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0" r:id="rId1"/>
  </p:sldMasterIdLst>
  <p:notesMasterIdLst>
    <p:notesMasterId r:id="rId26"/>
  </p:notesMasterIdLst>
  <p:sldIdLst>
    <p:sldId id="256" r:id="rId2"/>
    <p:sldId id="258" r:id="rId3"/>
    <p:sldId id="259" r:id="rId4"/>
    <p:sldId id="261" r:id="rId5"/>
    <p:sldId id="260" r:id="rId6"/>
    <p:sldId id="342" r:id="rId7"/>
    <p:sldId id="274" r:id="rId8"/>
    <p:sldId id="267" r:id="rId9"/>
    <p:sldId id="266" r:id="rId10"/>
    <p:sldId id="281" r:id="rId11"/>
    <p:sldId id="345" r:id="rId12"/>
    <p:sldId id="350" r:id="rId13"/>
    <p:sldId id="351" r:id="rId14"/>
    <p:sldId id="344" r:id="rId15"/>
    <p:sldId id="268" r:id="rId16"/>
    <p:sldId id="277" r:id="rId17"/>
    <p:sldId id="347" r:id="rId18"/>
    <p:sldId id="306" r:id="rId19"/>
    <p:sldId id="349" r:id="rId20"/>
    <p:sldId id="272" r:id="rId21"/>
    <p:sldId id="348" r:id="rId22"/>
    <p:sldId id="307" r:id="rId23"/>
    <p:sldId id="352" r:id="rId24"/>
    <p:sldId id="315" r:id="rId25"/>
  </p:sldIdLst>
  <p:sldSz cx="9144000" cy="5143500" type="screen16x9"/>
  <p:notesSz cx="6858000" cy="9144000"/>
  <p:embeddedFontLst>
    <p:embeddedFont>
      <p:font typeface="Cambria Math" panose="02040503050406030204" pitchFamily="18" charset="0"/>
      <p:regular r:id="rId27"/>
    </p:embeddedFont>
    <p:embeddedFont>
      <p:font typeface="Montserrat Medium" panose="00000600000000000000" pitchFamily="2" charset="-52"/>
      <p:regular r:id="rId28"/>
      <p:bold r:id="rId29"/>
      <p:italic r:id="rId30"/>
      <p:boldItalic r:id="rId31"/>
    </p:embeddedFont>
    <p:embeddedFont>
      <p:font typeface="Roboto" panose="02000000000000000000" pitchFamily="2" charset="0"/>
      <p:regular r:id="rId32"/>
      <p:bold r:id="rId33"/>
      <p:italic r:id="rId34"/>
      <p:boldItalic r:id="rId35"/>
    </p:embeddedFont>
    <p:embeddedFont>
      <p:font typeface="Source Code Pro ExtraLight" panose="020B0309030403020204" pitchFamily="49" charset="0"/>
      <p:regular r:id="rId36"/>
      <p:bold r:id="rId37"/>
      <p:italic r:id="rId38"/>
      <p:boldItalic r:id="rId39"/>
    </p:embeddedFont>
    <p:embeddedFont>
      <p:font typeface="Source Code Pro Light" panose="020B0409030403020204" pitchFamily="49" charset="0"/>
      <p:regular r:id="rId40"/>
      <p:bold r:id="rId41"/>
      <p:italic r:id="rId42"/>
      <p:boldItalic r:id="rId43"/>
    </p:embeddedFont>
    <p:embeddedFont>
      <p:font typeface="Teko" panose="020B0604020202020204" charset="0"/>
      <p:regular r:id="rId44"/>
      <p:bold r:id="rId45"/>
    </p:embeddedFont>
    <p:embeddedFont>
      <p:font typeface="Teko Light" panose="020B0604020202020204" charset="0"/>
      <p:regular r:id="rId46"/>
      <p:bold r:id="rId47"/>
    </p:embeddedFont>
    <p:embeddedFont>
      <p:font typeface="Teko Medium" panose="020B0604020202020204" charset="0"/>
      <p:regular r:id="rId48"/>
      <p:bold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briela Dubalaru" initials="GD" lastIdx="1" clrIdx="0">
    <p:extLst>
      <p:ext uri="{19B8F6BF-5375-455C-9EA6-DF929625EA0E}">
        <p15:presenceInfo xmlns:p15="http://schemas.microsoft.com/office/powerpoint/2012/main" userId="S::gdubalaru@fantastic-english.md::376ba740-9df1-4e1a-82b6-593eef883b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A2B9ECE-230B-4F62-8F17-3DD9F41A62B7}">
  <a:tblStyle styleId="{EA2B9ECE-230B-4F62-8F17-3DD9F41A62B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45" autoAdjust="0"/>
    <p:restoredTop sz="93842" autoAdjust="0"/>
  </p:normalViewPr>
  <p:slideViewPr>
    <p:cSldViewPr snapToGrid="0">
      <p:cViewPr varScale="1">
        <p:scale>
          <a:sx n="84" d="100"/>
          <a:sy n="84" d="100"/>
        </p:scale>
        <p:origin x="624" y="52"/>
      </p:cViewPr>
      <p:guideLst/>
    </p:cSldViewPr>
  </p:slideViewPr>
  <p:outlineViewPr>
    <p:cViewPr>
      <p:scale>
        <a:sx n="33" d="100"/>
        <a:sy n="33" d="100"/>
      </p:scale>
      <p:origin x="0" y="-992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font" Target="fonts/font21.fntdata"/><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font" Target="fonts/font2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font" Target="fonts/font22.fntdata"/><Relationship Id="rId8" Type="http://schemas.openxmlformats.org/officeDocument/2006/relationships/slide" Target="slides/slide7.xml"/><Relationship Id="rId51"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11-30T20:42:34.737" idx="1">
    <p:pos x="10" y="1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c3f39c37e4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1" name="Google Shape;1271;gc3f39c37e4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4"/>
        <p:cNvGrpSpPr/>
        <p:nvPr/>
      </p:nvGrpSpPr>
      <p:grpSpPr>
        <a:xfrm>
          <a:off x="0" y="0"/>
          <a:ext cx="0" cy="0"/>
          <a:chOff x="0" y="0"/>
          <a:chExt cx="0" cy="0"/>
        </a:xfrm>
      </p:grpSpPr>
      <p:sp>
        <p:nvSpPr>
          <p:cNvPr id="2585" name="Google Shape;2585;gc4b8acc492_0_5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6" name="Google Shape;2586;gc4b8acc492_0_5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4"/>
        <p:cNvGrpSpPr/>
        <p:nvPr/>
      </p:nvGrpSpPr>
      <p:grpSpPr>
        <a:xfrm>
          <a:off x="0" y="0"/>
          <a:ext cx="0" cy="0"/>
          <a:chOff x="0" y="0"/>
          <a:chExt cx="0" cy="0"/>
        </a:xfrm>
      </p:grpSpPr>
      <p:sp>
        <p:nvSpPr>
          <p:cNvPr id="2935" name="Google Shape;2935;gc50a408bdc_0_10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6" name="Google Shape;2936;gc50a408bdc_0_10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322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3"/>
        <p:cNvGrpSpPr/>
        <p:nvPr/>
      </p:nvGrpSpPr>
      <p:grpSpPr>
        <a:xfrm>
          <a:off x="0" y="0"/>
          <a:ext cx="0" cy="0"/>
          <a:chOff x="0" y="0"/>
          <a:chExt cx="0" cy="0"/>
        </a:xfrm>
      </p:grpSpPr>
      <p:sp>
        <p:nvSpPr>
          <p:cNvPr id="2604" name="Google Shape;2604;gc4b8acc492_0_5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5" name="Google Shape;2605;gc4b8acc492_0_5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2999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4"/>
        <p:cNvGrpSpPr/>
        <p:nvPr/>
      </p:nvGrpSpPr>
      <p:grpSpPr>
        <a:xfrm>
          <a:off x="0" y="0"/>
          <a:ext cx="0" cy="0"/>
          <a:chOff x="0" y="0"/>
          <a:chExt cx="0" cy="0"/>
        </a:xfrm>
      </p:grpSpPr>
      <p:sp>
        <p:nvSpPr>
          <p:cNvPr id="2935" name="Google Shape;2935;gc50a408bdc_0_10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6" name="Google Shape;2936;gc50a408bdc_0_10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01055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9"/>
        <p:cNvGrpSpPr/>
        <p:nvPr/>
      </p:nvGrpSpPr>
      <p:grpSpPr>
        <a:xfrm>
          <a:off x="0" y="0"/>
          <a:ext cx="0" cy="0"/>
          <a:chOff x="0" y="0"/>
          <a:chExt cx="0" cy="0"/>
        </a:xfrm>
      </p:grpSpPr>
      <p:sp>
        <p:nvSpPr>
          <p:cNvPr id="1390" name="Google Shape;1390;gc50a408bdc_0_7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1" name="Google Shape;1391;gc50a408bdc_0_7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6267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2"/>
        <p:cNvGrpSpPr/>
        <p:nvPr/>
      </p:nvGrpSpPr>
      <p:grpSpPr>
        <a:xfrm>
          <a:off x="0" y="0"/>
          <a:ext cx="0" cy="0"/>
          <a:chOff x="0" y="0"/>
          <a:chExt cx="0" cy="0"/>
        </a:xfrm>
      </p:grpSpPr>
      <p:sp>
        <p:nvSpPr>
          <p:cNvPr id="1773" name="Google Shape;1773;gd7d5b4b14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4" name="Google Shape;1774;gd7d5b4b14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3"/>
        <p:cNvGrpSpPr/>
        <p:nvPr/>
      </p:nvGrpSpPr>
      <p:grpSpPr>
        <a:xfrm>
          <a:off x="0" y="0"/>
          <a:ext cx="0" cy="0"/>
          <a:chOff x="0" y="0"/>
          <a:chExt cx="0" cy="0"/>
        </a:xfrm>
      </p:grpSpPr>
      <p:sp>
        <p:nvSpPr>
          <p:cNvPr id="2254" name="Google Shape;2254;gd96403d62f_1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5" name="Google Shape;2255;gd96403d62f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3"/>
        <p:cNvGrpSpPr/>
        <p:nvPr/>
      </p:nvGrpSpPr>
      <p:grpSpPr>
        <a:xfrm>
          <a:off x="0" y="0"/>
          <a:ext cx="0" cy="0"/>
          <a:chOff x="0" y="0"/>
          <a:chExt cx="0" cy="0"/>
        </a:xfrm>
      </p:grpSpPr>
      <p:sp>
        <p:nvSpPr>
          <p:cNvPr id="2254" name="Google Shape;2254;gd96403d62f_1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5" name="Google Shape;2255;gd96403d62f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51099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4"/>
        <p:cNvGrpSpPr/>
        <p:nvPr/>
      </p:nvGrpSpPr>
      <p:grpSpPr>
        <a:xfrm>
          <a:off x="0" y="0"/>
          <a:ext cx="0" cy="0"/>
          <a:chOff x="0" y="0"/>
          <a:chExt cx="0" cy="0"/>
        </a:xfrm>
      </p:grpSpPr>
      <p:sp>
        <p:nvSpPr>
          <p:cNvPr id="3285" name="Google Shape;3285;g7b45184565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6" name="Google Shape;3286;g7b45184565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3"/>
        <p:cNvGrpSpPr/>
        <p:nvPr/>
      </p:nvGrpSpPr>
      <p:grpSpPr>
        <a:xfrm>
          <a:off x="0" y="0"/>
          <a:ext cx="0" cy="0"/>
          <a:chOff x="0" y="0"/>
          <a:chExt cx="0" cy="0"/>
        </a:xfrm>
      </p:grpSpPr>
      <p:sp>
        <p:nvSpPr>
          <p:cNvPr id="3174" name="Google Shape;3174;gc50a408bdc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5" name="Google Shape;3175;gc50a408bdc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55346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3"/>
        <p:cNvGrpSpPr/>
        <p:nvPr/>
      </p:nvGrpSpPr>
      <p:grpSpPr>
        <a:xfrm>
          <a:off x="0" y="0"/>
          <a:ext cx="0" cy="0"/>
          <a:chOff x="0" y="0"/>
          <a:chExt cx="0" cy="0"/>
        </a:xfrm>
      </p:grpSpPr>
      <p:sp>
        <p:nvSpPr>
          <p:cNvPr id="1364" name="Google Shape;1364;gc4b8acc492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5" name="Google Shape;1365;gc4b8acc492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9"/>
        <p:cNvGrpSpPr/>
        <p:nvPr/>
      </p:nvGrpSpPr>
      <p:grpSpPr>
        <a:xfrm>
          <a:off x="0" y="0"/>
          <a:ext cx="0" cy="0"/>
          <a:chOff x="0" y="0"/>
          <a:chExt cx="0" cy="0"/>
        </a:xfrm>
      </p:grpSpPr>
      <p:sp>
        <p:nvSpPr>
          <p:cNvPr id="1930" name="Google Shape;1930;gdc46bcbcf7_0_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1" name="Google Shape;1931;gdc46bcbcf7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9"/>
        <p:cNvGrpSpPr/>
        <p:nvPr/>
      </p:nvGrpSpPr>
      <p:grpSpPr>
        <a:xfrm>
          <a:off x="0" y="0"/>
          <a:ext cx="0" cy="0"/>
          <a:chOff x="0" y="0"/>
          <a:chExt cx="0" cy="0"/>
        </a:xfrm>
      </p:grpSpPr>
      <p:sp>
        <p:nvSpPr>
          <p:cNvPr id="1390" name="Google Shape;1390;gc50a408bdc_0_7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1" name="Google Shape;1391;gc50a408bdc_0_7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96585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8"/>
        <p:cNvGrpSpPr/>
        <p:nvPr/>
      </p:nvGrpSpPr>
      <p:grpSpPr>
        <a:xfrm>
          <a:off x="0" y="0"/>
          <a:ext cx="0" cy="0"/>
          <a:chOff x="0" y="0"/>
          <a:chExt cx="0" cy="0"/>
        </a:xfrm>
      </p:grpSpPr>
      <p:sp>
        <p:nvSpPr>
          <p:cNvPr id="3329" name="Google Shape;3329;g7b45184565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0" name="Google Shape;3330;g7b45184565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6"/>
        <p:cNvGrpSpPr/>
        <p:nvPr/>
      </p:nvGrpSpPr>
      <p:grpSpPr>
        <a:xfrm>
          <a:off x="0" y="0"/>
          <a:ext cx="0" cy="0"/>
          <a:chOff x="0" y="0"/>
          <a:chExt cx="0" cy="0"/>
        </a:xfrm>
      </p:grpSpPr>
      <p:sp>
        <p:nvSpPr>
          <p:cNvPr id="3667" name="Google Shape;3667;gc4f33a2ef0_0_1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8" name="Google Shape;3668;gc4f33a2ef0_0_1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9"/>
        <p:cNvGrpSpPr/>
        <p:nvPr/>
      </p:nvGrpSpPr>
      <p:grpSpPr>
        <a:xfrm>
          <a:off x="0" y="0"/>
          <a:ext cx="0" cy="0"/>
          <a:chOff x="0" y="0"/>
          <a:chExt cx="0" cy="0"/>
        </a:xfrm>
      </p:grpSpPr>
      <p:sp>
        <p:nvSpPr>
          <p:cNvPr id="1390" name="Google Shape;1390;gc50a408bdc_0_7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1" name="Google Shape;1391;gc50a408bdc_0_7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2"/>
        <p:cNvGrpSpPr/>
        <p:nvPr/>
      </p:nvGrpSpPr>
      <p:grpSpPr>
        <a:xfrm>
          <a:off x="0" y="0"/>
          <a:ext cx="0" cy="0"/>
          <a:chOff x="0" y="0"/>
          <a:chExt cx="0" cy="0"/>
        </a:xfrm>
      </p:grpSpPr>
      <p:sp>
        <p:nvSpPr>
          <p:cNvPr id="1443" name="Google Shape;1443;g7b3bd84be0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4" name="Google Shape;1444;g7b3bd84be0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1"/>
        <p:cNvGrpSpPr/>
        <p:nvPr/>
      </p:nvGrpSpPr>
      <p:grpSpPr>
        <a:xfrm>
          <a:off x="0" y="0"/>
          <a:ext cx="0" cy="0"/>
          <a:chOff x="0" y="0"/>
          <a:chExt cx="0" cy="0"/>
        </a:xfrm>
      </p:grpSpPr>
      <p:sp>
        <p:nvSpPr>
          <p:cNvPr id="1402" name="Google Shape;1402;gc3f39c37e4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3" name="Google Shape;1403;gc3f39c37e4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1"/>
        <p:cNvGrpSpPr/>
        <p:nvPr/>
      </p:nvGrpSpPr>
      <p:grpSpPr>
        <a:xfrm>
          <a:off x="0" y="0"/>
          <a:ext cx="0" cy="0"/>
          <a:chOff x="0" y="0"/>
          <a:chExt cx="0" cy="0"/>
        </a:xfrm>
      </p:grpSpPr>
      <p:sp>
        <p:nvSpPr>
          <p:cNvPr id="1402" name="Google Shape;1402;gc3f39c37e4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3" name="Google Shape;1403;gc3f39c37e4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3695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6"/>
        <p:cNvGrpSpPr/>
        <p:nvPr/>
      </p:nvGrpSpPr>
      <p:grpSpPr>
        <a:xfrm>
          <a:off x="0" y="0"/>
          <a:ext cx="0" cy="0"/>
          <a:chOff x="0" y="0"/>
          <a:chExt cx="0" cy="0"/>
        </a:xfrm>
      </p:grpSpPr>
      <p:sp>
        <p:nvSpPr>
          <p:cNvPr id="2077" name="Google Shape;2077;g7b45184565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8" name="Google Shape;2078;g7b45184565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9"/>
        <p:cNvGrpSpPr/>
        <p:nvPr/>
      </p:nvGrpSpPr>
      <p:grpSpPr>
        <a:xfrm>
          <a:off x="0" y="0"/>
          <a:ext cx="0" cy="0"/>
          <a:chOff x="0" y="0"/>
          <a:chExt cx="0" cy="0"/>
        </a:xfrm>
      </p:grpSpPr>
      <p:sp>
        <p:nvSpPr>
          <p:cNvPr id="1730" name="Google Shape;1730;gc3f39c37e4_0_6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1" name="Google Shape;1731;gc3f39c37e4_0_6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4"/>
        <p:cNvGrpSpPr/>
        <p:nvPr/>
      </p:nvGrpSpPr>
      <p:grpSpPr>
        <a:xfrm>
          <a:off x="0" y="0"/>
          <a:ext cx="0" cy="0"/>
          <a:chOff x="0" y="0"/>
          <a:chExt cx="0" cy="0"/>
        </a:xfrm>
      </p:grpSpPr>
      <p:sp>
        <p:nvSpPr>
          <p:cNvPr id="1655" name="Google Shape;1655;gc3f39c37e4_0_4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6" name="Google Shape;1656;gc3f39c37e4_0_4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694025" y="540000"/>
            <a:ext cx="3729900" cy="1793700"/>
          </a:xfrm>
          <a:prstGeom prst="rect">
            <a:avLst/>
          </a:prstGeom>
        </p:spPr>
        <p:txBody>
          <a:bodyPr spcFirstLastPara="1" wrap="square" lIns="91425" tIns="91425" rIns="91425" bIns="91425" anchor="b" anchorCtr="0">
            <a:noAutofit/>
          </a:bodyPr>
          <a:lstStyle>
            <a:lvl1pPr lvl="0" algn="r">
              <a:spcBef>
                <a:spcPts val="0"/>
              </a:spcBef>
              <a:spcAft>
                <a:spcPts val="0"/>
              </a:spcAft>
              <a:buClr>
                <a:schemeClr val="lt1"/>
              </a:buClr>
              <a:buSzPts val="5000"/>
              <a:buNone/>
              <a:defRPr sz="5000">
                <a:solidFill>
                  <a:schemeClr val="lt1"/>
                </a:solidFill>
              </a:defRPr>
            </a:lvl1pPr>
            <a:lvl2pPr lvl="1" algn="r">
              <a:spcBef>
                <a:spcPts val="0"/>
              </a:spcBef>
              <a:spcAft>
                <a:spcPts val="0"/>
              </a:spcAft>
              <a:buSzPts val="5200"/>
              <a:buNone/>
              <a:defRPr sz="5200"/>
            </a:lvl2pPr>
            <a:lvl3pPr lvl="2" algn="r">
              <a:spcBef>
                <a:spcPts val="0"/>
              </a:spcBef>
              <a:spcAft>
                <a:spcPts val="0"/>
              </a:spcAft>
              <a:buSzPts val="5200"/>
              <a:buNone/>
              <a:defRPr sz="5200"/>
            </a:lvl3pPr>
            <a:lvl4pPr lvl="3" algn="r">
              <a:spcBef>
                <a:spcPts val="0"/>
              </a:spcBef>
              <a:spcAft>
                <a:spcPts val="0"/>
              </a:spcAft>
              <a:buSzPts val="5200"/>
              <a:buNone/>
              <a:defRPr sz="5200"/>
            </a:lvl4pPr>
            <a:lvl5pPr lvl="4" algn="r">
              <a:spcBef>
                <a:spcPts val="0"/>
              </a:spcBef>
              <a:spcAft>
                <a:spcPts val="0"/>
              </a:spcAft>
              <a:buSzPts val="5200"/>
              <a:buNone/>
              <a:defRPr sz="5200"/>
            </a:lvl5pPr>
            <a:lvl6pPr lvl="5" algn="r">
              <a:spcBef>
                <a:spcPts val="0"/>
              </a:spcBef>
              <a:spcAft>
                <a:spcPts val="0"/>
              </a:spcAft>
              <a:buSzPts val="5200"/>
              <a:buNone/>
              <a:defRPr sz="5200"/>
            </a:lvl6pPr>
            <a:lvl7pPr lvl="6" algn="r">
              <a:spcBef>
                <a:spcPts val="0"/>
              </a:spcBef>
              <a:spcAft>
                <a:spcPts val="0"/>
              </a:spcAft>
              <a:buSzPts val="5200"/>
              <a:buNone/>
              <a:defRPr sz="5200"/>
            </a:lvl7pPr>
            <a:lvl8pPr lvl="7" algn="r">
              <a:spcBef>
                <a:spcPts val="0"/>
              </a:spcBef>
              <a:spcAft>
                <a:spcPts val="0"/>
              </a:spcAft>
              <a:buSzPts val="5200"/>
              <a:buNone/>
              <a:defRPr sz="5200"/>
            </a:lvl8pPr>
            <a:lvl9pPr lvl="8" algn="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292075" y="3776275"/>
            <a:ext cx="25335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500"/>
              <a:buNone/>
              <a:defRPr sz="1500"/>
            </a:lvl1pPr>
            <a:lvl2pPr lvl="1" algn="r">
              <a:lnSpc>
                <a:spcPct val="100000"/>
              </a:lnSpc>
              <a:spcBef>
                <a:spcPts val="0"/>
              </a:spcBef>
              <a:spcAft>
                <a:spcPts val="0"/>
              </a:spcAft>
              <a:buSzPts val="2800"/>
              <a:buNone/>
              <a:defRPr sz="2800"/>
            </a:lvl2pPr>
            <a:lvl3pPr lvl="2" algn="r">
              <a:lnSpc>
                <a:spcPct val="100000"/>
              </a:lnSpc>
              <a:spcBef>
                <a:spcPts val="0"/>
              </a:spcBef>
              <a:spcAft>
                <a:spcPts val="0"/>
              </a:spcAft>
              <a:buSzPts val="2800"/>
              <a:buNone/>
              <a:defRPr sz="2800"/>
            </a:lvl3pPr>
            <a:lvl4pPr lvl="3" algn="r">
              <a:lnSpc>
                <a:spcPct val="100000"/>
              </a:lnSpc>
              <a:spcBef>
                <a:spcPts val="0"/>
              </a:spcBef>
              <a:spcAft>
                <a:spcPts val="0"/>
              </a:spcAft>
              <a:buSzPts val="2800"/>
              <a:buNone/>
              <a:defRPr sz="2800"/>
            </a:lvl4pPr>
            <a:lvl5pPr lvl="4" algn="r">
              <a:lnSpc>
                <a:spcPct val="100000"/>
              </a:lnSpc>
              <a:spcBef>
                <a:spcPts val="0"/>
              </a:spcBef>
              <a:spcAft>
                <a:spcPts val="0"/>
              </a:spcAft>
              <a:buSzPts val="2800"/>
              <a:buNone/>
              <a:defRPr sz="2800"/>
            </a:lvl5pPr>
            <a:lvl6pPr lvl="5" algn="r">
              <a:lnSpc>
                <a:spcPct val="100000"/>
              </a:lnSpc>
              <a:spcBef>
                <a:spcPts val="0"/>
              </a:spcBef>
              <a:spcAft>
                <a:spcPts val="0"/>
              </a:spcAft>
              <a:buSzPts val="2800"/>
              <a:buNone/>
              <a:defRPr sz="2800"/>
            </a:lvl6pPr>
            <a:lvl7pPr lvl="6" algn="r">
              <a:lnSpc>
                <a:spcPct val="100000"/>
              </a:lnSpc>
              <a:spcBef>
                <a:spcPts val="0"/>
              </a:spcBef>
              <a:spcAft>
                <a:spcPts val="0"/>
              </a:spcAft>
              <a:buSzPts val="2800"/>
              <a:buNone/>
              <a:defRPr sz="2800"/>
            </a:lvl7pPr>
            <a:lvl8pPr lvl="7" algn="r">
              <a:lnSpc>
                <a:spcPct val="100000"/>
              </a:lnSpc>
              <a:spcBef>
                <a:spcPts val="0"/>
              </a:spcBef>
              <a:spcAft>
                <a:spcPts val="0"/>
              </a:spcAft>
              <a:buSzPts val="2800"/>
              <a:buNone/>
              <a:defRPr sz="2800"/>
            </a:lvl8pPr>
            <a:lvl9pPr lvl="8" algn="r">
              <a:lnSpc>
                <a:spcPct val="100000"/>
              </a:lnSpc>
              <a:spcBef>
                <a:spcPts val="0"/>
              </a:spcBef>
              <a:spcAft>
                <a:spcPts val="0"/>
              </a:spcAft>
              <a:buSzPts val="2800"/>
              <a:buNone/>
              <a:defRPr sz="2800"/>
            </a:lvl9pPr>
          </a:lstStyle>
          <a:p>
            <a:endParaRPr/>
          </a:p>
        </p:txBody>
      </p:sp>
      <p:grpSp>
        <p:nvGrpSpPr>
          <p:cNvPr id="11" name="Google Shape;11;p2"/>
          <p:cNvGrpSpPr/>
          <p:nvPr/>
        </p:nvGrpSpPr>
        <p:grpSpPr>
          <a:xfrm>
            <a:off x="8672046" y="245581"/>
            <a:ext cx="228825" cy="4652346"/>
            <a:chOff x="8672046" y="245581"/>
            <a:chExt cx="228825" cy="4652346"/>
          </a:xfrm>
        </p:grpSpPr>
        <p:grpSp>
          <p:nvGrpSpPr>
            <p:cNvPr id="12" name="Google Shape;12;p2"/>
            <p:cNvGrpSpPr/>
            <p:nvPr/>
          </p:nvGrpSpPr>
          <p:grpSpPr>
            <a:xfrm>
              <a:off x="8672046" y="245581"/>
              <a:ext cx="228825" cy="228825"/>
              <a:chOff x="3023950" y="3689950"/>
              <a:chExt cx="316100" cy="316100"/>
            </a:xfrm>
          </p:grpSpPr>
          <p:sp>
            <p:nvSpPr>
              <p:cNvPr id="13" name="Google Shape;13;p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a:off x="8672046" y="4669071"/>
              <a:ext cx="228825" cy="228856"/>
              <a:chOff x="3023950" y="3689950"/>
              <a:chExt cx="316100" cy="316100"/>
            </a:xfrm>
          </p:grpSpPr>
          <p:sp>
            <p:nvSpPr>
              <p:cNvPr id="17" name="Google Shape;17;p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3">
  <p:cSld name="CUSTOM_16_1_1">
    <p:spTree>
      <p:nvGrpSpPr>
        <p:cNvPr id="1" name="Shape 313"/>
        <p:cNvGrpSpPr/>
        <p:nvPr/>
      </p:nvGrpSpPr>
      <p:grpSpPr>
        <a:xfrm>
          <a:off x="0" y="0"/>
          <a:ext cx="0" cy="0"/>
          <a:chOff x="0" y="0"/>
          <a:chExt cx="0" cy="0"/>
        </a:xfrm>
      </p:grpSpPr>
      <p:grpSp>
        <p:nvGrpSpPr>
          <p:cNvPr id="314" name="Google Shape;314;p16"/>
          <p:cNvGrpSpPr/>
          <p:nvPr/>
        </p:nvGrpSpPr>
        <p:grpSpPr>
          <a:xfrm>
            <a:off x="245739" y="245588"/>
            <a:ext cx="8652750" cy="4652334"/>
            <a:chOff x="245739" y="245588"/>
            <a:chExt cx="8652750" cy="4652334"/>
          </a:xfrm>
        </p:grpSpPr>
        <p:grpSp>
          <p:nvGrpSpPr>
            <p:cNvPr id="315" name="Google Shape;315;p16"/>
            <p:cNvGrpSpPr/>
            <p:nvPr/>
          </p:nvGrpSpPr>
          <p:grpSpPr>
            <a:xfrm>
              <a:off x="8669664" y="245588"/>
              <a:ext cx="228825" cy="228825"/>
              <a:chOff x="3023950" y="3689950"/>
              <a:chExt cx="316100" cy="316100"/>
            </a:xfrm>
          </p:grpSpPr>
          <p:sp>
            <p:nvSpPr>
              <p:cNvPr id="316" name="Google Shape;316;p16"/>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6"/>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6"/>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 name="Google Shape;319;p16"/>
            <p:cNvGrpSpPr/>
            <p:nvPr/>
          </p:nvGrpSpPr>
          <p:grpSpPr>
            <a:xfrm>
              <a:off x="245739" y="245588"/>
              <a:ext cx="228825" cy="228825"/>
              <a:chOff x="3023950" y="3689950"/>
              <a:chExt cx="316100" cy="316100"/>
            </a:xfrm>
          </p:grpSpPr>
          <p:sp>
            <p:nvSpPr>
              <p:cNvPr id="320" name="Google Shape;320;p16"/>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6"/>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6"/>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3" name="Google Shape;323;p16"/>
            <p:cNvGrpSpPr/>
            <p:nvPr/>
          </p:nvGrpSpPr>
          <p:grpSpPr>
            <a:xfrm>
              <a:off x="245752" y="4669065"/>
              <a:ext cx="228825" cy="228856"/>
              <a:chOff x="3023950" y="3689950"/>
              <a:chExt cx="316100" cy="316100"/>
            </a:xfrm>
          </p:grpSpPr>
          <p:sp>
            <p:nvSpPr>
              <p:cNvPr id="324" name="Google Shape;324;p16"/>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6"/>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6"/>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7" name="Google Shape;327;p16"/>
            <p:cNvGrpSpPr/>
            <p:nvPr/>
          </p:nvGrpSpPr>
          <p:grpSpPr>
            <a:xfrm>
              <a:off x="4672726" y="1652797"/>
              <a:ext cx="4108323" cy="3132999"/>
              <a:chOff x="5614975" y="2571738"/>
              <a:chExt cx="2725075" cy="2078413"/>
            </a:xfrm>
          </p:grpSpPr>
          <p:grpSp>
            <p:nvGrpSpPr>
              <p:cNvPr id="328" name="Google Shape;328;p16"/>
              <p:cNvGrpSpPr/>
              <p:nvPr/>
            </p:nvGrpSpPr>
            <p:grpSpPr>
              <a:xfrm>
                <a:off x="8301900" y="2571738"/>
                <a:ext cx="38150" cy="1997125"/>
                <a:chOff x="8301900" y="2571738"/>
                <a:chExt cx="38150" cy="1997125"/>
              </a:xfrm>
            </p:grpSpPr>
            <p:sp>
              <p:nvSpPr>
                <p:cNvPr id="329" name="Google Shape;329;p16"/>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6"/>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6"/>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6"/>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6"/>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6"/>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6"/>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6"/>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6"/>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6"/>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6"/>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6"/>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1" name="Google Shape;341;p16"/>
              <p:cNvGrpSpPr/>
              <p:nvPr/>
            </p:nvGrpSpPr>
            <p:grpSpPr>
              <a:xfrm>
                <a:off x="5614975" y="4609225"/>
                <a:ext cx="2597125" cy="40925"/>
                <a:chOff x="5614975" y="4609225"/>
                <a:chExt cx="2597125" cy="40925"/>
              </a:xfrm>
            </p:grpSpPr>
            <p:sp>
              <p:nvSpPr>
                <p:cNvPr id="342" name="Google Shape;342;p16"/>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6"/>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6"/>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6"/>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6"/>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6"/>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6"/>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6"/>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6"/>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6"/>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6"/>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6"/>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354" name="Google Shape;354;p16"/>
          <p:cNvSpPr txBox="1">
            <a:spLocks noGrp="1"/>
          </p:cNvSpPr>
          <p:nvPr>
            <p:ph type="title"/>
          </p:nvPr>
        </p:nvSpPr>
        <p:spPr>
          <a:xfrm>
            <a:off x="4864525" y="1859750"/>
            <a:ext cx="3559500" cy="870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55" name="Google Shape;355;p16"/>
          <p:cNvSpPr txBox="1">
            <a:spLocks noGrp="1"/>
          </p:cNvSpPr>
          <p:nvPr>
            <p:ph type="subTitle" idx="1"/>
          </p:nvPr>
        </p:nvSpPr>
        <p:spPr>
          <a:xfrm>
            <a:off x="4864525" y="2730750"/>
            <a:ext cx="3559500" cy="9420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6" name="Google Shape;356;p16"/>
          <p:cNvSpPr txBox="1">
            <a:spLocks noGrp="1"/>
          </p:cNvSpPr>
          <p:nvPr>
            <p:ph type="title" idx="2" hasCustomPrompt="1"/>
          </p:nvPr>
        </p:nvSpPr>
        <p:spPr>
          <a:xfrm>
            <a:off x="2546000" y="3030300"/>
            <a:ext cx="1348500" cy="111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9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2">
  <p:cSld name="CUSTOM_10_1">
    <p:spTree>
      <p:nvGrpSpPr>
        <p:cNvPr id="1" name="Shape 518"/>
        <p:cNvGrpSpPr/>
        <p:nvPr/>
      </p:nvGrpSpPr>
      <p:grpSpPr>
        <a:xfrm>
          <a:off x="0" y="0"/>
          <a:ext cx="0" cy="0"/>
          <a:chOff x="0" y="0"/>
          <a:chExt cx="0" cy="0"/>
        </a:xfrm>
      </p:grpSpPr>
      <p:sp>
        <p:nvSpPr>
          <p:cNvPr id="519" name="Google Shape;519;p22"/>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grpSp>
        <p:nvGrpSpPr>
          <p:cNvPr id="520" name="Google Shape;520;p22"/>
          <p:cNvGrpSpPr/>
          <p:nvPr/>
        </p:nvGrpSpPr>
        <p:grpSpPr>
          <a:xfrm>
            <a:off x="8669664" y="245588"/>
            <a:ext cx="228825" cy="228825"/>
            <a:chOff x="3023950" y="3689950"/>
            <a:chExt cx="316100" cy="316100"/>
          </a:xfrm>
        </p:grpSpPr>
        <p:sp>
          <p:nvSpPr>
            <p:cNvPr id="521" name="Google Shape;521;p2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4" name="Google Shape;524;p22"/>
          <p:cNvGrpSpPr/>
          <p:nvPr/>
        </p:nvGrpSpPr>
        <p:grpSpPr>
          <a:xfrm>
            <a:off x="8669427" y="4669065"/>
            <a:ext cx="228825" cy="228856"/>
            <a:chOff x="3023950" y="3689950"/>
            <a:chExt cx="316100" cy="316100"/>
          </a:xfrm>
        </p:grpSpPr>
        <p:sp>
          <p:nvSpPr>
            <p:cNvPr id="525" name="Google Shape;525;p2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8" name="Google Shape;528;p22"/>
          <p:cNvGrpSpPr/>
          <p:nvPr/>
        </p:nvGrpSpPr>
        <p:grpSpPr>
          <a:xfrm>
            <a:off x="245739" y="245588"/>
            <a:ext cx="228825" cy="228825"/>
            <a:chOff x="3023950" y="3689950"/>
            <a:chExt cx="316100" cy="316100"/>
          </a:xfrm>
        </p:grpSpPr>
        <p:sp>
          <p:nvSpPr>
            <p:cNvPr id="529" name="Google Shape;529;p2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2" name="Google Shape;532;p22"/>
          <p:cNvSpPr txBox="1">
            <a:spLocks noGrp="1"/>
          </p:cNvSpPr>
          <p:nvPr>
            <p:ph type="subTitle" idx="1"/>
          </p:nvPr>
        </p:nvSpPr>
        <p:spPr>
          <a:xfrm>
            <a:off x="3905600" y="1733075"/>
            <a:ext cx="4518600" cy="23661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8">
  <p:cSld name="CUSTOM_7_1">
    <p:spTree>
      <p:nvGrpSpPr>
        <p:cNvPr id="1" name="Shape 614"/>
        <p:cNvGrpSpPr/>
        <p:nvPr/>
      </p:nvGrpSpPr>
      <p:grpSpPr>
        <a:xfrm>
          <a:off x="0" y="0"/>
          <a:ext cx="0" cy="0"/>
          <a:chOff x="0" y="0"/>
          <a:chExt cx="0" cy="0"/>
        </a:xfrm>
      </p:grpSpPr>
      <p:sp>
        <p:nvSpPr>
          <p:cNvPr id="615" name="Google Shape;615;p28"/>
          <p:cNvSpPr txBox="1">
            <a:spLocks noGrp="1"/>
          </p:cNvSpPr>
          <p:nvPr>
            <p:ph type="title"/>
          </p:nvPr>
        </p:nvSpPr>
        <p:spPr>
          <a:xfrm>
            <a:off x="3590925" y="1378448"/>
            <a:ext cx="4833000" cy="67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16" name="Google Shape;616;p28"/>
          <p:cNvSpPr txBox="1">
            <a:spLocks noGrp="1"/>
          </p:cNvSpPr>
          <p:nvPr>
            <p:ph type="subTitle" idx="1"/>
          </p:nvPr>
        </p:nvSpPr>
        <p:spPr>
          <a:xfrm>
            <a:off x="3591003" y="2051348"/>
            <a:ext cx="4833000" cy="1741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617" name="Google Shape;617;p28"/>
          <p:cNvGrpSpPr/>
          <p:nvPr/>
        </p:nvGrpSpPr>
        <p:grpSpPr>
          <a:xfrm>
            <a:off x="8669664" y="245588"/>
            <a:ext cx="228825" cy="228825"/>
            <a:chOff x="3023950" y="3689950"/>
            <a:chExt cx="316100" cy="316100"/>
          </a:xfrm>
        </p:grpSpPr>
        <p:sp>
          <p:nvSpPr>
            <p:cNvPr id="618" name="Google Shape;618;p2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1" name="Google Shape;621;p28"/>
          <p:cNvGrpSpPr/>
          <p:nvPr/>
        </p:nvGrpSpPr>
        <p:grpSpPr>
          <a:xfrm>
            <a:off x="8669427" y="4669065"/>
            <a:ext cx="228825" cy="228856"/>
            <a:chOff x="3023950" y="3689950"/>
            <a:chExt cx="316100" cy="316100"/>
          </a:xfrm>
        </p:grpSpPr>
        <p:sp>
          <p:nvSpPr>
            <p:cNvPr id="622" name="Google Shape;622;p2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28"/>
          <p:cNvGrpSpPr/>
          <p:nvPr/>
        </p:nvGrpSpPr>
        <p:grpSpPr>
          <a:xfrm>
            <a:off x="245739" y="245588"/>
            <a:ext cx="228825" cy="228825"/>
            <a:chOff x="3023950" y="3689950"/>
            <a:chExt cx="316100" cy="316100"/>
          </a:xfrm>
        </p:grpSpPr>
        <p:sp>
          <p:nvSpPr>
            <p:cNvPr id="626" name="Google Shape;626;p2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four columns">
  <p:cSld name="CUSTOM_3">
    <p:spTree>
      <p:nvGrpSpPr>
        <p:cNvPr id="1" name="Shape 660"/>
        <p:cNvGrpSpPr/>
        <p:nvPr/>
      </p:nvGrpSpPr>
      <p:grpSpPr>
        <a:xfrm>
          <a:off x="0" y="0"/>
          <a:ext cx="0" cy="0"/>
          <a:chOff x="0" y="0"/>
          <a:chExt cx="0" cy="0"/>
        </a:xfrm>
      </p:grpSpPr>
      <p:grpSp>
        <p:nvGrpSpPr>
          <p:cNvPr id="661" name="Google Shape;661;p31"/>
          <p:cNvGrpSpPr/>
          <p:nvPr/>
        </p:nvGrpSpPr>
        <p:grpSpPr>
          <a:xfrm>
            <a:off x="4672726" y="1652797"/>
            <a:ext cx="4108323" cy="3132999"/>
            <a:chOff x="5614975" y="2571738"/>
            <a:chExt cx="2725075" cy="2078413"/>
          </a:xfrm>
        </p:grpSpPr>
        <p:grpSp>
          <p:nvGrpSpPr>
            <p:cNvPr id="662" name="Google Shape;662;p31"/>
            <p:cNvGrpSpPr/>
            <p:nvPr/>
          </p:nvGrpSpPr>
          <p:grpSpPr>
            <a:xfrm>
              <a:off x="8301900" y="2571738"/>
              <a:ext cx="38150" cy="1997125"/>
              <a:chOff x="8301900" y="2571738"/>
              <a:chExt cx="38150" cy="1997125"/>
            </a:xfrm>
          </p:grpSpPr>
          <p:sp>
            <p:nvSpPr>
              <p:cNvPr id="663" name="Google Shape;663;p31"/>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1"/>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1"/>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1"/>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1"/>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1"/>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1"/>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1"/>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1"/>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1"/>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1"/>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1"/>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5" name="Google Shape;675;p31"/>
            <p:cNvGrpSpPr/>
            <p:nvPr/>
          </p:nvGrpSpPr>
          <p:grpSpPr>
            <a:xfrm>
              <a:off x="5614975" y="4609225"/>
              <a:ext cx="2597125" cy="40925"/>
              <a:chOff x="5614975" y="4609225"/>
              <a:chExt cx="2597125" cy="40925"/>
            </a:xfrm>
          </p:grpSpPr>
          <p:sp>
            <p:nvSpPr>
              <p:cNvPr id="676" name="Google Shape;676;p31"/>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1"/>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1"/>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1"/>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1"/>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1"/>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1"/>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1"/>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1"/>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1"/>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1"/>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1"/>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88" name="Google Shape;688;p31"/>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3500"/>
              <a:buNone/>
              <a:defRPr/>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sp>
        <p:nvSpPr>
          <p:cNvPr id="689" name="Google Shape;689;p31"/>
          <p:cNvSpPr txBox="1">
            <a:spLocks noGrp="1"/>
          </p:cNvSpPr>
          <p:nvPr>
            <p:ph type="title" idx="2"/>
          </p:nvPr>
        </p:nvSpPr>
        <p:spPr>
          <a:xfrm>
            <a:off x="778650" y="2421024"/>
            <a:ext cx="1787400" cy="462300"/>
          </a:xfrm>
          <a:prstGeom prst="rect">
            <a:avLst/>
          </a:prstGeom>
        </p:spPr>
        <p:txBody>
          <a:bodyPr spcFirstLastPara="1" wrap="square" lIns="0" tIns="182875" rIns="0" bIns="0" anchor="ctr" anchorCtr="0">
            <a:noAutofit/>
          </a:bodyPr>
          <a:lstStyle>
            <a:lvl1pPr lvl="0" algn="ctr"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690" name="Google Shape;690;p31"/>
          <p:cNvSpPr txBox="1">
            <a:spLocks noGrp="1"/>
          </p:cNvSpPr>
          <p:nvPr>
            <p:ph type="title" idx="3"/>
          </p:nvPr>
        </p:nvSpPr>
        <p:spPr>
          <a:xfrm>
            <a:off x="2711750" y="2421000"/>
            <a:ext cx="1787400" cy="462300"/>
          </a:xfrm>
          <a:prstGeom prst="rect">
            <a:avLst/>
          </a:prstGeom>
        </p:spPr>
        <p:txBody>
          <a:bodyPr spcFirstLastPara="1" wrap="square" lIns="0" tIns="182875" rIns="0" bIns="0" anchor="ctr" anchorCtr="0">
            <a:noAutofit/>
          </a:bodyPr>
          <a:lstStyle>
            <a:lvl1pPr lvl="0" algn="ctr"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691" name="Google Shape;691;p31"/>
          <p:cNvSpPr txBox="1">
            <a:spLocks noGrp="1"/>
          </p:cNvSpPr>
          <p:nvPr>
            <p:ph type="title" idx="4"/>
          </p:nvPr>
        </p:nvSpPr>
        <p:spPr>
          <a:xfrm>
            <a:off x="4644850" y="2421000"/>
            <a:ext cx="1787400" cy="462300"/>
          </a:xfrm>
          <a:prstGeom prst="rect">
            <a:avLst/>
          </a:prstGeom>
        </p:spPr>
        <p:txBody>
          <a:bodyPr spcFirstLastPara="1" wrap="square" lIns="0" tIns="182875" rIns="0" bIns="0" anchor="ctr" anchorCtr="0">
            <a:noAutofit/>
          </a:bodyPr>
          <a:lstStyle>
            <a:lvl1pPr lvl="0" algn="ctr"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692" name="Google Shape;692;p31"/>
          <p:cNvSpPr txBox="1">
            <a:spLocks noGrp="1"/>
          </p:cNvSpPr>
          <p:nvPr>
            <p:ph type="title" idx="5"/>
          </p:nvPr>
        </p:nvSpPr>
        <p:spPr>
          <a:xfrm>
            <a:off x="6577950" y="2421000"/>
            <a:ext cx="1787400" cy="462300"/>
          </a:xfrm>
          <a:prstGeom prst="rect">
            <a:avLst/>
          </a:prstGeom>
        </p:spPr>
        <p:txBody>
          <a:bodyPr spcFirstLastPara="1" wrap="square" lIns="0" tIns="182875" rIns="0" bIns="0" anchor="ctr" anchorCtr="0">
            <a:noAutofit/>
          </a:bodyPr>
          <a:lstStyle>
            <a:lvl1pPr lvl="0" algn="ctr"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693" name="Google Shape;693;p31"/>
          <p:cNvSpPr txBox="1">
            <a:spLocks noGrp="1"/>
          </p:cNvSpPr>
          <p:nvPr>
            <p:ph type="subTitle" idx="1"/>
          </p:nvPr>
        </p:nvSpPr>
        <p:spPr>
          <a:xfrm>
            <a:off x="778650" y="3058000"/>
            <a:ext cx="1787400" cy="67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94" name="Google Shape;694;p31"/>
          <p:cNvSpPr txBox="1">
            <a:spLocks noGrp="1"/>
          </p:cNvSpPr>
          <p:nvPr>
            <p:ph type="subTitle" idx="6"/>
          </p:nvPr>
        </p:nvSpPr>
        <p:spPr>
          <a:xfrm>
            <a:off x="2711750" y="3058000"/>
            <a:ext cx="1787400" cy="67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95" name="Google Shape;695;p31"/>
          <p:cNvSpPr txBox="1">
            <a:spLocks noGrp="1"/>
          </p:cNvSpPr>
          <p:nvPr>
            <p:ph type="subTitle" idx="7"/>
          </p:nvPr>
        </p:nvSpPr>
        <p:spPr>
          <a:xfrm>
            <a:off x="4644850" y="3058000"/>
            <a:ext cx="1787400" cy="67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96" name="Google Shape;696;p31"/>
          <p:cNvSpPr txBox="1">
            <a:spLocks noGrp="1"/>
          </p:cNvSpPr>
          <p:nvPr>
            <p:ph type="subTitle" idx="8"/>
          </p:nvPr>
        </p:nvSpPr>
        <p:spPr>
          <a:xfrm>
            <a:off x="6577950" y="3058000"/>
            <a:ext cx="1787400" cy="67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697" name="Google Shape;697;p31"/>
          <p:cNvGrpSpPr/>
          <p:nvPr/>
        </p:nvGrpSpPr>
        <p:grpSpPr>
          <a:xfrm>
            <a:off x="8669664" y="245588"/>
            <a:ext cx="228825" cy="228825"/>
            <a:chOff x="3023950" y="3689950"/>
            <a:chExt cx="316100" cy="316100"/>
          </a:xfrm>
        </p:grpSpPr>
        <p:sp>
          <p:nvSpPr>
            <p:cNvPr id="698" name="Google Shape;698;p3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1" name="Google Shape;701;p31"/>
          <p:cNvGrpSpPr/>
          <p:nvPr/>
        </p:nvGrpSpPr>
        <p:grpSpPr>
          <a:xfrm>
            <a:off x="245739" y="245588"/>
            <a:ext cx="228825" cy="228825"/>
            <a:chOff x="3023950" y="3689950"/>
            <a:chExt cx="316100" cy="316100"/>
          </a:xfrm>
        </p:grpSpPr>
        <p:sp>
          <p:nvSpPr>
            <p:cNvPr id="702" name="Google Shape;702;p3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5" name="Google Shape;705;p31"/>
          <p:cNvGrpSpPr/>
          <p:nvPr/>
        </p:nvGrpSpPr>
        <p:grpSpPr>
          <a:xfrm>
            <a:off x="245752" y="4669065"/>
            <a:ext cx="228825" cy="228856"/>
            <a:chOff x="3023950" y="3689950"/>
            <a:chExt cx="316100" cy="316100"/>
          </a:xfrm>
        </p:grpSpPr>
        <p:sp>
          <p:nvSpPr>
            <p:cNvPr id="706" name="Google Shape;706;p3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four columns 1">
  <p:cSld name="CUSTOM_3_1">
    <p:spTree>
      <p:nvGrpSpPr>
        <p:cNvPr id="1" name="Shape 709"/>
        <p:cNvGrpSpPr/>
        <p:nvPr/>
      </p:nvGrpSpPr>
      <p:grpSpPr>
        <a:xfrm>
          <a:off x="0" y="0"/>
          <a:ext cx="0" cy="0"/>
          <a:chOff x="0" y="0"/>
          <a:chExt cx="0" cy="0"/>
        </a:xfrm>
      </p:grpSpPr>
      <p:sp>
        <p:nvSpPr>
          <p:cNvPr id="710" name="Google Shape;710;p32"/>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sp>
        <p:nvSpPr>
          <p:cNvPr id="711" name="Google Shape;711;p32"/>
          <p:cNvSpPr txBox="1">
            <a:spLocks noGrp="1"/>
          </p:cNvSpPr>
          <p:nvPr>
            <p:ph type="title" idx="2"/>
          </p:nvPr>
        </p:nvSpPr>
        <p:spPr>
          <a:xfrm>
            <a:off x="867749" y="2192424"/>
            <a:ext cx="1787400" cy="462300"/>
          </a:xfrm>
          <a:prstGeom prst="rect">
            <a:avLst/>
          </a:prstGeom>
        </p:spPr>
        <p:txBody>
          <a:bodyPr spcFirstLastPara="1" wrap="square" lIns="0" tIns="182875" rIns="0" bIns="0" anchor="ctr" anchorCtr="0">
            <a:noAutofit/>
          </a:bodyPr>
          <a:lstStyle>
            <a:lvl1pPr lvl="0"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712" name="Google Shape;712;p32"/>
          <p:cNvSpPr txBox="1">
            <a:spLocks noGrp="1"/>
          </p:cNvSpPr>
          <p:nvPr>
            <p:ph type="title" idx="3"/>
          </p:nvPr>
        </p:nvSpPr>
        <p:spPr>
          <a:xfrm>
            <a:off x="2777181" y="2497200"/>
            <a:ext cx="1787400" cy="462300"/>
          </a:xfrm>
          <a:prstGeom prst="rect">
            <a:avLst/>
          </a:prstGeom>
        </p:spPr>
        <p:txBody>
          <a:bodyPr spcFirstLastPara="1" wrap="square" lIns="0" tIns="182875" rIns="0" bIns="0" anchor="ctr" anchorCtr="0">
            <a:noAutofit/>
          </a:bodyPr>
          <a:lstStyle>
            <a:lvl1pPr lvl="0"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713" name="Google Shape;713;p32"/>
          <p:cNvSpPr txBox="1">
            <a:spLocks noGrp="1"/>
          </p:cNvSpPr>
          <p:nvPr>
            <p:ph type="title" idx="4"/>
          </p:nvPr>
        </p:nvSpPr>
        <p:spPr>
          <a:xfrm>
            <a:off x="4762081" y="2802000"/>
            <a:ext cx="1787400" cy="462300"/>
          </a:xfrm>
          <a:prstGeom prst="rect">
            <a:avLst/>
          </a:prstGeom>
        </p:spPr>
        <p:txBody>
          <a:bodyPr spcFirstLastPara="1" wrap="square" lIns="0" tIns="182875" rIns="0" bIns="0" anchor="ctr" anchorCtr="0">
            <a:noAutofit/>
          </a:bodyPr>
          <a:lstStyle>
            <a:lvl1pPr lvl="0"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714" name="Google Shape;714;p32"/>
          <p:cNvSpPr txBox="1">
            <a:spLocks noGrp="1"/>
          </p:cNvSpPr>
          <p:nvPr>
            <p:ph type="title" idx="5"/>
          </p:nvPr>
        </p:nvSpPr>
        <p:spPr>
          <a:xfrm>
            <a:off x="6718849" y="3106800"/>
            <a:ext cx="1787400" cy="462300"/>
          </a:xfrm>
          <a:prstGeom prst="rect">
            <a:avLst/>
          </a:prstGeom>
        </p:spPr>
        <p:txBody>
          <a:bodyPr spcFirstLastPara="1" wrap="square" lIns="0" tIns="182875" rIns="0" bIns="0" anchor="ctr" anchorCtr="0">
            <a:noAutofit/>
          </a:bodyPr>
          <a:lstStyle>
            <a:lvl1pPr lvl="0" rtl="0">
              <a:spcBef>
                <a:spcPts val="0"/>
              </a:spcBef>
              <a:spcAft>
                <a:spcPts val="0"/>
              </a:spcAft>
              <a:buSzPts val="2000"/>
              <a:buNone/>
              <a:defRPr sz="2500"/>
            </a:lvl1pPr>
            <a:lvl2pPr lvl="1" algn="ctr" rtl="0">
              <a:spcBef>
                <a:spcPts val="0"/>
              </a:spcBef>
              <a:spcAft>
                <a:spcPts val="0"/>
              </a:spcAft>
              <a:buClr>
                <a:schemeClr val="dk1"/>
              </a:buClr>
              <a:buSzPts val="2000"/>
              <a:buNone/>
              <a:defRPr sz="2000">
                <a:solidFill>
                  <a:schemeClr val="dk1"/>
                </a:solidFill>
              </a:defRPr>
            </a:lvl2pPr>
            <a:lvl3pPr lvl="2" algn="ctr" rtl="0">
              <a:spcBef>
                <a:spcPts val="0"/>
              </a:spcBef>
              <a:spcAft>
                <a:spcPts val="0"/>
              </a:spcAft>
              <a:buClr>
                <a:schemeClr val="dk1"/>
              </a:buClr>
              <a:buSzPts val="2000"/>
              <a:buNone/>
              <a:defRPr sz="2000">
                <a:solidFill>
                  <a:schemeClr val="dk1"/>
                </a:solidFill>
              </a:defRPr>
            </a:lvl3pPr>
            <a:lvl4pPr lvl="3" algn="ctr" rtl="0">
              <a:spcBef>
                <a:spcPts val="0"/>
              </a:spcBef>
              <a:spcAft>
                <a:spcPts val="0"/>
              </a:spcAft>
              <a:buClr>
                <a:schemeClr val="dk1"/>
              </a:buClr>
              <a:buSzPts val="2000"/>
              <a:buNone/>
              <a:defRPr sz="2000">
                <a:solidFill>
                  <a:schemeClr val="dk1"/>
                </a:solidFill>
              </a:defRPr>
            </a:lvl4pPr>
            <a:lvl5pPr lvl="4" algn="ctr" rtl="0">
              <a:spcBef>
                <a:spcPts val="0"/>
              </a:spcBef>
              <a:spcAft>
                <a:spcPts val="0"/>
              </a:spcAft>
              <a:buClr>
                <a:schemeClr val="dk1"/>
              </a:buClr>
              <a:buSzPts val="2000"/>
              <a:buNone/>
              <a:defRPr sz="2000">
                <a:solidFill>
                  <a:schemeClr val="dk1"/>
                </a:solidFill>
              </a:defRPr>
            </a:lvl5pPr>
            <a:lvl6pPr lvl="5" algn="ctr" rtl="0">
              <a:spcBef>
                <a:spcPts val="0"/>
              </a:spcBef>
              <a:spcAft>
                <a:spcPts val="0"/>
              </a:spcAft>
              <a:buClr>
                <a:schemeClr val="dk1"/>
              </a:buClr>
              <a:buSzPts val="2000"/>
              <a:buNone/>
              <a:defRPr sz="2000">
                <a:solidFill>
                  <a:schemeClr val="dk1"/>
                </a:solidFill>
              </a:defRPr>
            </a:lvl6pPr>
            <a:lvl7pPr lvl="6" algn="ctr" rtl="0">
              <a:spcBef>
                <a:spcPts val="0"/>
              </a:spcBef>
              <a:spcAft>
                <a:spcPts val="0"/>
              </a:spcAft>
              <a:buClr>
                <a:schemeClr val="dk1"/>
              </a:buClr>
              <a:buSzPts val="2000"/>
              <a:buNone/>
              <a:defRPr sz="2000">
                <a:solidFill>
                  <a:schemeClr val="dk1"/>
                </a:solidFill>
              </a:defRPr>
            </a:lvl7pPr>
            <a:lvl8pPr lvl="7" algn="ctr" rtl="0">
              <a:spcBef>
                <a:spcPts val="0"/>
              </a:spcBef>
              <a:spcAft>
                <a:spcPts val="0"/>
              </a:spcAft>
              <a:buClr>
                <a:schemeClr val="dk1"/>
              </a:buClr>
              <a:buSzPts val="2000"/>
              <a:buNone/>
              <a:defRPr sz="2000">
                <a:solidFill>
                  <a:schemeClr val="dk1"/>
                </a:solidFill>
              </a:defRPr>
            </a:lvl8pPr>
            <a:lvl9pPr lvl="8" algn="ctr" rtl="0">
              <a:spcBef>
                <a:spcPts val="0"/>
              </a:spcBef>
              <a:spcAft>
                <a:spcPts val="0"/>
              </a:spcAft>
              <a:buClr>
                <a:schemeClr val="dk1"/>
              </a:buClr>
              <a:buSzPts val="2000"/>
              <a:buNone/>
              <a:defRPr sz="2000">
                <a:solidFill>
                  <a:schemeClr val="dk1"/>
                </a:solidFill>
              </a:defRPr>
            </a:lvl9pPr>
          </a:lstStyle>
          <a:p>
            <a:endParaRPr/>
          </a:p>
        </p:txBody>
      </p:sp>
      <p:sp>
        <p:nvSpPr>
          <p:cNvPr id="715" name="Google Shape;715;p32"/>
          <p:cNvSpPr txBox="1">
            <a:spLocks noGrp="1"/>
          </p:cNvSpPr>
          <p:nvPr>
            <p:ph type="subTitle" idx="1"/>
          </p:nvPr>
        </p:nvSpPr>
        <p:spPr>
          <a:xfrm>
            <a:off x="867749" y="2765000"/>
            <a:ext cx="1787400" cy="73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6" name="Google Shape;716;p32"/>
          <p:cNvSpPr txBox="1">
            <a:spLocks noGrp="1"/>
          </p:cNvSpPr>
          <p:nvPr>
            <p:ph type="subTitle" idx="6"/>
          </p:nvPr>
        </p:nvSpPr>
        <p:spPr>
          <a:xfrm>
            <a:off x="2777181" y="3069700"/>
            <a:ext cx="1787400" cy="73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7" name="Google Shape;717;p32"/>
          <p:cNvSpPr txBox="1">
            <a:spLocks noGrp="1"/>
          </p:cNvSpPr>
          <p:nvPr>
            <p:ph type="subTitle" idx="7"/>
          </p:nvPr>
        </p:nvSpPr>
        <p:spPr>
          <a:xfrm>
            <a:off x="4762081" y="3374500"/>
            <a:ext cx="1787400" cy="73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8" name="Google Shape;718;p32"/>
          <p:cNvSpPr txBox="1">
            <a:spLocks noGrp="1"/>
          </p:cNvSpPr>
          <p:nvPr>
            <p:ph type="subTitle" idx="8"/>
          </p:nvPr>
        </p:nvSpPr>
        <p:spPr>
          <a:xfrm>
            <a:off x="6718855" y="3679300"/>
            <a:ext cx="1787400" cy="737700"/>
          </a:xfrm>
          <a:prstGeom prst="rect">
            <a:avLst/>
          </a:prstGeom>
        </p:spPr>
        <p:txBody>
          <a:bodyPr spcFirstLastPara="1" wrap="square" lIns="91425" tIns="91425" rIns="91425" bIns="91425" anchor="ctr" anchorCtr="0">
            <a:noAutofit/>
          </a:bodyPr>
          <a:lstStyle>
            <a:lvl1pPr lvl="0" rtl="0">
              <a:lnSpc>
                <a:spcPct val="115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719" name="Google Shape;719;p32"/>
          <p:cNvGrpSpPr/>
          <p:nvPr/>
        </p:nvGrpSpPr>
        <p:grpSpPr>
          <a:xfrm>
            <a:off x="8669664" y="245588"/>
            <a:ext cx="228825" cy="228825"/>
            <a:chOff x="3023950" y="3689950"/>
            <a:chExt cx="316100" cy="316100"/>
          </a:xfrm>
        </p:grpSpPr>
        <p:sp>
          <p:nvSpPr>
            <p:cNvPr id="720" name="Google Shape;720;p3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3" name="Google Shape;723;p32"/>
          <p:cNvGrpSpPr/>
          <p:nvPr/>
        </p:nvGrpSpPr>
        <p:grpSpPr>
          <a:xfrm>
            <a:off x="245739" y="245588"/>
            <a:ext cx="228825" cy="228825"/>
            <a:chOff x="3023950" y="3689950"/>
            <a:chExt cx="316100" cy="316100"/>
          </a:xfrm>
        </p:grpSpPr>
        <p:sp>
          <p:nvSpPr>
            <p:cNvPr id="724" name="Google Shape;724;p3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7" name="Google Shape;727;p32"/>
          <p:cNvGrpSpPr/>
          <p:nvPr/>
        </p:nvGrpSpPr>
        <p:grpSpPr>
          <a:xfrm>
            <a:off x="245752" y="4669065"/>
            <a:ext cx="228825" cy="228856"/>
            <a:chOff x="3023950" y="3689950"/>
            <a:chExt cx="316100" cy="316100"/>
          </a:xfrm>
        </p:grpSpPr>
        <p:sp>
          <p:nvSpPr>
            <p:cNvPr id="728" name="Google Shape;728;p3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1" name="Google Shape;731;p32"/>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grpSp>
        <p:nvGrpSpPr>
          <p:cNvPr id="732" name="Google Shape;732;p32"/>
          <p:cNvGrpSpPr/>
          <p:nvPr/>
        </p:nvGrpSpPr>
        <p:grpSpPr>
          <a:xfrm>
            <a:off x="8669427" y="4667865"/>
            <a:ext cx="228825" cy="228856"/>
            <a:chOff x="3023950" y="3689950"/>
            <a:chExt cx="316100" cy="316100"/>
          </a:xfrm>
        </p:grpSpPr>
        <p:sp>
          <p:nvSpPr>
            <p:cNvPr id="733" name="Google Shape;733;p3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Numbers and text 3">
  <p:cSld name="CUSTOM_19_1">
    <p:spTree>
      <p:nvGrpSpPr>
        <p:cNvPr id="1" name="Shape 938"/>
        <p:cNvGrpSpPr/>
        <p:nvPr/>
      </p:nvGrpSpPr>
      <p:grpSpPr>
        <a:xfrm>
          <a:off x="0" y="0"/>
          <a:ext cx="0" cy="0"/>
          <a:chOff x="0" y="0"/>
          <a:chExt cx="0" cy="0"/>
        </a:xfrm>
      </p:grpSpPr>
      <p:sp>
        <p:nvSpPr>
          <p:cNvPr id="939" name="Google Shape;939;p40"/>
          <p:cNvSpPr txBox="1">
            <a:spLocks noGrp="1"/>
          </p:cNvSpPr>
          <p:nvPr>
            <p:ph type="subTitle" idx="1"/>
          </p:nvPr>
        </p:nvSpPr>
        <p:spPr>
          <a:xfrm>
            <a:off x="1129480" y="2743911"/>
            <a:ext cx="6889800" cy="2973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40" name="Google Shape;940;p40"/>
          <p:cNvSpPr txBox="1">
            <a:spLocks noGrp="1"/>
          </p:cNvSpPr>
          <p:nvPr>
            <p:ph type="title" hasCustomPrompt="1"/>
          </p:nvPr>
        </p:nvSpPr>
        <p:spPr>
          <a:xfrm>
            <a:off x="1129475" y="2034100"/>
            <a:ext cx="6889800" cy="818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941" name="Google Shape;941;p40"/>
          <p:cNvSpPr txBox="1">
            <a:spLocks noGrp="1"/>
          </p:cNvSpPr>
          <p:nvPr>
            <p:ph type="subTitle" idx="2"/>
          </p:nvPr>
        </p:nvSpPr>
        <p:spPr>
          <a:xfrm>
            <a:off x="1129474" y="3924089"/>
            <a:ext cx="4322100" cy="35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42" name="Google Shape;942;p40"/>
          <p:cNvSpPr txBox="1">
            <a:spLocks noGrp="1"/>
          </p:cNvSpPr>
          <p:nvPr>
            <p:ph type="title" idx="3" hasCustomPrompt="1"/>
          </p:nvPr>
        </p:nvSpPr>
        <p:spPr>
          <a:xfrm>
            <a:off x="1129475" y="3214200"/>
            <a:ext cx="4322100" cy="818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943" name="Google Shape;943;p40"/>
          <p:cNvSpPr txBox="1">
            <a:spLocks noGrp="1"/>
          </p:cNvSpPr>
          <p:nvPr>
            <p:ph type="subTitle" idx="4"/>
          </p:nvPr>
        </p:nvSpPr>
        <p:spPr>
          <a:xfrm>
            <a:off x="3697050" y="1482300"/>
            <a:ext cx="4322100" cy="35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44" name="Google Shape;944;p40"/>
          <p:cNvSpPr txBox="1">
            <a:spLocks noGrp="1"/>
          </p:cNvSpPr>
          <p:nvPr>
            <p:ph type="title" idx="5" hasCustomPrompt="1"/>
          </p:nvPr>
        </p:nvSpPr>
        <p:spPr>
          <a:xfrm>
            <a:off x="3697050" y="791750"/>
            <a:ext cx="4322100" cy="818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grpSp>
        <p:nvGrpSpPr>
          <p:cNvPr id="945" name="Google Shape;945;p40"/>
          <p:cNvGrpSpPr/>
          <p:nvPr/>
        </p:nvGrpSpPr>
        <p:grpSpPr>
          <a:xfrm>
            <a:off x="8669664" y="245588"/>
            <a:ext cx="228825" cy="228825"/>
            <a:chOff x="3023950" y="3689950"/>
            <a:chExt cx="316100" cy="316100"/>
          </a:xfrm>
        </p:grpSpPr>
        <p:sp>
          <p:nvSpPr>
            <p:cNvPr id="946" name="Google Shape;946;p4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9" name="Google Shape;949;p40"/>
          <p:cNvGrpSpPr/>
          <p:nvPr/>
        </p:nvGrpSpPr>
        <p:grpSpPr>
          <a:xfrm>
            <a:off x="245752" y="4669065"/>
            <a:ext cx="228825" cy="228856"/>
            <a:chOff x="3023950" y="3689950"/>
            <a:chExt cx="316100" cy="316100"/>
          </a:xfrm>
        </p:grpSpPr>
        <p:sp>
          <p:nvSpPr>
            <p:cNvPr id="950" name="Google Shape;950;p4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3" name="Google Shape;953;p40"/>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ly title 2">
  <p:cSld name="CUSTOM_9">
    <p:spTree>
      <p:nvGrpSpPr>
        <p:cNvPr id="1" name="Shape 1046"/>
        <p:cNvGrpSpPr/>
        <p:nvPr/>
      </p:nvGrpSpPr>
      <p:grpSpPr>
        <a:xfrm>
          <a:off x="0" y="0"/>
          <a:ext cx="0" cy="0"/>
          <a:chOff x="0" y="0"/>
          <a:chExt cx="0" cy="0"/>
        </a:xfrm>
      </p:grpSpPr>
      <p:sp>
        <p:nvSpPr>
          <p:cNvPr id="1047" name="Google Shape;1047;p44"/>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3500"/>
              <a:buNone/>
              <a:defRPr/>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grpSp>
        <p:nvGrpSpPr>
          <p:cNvPr id="1048" name="Google Shape;1048;p44"/>
          <p:cNvGrpSpPr/>
          <p:nvPr/>
        </p:nvGrpSpPr>
        <p:grpSpPr>
          <a:xfrm>
            <a:off x="4672726" y="1652797"/>
            <a:ext cx="4108323" cy="3132999"/>
            <a:chOff x="5614975" y="2571738"/>
            <a:chExt cx="2725075" cy="2078413"/>
          </a:xfrm>
        </p:grpSpPr>
        <p:grpSp>
          <p:nvGrpSpPr>
            <p:cNvPr id="1049" name="Google Shape;1049;p44"/>
            <p:cNvGrpSpPr/>
            <p:nvPr/>
          </p:nvGrpSpPr>
          <p:grpSpPr>
            <a:xfrm>
              <a:off x="8301900" y="2571738"/>
              <a:ext cx="38150" cy="1997125"/>
              <a:chOff x="8301900" y="2571738"/>
              <a:chExt cx="38150" cy="1997125"/>
            </a:xfrm>
          </p:grpSpPr>
          <p:sp>
            <p:nvSpPr>
              <p:cNvPr id="1050" name="Google Shape;1050;p44"/>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4"/>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4"/>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4"/>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4"/>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4"/>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4"/>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4"/>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4"/>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4"/>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4"/>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4"/>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2" name="Google Shape;1062;p44"/>
            <p:cNvGrpSpPr/>
            <p:nvPr/>
          </p:nvGrpSpPr>
          <p:grpSpPr>
            <a:xfrm>
              <a:off x="5614975" y="4609225"/>
              <a:ext cx="2597125" cy="40925"/>
              <a:chOff x="5614975" y="4609225"/>
              <a:chExt cx="2597125" cy="40925"/>
            </a:xfrm>
          </p:grpSpPr>
          <p:sp>
            <p:nvSpPr>
              <p:cNvPr id="1063" name="Google Shape;1063;p44"/>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4"/>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4"/>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4"/>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4"/>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4"/>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4"/>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4"/>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4"/>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4"/>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4"/>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4"/>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75" name="Google Shape;1075;p44"/>
          <p:cNvGrpSpPr/>
          <p:nvPr/>
        </p:nvGrpSpPr>
        <p:grpSpPr>
          <a:xfrm>
            <a:off x="8669664" y="245588"/>
            <a:ext cx="228825" cy="228825"/>
            <a:chOff x="3023950" y="3689950"/>
            <a:chExt cx="316100" cy="316100"/>
          </a:xfrm>
        </p:grpSpPr>
        <p:sp>
          <p:nvSpPr>
            <p:cNvPr id="1076" name="Google Shape;1076;p4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9" name="Google Shape;1079;p44"/>
          <p:cNvGrpSpPr/>
          <p:nvPr/>
        </p:nvGrpSpPr>
        <p:grpSpPr>
          <a:xfrm>
            <a:off x="245739" y="245588"/>
            <a:ext cx="228825" cy="228825"/>
            <a:chOff x="3023950" y="3689950"/>
            <a:chExt cx="316100" cy="316100"/>
          </a:xfrm>
        </p:grpSpPr>
        <p:sp>
          <p:nvSpPr>
            <p:cNvPr id="1080" name="Google Shape;1080;p4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3" name="Google Shape;1083;p44"/>
          <p:cNvGrpSpPr/>
          <p:nvPr/>
        </p:nvGrpSpPr>
        <p:grpSpPr>
          <a:xfrm>
            <a:off x="245752" y="4669065"/>
            <a:ext cx="228825" cy="228856"/>
            <a:chOff x="3023950" y="3689950"/>
            <a:chExt cx="316100" cy="316100"/>
          </a:xfrm>
        </p:grpSpPr>
        <p:sp>
          <p:nvSpPr>
            <p:cNvPr id="1084" name="Google Shape;1084;p4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3">
  <p:cSld name="CUSTOM_9_1">
    <p:spTree>
      <p:nvGrpSpPr>
        <p:cNvPr id="1" name="Shape 1087"/>
        <p:cNvGrpSpPr/>
        <p:nvPr/>
      </p:nvGrpSpPr>
      <p:grpSpPr>
        <a:xfrm>
          <a:off x="0" y="0"/>
          <a:ext cx="0" cy="0"/>
          <a:chOff x="0" y="0"/>
          <a:chExt cx="0" cy="0"/>
        </a:xfrm>
      </p:grpSpPr>
      <p:grpSp>
        <p:nvGrpSpPr>
          <p:cNvPr id="1088" name="Google Shape;1088;p45"/>
          <p:cNvGrpSpPr/>
          <p:nvPr/>
        </p:nvGrpSpPr>
        <p:grpSpPr>
          <a:xfrm>
            <a:off x="245739" y="245588"/>
            <a:ext cx="8652750" cy="4652334"/>
            <a:chOff x="245739" y="245588"/>
            <a:chExt cx="8652750" cy="4652334"/>
          </a:xfrm>
        </p:grpSpPr>
        <p:grpSp>
          <p:nvGrpSpPr>
            <p:cNvPr id="1089" name="Google Shape;1089;p45"/>
            <p:cNvGrpSpPr/>
            <p:nvPr/>
          </p:nvGrpSpPr>
          <p:grpSpPr>
            <a:xfrm>
              <a:off x="8669664" y="245588"/>
              <a:ext cx="228825" cy="228825"/>
              <a:chOff x="3023950" y="3689950"/>
              <a:chExt cx="316100" cy="316100"/>
            </a:xfrm>
          </p:grpSpPr>
          <p:sp>
            <p:nvSpPr>
              <p:cNvPr id="1090" name="Google Shape;1090;p45"/>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5"/>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5"/>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3" name="Google Shape;1093;p45"/>
            <p:cNvGrpSpPr/>
            <p:nvPr/>
          </p:nvGrpSpPr>
          <p:grpSpPr>
            <a:xfrm>
              <a:off x="8669427" y="4669065"/>
              <a:ext cx="228825" cy="228856"/>
              <a:chOff x="3023950" y="3689950"/>
              <a:chExt cx="316100" cy="316100"/>
            </a:xfrm>
          </p:grpSpPr>
          <p:sp>
            <p:nvSpPr>
              <p:cNvPr id="1094" name="Google Shape;1094;p45"/>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5"/>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5"/>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7" name="Google Shape;1097;p45"/>
            <p:cNvGrpSpPr/>
            <p:nvPr/>
          </p:nvGrpSpPr>
          <p:grpSpPr>
            <a:xfrm>
              <a:off x="245739" y="245588"/>
              <a:ext cx="228825" cy="228825"/>
              <a:chOff x="3023950" y="3689950"/>
              <a:chExt cx="316100" cy="316100"/>
            </a:xfrm>
          </p:grpSpPr>
          <p:sp>
            <p:nvSpPr>
              <p:cNvPr id="1098" name="Google Shape;1098;p45"/>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5"/>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5"/>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1" name="Google Shape;1101;p45"/>
            <p:cNvGrpSpPr/>
            <p:nvPr/>
          </p:nvGrpSpPr>
          <p:grpSpPr>
            <a:xfrm>
              <a:off x="245752" y="4669065"/>
              <a:ext cx="228825" cy="228856"/>
              <a:chOff x="3023950" y="3689950"/>
              <a:chExt cx="316100" cy="316100"/>
            </a:xfrm>
          </p:grpSpPr>
          <p:sp>
            <p:nvSpPr>
              <p:cNvPr id="1102" name="Google Shape;1102;p45"/>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5"/>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5"/>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05" name="Google Shape;1105;p45"/>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sp>
        <p:nvSpPr>
          <p:cNvPr id="1106" name="Google Shape;1106;p45"/>
          <p:cNvSpPr txBox="1"/>
          <p:nvPr/>
        </p:nvSpPr>
        <p:spPr>
          <a:xfrm rot="-5400000">
            <a:off x="6518739" y="2494638"/>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5">
  <p:cSld name="CUSTOM_9_1_1_1">
    <p:spTree>
      <p:nvGrpSpPr>
        <p:cNvPr id="1" name="Shape 1126"/>
        <p:cNvGrpSpPr/>
        <p:nvPr/>
      </p:nvGrpSpPr>
      <p:grpSpPr>
        <a:xfrm>
          <a:off x="0" y="0"/>
          <a:ext cx="0" cy="0"/>
          <a:chOff x="0" y="0"/>
          <a:chExt cx="0" cy="0"/>
        </a:xfrm>
      </p:grpSpPr>
      <p:sp>
        <p:nvSpPr>
          <p:cNvPr id="1127" name="Google Shape;1127;p47"/>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a:endParaRPr/>
          </a:p>
        </p:txBody>
      </p:sp>
      <p:sp>
        <p:nvSpPr>
          <p:cNvPr id="1128" name="Google Shape;1128;p47"/>
          <p:cNvSpPr txBox="1"/>
          <p:nvPr/>
        </p:nvSpPr>
        <p:spPr>
          <a:xfrm rot="-5400000">
            <a:off x="6518739" y="2494638"/>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grpSp>
        <p:nvGrpSpPr>
          <p:cNvPr id="1129" name="Google Shape;1129;p47"/>
          <p:cNvGrpSpPr/>
          <p:nvPr/>
        </p:nvGrpSpPr>
        <p:grpSpPr>
          <a:xfrm>
            <a:off x="245739" y="245588"/>
            <a:ext cx="228825" cy="228825"/>
            <a:chOff x="3023950" y="3689950"/>
            <a:chExt cx="316100" cy="316100"/>
          </a:xfrm>
        </p:grpSpPr>
        <p:sp>
          <p:nvSpPr>
            <p:cNvPr id="1130" name="Google Shape;1130;p4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3" name="Google Shape;1133;p47"/>
          <p:cNvGrpSpPr/>
          <p:nvPr/>
        </p:nvGrpSpPr>
        <p:grpSpPr>
          <a:xfrm>
            <a:off x="245752" y="4669065"/>
            <a:ext cx="228825" cy="228856"/>
            <a:chOff x="3023950" y="3689950"/>
            <a:chExt cx="316100" cy="316100"/>
          </a:xfrm>
        </p:grpSpPr>
        <p:sp>
          <p:nvSpPr>
            <p:cNvPr id="1134" name="Google Shape;1134;p4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anks">
  <p:cSld name="CUSTOM_11">
    <p:spTree>
      <p:nvGrpSpPr>
        <p:cNvPr id="1" name="Shape 1137"/>
        <p:cNvGrpSpPr/>
        <p:nvPr/>
      </p:nvGrpSpPr>
      <p:grpSpPr>
        <a:xfrm>
          <a:off x="0" y="0"/>
          <a:ext cx="0" cy="0"/>
          <a:chOff x="0" y="0"/>
          <a:chExt cx="0" cy="0"/>
        </a:xfrm>
      </p:grpSpPr>
      <p:grpSp>
        <p:nvGrpSpPr>
          <p:cNvPr id="1138" name="Google Shape;1138;p48"/>
          <p:cNvGrpSpPr/>
          <p:nvPr/>
        </p:nvGrpSpPr>
        <p:grpSpPr>
          <a:xfrm>
            <a:off x="4672726" y="1652797"/>
            <a:ext cx="4108323" cy="3132999"/>
            <a:chOff x="5614975" y="2571738"/>
            <a:chExt cx="2725075" cy="2078413"/>
          </a:xfrm>
        </p:grpSpPr>
        <p:grpSp>
          <p:nvGrpSpPr>
            <p:cNvPr id="1139" name="Google Shape;1139;p48"/>
            <p:cNvGrpSpPr/>
            <p:nvPr/>
          </p:nvGrpSpPr>
          <p:grpSpPr>
            <a:xfrm>
              <a:off x="8301900" y="2571738"/>
              <a:ext cx="38150" cy="1997125"/>
              <a:chOff x="8301900" y="2571738"/>
              <a:chExt cx="38150" cy="1997125"/>
            </a:xfrm>
          </p:grpSpPr>
          <p:sp>
            <p:nvSpPr>
              <p:cNvPr id="1140" name="Google Shape;1140;p48"/>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8"/>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8"/>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8"/>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8"/>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8"/>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8"/>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8"/>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8"/>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8"/>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8"/>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8"/>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2" name="Google Shape;1152;p48"/>
            <p:cNvGrpSpPr/>
            <p:nvPr/>
          </p:nvGrpSpPr>
          <p:grpSpPr>
            <a:xfrm>
              <a:off x="5614975" y="4609225"/>
              <a:ext cx="2597125" cy="40925"/>
              <a:chOff x="5614975" y="4609225"/>
              <a:chExt cx="2597125" cy="40925"/>
            </a:xfrm>
          </p:grpSpPr>
          <p:sp>
            <p:nvSpPr>
              <p:cNvPr id="1153" name="Google Shape;1153;p48"/>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8"/>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8"/>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8"/>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8"/>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8"/>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8"/>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8"/>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8"/>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8"/>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8"/>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8"/>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65" name="Google Shape;1165;p48"/>
          <p:cNvGrpSpPr/>
          <p:nvPr/>
        </p:nvGrpSpPr>
        <p:grpSpPr>
          <a:xfrm>
            <a:off x="8669664" y="245588"/>
            <a:ext cx="228825" cy="228825"/>
            <a:chOff x="3023950" y="3689950"/>
            <a:chExt cx="316100" cy="316100"/>
          </a:xfrm>
        </p:grpSpPr>
        <p:sp>
          <p:nvSpPr>
            <p:cNvPr id="1166" name="Google Shape;1166;p4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9" name="Google Shape;1169;p48"/>
          <p:cNvGrpSpPr/>
          <p:nvPr/>
        </p:nvGrpSpPr>
        <p:grpSpPr>
          <a:xfrm>
            <a:off x="245739" y="245588"/>
            <a:ext cx="228825" cy="228825"/>
            <a:chOff x="3023950" y="3689950"/>
            <a:chExt cx="316100" cy="316100"/>
          </a:xfrm>
        </p:grpSpPr>
        <p:sp>
          <p:nvSpPr>
            <p:cNvPr id="1170" name="Google Shape;1170;p4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3" name="Google Shape;1173;p48"/>
          <p:cNvGrpSpPr/>
          <p:nvPr/>
        </p:nvGrpSpPr>
        <p:grpSpPr>
          <a:xfrm>
            <a:off x="245752" y="4669065"/>
            <a:ext cx="228825" cy="228856"/>
            <a:chOff x="3023950" y="3689950"/>
            <a:chExt cx="316100" cy="316100"/>
          </a:xfrm>
        </p:grpSpPr>
        <p:sp>
          <p:nvSpPr>
            <p:cNvPr id="1174" name="Google Shape;1174;p4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7" name="Google Shape;1177;p48"/>
          <p:cNvSpPr txBox="1">
            <a:spLocks noGrp="1"/>
          </p:cNvSpPr>
          <p:nvPr>
            <p:ph type="title"/>
          </p:nvPr>
        </p:nvSpPr>
        <p:spPr>
          <a:xfrm>
            <a:off x="924875" y="781150"/>
            <a:ext cx="3068700" cy="1032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600"/>
              <a:buNone/>
              <a:defRPr sz="7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178" name="Google Shape;1178;p48"/>
          <p:cNvSpPr txBox="1">
            <a:spLocks noGrp="1"/>
          </p:cNvSpPr>
          <p:nvPr>
            <p:ph type="subTitle" idx="1"/>
          </p:nvPr>
        </p:nvSpPr>
        <p:spPr>
          <a:xfrm>
            <a:off x="924875" y="1827000"/>
            <a:ext cx="3305400" cy="100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179" name="Google Shape;1179;p48"/>
          <p:cNvSpPr txBox="1"/>
          <p:nvPr/>
        </p:nvSpPr>
        <p:spPr>
          <a:xfrm>
            <a:off x="924875" y="3493800"/>
            <a:ext cx="3476400" cy="615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900">
                <a:solidFill>
                  <a:schemeClr val="lt1"/>
                </a:solidFill>
                <a:latin typeface="Source Code Pro Light"/>
                <a:ea typeface="Source Code Pro Light"/>
                <a:cs typeface="Source Code Pro Light"/>
                <a:sym typeface="Source Code Pro Light"/>
              </a:rPr>
              <a:t>CREDITS: This presentation template was created by </a:t>
            </a:r>
            <a:r>
              <a:rPr lang="en" sz="900">
                <a:solidFill>
                  <a:schemeClr val="lt1"/>
                </a:solidFill>
                <a:uFill>
                  <a:noFill/>
                </a:uFill>
                <a:latin typeface="Source Code Pro Light"/>
                <a:ea typeface="Source Code Pro Light"/>
                <a:cs typeface="Source Code Pro Light"/>
                <a:sym typeface="Source Code Pro Light"/>
                <a:hlinkClick r:id="rId2">
                  <a:extLst>
                    <a:ext uri="{A12FA001-AC4F-418D-AE19-62706E023703}">
                      <ahyp:hlinkClr xmlns:ahyp="http://schemas.microsoft.com/office/drawing/2018/hyperlinkcolor" val="tx"/>
                    </a:ext>
                  </a:extLst>
                </a:hlinkClick>
              </a:rPr>
              <a:t>Slidesgo</a:t>
            </a:r>
            <a:r>
              <a:rPr lang="en" sz="900">
                <a:solidFill>
                  <a:schemeClr val="lt1"/>
                </a:solidFill>
                <a:latin typeface="Source Code Pro Light"/>
                <a:ea typeface="Source Code Pro Light"/>
                <a:cs typeface="Source Code Pro Light"/>
                <a:sym typeface="Source Code Pro Light"/>
              </a:rPr>
              <a:t>, including icons by </a:t>
            </a:r>
            <a:r>
              <a:rPr lang="en" sz="900">
                <a:solidFill>
                  <a:schemeClr val="lt1"/>
                </a:solidFill>
                <a:uFill>
                  <a:noFill/>
                </a:uFill>
                <a:latin typeface="Source Code Pro Light"/>
                <a:ea typeface="Source Code Pro Light"/>
                <a:cs typeface="Source Code Pro Light"/>
                <a:sym typeface="Source Code Pro Light"/>
                <a:hlinkClick r:id="rId3">
                  <a:extLst>
                    <a:ext uri="{A12FA001-AC4F-418D-AE19-62706E023703}">
                      <ahyp:hlinkClr xmlns:ahyp="http://schemas.microsoft.com/office/drawing/2018/hyperlinkcolor" val="tx"/>
                    </a:ext>
                  </a:extLst>
                </a:hlinkClick>
              </a:rPr>
              <a:t>Flaticon</a:t>
            </a:r>
            <a:r>
              <a:rPr lang="en" sz="900">
                <a:solidFill>
                  <a:schemeClr val="lt1"/>
                </a:solidFill>
                <a:latin typeface="Source Code Pro Light"/>
                <a:ea typeface="Source Code Pro Light"/>
                <a:cs typeface="Source Code Pro Light"/>
                <a:sym typeface="Source Code Pro Light"/>
              </a:rPr>
              <a:t>, and infographics &amp; images by </a:t>
            </a:r>
            <a:r>
              <a:rPr lang="en" sz="900">
                <a:solidFill>
                  <a:schemeClr val="lt1"/>
                </a:solidFill>
                <a:uFill>
                  <a:noFill/>
                </a:uFill>
                <a:latin typeface="Source Code Pro Light"/>
                <a:ea typeface="Source Code Pro Light"/>
                <a:cs typeface="Source Code Pro Light"/>
                <a:sym typeface="Source Code Pro Light"/>
                <a:hlinkClick r:id="rId4">
                  <a:extLst>
                    <a:ext uri="{A12FA001-AC4F-418D-AE19-62706E023703}">
                      <ahyp:hlinkClr xmlns:ahyp="http://schemas.microsoft.com/office/drawing/2018/hyperlinkcolor" val="tx"/>
                    </a:ext>
                  </a:extLst>
                </a:hlinkClick>
              </a:rPr>
              <a:t>Freepik</a:t>
            </a:r>
            <a:endParaRPr sz="900">
              <a:solidFill>
                <a:schemeClr val="lt1"/>
              </a:solidFill>
              <a:latin typeface="Source Code Pro Light"/>
              <a:ea typeface="Source Code Pro Light"/>
              <a:cs typeface="Source Code Pro Light"/>
              <a:sym typeface="Source Code Pro Light"/>
            </a:endParaRPr>
          </a:p>
          <a:p>
            <a:pPr marL="0" lvl="0" indent="0" algn="l" rtl="0">
              <a:spcBef>
                <a:spcPts val="300"/>
              </a:spcBef>
              <a:spcAft>
                <a:spcPts val="0"/>
              </a:spcAft>
              <a:buNone/>
            </a:pPr>
            <a:endParaRPr sz="11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grpSp>
        <p:nvGrpSpPr>
          <p:cNvPr id="21" name="Google Shape;21;p3"/>
          <p:cNvGrpSpPr/>
          <p:nvPr/>
        </p:nvGrpSpPr>
        <p:grpSpPr>
          <a:xfrm>
            <a:off x="8669664" y="245588"/>
            <a:ext cx="228825" cy="228825"/>
            <a:chOff x="3023950" y="3689950"/>
            <a:chExt cx="316100" cy="316100"/>
          </a:xfrm>
        </p:grpSpPr>
        <p:sp>
          <p:nvSpPr>
            <p:cNvPr id="22" name="Google Shape;22;p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3"/>
          <p:cNvGrpSpPr/>
          <p:nvPr/>
        </p:nvGrpSpPr>
        <p:grpSpPr>
          <a:xfrm>
            <a:off x="245739" y="245588"/>
            <a:ext cx="228825" cy="228825"/>
            <a:chOff x="3023950" y="3689950"/>
            <a:chExt cx="316100" cy="316100"/>
          </a:xfrm>
        </p:grpSpPr>
        <p:sp>
          <p:nvSpPr>
            <p:cNvPr id="26" name="Google Shape;26;p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29;p3"/>
          <p:cNvGrpSpPr/>
          <p:nvPr/>
        </p:nvGrpSpPr>
        <p:grpSpPr>
          <a:xfrm>
            <a:off x="245739" y="4669065"/>
            <a:ext cx="228825" cy="228856"/>
            <a:chOff x="3023950" y="3689950"/>
            <a:chExt cx="316100" cy="316100"/>
          </a:xfrm>
        </p:grpSpPr>
        <p:sp>
          <p:nvSpPr>
            <p:cNvPr id="30" name="Google Shape;30;p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33;p3"/>
          <p:cNvGrpSpPr/>
          <p:nvPr/>
        </p:nvGrpSpPr>
        <p:grpSpPr>
          <a:xfrm>
            <a:off x="4672726" y="1648692"/>
            <a:ext cx="4108323" cy="3132999"/>
            <a:chOff x="5614975" y="2571738"/>
            <a:chExt cx="2725075" cy="2078413"/>
          </a:xfrm>
        </p:grpSpPr>
        <p:grpSp>
          <p:nvGrpSpPr>
            <p:cNvPr id="34" name="Google Shape;34;p3"/>
            <p:cNvGrpSpPr/>
            <p:nvPr/>
          </p:nvGrpSpPr>
          <p:grpSpPr>
            <a:xfrm>
              <a:off x="8301900" y="2571738"/>
              <a:ext cx="38150" cy="1997125"/>
              <a:chOff x="8301900" y="2571738"/>
              <a:chExt cx="38150" cy="1997125"/>
            </a:xfrm>
          </p:grpSpPr>
          <p:sp>
            <p:nvSpPr>
              <p:cNvPr id="35" name="Google Shape;35;p3"/>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47;p3"/>
            <p:cNvGrpSpPr/>
            <p:nvPr/>
          </p:nvGrpSpPr>
          <p:grpSpPr>
            <a:xfrm>
              <a:off x="5614975" y="4609225"/>
              <a:ext cx="2597125" cy="40925"/>
              <a:chOff x="5614975" y="4609225"/>
              <a:chExt cx="2597125" cy="40925"/>
            </a:xfrm>
          </p:grpSpPr>
          <p:sp>
            <p:nvSpPr>
              <p:cNvPr id="48" name="Google Shape;48;p3"/>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0" name="Google Shape;60;p3"/>
          <p:cNvSpPr txBox="1">
            <a:spLocks noGrp="1"/>
          </p:cNvSpPr>
          <p:nvPr>
            <p:ph type="title" hasCustomPrompt="1"/>
          </p:nvPr>
        </p:nvSpPr>
        <p:spPr>
          <a:xfrm>
            <a:off x="4064725" y="1001700"/>
            <a:ext cx="1270200" cy="11103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9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1" name="Google Shape;61;p3"/>
          <p:cNvSpPr txBox="1">
            <a:spLocks noGrp="1"/>
          </p:cNvSpPr>
          <p:nvPr>
            <p:ph type="title" idx="2"/>
          </p:nvPr>
        </p:nvSpPr>
        <p:spPr>
          <a:xfrm>
            <a:off x="4064725" y="2285700"/>
            <a:ext cx="4359300" cy="7446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48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62" name="Google Shape;62;p3"/>
          <p:cNvSpPr txBox="1">
            <a:spLocks noGrp="1"/>
          </p:cNvSpPr>
          <p:nvPr>
            <p:ph type="subTitle" idx="1"/>
          </p:nvPr>
        </p:nvSpPr>
        <p:spPr>
          <a:xfrm>
            <a:off x="4064725" y="3266100"/>
            <a:ext cx="4359300" cy="5526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p:cSld name="CUSTOM_12">
    <p:spTree>
      <p:nvGrpSpPr>
        <p:cNvPr id="1" name="Shape 1180"/>
        <p:cNvGrpSpPr/>
        <p:nvPr/>
      </p:nvGrpSpPr>
      <p:grpSpPr>
        <a:xfrm>
          <a:off x="0" y="0"/>
          <a:ext cx="0" cy="0"/>
          <a:chOff x="0" y="0"/>
          <a:chExt cx="0" cy="0"/>
        </a:xfrm>
      </p:grpSpPr>
      <p:grpSp>
        <p:nvGrpSpPr>
          <p:cNvPr id="1181" name="Google Shape;1181;p49"/>
          <p:cNvGrpSpPr/>
          <p:nvPr/>
        </p:nvGrpSpPr>
        <p:grpSpPr>
          <a:xfrm>
            <a:off x="179802" y="164163"/>
            <a:ext cx="8784400" cy="4781834"/>
            <a:chOff x="179802" y="164163"/>
            <a:chExt cx="8784400" cy="4781834"/>
          </a:xfrm>
        </p:grpSpPr>
        <p:grpSp>
          <p:nvGrpSpPr>
            <p:cNvPr id="1182" name="Google Shape;1182;p49"/>
            <p:cNvGrpSpPr/>
            <p:nvPr/>
          </p:nvGrpSpPr>
          <p:grpSpPr>
            <a:xfrm>
              <a:off x="8735377" y="164163"/>
              <a:ext cx="228825" cy="228825"/>
              <a:chOff x="3023950" y="3689950"/>
              <a:chExt cx="316100" cy="316100"/>
            </a:xfrm>
          </p:grpSpPr>
          <p:sp>
            <p:nvSpPr>
              <p:cNvPr id="1183" name="Google Shape;1183;p4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6" name="Google Shape;1186;p49"/>
            <p:cNvGrpSpPr/>
            <p:nvPr/>
          </p:nvGrpSpPr>
          <p:grpSpPr>
            <a:xfrm>
              <a:off x="179802" y="164163"/>
              <a:ext cx="228825" cy="228825"/>
              <a:chOff x="3023950" y="3689950"/>
              <a:chExt cx="316100" cy="316100"/>
            </a:xfrm>
          </p:grpSpPr>
          <p:sp>
            <p:nvSpPr>
              <p:cNvPr id="1187" name="Google Shape;1187;p4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0" name="Google Shape;1190;p49"/>
            <p:cNvGrpSpPr/>
            <p:nvPr/>
          </p:nvGrpSpPr>
          <p:grpSpPr>
            <a:xfrm>
              <a:off x="179802" y="4717140"/>
              <a:ext cx="228825" cy="228856"/>
              <a:chOff x="3023950" y="3689950"/>
              <a:chExt cx="316100" cy="316100"/>
            </a:xfrm>
          </p:grpSpPr>
          <p:sp>
            <p:nvSpPr>
              <p:cNvPr id="1191" name="Google Shape;1191;p4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94" name="Google Shape;1194;p49"/>
          <p:cNvGrpSpPr/>
          <p:nvPr/>
        </p:nvGrpSpPr>
        <p:grpSpPr>
          <a:xfrm>
            <a:off x="4672726" y="1652797"/>
            <a:ext cx="4108323" cy="3132999"/>
            <a:chOff x="5614975" y="2571738"/>
            <a:chExt cx="2725075" cy="2078413"/>
          </a:xfrm>
        </p:grpSpPr>
        <p:grpSp>
          <p:nvGrpSpPr>
            <p:cNvPr id="1195" name="Google Shape;1195;p49"/>
            <p:cNvGrpSpPr/>
            <p:nvPr/>
          </p:nvGrpSpPr>
          <p:grpSpPr>
            <a:xfrm>
              <a:off x="8301900" y="2571738"/>
              <a:ext cx="38150" cy="1997125"/>
              <a:chOff x="8301900" y="2571738"/>
              <a:chExt cx="38150" cy="1997125"/>
            </a:xfrm>
          </p:grpSpPr>
          <p:sp>
            <p:nvSpPr>
              <p:cNvPr id="1196" name="Google Shape;1196;p49"/>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9"/>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9"/>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9"/>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9"/>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9"/>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9"/>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9"/>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9"/>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9"/>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9"/>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9"/>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8" name="Google Shape;1208;p49"/>
            <p:cNvGrpSpPr/>
            <p:nvPr/>
          </p:nvGrpSpPr>
          <p:grpSpPr>
            <a:xfrm>
              <a:off x="5614975" y="4609225"/>
              <a:ext cx="2597125" cy="40925"/>
              <a:chOff x="5614975" y="4609225"/>
              <a:chExt cx="2597125" cy="40925"/>
            </a:xfrm>
          </p:grpSpPr>
          <p:sp>
            <p:nvSpPr>
              <p:cNvPr id="1209" name="Google Shape;1209;p49"/>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9"/>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9"/>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9"/>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9"/>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9"/>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9"/>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9"/>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9"/>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9"/>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9"/>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9"/>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1">
  <p:cSld name="CUSTOM_13">
    <p:spTree>
      <p:nvGrpSpPr>
        <p:cNvPr id="1" name="Shape 1221"/>
        <p:cNvGrpSpPr/>
        <p:nvPr/>
      </p:nvGrpSpPr>
      <p:grpSpPr>
        <a:xfrm>
          <a:off x="0" y="0"/>
          <a:ext cx="0" cy="0"/>
          <a:chOff x="0" y="0"/>
          <a:chExt cx="0" cy="0"/>
        </a:xfrm>
      </p:grpSpPr>
      <p:grpSp>
        <p:nvGrpSpPr>
          <p:cNvPr id="1222" name="Google Shape;1222;p50"/>
          <p:cNvGrpSpPr/>
          <p:nvPr/>
        </p:nvGrpSpPr>
        <p:grpSpPr>
          <a:xfrm>
            <a:off x="8669664" y="245588"/>
            <a:ext cx="228825" cy="228825"/>
            <a:chOff x="3023950" y="3689950"/>
            <a:chExt cx="316100" cy="316100"/>
          </a:xfrm>
        </p:grpSpPr>
        <p:sp>
          <p:nvSpPr>
            <p:cNvPr id="1223" name="Google Shape;1223;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6" name="Google Shape;1226;p50"/>
          <p:cNvGrpSpPr/>
          <p:nvPr/>
        </p:nvGrpSpPr>
        <p:grpSpPr>
          <a:xfrm>
            <a:off x="8669427" y="4669065"/>
            <a:ext cx="228825" cy="228856"/>
            <a:chOff x="3023950" y="3689950"/>
            <a:chExt cx="316100" cy="316100"/>
          </a:xfrm>
        </p:grpSpPr>
        <p:sp>
          <p:nvSpPr>
            <p:cNvPr id="1227" name="Google Shape;1227;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0" name="Google Shape;1230;p50"/>
          <p:cNvGrpSpPr/>
          <p:nvPr/>
        </p:nvGrpSpPr>
        <p:grpSpPr>
          <a:xfrm>
            <a:off x="245739" y="245588"/>
            <a:ext cx="228825" cy="228825"/>
            <a:chOff x="3023950" y="3689950"/>
            <a:chExt cx="316100" cy="316100"/>
          </a:xfrm>
        </p:grpSpPr>
        <p:sp>
          <p:nvSpPr>
            <p:cNvPr id="1231" name="Google Shape;1231;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50"/>
          <p:cNvGrpSpPr/>
          <p:nvPr/>
        </p:nvGrpSpPr>
        <p:grpSpPr>
          <a:xfrm>
            <a:off x="245752" y="4669065"/>
            <a:ext cx="228825" cy="228856"/>
            <a:chOff x="3023950" y="3689950"/>
            <a:chExt cx="316100" cy="316100"/>
          </a:xfrm>
        </p:grpSpPr>
        <p:sp>
          <p:nvSpPr>
            <p:cNvPr id="1235" name="Google Shape;1235;p5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5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5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8" name="Google Shape;1238;p50"/>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2">
  <p:cSld name="CUSTOM_14">
    <p:spTree>
      <p:nvGrpSpPr>
        <p:cNvPr id="1" name="Shape 1239"/>
        <p:cNvGrpSpPr/>
        <p:nvPr/>
      </p:nvGrpSpPr>
      <p:grpSpPr>
        <a:xfrm>
          <a:off x="0" y="0"/>
          <a:ext cx="0" cy="0"/>
          <a:chOff x="0" y="0"/>
          <a:chExt cx="0" cy="0"/>
        </a:xfrm>
      </p:grpSpPr>
      <p:grpSp>
        <p:nvGrpSpPr>
          <p:cNvPr id="1240" name="Google Shape;1240;p51"/>
          <p:cNvGrpSpPr/>
          <p:nvPr/>
        </p:nvGrpSpPr>
        <p:grpSpPr>
          <a:xfrm>
            <a:off x="8669664" y="245588"/>
            <a:ext cx="228825" cy="228825"/>
            <a:chOff x="3023950" y="3689950"/>
            <a:chExt cx="316100" cy="316100"/>
          </a:xfrm>
        </p:grpSpPr>
        <p:sp>
          <p:nvSpPr>
            <p:cNvPr id="1241" name="Google Shape;1241;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4" name="Google Shape;1244;p51"/>
          <p:cNvGrpSpPr/>
          <p:nvPr/>
        </p:nvGrpSpPr>
        <p:grpSpPr>
          <a:xfrm>
            <a:off x="8669427" y="4669065"/>
            <a:ext cx="228825" cy="228856"/>
            <a:chOff x="3023950" y="3689950"/>
            <a:chExt cx="316100" cy="316100"/>
          </a:xfrm>
        </p:grpSpPr>
        <p:sp>
          <p:nvSpPr>
            <p:cNvPr id="1245" name="Google Shape;1245;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8" name="Google Shape;1248;p51"/>
          <p:cNvGrpSpPr/>
          <p:nvPr/>
        </p:nvGrpSpPr>
        <p:grpSpPr>
          <a:xfrm>
            <a:off x="245739" y="245588"/>
            <a:ext cx="228825" cy="228825"/>
            <a:chOff x="3023950" y="3689950"/>
            <a:chExt cx="316100" cy="316100"/>
          </a:xfrm>
        </p:grpSpPr>
        <p:sp>
          <p:nvSpPr>
            <p:cNvPr id="1249" name="Google Shape;1249;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2" name="Google Shape;1252;p51"/>
          <p:cNvGrpSpPr/>
          <p:nvPr/>
        </p:nvGrpSpPr>
        <p:grpSpPr>
          <a:xfrm>
            <a:off x="245752" y="4669065"/>
            <a:ext cx="228825" cy="228856"/>
            <a:chOff x="3023950" y="3689950"/>
            <a:chExt cx="316100" cy="316100"/>
          </a:xfrm>
        </p:grpSpPr>
        <p:sp>
          <p:nvSpPr>
            <p:cNvPr id="1253" name="Google Shape;1253;p51"/>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51"/>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51"/>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3">
  <p:cSld name="CUSTOM_14_1">
    <p:spTree>
      <p:nvGrpSpPr>
        <p:cNvPr id="1" name="Shape 1256"/>
        <p:cNvGrpSpPr/>
        <p:nvPr/>
      </p:nvGrpSpPr>
      <p:grpSpPr>
        <a:xfrm>
          <a:off x="0" y="0"/>
          <a:ext cx="0" cy="0"/>
          <a:chOff x="0" y="0"/>
          <a:chExt cx="0" cy="0"/>
        </a:xfrm>
      </p:grpSpPr>
      <p:grpSp>
        <p:nvGrpSpPr>
          <p:cNvPr id="1257" name="Google Shape;1257;p52"/>
          <p:cNvGrpSpPr/>
          <p:nvPr/>
        </p:nvGrpSpPr>
        <p:grpSpPr>
          <a:xfrm>
            <a:off x="8669664" y="245588"/>
            <a:ext cx="228825" cy="228825"/>
            <a:chOff x="3023950" y="3689950"/>
            <a:chExt cx="316100" cy="316100"/>
          </a:xfrm>
        </p:grpSpPr>
        <p:sp>
          <p:nvSpPr>
            <p:cNvPr id="1258" name="Google Shape;1258;p5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5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5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1" name="Google Shape;1261;p52"/>
          <p:cNvGrpSpPr/>
          <p:nvPr/>
        </p:nvGrpSpPr>
        <p:grpSpPr>
          <a:xfrm>
            <a:off x="245752" y="4669065"/>
            <a:ext cx="228825" cy="228856"/>
            <a:chOff x="3023950" y="3689950"/>
            <a:chExt cx="316100" cy="316100"/>
          </a:xfrm>
        </p:grpSpPr>
        <p:sp>
          <p:nvSpPr>
            <p:cNvPr id="1262" name="Google Shape;1262;p52"/>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52"/>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52"/>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51"/>
        <p:cNvGrpSpPr/>
        <p:nvPr/>
      </p:nvGrpSpPr>
      <p:grpSpPr>
        <a:xfrm>
          <a:off x="0" y="0"/>
          <a:ext cx="0" cy="0"/>
          <a:chOff x="0" y="0"/>
          <a:chExt cx="0" cy="0"/>
        </a:xfrm>
      </p:grpSpPr>
      <p:grpSp>
        <p:nvGrpSpPr>
          <p:cNvPr id="152" name="Google Shape;152;p7"/>
          <p:cNvGrpSpPr/>
          <p:nvPr/>
        </p:nvGrpSpPr>
        <p:grpSpPr>
          <a:xfrm>
            <a:off x="8669664" y="245588"/>
            <a:ext cx="228825" cy="228825"/>
            <a:chOff x="3023950" y="3689950"/>
            <a:chExt cx="316100" cy="316100"/>
          </a:xfrm>
        </p:grpSpPr>
        <p:sp>
          <p:nvSpPr>
            <p:cNvPr id="153" name="Google Shape;153;p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7"/>
          <p:cNvGrpSpPr/>
          <p:nvPr/>
        </p:nvGrpSpPr>
        <p:grpSpPr>
          <a:xfrm>
            <a:off x="245752" y="4669065"/>
            <a:ext cx="228825" cy="228856"/>
            <a:chOff x="3023950" y="3689950"/>
            <a:chExt cx="316100" cy="316100"/>
          </a:xfrm>
        </p:grpSpPr>
        <p:sp>
          <p:nvSpPr>
            <p:cNvPr id="157" name="Google Shape;157;p7"/>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7"/>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7"/>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 name="Google Shape;160;p7"/>
          <p:cNvSpPr txBox="1">
            <a:spLocks noGrp="1"/>
          </p:cNvSpPr>
          <p:nvPr>
            <p:ph type="title"/>
          </p:nvPr>
        </p:nvSpPr>
        <p:spPr>
          <a:xfrm>
            <a:off x="4809375" y="1324550"/>
            <a:ext cx="3614700" cy="855900"/>
          </a:xfrm>
          <a:prstGeom prst="rect">
            <a:avLst/>
          </a:prstGeom>
        </p:spPr>
        <p:txBody>
          <a:bodyPr spcFirstLastPara="1" wrap="square" lIns="91425" tIns="91425" rIns="91425" bIns="91425" anchor="ctr" anchorCtr="0">
            <a:noAutofit/>
          </a:bodyPr>
          <a:lstStyle>
            <a:lvl1pPr lvl="0" rtl="0">
              <a:spcBef>
                <a:spcPts val="0"/>
              </a:spcBef>
              <a:spcAft>
                <a:spcPts val="0"/>
              </a:spcAft>
              <a:buSzPts val="38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61" name="Google Shape;161;p7"/>
          <p:cNvSpPr txBox="1">
            <a:spLocks noGrp="1"/>
          </p:cNvSpPr>
          <p:nvPr>
            <p:ph type="subTitle" idx="1"/>
          </p:nvPr>
        </p:nvSpPr>
        <p:spPr>
          <a:xfrm>
            <a:off x="4809375" y="2181400"/>
            <a:ext cx="3614700" cy="1863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2"/>
        <p:cNvGrpSpPr/>
        <p:nvPr/>
      </p:nvGrpSpPr>
      <p:grpSpPr>
        <a:xfrm>
          <a:off x="0" y="0"/>
          <a:ext cx="0" cy="0"/>
          <a:chOff x="0" y="0"/>
          <a:chExt cx="0" cy="0"/>
        </a:xfrm>
      </p:grpSpPr>
      <p:pic>
        <p:nvPicPr>
          <p:cNvPr id="163" name="Google Shape;163;p8"/>
          <p:cNvPicPr preferRelativeResize="0"/>
          <p:nvPr/>
        </p:nvPicPr>
        <p:blipFill rotWithShape="1">
          <a:blip r:embed="rId2">
            <a:alphaModFix/>
          </a:blip>
          <a:srcRect b="47924"/>
          <a:stretch/>
        </p:blipFill>
        <p:spPr>
          <a:xfrm>
            <a:off x="4046450" y="-507250"/>
            <a:ext cx="5853175" cy="2286000"/>
          </a:xfrm>
          <a:prstGeom prst="rect">
            <a:avLst/>
          </a:prstGeom>
          <a:noFill/>
          <a:ln>
            <a:noFill/>
          </a:ln>
        </p:spPr>
      </p:pic>
      <p:pic>
        <p:nvPicPr>
          <p:cNvPr id="164" name="Google Shape;164;p8"/>
          <p:cNvPicPr preferRelativeResize="0"/>
          <p:nvPr/>
        </p:nvPicPr>
        <p:blipFill rotWithShape="1">
          <a:blip r:embed="rId3">
            <a:alphaModFix/>
          </a:blip>
          <a:srcRect t="56398"/>
          <a:stretch/>
        </p:blipFill>
        <p:spPr>
          <a:xfrm>
            <a:off x="-1609725" y="3276600"/>
            <a:ext cx="6858000" cy="2242625"/>
          </a:xfrm>
          <a:prstGeom prst="rect">
            <a:avLst/>
          </a:prstGeom>
          <a:noFill/>
          <a:ln>
            <a:noFill/>
          </a:ln>
        </p:spPr>
      </p:pic>
      <p:sp>
        <p:nvSpPr>
          <p:cNvPr id="165" name="Google Shape;165;p8"/>
          <p:cNvSpPr txBox="1">
            <a:spLocks noGrp="1"/>
          </p:cNvSpPr>
          <p:nvPr>
            <p:ph type="title"/>
          </p:nvPr>
        </p:nvSpPr>
        <p:spPr>
          <a:xfrm>
            <a:off x="720000" y="1924225"/>
            <a:ext cx="7704000" cy="843300"/>
          </a:xfrm>
          <a:prstGeom prst="rect">
            <a:avLst/>
          </a:prstGeom>
        </p:spPr>
        <p:txBody>
          <a:bodyPr spcFirstLastPara="1" wrap="square" lIns="91425" tIns="91425" rIns="91425" bIns="91425" anchor="ctr" anchorCtr="0">
            <a:noAutofit/>
          </a:bodyPr>
          <a:lstStyle>
            <a:lvl1pPr lvl="0" algn="ctr">
              <a:spcBef>
                <a:spcPts val="0"/>
              </a:spcBef>
              <a:spcAft>
                <a:spcPts val="0"/>
              </a:spcAft>
              <a:buSzPts val="7200"/>
              <a:buNone/>
              <a:defRPr sz="80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66" name="Google Shape;166;p8"/>
          <p:cNvSpPr txBox="1">
            <a:spLocks noGrp="1"/>
          </p:cNvSpPr>
          <p:nvPr>
            <p:ph type="subTitle" idx="1"/>
          </p:nvPr>
        </p:nvSpPr>
        <p:spPr>
          <a:xfrm>
            <a:off x="2501100" y="3084800"/>
            <a:ext cx="4141800" cy="468300"/>
          </a:xfrm>
          <a:prstGeom prst="rect">
            <a:avLst/>
          </a:prstGeom>
        </p:spPr>
        <p:txBody>
          <a:bodyPr spcFirstLastPara="1" wrap="square" lIns="91425" tIns="91425" rIns="91425" bIns="91425" anchor="ctr" anchorCtr="0">
            <a:noAutofit/>
          </a:bodyPr>
          <a:lstStyle>
            <a:lvl1pPr lvl="0" algn="ctr">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67" name="Google Shape;167;p8"/>
          <p:cNvGrpSpPr/>
          <p:nvPr/>
        </p:nvGrpSpPr>
        <p:grpSpPr>
          <a:xfrm>
            <a:off x="8669664" y="245588"/>
            <a:ext cx="228825" cy="228825"/>
            <a:chOff x="3023950" y="3689950"/>
            <a:chExt cx="316100" cy="316100"/>
          </a:xfrm>
        </p:grpSpPr>
        <p:sp>
          <p:nvSpPr>
            <p:cNvPr id="168" name="Google Shape;168;p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 name="Google Shape;171;p8"/>
          <p:cNvGrpSpPr/>
          <p:nvPr/>
        </p:nvGrpSpPr>
        <p:grpSpPr>
          <a:xfrm>
            <a:off x="8669427" y="4669065"/>
            <a:ext cx="228825" cy="228856"/>
            <a:chOff x="3023950" y="3689950"/>
            <a:chExt cx="316100" cy="316100"/>
          </a:xfrm>
        </p:grpSpPr>
        <p:sp>
          <p:nvSpPr>
            <p:cNvPr id="172" name="Google Shape;172;p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 name="Google Shape;175;p8"/>
          <p:cNvGrpSpPr/>
          <p:nvPr/>
        </p:nvGrpSpPr>
        <p:grpSpPr>
          <a:xfrm>
            <a:off x="245739" y="245588"/>
            <a:ext cx="228825" cy="228825"/>
            <a:chOff x="3023950" y="3689950"/>
            <a:chExt cx="316100" cy="316100"/>
          </a:xfrm>
        </p:grpSpPr>
        <p:sp>
          <p:nvSpPr>
            <p:cNvPr id="176" name="Google Shape;176;p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 name="Google Shape;179;p8"/>
          <p:cNvGrpSpPr/>
          <p:nvPr/>
        </p:nvGrpSpPr>
        <p:grpSpPr>
          <a:xfrm>
            <a:off x="245752" y="4669065"/>
            <a:ext cx="228825" cy="228856"/>
            <a:chOff x="3023950" y="3689950"/>
            <a:chExt cx="316100" cy="316100"/>
          </a:xfrm>
        </p:grpSpPr>
        <p:sp>
          <p:nvSpPr>
            <p:cNvPr id="180" name="Google Shape;180;p8"/>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 name="Google Shape;183;p8"/>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84"/>
        <p:cNvGrpSpPr/>
        <p:nvPr/>
      </p:nvGrpSpPr>
      <p:grpSpPr>
        <a:xfrm>
          <a:off x="0" y="0"/>
          <a:ext cx="0" cy="0"/>
          <a:chOff x="0" y="0"/>
          <a:chExt cx="0" cy="0"/>
        </a:xfrm>
      </p:grpSpPr>
      <p:grpSp>
        <p:nvGrpSpPr>
          <p:cNvPr id="185" name="Google Shape;185;p9"/>
          <p:cNvGrpSpPr/>
          <p:nvPr/>
        </p:nvGrpSpPr>
        <p:grpSpPr>
          <a:xfrm>
            <a:off x="8669664" y="4669088"/>
            <a:ext cx="228825" cy="228825"/>
            <a:chOff x="3023950" y="3689950"/>
            <a:chExt cx="316100" cy="316100"/>
          </a:xfrm>
        </p:grpSpPr>
        <p:sp>
          <p:nvSpPr>
            <p:cNvPr id="186" name="Google Shape;186;p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 name="Google Shape;189;p9"/>
          <p:cNvGrpSpPr/>
          <p:nvPr/>
        </p:nvGrpSpPr>
        <p:grpSpPr>
          <a:xfrm>
            <a:off x="245739" y="4669088"/>
            <a:ext cx="228825" cy="228825"/>
            <a:chOff x="3023950" y="3689950"/>
            <a:chExt cx="316100" cy="316100"/>
          </a:xfrm>
        </p:grpSpPr>
        <p:sp>
          <p:nvSpPr>
            <p:cNvPr id="190" name="Google Shape;190;p9"/>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9"/>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9"/>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3" name="Google Shape;193;p9"/>
          <p:cNvSpPr txBox="1"/>
          <p:nvPr/>
        </p:nvSpPr>
        <p:spPr>
          <a:xfrm>
            <a:off x="2347175" y="245605"/>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
        <p:nvSpPr>
          <p:cNvPr id="194" name="Google Shape;194;p9"/>
          <p:cNvSpPr txBox="1">
            <a:spLocks noGrp="1"/>
          </p:cNvSpPr>
          <p:nvPr>
            <p:ph type="title"/>
          </p:nvPr>
        </p:nvSpPr>
        <p:spPr>
          <a:xfrm>
            <a:off x="720000" y="1202100"/>
            <a:ext cx="36942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3800"/>
              <a:buNone/>
              <a:defRPr sz="3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95" name="Google Shape;195;p9"/>
          <p:cNvSpPr txBox="1">
            <a:spLocks noGrp="1"/>
          </p:cNvSpPr>
          <p:nvPr>
            <p:ph type="subTitle" idx="1"/>
          </p:nvPr>
        </p:nvSpPr>
        <p:spPr>
          <a:xfrm>
            <a:off x="720000" y="1957800"/>
            <a:ext cx="3694200" cy="1983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96"/>
        <p:cNvGrpSpPr/>
        <p:nvPr/>
      </p:nvGrpSpPr>
      <p:grpSpPr>
        <a:xfrm>
          <a:off x="0" y="0"/>
          <a:ext cx="0" cy="0"/>
          <a:chOff x="0" y="0"/>
          <a:chExt cx="0" cy="0"/>
        </a:xfrm>
      </p:grpSpPr>
      <p:sp>
        <p:nvSpPr>
          <p:cNvPr id="197" name="Google Shape;197;p10"/>
          <p:cNvSpPr txBox="1">
            <a:spLocks noGrp="1"/>
          </p:cNvSpPr>
          <p:nvPr>
            <p:ph type="body" idx="1"/>
          </p:nvPr>
        </p:nvSpPr>
        <p:spPr>
          <a:xfrm>
            <a:off x="873250" y="1551675"/>
            <a:ext cx="7397400" cy="1864500"/>
          </a:xfrm>
          <a:prstGeom prst="rect">
            <a:avLst/>
          </a:prstGeom>
        </p:spPr>
        <p:txBody>
          <a:bodyPr spcFirstLastPara="1" wrap="square" lIns="91425" tIns="91425" rIns="91425" bIns="91425" anchor="ctr" anchorCtr="0">
            <a:noAutofit/>
          </a:bodyPr>
          <a:lstStyle>
            <a:lvl1pPr marL="457200" lvl="0" indent="-228600" algn="ctr">
              <a:lnSpc>
                <a:spcPct val="100000"/>
              </a:lnSpc>
              <a:spcBef>
                <a:spcPts val="0"/>
              </a:spcBef>
              <a:spcAft>
                <a:spcPts val="0"/>
              </a:spcAft>
              <a:buSzPts val="3600"/>
              <a:buFont typeface="Teko"/>
              <a:buNone/>
              <a:defRPr sz="6000">
                <a:latin typeface="Teko"/>
                <a:ea typeface="Teko"/>
                <a:cs typeface="Teko"/>
                <a:sym typeface="Teko"/>
              </a:defRPr>
            </a:lvl1pPr>
          </a:lstStyle>
          <a:p>
            <a:endParaRPr/>
          </a:p>
        </p:txBody>
      </p:sp>
      <p:grpSp>
        <p:nvGrpSpPr>
          <p:cNvPr id="198" name="Google Shape;198;p10"/>
          <p:cNvGrpSpPr/>
          <p:nvPr/>
        </p:nvGrpSpPr>
        <p:grpSpPr>
          <a:xfrm>
            <a:off x="8669664" y="245588"/>
            <a:ext cx="228825" cy="228825"/>
            <a:chOff x="3023950" y="3689950"/>
            <a:chExt cx="316100" cy="316100"/>
          </a:xfrm>
        </p:grpSpPr>
        <p:sp>
          <p:nvSpPr>
            <p:cNvPr id="199" name="Google Shape;199;p1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 name="Google Shape;202;p10"/>
          <p:cNvGrpSpPr/>
          <p:nvPr/>
        </p:nvGrpSpPr>
        <p:grpSpPr>
          <a:xfrm>
            <a:off x="8669427" y="4669065"/>
            <a:ext cx="228825" cy="228856"/>
            <a:chOff x="3023950" y="3689950"/>
            <a:chExt cx="316100" cy="316100"/>
          </a:xfrm>
        </p:grpSpPr>
        <p:sp>
          <p:nvSpPr>
            <p:cNvPr id="203" name="Google Shape;203;p1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 name="Google Shape;206;p10"/>
          <p:cNvGrpSpPr/>
          <p:nvPr/>
        </p:nvGrpSpPr>
        <p:grpSpPr>
          <a:xfrm>
            <a:off x="245739" y="245588"/>
            <a:ext cx="228825" cy="228825"/>
            <a:chOff x="3023950" y="3689950"/>
            <a:chExt cx="316100" cy="316100"/>
          </a:xfrm>
        </p:grpSpPr>
        <p:sp>
          <p:nvSpPr>
            <p:cNvPr id="207" name="Google Shape;207;p1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 name="Google Shape;210;p10"/>
          <p:cNvGrpSpPr/>
          <p:nvPr/>
        </p:nvGrpSpPr>
        <p:grpSpPr>
          <a:xfrm>
            <a:off x="245752" y="4669065"/>
            <a:ext cx="228825" cy="228856"/>
            <a:chOff x="3023950" y="3689950"/>
            <a:chExt cx="316100" cy="316100"/>
          </a:xfrm>
        </p:grpSpPr>
        <p:sp>
          <p:nvSpPr>
            <p:cNvPr id="211" name="Google Shape;211;p1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10"/>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23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238"/>
        <p:cNvGrpSpPr/>
        <p:nvPr/>
      </p:nvGrpSpPr>
      <p:grpSpPr>
        <a:xfrm>
          <a:off x="0" y="0"/>
          <a:ext cx="0" cy="0"/>
          <a:chOff x="0" y="0"/>
          <a:chExt cx="0" cy="0"/>
        </a:xfrm>
      </p:grpSpPr>
      <p:sp>
        <p:nvSpPr>
          <p:cNvPr id="239" name="Google Shape;239;p13"/>
          <p:cNvSpPr txBox="1">
            <a:spLocks noGrp="1"/>
          </p:cNvSpPr>
          <p:nvPr>
            <p:ph type="title"/>
          </p:nvPr>
        </p:nvSpPr>
        <p:spPr>
          <a:xfrm>
            <a:off x="720000" y="540000"/>
            <a:ext cx="38520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40" name="Google Shape;240;p13"/>
          <p:cNvSpPr txBox="1">
            <a:spLocks noGrp="1"/>
          </p:cNvSpPr>
          <p:nvPr>
            <p:ph type="subTitle" idx="1"/>
          </p:nvPr>
        </p:nvSpPr>
        <p:spPr>
          <a:xfrm>
            <a:off x="685800" y="1919800"/>
            <a:ext cx="3852000" cy="267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1" name="Google Shape;241;p13"/>
          <p:cNvSpPr txBox="1">
            <a:spLocks noGrp="1"/>
          </p:cNvSpPr>
          <p:nvPr>
            <p:ph type="title" idx="2" hasCustomPrompt="1"/>
          </p:nvPr>
        </p:nvSpPr>
        <p:spPr>
          <a:xfrm>
            <a:off x="4567250" y="1359863"/>
            <a:ext cx="616800" cy="5526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242" name="Google Shape;242;p13"/>
          <p:cNvSpPr txBox="1">
            <a:spLocks noGrp="1"/>
          </p:cNvSpPr>
          <p:nvPr>
            <p:ph type="subTitle" idx="3"/>
          </p:nvPr>
        </p:nvSpPr>
        <p:spPr>
          <a:xfrm>
            <a:off x="2182500" y="1521713"/>
            <a:ext cx="2355300" cy="377100"/>
          </a:xfrm>
          <a:prstGeom prst="rect">
            <a:avLst/>
          </a:prstGeom>
          <a:noFill/>
        </p:spPr>
        <p:txBody>
          <a:bodyPr spcFirstLastPara="1" wrap="square" lIns="91425" tIns="91425" rIns="91425" bIns="91425" anchor="ctr" anchorCtr="0">
            <a:noAutofit/>
          </a:bodyPr>
          <a:lstStyle>
            <a:lvl1pPr lvl="0" algn="r">
              <a:spcBef>
                <a:spcPts val="0"/>
              </a:spcBef>
              <a:spcAft>
                <a:spcPts val="0"/>
              </a:spcAft>
              <a:buSzPts val="2000"/>
              <a:buFont typeface="Teko"/>
              <a:buNone/>
              <a:defRPr sz="2500">
                <a:latin typeface="Teko"/>
                <a:ea typeface="Teko"/>
                <a:cs typeface="Teko"/>
                <a:sym typeface="Tek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3" name="Google Shape;243;p13"/>
          <p:cNvSpPr txBox="1">
            <a:spLocks noGrp="1"/>
          </p:cNvSpPr>
          <p:nvPr>
            <p:ph type="subTitle" idx="4"/>
          </p:nvPr>
        </p:nvSpPr>
        <p:spPr>
          <a:xfrm>
            <a:off x="685800" y="2642188"/>
            <a:ext cx="3852000" cy="267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4" name="Google Shape;244;p13"/>
          <p:cNvSpPr txBox="1">
            <a:spLocks noGrp="1"/>
          </p:cNvSpPr>
          <p:nvPr>
            <p:ph type="title" idx="5" hasCustomPrompt="1"/>
          </p:nvPr>
        </p:nvSpPr>
        <p:spPr>
          <a:xfrm>
            <a:off x="4567250" y="2089600"/>
            <a:ext cx="616800" cy="5526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245" name="Google Shape;245;p13"/>
          <p:cNvSpPr txBox="1">
            <a:spLocks noGrp="1"/>
          </p:cNvSpPr>
          <p:nvPr>
            <p:ph type="subTitle" idx="6"/>
          </p:nvPr>
        </p:nvSpPr>
        <p:spPr>
          <a:xfrm>
            <a:off x="2182500" y="2258263"/>
            <a:ext cx="2355300" cy="3771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6" name="Google Shape;246;p13"/>
          <p:cNvSpPr txBox="1">
            <a:spLocks noGrp="1"/>
          </p:cNvSpPr>
          <p:nvPr>
            <p:ph type="subTitle" idx="7"/>
          </p:nvPr>
        </p:nvSpPr>
        <p:spPr>
          <a:xfrm>
            <a:off x="685800" y="3385563"/>
            <a:ext cx="3852000" cy="267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7" name="Google Shape;247;p13"/>
          <p:cNvSpPr txBox="1">
            <a:spLocks noGrp="1"/>
          </p:cNvSpPr>
          <p:nvPr>
            <p:ph type="title" idx="8" hasCustomPrompt="1"/>
          </p:nvPr>
        </p:nvSpPr>
        <p:spPr>
          <a:xfrm>
            <a:off x="4567250" y="2832963"/>
            <a:ext cx="616800" cy="5526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248" name="Google Shape;248;p13"/>
          <p:cNvSpPr txBox="1">
            <a:spLocks noGrp="1"/>
          </p:cNvSpPr>
          <p:nvPr>
            <p:ph type="subTitle" idx="9"/>
          </p:nvPr>
        </p:nvSpPr>
        <p:spPr>
          <a:xfrm>
            <a:off x="2182500" y="2994813"/>
            <a:ext cx="2355300" cy="3771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9" name="Google Shape;249;p13"/>
          <p:cNvSpPr txBox="1">
            <a:spLocks noGrp="1"/>
          </p:cNvSpPr>
          <p:nvPr>
            <p:ph type="subTitle" idx="13"/>
          </p:nvPr>
        </p:nvSpPr>
        <p:spPr>
          <a:xfrm>
            <a:off x="685800" y="4128938"/>
            <a:ext cx="3852000" cy="267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0" name="Google Shape;250;p13"/>
          <p:cNvSpPr txBox="1">
            <a:spLocks noGrp="1"/>
          </p:cNvSpPr>
          <p:nvPr>
            <p:ph type="title" idx="14" hasCustomPrompt="1"/>
          </p:nvPr>
        </p:nvSpPr>
        <p:spPr>
          <a:xfrm>
            <a:off x="4567250" y="3576338"/>
            <a:ext cx="616800" cy="5526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251" name="Google Shape;251;p13"/>
          <p:cNvSpPr txBox="1">
            <a:spLocks noGrp="1"/>
          </p:cNvSpPr>
          <p:nvPr>
            <p:ph type="subTitle" idx="15"/>
          </p:nvPr>
        </p:nvSpPr>
        <p:spPr>
          <a:xfrm>
            <a:off x="2182500" y="3738188"/>
            <a:ext cx="2355300" cy="3771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252" name="Google Shape;252;p13"/>
          <p:cNvGrpSpPr/>
          <p:nvPr/>
        </p:nvGrpSpPr>
        <p:grpSpPr>
          <a:xfrm>
            <a:off x="8669664" y="245588"/>
            <a:ext cx="228825" cy="228825"/>
            <a:chOff x="3023950" y="3689950"/>
            <a:chExt cx="316100" cy="316100"/>
          </a:xfrm>
        </p:grpSpPr>
        <p:sp>
          <p:nvSpPr>
            <p:cNvPr id="253" name="Google Shape;253;p1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 name="Google Shape;256;p13"/>
          <p:cNvGrpSpPr/>
          <p:nvPr/>
        </p:nvGrpSpPr>
        <p:grpSpPr>
          <a:xfrm>
            <a:off x="8669427" y="4669065"/>
            <a:ext cx="228825" cy="228856"/>
            <a:chOff x="3023950" y="3689950"/>
            <a:chExt cx="316100" cy="316100"/>
          </a:xfrm>
        </p:grpSpPr>
        <p:sp>
          <p:nvSpPr>
            <p:cNvPr id="257" name="Google Shape;257;p1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0" name="Google Shape;260;p13"/>
          <p:cNvGrpSpPr/>
          <p:nvPr/>
        </p:nvGrpSpPr>
        <p:grpSpPr>
          <a:xfrm>
            <a:off x="245739" y="245588"/>
            <a:ext cx="228825" cy="228825"/>
            <a:chOff x="3023950" y="3689950"/>
            <a:chExt cx="316100" cy="316100"/>
          </a:xfrm>
        </p:grpSpPr>
        <p:sp>
          <p:nvSpPr>
            <p:cNvPr id="261" name="Google Shape;261;p1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 name="Google Shape;264;p13"/>
          <p:cNvGrpSpPr/>
          <p:nvPr/>
        </p:nvGrpSpPr>
        <p:grpSpPr>
          <a:xfrm>
            <a:off x="245752" y="4669065"/>
            <a:ext cx="228825" cy="228856"/>
            <a:chOff x="3023950" y="3689950"/>
            <a:chExt cx="316100" cy="316100"/>
          </a:xfrm>
        </p:grpSpPr>
        <p:sp>
          <p:nvSpPr>
            <p:cNvPr id="265" name="Google Shape;265;p13"/>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3"/>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3"/>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8" name="Google Shape;268;p13"/>
          <p:cNvSpPr txBox="1"/>
          <p:nvPr/>
        </p:nvSpPr>
        <p:spPr>
          <a:xfrm rot="-5400000">
            <a:off x="6518739" y="2494638"/>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1">
  <p:cSld name="CUSTOM_16">
    <p:spTree>
      <p:nvGrpSpPr>
        <p:cNvPr id="1" name="Shape 269"/>
        <p:cNvGrpSpPr/>
        <p:nvPr/>
      </p:nvGrpSpPr>
      <p:grpSpPr>
        <a:xfrm>
          <a:off x="0" y="0"/>
          <a:ext cx="0" cy="0"/>
          <a:chOff x="0" y="0"/>
          <a:chExt cx="0" cy="0"/>
        </a:xfrm>
      </p:grpSpPr>
      <p:grpSp>
        <p:nvGrpSpPr>
          <p:cNvPr id="270" name="Google Shape;270;p14"/>
          <p:cNvGrpSpPr/>
          <p:nvPr/>
        </p:nvGrpSpPr>
        <p:grpSpPr>
          <a:xfrm>
            <a:off x="245739" y="245588"/>
            <a:ext cx="8652750" cy="4652334"/>
            <a:chOff x="245739" y="245588"/>
            <a:chExt cx="8652750" cy="4652334"/>
          </a:xfrm>
        </p:grpSpPr>
        <p:grpSp>
          <p:nvGrpSpPr>
            <p:cNvPr id="271" name="Google Shape;271;p14"/>
            <p:cNvGrpSpPr/>
            <p:nvPr/>
          </p:nvGrpSpPr>
          <p:grpSpPr>
            <a:xfrm>
              <a:off x="8669664" y="245588"/>
              <a:ext cx="228825" cy="228825"/>
              <a:chOff x="3023950" y="3689950"/>
              <a:chExt cx="316100" cy="316100"/>
            </a:xfrm>
          </p:grpSpPr>
          <p:sp>
            <p:nvSpPr>
              <p:cNvPr id="272" name="Google Shape;272;p1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 name="Google Shape;275;p14"/>
            <p:cNvGrpSpPr/>
            <p:nvPr/>
          </p:nvGrpSpPr>
          <p:grpSpPr>
            <a:xfrm>
              <a:off x="8669427" y="4669065"/>
              <a:ext cx="228825" cy="228856"/>
              <a:chOff x="3023950" y="3689950"/>
              <a:chExt cx="316100" cy="316100"/>
            </a:xfrm>
          </p:grpSpPr>
          <p:sp>
            <p:nvSpPr>
              <p:cNvPr id="276" name="Google Shape;276;p1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 name="Google Shape;279;p14"/>
            <p:cNvGrpSpPr/>
            <p:nvPr/>
          </p:nvGrpSpPr>
          <p:grpSpPr>
            <a:xfrm>
              <a:off x="245739" y="245588"/>
              <a:ext cx="228825" cy="228825"/>
              <a:chOff x="3023950" y="3689950"/>
              <a:chExt cx="316100" cy="316100"/>
            </a:xfrm>
          </p:grpSpPr>
          <p:sp>
            <p:nvSpPr>
              <p:cNvPr id="280" name="Google Shape;280;p1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 name="Google Shape;283;p14"/>
            <p:cNvGrpSpPr/>
            <p:nvPr/>
          </p:nvGrpSpPr>
          <p:grpSpPr>
            <a:xfrm>
              <a:off x="245752" y="4669065"/>
              <a:ext cx="228825" cy="228856"/>
              <a:chOff x="3023950" y="3689950"/>
              <a:chExt cx="316100" cy="316100"/>
            </a:xfrm>
          </p:grpSpPr>
          <p:sp>
            <p:nvSpPr>
              <p:cNvPr id="284" name="Google Shape;284;p14"/>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4"/>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4"/>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7" name="Google Shape;287;p14"/>
            <p:cNvSpPr txBox="1"/>
            <p:nvPr/>
          </p:nvSpPr>
          <p:spPr>
            <a:xfrm>
              <a:off x="2347050" y="4735330"/>
              <a:ext cx="4449900" cy="154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grpSp>
      <p:sp>
        <p:nvSpPr>
          <p:cNvPr id="288" name="Google Shape;288;p14"/>
          <p:cNvSpPr txBox="1">
            <a:spLocks noGrp="1"/>
          </p:cNvSpPr>
          <p:nvPr>
            <p:ph type="title"/>
          </p:nvPr>
        </p:nvSpPr>
        <p:spPr>
          <a:xfrm>
            <a:off x="1614900" y="1519311"/>
            <a:ext cx="2957100" cy="130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89" name="Google Shape;289;p14"/>
          <p:cNvSpPr txBox="1">
            <a:spLocks noGrp="1"/>
          </p:cNvSpPr>
          <p:nvPr>
            <p:ph type="subTitle" idx="1"/>
          </p:nvPr>
        </p:nvSpPr>
        <p:spPr>
          <a:xfrm>
            <a:off x="1111800" y="3069461"/>
            <a:ext cx="3460200" cy="552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90" name="Google Shape;290;p14"/>
          <p:cNvSpPr txBox="1">
            <a:spLocks noGrp="1"/>
          </p:cNvSpPr>
          <p:nvPr>
            <p:ph type="title" idx="2" hasCustomPrompt="1"/>
          </p:nvPr>
        </p:nvSpPr>
        <p:spPr>
          <a:xfrm>
            <a:off x="6525300" y="3048336"/>
            <a:ext cx="1362900" cy="1110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2000"/>
              <a:buNone/>
              <a:defRPr sz="9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3500"/>
              <a:buFont typeface="Teko"/>
              <a:buNone/>
              <a:defRPr sz="3500">
                <a:solidFill>
                  <a:schemeClr val="lt1"/>
                </a:solidFill>
                <a:latin typeface="Teko"/>
                <a:ea typeface="Teko"/>
                <a:cs typeface="Teko"/>
                <a:sym typeface="Teko"/>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lt1"/>
              </a:buClr>
              <a:buSzPts val="1800"/>
              <a:buFont typeface="Source Code Pro Light"/>
              <a:buChar char="●"/>
              <a:defRPr sz="1800">
                <a:solidFill>
                  <a:schemeClr val="lt1"/>
                </a:solidFill>
                <a:latin typeface="Source Code Pro Light"/>
                <a:ea typeface="Source Code Pro Light"/>
                <a:cs typeface="Source Code Pro Light"/>
                <a:sym typeface="Source Code Pro Light"/>
              </a:defRPr>
            </a:lvl1pPr>
            <a:lvl2pPr marL="914400" lvl="1"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2pPr>
            <a:lvl3pPr marL="1371600" lvl="2"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3pPr>
            <a:lvl4pPr marL="1828800" lvl="3"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4pPr>
            <a:lvl5pPr marL="2286000" lvl="4"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5pPr>
            <a:lvl6pPr marL="2743200" lvl="5"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6pPr>
            <a:lvl7pPr marL="3200400" lvl="6"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7pPr>
            <a:lvl8pPr marL="3657600" lvl="7"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8pPr>
            <a:lvl9pPr marL="4114800" lvl="8" indent="-3175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6" r:id="rId6"/>
    <p:sldLayoutId id="2147483658" r:id="rId7"/>
    <p:sldLayoutId id="2147483659" r:id="rId8"/>
    <p:sldLayoutId id="2147483660" r:id="rId9"/>
    <p:sldLayoutId id="2147483662" r:id="rId10"/>
    <p:sldLayoutId id="2147483668" r:id="rId11"/>
    <p:sldLayoutId id="2147483674" r:id="rId12"/>
    <p:sldLayoutId id="2147483677" r:id="rId13"/>
    <p:sldLayoutId id="2147483678" r:id="rId14"/>
    <p:sldLayoutId id="2147483686" r:id="rId15"/>
    <p:sldLayoutId id="2147483690" r:id="rId16"/>
    <p:sldLayoutId id="2147483691" r:id="rId17"/>
    <p:sldLayoutId id="2147483693" r:id="rId18"/>
    <p:sldLayoutId id="2147483694" r:id="rId19"/>
    <p:sldLayoutId id="2147483695" r:id="rId20"/>
    <p:sldLayoutId id="2147483696" r:id="rId21"/>
    <p:sldLayoutId id="2147483697" r:id="rId22"/>
    <p:sldLayoutId id="2147483698"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microsoft.com/office/2007/relationships/hdphoto" Target="../media/hdphoto6.wdp"/><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hyperlink" Target="https://en.wikipedia.org/wiki/Dark_matter_halo" TargetMode="External"/><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hyperlink" Target="https://en.wikipedia.org/wiki/Dark_matter" TargetMode="External"/><Relationship Id="rId5" Type="http://schemas.microsoft.com/office/2007/relationships/hdphoto" Target="../media/hdphoto7.wdp"/><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microsoft.com/office/2007/relationships/hdphoto" Target="../media/hdphoto9.wdp"/><Relationship Id="rId5" Type="http://schemas.openxmlformats.org/officeDocument/2006/relationships/image" Target="../media/image19.png"/><Relationship Id="rId10" Type="http://schemas.openxmlformats.org/officeDocument/2006/relationships/image" Target="../media/image22.png"/><Relationship Id="rId4" Type="http://schemas.microsoft.com/office/2007/relationships/hdphoto" Target="../media/hdphoto8.wdp"/><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microsoft.com/office/2007/relationships/hdphoto" Target="../media/hdphoto11.wdp"/><Relationship Id="rId13" Type="http://schemas.openxmlformats.org/officeDocument/2006/relationships/comments" Target="../comments/comment1.xml"/><Relationship Id="rId3" Type="http://schemas.microsoft.com/office/2007/relationships/media" Target="../media/media2.mp4"/><Relationship Id="rId7" Type="http://schemas.openxmlformats.org/officeDocument/2006/relationships/image" Target="../media/image23.png"/><Relationship Id="rId12" Type="http://schemas.openxmlformats.org/officeDocument/2006/relationships/image" Target="../media/image2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13.xml"/><Relationship Id="rId11" Type="http://schemas.openxmlformats.org/officeDocument/2006/relationships/image" Target="../media/image26.png"/><Relationship Id="rId5" Type="http://schemas.openxmlformats.org/officeDocument/2006/relationships/slideLayout" Target="../slideLayouts/slideLayout16.xml"/><Relationship Id="rId10" Type="http://schemas.openxmlformats.org/officeDocument/2006/relationships/image" Target="../media/image25.png"/><Relationship Id="rId4" Type="http://schemas.openxmlformats.org/officeDocument/2006/relationships/video" Target="../media/media2.mp4"/><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32.png"/><Relationship Id="rId4" Type="http://schemas.openxmlformats.org/officeDocument/2006/relationships/image" Target="../media/image31.jp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36.jpg"/><Relationship Id="rId4" Type="http://schemas.openxmlformats.org/officeDocument/2006/relationships/image" Target="../media/image35.jpg"/></Relationships>
</file>

<file path=ppt/slides/_rels/slide23.xml.rels><?xml version="1.0" encoding="UTF-8" standalone="yes"?>
<Relationships xmlns="http://schemas.openxmlformats.org/package/2006/relationships"><Relationship Id="rId8" Type="http://schemas.openxmlformats.org/officeDocument/2006/relationships/image" Target="../media/image41.jpg"/><Relationship Id="rId13" Type="http://schemas.openxmlformats.org/officeDocument/2006/relationships/image" Target="../media/image46.jpg"/><Relationship Id="rId3" Type="http://schemas.openxmlformats.org/officeDocument/2006/relationships/slideLayout" Target="../slideLayouts/slideLayout14.xml"/><Relationship Id="rId7" Type="http://schemas.openxmlformats.org/officeDocument/2006/relationships/image" Target="../media/image40.png"/><Relationship Id="rId12" Type="http://schemas.openxmlformats.org/officeDocument/2006/relationships/image" Target="../media/image45.jp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39.jpg"/><Relationship Id="rId11" Type="http://schemas.openxmlformats.org/officeDocument/2006/relationships/image" Target="../media/image44.jpg"/><Relationship Id="rId5" Type="http://schemas.openxmlformats.org/officeDocument/2006/relationships/image" Target="../media/image38.jpg"/><Relationship Id="rId10" Type="http://schemas.openxmlformats.org/officeDocument/2006/relationships/image" Target="../media/image43.jpg"/><Relationship Id="rId4" Type="http://schemas.openxmlformats.org/officeDocument/2006/relationships/image" Target="../media/image37.jpg"/><Relationship Id="rId9" Type="http://schemas.openxmlformats.org/officeDocument/2006/relationships/image" Target="../media/image42.jp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microsoft.com/office/2007/relationships/hdphoto" Target="../media/hdphoto3.wdp"/><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microsoft.com/office/2007/relationships/hdphoto" Target="../media/hdphoto4.wdp"/><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grpSp>
        <p:nvGrpSpPr>
          <p:cNvPr id="1273" name="Google Shape;1273;p55"/>
          <p:cNvGrpSpPr/>
          <p:nvPr/>
        </p:nvGrpSpPr>
        <p:grpSpPr>
          <a:xfrm>
            <a:off x="719905" y="428396"/>
            <a:ext cx="1534820" cy="4175056"/>
            <a:chOff x="1713028" y="402834"/>
            <a:chExt cx="1544240" cy="4200680"/>
          </a:xfrm>
        </p:grpSpPr>
        <p:sp>
          <p:nvSpPr>
            <p:cNvPr id="1274" name="Google Shape;1274;p55"/>
            <p:cNvSpPr/>
            <p:nvPr/>
          </p:nvSpPr>
          <p:spPr>
            <a:xfrm>
              <a:off x="1713028" y="516692"/>
              <a:ext cx="1544240" cy="4086822"/>
            </a:xfrm>
            <a:custGeom>
              <a:avLst/>
              <a:gdLst/>
              <a:ahLst/>
              <a:cxnLst/>
              <a:rect l="l" t="t" r="r" b="b"/>
              <a:pathLst>
                <a:path w="41855" h="110769" extrusionOk="0">
                  <a:moveTo>
                    <a:pt x="41001" y="855"/>
                  </a:moveTo>
                  <a:lnTo>
                    <a:pt x="41001" y="109914"/>
                  </a:lnTo>
                  <a:lnTo>
                    <a:pt x="854" y="109914"/>
                  </a:lnTo>
                  <a:lnTo>
                    <a:pt x="854" y="855"/>
                  </a:lnTo>
                  <a:close/>
                  <a:moveTo>
                    <a:pt x="0" y="0"/>
                  </a:moveTo>
                  <a:lnTo>
                    <a:pt x="0" y="110769"/>
                  </a:lnTo>
                  <a:lnTo>
                    <a:pt x="41855" y="110769"/>
                  </a:lnTo>
                  <a:lnTo>
                    <a:pt x="41855" y="0"/>
                  </a:lnTo>
                  <a:close/>
                </a:path>
              </a:pathLst>
            </a:cu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55"/>
            <p:cNvSpPr/>
            <p:nvPr/>
          </p:nvSpPr>
          <p:spPr>
            <a:xfrm>
              <a:off x="1737416" y="776950"/>
              <a:ext cx="1505648" cy="37"/>
            </a:xfrm>
            <a:custGeom>
              <a:avLst/>
              <a:gdLst/>
              <a:ahLst/>
              <a:cxnLst/>
              <a:rect l="l" t="t" r="r" b="b"/>
              <a:pathLst>
                <a:path w="40809" h="1" fill="none" extrusionOk="0">
                  <a:moveTo>
                    <a:pt x="0" y="0"/>
                  </a:moveTo>
                  <a:lnTo>
                    <a:pt x="40808" y="0"/>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55"/>
            <p:cNvSpPr/>
            <p:nvPr/>
          </p:nvSpPr>
          <p:spPr>
            <a:xfrm>
              <a:off x="1737416" y="1029053"/>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55"/>
            <p:cNvSpPr/>
            <p:nvPr/>
          </p:nvSpPr>
          <p:spPr>
            <a:xfrm>
              <a:off x="1737416" y="1281193"/>
              <a:ext cx="1505648" cy="37"/>
            </a:xfrm>
            <a:custGeom>
              <a:avLst/>
              <a:gdLst/>
              <a:ahLst/>
              <a:cxnLst/>
              <a:rect l="l" t="t" r="r" b="b"/>
              <a:pathLst>
                <a:path w="40809" h="1" fill="none" extrusionOk="0">
                  <a:moveTo>
                    <a:pt x="0" y="0"/>
                  </a:moveTo>
                  <a:lnTo>
                    <a:pt x="40808" y="0"/>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55"/>
            <p:cNvSpPr/>
            <p:nvPr/>
          </p:nvSpPr>
          <p:spPr>
            <a:xfrm>
              <a:off x="1737416" y="1533297"/>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55"/>
            <p:cNvSpPr/>
            <p:nvPr/>
          </p:nvSpPr>
          <p:spPr>
            <a:xfrm>
              <a:off x="1737416" y="1786434"/>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55"/>
            <p:cNvSpPr/>
            <p:nvPr/>
          </p:nvSpPr>
          <p:spPr>
            <a:xfrm>
              <a:off x="1737416" y="2038574"/>
              <a:ext cx="1505648" cy="37"/>
            </a:xfrm>
            <a:custGeom>
              <a:avLst/>
              <a:gdLst/>
              <a:ahLst/>
              <a:cxnLst/>
              <a:rect l="l" t="t" r="r" b="b"/>
              <a:pathLst>
                <a:path w="40809" h="1" fill="none" extrusionOk="0">
                  <a:moveTo>
                    <a:pt x="0" y="0"/>
                  </a:moveTo>
                  <a:lnTo>
                    <a:pt x="40808" y="0"/>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55"/>
            <p:cNvSpPr/>
            <p:nvPr/>
          </p:nvSpPr>
          <p:spPr>
            <a:xfrm>
              <a:off x="1737416" y="2290678"/>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55"/>
            <p:cNvSpPr/>
            <p:nvPr/>
          </p:nvSpPr>
          <p:spPr>
            <a:xfrm>
              <a:off x="1737416" y="2542818"/>
              <a:ext cx="1505648" cy="37"/>
            </a:xfrm>
            <a:custGeom>
              <a:avLst/>
              <a:gdLst/>
              <a:ahLst/>
              <a:cxnLst/>
              <a:rect l="l" t="t" r="r" b="b"/>
              <a:pathLst>
                <a:path w="40809" h="1" fill="none" extrusionOk="0">
                  <a:moveTo>
                    <a:pt x="0" y="0"/>
                  </a:moveTo>
                  <a:lnTo>
                    <a:pt x="40808" y="0"/>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55"/>
            <p:cNvSpPr/>
            <p:nvPr/>
          </p:nvSpPr>
          <p:spPr>
            <a:xfrm>
              <a:off x="1737416" y="2794922"/>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55"/>
            <p:cNvSpPr/>
            <p:nvPr/>
          </p:nvSpPr>
          <p:spPr>
            <a:xfrm>
              <a:off x="1737416" y="3047025"/>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55"/>
            <p:cNvSpPr/>
            <p:nvPr/>
          </p:nvSpPr>
          <p:spPr>
            <a:xfrm>
              <a:off x="1737416" y="3300162"/>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55"/>
            <p:cNvSpPr/>
            <p:nvPr/>
          </p:nvSpPr>
          <p:spPr>
            <a:xfrm>
              <a:off x="1737416" y="3552302"/>
              <a:ext cx="1505648" cy="37"/>
            </a:xfrm>
            <a:custGeom>
              <a:avLst/>
              <a:gdLst/>
              <a:ahLst/>
              <a:cxnLst/>
              <a:rect l="l" t="t" r="r" b="b"/>
              <a:pathLst>
                <a:path w="40809" h="1" fill="none" extrusionOk="0">
                  <a:moveTo>
                    <a:pt x="0" y="0"/>
                  </a:moveTo>
                  <a:lnTo>
                    <a:pt x="40808" y="0"/>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55"/>
            <p:cNvSpPr/>
            <p:nvPr/>
          </p:nvSpPr>
          <p:spPr>
            <a:xfrm>
              <a:off x="1737416" y="3804406"/>
              <a:ext cx="1505648" cy="37"/>
            </a:xfrm>
            <a:custGeom>
              <a:avLst/>
              <a:gdLst/>
              <a:ahLst/>
              <a:cxnLst/>
              <a:rect l="l" t="t" r="r" b="b"/>
              <a:pathLst>
                <a:path w="40809" h="1" fill="none" extrusionOk="0">
                  <a:moveTo>
                    <a:pt x="0" y="1"/>
                  </a:moveTo>
                  <a:lnTo>
                    <a:pt x="40808" y="1"/>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55"/>
            <p:cNvSpPr/>
            <p:nvPr/>
          </p:nvSpPr>
          <p:spPr>
            <a:xfrm>
              <a:off x="1737416" y="4056546"/>
              <a:ext cx="1505648" cy="37"/>
            </a:xfrm>
            <a:custGeom>
              <a:avLst/>
              <a:gdLst/>
              <a:ahLst/>
              <a:cxnLst/>
              <a:rect l="l" t="t" r="r" b="b"/>
              <a:pathLst>
                <a:path w="40809" h="1" fill="none" extrusionOk="0">
                  <a:moveTo>
                    <a:pt x="0" y="0"/>
                  </a:moveTo>
                  <a:lnTo>
                    <a:pt x="40808" y="0"/>
                  </a:lnTo>
                </a:path>
              </a:pathLst>
            </a:custGeom>
            <a:noFill/>
            <a:ln w="9525"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55"/>
            <p:cNvSpPr/>
            <p:nvPr/>
          </p:nvSpPr>
          <p:spPr>
            <a:xfrm>
              <a:off x="1791283" y="402834"/>
              <a:ext cx="24461" cy="35604"/>
            </a:xfrm>
            <a:custGeom>
              <a:avLst/>
              <a:gdLst/>
              <a:ahLst/>
              <a:cxnLst/>
              <a:rect l="l" t="t" r="r" b="b"/>
              <a:pathLst>
                <a:path w="663" h="965" extrusionOk="0">
                  <a:moveTo>
                    <a:pt x="331" y="83"/>
                  </a:moveTo>
                  <a:cubicBezTo>
                    <a:pt x="387" y="83"/>
                    <a:pt x="442" y="138"/>
                    <a:pt x="469" y="193"/>
                  </a:cubicBezTo>
                  <a:cubicBezTo>
                    <a:pt x="497" y="248"/>
                    <a:pt x="524" y="359"/>
                    <a:pt x="524" y="496"/>
                  </a:cubicBezTo>
                  <a:cubicBezTo>
                    <a:pt x="524" y="607"/>
                    <a:pt x="497" y="717"/>
                    <a:pt x="469" y="772"/>
                  </a:cubicBezTo>
                  <a:cubicBezTo>
                    <a:pt x="442" y="855"/>
                    <a:pt x="387" y="882"/>
                    <a:pt x="331" y="882"/>
                  </a:cubicBezTo>
                  <a:cubicBezTo>
                    <a:pt x="249" y="882"/>
                    <a:pt x="194" y="855"/>
                    <a:pt x="166" y="772"/>
                  </a:cubicBezTo>
                  <a:cubicBezTo>
                    <a:pt x="139" y="717"/>
                    <a:pt x="111" y="607"/>
                    <a:pt x="111" y="496"/>
                  </a:cubicBezTo>
                  <a:cubicBezTo>
                    <a:pt x="111" y="359"/>
                    <a:pt x="139" y="248"/>
                    <a:pt x="166" y="193"/>
                  </a:cubicBezTo>
                  <a:cubicBezTo>
                    <a:pt x="194" y="138"/>
                    <a:pt x="249" y="83"/>
                    <a:pt x="331" y="83"/>
                  </a:cubicBezTo>
                  <a:close/>
                  <a:moveTo>
                    <a:pt x="331" y="0"/>
                  </a:moveTo>
                  <a:cubicBezTo>
                    <a:pt x="221" y="0"/>
                    <a:pt x="139" y="28"/>
                    <a:pt x="83" y="111"/>
                  </a:cubicBezTo>
                  <a:cubicBezTo>
                    <a:pt x="28" y="193"/>
                    <a:pt x="1" y="331"/>
                    <a:pt x="1" y="496"/>
                  </a:cubicBezTo>
                  <a:cubicBezTo>
                    <a:pt x="1" y="634"/>
                    <a:pt x="28" y="772"/>
                    <a:pt x="83" y="855"/>
                  </a:cubicBezTo>
                  <a:cubicBezTo>
                    <a:pt x="139" y="937"/>
                    <a:pt x="221" y="965"/>
                    <a:pt x="331" y="965"/>
                  </a:cubicBezTo>
                  <a:cubicBezTo>
                    <a:pt x="414" y="965"/>
                    <a:pt x="497" y="937"/>
                    <a:pt x="552" y="855"/>
                  </a:cubicBezTo>
                  <a:cubicBezTo>
                    <a:pt x="635" y="772"/>
                    <a:pt x="662" y="634"/>
                    <a:pt x="662" y="496"/>
                  </a:cubicBezTo>
                  <a:cubicBezTo>
                    <a:pt x="662" y="331"/>
                    <a:pt x="635" y="193"/>
                    <a:pt x="552" y="111"/>
                  </a:cubicBezTo>
                  <a:cubicBezTo>
                    <a:pt x="497" y="28"/>
                    <a:pt x="414" y="0"/>
                    <a:pt x="3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55"/>
            <p:cNvSpPr/>
            <p:nvPr/>
          </p:nvSpPr>
          <p:spPr>
            <a:xfrm>
              <a:off x="1823824" y="402834"/>
              <a:ext cx="20366" cy="35604"/>
            </a:xfrm>
            <a:custGeom>
              <a:avLst/>
              <a:gdLst/>
              <a:ahLst/>
              <a:cxnLst/>
              <a:rect l="l" t="t" r="r" b="b"/>
              <a:pathLst>
                <a:path w="552" h="965" extrusionOk="0">
                  <a:moveTo>
                    <a:pt x="221" y="0"/>
                  </a:moveTo>
                  <a:lnTo>
                    <a:pt x="1" y="55"/>
                  </a:lnTo>
                  <a:lnTo>
                    <a:pt x="1" y="166"/>
                  </a:lnTo>
                  <a:lnTo>
                    <a:pt x="221" y="138"/>
                  </a:lnTo>
                  <a:lnTo>
                    <a:pt x="221" y="855"/>
                  </a:lnTo>
                  <a:lnTo>
                    <a:pt x="28" y="855"/>
                  </a:lnTo>
                  <a:lnTo>
                    <a:pt x="28" y="965"/>
                  </a:lnTo>
                  <a:lnTo>
                    <a:pt x="552" y="965"/>
                  </a:lnTo>
                  <a:lnTo>
                    <a:pt x="552" y="855"/>
                  </a:lnTo>
                  <a:lnTo>
                    <a:pt x="359" y="855"/>
                  </a:lnTo>
                  <a:lnTo>
                    <a:pt x="35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55"/>
            <p:cNvSpPr/>
            <p:nvPr/>
          </p:nvSpPr>
          <p:spPr>
            <a:xfrm>
              <a:off x="1790286" y="920287"/>
              <a:ext cx="12212" cy="4095"/>
            </a:xfrm>
            <a:custGeom>
              <a:avLst/>
              <a:gdLst/>
              <a:ahLst/>
              <a:cxnLst/>
              <a:rect l="l" t="t" r="r" b="b"/>
              <a:pathLst>
                <a:path w="331" h="111" extrusionOk="0">
                  <a:moveTo>
                    <a:pt x="0" y="0"/>
                  </a:moveTo>
                  <a:lnTo>
                    <a:pt x="0" y="111"/>
                  </a:lnTo>
                  <a:lnTo>
                    <a:pt x="331" y="111"/>
                  </a:lnTo>
                  <a:lnTo>
                    <a:pt x="331" y="0"/>
                  </a:lnTo>
                  <a:close/>
                </a:path>
              </a:pathLst>
            </a:custGeom>
            <a:solidFill>
              <a:srgbClr val="FFFFFF"/>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55"/>
            <p:cNvSpPr/>
            <p:nvPr/>
          </p:nvSpPr>
          <p:spPr>
            <a:xfrm>
              <a:off x="1791283" y="1397081"/>
              <a:ext cx="24461" cy="35604"/>
            </a:xfrm>
            <a:custGeom>
              <a:avLst/>
              <a:gdLst/>
              <a:ahLst/>
              <a:cxnLst/>
              <a:rect l="l" t="t" r="r" b="b"/>
              <a:pathLst>
                <a:path w="663" h="965" extrusionOk="0">
                  <a:moveTo>
                    <a:pt x="331" y="83"/>
                  </a:moveTo>
                  <a:cubicBezTo>
                    <a:pt x="387" y="83"/>
                    <a:pt x="442" y="111"/>
                    <a:pt x="469" y="193"/>
                  </a:cubicBezTo>
                  <a:cubicBezTo>
                    <a:pt x="497" y="248"/>
                    <a:pt x="524" y="359"/>
                    <a:pt x="524" y="496"/>
                  </a:cubicBezTo>
                  <a:cubicBezTo>
                    <a:pt x="524" y="607"/>
                    <a:pt x="497" y="717"/>
                    <a:pt x="469" y="772"/>
                  </a:cubicBezTo>
                  <a:cubicBezTo>
                    <a:pt x="442" y="855"/>
                    <a:pt x="387" y="882"/>
                    <a:pt x="331" y="882"/>
                  </a:cubicBezTo>
                  <a:cubicBezTo>
                    <a:pt x="249" y="882"/>
                    <a:pt x="194" y="855"/>
                    <a:pt x="166" y="772"/>
                  </a:cubicBezTo>
                  <a:cubicBezTo>
                    <a:pt x="139" y="717"/>
                    <a:pt x="111" y="607"/>
                    <a:pt x="111" y="496"/>
                  </a:cubicBezTo>
                  <a:cubicBezTo>
                    <a:pt x="111" y="359"/>
                    <a:pt x="139" y="248"/>
                    <a:pt x="166" y="193"/>
                  </a:cubicBezTo>
                  <a:cubicBezTo>
                    <a:pt x="194" y="111"/>
                    <a:pt x="249" y="83"/>
                    <a:pt x="331" y="83"/>
                  </a:cubicBezTo>
                  <a:close/>
                  <a:moveTo>
                    <a:pt x="331" y="0"/>
                  </a:moveTo>
                  <a:cubicBezTo>
                    <a:pt x="221" y="0"/>
                    <a:pt x="139" y="28"/>
                    <a:pt x="83" y="111"/>
                  </a:cubicBezTo>
                  <a:cubicBezTo>
                    <a:pt x="28" y="193"/>
                    <a:pt x="1" y="331"/>
                    <a:pt x="1" y="496"/>
                  </a:cubicBezTo>
                  <a:cubicBezTo>
                    <a:pt x="1" y="634"/>
                    <a:pt x="28" y="772"/>
                    <a:pt x="83" y="855"/>
                  </a:cubicBezTo>
                  <a:cubicBezTo>
                    <a:pt x="139" y="937"/>
                    <a:pt x="221" y="965"/>
                    <a:pt x="331" y="965"/>
                  </a:cubicBezTo>
                  <a:cubicBezTo>
                    <a:pt x="414" y="965"/>
                    <a:pt x="497" y="937"/>
                    <a:pt x="552" y="855"/>
                  </a:cubicBezTo>
                  <a:cubicBezTo>
                    <a:pt x="635" y="772"/>
                    <a:pt x="662" y="634"/>
                    <a:pt x="662" y="496"/>
                  </a:cubicBezTo>
                  <a:cubicBezTo>
                    <a:pt x="662" y="331"/>
                    <a:pt x="635" y="193"/>
                    <a:pt x="552" y="111"/>
                  </a:cubicBezTo>
                  <a:cubicBezTo>
                    <a:pt x="497" y="28"/>
                    <a:pt x="414" y="0"/>
                    <a:pt x="3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55"/>
            <p:cNvSpPr/>
            <p:nvPr/>
          </p:nvSpPr>
          <p:spPr>
            <a:xfrm>
              <a:off x="1821795" y="1397081"/>
              <a:ext cx="22395" cy="35604"/>
            </a:xfrm>
            <a:custGeom>
              <a:avLst/>
              <a:gdLst/>
              <a:ahLst/>
              <a:cxnLst/>
              <a:rect l="l" t="t" r="r" b="b"/>
              <a:pathLst>
                <a:path w="607" h="965" extrusionOk="0">
                  <a:moveTo>
                    <a:pt x="166" y="0"/>
                  </a:moveTo>
                  <a:cubicBezTo>
                    <a:pt x="111" y="28"/>
                    <a:pt x="56" y="28"/>
                    <a:pt x="0" y="56"/>
                  </a:cubicBezTo>
                  <a:lnTo>
                    <a:pt x="0" y="193"/>
                  </a:lnTo>
                  <a:cubicBezTo>
                    <a:pt x="56" y="166"/>
                    <a:pt x="111" y="138"/>
                    <a:pt x="166" y="111"/>
                  </a:cubicBezTo>
                  <a:lnTo>
                    <a:pt x="276" y="111"/>
                  </a:lnTo>
                  <a:cubicBezTo>
                    <a:pt x="331" y="111"/>
                    <a:pt x="386" y="111"/>
                    <a:pt x="414" y="138"/>
                  </a:cubicBezTo>
                  <a:cubicBezTo>
                    <a:pt x="469" y="166"/>
                    <a:pt x="469" y="221"/>
                    <a:pt x="469" y="276"/>
                  </a:cubicBezTo>
                  <a:cubicBezTo>
                    <a:pt x="469" y="304"/>
                    <a:pt x="469" y="331"/>
                    <a:pt x="441" y="359"/>
                  </a:cubicBezTo>
                  <a:cubicBezTo>
                    <a:pt x="441" y="386"/>
                    <a:pt x="414" y="441"/>
                    <a:pt x="359" y="469"/>
                  </a:cubicBezTo>
                  <a:cubicBezTo>
                    <a:pt x="331" y="496"/>
                    <a:pt x="276" y="552"/>
                    <a:pt x="193" y="634"/>
                  </a:cubicBezTo>
                  <a:cubicBezTo>
                    <a:pt x="111" y="744"/>
                    <a:pt x="56" y="799"/>
                    <a:pt x="0" y="855"/>
                  </a:cubicBezTo>
                  <a:lnTo>
                    <a:pt x="0" y="965"/>
                  </a:lnTo>
                  <a:lnTo>
                    <a:pt x="607" y="965"/>
                  </a:lnTo>
                  <a:lnTo>
                    <a:pt x="607" y="855"/>
                  </a:lnTo>
                  <a:lnTo>
                    <a:pt x="166" y="855"/>
                  </a:lnTo>
                  <a:cubicBezTo>
                    <a:pt x="276" y="744"/>
                    <a:pt x="331" y="662"/>
                    <a:pt x="414" y="607"/>
                  </a:cubicBezTo>
                  <a:cubicBezTo>
                    <a:pt x="469" y="552"/>
                    <a:pt x="496" y="496"/>
                    <a:pt x="496" y="496"/>
                  </a:cubicBezTo>
                  <a:cubicBezTo>
                    <a:pt x="552" y="441"/>
                    <a:pt x="579" y="414"/>
                    <a:pt x="579" y="386"/>
                  </a:cubicBezTo>
                  <a:cubicBezTo>
                    <a:pt x="607" y="331"/>
                    <a:pt x="607" y="304"/>
                    <a:pt x="607" y="248"/>
                  </a:cubicBezTo>
                  <a:cubicBezTo>
                    <a:pt x="607" y="166"/>
                    <a:pt x="579" y="111"/>
                    <a:pt x="524" y="56"/>
                  </a:cubicBezTo>
                  <a:cubicBezTo>
                    <a:pt x="469" y="28"/>
                    <a:pt x="386" y="0"/>
                    <a:pt x="2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55"/>
            <p:cNvSpPr/>
            <p:nvPr/>
          </p:nvSpPr>
          <p:spPr>
            <a:xfrm>
              <a:off x="1791283" y="1894204"/>
              <a:ext cx="24461" cy="35604"/>
            </a:xfrm>
            <a:custGeom>
              <a:avLst/>
              <a:gdLst/>
              <a:ahLst/>
              <a:cxnLst/>
              <a:rect l="l" t="t" r="r" b="b"/>
              <a:pathLst>
                <a:path w="663" h="965" extrusionOk="0">
                  <a:moveTo>
                    <a:pt x="331" y="83"/>
                  </a:moveTo>
                  <a:cubicBezTo>
                    <a:pt x="387" y="83"/>
                    <a:pt x="442" y="111"/>
                    <a:pt x="469" y="193"/>
                  </a:cubicBezTo>
                  <a:cubicBezTo>
                    <a:pt x="497" y="248"/>
                    <a:pt x="524" y="359"/>
                    <a:pt x="524" y="496"/>
                  </a:cubicBezTo>
                  <a:cubicBezTo>
                    <a:pt x="524" y="607"/>
                    <a:pt x="497" y="717"/>
                    <a:pt x="469" y="772"/>
                  </a:cubicBezTo>
                  <a:cubicBezTo>
                    <a:pt x="442" y="855"/>
                    <a:pt x="387" y="882"/>
                    <a:pt x="331" y="882"/>
                  </a:cubicBezTo>
                  <a:cubicBezTo>
                    <a:pt x="249" y="882"/>
                    <a:pt x="194" y="855"/>
                    <a:pt x="166" y="772"/>
                  </a:cubicBezTo>
                  <a:cubicBezTo>
                    <a:pt x="139" y="717"/>
                    <a:pt x="111" y="607"/>
                    <a:pt x="111" y="496"/>
                  </a:cubicBezTo>
                  <a:cubicBezTo>
                    <a:pt x="111" y="359"/>
                    <a:pt x="139" y="248"/>
                    <a:pt x="166" y="193"/>
                  </a:cubicBezTo>
                  <a:cubicBezTo>
                    <a:pt x="194" y="111"/>
                    <a:pt x="249" y="83"/>
                    <a:pt x="331" y="83"/>
                  </a:cubicBezTo>
                  <a:close/>
                  <a:moveTo>
                    <a:pt x="331" y="0"/>
                  </a:moveTo>
                  <a:cubicBezTo>
                    <a:pt x="221" y="0"/>
                    <a:pt x="139" y="28"/>
                    <a:pt x="83" y="111"/>
                  </a:cubicBezTo>
                  <a:cubicBezTo>
                    <a:pt x="28" y="193"/>
                    <a:pt x="1" y="331"/>
                    <a:pt x="1" y="496"/>
                  </a:cubicBezTo>
                  <a:cubicBezTo>
                    <a:pt x="1" y="634"/>
                    <a:pt x="28" y="772"/>
                    <a:pt x="83" y="855"/>
                  </a:cubicBezTo>
                  <a:cubicBezTo>
                    <a:pt x="139" y="937"/>
                    <a:pt x="221" y="965"/>
                    <a:pt x="331" y="965"/>
                  </a:cubicBezTo>
                  <a:cubicBezTo>
                    <a:pt x="414" y="965"/>
                    <a:pt x="497" y="937"/>
                    <a:pt x="552" y="855"/>
                  </a:cubicBezTo>
                  <a:cubicBezTo>
                    <a:pt x="635" y="772"/>
                    <a:pt x="662" y="634"/>
                    <a:pt x="662" y="496"/>
                  </a:cubicBezTo>
                  <a:cubicBezTo>
                    <a:pt x="662" y="331"/>
                    <a:pt x="635" y="193"/>
                    <a:pt x="552" y="111"/>
                  </a:cubicBezTo>
                  <a:cubicBezTo>
                    <a:pt x="497" y="28"/>
                    <a:pt x="414" y="0"/>
                    <a:pt x="3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55"/>
            <p:cNvSpPr/>
            <p:nvPr/>
          </p:nvSpPr>
          <p:spPr>
            <a:xfrm>
              <a:off x="1821795" y="1894204"/>
              <a:ext cx="23428" cy="35604"/>
            </a:xfrm>
            <a:custGeom>
              <a:avLst/>
              <a:gdLst/>
              <a:ahLst/>
              <a:cxnLst/>
              <a:rect l="l" t="t" r="r" b="b"/>
              <a:pathLst>
                <a:path w="635" h="965" extrusionOk="0">
                  <a:moveTo>
                    <a:pt x="166" y="0"/>
                  </a:moveTo>
                  <a:cubicBezTo>
                    <a:pt x="138" y="0"/>
                    <a:pt x="83" y="28"/>
                    <a:pt x="28" y="28"/>
                  </a:cubicBezTo>
                  <a:lnTo>
                    <a:pt x="28" y="138"/>
                  </a:lnTo>
                  <a:cubicBezTo>
                    <a:pt x="83" y="138"/>
                    <a:pt x="138" y="111"/>
                    <a:pt x="166" y="111"/>
                  </a:cubicBezTo>
                  <a:lnTo>
                    <a:pt x="276" y="111"/>
                  </a:lnTo>
                  <a:cubicBezTo>
                    <a:pt x="359" y="111"/>
                    <a:pt x="386" y="111"/>
                    <a:pt x="441" y="138"/>
                  </a:cubicBezTo>
                  <a:cubicBezTo>
                    <a:pt x="469" y="166"/>
                    <a:pt x="496" y="193"/>
                    <a:pt x="496" y="248"/>
                  </a:cubicBezTo>
                  <a:cubicBezTo>
                    <a:pt x="496" y="304"/>
                    <a:pt x="469" y="331"/>
                    <a:pt x="441" y="359"/>
                  </a:cubicBezTo>
                  <a:cubicBezTo>
                    <a:pt x="414" y="386"/>
                    <a:pt x="359" y="386"/>
                    <a:pt x="276" y="386"/>
                  </a:cubicBezTo>
                  <a:lnTo>
                    <a:pt x="166" y="386"/>
                  </a:lnTo>
                  <a:lnTo>
                    <a:pt x="166" y="496"/>
                  </a:lnTo>
                  <a:lnTo>
                    <a:pt x="276" y="496"/>
                  </a:lnTo>
                  <a:cubicBezTo>
                    <a:pt x="359" y="496"/>
                    <a:pt x="414" y="524"/>
                    <a:pt x="441" y="552"/>
                  </a:cubicBezTo>
                  <a:cubicBezTo>
                    <a:pt x="496" y="579"/>
                    <a:pt x="496" y="634"/>
                    <a:pt x="496" y="689"/>
                  </a:cubicBezTo>
                  <a:cubicBezTo>
                    <a:pt x="496" y="744"/>
                    <a:pt x="496" y="800"/>
                    <a:pt x="441" y="827"/>
                  </a:cubicBezTo>
                  <a:cubicBezTo>
                    <a:pt x="414" y="855"/>
                    <a:pt x="331" y="855"/>
                    <a:pt x="248" y="855"/>
                  </a:cubicBezTo>
                  <a:lnTo>
                    <a:pt x="138" y="855"/>
                  </a:lnTo>
                  <a:cubicBezTo>
                    <a:pt x="83" y="855"/>
                    <a:pt x="56" y="827"/>
                    <a:pt x="0" y="800"/>
                  </a:cubicBezTo>
                  <a:lnTo>
                    <a:pt x="0" y="937"/>
                  </a:lnTo>
                  <a:cubicBezTo>
                    <a:pt x="56" y="937"/>
                    <a:pt x="111" y="965"/>
                    <a:pt x="138" y="965"/>
                  </a:cubicBezTo>
                  <a:lnTo>
                    <a:pt x="276" y="965"/>
                  </a:lnTo>
                  <a:cubicBezTo>
                    <a:pt x="386" y="965"/>
                    <a:pt x="469" y="937"/>
                    <a:pt x="552" y="910"/>
                  </a:cubicBezTo>
                  <a:cubicBezTo>
                    <a:pt x="607" y="855"/>
                    <a:pt x="634" y="772"/>
                    <a:pt x="634" y="689"/>
                  </a:cubicBezTo>
                  <a:cubicBezTo>
                    <a:pt x="634" y="607"/>
                    <a:pt x="607" y="579"/>
                    <a:pt x="579" y="524"/>
                  </a:cubicBezTo>
                  <a:cubicBezTo>
                    <a:pt x="552" y="496"/>
                    <a:pt x="496" y="469"/>
                    <a:pt x="441" y="441"/>
                  </a:cubicBezTo>
                  <a:cubicBezTo>
                    <a:pt x="496" y="441"/>
                    <a:pt x="524" y="414"/>
                    <a:pt x="579" y="359"/>
                  </a:cubicBezTo>
                  <a:cubicBezTo>
                    <a:pt x="607" y="331"/>
                    <a:pt x="607" y="276"/>
                    <a:pt x="607" y="248"/>
                  </a:cubicBezTo>
                  <a:cubicBezTo>
                    <a:pt x="607" y="166"/>
                    <a:pt x="579" y="111"/>
                    <a:pt x="524" y="56"/>
                  </a:cubicBezTo>
                  <a:cubicBezTo>
                    <a:pt x="469" y="0"/>
                    <a:pt x="386" y="0"/>
                    <a:pt x="3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55"/>
            <p:cNvSpPr/>
            <p:nvPr/>
          </p:nvSpPr>
          <p:spPr>
            <a:xfrm>
              <a:off x="1791283" y="2391327"/>
              <a:ext cx="24461" cy="35604"/>
            </a:xfrm>
            <a:custGeom>
              <a:avLst/>
              <a:gdLst/>
              <a:ahLst/>
              <a:cxnLst/>
              <a:rect l="l" t="t" r="r" b="b"/>
              <a:pathLst>
                <a:path w="663" h="965" extrusionOk="0">
                  <a:moveTo>
                    <a:pt x="331" y="83"/>
                  </a:moveTo>
                  <a:cubicBezTo>
                    <a:pt x="387" y="83"/>
                    <a:pt x="442" y="111"/>
                    <a:pt x="469" y="193"/>
                  </a:cubicBezTo>
                  <a:cubicBezTo>
                    <a:pt x="497" y="248"/>
                    <a:pt x="524" y="359"/>
                    <a:pt x="524" y="469"/>
                  </a:cubicBezTo>
                  <a:cubicBezTo>
                    <a:pt x="524" y="607"/>
                    <a:pt x="497" y="717"/>
                    <a:pt x="469" y="772"/>
                  </a:cubicBezTo>
                  <a:cubicBezTo>
                    <a:pt x="442" y="827"/>
                    <a:pt x="387" y="882"/>
                    <a:pt x="331" y="882"/>
                  </a:cubicBezTo>
                  <a:cubicBezTo>
                    <a:pt x="249" y="882"/>
                    <a:pt x="194" y="827"/>
                    <a:pt x="166" y="772"/>
                  </a:cubicBezTo>
                  <a:cubicBezTo>
                    <a:pt x="139" y="717"/>
                    <a:pt x="111" y="607"/>
                    <a:pt x="111" y="469"/>
                  </a:cubicBezTo>
                  <a:cubicBezTo>
                    <a:pt x="111" y="359"/>
                    <a:pt x="139" y="248"/>
                    <a:pt x="166" y="193"/>
                  </a:cubicBezTo>
                  <a:cubicBezTo>
                    <a:pt x="194" y="111"/>
                    <a:pt x="249" y="83"/>
                    <a:pt x="331" y="83"/>
                  </a:cubicBezTo>
                  <a:close/>
                  <a:moveTo>
                    <a:pt x="331" y="0"/>
                  </a:moveTo>
                  <a:cubicBezTo>
                    <a:pt x="221" y="0"/>
                    <a:pt x="139" y="28"/>
                    <a:pt x="83" y="111"/>
                  </a:cubicBezTo>
                  <a:cubicBezTo>
                    <a:pt x="28" y="193"/>
                    <a:pt x="1" y="331"/>
                    <a:pt x="1" y="469"/>
                  </a:cubicBezTo>
                  <a:cubicBezTo>
                    <a:pt x="1" y="634"/>
                    <a:pt x="28" y="772"/>
                    <a:pt x="83" y="855"/>
                  </a:cubicBezTo>
                  <a:cubicBezTo>
                    <a:pt x="139" y="937"/>
                    <a:pt x="221" y="965"/>
                    <a:pt x="331" y="965"/>
                  </a:cubicBezTo>
                  <a:cubicBezTo>
                    <a:pt x="414" y="965"/>
                    <a:pt x="497" y="937"/>
                    <a:pt x="552" y="855"/>
                  </a:cubicBezTo>
                  <a:cubicBezTo>
                    <a:pt x="635" y="772"/>
                    <a:pt x="662" y="634"/>
                    <a:pt x="662" y="469"/>
                  </a:cubicBezTo>
                  <a:cubicBezTo>
                    <a:pt x="662" y="331"/>
                    <a:pt x="635" y="193"/>
                    <a:pt x="552" y="111"/>
                  </a:cubicBezTo>
                  <a:cubicBezTo>
                    <a:pt x="497" y="28"/>
                    <a:pt x="414" y="0"/>
                    <a:pt x="3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55"/>
            <p:cNvSpPr/>
            <p:nvPr/>
          </p:nvSpPr>
          <p:spPr>
            <a:xfrm>
              <a:off x="1820762" y="2391327"/>
              <a:ext cx="25458" cy="35604"/>
            </a:xfrm>
            <a:custGeom>
              <a:avLst/>
              <a:gdLst/>
              <a:ahLst/>
              <a:cxnLst/>
              <a:rect l="l" t="t" r="r" b="b"/>
              <a:pathLst>
                <a:path w="690" h="965" extrusionOk="0">
                  <a:moveTo>
                    <a:pt x="442" y="111"/>
                  </a:moveTo>
                  <a:lnTo>
                    <a:pt x="442" y="634"/>
                  </a:lnTo>
                  <a:lnTo>
                    <a:pt x="111" y="634"/>
                  </a:lnTo>
                  <a:lnTo>
                    <a:pt x="442" y="111"/>
                  </a:lnTo>
                  <a:close/>
                  <a:moveTo>
                    <a:pt x="387" y="0"/>
                  </a:moveTo>
                  <a:lnTo>
                    <a:pt x="1" y="607"/>
                  </a:lnTo>
                  <a:lnTo>
                    <a:pt x="1" y="744"/>
                  </a:lnTo>
                  <a:lnTo>
                    <a:pt x="442" y="744"/>
                  </a:lnTo>
                  <a:lnTo>
                    <a:pt x="442" y="965"/>
                  </a:lnTo>
                  <a:lnTo>
                    <a:pt x="552" y="965"/>
                  </a:lnTo>
                  <a:lnTo>
                    <a:pt x="552" y="744"/>
                  </a:lnTo>
                  <a:lnTo>
                    <a:pt x="690" y="744"/>
                  </a:lnTo>
                  <a:lnTo>
                    <a:pt x="690" y="634"/>
                  </a:lnTo>
                  <a:lnTo>
                    <a:pt x="552" y="634"/>
                  </a:lnTo>
                  <a:lnTo>
                    <a:pt x="5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55"/>
            <p:cNvSpPr/>
            <p:nvPr/>
          </p:nvSpPr>
          <p:spPr>
            <a:xfrm>
              <a:off x="1791283" y="3384541"/>
              <a:ext cx="24461" cy="36637"/>
            </a:xfrm>
            <a:custGeom>
              <a:avLst/>
              <a:gdLst/>
              <a:ahLst/>
              <a:cxnLst/>
              <a:rect l="l" t="t" r="r" b="b"/>
              <a:pathLst>
                <a:path w="663" h="993" extrusionOk="0">
                  <a:moveTo>
                    <a:pt x="331" y="111"/>
                  </a:moveTo>
                  <a:cubicBezTo>
                    <a:pt x="387" y="111"/>
                    <a:pt x="442" y="139"/>
                    <a:pt x="469" y="221"/>
                  </a:cubicBezTo>
                  <a:cubicBezTo>
                    <a:pt x="497" y="277"/>
                    <a:pt x="524" y="387"/>
                    <a:pt x="524" y="497"/>
                  </a:cubicBezTo>
                  <a:cubicBezTo>
                    <a:pt x="524" y="635"/>
                    <a:pt x="497" y="745"/>
                    <a:pt x="469" y="800"/>
                  </a:cubicBezTo>
                  <a:cubicBezTo>
                    <a:pt x="442" y="855"/>
                    <a:pt x="387" y="910"/>
                    <a:pt x="331" y="910"/>
                  </a:cubicBezTo>
                  <a:cubicBezTo>
                    <a:pt x="249" y="910"/>
                    <a:pt x="194" y="855"/>
                    <a:pt x="166" y="800"/>
                  </a:cubicBezTo>
                  <a:cubicBezTo>
                    <a:pt x="139" y="745"/>
                    <a:pt x="111" y="635"/>
                    <a:pt x="111" y="497"/>
                  </a:cubicBezTo>
                  <a:cubicBezTo>
                    <a:pt x="111" y="387"/>
                    <a:pt x="139" y="277"/>
                    <a:pt x="166" y="221"/>
                  </a:cubicBezTo>
                  <a:cubicBezTo>
                    <a:pt x="194" y="139"/>
                    <a:pt x="249" y="111"/>
                    <a:pt x="331" y="111"/>
                  </a:cubicBezTo>
                  <a:close/>
                  <a:moveTo>
                    <a:pt x="331" y="1"/>
                  </a:moveTo>
                  <a:cubicBezTo>
                    <a:pt x="221" y="1"/>
                    <a:pt x="139" y="56"/>
                    <a:pt x="83" y="139"/>
                  </a:cubicBezTo>
                  <a:cubicBezTo>
                    <a:pt x="28" y="221"/>
                    <a:pt x="1" y="359"/>
                    <a:pt x="1" y="497"/>
                  </a:cubicBezTo>
                  <a:cubicBezTo>
                    <a:pt x="1" y="662"/>
                    <a:pt x="28" y="800"/>
                    <a:pt x="83" y="883"/>
                  </a:cubicBezTo>
                  <a:cubicBezTo>
                    <a:pt x="139" y="965"/>
                    <a:pt x="221" y="993"/>
                    <a:pt x="331" y="993"/>
                  </a:cubicBezTo>
                  <a:cubicBezTo>
                    <a:pt x="414" y="993"/>
                    <a:pt x="497" y="965"/>
                    <a:pt x="552" y="883"/>
                  </a:cubicBezTo>
                  <a:cubicBezTo>
                    <a:pt x="635" y="800"/>
                    <a:pt x="662" y="662"/>
                    <a:pt x="662" y="497"/>
                  </a:cubicBezTo>
                  <a:cubicBezTo>
                    <a:pt x="662" y="359"/>
                    <a:pt x="635" y="221"/>
                    <a:pt x="552" y="139"/>
                  </a:cubicBezTo>
                  <a:cubicBezTo>
                    <a:pt x="497" y="56"/>
                    <a:pt x="414" y="1"/>
                    <a:pt x="3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55"/>
            <p:cNvSpPr/>
            <p:nvPr/>
          </p:nvSpPr>
          <p:spPr>
            <a:xfrm>
              <a:off x="1821795" y="3385574"/>
              <a:ext cx="23428" cy="35604"/>
            </a:xfrm>
            <a:custGeom>
              <a:avLst/>
              <a:gdLst/>
              <a:ahLst/>
              <a:cxnLst/>
              <a:rect l="l" t="t" r="r" b="b"/>
              <a:pathLst>
                <a:path w="635" h="965" extrusionOk="0">
                  <a:moveTo>
                    <a:pt x="56" y="1"/>
                  </a:moveTo>
                  <a:lnTo>
                    <a:pt x="56" y="469"/>
                  </a:lnTo>
                  <a:cubicBezTo>
                    <a:pt x="83" y="469"/>
                    <a:pt x="111" y="441"/>
                    <a:pt x="166" y="441"/>
                  </a:cubicBezTo>
                  <a:lnTo>
                    <a:pt x="248" y="441"/>
                  </a:lnTo>
                  <a:cubicBezTo>
                    <a:pt x="331" y="441"/>
                    <a:pt x="386" y="441"/>
                    <a:pt x="441" y="496"/>
                  </a:cubicBezTo>
                  <a:cubicBezTo>
                    <a:pt x="469" y="524"/>
                    <a:pt x="496" y="579"/>
                    <a:pt x="496" y="662"/>
                  </a:cubicBezTo>
                  <a:cubicBezTo>
                    <a:pt x="496" y="717"/>
                    <a:pt x="469" y="772"/>
                    <a:pt x="441" y="800"/>
                  </a:cubicBezTo>
                  <a:cubicBezTo>
                    <a:pt x="386" y="855"/>
                    <a:pt x="331" y="855"/>
                    <a:pt x="248" y="855"/>
                  </a:cubicBezTo>
                  <a:lnTo>
                    <a:pt x="138" y="855"/>
                  </a:lnTo>
                  <a:cubicBezTo>
                    <a:pt x="83" y="827"/>
                    <a:pt x="56" y="827"/>
                    <a:pt x="0" y="800"/>
                  </a:cubicBezTo>
                  <a:lnTo>
                    <a:pt x="0" y="937"/>
                  </a:lnTo>
                  <a:cubicBezTo>
                    <a:pt x="56" y="937"/>
                    <a:pt x="83" y="965"/>
                    <a:pt x="138" y="965"/>
                  </a:cubicBezTo>
                  <a:lnTo>
                    <a:pt x="248" y="965"/>
                  </a:lnTo>
                  <a:cubicBezTo>
                    <a:pt x="386" y="965"/>
                    <a:pt x="469" y="937"/>
                    <a:pt x="524" y="882"/>
                  </a:cubicBezTo>
                  <a:cubicBezTo>
                    <a:pt x="607" y="827"/>
                    <a:pt x="634" y="744"/>
                    <a:pt x="634" y="662"/>
                  </a:cubicBezTo>
                  <a:cubicBezTo>
                    <a:pt x="634" y="552"/>
                    <a:pt x="607" y="469"/>
                    <a:pt x="524" y="414"/>
                  </a:cubicBezTo>
                  <a:cubicBezTo>
                    <a:pt x="469" y="359"/>
                    <a:pt x="386" y="331"/>
                    <a:pt x="276" y="331"/>
                  </a:cubicBezTo>
                  <a:lnTo>
                    <a:pt x="221" y="331"/>
                  </a:lnTo>
                  <a:cubicBezTo>
                    <a:pt x="193" y="331"/>
                    <a:pt x="193" y="331"/>
                    <a:pt x="166" y="359"/>
                  </a:cubicBezTo>
                  <a:lnTo>
                    <a:pt x="166" y="111"/>
                  </a:lnTo>
                  <a:lnTo>
                    <a:pt x="552" y="111"/>
                  </a:lnTo>
                  <a:lnTo>
                    <a:pt x="5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55"/>
            <p:cNvSpPr/>
            <p:nvPr/>
          </p:nvSpPr>
          <p:spPr>
            <a:xfrm>
              <a:off x="1791283" y="4378824"/>
              <a:ext cx="24461" cy="36600"/>
            </a:xfrm>
            <a:custGeom>
              <a:avLst/>
              <a:gdLst/>
              <a:ahLst/>
              <a:cxnLst/>
              <a:rect l="l" t="t" r="r" b="b"/>
              <a:pathLst>
                <a:path w="663" h="992" extrusionOk="0">
                  <a:moveTo>
                    <a:pt x="331" y="110"/>
                  </a:moveTo>
                  <a:cubicBezTo>
                    <a:pt x="387" y="110"/>
                    <a:pt x="442" y="138"/>
                    <a:pt x="469" y="220"/>
                  </a:cubicBezTo>
                  <a:cubicBezTo>
                    <a:pt x="497" y="276"/>
                    <a:pt x="524" y="386"/>
                    <a:pt x="524" y="496"/>
                  </a:cubicBezTo>
                  <a:cubicBezTo>
                    <a:pt x="524" y="634"/>
                    <a:pt x="497" y="744"/>
                    <a:pt x="469" y="799"/>
                  </a:cubicBezTo>
                  <a:cubicBezTo>
                    <a:pt x="442" y="854"/>
                    <a:pt x="387" y="909"/>
                    <a:pt x="331" y="909"/>
                  </a:cubicBezTo>
                  <a:cubicBezTo>
                    <a:pt x="249" y="909"/>
                    <a:pt x="194" y="854"/>
                    <a:pt x="166" y="799"/>
                  </a:cubicBezTo>
                  <a:cubicBezTo>
                    <a:pt x="139" y="744"/>
                    <a:pt x="111" y="634"/>
                    <a:pt x="111" y="496"/>
                  </a:cubicBezTo>
                  <a:cubicBezTo>
                    <a:pt x="111" y="386"/>
                    <a:pt x="139" y="276"/>
                    <a:pt x="166" y="220"/>
                  </a:cubicBezTo>
                  <a:cubicBezTo>
                    <a:pt x="194" y="138"/>
                    <a:pt x="249" y="110"/>
                    <a:pt x="331" y="110"/>
                  </a:cubicBezTo>
                  <a:close/>
                  <a:moveTo>
                    <a:pt x="331" y="0"/>
                  </a:moveTo>
                  <a:cubicBezTo>
                    <a:pt x="221" y="0"/>
                    <a:pt x="139" y="55"/>
                    <a:pt x="83" y="138"/>
                  </a:cubicBezTo>
                  <a:cubicBezTo>
                    <a:pt x="28" y="220"/>
                    <a:pt x="1" y="358"/>
                    <a:pt x="1" y="496"/>
                  </a:cubicBezTo>
                  <a:cubicBezTo>
                    <a:pt x="1" y="661"/>
                    <a:pt x="28" y="799"/>
                    <a:pt x="83" y="882"/>
                  </a:cubicBezTo>
                  <a:cubicBezTo>
                    <a:pt x="139" y="964"/>
                    <a:pt x="221" y="992"/>
                    <a:pt x="331" y="992"/>
                  </a:cubicBezTo>
                  <a:cubicBezTo>
                    <a:pt x="414" y="992"/>
                    <a:pt x="497" y="964"/>
                    <a:pt x="552" y="882"/>
                  </a:cubicBezTo>
                  <a:cubicBezTo>
                    <a:pt x="635" y="799"/>
                    <a:pt x="662" y="661"/>
                    <a:pt x="662" y="496"/>
                  </a:cubicBezTo>
                  <a:cubicBezTo>
                    <a:pt x="662" y="358"/>
                    <a:pt x="635" y="220"/>
                    <a:pt x="552" y="138"/>
                  </a:cubicBezTo>
                  <a:cubicBezTo>
                    <a:pt x="497" y="55"/>
                    <a:pt x="414" y="0"/>
                    <a:pt x="3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55"/>
            <p:cNvSpPr/>
            <p:nvPr/>
          </p:nvSpPr>
          <p:spPr>
            <a:xfrm>
              <a:off x="1821795" y="4378824"/>
              <a:ext cx="24424" cy="36600"/>
            </a:xfrm>
            <a:custGeom>
              <a:avLst/>
              <a:gdLst/>
              <a:ahLst/>
              <a:cxnLst/>
              <a:rect l="l" t="t" r="r" b="b"/>
              <a:pathLst>
                <a:path w="662" h="992" extrusionOk="0">
                  <a:moveTo>
                    <a:pt x="331" y="441"/>
                  </a:moveTo>
                  <a:cubicBezTo>
                    <a:pt x="386" y="441"/>
                    <a:pt x="441" y="468"/>
                    <a:pt x="469" y="524"/>
                  </a:cubicBezTo>
                  <a:cubicBezTo>
                    <a:pt x="524" y="551"/>
                    <a:pt x="524" y="606"/>
                    <a:pt x="524" y="689"/>
                  </a:cubicBezTo>
                  <a:cubicBezTo>
                    <a:pt x="524" y="744"/>
                    <a:pt x="524" y="799"/>
                    <a:pt x="469" y="827"/>
                  </a:cubicBezTo>
                  <a:cubicBezTo>
                    <a:pt x="441" y="882"/>
                    <a:pt x="386" y="909"/>
                    <a:pt x="331" y="909"/>
                  </a:cubicBezTo>
                  <a:cubicBezTo>
                    <a:pt x="276" y="909"/>
                    <a:pt x="248" y="882"/>
                    <a:pt x="193" y="827"/>
                  </a:cubicBezTo>
                  <a:cubicBezTo>
                    <a:pt x="166" y="799"/>
                    <a:pt x="138" y="744"/>
                    <a:pt x="138" y="689"/>
                  </a:cubicBezTo>
                  <a:cubicBezTo>
                    <a:pt x="138" y="606"/>
                    <a:pt x="166" y="551"/>
                    <a:pt x="193" y="524"/>
                  </a:cubicBezTo>
                  <a:cubicBezTo>
                    <a:pt x="248" y="468"/>
                    <a:pt x="276" y="441"/>
                    <a:pt x="331" y="441"/>
                  </a:cubicBezTo>
                  <a:close/>
                  <a:moveTo>
                    <a:pt x="386" y="0"/>
                  </a:moveTo>
                  <a:cubicBezTo>
                    <a:pt x="276" y="0"/>
                    <a:pt x="166" y="55"/>
                    <a:pt x="111" y="138"/>
                  </a:cubicBezTo>
                  <a:cubicBezTo>
                    <a:pt x="28" y="248"/>
                    <a:pt x="0" y="358"/>
                    <a:pt x="0" y="496"/>
                  </a:cubicBezTo>
                  <a:cubicBezTo>
                    <a:pt x="0" y="661"/>
                    <a:pt x="28" y="799"/>
                    <a:pt x="83" y="882"/>
                  </a:cubicBezTo>
                  <a:cubicBezTo>
                    <a:pt x="138" y="964"/>
                    <a:pt x="221" y="992"/>
                    <a:pt x="331" y="992"/>
                  </a:cubicBezTo>
                  <a:cubicBezTo>
                    <a:pt x="441" y="992"/>
                    <a:pt x="524" y="964"/>
                    <a:pt x="579" y="909"/>
                  </a:cubicBezTo>
                  <a:cubicBezTo>
                    <a:pt x="634" y="854"/>
                    <a:pt x="662" y="772"/>
                    <a:pt x="662" y="689"/>
                  </a:cubicBezTo>
                  <a:cubicBezTo>
                    <a:pt x="662" y="579"/>
                    <a:pt x="634" y="496"/>
                    <a:pt x="579" y="441"/>
                  </a:cubicBezTo>
                  <a:cubicBezTo>
                    <a:pt x="524" y="386"/>
                    <a:pt x="441" y="358"/>
                    <a:pt x="359" y="358"/>
                  </a:cubicBezTo>
                  <a:cubicBezTo>
                    <a:pt x="304" y="358"/>
                    <a:pt x="248" y="358"/>
                    <a:pt x="221" y="386"/>
                  </a:cubicBezTo>
                  <a:cubicBezTo>
                    <a:pt x="193" y="413"/>
                    <a:pt x="166" y="441"/>
                    <a:pt x="138" y="468"/>
                  </a:cubicBezTo>
                  <a:cubicBezTo>
                    <a:pt x="138" y="358"/>
                    <a:pt x="166" y="276"/>
                    <a:pt x="193" y="220"/>
                  </a:cubicBezTo>
                  <a:cubicBezTo>
                    <a:pt x="248" y="138"/>
                    <a:pt x="304" y="110"/>
                    <a:pt x="386" y="110"/>
                  </a:cubicBezTo>
                  <a:cubicBezTo>
                    <a:pt x="441" y="110"/>
                    <a:pt x="469" y="138"/>
                    <a:pt x="496" y="138"/>
                  </a:cubicBezTo>
                  <a:cubicBezTo>
                    <a:pt x="524" y="138"/>
                    <a:pt x="552" y="165"/>
                    <a:pt x="607" y="165"/>
                  </a:cubicBezTo>
                  <a:lnTo>
                    <a:pt x="607" y="55"/>
                  </a:lnTo>
                  <a:cubicBezTo>
                    <a:pt x="552" y="28"/>
                    <a:pt x="524" y="28"/>
                    <a:pt x="496" y="28"/>
                  </a:cubicBezTo>
                  <a:cubicBezTo>
                    <a:pt x="469" y="28"/>
                    <a:pt x="414" y="0"/>
                    <a:pt x="3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02" name="Google Shape;1302;p55"/>
          <p:cNvPicPr preferRelativeResize="0"/>
          <p:nvPr/>
        </p:nvPicPr>
        <p:blipFill rotWithShape="1">
          <a:blip r:embed="rId3">
            <a:alphaModFix/>
          </a:blip>
          <a:srcRect l="20139" t="8887" r="10555" b="2412"/>
          <a:stretch/>
        </p:blipFill>
        <p:spPr>
          <a:xfrm>
            <a:off x="1019175" y="1743325"/>
            <a:ext cx="2486026" cy="2386375"/>
          </a:xfrm>
          <a:prstGeom prst="rect">
            <a:avLst/>
          </a:prstGeom>
          <a:noFill/>
          <a:ln>
            <a:noFill/>
          </a:ln>
        </p:spPr>
      </p:pic>
      <p:sp>
        <p:nvSpPr>
          <p:cNvPr id="1303" name="Google Shape;1303;p55"/>
          <p:cNvSpPr txBox="1">
            <a:spLocks noGrp="1"/>
          </p:cNvSpPr>
          <p:nvPr>
            <p:ph type="ctrTitle"/>
          </p:nvPr>
        </p:nvSpPr>
        <p:spPr>
          <a:xfrm>
            <a:off x="4292075" y="540000"/>
            <a:ext cx="4131850" cy="1793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sz="6600" dirty="0">
                <a:latin typeface="Teko Medium"/>
                <a:ea typeface="Teko Medium"/>
                <a:cs typeface="Teko Medium"/>
                <a:sym typeface="Teko Medium"/>
              </a:rPr>
              <a:t>DARK MATTER </a:t>
            </a:r>
            <a:endParaRPr sz="6600" dirty="0">
              <a:latin typeface="Teko Light"/>
              <a:ea typeface="Teko Light"/>
              <a:cs typeface="Teko Light"/>
              <a:sym typeface="Teko Light"/>
            </a:endParaRPr>
          </a:p>
        </p:txBody>
      </p:sp>
      <p:pic>
        <p:nvPicPr>
          <p:cNvPr id="1304" name="Google Shape;1304;p55"/>
          <p:cNvPicPr preferRelativeResize="0"/>
          <p:nvPr/>
        </p:nvPicPr>
        <p:blipFill rotWithShape="1">
          <a:blip r:embed="rId4">
            <a:alphaModFix/>
          </a:blip>
          <a:srcRect b="49122"/>
          <a:stretch/>
        </p:blipFill>
        <p:spPr>
          <a:xfrm>
            <a:off x="5516654" y="2505345"/>
            <a:ext cx="2660592" cy="2031750"/>
          </a:xfrm>
          <a:prstGeom prst="rect">
            <a:avLst/>
          </a:prstGeom>
          <a:noFill/>
          <a:ln>
            <a:noFill/>
          </a:ln>
        </p:spPr>
      </p:pic>
      <p:sp>
        <p:nvSpPr>
          <p:cNvPr id="1305" name="Google Shape;1305;p55"/>
          <p:cNvSpPr txBox="1">
            <a:spLocks noGrp="1"/>
          </p:cNvSpPr>
          <p:nvPr>
            <p:ph type="subTitle" idx="1"/>
          </p:nvPr>
        </p:nvSpPr>
        <p:spPr>
          <a:xfrm>
            <a:off x="5863927" y="301950"/>
            <a:ext cx="2533500" cy="792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 sz="1600" b="1" dirty="0">
                <a:latin typeface="Source Code Pro ExtraLight"/>
                <a:ea typeface="Source Code Pro ExtraLight"/>
                <a:cs typeface="Source Code Pro ExtraLight"/>
                <a:sym typeface="Source Code Pro ExtraLight"/>
              </a:rPr>
              <a:t>PRESENTED BY : </a:t>
            </a:r>
          </a:p>
          <a:p>
            <a:pPr marL="0" lvl="0" indent="0" algn="r" rtl="0">
              <a:spcBef>
                <a:spcPts val="0"/>
              </a:spcBef>
              <a:spcAft>
                <a:spcPts val="0"/>
              </a:spcAft>
              <a:buClr>
                <a:schemeClr val="dk1"/>
              </a:buClr>
              <a:buSzPts val="1100"/>
              <a:buFont typeface="Arial"/>
              <a:buNone/>
            </a:pPr>
            <a:r>
              <a:rPr lang="en" sz="1600" b="1" dirty="0">
                <a:latin typeface="Source Code Pro ExtraLight"/>
                <a:ea typeface="Source Code Pro ExtraLight"/>
                <a:cs typeface="Source Code Pro ExtraLight"/>
                <a:sym typeface="Source Code Pro ExtraLight"/>
              </a:rPr>
              <a:t>DUBALARU GABRIELA</a:t>
            </a:r>
            <a:endParaRPr sz="1600" b="1" dirty="0">
              <a:latin typeface="Source Code Pro ExtraLight"/>
              <a:ea typeface="Source Code Pro ExtraLight"/>
              <a:cs typeface="Source Code Pro ExtraLight"/>
              <a:sym typeface="Source Code Pro ExtraLight"/>
            </a:endParaRPr>
          </a:p>
        </p:txBody>
      </p:sp>
      <p:grpSp>
        <p:nvGrpSpPr>
          <p:cNvPr id="1306" name="Google Shape;1306;p55"/>
          <p:cNvGrpSpPr/>
          <p:nvPr/>
        </p:nvGrpSpPr>
        <p:grpSpPr>
          <a:xfrm>
            <a:off x="5528769" y="2571702"/>
            <a:ext cx="2900025" cy="2211847"/>
            <a:chOff x="5614975" y="2571738"/>
            <a:chExt cx="2725075" cy="2078413"/>
          </a:xfrm>
        </p:grpSpPr>
        <p:grpSp>
          <p:nvGrpSpPr>
            <p:cNvPr id="1307" name="Google Shape;1307;p55"/>
            <p:cNvGrpSpPr/>
            <p:nvPr/>
          </p:nvGrpSpPr>
          <p:grpSpPr>
            <a:xfrm>
              <a:off x="8301900" y="2571738"/>
              <a:ext cx="38150" cy="1997125"/>
              <a:chOff x="8301900" y="2571738"/>
              <a:chExt cx="38150" cy="1997125"/>
            </a:xfrm>
          </p:grpSpPr>
          <p:sp>
            <p:nvSpPr>
              <p:cNvPr id="1308" name="Google Shape;1308;p55"/>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55"/>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55"/>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55"/>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55"/>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55"/>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55"/>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55"/>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55"/>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55"/>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55"/>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55"/>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0" name="Google Shape;1320;p55"/>
            <p:cNvGrpSpPr/>
            <p:nvPr/>
          </p:nvGrpSpPr>
          <p:grpSpPr>
            <a:xfrm>
              <a:off x="5614975" y="4609225"/>
              <a:ext cx="2597125" cy="40925"/>
              <a:chOff x="5614975" y="4609225"/>
              <a:chExt cx="2597125" cy="40925"/>
            </a:xfrm>
          </p:grpSpPr>
          <p:sp>
            <p:nvSpPr>
              <p:cNvPr id="1321" name="Google Shape;1321;p55"/>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55"/>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55"/>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55"/>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55"/>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55"/>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55"/>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55"/>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55"/>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55"/>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55"/>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55"/>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33" name="Google Shape;1333;p55"/>
          <p:cNvSpPr/>
          <p:nvPr/>
        </p:nvSpPr>
        <p:spPr>
          <a:xfrm>
            <a:off x="779230" y="2219032"/>
            <a:ext cx="9349" cy="8298"/>
          </a:xfrm>
          <a:custGeom>
            <a:avLst/>
            <a:gdLst/>
            <a:ahLst/>
            <a:cxnLst/>
            <a:rect l="l" t="t" r="r" b="b"/>
            <a:pathLst>
              <a:path w="249" h="221" extrusionOk="0">
                <a:moveTo>
                  <a:pt x="139" y="0"/>
                </a:moveTo>
                <a:cubicBezTo>
                  <a:pt x="1" y="0"/>
                  <a:pt x="1" y="221"/>
                  <a:pt x="139" y="221"/>
                </a:cubicBezTo>
                <a:cubicBezTo>
                  <a:pt x="249" y="221"/>
                  <a:pt x="249" y="0"/>
                  <a:pt x="139" y="0"/>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55"/>
          <p:cNvSpPr/>
          <p:nvPr/>
        </p:nvSpPr>
        <p:spPr>
          <a:xfrm>
            <a:off x="737853" y="1924175"/>
            <a:ext cx="5219" cy="8298"/>
          </a:xfrm>
          <a:custGeom>
            <a:avLst/>
            <a:gdLst/>
            <a:ahLst/>
            <a:cxnLst/>
            <a:rect l="l" t="t" r="r" b="b"/>
            <a:pathLst>
              <a:path w="139" h="221" extrusionOk="0">
                <a:moveTo>
                  <a:pt x="83" y="1"/>
                </a:moveTo>
                <a:cubicBezTo>
                  <a:pt x="56" y="1"/>
                  <a:pt x="56" y="28"/>
                  <a:pt x="56" y="28"/>
                </a:cubicBezTo>
                <a:lnTo>
                  <a:pt x="28" y="28"/>
                </a:lnTo>
                <a:cubicBezTo>
                  <a:pt x="28" y="56"/>
                  <a:pt x="1" y="56"/>
                  <a:pt x="1" y="56"/>
                </a:cubicBezTo>
                <a:cubicBezTo>
                  <a:pt x="1" y="83"/>
                  <a:pt x="1" y="111"/>
                  <a:pt x="1" y="111"/>
                </a:cubicBezTo>
                <a:cubicBezTo>
                  <a:pt x="1" y="138"/>
                  <a:pt x="1" y="138"/>
                  <a:pt x="1" y="138"/>
                </a:cubicBezTo>
                <a:cubicBezTo>
                  <a:pt x="1" y="166"/>
                  <a:pt x="1" y="193"/>
                  <a:pt x="28" y="221"/>
                </a:cubicBezTo>
                <a:lnTo>
                  <a:pt x="111" y="221"/>
                </a:lnTo>
                <a:cubicBezTo>
                  <a:pt x="138" y="193"/>
                  <a:pt x="138" y="166"/>
                  <a:pt x="138" y="138"/>
                </a:cubicBezTo>
                <a:cubicBezTo>
                  <a:pt x="138" y="111"/>
                  <a:pt x="138" y="111"/>
                  <a:pt x="138" y="111"/>
                </a:cubicBezTo>
                <a:cubicBezTo>
                  <a:pt x="138" y="111"/>
                  <a:pt x="138" y="83"/>
                  <a:pt x="138" y="56"/>
                </a:cubicBezTo>
                <a:cubicBezTo>
                  <a:pt x="138" y="28"/>
                  <a:pt x="111" y="28"/>
                  <a:pt x="111" y="28"/>
                </a:cubicBezTo>
                <a:cubicBezTo>
                  <a:pt x="83" y="28"/>
                  <a:pt x="83" y="1"/>
                  <a:pt x="83" y="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55"/>
          <p:cNvSpPr/>
          <p:nvPr/>
        </p:nvSpPr>
        <p:spPr>
          <a:xfrm>
            <a:off x="810282" y="1883812"/>
            <a:ext cx="5219" cy="6270"/>
          </a:xfrm>
          <a:custGeom>
            <a:avLst/>
            <a:gdLst/>
            <a:ahLst/>
            <a:cxnLst/>
            <a:rect l="l" t="t" r="r" b="b"/>
            <a:pathLst>
              <a:path w="139" h="167" extrusionOk="0">
                <a:moveTo>
                  <a:pt x="56" y="1"/>
                </a:moveTo>
                <a:cubicBezTo>
                  <a:pt x="56" y="1"/>
                  <a:pt x="28" y="1"/>
                  <a:pt x="1" y="28"/>
                </a:cubicBezTo>
                <a:cubicBezTo>
                  <a:pt x="1" y="28"/>
                  <a:pt x="1" y="56"/>
                  <a:pt x="1" y="56"/>
                </a:cubicBezTo>
                <a:cubicBezTo>
                  <a:pt x="1" y="84"/>
                  <a:pt x="1" y="84"/>
                  <a:pt x="1" y="111"/>
                </a:cubicBezTo>
                <a:lnTo>
                  <a:pt x="28" y="111"/>
                </a:lnTo>
                <a:cubicBezTo>
                  <a:pt x="28" y="139"/>
                  <a:pt x="28" y="139"/>
                  <a:pt x="28" y="139"/>
                </a:cubicBezTo>
                <a:lnTo>
                  <a:pt x="56" y="139"/>
                </a:lnTo>
                <a:cubicBezTo>
                  <a:pt x="56" y="139"/>
                  <a:pt x="56" y="166"/>
                  <a:pt x="56" y="166"/>
                </a:cubicBezTo>
                <a:lnTo>
                  <a:pt x="83" y="166"/>
                </a:lnTo>
                <a:cubicBezTo>
                  <a:pt x="83" y="139"/>
                  <a:pt x="83" y="139"/>
                  <a:pt x="83" y="139"/>
                </a:cubicBezTo>
                <a:lnTo>
                  <a:pt x="111" y="139"/>
                </a:lnTo>
                <a:cubicBezTo>
                  <a:pt x="111" y="111"/>
                  <a:pt x="111" y="111"/>
                  <a:pt x="111" y="111"/>
                </a:cubicBezTo>
                <a:lnTo>
                  <a:pt x="138" y="111"/>
                </a:lnTo>
                <a:cubicBezTo>
                  <a:pt x="138" y="84"/>
                  <a:pt x="138" y="84"/>
                  <a:pt x="138" y="56"/>
                </a:cubicBezTo>
                <a:cubicBezTo>
                  <a:pt x="138" y="56"/>
                  <a:pt x="138" y="28"/>
                  <a:pt x="138" y="28"/>
                </a:cubicBezTo>
                <a:cubicBezTo>
                  <a:pt x="111" y="1"/>
                  <a:pt x="83" y="1"/>
                  <a:pt x="56" y="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55"/>
          <p:cNvSpPr/>
          <p:nvPr/>
        </p:nvSpPr>
        <p:spPr>
          <a:xfrm>
            <a:off x="759593" y="1715188"/>
            <a:ext cx="5219" cy="4168"/>
          </a:xfrm>
          <a:custGeom>
            <a:avLst/>
            <a:gdLst/>
            <a:ahLst/>
            <a:cxnLst/>
            <a:rect l="l" t="t" r="r" b="b"/>
            <a:pathLst>
              <a:path w="139" h="111" extrusionOk="0">
                <a:moveTo>
                  <a:pt x="83" y="1"/>
                </a:moveTo>
                <a:cubicBezTo>
                  <a:pt x="0" y="1"/>
                  <a:pt x="0" y="111"/>
                  <a:pt x="83" y="111"/>
                </a:cubicBezTo>
                <a:cubicBezTo>
                  <a:pt x="138" y="111"/>
                  <a:pt x="138" y="1"/>
                  <a:pt x="83" y="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55"/>
          <p:cNvSpPr/>
          <p:nvPr/>
        </p:nvSpPr>
        <p:spPr>
          <a:xfrm>
            <a:off x="779230" y="3227734"/>
            <a:ext cx="9349" cy="7284"/>
          </a:xfrm>
          <a:custGeom>
            <a:avLst/>
            <a:gdLst/>
            <a:ahLst/>
            <a:cxnLst/>
            <a:rect l="l" t="t" r="r" b="b"/>
            <a:pathLst>
              <a:path w="249" h="194" extrusionOk="0">
                <a:moveTo>
                  <a:pt x="139" y="1"/>
                </a:moveTo>
                <a:cubicBezTo>
                  <a:pt x="1" y="1"/>
                  <a:pt x="1" y="194"/>
                  <a:pt x="139" y="194"/>
                </a:cubicBezTo>
                <a:cubicBezTo>
                  <a:pt x="249" y="194"/>
                  <a:pt x="249" y="1"/>
                  <a:pt x="139" y="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55"/>
          <p:cNvSpPr/>
          <p:nvPr/>
        </p:nvSpPr>
        <p:spPr>
          <a:xfrm>
            <a:off x="737853" y="2932877"/>
            <a:ext cx="5219" cy="7284"/>
          </a:xfrm>
          <a:custGeom>
            <a:avLst/>
            <a:gdLst/>
            <a:ahLst/>
            <a:cxnLst/>
            <a:rect l="l" t="t" r="r" b="b"/>
            <a:pathLst>
              <a:path w="139" h="194" extrusionOk="0">
                <a:moveTo>
                  <a:pt x="28" y="1"/>
                </a:moveTo>
                <a:cubicBezTo>
                  <a:pt x="28" y="1"/>
                  <a:pt x="28" y="28"/>
                  <a:pt x="28" y="28"/>
                </a:cubicBezTo>
                <a:cubicBezTo>
                  <a:pt x="28" y="28"/>
                  <a:pt x="1" y="28"/>
                  <a:pt x="1" y="56"/>
                </a:cubicBezTo>
                <a:cubicBezTo>
                  <a:pt x="1" y="56"/>
                  <a:pt x="1" y="84"/>
                  <a:pt x="1" y="111"/>
                </a:cubicBezTo>
                <a:cubicBezTo>
                  <a:pt x="1" y="111"/>
                  <a:pt x="1" y="111"/>
                  <a:pt x="1" y="139"/>
                </a:cubicBezTo>
                <a:cubicBezTo>
                  <a:pt x="1" y="166"/>
                  <a:pt x="1" y="194"/>
                  <a:pt x="28" y="194"/>
                </a:cubicBezTo>
                <a:lnTo>
                  <a:pt x="111" y="194"/>
                </a:lnTo>
                <a:cubicBezTo>
                  <a:pt x="138" y="194"/>
                  <a:pt x="138" y="166"/>
                  <a:pt x="138" y="139"/>
                </a:cubicBezTo>
                <a:cubicBezTo>
                  <a:pt x="138" y="111"/>
                  <a:pt x="138" y="111"/>
                  <a:pt x="138" y="111"/>
                </a:cubicBezTo>
                <a:cubicBezTo>
                  <a:pt x="138" y="84"/>
                  <a:pt x="138" y="56"/>
                  <a:pt x="138" y="56"/>
                </a:cubicBezTo>
                <a:cubicBezTo>
                  <a:pt x="138" y="28"/>
                  <a:pt x="138" y="28"/>
                  <a:pt x="138" y="28"/>
                </a:cubicBezTo>
                <a:cubicBezTo>
                  <a:pt x="138" y="28"/>
                  <a:pt x="111" y="28"/>
                  <a:pt x="111" y="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55"/>
          <p:cNvSpPr/>
          <p:nvPr/>
        </p:nvSpPr>
        <p:spPr>
          <a:xfrm>
            <a:off x="702672" y="2678383"/>
            <a:ext cx="5219" cy="4168"/>
          </a:xfrm>
          <a:custGeom>
            <a:avLst/>
            <a:gdLst/>
            <a:ahLst/>
            <a:cxnLst/>
            <a:rect l="l" t="t" r="r" b="b"/>
            <a:pathLst>
              <a:path w="139" h="111" extrusionOk="0">
                <a:moveTo>
                  <a:pt x="56" y="1"/>
                </a:moveTo>
                <a:cubicBezTo>
                  <a:pt x="1" y="1"/>
                  <a:pt x="1" y="111"/>
                  <a:pt x="56" y="111"/>
                </a:cubicBezTo>
                <a:cubicBezTo>
                  <a:pt x="139" y="111"/>
                  <a:pt x="139" y="1"/>
                  <a:pt x="56" y="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0" name="Google Shape;1340;p55"/>
          <p:cNvGrpSpPr/>
          <p:nvPr/>
        </p:nvGrpSpPr>
        <p:grpSpPr>
          <a:xfrm>
            <a:off x="2431150" y="2070384"/>
            <a:ext cx="1546483" cy="1890934"/>
            <a:chOff x="2441751" y="2054875"/>
            <a:chExt cx="1555974" cy="1902540"/>
          </a:xfrm>
        </p:grpSpPr>
        <p:sp>
          <p:nvSpPr>
            <p:cNvPr id="1342" name="Google Shape;1342;p55"/>
            <p:cNvSpPr txBox="1"/>
            <p:nvPr/>
          </p:nvSpPr>
          <p:spPr>
            <a:xfrm>
              <a:off x="3652425" y="3776275"/>
              <a:ext cx="345300" cy="1671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endParaRPr sz="1200" dirty="0">
                <a:solidFill>
                  <a:schemeClr val="lt1"/>
                </a:solidFill>
                <a:latin typeface="Teko"/>
                <a:ea typeface="Teko"/>
                <a:cs typeface="Teko"/>
                <a:sym typeface="Teko"/>
              </a:endParaRPr>
            </a:p>
          </p:txBody>
        </p:sp>
        <p:grpSp>
          <p:nvGrpSpPr>
            <p:cNvPr id="1345" name="Google Shape;1345;p55"/>
            <p:cNvGrpSpPr/>
            <p:nvPr/>
          </p:nvGrpSpPr>
          <p:grpSpPr>
            <a:xfrm>
              <a:off x="2441751" y="2054875"/>
              <a:ext cx="1323838" cy="1902540"/>
              <a:chOff x="3204150" y="1119132"/>
              <a:chExt cx="876250" cy="1259293"/>
            </a:xfrm>
          </p:grpSpPr>
          <p:sp>
            <p:nvSpPr>
              <p:cNvPr id="1346" name="Google Shape;1346;p55"/>
              <p:cNvSpPr/>
              <p:nvPr/>
            </p:nvSpPr>
            <p:spPr>
              <a:xfrm>
                <a:off x="3528114" y="1119132"/>
                <a:ext cx="266600" cy="243450"/>
              </a:xfrm>
              <a:custGeom>
                <a:avLst/>
                <a:gdLst/>
                <a:ahLst/>
                <a:cxnLst/>
                <a:rect l="l" t="t" r="r" b="b"/>
                <a:pathLst>
                  <a:path w="10664" h="9738" extrusionOk="0">
                    <a:moveTo>
                      <a:pt x="5314" y="1"/>
                    </a:moveTo>
                    <a:cubicBezTo>
                      <a:pt x="3087" y="1"/>
                      <a:pt x="1080" y="1547"/>
                      <a:pt x="579" y="3836"/>
                    </a:cubicBezTo>
                    <a:cubicBezTo>
                      <a:pt x="0" y="6453"/>
                      <a:pt x="1654" y="9044"/>
                      <a:pt x="4271" y="9622"/>
                    </a:cubicBezTo>
                    <a:cubicBezTo>
                      <a:pt x="4628" y="9700"/>
                      <a:pt x="4983" y="9738"/>
                      <a:pt x="5333" y="9738"/>
                    </a:cubicBezTo>
                    <a:cubicBezTo>
                      <a:pt x="7578" y="9738"/>
                      <a:pt x="9585" y="8195"/>
                      <a:pt x="10085" y="5930"/>
                    </a:cubicBezTo>
                    <a:cubicBezTo>
                      <a:pt x="10664" y="3285"/>
                      <a:pt x="9011" y="695"/>
                      <a:pt x="6365" y="116"/>
                    </a:cubicBezTo>
                    <a:cubicBezTo>
                      <a:pt x="6013" y="38"/>
                      <a:pt x="5661" y="1"/>
                      <a:pt x="5314" y="1"/>
                    </a:cubicBezTo>
                    <a:close/>
                  </a:path>
                </a:pathLst>
              </a:custGeom>
              <a:solidFill>
                <a:schemeClr val="dk1"/>
              </a:solidFill>
              <a:ln w="9525" cap="flat" cmpd="sng">
                <a:solidFill>
                  <a:schemeClr val="lt1"/>
                </a:solidFill>
                <a:prstDash val="solid"/>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55"/>
              <p:cNvSpPr/>
              <p:nvPr/>
            </p:nvSpPr>
            <p:spPr>
              <a:xfrm>
                <a:off x="3747719" y="1290531"/>
                <a:ext cx="223847" cy="243352"/>
              </a:xfrm>
              <a:custGeom>
                <a:avLst/>
                <a:gdLst/>
                <a:ahLst/>
                <a:cxnLst/>
                <a:rect l="l" t="t" r="r" b="b"/>
                <a:pathLst>
                  <a:path w="9480" h="9480" fill="none" extrusionOk="0">
                    <a:moveTo>
                      <a:pt x="9479" y="9480"/>
                    </a:moveTo>
                    <a:lnTo>
                      <a:pt x="1" y="1"/>
                    </a:lnTo>
                  </a:path>
                </a:pathLst>
              </a:custGeom>
              <a:noFill/>
              <a:ln w="22050"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55"/>
              <p:cNvSpPr/>
              <p:nvPr/>
            </p:nvSpPr>
            <p:spPr>
              <a:xfrm>
                <a:off x="4029400" y="1604125"/>
                <a:ext cx="51000" cy="25"/>
              </a:xfrm>
              <a:custGeom>
                <a:avLst/>
                <a:gdLst/>
                <a:ahLst/>
                <a:cxnLst/>
                <a:rect l="l" t="t" r="r" b="b"/>
                <a:pathLst>
                  <a:path w="2040" h="1" fill="none" extrusionOk="0">
                    <a:moveTo>
                      <a:pt x="0" y="0"/>
                    </a:moveTo>
                    <a:lnTo>
                      <a:pt x="2039" y="0"/>
                    </a:lnTo>
                  </a:path>
                </a:pathLst>
              </a:custGeom>
              <a:noFill/>
              <a:ln w="13100" cap="flat" cmpd="sng">
                <a:solidFill>
                  <a:schemeClr val="lt1"/>
                </a:solidFill>
                <a:prstDash val="solid"/>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55"/>
              <p:cNvSpPr/>
              <p:nvPr/>
            </p:nvSpPr>
            <p:spPr>
              <a:xfrm>
                <a:off x="3204150" y="1572025"/>
                <a:ext cx="267300" cy="243350"/>
              </a:xfrm>
              <a:custGeom>
                <a:avLst/>
                <a:gdLst/>
                <a:ahLst/>
                <a:cxnLst/>
                <a:rect l="l" t="t" r="r" b="b"/>
                <a:pathLst>
                  <a:path w="10692" h="9734" extrusionOk="0">
                    <a:moveTo>
                      <a:pt x="5371" y="0"/>
                    </a:moveTo>
                    <a:cubicBezTo>
                      <a:pt x="3157" y="0"/>
                      <a:pt x="1150" y="1516"/>
                      <a:pt x="606" y="3764"/>
                    </a:cubicBezTo>
                    <a:cubicBezTo>
                      <a:pt x="0" y="6382"/>
                      <a:pt x="1626" y="8999"/>
                      <a:pt x="4243" y="9605"/>
                    </a:cubicBezTo>
                    <a:cubicBezTo>
                      <a:pt x="4614" y="9692"/>
                      <a:pt x="4985" y="9734"/>
                      <a:pt x="5352" y="9734"/>
                    </a:cubicBezTo>
                    <a:cubicBezTo>
                      <a:pt x="7548" y="9734"/>
                      <a:pt x="9565" y="8239"/>
                      <a:pt x="10085" y="5996"/>
                    </a:cubicBezTo>
                    <a:cubicBezTo>
                      <a:pt x="10691" y="3378"/>
                      <a:pt x="9093" y="761"/>
                      <a:pt x="6475" y="127"/>
                    </a:cubicBezTo>
                    <a:cubicBezTo>
                      <a:pt x="6105" y="41"/>
                      <a:pt x="5735" y="0"/>
                      <a:pt x="5371" y="0"/>
                    </a:cubicBezTo>
                    <a:close/>
                  </a:path>
                </a:pathLst>
              </a:custGeom>
              <a:solidFill>
                <a:schemeClr val="dk1"/>
              </a:solidFill>
              <a:ln w="9525" cap="flat" cmpd="sng">
                <a:solidFill>
                  <a:schemeClr val="lt1"/>
                </a:solidFill>
                <a:prstDash val="solid"/>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55"/>
              <p:cNvSpPr/>
              <p:nvPr/>
            </p:nvSpPr>
            <p:spPr>
              <a:xfrm>
                <a:off x="3427325" y="1766675"/>
                <a:ext cx="538025" cy="541475"/>
              </a:xfrm>
              <a:custGeom>
                <a:avLst/>
                <a:gdLst/>
                <a:ahLst/>
                <a:cxnLst/>
                <a:rect l="l" t="t" r="r" b="b"/>
                <a:pathLst>
                  <a:path w="21521" h="21659" fill="none" extrusionOk="0">
                    <a:moveTo>
                      <a:pt x="21520" y="21658"/>
                    </a:moveTo>
                    <a:lnTo>
                      <a:pt x="1" y="1"/>
                    </a:lnTo>
                  </a:path>
                </a:pathLst>
              </a:custGeom>
              <a:noFill/>
              <a:ln w="22050" cap="flat" cmpd="sng">
                <a:solidFill>
                  <a:schemeClr val="lt1"/>
                </a:solidFill>
                <a:prstDash val="dot"/>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55"/>
              <p:cNvSpPr/>
              <p:nvPr/>
            </p:nvSpPr>
            <p:spPr>
              <a:xfrm>
                <a:off x="4029400" y="2378400"/>
                <a:ext cx="51000" cy="25"/>
              </a:xfrm>
              <a:custGeom>
                <a:avLst/>
                <a:gdLst/>
                <a:ahLst/>
                <a:cxnLst/>
                <a:rect l="l" t="t" r="r" b="b"/>
                <a:pathLst>
                  <a:path w="2040" h="1" fill="none" extrusionOk="0">
                    <a:moveTo>
                      <a:pt x="0" y="0"/>
                    </a:moveTo>
                    <a:lnTo>
                      <a:pt x="2039" y="0"/>
                    </a:lnTo>
                  </a:path>
                </a:pathLst>
              </a:custGeom>
              <a:solidFill>
                <a:schemeClr val="lt1"/>
              </a:solidFill>
              <a:ln w="13100" cap="flat" cmpd="sng">
                <a:solidFill>
                  <a:schemeClr val="lt1"/>
                </a:solidFill>
                <a:prstDash val="solid"/>
                <a:miter lim="2755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52" name="Google Shape;1352;p55"/>
          <p:cNvSpPr/>
          <p:nvPr/>
        </p:nvSpPr>
        <p:spPr>
          <a:xfrm>
            <a:off x="799919" y="1684212"/>
            <a:ext cx="1543635" cy="1283884"/>
          </a:xfrm>
          <a:custGeom>
            <a:avLst/>
            <a:gdLst/>
            <a:ahLst/>
            <a:cxnLst/>
            <a:rect l="l" t="t" r="r" b="b"/>
            <a:pathLst>
              <a:path w="41112" h="34194" extrusionOk="0">
                <a:moveTo>
                  <a:pt x="7773" y="8817"/>
                </a:moveTo>
                <a:lnTo>
                  <a:pt x="7773" y="8817"/>
                </a:lnTo>
                <a:cubicBezTo>
                  <a:pt x="11429" y="11186"/>
                  <a:pt x="14051" y="12658"/>
                  <a:pt x="15960" y="13733"/>
                </a:cubicBezTo>
                <a:lnTo>
                  <a:pt x="15960" y="13733"/>
                </a:lnTo>
                <a:cubicBezTo>
                  <a:pt x="15758" y="13558"/>
                  <a:pt x="15549" y="13376"/>
                  <a:pt x="15332" y="13187"/>
                </a:cubicBezTo>
                <a:lnTo>
                  <a:pt x="15332" y="13187"/>
                </a:lnTo>
                <a:cubicBezTo>
                  <a:pt x="13367" y="12166"/>
                  <a:pt x="10847" y="10809"/>
                  <a:pt x="7773" y="8817"/>
                </a:cubicBezTo>
                <a:close/>
                <a:moveTo>
                  <a:pt x="33339" y="2"/>
                </a:moveTo>
                <a:cubicBezTo>
                  <a:pt x="26164" y="9589"/>
                  <a:pt x="22007" y="13610"/>
                  <a:pt x="20871" y="15933"/>
                </a:cubicBezTo>
                <a:lnTo>
                  <a:pt x="20871" y="15933"/>
                </a:lnTo>
                <a:cubicBezTo>
                  <a:pt x="20874" y="15953"/>
                  <a:pt x="20877" y="15972"/>
                  <a:pt x="20880" y="15992"/>
                </a:cubicBezTo>
                <a:lnTo>
                  <a:pt x="20880" y="15992"/>
                </a:lnTo>
                <a:cubicBezTo>
                  <a:pt x="21163" y="15505"/>
                  <a:pt x="21628" y="14990"/>
                  <a:pt x="22275" y="14409"/>
                </a:cubicBezTo>
                <a:lnTo>
                  <a:pt x="22275" y="14409"/>
                </a:lnTo>
                <a:cubicBezTo>
                  <a:pt x="24359" y="11684"/>
                  <a:pt x="28190" y="6882"/>
                  <a:pt x="33339" y="2"/>
                </a:cubicBezTo>
                <a:close/>
                <a:moveTo>
                  <a:pt x="20550" y="17079"/>
                </a:moveTo>
                <a:cubicBezTo>
                  <a:pt x="20550" y="17079"/>
                  <a:pt x="20550" y="17079"/>
                  <a:pt x="20550" y="17079"/>
                </a:cubicBezTo>
                <a:lnTo>
                  <a:pt x="20550" y="17079"/>
                </a:lnTo>
                <a:cubicBezTo>
                  <a:pt x="20550" y="17080"/>
                  <a:pt x="20550" y="17081"/>
                  <a:pt x="20550" y="17082"/>
                </a:cubicBezTo>
                <a:lnTo>
                  <a:pt x="20550" y="17082"/>
                </a:lnTo>
                <a:cubicBezTo>
                  <a:pt x="20550" y="17082"/>
                  <a:pt x="20550" y="17082"/>
                  <a:pt x="20550" y="17082"/>
                </a:cubicBezTo>
                <a:lnTo>
                  <a:pt x="20550" y="17082"/>
                </a:lnTo>
                <a:cubicBezTo>
                  <a:pt x="20550" y="17081"/>
                  <a:pt x="20550" y="17080"/>
                  <a:pt x="20550" y="17079"/>
                </a:cubicBezTo>
                <a:close/>
                <a:moveTo>
                  <a:pt x="20550" y="17089"/>
                </a:moveTo>
                <a:cubicBezTo>
                  <a:pt x="20550" y="17089"/>
                  <a:pt x="20550" y="17089"/>
                  <a:pt x="20550" y="17089"/>
                </a:cubicBezTo>
                <a:cubicBezTo>
                  <a:pt x="20550" y="17090"/>
                  <a:pt x="20550" y="17091"/>
                  <a:pt x="20550" y="17091"/>
                </a:cubicBezTo>
                <a:lnTo>
                  <a:pt x="20550" y="17091"/>
                </a:lnTo>
                <a:cubicBezTo>
                  <a:pt x="20550" y="17091"/>
                  <a:pt x="20550" y="17090"/>
                  <a:pt x="20550" y="17089"/>
                </a:cubicBezTo>
                <a:close/>
                <a:moveTo>
                  <a:pt x="2" y="0"/>
                </a:moveTo>
                <a:cubicBezTo>
                  <a:pt x="7159" y="5949"/>
                  <a:pt x="12074" y="10344"/>
                  <a:pt x="15332" y="13187"/>
                </a:cubicBezTo>
                <a:lnTo>
                  <a:pt x="15332" y="13187"/>
                </a:lnTo>
                <a:cubicBezTo>
                  <a:pt x="17629" y="14380"/>
                  <a:pt x="19169" y="15113"/>
                  <a:pt x="19953" y="15860"/>
                </a:cubicBezTo>
                <a:lnTo>
                  <a:pt x="19953" y="15860"/>
                </a:lnTo>
                <a:cubicBezTo>
                  <a:pt x="20112" y="16288"/>
                  <a:pt x="20288" y="16659"/>
                  <a:pt x="20496" y="16995"/>
                </a:cubicBezTo>
                <a:lnTo>
                  <a:pt x="20496" y="16995"/>
                </a:lnTo>
                <a:cubicBezTo>
                  <a:pt x="20496" y="16997"/>
                  <a:pt x="20496" y="16999"/>
                  <a:pt x="20495" y="17001"/>
                </a:cubicBezTo>
                <a:lnTo>
                  <a:pt x="20495" y="17001"/>
                </a:lnTo>
                <a:cubicBezTo>
                  <a:pt x="19710" y="15853"/>
                  <a:pt x="18432" y="15125"/>
                  <a:pt x="15960" y="13733"/>
                </a:cubicBezTo>
                <a:lnTo>
                  <a:pt x="15960" y="13733"/>
                </a:lnTo>
                <a:cubicBezTo>
                  <a:pt x="18507" y="15941"/>
                  <a:pt x="19918" y="17060"/>
                  <a:pt x="20539" y="17089"/>
                </a:cubicBezTo>
                <a:lnTo>
                  <a:pt x="20539" y="17089"/>
                </a:lnTo>
                <a:cubicBezTo>
                  <a:pt x="20542" y="17089"/>
                  <a:pt x="20546" y="17089"/>
                  <a:pt x="20550" y="17089"/>
                </a:cubicBezTo>
                <a:lnTo>
                  <a:pt x="20550" y="17089"/>
                </a:lnTo>
                <a:cubicBezTo>
                  <a:pt x="20550" y="17089"/>
                  <a:pt x="20550" y="17089"/>
                  <a:pt x="20550" y="17089"/>
                </a:cubicBezTo>
                <a:lnTo>
                  <a:pt x="20550" y="17089"/>
                </a:lnTo>
                <a:cubicBezTo>
                  <a:pt x="20550" y="17089"/>
                  <a:pt x="20550" y="17089"/>
                  <a:pt x="20550" y="17089"/>
                </a:cubicBezTo>
                <a:lnTo>
                  <a:pt x="20550" y="17089"/>
                </a:lnTo>
                <a:cubicBezTo>
                  <a:pt x="20550" y="17089"/>
                  <a:pt x="20550" y="17089"/>
                  <a:pt x="20550" y="17089"/>
                </a:cubicBezTo>
                <a:lnTo>
                  <a:pt x="20550" y="17089"/>
                </a:lnTo>
                <a:cubicBezTo>
                  <a:pt x="20551" y="17089"/>
                  <a:pt x="20552" y="17089"/>
                  <a:pt x="20554" y="17089"/>
                </a:cubicBezTo>
                <a:lnTo>
                  <a:pt x="20554" y="17089"/>
                </a:lnTo>
                <a:cubicBezTo>
                  <a:pt x="20554" y="17089"/>
                  <a:pt x="20554" y="17089"/>
                  <a:pt x="20554" y="17089"/>
                </a:cubicBezTo>
                <a:lnTo>
                  <a:pt x="20554" y="17089"/>
                </a:lnTo>
                <a:cubicBezTo>
                  <a:pt x="20554" y="17089"/>
                  <a:pt x="20554" y="17089"/>
                  <a:pt x="20554" y="17089"/>
                </a:cubicBezTo>
                <a:lnTo>
                  <a:pt x="20554" y="17089"/>
                </a:lnTo>
                <a:cubicBezTo>
                  <a:pt x="20555" y="17089"/>
                  <a:pt x="20556" y="17089"/>
                  <a:pt x="20556" y="17089"/>
                </a:cubicBezTo>
                <a:lnTo>
                  <a:pt x="20556" y="17089"/>
                </a:lnTo>
                <a:cubicBezTo>
                  <a:pt x="20556" y="17089"/>
                  <a:pt x="20556" y="17089"/>
                  <a:pt x="20556" y="17089"/>
                </a:cubicBezTo>
                <a:lnTo>
                  <a:pt x="20556" y="17089"/>
                </a:lnTo>
                <a:cubicBezTo>
                  <a:pt x="20556" y="17089"/>
                  <a:pt x="20555" y="17089"/>
                  <a:pt x="20554" y="17089"/>
                </a:cubicBezTo>
                <a:lnTo>
                  <a:pt x="20554" y="17089"/>
                </a:lnTo>
                <a:cubicBezTo>
                  <a:pt x="20556" y="17092"/>
                  <a:pt x="20557" y="17094"/>
                  <a:pt x="20559" y="17096"/>
                </a:cubicBezTo>
                <a:lnTo>
                  <a:pt x="20559" y="17096"/>
                </a:lnTo>
                <a:cubicBezTo>
                  <a:pt x="20560" y="17096"/>
                  <a:pt x="20560" y="17096"/>
                  <a:pt x="20561" y="17096"/>
                </a:cubicBezTo>
                <a:lnTo>
                  <a:pt x="20561" y="17096"/>
                </a:lnTo>
                <a:cubicBezTo>
                  <a:pt x="20559" y="17094"/>
                  <a:pt x="20558" y="17092"/>
                  <a:pt x="20556" y="17089"/>
                </a:cubicBezTo>
                <a:lnTo>
                  <a:pt x="20556" y="17089"/>
                </a:lnTo>
                <a:cubicBezTo>
                  <a:pt x="20559" y="17089"/>
                  <a:pt x="20561" y="17089"/>
                  <a:pt x="20563" y="17089"/>
                </a:cubicBezTo>
                <a:lnTo>
                  <a:pt x="20563" y="17089"/>
                </a:lnTo>
                <a:cubicBezTo>
                  <a:pt x="20563" y="17092"/>
                  <a:pt x="20563" y="17094"/>
                  <a:pt x="20563" y="17096"/>
                </a:cubicBezTo>
                <a:lnTo>
                  <a:pt x="20563" y="17096"/>
                </a:lnTo>
                <a:cubicBezTo>
                  <a:pt x="20563" y="17094"/>
                  <a:pt x="20563" y="17092"/>
                  <a:pt x="20563" y="17089"/>
                </a:cubicBezTo>
                <a:lnTo>
                  <a:pt x="20563" y="17089"/>
                </a:lnTo>
                <a:cubicBezTo>
                  <a:pt x="20563" y="17089"/>
                  <a:pt x="20563" y="17089"/>
                  <a:pt x="20563" y="17089"/>
                </a:cubicBezTo>
                <a:cubicBezTo>
                  <a:pt x="20674" y="17089"/>
                  <a:pt x="20759" y="17052"/>
                  <a:pt x="20818" y="16977"/>
                </a:cubicBezTo>
                <a:lnTo>
                  <a:pt x="20818" y="16977"/>
                </a:lnTo>
                <a:cubicBezTo>
                  <a:pt x="22253" y="16128"/>
                  <a:pt x="28515" y="10469"/>
                  <a:pt x="41110" y="0"/>
                </a:cubicBezTo>
                <a:lnTo>
                  <a:pt x="41110" y="0"/>
                </a:lnTo>
                <a:cubicBezTo>
                  <a:pt x="31374" y="8092"/>
                  <a:pt x="25096" y="11875"/>
                  <a:pt x="22275" y="14409"/>
                </a:cubicBezTo>
                <a:lnTo>
                  <a:pt x="22275" y="14409"/>
                </a:lnTo>
                <a:cubicBezTo>
                  <a:pt x="21671" y="15199"/>
                  <a:pt x="21214" y="15814"/>
                  <a:pt x="20914" y="16254"/>
                </a:cubicBezTo>
                <a:lnTo>
                  <a:pt x="20914" y="16254"/>
                </a:lnTo>
                <a:cubicBezTo>
                  <a:pt x="20906" y="16173"/>
                  <a:pt x="20895" y="16085"/>
                  <a:pt x="20880" y="15992"/>
                </a:cubicBezTo>
                <a:lnTo>
                  <a:pt x="20880" y="15992"/>
                </a:lnTo>
                <a:cubicBezTo>
                  <a:pt x="20718" y="16270"/>
                  <a:pt x="20616" y="16538"/>
                  <a:pt x="20573" y="16804"/>
                </a:cubicBezTo>
                <a:lnTo>
                  <a:pt x="20573" y="16804"/>
                </a:lnTo>
                <a:cubicBezTo>
                  <a:pt x="20573" y="16804"/>
                  <a:pt x="20573" y="16804"/>
                  <a:pt x="20573" y="16804"/>
                </a:cubicBezTo>
                <a:lnTo>
                  <a:pt x="20573" y="16804"/>
                </a:lnTo>
                <a:cubicBezTo>
                  <a:pt x="20615" y="16539"/>
                  <a:pt x="20714" y="16252"/>
                  <a:pt x="20871" y="15933"/>
                </a:cubicBezTo>
                <a:lnTo>
                  <a:pt x="20871" y="15933"/>
                </a:lnTo>
                <a:cubicBezTo>
                  <a:pt x="20507" y="13740"/>
                  <a:pt x="18479" y="8429"/>
                  <a:pt x="16451" y="1"/>
                </a:cubicBezTo>
                <a:lnTo>
                  <a:pt x="16451" y="1"/>
                </a:lnTo>
                <a:cubicBezTo>
                  <a:pt x="18582" y="8855"/>
                  <a:pt x="19032" y="12962"/>
                  <a:pt x="19786" y="15368"/>
                </a:cubicBezTo>
                <a:lnTo>
                  <a:pt x="19786" y="15368"/>
                </a:lnTo>
                <a:cubicBezTo>
                  <a:pt x="17639" y="12813"/>
                  <a:pt x="11044" y="9178"/>
                  <a:pt x="2" y="0"/>
                </a:cubicBezTo>
                <a:close/>
                <a:moveTo>
                  <a:pt x="20563" y="17096"/>
                </a:moveTo>
                <a:cubicBezTo>
                  <a:pt x="20563" y="17097"/>
                  <a:pt x="20563" y="17098"/>
                  <a:pt x="20563" y="17099"/>
                </a:cubicBezTo>
                <a:lnTo>
                  <a:pt x="20563" y="17099"/>
                </a:lnTo>
                <a:cubicBezTo>
                  <a:pt x="20563" y="17099"/>
                  <a:pt x="20563" y="17099"/>
                  <a:pt x="20563" y="17099"/>
                </a:cubicBezTo>
                <a:lnTo>
                  <a:pt x="20563" y="17099"/>
                </a:lnTo>
                <a:cubicBezTo>
                  <a:pt x="20563" y="17098"/>
                  <a:pt x="20563" y="17097"/>
                  <a:pt x="20563" y="17096"/>
                </a:cubicBezTo>
                <a:close/>
                <a:moveTo>
                  <a:pt x="20506" y="17543"/>
                </a:moveTo>
                <a:cubicBezTo>
                  <a:pt x="20459" y="17740"/>
                  <a:pt x="20380" y="17950"/>
                  <a:pt x="20272" y="18178"/>
                </a:cubicBezTo>
                <a:lnTo>
                  <a:pt x="20272" y="18178"/>
                </a:lnTo>
                <a:cubicBezTo>
                  <a:pt x="20270" y="18163"/>
                  <a:pt x="20268" y="18149"/>
                  <a:pt x="20266" y="18134"/>
                </a:cubicBezTo>
                <a:lnTo>
                  <a:pt x="20266" y="18134"/>
                </a:lnTo>
                <a:cubicBezTo>
                  <a:pt x="19987" y="18639"/>
                  <a:pt x="19509" y="19173"/>
                  <a:pt x="18834" y="19779"/>
                </a:cubicBezTo>
                <a:lnTo>
                  <a:pt x="18834" y="19779"/>
                </a:lnTo>
                <a:cubicBezTo>
                  <a:pt x="19468" y="18950"/>
                  <a:pt x="19941" y="18313"/>
                  <a:pt x="20241" y="17869"/>
                </a:cubicBezTo>
                <a:lnTo>
                  <a:pt x="20241" y="17869"/>
                </a:lnTo>
                <a:cubicBezTo>
                  <a:pt x="20246" y="17951"/>
                  <a:pt x="20255" y="18039"/>
                  <a:pt x="20266" y="18134"/>
                </a:cubicBezTo>
                <a:lnTo>
                  <a:pt x="20266" y="18134"/>
                </a:lnTo>
                <a:cubicBezTo>
                  <a:pt x="20378" y="17934"/>
                  <a:pt x="20458" y="17737"/>
                  <a:pt x="20506" y="17543"/>
                </a:cubicBezTo>
                <a:close/>
                <a:moveTo>
                  <a:pt x="20623" y="17199"/>
                </a:moveTo>
                <a:lnTo>
                  <a:pt x="20623" y="17199"/>
                </a:lnTo>
                <a:cubicBezTo>
                  <a:pt x="20631" y="17207"/>
                  <a:pt x="20639" y="17216"/>
                  <a:pt x="20648" y="17226"/>
                </a:cubicBezTo>
                <a:lnTo>
                  <a:pt x="20648" y="17226"/>
                </a:lnTo>
                <a:cubicBezTo>
                  <a:pt x="21057" y="17813"/>
                  <a:pt x="21586" y="18304"/>
                  <a:pt x="22325" y="18840"/>
                </a:cubicBezTo>
                <a:lnTo>
                  <a:pt x="22325" y="18840"/>
                </a:lnTo>
                <a:cubicBezTo>
                  <a:pt x="22693" y="19186"/>
                  <a:pt x="23118" y="19584"/>
                  <a:pt x="23599" y="20032"/>
                </a:cubicBezTo>
                <a:lnTo>
                  <a:pt x="23599" y="20032"/>
                </a:lnTo>
                <a:cubicBezTo>
                  <a:pt x="22474" y="19392"/>
                  <a:pt x="21661" y="18883"/>
                  <a:pt x="21158" y="18377"/>
                </a:cubicBezTo>
                <a:lnTo>
                  <a:pt x="21158" y="18377"/>
                </a:lnTo>
                <a:cubicBezTo>
                  <a:pt x="21006" y="17927"/>
                  <a:pt x="20833" y="17543"/>
                  <a:pt x="20623" y="17199"/>
                </a:cubicBezTo>
                <a:close/>
                <a:moveTo>
                  <a:pt x="24395" y="20219"/>
                </a:moveTo>
                <a:cubicBezTo>
                  <a:pt x="24692" y="20466"/>
                  <a:pt x="25006" y="20729"/>
                  <a:pt x="25338" y="21006"/>
                </a:cubicBezTo>
                <a:lnTo>
                  <a:pt x="25338" y="21006"/>
                </a:lnTo>
                <a:cubicBezTo>
                  <a:pt x="25228" y="20945"/>
                  <a:pt x="25121" y="20885"/>
                  <a:pt x="25015" y="20826"/>
                </a:cubicBezTo>
                <a:lnTo>
                  <a:pt x="25015" y="20826"/>
                </a:lnTo>
                <a:cubicBezTo>
                  <a:pt x="24800" y="20615"/>
                  <a:pt x="24593" y="20412"/>
                  <a:pt x="24395" y="20219"/>
                </a:cubicBezTo>
                <a:close/>
                <a:moveTo>
                  <a:pt x="20550" y="17091"/>
                </a:moveTo>
                <a:cubicBezTo>
                  <a:pt x="20550" y="17093"/>
                  <a:pt x="20550" y="17095"/>
                  <a:pt x="20550" y="17097"/>
                </a:cubicBezTo>
                <a:lnTo>
                  <a:pt x="20550" y="17097"/>
                </a:lnTo>
                <a:cubicBezTo>
                  <a:pt x="20542" y="17098"/>
                  <a:pt x="20533" y="17099"/>
                  <a:pt x="20524" y="17102"/>
                </a:cubicBezTo>
                <a:lnTo>
                  <a:pt x="20524" y="17102"/>
                </a:lnTo>
                <a:cubicBezTo>
                  <a:pt x="20468" y="17108"/>
                  <a:pt x="20420" y="17127"/>
                  <a:pt x="20381" y="17161"/>
                </a:cubicBezTo>
                <a:lnTo>
                  <a:pt x="20381" y="17161"/>
                </a:lnTo>
                <a:cubicBezTo>
                  <a:pt x="19126" y="17816"/>
                  <a:pt x="12868" y="23484"/>
                  <a:pt x="1" y="34166"/>
                </a:cubicBezTo>
                <a:cubicBezTo>
                  <a:pt x="9734" y="26087"/>
                  <a:pt x="16011" y="22309"/>
                  <a:pt x="18834" y="19779"/>
                </a:cubicBezTo>
                <a:lnTo>
                  <a:pt x="18834" y="19779"/>
                </a:lnTo>
                <a:cubicBezTo>
                  <a:pt x="16749" y="22501"/>
                  <a:pt x="12919" y="27297"/>
                  <a:pt x="7771" y="34166"/>
                </a:cubicBezTo>
                <a:cubicBezTo>
                  <a:pt x="15012" y="24504"/>
                  <a:pt x="19179" y="20468"/>
                  <a:pt x="20272" y="18178"/>
                </a:cubicBezTo>
                <a:lnTo>
                  <a:pt x="20272" y="18178"/>
                </a:lnTo>
                <a:cubicBezTo>
                  <a:pt x="20552" y="20320"/>
                  <a:pt x="22353" y="25659"/>
                  <a:pt x="24138" y="34194"/>
                </a:cubicBezTo>
                <a:cubicBezTo>
                  <a:pt x="22274" y="25279"/>
                  <a:pt x="21973" y="21147"/>
                  <a:pt x="21278" y="18757"/>
                </a:cubicBezTo>
                <a:lnTo>
                  <a:pt x="21278" y="18757"/>
                </a:lnTo>
                <a:cubicBezTo>
                  <a:pt x="22328" y="20040"/>
                  <a:pt x="24514" y="21588"/>
                  <a:pt x="27837" y="23978"/>
                </a:cubicBezTo>
                <a:lnTo>
                  <a:pt x="27837" y="23978"/>
                </a:lnTo>
                <a:cubicBezTo>
                  <a:pt x="30671" y="26616"/>
                  <a:pt x="34316" y="30012"/>
                  <a:pt x="38742" y="34166"/>
                </a:cubicBezTo>
                <a:cubicBezTo>
                  <a:pt x="34835" y="30499"/>
                  <a:pt x="31685" y="27423"/>
                  <a:pt x="29168" y="24937"/>
                </a:cubicBezTo>
                <a:lnTo>
                  <a:pt x="29168" y="24937"/>
                </a:lnTo>
                <a:cubicBezTo>
                  <a:pt x="32297" y="27202"/>
                  <a:pt x="36278" y="30154"/>
                  <a:pt x="41112" y="34166"/>
                </a:cubicBezTo>
                <a:cubicBezTo>
                  <a:pt x="33964" y="28233"/>
                  <a:pt x="28735" y="23846"/>
                  <a:pt x="25338" y="21006"/>
                </a:cubicBezTo>
                <a:lnTo>
                  <a:pt x="25338" y="21006"/>
                </a:lnTo>
                <a:cubicBezTo>
                  <a:pt x="27363" y="22138"/>
                  <a:pt x="30031" y="23661"/>
                  <a:pt x="33342" y="25955"/>
                </a:cubicBezTo>
                <a:cubicBezTo>
                  <a:pt x="29103" y="23018"/>
                  <a:pt x="26267" y="21344"/>
                  <a:pt x="24313" y="20139"/>
                </a:cubicBezTo>
                <a:lnTo>
                  <a:pt x="24313" y="20139"/>
                </a:lnTo>
                <a:cubicBezTo>
                  <a:pt x="24340" y="20165"/>
                  <a:pt x="24368" y="20192"/>
                  <a:pt x="24395" y="20219"/>
                </a:cubicBezTo>
                <a:lnTo>
                  <a:pt x="24395" y="20219"/>
                </a:lnTo>
                <a:cubicBezTo>
                  <a:pt x="24350" y="20181"/>
                  <a:pt x="24305" y="20143"/>
                  <a:pt x="24261" y="20106"/>
                </a:cubicBezTo>
                <a:lnTo>
                  <a:pt x="24261" y="20106"/>
                </a:lnTo>
                <a:cubicBezTo>
                  <a:pt x="24278" y="20117"/>
                  <a:pt x="24296" y="20128"/>
                  <a:pt x="24313" y="20139"/>
                </a:cubicBezTo>
                <a:lnTo>
                  <a:pt x="24313" y="20139"/>
                </a:lnTo>
                <a:cubicBezTo>
                  <a:pt x="22273" y="18151"/>
                  <a:pt x="21118" y="17138"/>
                  <a:pt x="20590" y="17101"/>
                </a:cubicBezTo>
                <a:lnTo>
                  <a:pt x="20590" y="17101"/>
                </a:lnTo>
                <a:cubicBezTo>
                  <a:pt x="20583" y="17098"/>
                  <a:pt x="20574" y="17096"/>
                  <a:pt x="20563" y="17096"/>
                </a:cubicBezTo>
                <a:cubicBezTo>
                  <a:pt x="20562" y="17096"/>
                  <a:pt x="20562" y="17096"/>
                  <a:pt x="20561" y="17096"/>
                </a:cubicBezTo>
                <a:lnTo>
                  <a:pt x="20561" y="17096"/>
                </a:lnTo>
                <a:cubicBezTo>
                  <a:pt x="20561" y="17097"/>
                  <a:pt x="20562" y="17098"/>
                  <a:pt x="20562" y="17099"/>
                </a:cubicBezTo>
                <a:lnTo>
                  <a:pt x="20562" y="17099"/>
                </a:lnTo>
                <a:cubicBezTo>
                  <a:pt x="20561" y="17098"/>
                  <a:pt x="20561" y="17098"/>
                  <a:pt x="20560" y="17098"/>
                </a:cubicBezTo>
                <a:lnTo>
                  <a:pt x="20560" y="17098"/>
                </a:lnTo>
                <a:cubicBezTo>
                  <a:pt x="20559" y="17097"/>
                  <a:pt x="20559" y="17097"/>
                  <a:pt x="20559" y="17096"/>
                </a:cubicBezTo>
                <a:lnTo>
                  <a:pt x="20559" y="17096"/>
                </a:lnTo>
                <a:cubicBezTo>
                  <a:pt x="20558" y="17096"/>
                  <a:pt x="20557" y="17097"/>
                  <a:pt x="20556" y="17097"/>
                </a:cubicBezTo>
                <a:lnTo>
                  <a:pt x="20556" y="17097"/>
                </a:lnTo>
                <a:cubicBezTo>
                  <a:pt x="20555" y="17096"/>
                  <a:pt x="20554" y="17096"/>
                  <a:pt x="20553" y="17096"/>
                </a:cubicBezTo>
                <a:cubicBezTo>
                  <a:pt x="20552" y="17096"/>
                  <a:pt x="20551" y="17097"/>
                  <a:pt x="20550" y="17097"/>
                </a:cubicBezTo>
                <a:lnTo>
                  <a:pt x="20550" y="17097"/>
                </a:lnTo>
                <a:cubicBezTo>
                  <a:pt x="20550" y="17097"/>
                  <a:pt x="20550" y="17097"/>
                  <a:pt x="20550" y="17097"/>
                </a:cubicBezTo>
                <a:lnTo>
                  <a:pt x="20550" y="17097"/>
                </a:lnTo>
                <a:cubicBezTo>
                  <a:pt x="20550" y="17095"/>
                  <a:pt x="20550" y="17093"/>
                  <a:pt x="20550" y="17091"/>
                </a:cubicBez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a:extLst>
              <a:ext uri="{FF2B5EF4-FFF2-40B4-BE49-F238E27FC236}">
                <a16:creationId xmlns:a16="http://schemas.microsoft.com/office/drawing/2014/main" id="{47F1A1F0-8F77-D1D8-7ED5-66F88A453CAB}"/>
              </a:ext>
            </a:extLst>
          </p:cNvPr>
          <p:cNvPicPr>
            <a:picLocks noChangeAspect="1"/>
          </p:cNvPicPr>
          <p:nvPr/>
        </p:nvPicPr>
        <p:blipFill>
          <a:blip r:embed="rId5">
            <a:lum bright="70000" contrast="-70000"/>
            <a:extLst>
              <a:ext uri="{BEBA8EAE-BF5A-486C-A8C5-ECC9F3942E4B}">
                <a14:imgProps xmlns:a14="http://schemas.microsoft.com/office/drawing/2010/main">
                  <a14:imgLayer r:embed="rId6">
                    <a14:imgEffect>
                      <a14:saturation sat="0"/>
                    </a14:imgEffect>
                  </a14:imgLayer>
                </a14:imgProps>
              </a:ext>
            </a:extLst>
          </a:blip>
          <a:stretch>
            <a:fillRect/>
          </a:stretch>
        </p:blipFill>
        <p:spPr>
          <a:xfrm>
            <a:off x="6083970" y="2768719"/>
            <a:ext cx="1525960" cy="1525960"/>
          </a:xfrm>
          <a:prstGeom prst="rect">
            <a:avLst/>
          </a:prstGeom>
          <a:noFill/>
          <a:ln w="31750">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352"/>
                                        </p:tgtEl>
                                        <p:attrNameLst>
                                          <p:attrName>style.visibility</p:attrName>
                                        </p:attrNameLst>
                                      </p:cBhvr>
                                      <p:to>
                                        <p:strVal val="visible"/>
                                      </p:to>
                                    </p:set>
                                    <p:anim calcmode="lin" valueType="num">
                                      <p:cBhvr additive="base">
                                        <p:cTn id="7" dur="1500"/>
                                        <p:tgtEl>
                                          <p:spTgt spid="1352"/>
                                        </p:tgtEl>
                                        <p:attrNameLst>
                                          <p:attrName>ppt_w</p:attrName>
                                        </p:attrNameLst>
                                      </p:cBhvr>
                                      <p:tavLst>
                                        <p:tav tm="0">
                                          <p:val>
                                            <p:strVal val="0"/>
                                          </p:val>
                                        </p:tav>
                                        <p:tav tm="100000">
                                          <p:val>
                                            <p:strVal val="#ppt_w"/>
                                          </p:val>
                                        </p:tav>
                                      </p:tavLst>
                                    </p:anim>
                                    <p:anim calcmode="lin" valueType="num">
                                      <p:cBhvr additive="base">
                                        <p:cTn id="8" dur="1500"/>
                                        <p:tgtEl>
                                          <p:spTgt spid="1352"/>
                                        </p:tgtEl>
                                        <p:attrNameLst>
                                          <p:attrName>ppt_h</p:attrName>
                                        </p:attrNameLst>
                                      </p:cBhvr>
                                      <p:tavLst>
                                        <p:tav tm="0">
                                          <p:val>
                                            <p:strVal val="0"/>
                                          </p:val>
                                        </p:tav>
                                        <p:tav tm="100000">
                                          <p:val>
                                            <p:strVal val="#ppt_h"/>
                                          </p:val>
                                        </p:tav>
                                      </p:tavLst>
                                    </p:anim>
                                  </p:childTnLst>
                                </p:cTn>
                              </p:par>
                            </p:childTnLst>
                          </p:cTn>
                        </p:par>
                        <p:par>
                          <p:cTn id="9" fill="hold">
                            <p:stCondLst>
                              <p:cond delay="1500"/>
                            </p:stCondLst>
                            <p:childTnLst>
                              <p:par>
                                <p:cTn id="10" presetID="23" presetClass="exit" presetSubtype="32" fill="hold" nodeType="afterEffect">
                                  <p:stCondLst>
                                    <p:cond delay="0"/>
                                  </p:stCondLst>
                                  <p:childTnLst>
                                    <p:anim calcmode="lin" valueType="num">
                                      <p:cBhvr additive="base">
                                        <p:cTn id="11" dur="1500"/>
                                        <p:tgtEl>
                                          <p:spTgt spid="1352"/>
                                        </p:tgtEl>
                                        <p:attrNameLst>
                                          <p:attrName>ppt_w</p:attrName>
                                        </p:attrNameLst>
                                      </p:cBhvr>
                                      <p:tavLst>
                                        <p:tav tm="0">
                                          <p:val>
                                            <p:strVal val="#ppt_w"/>
                                          </p:val>
                                        </p:tav>
                                        <p:tav tm="100000">
                                          <p:val>
                                            <p:strVal val="0"/>
                                          </p:val>
                                        </p:tav>
                                      </p:tavLst>
                                    </p:anim>
                                    <p:anim calcmode="lin" valueType="num">
                                      <p:cBhvr additive="base">
                                        <p:cTn id="12" dur="1500"/>
                                        <p:tgtEl>
                                          <p:spTgt spid="1352"/>
                                        </p:tgtEl>
                                        <p:attrNameLst>
                                          <p:attrName>ppt_h</p:attrName>
                                        </p:attrNameLst>
                                      </p:cBhvr>
                                      <p:tavLst>
                                        <p:tav tm="0">
                                          <p:val>
                                            <p:strVal val="#ppt_h"/>
                                          </p:val>
                                        </p:tav>
                                        <p:tav tm="100000">
                                          <p:val>
                                            <p:strVal val="0"/>
                                          </p:val>
                                        </p:tav>
                                      </p:tavLst>
                                    </p:anim>
                                    <p:set>
                                      <p:cBhvr>
                                        <p:cTn id="13" dur="1" fill="hold">
                                          <p:stCondLst>
                                            <p:cond delay="1500"/>
                                          </p:stCondLst>
                                        </p:cTn>
                                        <p:tgtEl>
                                          <p:spTgt spid="1352"/>
                                        </p:tgtEl>
                                        <p:attrNameLst>
                                          <p:attrName>style.visibility</p:attrName>
                                        </p:attrNameLst>
                                      </p:cBhvr>
                                      <p:to>
                                        <p:strVal val="hidden"/>
                                      </p:to>
                                    </p:set>
                                  </p:childTnLst>
                                </p:cTn>
                              </p:par>
                            </p:childTnLst>
                          </p:cTn>
                        </p:par>
                        <p:par>
                          <p:cTn id="14" fill="hold">
                            <p:stCondLst>
                              <p:cond delay="3000"/>
                            </p:stCondLst>
                            <p:childTnLst>
                              <p:par>
                                <p:cTn id="15" presetID="23" presetClass="entr" presetSubtype="16" fill="hold" nodeType="afterEffect">
                                  <p:stCondLst>
                                    <p:cond delay="0"/>
                                  </p:stCondLst>
                                  <p:childTnLst>
                                    <p:set>
                                      <p:cBhvr>
                                        <p:cTn id="16" dur="1" fill="hold">
                                          <p:stCondLst>
                                            <p:cond delay="0"/>
                                          </p:stCondLst>
                                        </p:cTn>
                                        <p:tgtEl>
                                          <p:spTgt spid="1352"/>
                                        </p:tgtEl>
                                        <p:attrNameLst>
                                          <p:attrName>style.visibility</p:attrName>
                                        </p:attrNameLst>
                                      </p:cBhvr>
                                      <p:to>
                                        <p:strVal val="visible"/>
                                      </p:to>
                                    </p:set>
                                    <p:anim calcmode="lin" valueType="num">
                                      <p:cBhvr additive="base">
                                        <p:cTn id="17" dur="1500"/>
                                        <p:tgtEl>
                                          <p:spTgt spid="1352"/>
                                        </p:tgtEl>
                                        <p:attrNameLst>
                                          <p:attrName>ppt_w</p:attrName>
                                        </p:attrNameLst>
                                      </p:cBhvr>
                                      <p:tavLst>
                                        <p:tav tm="0">
                                          <p:val>
                                            <p:strVal val="0"/>
                                          </p:val>
                                        </p:tav>
                                        <p:tav tm="100000">
                                          <p:val>
                                            <p:strVal val="#ppt_w"/>
                                          </p:val>
                                        </p:tav>
                                      </p:tavLst>
                                    </p:anim>
                                    <p:anim calcmode="lin" valueType="num">
                                      <p:cBhvr additive="base">
                                        <p:cTn id="18" dur="1500"/>
                                        <p:tgtEl>
                                          <p:spTgt spid="1352"/>
                                        </p:tgtEl>
                                        <p:attrNameLst>
                                          <p:attrName>ppt_h</p:attrName>
                                        </p:attrNameLst>
                                      </p:cBhvr>
                                      <p:tavLst>
                                        <p:tav tm="0">
                                          <p:val>
                                            <p:strVal val="0"/>
                                          </p:val>
                                        </p:tav>
                                        <p:tav tm="100000">
                                          <p:val>
                                            <p:strVal val="#ppt_h"/>
                                          </p:val>
                                        </p:tav>
                                      </p:tavLst>
                                    </p:anim>
                                  </p:childTnLst>
                                </p:cTn>
                              </p:par>
                            </p:childTnLst>
                          </p:cTn>
                        </p:par>
                        <p:par>
                          <p:cTn id="19" fill="hold">
                            <p:stCondLst>
                              <p:cond delay="4500"/>
                            </p:stCondLst>
                            <p:childTnLst>
                              <p:par>
                                <p:cTn id="20" presetID="23" presetClass="exit" presetSubtype="32" fill="hold" nodeType="afterEffect">
                                  <p:stCondLst>
                                    <p:cond delay="0"/>
                                  </p:stCondLst>
                                  <p:childTnLst>
                                    <p:anim calcmode="lin" valueType="num">
                                      <p:cBhvr additive="base">
                                        <p:cTn id="21" dur="1500"/>
                                        <p:tgtEl>
                                          <p:spTgt spid="1352"/>
                                        </p:tgtEl>
                                        <p:attrNameLst>
                                          <p:attrName>ppt_w</p:attrName>
                                        </p:attrNameLst>
                                      </p:cBhvr>
                                      <p:tavLst>
                                        <p:tav tm="0">
                                          <p:val>
                                            <p:strVal val="#ppt_w"/>
                                          </p:val>
                                        </p:tav>
                                        <p:tav tm="100000">
                                          <p:val>
                                            <p:strVal val="0"/>
                                          </p:val>
                                        </p:tav>
                                      </p:tavLst>
                                    </p:anim>
                                    <p:anim calcmode="lin" valueType="num">
                                      <p:cBhvr additive="base">
                                        <p:cTn id="22" dur="1500"/>
                                        <p:tgtEl>
                                          <p:spTgt spid="1352"/>
                                        </p:tgtEl>
                                        <p:attrNameLst>
                                          <p:attrName>ppt_h</p:attrName>
                                        </p:attrNameLst>
                                      </p:cBhvr>
                                      <p:tavLst>
                                        <p:tav tm="0">
                                          <p:val>
                                            <p:strVal val="#ppt_h"/>
                                          </p:val>
                                        </p:tav>
                                        <p:tav tm="100000">
                                          <p:val>
                                            <p:strVal val="0"/>
                                          </p:val>
                                        </p:tav>
                                      </p:tavLst>
                                    </p:anim>
                                    <p:set>
                                      <p:cBhvr>
                                        <p:cTn id="23" dur="1" fill="hold">
                                          <p:stCondLst>
                                            <p:cond delay="1500"/>
                                          </p:stCondLst>
                                        </p:cTn>
                                        <p:tgtEl>
                                          <p:spTgt spid="1352"/>
                                        </p:tgtEl>
                                        <p:attrNameLst>
                                          <p:attrName>style.visibility</p:attrName>
                                        </p:attrNameLst>
                                      </p:cBhvr>
                                      <p:to>
                                        <p:strVal val="hidden"/>
                                      </p:to>
                                    </p:set>
                                  </p:childTnLst>
                                </p:cTn>
                              </p:par>
                            </p:childTnLst>
                          </p:cTn>
                        </p:par>
                        <p:par>
                          <p:cTn id="24" fill="hold">
                            <p:stCondLst>
                              <p:cond delay="6000"/>
                            </p:stCondLst>
                            <p:childTnLst>
                              <p:par>
                                <p:cTn id="25" presetID="23" presetClass="entr" presetSubtype="16" fill="hold" nodeType="afterEffect">
                                  <p:stCondLst>
                                    <p:cond delay="0"/>
                                  </p:stCondLst>
                                  <p:childTnLst>
                                    <p:set>
                                      <p:cBhvr>
                                        <p:cTn id="26" dur="1" fill="hold">
                                          <p:stCondLst>
                                            <p:cond delay="0"/>
                                          </p:stCondLst>
                                        </p:cTn>
                                        <p:tgtEl>
                                          <p:spTgt spid="1352"/>
                                        </p:tgtEl>
                                        <p:attrNameLst>
                                          <p:attrName>style.visibility</p:attrName>
                                        </p:attrNameLst>
                                      </p:cBhvr>
                                      <p:to>
                                        <p:strVal val="visible"/>
                                      </p:to>
                                    </p:set>
                                    <p:anim calcmode="lin" valueType="num">
                                      <p:cBhvr additive="base">
                                        <p:cTn id="27" dur="1500"/>
                                        <p:tgtEl>
                                          <p:spTgt spid="1352"/>
                                        </p:tgtEl>
                                        <p:attrNameLst>
                                          <p:attrName>ppt_w</p:attrName>
                                        </p:attrNameLst>
                                      </p:cBhvr>
                                      <p:tavLst>
                                        <p:tav tm="0">
                                          <p:val>
                                            <p:strVal val="0"/>
                                          </p:val>
                                        </p:tav>
                                        <p:tav tm="100000">
                                          <p:val>
                                            <p:strVal val="#ppt_w"/>
                                          </p:val>
                                        </p:tav>
                                      </p:tavLst>
                                    </p:anim>
                                    <p:anim calcmode="lin" valueType="num">
                                      <p:cBhvr additive="base">
                                        <p:cTn id="28" dur="1500"/>
                                        <p:tgtEl>
                                          <p:spTgt spid="135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87"/>
        <p:cNvGrpSpPr/>
        <p:nvPr/>
      </p:nvGrpSpPr>
      <p:grpSpPr>
        <a:xfrm>
          <a:off x="0" y="0"/>
          <a:ext cx="0" cy="0"/>
          <a:chOff x="0" y="0"/>
          <a:chExt cx="0" cy="0"/>
        </a:xfrm>
      </p:grpSpPr>
      <p:sp>
        <p:nvSpPr>
          <p:cNvPr id="2588" name="Google Shape;2588;p80"/>
          <p:cNvSpPr txBox="1">
            <a:spLocks noGrp="1"/>
          </p:cNvSpPr>
          <p:nvPr>
            <p:ph type="body" idx="1"/>
          </p:nvPr>
        </p:nvSpPr>
        <p:spPr>
          <a:xfrm>
            <a:off x="873250" y="1551675"/>
            <a:ext cx="7397400" cy="186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2050" name="Picture 2">
            <a:extLst>
              <a:ext uri="{FF2B5EF4-FFF2-40B4-BE49-F238E27FC236}">
                <a16:creationId xmlns:a16="http://schemas.microsoft.com/office/drawing/2014/main" id="{A56BE804-8C69-70D0-870A-2F5B6496AA10}"/>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6044" b="99084" l="1172" r="96094">
                        <a14:foregroundMark x1="8398" y1="26190" x2="4492" y2="36996"/>
                        <a14:foregroundMark x1="4492" y1="36996" x2="4980" y2="59341"/>
                        <a14:foregroundMark x1="4980" y1="59341" x2="8496" y2="69963"/>
                        <a14:foregroundMark x1="8496" y1="69963" x2="9277" y2="71062"/>
                        <a14:foregroundMark x1="4590" y1="39011" x2="1172" y2="52381"/>
                        <a14:foregroundMark x1="1172" y1="52381" x2="2539" y2="55861"/>
                        <a14:foregroundMark x1="34277" y1="6410" x2="43262" y2="6777"/>
                        <a14:foregroundMark x1="43262" y1="6777" x2="59277" y2="6227"/>
                        <a14:foregroundMark x1="93262" y1="30586" x2="96191" y2="53663"/>
                        <a14:foregroundMark x1="96191" y1="53663" x2="92871" y2="57326"/>
                        <a14:foregroundMark x1="37891" y1="90110" x2="56934" y2="90110"/>
                        <a14:foregroundMark x1="56934" y1="90110" x2="57910" y2="89927"/>
                        <a14:foregroundMark x1="18652" y1="97070" x2="51975" y2="98557"/>
                        <a14:foregroundMark x1="91067" y1="97456" x2="91406" y2="97436"/>
                        <a14:foregroundMark x1="74122" y1="98467" x2="84639" y2="97840"/>
                        <a14:foregroundMark x1="53027" y1="97619" x2="59375" y2="96703"/>
                        <a14:foregroundMark x1="67383" y1="97985" x2="61719" y2="97436"/>
                        <a14:foregroundMark x1="59961" y1="97985" x2="61035" y2="97985"/>
                        <a14:foregroundMark x1="61621" y1="97802" x2="60059" y2="98168"/>
                        <a14:foregroundMark x1="62988" y1="98901" x2="57617" y2="99084"/>
                        <a14:backgroundMark x1="9961" y1="97802" x2="14160" y2="97985"/>
                        <a14:backgroundMark x1="15039" y1="96337" x2="15039" y2="99451"/>
                        <a14:backgroundMark x1="89258" y1="96886" x2="87793" y2="95788"/>
                        <a14:backgroundMark x1="87500" y1="96337" x2="87012" y2="99267"/>
                        <a14:backgroundMark x1="91309" y1="98168" x2="88965" y2="98168"/>
                        <a14:backgroundMark x1="67744" y1="99084" x2="71387" y2="99084"/>
                        <a14:backgroundMark x1="67981" y1="99807" x2="68164" y2="99817"/>
                        <a14:backgroundMark x1="51855" y1="98901" x2="52599" y2="98943"/>
                        <a14:backgroundMark x1="68164" y1="99817" x2="73730" y2="99634"/>
                      </a14:backgroundRemoval>
                    </a14:imgEffect>
                  </a14:imgLayer>
                </a14:imgProps>
              </a:ext>
              <a:ext uri="{28A0092B-C50C-407E-A947-70E740481C1C}">
                <a14:useLocalDpi xmlns:a14="http://schemas.microsoft.com/office/drawing/2010/main" val="0"/>
              </a:ext>
            </a:extLst>
          </a:blip>
          <a:srcRect b="1313"/>
          <a:stretch/>
        </p:blipFill>
        <p:spPr bwMode="auto">
          <a:xfrm>
            <a:off x="0" y="57943"/>
            <a:ext cx="9144000" cy="4811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4348D7D-0CCA-9523-562F-E30B255E2061}"/>
              </a:ext>
            </a:extLst>
          </p:cNvPr>
          <p:cNvSpPr txBox="1"/>
          <p:nvPr/>
        </p:nvSpPr>
        <p:spPr>
          <a:xfrm>
            <a:off x="705610" y="4635627"/>
            <a:ext cx="816249" cy="307777"/>
          </a:xfrm>
          <a:prstGeom prst="rect">
            <a:avLst/>
          </a:prstGeom>
          <a:noFill/>
        </p:spPr>
        <p:txBody>
          <a:bodyPr wrap="none" rtlCol="0">
            <a:spAutoFit/>
          </a:bodyPr>
          <a:lstStyle/>
          <a:p>
            <a:r>
              <a:rPr lang="en-US" dirty="0">
                <a:solidFill>
                  <a:schemeClr val="bg1"/>
                </a:solidFill>
              </a:rPr>
              <a:t>-200 </a:t>
            </a:r>
            <a:r>
              <a:rPr lang="el-GR" dirty="0">
                <a:solidFill>
                  <a:schemeClr val="bg1"/>
                </a:solidFill>
              </a:rPr>
              <a:t>μ</a:t>
            </a:r>
            <a:r>
              <a:rPr lang="en-US" dirty="0">
                <a:solidFill>
                  <a:schemeClr val="bg1"/>
                </a:solidFill>
              </a:rPr>
              <a:t>K</a:t>
            </a:r>
            <a:endParaRPr lang="ru-RU" dirty="0">
              <a:solidFill>
                <a:schemeClr val="bg1"/>
              </a:solidFill>
            </a:endParaRPr>
          </a:p>
        </p:txBody>
      </p:sp>
      <p:sp>
        <p:nvSpPr>
          <p:cNvPr id="3" name="TextBox 2">
            <a:extLst>
              <a:ext uri="{FF2B5EF4-FFF2-40B4-BE49-F238E27FC236}">
                <a16:creationId xmlns:a16="http://schemas.microsoft.com/office/drawing/2014/main" id="{A84969A0-C079-36EF-3862-7894844143A2}"/>
              </a:ext>
            </a:extLst>
          </p:cNvPr>
          <p:cNvSpPr txBox="1"/>
          <p:nvPr/>
        </p:nvSpPr>
        <p:spPr>
          <a:xfrm>
            <a:off x="7784590" y="4639782"/>
            <a:ext cx="806631" cy="307777"/>
          </a:xfrm>
          <a:prstGeom prst="rect">
            <a:avLst/>
          </a:prstGeom>
          <a:noFill/>
        </p:spPr>
        <p:txBody>
          <a:bodyPr wrap="none" rtlCol="0">
            <a:spAutoFit/>
          </a:bodyPr>
          <a:lstStyle/>
          <a:p>
            <a:r>
              <a:rPr lang="en-US" dirty="0">
                <a:solidFill>
                  <a:schemeClr val="bg1"/>
                </a:solidFill>
              </a:rPr>
              <a:t> 200 </a:t>
            </a:r>
            <a:r>
              <a:rPr lang="el-GR" dirty="0">
                <a:solidFill>
                  <a:schemeClr val="bg1"/>
                </a:solidFill>
              </a:rPr>
              <a:t>μ</a:t>
            </a:r>
            <a:r>
              <a:rPr lang="en-US" dirty="0">
                <a:solidFill>
                  <a:schemeClr val="bg1"/>
                </a:solidFill>
              </a:rPr>
              <a:t>K</a:t>
            </a:r>
            <a:endParaRPr lang="ru-RU"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37"/>
        <p:cNvGrpSpPr/>
        <p:nvPr/>
      </p:nvGrpSpPr>
      <p:grpSpPr>
        <a:xfrm>
          <a:off x="0" y="0"/>
          <a:ext cx="0" cy="0"/>
          <a:chOff x="0" y="0"/>
          <a:chExt cx="0" cy="0"/>
        </a:xfrm>
      </p:grpSpPr>
      <p:sp>
        <p:nvSpPr>
          <p:cNvPr id="3" name="Title 2">
            <a:extLst>
              <a:ext uri="{FF2B5EF4-FFF2-40B4-BE49-F238E27FC236}">
                <a16:creationId xmlns:a16="http://schemas.microsoft.com/office/drawing/2014/main" id="{D1AD1263-7EAF-3D05-69BD-C244A0B9AC36}"/>
              </a:ext>
            </a:extLst>
          </p:cNvPr>
          <p:cNvSpPr>
            <a:spLocks noGrp="1"/>
          </p:cNvSpPr>
          <p:nvPr>
            <p:ph type="title"/>
          </p:nvPr>
        </p:nvSpPr>
        <p:spPr>
          <a:xfrm>
            <a:off x="445273" y="-58031"/>
            <a:ext cx="7704000" cy="572700"/>
          </a:xfrm>
        </p:spPr>
        <p:txBody>
          <a:bodyPr/>
          <a:lstStyle/>
          <a:p>
            <a:r>
              <a:rPr lang="en-US" dirty="0"/>
              <a:t>Galaxy rotation curve </a:t>
            </a:r>
            <a:endParaRPr lang="ru-RU" dirty="0"/>
          </a:p>
        </p:txBody>
      </p:sp>
      <p:pic>
        <p:nvPicPr>
          <p:cNvPr id="4" name="Google Shape;4418;p118">
            <a:extLst>
              <a:ext uri="{FF2B5EF4-FFF2-40B4-BE49-F238E27FC236}">
                <a16:creationId xmlns:a16="http://schemas.microsoft.com/office/drawing/2014/main" id="{E1358559-FD1C-1507-93C5-F1C33AA406A2}"/>
              </a:ext>
            </a:extLst>
          </p:cNvPr>
          <p:cNvPicPr preferRelativeResize="0"/>
          <p:nvPr/>
        </p:nvPicPr>
        <p:blipFill>
          <a:blip r:embed="rId3">
            <a:alphaModFix/>
          </a:blip>
          <a:stretch>
            <a:fillRect/>
          </a:stretch>
        </p:blipFill>
        <p:spPr>
          <a:xfrm rot="11182650">
            <a:off x="-20832" y="-951735"/>
            <a:ext cx="3442760" cy="1903470"/>
          </a:xfrm>
          <a:prstGeom prst="rect">
            <a:avLst/>
          </a:prstGeom>
          <a:noFill/>
          <a:ln>
            <a:noFill/>
          </a:ln>
        </p:spPr>
      </p:pic>
      <p:sp>
        <p:nvSpPr>
          <p:cNvPr id="2" name="Google Shape;1940;p71">
            <a:extLst>
              <a:ext uri="{FF2B5EF4-FFF2-40B4-BE49-F238E27FC236}">
                <a16:creationId xmlns:a16="http://schemas.microsoft.com/office/drawing/2014/main" id="{73A35317-56CE-ECE9-1A79-84F8F6C93586}"/>
              </a:ext>
            </a:extLst>
          </p:cNvPr>
          <p:cNvSpPr/>
          <p:nvPr/>
        </p:nvSpPr>
        <p:spPr>
          <a:xfrm>
            <a:off x="350011" y="3995705"/>
            <a:ext cx="4296933" cy="671310"/>
          </a:xfrm>
          <a:prstGeom prst="frame">
            <a:avLst>
              <a:gd name="adj1" fmla="val 3017"/>
            </a:avLst>
          </a:pr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 name="Picture 7">
            <a:extLst>
              <a:ext uri="{FF2B5EF4-FFF2-40B4-BE49-F238E27FC236}">
                <a16:creationId xmlns:a16="http://schemas.microsoft.com/office/drawing/2014/main" id="{B83AA745-2384-B352-EC48-E24D1AC3A2C5}"/>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Effect>
                      <a14:saturation sat="66000"/>
                    </a14:imgEffect>
                  </a14:imgLayer>
                </a14:imgProps>
              </a:ext>
            </a:extLst>
          </a:blip>
          <a:stretch>
            <a:fillRect/>
          </a:stretch>
        </p:blipFill>
        <p:spPr>
          <a:xfrm>
            <a:off x="4737283" y="2270844"/>
            <a:ext cx="3930152" cy="2396171"/>
          </a:xfrm>
          <a:prstGeom prst="rect">
            <a:avLst/>
          </a:prstGeom>
        </p:spPr>
      </p:pic>
      <p:sp>
        <p:nvSpPr>
          <p:cNvPr id="9" name="TextBox 8">
            <a:extLst>
              <a:ext uri="{FF2B5EF4-FFF2-40B4-BE49-F238E27FC236}">
                <a16:creationId xmlns:a16="http://schemas.microsoft.com/office/drawing/2014/main" id="{793435D8-30B7-AF10-33BD-0DA79D1B38A6}"/>
              </a:ext>
            </a:extLst>
          </p:cNvPr>
          <p:cNvSpPr txBox="1"/>
          <p:nvPr/>
        </p:nvSpPr>
        <p:spPr>
          <a:xfrm>
            <a:off x="5911177" y="4749481"/>
            <a:ext cx="1895071" cy="307777"/>
          </a:xfrm>
          <a:prstGeom prst="rect">
            <a:avLst/>
          </a:prstGeom>
          <a:noFill/>
        </p:spPr>
        <p:txBody>
          <a:bodyPr wrap="none" rtlCol="0">
            <a:spAutoFit/>
          </a:bodyPr>
          <a:lstStyle/>
          <a:p>
            <a:r>
              <a:rPr lang="en-US" dirty="0">
                <a:solidFill>
                  <a:schemeClr val="bg1"/>
                </a:solidFill>
              </a:rPr>
              <a:t>DISTANCE</a:t>
            </a:r>
            <a:r>
              <a:rPr lang="en-US" sz="1200" dirty="0">
                <a:solidFill>
                  <a:schemeClr val="bg1"/>
                </a:solidFill>
              </a:rPr>
              <a:t> (lightyears)</a:t>
            </a:r>
            <a:endParaRPr lang="ru-RU" dirty="0">
              <a:solidFill>
                <a:schemeClr val="bg1"/>
              </a:solidFill>
            </a:endParaRPr>
          </a:p>
        </p:txBody>
      </p:sp>
      <p:sp>
        <p:nvSpPr>
          <p:cNvPr id="10" name="TextBox 9">
            <a:extLst>
              <a:ext uri="{FF2B5EF4-FFF2-40B4-BE49-F238E27FC236}">
                <a16:creationId xmlns:a16="http://schemas.microsoft.com/office/drawing/2014/main" id="{A5E8E190-9E8A-FBFA-5B16-4042C3AC0937}"/>
              </a:ext>
            </a:extLst>
          </p:cNvPr>
          <p:cNvSpPr txBox="1"/>
          <p:nvPr/>
        </p:nvSpPr>
        <p:spPr>
          <a:xfrm rot="5400000">
            <a:off x="8139656" y="3276857"/>
            <a:ext cx="1544012" cy="307777"/>
          </a:xfrm>
          <a:prstGeom prst="rect">
            <a:avLst/>
          </a:prstGeom>
          <a:noFill/>
        </p:spPr>
        <p:txBody>
          <a:bodyPr wrap="none" rtlCol="0">
            <a:spAutoFit/>
          </a:bodyPr>
          <a:lstStyle/>
          <a:p>
            <a:r>
              <a:rPr lang="en-US" dirty="0">
                <a:solidFill>
                  <a:schemeClr val="bg1"/>
                </a:solidFill>
              </a:rPr>
              <a:t>VELOCITY</a:t>
            </a:r>
            <a:r>
              <a:rPr lang="en-US" sz="1200" dirty="0">
                <a:solidFill>
                  <a:schemeClr val="bg1"/>
                </a:solidFill>
              </a:rPr>
              <a:t> (km/s)</a:t>
            </a:r>
            <a:endParaRPr lang="ru-RU" dirty="0">
              <a:solidFill>
                <a:schemeClr val="bg1"/>
              </a:solidFill>
            </a:endParaRPr>
          </a:p>
        </p:txBody>
      </p:sp>
      <p:sp>
        <p:nvSpPr>
          <p:cNvPr id="11" name="TextBox 10">
            <a:extLst>
              <a:ext uri="{FF2B5EF4-FFF2-40B4-BE49-F238E27FC236}">
                <a16:creationId xmlns:a16="http://schemas.microsoft.com/office/drawing/2014/main" id="{7A76ADFE-0360-43C5-8E58-AFA75D54BFCD}"/>
              </a:ext>
            </a:extLst>
          </p:cNvPr>
          <p:cNvSpPr txBox="1"/>
          <p:nvPr/>
        </p:nvSpPr>
        <p:spPr>
          <a:xfrm>
            <a:off x="291149" y="4054361"/>
            <a:ext cx="4697364" cy="553998"/>
          </a:xfrm>
          <a:prstGeom prst="rect">
            <a:avLst/>
          </a:prstGeom>
          <a:noFill/>
        </p:spPr>
        <p:txBody>
          <a:bodyPr wrap="square" rtlCol="0">
            <a:spAutoFit/>
          </a:bodyPr>
          <a:lstStyle/>
          <a:p>
            <a:r>
              <a:rPr lang="en-US" sz="1500" dirty="0">
                <a:solidFill>
                  <a:schemeClr val="bg1"/>
                </a:solidFill>
                <a:latin typeface="Teko" panose="020B0604020202020204" charset="0"/>
                <a:cs typeface="Teko" panose="020B0604020202020204" charset="0"/>
              </a:rPr>
              <a:t>Mass, unlike luminosity, is not concentrated near the center of the spiral galaxies. The light distribution in a galaxy is not a guide to mass distribution.</a:t>
            </a:r>
            <a:endParaRPr lang="ru-RU" sz="1500" dirty="0">
              <a:solidFill>
                <a:schemeClr val="bg1"/>
              </a:solidFill>
              <a:cs typeface="Teko" panose="020B0604020202020204" charset="0"/>
            </a:endParaRPr>
          </a:p>
        </p:txBody>
      </p:sp>
      <p:sp>
        <p:nvSpPr>
          <p:cNvPr id="12" name="TextBox 11">
            <a:extLst>
              <a:ext uri="{FF2B5EF4-FFF2-40B4-BE49-F238E27FC236}">
                <a16:creationId xmlns:a16="http://schemas.microsoft.com/office/drawing/2014/main" id="{10C64A8F-5173-4F60-91DD-A9F4BE1D3FCC}"/>
              </a:ext>
            </a:extLst>
          </p:cNvPr>
          <p:cNvSpPr txBox="1"/>
          <p:nvPr/>
        </p:nvSpPr>
        <p:spPr>
          <a:xfrm>
            <a:off x="350012" y="656558"/>
            <a:ext cx="8261586" cy="830997"/>
          </a:xfrm>
          <a:prstGeom prst="rect">
            <a:avLst/>
          </a:prstGeom>
          <a:noFill/>
        </p:spPr>
        <p:txBody>
          <a:bodyPr wrap="square" rtlCol="0">
            <a:spAutoFit/>
          </a:bodyPr>
          <a:lstStyle/>
          <a:p>
            <a:r>
              <a:rPr lang="en-US" sz="1600" dirty="0">
                <a:solidFill>
                  <a:schemeClr val="tx2"/>
                </a:solidFill>
                <a:latin typeface="Teko" panose="020B0604020202020204" charset="0"/>
                <a:ea typeface="Source Code Pro ExtraLight" panose="020B0309030403020204" pitchFamily="49" charset="0"/>
                <a:cs typeface="Teko" panose="020B0604020202020204" charset="0"/>
              </a:rPr>
              <a:t>                                                                               The orbital velocities of planets in planetary systems and moons orbiting planets </a:t>
            </a:r>
            <a:r>
              <a:rPr lang="en-US" sz="1600" u="sng" dirty="0">
                <a:solidFill>
                  <a:schemeClr val="tx2"/>
                </a:solidFill>
                <a:latin typeface="Teko" panose="020B0604020202020204" charset="0"/>
                <a:ea typeface="Source Code Pro ExtraLight" panose="020B0309030403020204" pitchFamily="49" charset="0"/>
                <a:cs typeface="Teko" panose="020B0604020202020204" charset="0"/>
              </a:rPr>
              <a:t>decline</a:t>
            </a:r>
            <a:r>
              <a:rPr lang="en-US" sz="1600" dirty="0">
                <a:solidFill>
                  <a:schemeClr val="tx2"/>
                </a:solidFill>
                <a:latin typeface="Teko" panose="020B0604020202020204" charset="0"/>
                <a:ea typeface="Source Code Pro ExtraLight" panose="020B0309030403020204" pitchFamily="49" charset="0"/>
                <a:cs typeface="Teko" panose="020B0604020202020204" charset="0"/>
              </a:rPr>
              <a:t> with distance according to Kepler’s third law. When you look at the orbital speed of stars in the Milky Way galaxy, you find that almost all stars are orbiting at the same speed - about 200 kilometers per second. And most other galaxies seem to show the same general trend.</a:t>
            </a:r>
            <a:endParaRPr lang="ru-RU" dirty="0">
              <a:cs typeface="Teko" panose="020B0604020202020204" charset="0"/>
            </a:endParaRPr>
          </a:p>
        </p:txBody>
      </p:sp>
      <p:sp>
        <p:nvSpPr>
          <p:cNvPr id="14" name="TextBox 13">
            <a:extLst>
              <a:ext uri="{FF2B5EF4-FFF2-40B4-BE49-F238E27FC236}">
                <a16:creationId xmlns:a16="http://schemas.microsoft.com/office/drawing/2014/main" id="{ABF42FBD-8FB0-816E-3999-1C976583F29C}"/>
              </a:ext>
            </a:extLst>
          </p:cNvPr>
          <p:cNvSpPr txBox="1"/>
          <p:nvPr/>
        </p:nvSpPr>
        <p:spPr>
          <a:xfrm>
            <a:off x="310639" y="1607297"/>
            <a:ext cx="8340332" cy="584775"/>
          </a:xfrm>
          <a:prstGeom prst="rect">
            <a:avLst/>
          </a:prstGeom>
          <a:noFill/>
        </p:spPr>
        <p:txBody>
          <a:bodyPr wrap="square" rtlCol="0">
            <a:spAutoFit/>
          </a:bodyPr>
          <a:lstStyle/>
          <a:p>
            <a:r>
              <a:rPr lang="en-US" sz="1600" dirty="0">
                <a:solidFill>
                  <a:schemeClr val="tx2"/>
                </a:solidFill>
                <a:latin typeface="Teko" panose="020B0604020202020204" charset="0"/>
                <a:cs typeface="Teko" panose="020B0604020202020204" charset="0"/>
              </a:rPr>
              <a:t>This reflects the mass distributions within those systems. The mass estimations for galaxies based on the light they emit are far too low to explain the velocity observations.</a:t>
            </a:r>
            <a:endParaRPr lang="ru-RU" sz="1600" dirty="0">
              <a:solidFill>
                <a:schemeClr val="tx2"/>
              </a:solidFill>
              <a:cs typeface="Teko" panose="020B0604020202020204" charset="0"/>
            </a:endParaRPr>
          </a:p>
        </p:txBody>
      </p:sp>
      <p:sp>
        <p:nvSpPr>
          <p:cNvPr id="15" name="TextBox 14">
            <a:extLst>
              <a:ext uri="{FF2B5EF4-FFF2-40B4-BE49-F238E27FC236}">
                <a16:creationId xmlns:a16="http://schemas.microsoft.com/office/drawing/2014/main" id="{8D69887F-1379-ECAA-8B64-86B1D052CE9E}"/>
              </a:ext>
            </a:extLst>
          </p:cNvPr>
          <p:cNvSpPr txBox="1"/>
          <p:nvPr/>
        </p:nvSpPr>
        <p:spPr>
          <a:xfrm>
            <a:off x="310639" y="2270844"/>
            <a:ext cx="4261361" cy="830997"/>
          </a:xfrm>
          <a:prstGeom prst="rect">
            <a:avLst/>
          </a:prstGeom>
          <a:noFill/>
        </p:spPr>
        <p:txBody>
          <a:bodyPr wrap="square" rtlCol="0">
            <a:spAutoFit/>
          </a:bodyPr>
          <a:lstStyle/>
          <a:p>
            <a:r>
              <a:rPr lang="en-US" sz="1600" b="0" i="0" dirty="0">
                <a:solidFill>
                  <a:schemeClr val="tx2"/>
                </a:solidFill>
                <a:effectLst/>
                <a:latin typeface="Teko" panose="020B0604020202020204" charset="0"/>
                <a:ea typeface="Source Code Pro ExtraLight" panose="020B0309030403020204" pitchFamily="49" charset="0"/>
                <a:cs typeface="Teko" panose="020B0604020202020204" charset="0"/>
              </a:rPr>
              <a:t>A significant discrepancy exists between the experimental curves observed, and a curve derived by applying gravity theory to the matter observed in a galaxy.</a:t>
            </a:r>
            <a:endParaRPr lang="ru-RU" sz="1600" dirty="0">
              <a:solidFill>
                <a:schemeClr val="tx2"/>
              </a:solidFill>
              <a:latin typeface="Source Code Pro ExtraLight" panose="020B0309030403020204" pitchFamily="49" charset="0"/>
              <a:ea typeface="Source Code Pro ExtraLight" panose="020B0309030403020204" pitchFamily="49" charset="0"/>
              <a:cs typeface="Teko" panose="020B0604020202020204" charset="0"/>
            </a:endParaRPr>
          </a:p>
        </p:txBody>
      </p:sp>
      <p:sp>
        <p:nvSpPr>
          <p:cNvPr id="16" name="TextBox 15">
            <a:extLst>
              <a:ext uri="{FF2B5EF4-FFF2-40B4-BE49-F238E27FC236}">
                <a16:creationId xmlns:a16="http://schemas.microsoft.com/office/drawing/2014/main" id="{0D338113-BA42-E46F-88C7-0767F1993DFA}"/>
              </a:ext>
            </a:extLst>
          </p:cNvPr>
          <p:cNvSpPr txBox="1"/>
          <p:nvPr/>
        </p:nvSpPr>
        <p:spPr>
          <a:xfrm>
            <a:off x="294176" y="3164707"/>
            <a:ext cx="4112543" cy="830997"/>
          </a:xfrm>
          <a:prstGeom prst="rect">
            <a:avLst/>
          </a:prstGeom>
          <a:noFill/>
        </p:spPr>
        <p:txBody>
          <a:bodyPr wrap="square" rtlCol="0">
            <a:spAutoFit/>
          </a:bodyPr>
          <a:lstStyle/>
          <a:p>
            <a:r>
              <a:rPr lang="en-US" sz="1600" b="0" i="0" dirty="0">
                <a:solidFill>
                  <a:schemeClr val="tx2"/>
                </a:solidFill>
                <a:effectLst/>
                <a:latin typeface="Teko" panose="020B0604020202020204" charset="0"/>
                <a:cs typeface="Teko" panose="020B0604020202020204" charset="0"/>
              </a:rPr>
              <a:t> A solution to this conundrum is to hypothesize the existence of </a:t>
            </a:r>
            <a:r>
              <a:rPr lang="en-US" sz="1600" b="0" i="0" u="none" strike="noStrike" dirty="0">
                <a:solidFill>
                  <a:schemeClr val="tx2"/>
                </a:solidFill>
                <a:effectLst/>
                <a:latin typeface="Teko" panose="020B0604020202020204" charset="0"/>
                <a:cs typeface="Teko" panose="020B0604020202020204" charset="0"/>
                <a:hlinkClick r:id="rId6" tooltip="Dark matter">
                  <a:extLst>
                    <a:ext uri="{A12FA001-AC4F-418D-AE19-62706E023703}">
                      <ahyp:hlinkClr xmlns:ahyp="http://schemas.microsoft.com/office/drawing/2018/hyperlinkcolor" val="tx"/>
                    </a:ext>
                  </a:extLst>
                </a:hlinkClick>
              </a:rPr>
              <a:t>dark matter</a:t>
            </a:r>
            <a:r>
              <a:rPr lang="en-US" sz="1600" b="0" i="0" dirty="0">
                <a:solidFill>
                  <a:schemeClr val="tx2"/>
                </a:solidFill>
                <a:effectLst/>
                <a:latin typeface="Teko" panose="020B0604020202020204" charset="0"/>
                <a:cs typeface="Teko" panose="020B0604020202020204" charset="0"/>
              </a:rPr>
              <a:t> and to assume its distribution from the galaxy's center out to its </a:t>
            </a:r>
            <a:r>
              <a:rPr lang="en-US" sz="1600" b="0" i="0" u="none" strike="noStrike" dirty="0">
                <a:solidFill>
                  <a:schemeClr val="tx2"/>
                </a:solidFill>
                <a:effectLst/>
                <a:latin typeface="Teko" panose="020B0604020202020204" charset="0"/>
                <a:cs typeface="Teko" panose="020B0604020202020204" charset="0"/>
                <a:hlinkClick r:id="rId7">
                  <a:extLst>
                    <a:ext uri="{A12FA001-AC4F-418D-AE19-62706E023703}">
                      <ahyp:hlinkClr xmlns:ahyp="http://schemas.microsoft.com/office/drawing/2018/hyperlinkcolor" val="tx"/>
                    </a:ext>
                  </a:extLst>
                </a:hlinkClick>
              </a:rPr>
              <a:t>halo</a:t>
            </a:r>
            <a:r>
              <a:rPr lang="en-US" sz="1600" b="0" i="0" dirty="0">
                <a:solidFill>
                  <a:schemeClr val="tx2"/>
                </a:solidFill>
                <a:effectLst/>
                <a:latin typeface="Teko" panose="020B0604020202020204" charset="0"/>
                <a:cs typeface="Teko" panose="020B0604020202020204" charset="0"/>
              </a:rPr>
              <a:t>.</a:t>
            </a:r>
            <a:endParaRPr lang="ru-RU" sz="1600" dirty="0">
              <a:solidFill>
                <a:schemeClr val="tx2"/>
              </a:solidFill>
              <a:cs typeface="Teko" panose="020B0604020202020204" charset="0"/>
            </a:endParaRPr>
          </a:p>
        </p:txBody>
      </p:sp>
    </p:spTree>
    <p:extLst>
      <p:ext uri="{BB962C8B-B14F-4D97-AF65-F5344CB8AC3E}">
        <p14:creationId xmlns:p14="http://schemas.microsoft.com/office/powerpoint/2010/main" val="1477518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06"/>
        <p:cNvGrpSpPr/>
        <p:nvPr/>
      </p:nvGrpSpPr>
      <p:grpSpPr>
        <a:xfrm>
          <a:off x="0" y="0"/>
          <a:ext cx="0" cy="0"/>
          <a:chOff x="0" y="0"/>
          <a:chExt cx="0" cy="0"/>
        </a:xfrm>
      </p:grpSpPr>
      <p:sp>
        <p:nvSpPr>
          <p:cNvPr id="12" name="Google Shape;1781;p67">
            <a:extLst>
              <a:ext uri="{FF2B5EF4-FFF2-40B4-BE49-F238E27FC236}">
                <a16:creationId xmlns:a16="http://schemas.microsoft.com/office/drawing/2014/main" id="{B16DA68A-7505-A607-BC46-9DB11C51BE67}"/>
              </a:ext>
            </a:extLst>
          </p:cNvPr>
          <p:cNvSpPr txBox="1">
            <a:spLocks/>
          </p:cNvSpPr>
          <p:nvPr/>
        </p:nvSpPr>
        <p:spPr>
          <a:xfrm>
            <a:off x="6973720" y="3108659"/>
            <a:ext cx="2096546" cy="1984520"/>
          </a:xfrm>
          <a:prstGeom prst="rect">
            <a:avLst/>
          </a:prstGeom>
          <a:noFill/>
          <a:ln>
            <a:solidFill>
              <a:schemeClr val="accent1"/>
            </a:solidFill>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lgn="ctr">
              <a:spcAft>
                <a:spcPts val="600"/>
              </a:spcAft>
              <a:buFont typeface="Source Code Pro Light"/>
              <a:buNone/>
            </a:pPr>
            <a:r>
              <a:rPr lang="en-US" dirty="0">
                <a:latin typeface="Teko"/>
                <a:ea typeface="Teko"/>
                <a:cs typeface="Teko"/>
                <a:sym typeface="Teko"/>
              </a:rPr>
              <a:t>Color charge</a:t>
            </a:r>
          </a:p>
          <a:p>
            <a:pPr marL="0" indent="0" algn="ctr">
              <a:spcAft>
                <a:spcPts val="600"/>
              </a:spcAft>
              <a:buFont typeface="Source Code Pro Light"/>
              <a:buNone/>
            </a:pPr>
            <a:endParaRPr lang="en-US" sz="2400" dirty="0">
              <a:latin typeface="Teko"/>
              <a:ea typeface="Teko"/>
              <a:cs typeface="Teko"/>
              <a:sym typeface="Teko"/>
            </a:endParaRPr>
          </a:p>
          <a:p>
            <a:pPr marL="0" indent="0" algn="ctr">
              <a:spcAft>
                <a:spcPts val="600"/>
              </a:spcAft>
              <a:buFont typeface="Source Code Pro Light"/>
              <a:buNone/>
            </a:pPr>
            <a:endParaRPr lang="en-US" sz="2400" dirty="0">
              <a:latin typeface="Teko"/>
              <a:ea typeface="Teko"/>
              <a:cs typeface="Teko"/>
              <a:sym typeface="Teko"/>
            </a:endParaRPr>
          </a:p>
          <a:p>
            <a:pPr marL="0" indent="0" algn="ctr">
              <a:spcAft>
                <a:spcPts val="600"/>
              </a:spcAft>
              <a:buFont typeface="Source Code Pro Light"/>
              <a:buNone/>
            </a:pPr>
            <a:endParaRPr lang="en-US" sz="2400" dirty="0">
              <a:latin typeface="Teko"/>
              <a:ea typeface="Teko"/>
              <a:cs typeface="Teko"/>
              <a:sym typeface="Teko"/>
            </a:endParaRPr>
          </a:p>
        </p:txBody>
      </p:sp>
      <p:sp>
        <p:nvSpPr>
          <p:cNvPr id="2607" name="Google Shape;2607;p82"/>
          <p:cNvSpPr txBox="1">
            <a:spLocks noGrp="1"/>
          </p:cNvSpPr>
          <p:nvPr>
            <p:ph type="title"/>
          </p:nvPr>
        </p:nvSpPr>
        <p:spPr>
          <a:xfrm>
            <a:off x="-851033" y="333965"/>
            <a:ext cx="6261245" cy="13447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t>PARTICLE PHYSICS</a:t>
            </a:r>
            <a:endParaRPr sz="4800" dirty="0"/>
          </a:p>
        </p:txBody>
      </p:sp>
      <p:grpSp>
        <p:nvGrpSpPr>
          <p:cNvPr id="8" name="Group 7">
            <a:extLst>
              <a:ext uri="{FF2B5EF4-FFF2-40B4-BE49-F238E27FC236}">
                <a16:creationId xmlns:a16="http://schemas.microsoft.com/office/drawing/2014/main" id="{F2B7DFFE-9166-14B5-0DBD-5A236F49EDA9}"/>
              </a:ext>
            </a:extLst>
          </p:cNvPr>
          <p:cNvGrpSpPr/>
          <p:nvPr/>
        </p:nvGrpSpPr>
        <p:grpSpPr>
          <a:xfrm>
            <a:off x="0" y="496411"/>
            <a:ext cx="3933541" cy="3330983"/>
            <a:chOff x="34160" y="503529"/>
            <a:chExt cx="3457171" cy="2792292"/>
          </a:xfrm>
        </p:grpSpPr>
        <p:pic>
          <p:nvPicPr>
            <p:cNvPr id="3076" name="Picture 4" descr="Dominic Walliman on X: &quot;Here's a nearly-final poster summarizing the standard  model of particle physics. If you know a thing or two about particle  physics could you possibly give it a scan">
              <a:extLst>
                <a:ext uri="{FF2B5EF4-FFF2-40B4-BE49-F238E27FC236}">
                  <a16:creationId xmlns:a16="http://schemas.microsoft.com/office/drawing/2014/main" id="{2C48C5E1-883A-142C-704F-65A835E9130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3699" b="51324" l="5911" r="42784">
                          <a14:foregroundMark x1="8832" y1="15708" x2="11168" y2="20320"/>
                          <a14:foregroundMark x1="7560" y1="23927" x2="11787" y2="30639"/>
                          <a14:foregroundMark x1="14330" y1="24703" x2="19210" y2="31096"/>
                          <a14:foregroundMark x1="14330" y1="14429" x2="19210" y2="20137"/>
                          <a14:foregroundMark x1="21546" y1="14612" x2="26976" y2="20228"/>
                          <a14:foregroundMark x1="26976" y1="20228" x2="26976" y2="20228"/>
                          <a14:foregroundMark x1="29897" y1="14612" x2="34055" y2="20137"/>
                          <a14:foregroundMark x1="34055" y1="20137" x2="34055" y2="20137"/>
                          <a14:foregroundMark x1="37869" y1="14521" x2="42405" y2="20822"/>
                          <a14:foregroundMark x1="42405" y1="20822" x2="42405" y2="20822"/>
                          <a14:foregroundMark x1="30069" y1="24840" x2="33746" y2="30822"/>
                          <a14:foregroundMark x1="33746" y1="30822" x2="33746" y2="30822"/>
                          <a14:foregroundMark x1="21924" y1="24521" x2="26082" y2="30137"/>
                          <a14:foregroundMark x1="26082" y1="30137" x2="26082" y2="30137"/>
                          <a14:foregroundMark x1="42784" y1="14612" x2="38488" y2="19315"/>
                          <a14:foregroundMark x1="38488" y1="19315" x2="38488" y2="19315"/>
                          <a14:foregroundMark x1="33814" y1="34110" x2="30447" y2="40502"/>
                          <a14:foregroundMark x1="30447" y1="40502" x2="30447" y2="40502"/>
                          <a14:foregroundMark x1="7491" y1="35297" x2="10584" y2="39635"/>
                          <a14:foregroundMark x1="14502" y1="34795" x2="19381" y2="39635"/>
                          <a14:foregroundMark x1="22165" y1="34338" x2="25842" y2="39817"/>
                          <a14:foregroundMark x1="25842" y1="39817" x2="25842" y2="39817"/>
                          <a14:foregroundMark x1="6495" y1="44110" x2="12680" y2="50731"/>
                          <a14:foregroundMark x1="13883" y1="43607" x2="18625" y2="51324"/>
                          <a14:foregroundMark x1="18625" y1="51324" x2="18625" y2="51324"/>
                          <a14:foregroundMark x1="21478" y1="44521" x2="25636" y2="50091"/>
                          <a14:foregroundMark x1="25636" y1="50091" x2="25636" y2="50091"/>
                          <a14:foregroundMark x1="29622" y1="44018" x2="34639" y2="50594"/>
                          <a14:foregroundMark x1="34639" y1="50594" x2="34639" y2="50594"/>
                        </a14:backgroundRemoval>
                      </a14:imgEffect>
                    </a14:imgLayer>
                  </a14:imgProps>
                </a:ext>
                <a:ext uri="{28A0092B-C50C-407E-A947-70E740481C1C}">
                  <a14:useLocalDpi xmlns:a14="http://schemas.microsoft.com/office/drawing/2010/main" val="0"/>
                </a:ext>
              </a:extLst>
            </a:blip>
            <a:srcRect l="1633" t="9107" r="55573" b="44966"/>
            <a:stretch/>
          </p:blipFill>
          <p:spPr bwMode="auto">
            <a:xfrm>
              <a:off x="34160" y="503529"/>
              <a:ext cx="3457171" cy="279229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E004995-84E5-FE00-C0B7-54CB2F3096EB}"/>
                </a:ext>
              </a:extLst>
            </p:cNvPr>
            <p:cNvSpPr txBox="1"/>
            <p:nvPr/>
          </p:nvSpPr>
          <p:spPr>
            <a:xfrm rot="5400000">
              <a:off x="2252522" y="2004763"/>
              <a:ext cx="1473480" cy="307777"/>
            </a:xfrm>
            <a:prstGeom prst="rect">
              <a:avLst/>
            </a:prstGeom>
            <a:noFill/>
          </p:spPr>
          <p:txBody>
            <a:bodyPr wrap="none" rtlCol="0">
              <a:spAutoFit/>
            </a:bodyPr>
            <a:lstStyle/>
            <a:p>
              <a:r>
                <a:rPr lang="en-US" b="1" dirty="0">
                  <a:solidFill>
                    <a:schemeClr val="tx2"/>
                  </a:solidFill>
                  <a:latin typeface="Source Code Pro ExtraLight" panose="020B0309030403020204" pitchFamily="49" charset="0"/>
                  <a:ea typeface="Source Code Pro ExtraLight" panose="020B0309030403020204" pitchFamily="49" charset="0"/>
                </a:rPr>
                <a:t>GAUGE BOSONS</a:t>
              </a:r>
              <a:endParaRPr lang="ru-RU" b="1" dirty="0">
                <a:solidFill>
                  <a:schemeClr val="tx2"/>
                </a:solidFill>
                <a:latin typeface="Source Code Pro ExtraLight" panose="020B0309030403020204" pitchFamily="49" charset="0"/>
                <a:ea typeface="Source Code Pro ExtraLight" panose="020B0309030403020204" pitchFamily="49" charset="0"/>
              </a:endParaRPr>
            </a:p>
          </p:txBody>
        </p:sp>
        <p:sp>
          <p:nvSpPr>
            <p:cNvPr id="5" name="TextBox 4">
              <a:extLst>
                <a:ext uri="{FF2B5EF4-FFF2-40B4-BE49-F238E27FC236}">
                  <a16:creationId xmlns:a16="http://schemas.microsoft.com/office/drawing/2014/main" id="{DAE16B9C-201C-7EDC-E4F2-8A1B01E830C8}"/>
                </a:ext>
              </a:extLst>
            </p:cNvPr>
            <p:cNvSpPr txBox="1"/>
            <p:nvPr/>
          </p:nvSpPr>
          <p:spPr>
            <a:xfrm rot="16200000">
              <a:off x="-237023" y="2323964"/>
              <a:ext cx="988554" cy="316579"/>
            </a:xfrm>
            <a:prstGeom prst="rect">
              <a:avLst/>
            </a:prstGeom>
            <a:noFill/>
          </p:spPr>
          <p:txBody>
            <a:bodyPr wrap="none" rtlCol="0">
              <a:spAutoFit/>
            </a:bodyPr>
            <a:lstStyle/>
            <a:p>
              <a:r>
                <a:rPr lang="en-US" b="1" dirty="0">
                  <a:solidFill>
                    <a:schemeClr val="accent5"/>
                  </a:solidFill>
                  <a:latin typeface="Source Code Pro ExtraLight" panose="020B0309030403020204" pitchFamily="49" charset="0"/>
                  <a:ea typeface="Source Code Pro ExtraLight" panose="020B0309030403020204" pitchFamily="49" charset="0"/>
                </a:rPr>
                <a:t>LEPTONS</a:t>
              </a:r>
              <a:endParaRPr lang="ru-RU" b="1" dirty="0">
                <a:solidFill>
                  <a:schemeClr val="accent5"/>
                </a:solidFill>
                <a:latin typeface="Source Code Pro ExtraLight" panose="020B0309030403020204" pitchFamily="49" charset="0"/>
                <a:ea typeface="Source Code Pro ExtraLight" panose="020B0309030403020204" pitchFamily="49" charset="0"/>
              </a:endParaRPr>
            </a:p>
          </p:txBody>
        </p:sp>
        <p:sp>
          <p:nvSpPr>
            <p:cNvPr id="6" name="TextBox 5">
              <a:extLst>
                <a:ext uri="{FF2B5EF4-FFF2-40B4-BE49-F238E27FC236}">
                  <a16:creationId xmlns:a16="http://schemas.microsoft.com/office/drawing/2014/main" id="{D202DBB3-A88C-4207-D629-32256F5ED2E0}"/>
                </a:ext>
              </a:extLst>
            </p:cNvPr>
            <p:cNvSpPr txBox="1"/>
            <p:nvPr/>
          </p:nvSpPr>
          <p:spPr>
            <a:xfrm rot="16200000">
              <a:off x="-180333" y="1095861"/>
              <a:ext cx="875179" cy="316579"/>
            </a:xfrm>
            <a:prstGeom prst="rect">
              <a:avLst/>
            </a:prstGeom>
            <a:noFill/>
          </p:spPr>
          <p:txBody>
            <a:bodyPr wrap="none" rtlCol="0">
              <a:spAutoFit/>
            </a:bodyPr>
            <a:lstStyle/>
            <a:p>
              <a:r>
                <a:rPr lang="en-US" b="1" dirty="0">
                  <a:solidFill>
                    <a:schemeClr val="accent5"/>
                  </a:solidFill>
                  <a:latin typeface="Source Code Pro ExtraLight" panose="020B0309030403020204" pitchFamily="49" charset="0"/>
                  <a:ea typeface="Source Code Pro ExtraLight" panose="020B0309030403020204" pitchFamily="49" charset="0"/>
                </a:rPr>
                <a:t>QUARKS</a:t>
              </a:r>
              <a:endParaRPr lang="ru-RU" b="1" dirty="0">
                <a:solidFill>
                  <a:schemeClr val="accent5"/>
                </a:solidFill>
                <a:latin typeface="Source Code Pro ExtraLight" panose="020B0309030403020204" pitchFamily="49" charset="0"/>
                <a:ea typeface="Source Code Pro ExtraLight" panose="020B0309030403020204" pitchFamily="49" charset="0"/>
              </a:endParaRPr>
            </a:p>
          </p:txBody>
        </p:sp>
      </p:grpSp>
      <p:sp>
        <p:nvSpPr>
          <p:cNvPr id="2" name="TextBox 1">
            <a:extLst>
              <a:ext uri="{FF2B5EF4-FFF2-40B4-BE49-F238E27FC236}">
                <a16:creationId xmlns:a16="http://schemas.microsoft.com/office/drawing/2014/main" id="{D60925FC-BF40-A314-8F8D-F501C64AE484}"/>
              </a:ext>
            </a:extLst>
          </p:cNvPr>
          <p:cNvSpPr txBox="1"/>
          <p:nvPr/>
        </p:nvSpPr>
        <p:spPr>
          <a:xfrm>
            <a:off x="744026" y="3814231"/>
            <a:ext cx="2445487" cy="646331"/>
          </a:xfrm>
          <a:prstGeom prst="rect">
            <a:avLst/>
          </a:prstGeom>
          <a:noFill/>
        </p:spPr>
        <p:txBody>
          <a:bodyPr wrap="square" rtlCol="0">
            <a:spAutoFit/>
          </a:bodyPr>
          <a:lstStyle/>
          <a:p>
            <a:pPr algn="ctr"/>
            <a:r>
              <a:rPr lang="en-US" sz="1800" u="sng" dirty="0">
                <a:solidFill>
                  <a:schemeClr val="tx2"/>
                </a:solidFill>
                <a:latin typeface="Teko" panose="020B0604020202020204" charset="0"/>
                <a:cs typeface="Teko" panose="020B0604020202020204" charset="0"/>
              </a:rPr>
              <a:t>Particles are defined by their mass, spin, chirality and charges</a:t>
            </a:r>
            <a:endParaRPr lang="ru-RU" sz="1800" u="sng" dirty="0">
              <a:solidFill>
                <a:schemeClr val="tx2"/>
              </a:solidFill>
              <a:cs typeface="Teko" panose="020B0604020202020204" charset="0"/>
            </a:endParaRPr>
          </a:p>
        </p:txBody>
      </p:sp>
      <p:pic>
        <p:nvPicPr>
          <p:cNvPr id="7" name="Picture 6">
            <a:extLst>
              <a:ext uri="{FF2B5EF4-FFF2-40B4-BE49-F238E27FC236}">
                <a16:creationId xmlns:a16="http://schemas.microsoft.com/office/drawing/2014/main" id="{0A868789-AF59-C3CF-6DB7-23E55EE74BA3}"/>
              </a:ext>
            </a:extLst>
          </p:cNvPr>
          <p:cNvPicPr>
            <a:picLocks noChangeAspect="1"/>
          </p:cNvPicPr>
          <p:nvPr/>
        </p:nvPicPr>
        <p:blipFill rotWithShape="1">
          <a:blip r:embed="rId5">
            <a:extLst>
              <a:ext uri="{BEBA8EAE-BF5A-486C-A8C5-ECC9F3942E4B}">
                <a14:imgProps xmlns:a14="http://schemas.microsoft.com/office/drawing/2010/main">
                  <a14:imgLayer r:embed="rId6">
                    <a14:imgEffect>
                      <a14:colorTemperature colorTemp="11200"/>
                    </a14:imgEffect>
                  </a14:imgLayer>
                </a14:imgProps>
              </a:ext>
            </a:extLst>
          </a:blip>
          <a:srcRect l="46859" t="9107" r="26101" b="36618"/>
          <a:stretch/>
        </p:blipFill>
        <p:spPr>
          <a:xfrm>
            <a:off x="3938432" y="163537"/>
            <a:ext cx="2951506" cy="4457527"/>
          </a:xfrm>
          <a:prstGeom prst="rect">
            <a:avLst/>
          </a:prstGeom>
        </p:spPr>
      </p:pic>
      <p:sp>
        <p:nvSpPr>
          <p:cNvPr id="9" name="Google Shape;1781;p67">
            <a:extLst>
              <a:ext uri="{FF2B5EF4-FFF2-40B4-BE49-F238E27FC236}">
                <a16:creationId xmlns:a16="http://schemas.microsoft.com/office/drawing/2014/main" id="{03FFA3B3-EEF5-95A4-3428-E7EF6A62DC99}"/>
              </a:ext>
            </a:extLst>
          </p:cNvPr>
          <p:cNvSpPr txBox="1">
            <a:spLocks/>
          </p:cNvSpPr>
          <p:nvPr/>
        </p:nvSpPr>
        <p:spPr>
          <a:xfrm>
            <a:off x="329718" y="3792841"/>
            <a:ext cx="3274102" cy="702274"/>
          </a:xfrm>
          <a:prstGeom prst="rect">
            <a:avLst/>
          </a:prstGeom>
          <a:noFill/>
          <a:ln>
            <a:solidFill>
              <a:schemeClr val="accent1"/>
            </a:solidFill>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lgn="ctr">
              <a:spcAft>
                <a:spcPts val="600"/>
              </a:spcAft>
              <a:buFont typeface="Source Code Pro Light"/>
              <a:buNone/>
            </a:pPr>
            <a:endParaRPr lang="en-US" sz="2400" dirty="0">
              <a:latin typeface="Teko"/>
              <a:ea typeface="Teko"/>
              <a:cs typeface="Teko"/>
              <a:sym typeface="Teko"/>
            </a:endParaRPr>
          </a:p>
        </p:txBody>
      </p:sp>
      <p:pic>
        <p:nvPicPr>
          <p:cNvPr id="11" name="Picture 10">
            <a:extLst>
              <a:ext uri="{FF2B5EF4-FFF2-40B4-BE49-F238E27FC236}">
                <a16:creationId xmlns:a16="http://schemas.microsoft.com/office/drawing/2014/main" id="{AF5E5979-0779-08AA-BD1F-FF1FDD9EDCCC}"/>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8856" b="89668" l="10000" r="92222">
                        <a14:foregroundMark x1="47222" y1="9594" x2="61944" y2="9225"/>
                        <a14:foregroundMark x1="15000" y1="85978" x2="23611" y2="87454"/>
                        <a14:foregroundMark x1="78889" y1="88192" x2="92222" y2="89668"/>
                      </a14:backgroundRemoval>
                    </a14:imgEffect>
                  </a14:imgLayer>
                </a14:imgProps>
              </a:ext>
            </a:extLst>
          </a:blip>
          <a:stretch>
            <a:fillRect/>
          </a:stretch>
        </p:blipFill>
        <p:spPr>
          <a:xfrm>
            <a:off x="7106051" y="3446506"/>
            <a:ext cx="1775765" cy="1336757"/>
          </a:xfrm>
          <a:prstGeom prst="rect">
            <a:avLst/>
          </a:prstGeom>
        </p:spPr>
      </p:pic>
      <p:sp>
        <p:nvSpPr>
          <p:cNvPr id="13" name="Google Shape;1781;p67">
            <a:extLst>
              <a:ext uri="{FF2B5EF4-FFF2-40B4-BE49-F238E27FC236}">
                <a16:creationId xmlns:a16="http://schemas.microsoft.com/office/drawing/2014/main" id="{1E8732CA-149E-DF02-00C7-5DE756D981FE}"/>
              </a:ext>
            </a:extLst>
          </p:cNvPr>
          <p:cNvSpPr txBox="1">
            <a:spLocks/>
          </p:cNvSpPr>
          <p:nvPr/>
        </p:nvSpPr>
        <p:spPr>
          <a:xfrm>
            <a:off x="6981246" y="496410"/>
            <a:ext cx="2068170" cy="2477377"/>
          </a:xfrm>
          <a:prstGeom prst="rect">
            <a:avLst/>
          </a:prstGeom>
          <a:noFill/>
          <a:ln>
            <a:solidFill>
              <a:schemeClr val="accent1"/>
            </a:solidFill>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lgn="ctr">
              <a:spcAft>
                <a:spcPts val="600"/>
              </a:spcAft>
              <a:buFont typeface="Source Code Pro Light"/>
              <a:buNone/>
            </a:pPr>
            <a:r>
              <a:rPr lang="en-US" dirty="0">
                <a:latin typeface="Teko"/>
                <a:ea typeface="Teko"/>
                <a:cs typeface="Teko"/>
                <a:sym typeface="Teko"/>
              </a:rPr>
              <a:t>Chirality</a:t>
            </a:r>
          </a:p>
          <a:p>
            <a:pPr marL="0" indent="0" algn="ctr">
              <a:spcAft>
                <a:spcPts val="600"/>
              </a:spcAft>
              <a:buFont typeface="Source Code Pro Light"/>
              <a:buNone/>
            </a:pPr>
            <a:endParaRPr lang="en-US" dirty="0">
              <a:latin typeface="Teko"/>
              <a:ea typeface="Teko"/>
              <a:cs typeface="Teko"/>
              <a:sym typeface="Teko"/>
            </a:endParaRPr>
          </a:p>
          <a:p>
            <a:pPr marL="0" indent="0" algn="ctr">
              <a:spcAft>
                <a:spcPts val="600"/>
              </a:spcAft>
              <a:buFont typeface="Source Code Pro Light"/>
              <a:buNone/>
            </a:pPr>
            <a:endParaRPr lang="en-US" sz="2400" dirty="0">
              <a:latin typeface="Teko"/>
              <a:ea typeface="Teko"/>
              <a:cs typeface="Teko"/>
              <a:sym typeface="Teko"/>
            </a:endParaRPr>
          </a:p>
          <a:p>
            <a:pPr marL="0" indent="0" algn="ctr">
              <a:spcAft>
                <a:spcPts val="600"/>
              </a:spcAft>
              <a:buFont typeface="Source Code Pro Light"/>
              <a:buNone/>
            </a:pPr>
            <a:endParaRPr lang="en-US" sz="2400" dirty="0">
              <a:latin typeface="Teko"/>
              <a:ea typeface="Teko"/>
              <a:cs typeface="Teko"/>
              <a:sym typeface="Teko"/>
            </a:endParaRPr>
          </a:p>
          <a:p>
            <a:pPr marL="0" indent="0" algn="ctr">
              <a:spcAft>
                <a:spcPts val="600"/>
              </a:spcAft>
              <a:buFont typeface="Source Code Pro Light"/>
              <a:buNone/>
            </a:pPr>
            <a:endParaRPr lang="en-US" sz="2400" dirty="0">
              <a:latin typeface="Teko"/>
              <a:ea typeface="Teko"/>
              <a:cs typeface="Teko"/>
              <a:sym typeface="Teko"/>
            </a:endParaRPr>
          </a:p>
          <a:p>
            <a:pPr marL="0" indent="0" algn="ctr">
              <a:spcAft>
                <a:spcPts val="600"/>
              </a:spcAft>
              <a:buFont typeface="Source Code Pro Light"/>
              <a:buNone/>
            </a:pPr>
            <a:endParaRPr lang="en-US" sz="2400" dirty="0">
              <a:latin typeface="Teko"/>
              <a:ea typeface="Teko"/>
              <a:cs typeface="Teko"/>
              <a:sym typeface="Teko"/>
            </a:endParaRPr>
          </a:p>
        </p:txBody>
      </p:sp>
      <p:pic>
        <p:nvPicPr>
          <p:cNvPr id="5122" name="Picture 2" descr="Chiral carbon &amp; chiral drugs | Stereochemistry (article) | Khan Academy">
            <a:extLst>
              <a:ext uri="{FF2B5EF4-FFF2-40B4-BE49-F238E27FC236}">
                <a16:creationId xmlns:a16="http://schemas.microsoft.com/office/drawing/2014/main" id="{7E256379-5E11-E288-7E6B-591B1354A5AA}"/>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50968"/>
          <a:stretch/>
        </p:blipFill>
        <p:spPr bwMode="auto">
          <a:xfrm>
            <a:off x="7106051" y="2272722"/>
            <a:ext cx="1350539" cy="60098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221987E-C94E-2DDD-352A-2445C71E2B90}"/>
                  </a:ext>
                </a:extLst>
              </p:cNvPr>
              <p:cNvSpPr txBox="1"/>
              <p:nvPr/>
            </p:nvSpPr>
            <p:spPr>
              <a:xfrm>
                <a:off x="7543547" y="1514857"/>
                <a:ext cx="2075696" cy="993349"/>
              </a:xfrm>
              <a:prstGeom prst="rect">
                <a:avLst/>
              </a:prstGeom>
              <a:noFill/>
            </p:spPr>
            <p:txBody>
              <a:bodyPr wrap="square" rtlCol="0">
                <a:spAutoFit/>
              </a:bodyPr>
              <a:lstStyle/>
              <a:p>
                <a:r>
                  <a:rPr lang="en-US" sz="1200" b="1" dirty="0">
                    <a:solidFill>
                      <a:schemeClr val="tx2"/>
                    </a:solidFill>
                    <a:latin typeface="Teko" panose="020B0604020202020204" charset="0"/>
                    <a:cs typeface="Teko" panose="020B0604020202020204" charset="0"/>
                  </a:rPr>
                  <a:t>Ex : For an electron </a:t>
                </a:r>
              </a:p>
              <a:p>
                <a:r>
                  <a:rPr lang="en-US" sz="1200" b="1" dirty="0">
                    <a:solidFill>
                      <a:schemeClr val="tx2"/>
                    </a:solidFill>
                    <a:latin typeface="Teko" panose="020B0604020202020204" charset="0"/>
                    <a:cs typeface="Teko" panose="020B0604020202020204" charset="0"/>
                  </a:rPr>
                  <a:t>Left   </a:t>
                </a:r>
                <a14:m>
                  <m:oMath xmlns:m="http://schemas.openxmlformats.org/officeDocument/2006/math">
                    <m:r>
                      <a:rPr lang="en-US" sz="1200" b="1" i="1">
                        <a:solidFill>
                          <a:schemeClr val="tx2"/>
                        </a:solidFill>
                        <a:latin typeface="Cambria Math" panose="02040503050406030204" pitchFamily="18" charset="0"/>
                      </a:rPr>
                      <m:t>𝒆</m:t>
                    </m:r>
                    <m:r>
                      <a:rPr lang="en-US" sz="1200" b="1">
                        <a:solidFill>
                          <a:schemeClr val="tx2"/>
                        </a:solidFill>
                        <a:latin typeface="Cambria Math" panose="02040503050406030204" pitchFamily="18" charset="0"/>
                      </a:rPr>
                      <m:t>=</m:t>
                    </m:r>
                    <m:f>
                      <m:fPr>
                        <m:ctrlPr>
                          <a:rPr lang="en-US" sz="1200" b="1" i="1">
                            <a:solidFill>
                              <a:schemeClr val="tx2"/>
                            </a:solidFill>
                            <a:latin typeface="Cambria Math" panose="02040503050406030204" pitchFamily="18" charset="0"/>
                          </a:rPr>
                        </m:ctrlPr>
                      </m:fPr>
                      <m:num>
                        <m:r>
                          <a:rPr lang="en-US" sz="1200" b="1" i="1">
                            <a:solidFill>
                              <a:schemeClr val="tx2"/>
                            </a:solidFill>
                            <a:latin typeface="Cambria Math" panose="02040503050406030204" pitchFamily="18" charset="0"/>
                          </a:rPr>
                          <m:t>𝟏</m:t>
                        </m:r>
                      </m:num>
                      <m:den>
                        <m:r>
                          <a:rPr lang="en-US" sz="1200" b="1" i="1">
                            <a:solidFill>
                              <a:schemeClr val="tx2"/>
                            </a:solidFill>
                            <a:latin typeface="Cambria Math" panose="02040503050406030204" pitchFamily="18" charset="0"/>
                          </a:rPr>
                          <m:t>𝟐</m:t>
                        </m:r>
                      </m:den>
                    </m:f>
                    <m:d>
                      <m:dPr>
                        <m:ctrlPr>
                          <a:rPr lang="en-US" sz="1200" b="1" i="1">
                            <a:solidFill>
                              <a:schemeClr val="tx2"/>
                            </a:solidFill>
                            <a:latin typeface="Cambria Math" panose="02040503050406030204" pitchFamily="18" charset="0"/>
                          </a:rPr>
                        </m:ctrlPr>
                      </m:dPr>
                      <m:e>
                        <m:r>
                          <a:rPr lang="en-US" sz="1200" b="1" i="1">
                            <a:solidFill>
                              <a:schemeClr val="tx2"/>
                            </a:solidFill>
                            <a:latin typeface="Cambria Math" panose="02040503050406030204" pitchFamily="18" charset="0"/>
                          </a:rPr>
                          <m:t>𝟏</m:t>
                        </m:r>
                        <m:r>
                          <a:rPr lang="en-US" sz="1200" b="1" i="1">
                            <a:solidFill>
                              <a:schemeClr val="tx2"/>
                            </a:solidFill>
                            <a:latin typeface="Cambria Math" panose="02040503050406030204" pitchFamily="18" charset="0"/>
                          </a:rPr>
                          <m:t>−</m:t>
                        </m:r>
                        <m:sSup>
                          <m:sSupPr>
                            <m:ctrlPr>
                              <a:rPr lang="en-US" sz="1200" b="1" i="1">
                                <a:solidFill>
                                  <a:schemeClr val="tx2"/>
                                </a:solidFill>
                                <a:latin typeface="Cambria Math" panose="02040503050406030204" pitchFamily="18" charset="0"/>
                              </a:rPr>
                            </m:ctrlPr>
                          </m:sSupPr>
                          <m:e>
                            <m:r>
                              <a:rPr lang="en-US" sz="1200" b="1" i="1">
                                <a:solidFill>
                                  <a:schemeClr val="tx2"/>
                                </a:solidFill>
                                <a:latin typeface="Cambria Math" panose="02040503050406030204" pitchFamily="18" charset="0"/>
                                <a:ea typeface="Cambria Math" panose="02040503050406030204" pitchFamily="18" charset="0"/>
                              </a:rPr>
                              <m:t>𝜸</m:t>
                            </m:r>
                          </m:e>
                          <m:sup>
                            <m:r>
                              <a:rPr lang="en-US" sz="1200" b="1" i="1">
                                <a:solidFill>
                                  <a:schemeClr val="tx2"/>
                                </a:solidFill>
                                <a:latin typeface="Cambria Math" panose="02040503050406030204" pitchFamily="18" charset="0"/>
                              </a:rPr>
                              <m:t>𝟓</m:t>
                            </m:r>
                          </m:sup>
                        </m:sSup>
                      </m:e>
                    </m:d>
                    <m:r>
                      <a:rPr lang="en-US" sz="1200" b="1" i="1">
                        <a:solidFill>
                          <a:schemeClr val="tx2"/>
                        </a:solidFill>
                        <a:latin typeface="Cambria Math" panose="02040503050406030204" pitchFamily="18" charset="0"/>
                      </a:rPr>
                      <m:t>𝒆</m:t>
                    </m:r>
                  </m:oMath>
                </a14:m>
                <a:br>
                  <a:rPr lang="en-US" sz="1200" b="1" dirty="0">
                    <a:solidFill>
                      <a:schemeClr val="tx2"/>
                    </a:solidFill>
                    <a:latin typeface="Teko" panose="020B0604020202020204" charset="0"/>
                    <a:cs typeface="Teko" panose="020B0604020202020204" charset="0"/>
                  </a:rPr>
                </a:br>
                <a:r>
                  <a:rPr lang="en-US" sz="1200" b="1" dirty="0">
                    <a:solidFill>
                      <a:schemeClr val="tx2"/>
                    </a:solidFill>
                    <a:latin typeface="Teko" panose="020B0604020202020204" charset="0"/>
                    <a:cs typeface="Teko" panose="020B0604020202020204" charset="0"/>
                  </a:rPr>
                  <a:t>Right  </a:t>
                </a:r>
                <a14:m>
                  <m:oMath xmlns:m="http://schemas.openxmlformats.org/officeDocument/2006/math">
                    <m:r>
                      <a:rPr lang="en-US" sz="1200" b="1" i="1">
                        <a:solidFill>
                          <a:schemeClr val="tx2"/>
                        </a:solidFill>
                        <a:latin typeface="Cambria Math" panose="02040503050406030204" pitchFamily="18" charset="0"/>
                      </a:rPr>
                      <m:t>𝒆</m:t>
                    </m:r>
                    <m:r>
                      <a:rPr lang="en-US" sz="1200" b="1">
                        <a:solidFill>
                          <a:schemeClr val="tx2"/>
                        </a:solidFill>
                        <a:latin typeface="Cambria Math" panose="02040503050406030204" pitchFamily="18" charset="0"/>
                      </a:rPr>
                      <m:t>=</m:t>
                    </m:r>
                    <m:f>
                      <m:fPr>
                        <m:ctrlPr>
                          <a:rPr lang="en-US" sz="1200" b="1" i="1">
                            <a:solidFill>
                              <a:schemeClr val="tx2"/>
                            </a:solidFill>
                            <a:latin typeface="Cambria Math" panose="02040503050406030204" pitchFamily="18" charset="0"/>
                          </a:rPr>
                        </m:ctrlPr>
                      </m:fPr>
                      <m:num>
                        <m:r>
                          <a:rPr lang="en-US" sz="1200" b="1" i="1">
                            <a:solidFill>
                              <a:schemeClr val="tx2"/>
                            </a:solidFill>
                            <a:latin typeface="Cambria Math" panose="02040503050406030204" pitchFamily="18" charset="0"/>
                          </a:rPr>
                          <m:t>𝟏</m:t>
                        </m:r>
                      </m:num>
                      <m:den>
                        <m:r>
                          <a:rPr lang="en-US" sz="1200" b="1" i="1">
                            <a:solidFill>
                              <a:schemeClr val="tx2"/>
                            </a:solidFill>
                            <a:latin typeface="Cambria Math" panose="02040503050406030204" pitchFamily="18" charset="0"/>
                          </a:rPr>
                          <m:t>𝟐</m:t>
                        </m:r>
                      </m:den>
                    </m:f>
                    <m:d>
                      <m:dPr>
                        <m:ctrlPr>
                          <a:rPr lang="en-US" sz="1200" b="1" i="1">
                            <a:solidFill>
                              <a:schemeClr val="tx2"/>
                            </a:solidFill>
                            <a:latin typeface="Cambria Math" panose="02040503050406030204" pitchFamily="18" charset="0"/>
                          </a:rPr>
                        </m:ctrlPr>
                      </m:dPr>
                      <m:e>
                        <m:r>
                          <a:rPr lang="en-US" sz="1200" b="1" i="1">
                            <a:solidFill>
                              <a:schemeClr val="tx2"/>
                            </a:solidFill>
                            <a:latin typeface="Cambria Math" panose="02040503050406030204" pitchFamily="18" charset="0"/>
                          </a:rPr>
                          <m:t>𝟏</m:t>
                        </m:r>
                        <m:r>
                          <a:rPr lang="en-US" sz="1200" b="1" i="1" smtClean="0">
                            <a:solidFill>
                              <a:schemeClr val="tx2"/>
                            </a:solidFill>
                            <a:latin typeface="Cambria Math" panose="02040503050406030204" pitchFamily="18" charset="0"/>
                          </a:rPr>
                          <m:t>+</m:t>
                        </m:r>
                        <m:sSup>
                          <m:sSupPr>
                            <m:ctrlPr>
                              <a:rPr lang="en-US" sz="1200" b="1" i="1">
                                <a:solidFill>
                                  <a:schemeClr val="tx2"/>
                                </a:solidFill>
                                <a:latin typeface="Cambria Math" panose="02040503050406030204" pitchFamily="18" charset="0"/>
                              </a:rPr>
                            </m:ctrlPr>
                          </m:sSupPr>
                          <m:e>
                            <m:r>
                              <a:rPr lang="en-US" sz="1200" b="1" i="1">
                                <a:solidFill>
                                  <a:schemeClr val="tx2"/>
                                </a:solidFill>
                                <a:latin typeface="Cambria Math" panose="02040503050406030204" pitchFamily="18" charset="0"/>
                                <a:ea typeface="Cambria Math" panose="02040503050406030204" pitchFamily="18" charset="0"/>
                              </a:rPr>
                              <m:t>𝜸</m:t>
                            </m:r>
                          </m:e>
                          <m:sup>
                            <m:r>
                              <a:rPr lang="en-US" sz="1200" b="1" i="1">
                                <a:solidFill>
                                  <a:schemeClr val="tx2"/>
                                </a:solidFill>
                                <a:latin typeface="Cambria Math" panose="02040503050406030204" pitchFamily="18" charset="0"/>
                              </a:rPr>
                              <m:t>𝟓</m:t>
                            </m:r>
                          </m:sup>
                        </m:sSup>
                      </m:e>
                    </m:d>
                    <m:r>
                      <a:rPr lang="en-US" sz="1200" b="1" i="1">
                        <a:solidFill>
                          <a:schemeClr val="tx2"/>
                        </a:solidFill>
                        <a:latin typeface="Cambria Math" panose="02040503050406030204" pitchFamily="18" charset="0"/>
                      </a:rPr>
                      <m:t>𝒆</m:t>
                    </m:r>
                  </m:oMath>
                </a14:m>
                <a:br>
                  <a:rPr lang="en-US" sz="1200" b="1" dirty="0">
                    <a:solidFill>
                      <a:schemeClr val="tx2"/>
                    </a:solidFill>
                    <a:latin typeface="Teko" panose="020B0604020202020204" charset="0"/>
                    <a:cs typeface="Teko" panose="020B0604020202020204" charset="0"/>
                  </a:rPr>
                </a:br>
                <a:endParaRPr lang="ru-RU" sz="1200" b="1" dirty="0">
                  <a:solidFill>
                    <a:schemeClr val="tx2"/>
                  </a:solidFill>
                  <a:cs typeface="Teko" panose="020B0604020202020204" charset="0"/>
                </a:endParaRPr>
              </a:p>
            </p:txBody>
          </p:sp>
        </mc:Choice>
        <mc:Fallback xmlns="">
          <p:sp>
            <p:nvSpPr>
              <p:cNvPr id="14" name="TextBox 13">
                <a:extLst>
                  <a:ext uri="{FF2B5EF4-FFF2-40B4-BE49-F238E27FC236}">
                    <a16:creationId xmlns:a16="http://schemas.microsoft.com/office/drawing/2014/main" id="{4221987E-C94E-2DDD-352A-2445C71E2B90}"/>
                  </a:ext>
                </a:extLst>
              </p:cNvPr>
              <p:cNvSpPr txBox="1">
                <a:spLocks noRot="1" noChangeAspect="1" noMove="1" noResize="1" noEditPoints="1" noAdjustHandles="1" noChangeArrowheads="1" noChangeShapeType="1" noTextEdit="1"/>
              </p:cNvSpPr>
              <p:nvPr/>
            </p:nvSpPr>
            <p:spPr>
              <a:xfrm>
                <a:off x="7543547" y="1514857"/>
                <a:ext cx="2075696" cy="993349"/>
              </a:xfrm>
              <a:prstGeom prst="rect">
                <a:avLst/>
              </a:prstGeom>
              <a:blipFill>
                <a:blip r:embed="rId10"/>
                <a:stretch>
                  <a:fillRect t="-617"/>
                </a:stretch>
              </a:blipFill>
            </p:spPr>
            <p:txBody>
              <a:bodyPr/>
              <a:lstStyle/>
              <a:p>
                <a:r>
                  <a:rPr lang="ru-RU">
                    <a:noFill/>
                  </a:rPr>
                  <a:t> </a:t>
                </a:r>
              </a:p>
            </p:txBody>
          </p:sp>
        </mc:Fallback>
      </mc:AlternateContent>
      <p:sp>
        <p:nvSpPr>
          <p:cNvPr id="15" name="TextBox 14">
            <a:extLst>
              <a:ext uri="{FF2B5EF4-FFF2-40B4-BE49-F238E27FC236}">
                <a16:creationId xmlns:a16="http://schemas.microsoft.com/office/drawing/2014/main" id="{AD3017C0-E933-B72E-440B-735C4B3C104A}"/>
              </a:ext>
            </a:extLst>
          </p:cNvPr>
          <p:cNvSpPr txBox="1"/>
          <p:nvPr/>
        </p:nvSpPr>
        <p:spPr>
          <a:xfrm>
            <a:off x="7047455" y="703901"/>
            <a:ext cx="2096545" cy="1046440"/>
          </a:xfrm>
          <a:prstGeom prst="rect">
            <a:avLst/>
          </a:prstGeom>
          <a:noFill/>
        </p:spPr>
        <p:txBody>
          <a:bodyPr wrap="square" rtlCol="0">
            <a:spAutoFit/>
          </a:bodyPr>
          <a:lstStyle/>
          <a:p>
            <a:r>
              <a:rPr lang="en-US" sz="1200" dirty="0">
                <a:solidFill>
                  <a:schemeClr val="tx2"/>
                </a:solidFill>
                <a:latin typeface="Teko" panose="020B0604020202020204" charset="0"/>
                <a:cs typeface="Teko" panose="020B0604020202020204" charset="0"/>
              </a:rPr>
              <a:t>Chirality is Lorentz invariant, but is not a constant of motion. Any Dirac field can thus be projected into its components by acting with the projection operators </a:t>
            </a:r>
          </a:p>
          <a:p>
            <a:endParaRPr lang="ru-RU" dirty="0">
              <a:solidFill>
                <a:schemeClr val="tx2"/>
              </a:solidFill>
              <a:cs typeface="Teko" panose="020B0604020202020204" charset="0"/>
            </a:endParaRPr>
          </a:p>
        </p:txBody>
      </p:sp>
    </p:spTree>
    <p:extLst>
      <p:ext uri="{BB962C8B-B14F-4D97-AF65-F5344CB8AC3E}">
        <p14:creationId xmlns:p14="http://schemas.microsoft.com/office/powerpoint/2010/main" val="4128646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37"/>
        <p:cNvGrpSpPr/>
        <p:nvPr/>
      </p:nvGrpSpPr>
      <p:grpSpPr>
        <a:xfrm>
          <a:off x="0" y="0"/>
          <a:ext cx="0" cy="0"/>
          <a:chOff x="0" y="0"/>
          <a:chExt cx="0" cy="0"/>
        </a:xfrm>
      </p:grpSpPr>
      <p:sp>
        <p:nvSpPr>
          <p:cNvPr id="3" name="Title 2">
            <a:extLst>
              <a:ext uri="{FF2B5EF4-FFF2-40B4-BE49-F238E27FC236}">
                <a16:creationId xmlns:a16="http://schemas.microsoft.com/office/drawing/2014/main" id="{D1AD1263-7EAF-3D05-69BD-C244A0B9AC36}"/>
              </a:ext>
            </a:extLst>
          </p:cNvPr>
          <p:cNvSpPr>
            <a:spLocks noGrp="1"/>
          </p:cNvSpPr>
          <p:nvPr>
            <p:ph type="title"/>
          </p:nvPr>
        </p:nvSpPr>
        <p:spPr>
          <a:xfrm>
            <a:off x="3211664" y="-76200"/>
            <a:ext cx="7704000" cy="572700"/>
          </a:xfrm>
        </p:spPr>
        <p:txBody>
          <a:bodyPr/>
          <a:lstStyle/>
          <a:p>
            <a:r>
              <a:rPr lang="en-US" dirty="0"/>
              <a:t>Breaking the symmetry</a:t>
            </a:r>
            <a:endParaRPr lang="ru-RU" dirty="0"/>
          </a:p>
        </p:txBody>
      </p:sp>
      <p:pic>
        <p:nvPicPr>
          <p:cNvPr id="1026" name="Picture 2">
            <a:extLst>
              <a:ext uri="{FF2B5EF4-FFF2-40B4-BE49-F238E27FC236}">
                <a16:creationId xmlns:a16="http://schemas.microsoft.com/office/drawing/2014/main" id="{E06B5531-C273-EF86-A19F-58F17A8FD26E}"/>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479429" y="3097457"/>
            <a:ext cx="3393785" cy="214223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54470CA-DCBA-FC79-6F4D-60955FA232DF}"/>
              </a:ext>
            </a:extLst>
          </p:cNvPr>
          <p:cNvSpPr txBox="1"/>
          <p:nvPr/>
        </p:nvSpPr>
        <p:spPr>
          <a:xfrm>
            <a:off x="616751" y="3760208"/>
            <a:ext cx="5478449" cy="1815882"/>
          </a:xfrm>
          <a:prstGeom prst="rect">
            <a:avLst/>
          </a:prstGeom>
          <a:noFill/>
        </p:spPr>
        <p:txBody>
          <a:bodyPr wrap="square" rtlCol="0">
            <a:spAutoFit/>
          </a:bodyPr>
          <a:lstStyle/>
          <a:p>
            <a:pPr marL="0" marR="0">
              <a:spcBef>
                <a:spcPts val="0"/>
              </a:spcBef>
              <a:spcAft>
                <a:spcPts val="0"/>
              </a:spcAft>
            </a:pPr>
            <a:r>
              <a:rPr lang="en-US" sz="1600" u="sng" dirty="0">
                <a:solidFill>
                  <a:schemeClr val="bg1"/>
                </a:solidFill>
                <a:latin typeface="Teko" panose="020B0604020202020204" charset="0"/>
                <a:cs typeface="Teko" panose="020B0604020202020204" charset="0"/>
              </a:rPr>
              <a:t>1977</a:t>
            </a:r>
            <a:r>
              <a:rPr lang="en-US" sz="1600" dirty="0">
                <a:solidFill>
                  <a:schemeClr val="bg1"/>
                </a:solidFill>
                <a:latin typeface="Teko" panose="020B0604020202020204" charset="0"/>
                <a:cs typeface="Teko" panose="020B0604020202020204" charset="0"/>
              </a:rPr>
              <a:t> </a:t>
            </a:r>
            <a:r>
              <a:rPr lang="en-US" sz="1600" dirty="0">
                <a:solidFill>
                  <a:schemeClr val="tx2"/>
                </a:solidFill>
                <a:latin typeface="Teko" panose="020B0604020202020204" charset="0"/>
                <a:cs typeface="Teko" panose="020B0604020202020204" charset="0"/>
              </a:rPr>
              <a:t> </a:t>
            </a:r>
            <a:r>
              <a:rPr lang="en-US" sz="1600" kern="0" dirty="0">
                <a:solidFill>
                  <a:schemeClr val="tx2"/>
                </a:solidFill>
                <a:effectLst/>
                <a:latin typeface="Teko" panose="020B0604020202020204" charset="0"/>
                <a:ea typeface="Times New Roman" panose="02020603050405020304" pitchFamily="18" charset="0"/>
                <a:cs typeface="Teko" panose="020B0604020202020204" charset="0"/>
              </a:rPr>
              <a:t>Roberto Peccei, and Helen Quinn proposed a theory to solve the strong CP problem</a:t>
            </a:r>
            <a:r>
              <a:rPr lang="en-US" sz="1600" dirty="0">
                <a:solidFill>
                  <a:schemeClr val="tx2"/>
                </a:solidFill>
                <a:effectLst/>
                <a:latin typeface="Teko" panose="020B0604020202020204" charset="0"/>
                <a:ea typeface="Times New Roman" panose="02020603050405020304" pitchFamily="18" charset="0"/>
                <a:cs typeface="Teko" panose="020B0604020202020204" charset="0"/>
              </a:rPr>
              <a:t>, by creating a new field for theta instead of it being just</a:t>
            </a:r>
            <a:r>
              <a:rPr lang="en-US" sz="1600" dirty="0">
                <a:solidFill>
                  <a:schemeClr val="tx2"/>
                </a:solidFill>
                <a:latin typeface="Times New Roman" panose="02020603050405020304" pitchFamily="18" charset="0"/>
                <a:ea typeface="Times New Roman" panose="02020603050405020304" pitchFamily="18" charset="0"/>
                <a:cs typeface="Teko" panose="020B0604020202020204" charset="0"/>
              </a:rPr>
              <a:t> </a:t>
            </a:r>
            <a:r>
              <a:rPr lang="en-US" sz="1600" kern="0" dirty="0">
                <a:solidFill>
                  <a:schemeClr val="tx2"/>
                </a:solidFill>
                <a:effectLst/>
                <a:latin typeface="Teko" panose="020B0604020202020204" charset="0"/>
                <a:ea typeface="Times New Roman" panose="02020603050405020304" pitchFamily="18" charset="0"/>
                <a:cs typeface="Teko" panose="020B0604020202020204" charset="0"/>
              </a:rPr>
              <a:t>a fundamental constant.</a:t>
            </a:r>
            <a:r>
              <a:rPr lang="en-US" sz="1600" dirty="0">
                <a:solidFill>
                  <a:schemeClr val="tx2"/>
                </a:solidFill>
                <a:effectLst/>
                <a:latin typeface="Teko" panose="020B0604020202020204" charset="0"/>
                <a:ea typeface="Times New Roman" panose="02020603050405020304" pitchFamily="18" charset="0"/>
                <a:cs typeface="Teko" panose="020B0604020202020204" charset="0"/>
              </a:rPr>
              <a:t> Fields seek the lowest</a:t>
            </a:r>
            <a:r>
              <a:rPr lang="en-US" sz="1600" dirty="0">
                <a:solidFill>
                  <a:schemeClr val="tx2"/>
                </a:solidFill>
                <a:latin typeface="Times New Roman" panose="02020603050405020304" pitchFamily="18" charset="0"/>
                <a:ea typeface="Times New Roman" panose="02020603050405020304" pitchFamily="18" charset="0"/>
                <a:cs typeface="Teko" panose="020B0604020202020204" charset="0"/>
              </a:rPr>
              <a:t> </a:t>
            </a:r>
            <a:r>
              <a:rPr lang="en-US" sz="1600" kern="0" dirty="0">
                <a:solidFill>
                  <a:schemeClr val="tx2"/>
                </a:solidFill>
                <a:effectLst/>
                <a:latin typeface="Teko" panose="020B0604020202020204" charset="0"/>
                <a:ea typeface="Times New Roman" panose="02020603050405020304" pitchFamily="18" charset="0"/>
                <a:cs typeface="Teko" panose="020B0604020202020204" charset="0"/>
              </a:rPr>
              <a:t>possible energy state, then theta would also seek to be – zero . </a:t>
            </a:r>
            <a:r>
              <a:rPr lang="en-US" sz="1600" dirty="0">
                <a:solidFill>
                  <a:schemeClr val="tx2"/>
                </a:solidFill>
                <a:effectLst/>
                <a:latin typeface="Teko" panose="020B0604020202020204" charset="0"/>
                <a:ea typeface="Times New Roman" panose="02020603050405020304" pitchFamily="18" charset="0"/>
                <a:cs typeface="Teko" panose="020B0604020202020204" charset="0"/>
              </a:rPr>
              <a:t>If</a:t>
            </a:r>
            <a:r>
              <a:rPr lang="en-US" sz="1600" dirty="0">
                <a:solidFill>
                  <a:schemeClr val="tx2"/>
                </a:solidFill>
                <a:latin typeface="Times New Roman" panose="02020603050405020304" pitchFamily="18" charset="0"/>
                <a:ea typeface="Times New Roman" panose="02020603050405020304" pitchFamily="18" charset="0"/>
                <a:cs typeface="Teko" panose="020B0604020202020204" charset="0"/>
              </a:rPr>
              <a:t> </a:t>
            </a:r>
            <a:r>
              <a:rPr lang="en-US" sz="1600" kern="0" dirty="0">
                <a:solidFill>
                  <a:schemeClr val="tx2"/>
                </a:solidFill>
                <a:effectLst/>
                <a:latin typeface="Teko" panose="020B0604020202020204" charset="0"/>
                <a:ea typeface="Times New Roman" panose="02020603050405020304" pitchFamily="18" charset="0"/>
                <a:cs typeface="Teko" panose="020B0604020202020204" charset="0"/>
              </a:rPr>
              <a:t>theta is a field, </a:t>
            </a:r>
            <a:r>
              <a:rPr lang="en-US" sz="1600" dirty="0">
                <a:solidFill>
                  <a:schemeClr val="tx2"/>
                </a:solidFill>
                <a:effectLst/>
                <a:latin typeface="Teko" panose="020B0604020202020204" charset="0"/>
                <a:ea typeface="Times New Roman" panose="02020603050405020304" pitchFamily="18" charset="0"/>
                <a:cs typeface="Teko" panose="020B0604020202020204" charset="0"/>
              </a:rPr>
              <a:t>it means that it will have a particle associated with an excitation of the</a:t>
            </a:r>
            <a:r>
              <a:rPr lang="en-US" sz="1600" dirty="0">
                <a:solidFill>
                  <a:schemeClr val="tx2"/>
                </a:solidFill>
                <a:latin typeface="Teko" panose="020B0604020202020204" charset="0"/>
                <a:ea typeface="Times New Roman" panose="02020603050405020304" pitchFamily="18" charset="0"/>
                <a:cs typeface="Teko" panose="020B0604020202020204" charset="0"/>
              </a:rPr>
              <a:t> f</a:t>
            </a:r>
            <a:r>
              <a:rPr lang="en-US" sz="1600" dirty="0">
                <a:solidFill>
                  <a:schemeClr val="tx2"/>
                </a:solidFill>
                <a:effectLst/>
                <a:latin typeface="Teko" panose="020B0604020202020204" charset="0"/>
                <a:ea typeface="Times New Roman" panose="02020603050405020304" pitchFamily="18" charset="0"/>
                <a:cs typeface="Teko" panose="020B0604020202020204" charset="0"/>
              </a:rPr>
              <a:t>ield. This particle of the theta field is called the Axion.</a:t>
            </a:r>
            <a:endParaRPr lang="ru-RU" sz="1600" dirty="0">
              <a:solidFill>
                <a:schemeClr val="tx2"/>
              </a:solidFill>
              <a:effectLst/>
              <a:latin typeface="Times New Roman" panose="02020603050405020304" pitchFamily="18" charset="0"/>
              <a:ea typeface="Calibri" panose="020F0502020204030204" pitchFamily="34" charset="0"/>
              <a:cs typeface="Teko" panose="020B0604020202020204" charset="0"/>
            </a:endParaRPr>
          </a:p>
          <a:p>
            <a:endParaRPr lang="en-US" sz="1800" kern="0" dirty="0">
              <a:effectLst/>
              <a:latin typeface="Roboto" panose="02000000000000000000" pitchFamily="2" charset="0"/>
              <a:ea typeface="Times New Roman" panose="02020603050405020304" pitchFamily="18" charset="0"/>
              <a:cs typeface="Times New Roman" panose="02020603050405020304" pitchFamily="18" charset="0"/>
            </a:endParaRPr>
          </a:p>
          <a:p>
            <a:endParaRPr lang="ru-RU" dirty="0"/>
          </a:p>
        </p:txBody>
      </p:sp>
      <p:grpSp>
        <p:nvGrpSpPr>
          <p:cNvPr id="18" name="Group 17">
            <a:extLst>
              <a:ext uri="{FF2B5EF4-FFF2-40B4-BE49-F238E27FC236}">
                <a16:creationId xmlns:a16="http://schemas.microsoft.com/office/drawing/2014/main" id="{36965833-7C84-0073-CBE5-4460A1533753}"/>
              </a:ext>
            </a:extLst>
          </p:cNvPr>
          <p:cNvGrpSpPr/>
          <p:nvPr/>
        </p:nvGrpSpPr>
        <p:grpSpPr>
          <a:xfrm>
            <a:off x="1935518" y="0"/>
            <a:ext cx="1881467" cy="814114"/>
            <a:chOff x="633786" y="69037"/>
            <a:chExt cx="1881467" cy="814114"/>
          </a:xfrm>
        </p:grpSpPr>
        <p:sp>
          <p:nvSpPr>
            <p:cNvPr id="10" name="TextBox 9">
              <a:extLst>
                <a:ext uri="{FF2B5EF4-FFF2-40B4-BE49-F238E27FC236}">
                  <a16:creationId xmlns:a16="http://schemas.microsoft.com/office/drawing/2014/main" id="{AC0C19E9-2551-E1EC-8B9F-62CEAE7FA185}"/>
                </a:ext>
              </a:extLst>
            </p:cNvPr>
            <p:cNvSpPr txBox="1"/>
            <p:nvPr/>
          </p:nvSpPr>
          <p:spPr>
            <a:xfrm>
              <a:off x="749223" y="86437"/>
              <a:ext cx="360223" cy="673472"/>
            </a:xfrm>
            <a:prstGeom prst="rect">
              <a:avLst/>
            </a:prstGeom>
            <a:noFill/>
          </p:spPr>
          <p:txBody>
            <a:bodyPr wrap="none" rtlCol="0">
              <a:spAutoFit/>
            </a:bodyPr>
            <a:lstStyle/>
            <a:p>
              <a:r>
                <a:rPr lang="en-US" sz="4000" dirty="0">
                  <a:solidFill>
                    <a:schemeClr val="accent5"/>
                  </a:solidFill>
                  <a:latin typeface="Teko" panose="020B0604020202020204" charset="0"/>
                  <a:cs typeface="Teko" panose="020B0604020202020204" charset="0"/>
                </a:rPr>
                <a:t>C</a:t>
              </a:r>
              <a:endParaRPr lang="ru-RU" sz="4000" dirty="0">
                <a:solidFill>
                  <a:schemeClr val="accent5"/>
                </a:solidFill>
                <a:cs typeface="Teko" panose="020B0604020202020204" charset="0"/>
              </a:endParaRPr>
            </a:p>
          </p:txBody>
        </p:sp>
        <p:sp>
          <p:nvSpPr>
            <p:cNvPr id="11" name="TextBox 10">
              <a:extLst>
                <a:ext uri="{FF2B5EF4-FFF2-40B4-BE49-F238E27FC236}">
                  <a16:creationId xmlns:a16="http://schemas.microsoft.com/office/drawing/2014/main" id="{053C7215-814D-A592-0E4E-E78E1A1ADFCE}"/>
                </a:ext>
              </a:extLst>
            </p:cNvPr>
            <p:cNvSpPr txBox="1"/>
            <p:nvPr/>
          </p:nvSpPr>
          <p:spPr>
            <a:xfrm>
              <a:off x="1951136" y="69037"/>
              <a:ext cx="326671" cy="673472"/>
            </a:xfrm>
            <a:prstGeom prst="rect">
              <a:avLst/>
            </a:prstGeom>
            <a:noFill/>
          </p:spPr>
          <p:txBody>
            <a:bodyPr wrap="square" rtlCol="0">
              <a:spAutoFit/>
            </a:bodyPr>
            <a:lstStyle/>
            <a:p>
              <a:r>
                <a:rPr lang="en-US" sz="4000" dirty="0">
                  <a:solidFill>
                    <a:schemeClr val="accent5"/>
                  </a:solidFill>
                  <a:latin typeface="Teko" panose="020B0604020202020204" charset="0"/>
                  <a:cs typeface="Teko" panose="020B0604020202020204" charset="0"/>
                </a:rPr>
                <a:t>T</a:t>
              </a:r>
              <a:endParaRPr lang="ru-RU" sz="4000" dirty="0">
                <a:solidFill>
                  <a:schemeClr val="accent5"/>
                </a:solidFill>
                <a:cs typeface="Teko" panose="020B0604020202020204" charset="0"/>
              </a:endParaRPr>
            </a:p>
          </p:txBody>
        </p:sp>
        <p:sp>
          <p:nvSpPr>
            <p:cNvPr id="12" name="TextBox 11">
              <a:extLst>
                <a:ext uri="{FF2B5EF4-FFF2-40B4-BE49-F238E27FC236}">
                  <a16:creationId xmlns:a16="http://schemas.microsoft.com/office/drawing/2014/main" id="{3BC010F3-7C2A-962D-C295-2E110290299B}"/>
                </a:ext>
              </a:extLst>
            </p:cNvPr>
            <p:cNvSpPr txBox="1"/>
            <p:nvPr/>
          </p:nvSpPr>
          <p:spPr>
            <a:xfrm>
              <a:off x="1367620" y="69037"/>
              <a:ext cx="326671" cy="673472"/>
            </a:xfrm>
            <a:prstGeom prst="rect">
              <a:avLst/>
            </a:prstGeom>
            <a:noFill/>
          </p:spPr>
          <p:txBody>
            <a:bodyPr wrap="square" rtlCol="0">
              <a:spAutoFit/>
            </a:bodyPr>
            <a:lstStyle/>
            <a:p>
              <a:r>
                <a:rPr lang="en-US" sz="4000" dirty="0">
                  <a:solidFill>
                    <a:schemeClr val="accent5"/>
                  </a:solidFill>
                  <a:latin typeface="Teko" panose="020B0604020202020204" charset="0"/>
                  <a:cs typeface="Teko" panose="020B0604020202020204" charset="0"/>
                </a:rPr>
                <a:t>P</a:t>
              </a:r>
              <a:endParaRPr lang="ru-RU" sz="4000" dirty="0">
                <a:solidFill>
                  <a:schemeClr val="accent5"/>
                </a:solidFill>
                <a:cs typeface="Teko" panose="020B0604020202020204" charset="0"/>
              </a:endParaRPr>
            </a:p>
          </p:txBody>
        </p:sp>
        <p:grpSp>
          <p:nvGrpSpPr>
            <p:cNvPr id="17" name="Group 16">
              <a:extLst>
                <a:ext uri="{FF2B5EF4-FFF2-40B4-BE49-F238E27FC236}">
                  <a16:creationId xmlns:a16="http://schemas.microsoft.com/office/drawing/2014/main" id="{9E913D0E-472A-ADDA-0EC4-5906F74D6245}"/>
                </a:ext>
              </a:extLst>
            </p:cNvPr>
            <p:cNvGrpSpPr/>
            <p:nvPr/>
          </p:nvGrpSpPr>
          <p:grpSpPr>
            <a:xfrm>
              <a:off x="633786" y="205782"/>
              <a:ext cx="1881467" cy="677369"/>
              <a:chOff x="606629" y="220657"/>
              <a:chExt cx="1881467" cy="677369"/>
            </a:xfrm>
          </p:grpSpPr>
          <p:sp>
            <p:nvSpPr>
              <p:cNvPr id="5" name="Google Shape;3345;p106">
                <a:extLst>
                  <a:ext uri="{FF2B5EF4-FFF2-40B4-BE49-F238E27FC236}">
                    <a16:creationId xmlns:a16="http://schemas.microsoft.com/office/drawing/2014/main" id="{F6AF9721-96CF-2182-E21C-6882C8A1BAEF}"/>
                  </a:ext>
                </a:extLst>
              </p:cNvPr>
              <p:cNvSpPr/>
              <p:nvPr/>
            </p:nvSpPr>
            <p:spPr>
              <a:xfrm>
                <a:off x="732604" y="220657"/>
                <a:ext cx="393462" cy="399983"/>
              </a:xfrm>
              <a:custGeom>
                <a:avLst/>
                <a:gdLst/>
                <a:ahLst/>
                <a:cxnLst/>
                <a:rect l="l" t="t" r="r" b="b"/>
                <a:pathLst>
                  <a:path w="71477" h="71091" extrusionOk="0">
                    <a:moveTo>
                      <a:pt x="70209" y="1268"/>
                    </a:moveTo>
                    <a:lnTo>
                      <a:pt x="70209" y="69823"/>
                    </a:lnTo>
                    <a:lnTo>
                      <a:pt x="1268" y="69823"/>
                    </a:lnTo>
                    <a:lnTo>
                      <a:pt x="1268" y="1268"/>
                    </a:lnTo>
                    <a:close/>
                    <a:moveTo>
                      <a:pt x="1" y="1"/>
                    </a:moveTo>
                    <a:lnTo>
                      <a:pt x="1" y="71091"/>
                    </a:lnTo>
                    <a:lnTo>
                      <a:pt x="71476" y="71091"/>
                    </a:lnTo>
                    <a:lnTo>
                      <a:pt x="71476" y="1"/>
                    </a:ln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345;p106">
                <a:extLst>
                  <a:ext uri="{FF2B5EF4-FFF2-40B4-BE49-F238E27FC236}">
                    <a16:creationId xmlns:a16="http://schemas.microsoft.com/office/drawing/2014/main" id="{D85A9841-7F6D-58E2-3D62-B876A79438FF}"/>
                  </a:ext>
                </a:extLst>
              </p:cNvPr>
              <p:cNvSpPr/>
              <p:nvPr/>
            </p:nvSpPr>
            <p:spPr>
              <a:xfrm>
                <a:off x="1312568" y="220657"/>
                <a:ext cx="393462" cy="399983"/>
              </a:xfrm>
              <a:custGeom>
                <a:avLst/>
                <a:gdLst/>
                <a:ahLst/>
                <a:cxnLst/>
                <a:rect l="l" t="t" r="r" b="b"/>
                <a:pathLst>
                  <a:path w="71477" h="71091" extrusionOk="0">
                    <a:moveTo>
                      <a:pt x="70209" y="1268"/>
                    </a:moveTo>
                    <a:lnTo>
                      <a:pt x="70209" y="69823"/>
                    </a:lnTo>
                    <a:lnTo>
                      <a:pt x="1268" y="69823"/>
                    </a:lnTo>
                    <a:lnTo>
                      <a:pt x="1268" y="1268"/>
                    </a:lnTo>
                    <a:close/>
                    <a:moveTo>
                      <a:pt x="1" y="1"/>
                    </a:moveTo>
                    <a:lnTo>
                      <a:pt x="1" y="71091"/>
                    </a:lnTo>
                    <a:lnTo>
                      <a:pt x="71476" y="71091"/>
                    </a:lnTo>
                    <a:lnTo>
                      <a:pt x="71476" y="1"/>
                    </a:ln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345;p106">
                <a:extLst>
                  <a:ext uri="{FF2B5EF4-FFF2-40B4-BE49-F238E27FC236}">
                    <a16:creationId xmlns:a16="http://schemas.microsoft.com/office/drawing/2014/main" id="{8A0E0380-3106-D311-8A7B-30031C2D9436}"/>
                  </a:ext>
                </a:extLst>
              </p:cNvPr>
              <p:cNvSpPr/>
              <p:nvPr/>
            </p:nvSpPr>
            <p:spPr>
              <a:xfrm>
                <a:off x="1892531" y="220657"/>
                <a:ext cx="393462" cy="399983"/>
              </a:xfrm>
              <a:custGeom>
                <a:avLst/>
                <a:gdLst/>
                <a:ahLst/>
                <a:cxnLst/>
                <a:rect l="l" t="t" r="r" b="b"/>
                <a:pathLst>
                  <a:path w="71477" h="71091" extrusionOk="0">
                    <a:moveTo>
                      <a:pt x="70209" y="1268"/>
                    </a:moveTo>
                    <a:lnTo>
                      <a:pt x="70209" y="69823"/>
                    </a:lnTo>
                    <a:lnTo>
                      <a:pt x="1268" y="69823"/>
                    </a:lnTo>
                    <a:lnTo>
                      <a:pt x="1268" y="1268"/>
                    </a:lnTo>
                    <a:close/>
                    <a:moveTo>
                      <a:pt x="1" y="1"/>
                    </a:moveTo>
                    <a:lnTo>
                      <a:pt x="1" y="71091"/>
                    </a:lnTo>
                    <a:lnTo>
                      <a:pt x="71476" y="71091"/>
                    </a:lnTo>
                    <a:lnTo>
                      <a:pt x="71476" y="1"/>
                    </a:ln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TextBox 12">
                <a:extLst>
                  <a:ext uri="{FF2B5EF4-FFF2-40B4-BE49-F238E27FC236}">
                    <a16:creationId xmlns:a16="http://schemas.microsoft.com/office/drawing/2014/main" id="{2F783FE8-C685-4450-EC8C-1BE2DD168E7F}"/>
                  </a:ext>
                </a:extLst>
              </p:cNvPr>
              <p:cNvSpPr txBox="1"/>
              <p:nvPr/>
            </p:nvSpPr>
            <p:spPr>
              <a:xfrm>
                <a:off x="606629" y="573878"/>
                <a:ext cx="645411" cy="292814"/>
              </a:xfrm>
              <a:prstGeom prst="rect">
                <a:avLst/>
              </a:prstGeom>
              <a:noFill/>
            </p:spPr>
            <p:txBody>
              <a:bodyPr wrap="none" rtlCol="0">
                <a:spAutoFit/>
              </a:bodyPr>
              <a:lstStyle/>
              <a:p>
                <a:r>
                  <a:rPr lang="en-US" b="1" dirty="0">
                    <a:solidFill>
                      <a:schemeClr val="bg1"/>
                    </a:solidFill>
                    <a:latin typeface="Teko" panose="020B0604020202020204" charset="0"/>
                    <a:cs typeface="Teko" panose="020B0604020202020204" charset="0"/>
                  </a:rPr>
                  <a:t>Charge</a:t>
                </a:r>
                <a:endParaRPr lang="ru-RU" b="1" dirty="0">
                  <a:solidFill>
                    <a:schemeClr val="bg1"/>
                  </a:solidFill>
                  <a:cs typeface="Teko" panose="020B0604020202020204" charset="0"/>
                </a:endParaRPr>
              </a:p>
            </p:txBody>
          </p:sp>
          <p:sp>
            <p:nvSpPr>
              <p:cNvPr id="14" name="TextBox 13">
                <a:extLst>
                  <a:ext uri="{FF2B5EF4-FFF2-40B4-BE49-F238E27FC236}">
                    <a16:creationId xmlns:a16="http://schemas.microsoft.com/office/drawing/2014/main" id="{EFF12513-1A28-F4A6-F036-1200B6BDB44F}"/>
                  </a:ext>
                </a:extLst>
              </p:cNvPr>
              <p:cNvSpPr txBox="1"/>
              <p:nvPr/>
            </p:nvSpPr>
            <p:spPr>
              <a:xfrm>
                <a:off x="1853620" y="590249"/>
                <a:ext cx="634476" cy="307777"/>
              </a:xfrm>
              <a:prstGeom prst="rect">
                <a:avLst/>
              </a:prstGeom>
              <a:noFill/>
            </p:spPr>
            <p:txBody>
              <a:bodyPr wrap="square" rtlCol="0">
                <a:spAutoFit/>
              </a:bodyPr>
              <a:lstStyle/>
              <a:p>
                <a:r>
                  <a:rPr lang="en-US" b="1" dirty="0">
                    <a:solidFill>
                      <a:schemeClr val="bg1"/>
                    </a:solidFill>
                    <a:latin typeface="Teko" panose="020B0604020202020204" charset="0"/>
                    <a:cs typeface="Teko" panose="020B0604020202020204" charset="0"/>
                  </a:rPr>
                  <a:t>Time</a:t>
                </a:r>
                <a:endParaRPr lang="ru-RU" b="1" dirty="0">
                  <a:solidFill>
                    <a:schemeClr val="bg1"/>
                  </a:solidFill>
                  <a:cs typeface="Teko" panose="020B0604020202020204" charset="0"/>
                </a:endParaRPr>
              </a:p>
            </p:txBody>
          </p:sp>
          <p:sp>
            <p:nvSpPr>
              <p:cNvPr id="15" name="TextBox 14">
                <a:extLst>
                  <a:ext uri="{FF2B5EF4-FFF2-40B4-BE49-F238E27FC236}">
                    <a16:creationId xmlns:a16="http://schemas.microsoft.com/office/drawing/2014/main" id="{04331986-6604-FA36-79AE-A09E5F3595A0}"/>
                  </a:ext>
                </a:extLst>
              </p:cNvPr>
              <p:cNvSpPr txBox="1"/>
              <p:nvPr/>
            </p:nvSpPr>
            <p:spPr>
              <a:xfrm>
                <a:off x="1220339" y="578157"/>
                <a:ext cx="582883" cy="292814"/>
              </a:xfrm>
              <a:prstGeom prst="rect">
                <a:avLst/>
              </a:prstGeom>
              <a:noFill/>
            </p:spPr>
            <p:txBody>
              <a:bodyPr wrap="none" rtlCol="0">
                <a:spAutoFit/>
              </a:bodyPr>
              <a:lstStyle/>
              <a:p>
                <a:r>
                  <a:rPr lang="en-US" b="1" dirty="0">
                    <a:solidFill>
                      <a:schemeClr val="bg1"/>
                    </a:solidFill>
                    <a:latin typeface="Teko" panose="020B0604020202020204" charset="0"/>
                    <a:cs typeface="Teko" panose="020B0604020202020204" charset="0"/>
                  </a:rPr>
                  <a:t>Space</a:t>
                </a:r>
                <a:endParaRPr lang="ru-RU" b="1" dirty="0">
                  <a:solidFill>
                    <a:schemeClr val="bg1"/>
                  </a:solidFill>
                  <a:cs typeface="Teko" panose="020B0604020202020204" charset="0"/>
                </a:endParaRPr>
              </a:p>
            </p:txBody>
          </p:sp>
        </p:grpSp>
      </p:grpSp>
      <p:pic>
        <p:nvPicPr>
          <p:cNvPr id="4" name="Picture 3">
            <a:extLst>
              <a:ext uri="{FF2B5EF4-FFF2-40B4-BE49-F238E27FC236}">
                <a16:creationId xmlns:a16="http://schemas.microsoft.com/office/drawing/2014/main" id="{CC059BF1-5590-03EC-958F-6DAFA58B8E97}"/>
              </a:ext>
            </a:extLst>
          </p:cNvPr>
          <p:cNvPicPr>
            <a:picLocks noChangeAspect="1"/>
          </p:cNvPicPr>
          <p:nvPr/>
        </p:nvPicPr>
        <p:blipFill>
          <a:blip r:embed="rId9"/>
          <a:stretch>
            <a:fillRect/>
          </a:stretch>
        </p:blipFill>
        <p:spPr>
          <a:xfrm>
            <a:off x="4191385" y="766231"/>
            <a:ext cx="4610628" cy="729702"/>
          </a:xfrm>
          <a:prstGeom prst="rect">
            <a:avLst/>
          </a:prstGeom>
        </p:spPr>
      </p:pic>
      <p:sp>
        <p:nvSpPr>
          <p:cNvPr id="6" name="Google Shape;1781;p67">
            <a:extLst>
              <a:ext uri="{FF2B5EF4-FFF2-40B4-BE49-F238E27FC236}">
                <a16:creationId xmlns:a16="http://schemas.microsoft.com/office/drawing/2014/main" id="{BF1BAB70-C0FD-1C48-D3A8-4B7BE6DDDFC4}"/>
              </a:ext>
            </a:extLst>
          </p:cNvPr>
          <p:cNvSpPr txBox="1">
            <a:spLocks/>
          </p:cNvSpPr>
          <p:nvPr/>
        </p:nvSpPr>
        <p:spPr>
          <a:xfrm>
            <a:off x="293820" y="766231"/>
            <a:ext cx="3777247" cy="2878039"/>
          </a:xfrm>
          <a:prstGeom prst="rect">
            <a:avLst/>
          </a:prstGeom>
          <a:noFill/>
          <a:ln>
            <a:solidFill>
              <a:schemeClr val="accent1"/>
            </a:solidFill>
            <a:headEnd type="none" w="sm" len="sm"/>
            <a:tailEnd type="none" w="sm" len="s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lgn="ctr">
              <a:spcAft>
                <a:spcPts val="600"/>
              </a:spcAft>
              <a:buFont typeface="Source Code Pro Light"/>
              <a:buNone/>
            </a:pPr>
            <a:endParaRPr lang="en-US" sz="2400" dirty="0">
              <a:latin typeface="Teko"/>
              <a:ea typeface="Teko"/>
              <a:cs typeface="Teko"/>
              <a:sym typeface="Teko"/>
            </a:endParaRPr>
          </a:p>
        </p:txBody>
      </p:sp>
      <p:pic>
        <p:nvPicPr>
          <p:cNvPr id="19" name="Picture 18">
            <a:extLst>
              <a:ext uri="{FF2B5EF4-FFF2-40B4-BE49-F238E27FC236}">
                <a16:creationId xmlns:a16="http://schemas.microsoft.com/office/drawing/2014/main" id="{0BD63A1E-42A2-C88D-2C99-9ACF44BF18D4}"/>
              </a:ext>
            </a:extLst>
          </p:cNvPr>
          <p:cNvPicPr>
            <a:picLocks noChangeAspect="1"/>
          </p:cNvPicPr>
          <p:nvPr/>
        </p:nvPicPr>
        <p:blipFill>
          <a:blip r:embed="rId10"/>
          <a:stretch>
            <a:fillRect/>
          </a:stretch>
        </p:blipFill>
        <p:spPr>
          <a:xfrm>
            <a:off x="814382" y="854813"/>
            <a:ext cx="2947358" cy="1450608"/>
          </a:xfrm>
          <a:prstGeom prst="rect">
            <a:avLst/>
          </a:prstGeom>
        </p:spPr>
      </p:pic>
      <p:sp>
        <p:nvSpPr>
          <p:cNvPr id="20" name="TextBox 19">
            <a:extLst>
              <a:ext uri="{FF2B5EF4-FFF2-40B4-BE49-F238E27FC236}">
                <a16:creationId xmlns:a16="http://schemas.microsoft.com/office/drawing/2014/main" id="{C40CC9CF-DE9B-3039-7734-F615420BF8FF}"/>
              </a:ext>
            </a:extLst>
          </p:cNvPr>
          <p:cNvSpPr txBox="1"/>
          <p:nvPr/>
        </p:nvSpPr>
        <p:spPr>
          <a:xfrm>
            <a:off x="440271" y="814114"/>
            <a:ext cx="374111" cy="1546577"/>
          </a:xfrm>
          <a:prstGeom prst="rect">
            <a:avLst/>
          </a:prstGeom>
          <a:noFill/>
        </p:spPr>
        <p:txBody>
          <a:bodyPr wrap="square" rtlCol="0">
            <a:spAutoFit/>
          </a:bodyPr>
          <a:lstStyle/>
          <a:p>
            <a:pPr algn="ctr"/>
            <a:r>
              <a:rPr lang="en-US" sz="1050" b="1" dirty="0">
                <a:solidFill>
                  <a:schemeClr val="accent1"/>
                </a:solidFill>
                <a:latin typeface="Teko" panose="020B0604020202020204" charset="0"/>
                <a:cs typeface="Teko" panose="020B0604020202020204" charset="0"/>
              </a:rPr>
              <a:t>C</a:t>
            </a:r>
          </a:p>
          <a:p>
            <a:pPr algn="ctr"/>
            <a:r>
              <a:rPr lang="en-US" sz="1050" b="1" dirty="0">
                <a:solidFill>
                  <a:schemeClr val="accent1"/>
                </a:solidFill>
                <a:latin typeface="Teko" panose="020B0604020202020204" charset="0"/>
                <a:cs typeface="Teko" panose="020B0604020202020204" charset="0"/>
              </a:rPr>
              <a:t>H</a:t>
            </a:r>
          </a:p>
          <a:p>
            <a:pPr algn="ctr"/>
            <a:r>
              <a:rPr lang="en-US" sz="1050" b="1" dirty="0">
                <a:solidFill>
                  <a:schemeClr val="accent1"/>
                </a:solidFill>
                <a:latin typeface="Teko" panose="020B0604020202020204" charset="0"/>
                <a:cs typeface="Teko" panose="020B0604020202020204" charset="0"/>
              </a:rPr>
              <a:t>I</a:t>
            </a:r>
          </a:p>
          <a:p>
            <a:pPr algn="ctr"/>
            <a:r>
              <a:rPr lang="en-US" sz="1050" b="1" dirty="0">
                <a:solidFill>
                  <a:schemeClr val="accent1"/>
                </a:solidFill>
                <a:latin typeface="Teko" panose="020B0604020202020204" charset="0"/>
                <a:cs typeface="Teko" panose="020B0604020202020204" charset="0"/>
              </a:rPr>
              <a:t>R</a:t>
            </a:r>
          </a:p>
          <a:p>
            <a:pPr algn="ctr"/>
            <a:r>
              <a:rPr lang="en-US" sz="1050" b="1" dirty="0">
                <a:solidFill>
                  <a:schemeClr val="accent1"/>
                </a:solidFill>
                <a:latin typeface="Teko" panose="020B0604020202020204" charset="0"/>
                <a:cs typeface="Teko" panose="020B0604020202020204" charset="0"/>
              </a:rPr>
              <a:t>A</a:t>
            </a:r>
          </a:p>
          <a:p>
            <a:pPr algn="ctr"/>
            <a:r>
              <a:rPr lang="en-US" sz="1050" b="1" dirty="0">
                <a:solidFill>
                  <a:schemeClr val="accent1"/>
                </a:solidFill>
                <a:latin typeface="Teko" panose="020B0604020202020204" charset="0"/>
                <a:cs typeface="Teko" panose="020B0604020202020204" charset="0"/>
              </a:rPr>
              <a:t>L</a:t>
            </a:r>
          </a:p>
          <a:p>
            <a:pPr algn="ctr"/>
            <a:r>
              <a:rPr lang="en-US" sz="1050" b="1" dirty="0">
                <a:solidFill>
                  <a:schemeClr val="accent1"/>
                </a:solidFill>
                <a:latin typeface="Teko" panose="020B0604020202020204" charset="0"/>
                <a:cs typeface="Teko" panose="020B0604020202020204" charset="0"/>
              </a:rPr>
              <a:t>I</a:t>
            </a:r>
          </a:p>
          <a:p>
            <a:pPr algn="ctr"/>
            <a:r>
              <a:rPr lang="en-US" sz="1050" b="1" dirty="0">
                <a:solidFill>
                  <a:schemeClr val="accent1"/>
                </a:solidFill>
                <a:latin typeface="Teko" panose="020B0604020202020204" charset="0"/>
                <a:cs typeface="Teko" panose="020B0604020202020204" charset="0"/>
              </a:rPr>
              <a:t>T</a:t>
            </a:r>
          </a:p>
          <a:p>
            <a:pPr algn="ctr"/>
            <a:r>
              <a:rPr lang="en-US" sz="1050" b="1" dirty="0">
                <a:solidFill>
                  <a:schemeClr val="accent1"/>
                </a:solidFill>
                <a:latin typeface="Teko" panose="020B0604020202020204" charset="0"/>
                <a:cs typeface="Teko" panose="020B0604020202020204" charset="0"/>
              </a:rPr>
              <a:t>Y</a:t>
            </a:r>
          </a:p>
        </p:txBody>
      </p:sp>
      <p:pic>
        <p:nvPicPr>
          <p:cNvPr id="21" name="VID_20231130192433">
            <a:hlinkClick r:id="" action="ppaction://media"/>
            <a:extLst>
              <a:ext uri="{FF2B5EF4-FFF2-40B4-BE49-F238E27FC236}">
                <a16:creationId xmlns:a16="http://schemas.microsoft.com/office/drawing/2014/main" id="{D2A499E5-53D0-0113-3471-C6C09B5A70D7}"/>
              </a:ext>
            </a:extLst>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526863" y="2401609"/>
            <a:ext cx="1530673" cy="1148005"/>
          </a:xfrm>
          <a:prstGeom prst="rect">
            <a:avLst/>
          </a:prstGeom>
        </p:spPr>
      </p:pic>
      <p:pic>
        <p:nvPicPr>
          <p:cNvPr id="23" name="VID_20231130192510">
            <a:hlinkClick r:id="" action="ppaction://media"/>
            <a:extLst>
              <a:ext uri="{FF2B5EF4-FFF2-40B4-BE49-F238E27FC236}">
                <a16:creationId xmlns:a16="http://schemas.microsoft.com/office/drawing/2014/main" id="{00C84FE9-7D9A-0A62-FFEE-FAA103D038DA}"/>
              </a:ext>
            </a:extLst>
          </p:cNvPr>
          <p:cNvPicPr>
            <a:picLocks noChangeAspect="1"/>
          </p:cNvPicPr>
          <p:nvPr>
            <a:videoFile r:link="rId4"/>
            <p:extLst>
              <p:ext uri="{DAA4B4D4-6D71-4841-9C94-3DE7FCFB9230}">
                <p14:media xmlns:p14="http://schemas.microsoft.com/office/powerpoint/2010/main" r:embed="rId3"/>
              </p:ext>
            </p:extLst>
          </p:nvPr>
        </p:nvPicPr>
        <p:blipFill>
          <a:blip r:embed="rId12"/>
          <a:stretch>
            <a:fillRect/>
          </a:stretch>
        </p:blipFill>
        <p:spPr>
          <a:xfrm>
            <a:off x="2207997" y="2401608"/>
            <a:ext cx="1530674" cy="1148006"/>
          </a:xfrm>
          <a:prstGeom prst="rect">
            <a:avLst/>
          </a:prstGeom>
        </p:spPr>
      </p:pic>
      <p:sp>
        <p:nvSpPr>
          <p:cNvPr id="24" name="TextBox 23">
            <a:extLst>
              <a:ext uri="{FF2B5EF4-FFF2-40B4-BE49-F238E27FC236}">
                <a16:creationId xmlns:a16="http://schemas.microsoft.com/office/drawing/2014/main" id="{A39A6931-866C-CE1B-7D71-2CF10ECD6065}"/>
              </a:ext>
            </a:extLst>
          </p:cNvPr>
          <p:cNvSpPr txBox="1"/>
          <p:nvPr/>
        </p:nvSpPr>
        <p:spPr>
          <a:xfrm>
            <a:off x="2052345" y="1375894"/>
            <a:ext cx="311304" cy="400110"/>
          </a:xfrm>
          <a:prstGeom prst="rect">
            <a:avLst/>
          </a:prstGeom>
          <a:noFill/>
        </p:spPr>
        <p:txBody>
          <a:bodyPr wrap="none" rtlCol="0">
            <a:spAutoFit/>
          </a:bodyPr>
          <a:lstStyle/>
          <a:p>
            <a:r>
              <a:rPr lang="en-US" sz="2000" b="1" dirty="0">
                <a:solidFill>
                  <a:schemeClr val="accent1"/>
                </a:solidFill>
                <a:effectLst>
                  <a:outerShdw blurRad="38100" dist="38100" dir="2700000" algn="tl">
                    <a:srgbClr val="000000">
                      <a:alpha val="43137"/>
                    </a:srgbClr>
                  </a:outerShdw>
                </a:effectLst>
                <a:latin typeface="Teko" panose="020B0604020202020204" charset="0"/>
                <a:cs typeface="Teko" panose="020B0604020202020204" charset="0"/>
              </a:rPr>
              <a:t>C</a:t>
            </a:r>
            <a:endParaRPr lang="ru-RU" sz="2000" b="1" dirty="0">
              <a:solidFill>
                <a:schemeClr val="accent1"/>
              </a:solidFill>
              <a:effectLst>
                <a:outerShdw blurRad="38100" dist="38100" dir="2700000" algn="tl">
                  <a:srgbClr val="000000">
                    <a:alpha val="43137"/>
                  </a:srgbClr>
                </a:outerShdw>
              </a:effectLst>
              <a:cs typeface="Teko" panose="020B0604020202020204" charset="0"/>
            </a:endParaRPr>
          </a:p>
        </p:txBody>
      </p:sp>
      <p:sp>
        <p:nvSpPr>
          <p:cNvPr id="25" name="TextBox 24">
            <a:extLst>
              <a:ext uri="{FF2B5EF4-FFF2-40B4-BE49-F238E27FC236}">
                <a16:creationId xmlns:a16="http://schemas.microsoft.com/office/drawing/2014/main" id="{2272101E-8C15-1708-494B-EF9FAB99AD98}"/>
              </a:ext>
            </a:extLst>
          </p:cNvPr>
          <p:cNvSpPr txBox="1"/>
          <p:nvPr/>
        </p:nvSpPr>
        <p:spPr>
          <a:xfrm>
            <a:off x="2535258" y="931027"/>
            <a:ext cx="314510" cy="400110"/>
          </a:xfrm>
          <a:prstGeom prst="rect">
            <a:avLst/>
          </a:prstGeom>
          <a:noFill/>
        </p:spPr>
        <p:txBody>
          <a:bodyPr wrap="none" rtlCol="0">
            <a:spAutoFit/>
          </a:bodyPr>
          <a:lstStyle/>
          <a:p>
            <a:r>
              <a:rPr lang="en-US" sz="2000" b="1" dirty="0">
                <a:solidFill>
                  <a:schemeClr val="accent1"/>
                </a:solidFill>
                <a:effectLst>
                  <a:outerShdw blurRad="38100" dist="38100" dir="2700000" algn="tl">
                    <a:srgbClr val="000000">
                      <a:alpha val="43137"/>
                    </a:srgbClr>
                  </a:outerShdw>
                </a:effectLst>
                <a:latin typeface="Teko" panose="020B0604020202020204" charset="0"/>
                <a:cs typeface="Teko" panose="020B0604020202020204" charset="0"/>
              </a:rPr>
              <a:t>P</a:t>
            </a:r>
            <a:endParaRPr lang="ru-RU" sz="2000" b="1" dirty="0">
              <a:solidFill>
                <a:schemeClr val="accent1"/>
              </a:solidFill>
              <a:effectLst>
                <a:outerShdw blurRad="38100" dist="38100" dir="2700000" algn="tl">
                  <a:srgbClr val="000000">
                    <a:alpha val="43137"/>
                  </a:srgbClr>
                </a:outerShdw>
              </a:effectLst>
              <a:cs typeface="Teko" panose="020B0604020202020204" charset="0"/>
            </a:endParaRPr>
          </a:p>
        </p:txBody>
      </p:sp>
      <p:sp>
        <p:nvSpPr>
          <p:cNvPr id="26" name="TextBox 25">
            <a:extLst>
              <a:ext uri="{FF2B5EF4-FFF2-40B4-BE49-F238E27FC236}">
                <a16:creationId xmlns:a16="http://schemas.microsoft.com/office/drawing/2014/main" id="{8A654DA1-FE74-E93A-99AA-1515C4C14956}"/>
              </a:ext>
            </a:extLst>
          </p:cNvPr>
          <p:cNvSpPr txBox="1"/>
          <p:nvPr/>
        </p:nvSpPr>
        <p:spPr>
          <a:xfrm>
            <a:off x="2554877" y="1401885"/>
            <a:ext cx="441146" cy="400110"/>
          </a:xfrm>
          <a:prstGeom prst="rect">
            <a:avLst/>
          </a:prstGeom>
          <a:noFill/>
        </p:spPr>
        <p:txBody>
          <a:bodyPr wrap="none" rtlCol="0">
            <a:spAutoFit/>
          </a:bodyPr>
          <a:lstStyle/>
          <a:p>
            <a:r>
              <a:rPr lang="en-US" sz="2000" b="1" u="sng" dirty="0">
                <a:solidFill>
                  <a:schemeClr val="accent1"/>
                </a:solidFill>
                <a:effectLst>
                  <a:outerShdw blurRad="38100" dist="38100" dir="2700000" algn="tl">
                    <a:srgbClr val="000000">
                      <a:alpha val="43137"/>
                    </a:srgbClr>
                  </a:outerShdw>
                </a:effectLst>
                <a:latin typeface="Teko" panose="020B0604020202020204" charset="0"/>
                <a:cs typeface="Teko" panose="020B0604020202020204" charset="0"/>
              </a:rPr>
              <a:t>CP</a:t>
            </a:r>
            <a:endParaRPr lang="ru-RU" sz="2000" b="1" u="sng" dirty="0">
              <a:solidFill>
                <a:schemeClr val="accent1"/>
              </a:solidFill>
              <a:effectLst>
                <a:outerShdw blurRad="38100" dist="38100" dir="2700000" algn="tl">
                  <a:srgbClr val="000000">
                    <a:alpha val="43137"/>
                  </a:srgbClr>
                </a:outerShdw>
              </a:effectLst>
              <a:cs typeface="Teko" panose="020B0604020202020204" charset="0"/>
            </a:endParaRPr>
          </a:p>
        </p:txBody>
      </p:sp>
      <p:sp>
        <p:nvSpPr>
          <p:cNvPr id="27" name="TextBox 26">
            <a:extLst>
              <a:ext uri="{FF2B5EF4-FFF2-40B4-BE49-F238E27FC236}">
                <a16:creationId xmlns:a16="http://schemas.microsoft.com/office/drawing/2014/main" id="{E6C99C0B-A80F-9874-A8CF-DD57711B3773}"/>
              </a:ext>
            </a:extLst>
          </p:cNvPr>
          <p:cNvSpPr txBox="1"/>
          <p:nvPr/>
        </p:nvSpPr>
        <p:spPr>
          <a:xfrm>
            <a:off x="4216989" y="1562160"/>
            <a:ext cx="4527668" cy="2031325"/>
          </a:xfrm>
          <a:prstGeom prst="rect">
            <a:avLst/>
          </a:prstGeom>
          <a:noFill/>
        </p:spPr>
        <p:txBody>
          <a:bodyPr wrap="square" rtlCol="0">
            <a:spAutoFit/>
          </a:bodyPr>
          <a:lstStyle/>
          <a:p>
            <a:pPr marL="0" marR="0" algn="just">
              <a:spcBef>
                <a:spcPts val="0"/>
              </a:spcBef>
              <a:spcAft>
                <a:spcPts val="0"/>
              </a:spcAft>
            </a:pPr>
            <a:r>
              <a:rPr lang="en-US" sz="1800" dirty="0">
                <a:solidFill>
                  <a:schemeClr val="tx2"/>
                </a:solidFill>
                <a:effectLst/>
                <a:latin typeface="Teko" panose="020B0604020202020204" charset="0"/>
                <a:ea typeface="Times New Roman" panose="02020603050405020304" pitchFamily="18" charset="0"/>
                <a:cs typeface="Teko" panose="020B0604020202020204" charset="0"/>
              </a:rPr>
              <a:t>The lack of spin, it turns out, is dependent on one of the</a:t>
            </a:r>
            <a:endParaRPr lang="ru-RU" sz="1800" dirty="0">
              <a:solidFill>
                <a:schemeClr val="tx2"/>
              </a:solidFill>
              <a:effectLst/>
              <a:latin typeface="Times New Roman" panose="02020603050405020304" pitchFamily="18" charset="0"/>
              <a:ea typeface="Calibri" panose="020F0502020204030204" pitchFamily="34" charset="0"/>
              <a:cs typeface="Teko" panose="020B0604020202020204" charset="0"/>
            </a:endParaRPr>
          </a:p>
          <a:p>
            <a:pPr marL="0" marR="0" algn="just">
              <a:spcBef>
                <a:spcPts val="0"/>
              </a:spcBef>
              <a:spcAft>
                <a:spcPts val="0"/>
              </a:spcAft>
            </a:pPr>
            <a:r>
              <a:rPr lang="en-US" sz="1800" dirty="0">
                <a:solidFill>
                  <a:schemeClr val="tx2"/>
                </a:solidFill>
                <a:effectLst/>
                <a:latin typeface="Teko" panose="020B0604020202020204" charset="0"/>
                <a:ea typeface="Times New Roman" panose="02020603050405020304" pitchFamily="18" charset="0"/>
                <a:cs typeface="Teko" panose="020B0604020202020204" charset="0"/>
              </a:rPr>
              <a:t>fundamental constants of nature, called "theta." This theta has to be zero, or close</a:t>
            </a:r>
            <a:r>
              <a:rPr lang="en-US" sz="1800" dirty="0">
                <a:solidFill>
                  <a:schemeClr val="tx2"/>
                </a:solidFill>
                <a:latin typeface="Times New Roman" panose="02020603050405020304" pitchFamily="18" charset="0"/>
                <a:ea typeface="Times New Roman" panose="02020603050405020304" pitchFamily="18" charset="0"/>
                <a:cs typeface="Teko" panose="020B0604020202020204" charset="0"/>
              </a:rPr>
              <a:t> </a:t>
            </a:r>
            <a:r>
              <a:rPr lang="en-US" sz="1800" dirty="0">
                <a:solidFill>
                  <a:schemeClr val="tx2"/>
                </a:solidFill>
                <a:effectLst/>
                <a:latin typeface="Teko" panose="020B0604020202020204" charset="0"/>
                <a:ea typeface="Times New Roman" panose="02020603050405020304" pitchFamily="18" charset="0"/>
                <a:cs typeface="Teko" panose="020B0604020202020204" charset="0"/>
              </a:rPr>
              <a:t>to zero for this observation of no spin of neutrons to happen. This is one of the</a:t>
            </a:r>
            <a:r>
              <a:rPr lang="en-US" sz="1800" dirty="0">
                <a:solidFill>
                  <a:schemeClr val="tx2"/>
                </a:solidFill>
                <a:latin typeface="Times New Roman" panose="02020603050405020304" pitchFamily="18" charset="0"/>
                <a:ea typeface="Times New Roman" panose="02020603050405020304" pitchFamily="18" charset="0"/>
                <a:cs typeface="Teko" panose="020B0604020202020204" charset="0"/>
              </a:rPr>
              <a:t> </a:t>
            </a:r>
            <a:r>
              <a:rPr lang="en-US" sz="1800" kern="0" dirty="0">
                <a:solidFill>
                  <a:schemeClr val="tx2"/>
                </a:solidFill>
                <a:effectLst/>
                <a:latin typeface="Teko" panose="020B0604020202020204" charset="0"/>
                <a:ea typeface="Times New Roman" panose="02020603050405020304" pitchFamily="18" charset="0"/>
                <a:cs typeface="Teko" panose="020B0604020202020204" charset="0"/>
              </a:rPr>
              <a:t>constants, like the gravitational constant. This seems to be a huge fine-tuning coincidence! </a:t>
            </a:r>
            <a:r>
              <a:rPr lang="en-US" sz="1800" dirty="0">
                <a:solidFill>
                  <a:schemeClr val="tx2"/>
                </a:solidFill>
                <a:latin typeface="Teko" panose="020B0604020202020204" charset="0"/>
                <a:ea typeface="Times New Roman" panose="02020603050405020304" pitchFamily="18" charset="0"/>
                <a:cs typeface="Teko" panose="020B0604020202020204" charset="0"/>
              </a:rPr>
              <a:t>-&gt;  Not enough!</a:t>
            </a:r>
            <a:endParaRPr lang="en-US" sz="1800" kern="0" dirty="0">
              <a:solidFill>
                <a:schemeClr val="tx2"/>
              </a:solidFill>
              <a:effectLst/>
              <a:latin typeface="Teko" panose="020B0604020202020204" charset="0"/>
              <a:ea typeface="Times New Roman" panose="02020603050405020304" pitchFamily="18" charset="0"/>
              <a:cs typeface="Teko" panose="020B0604020202020204" charset="0"/>
            </a:endParaRPr>
          </a:p>
          <a:p>
            <a:pPr marL="0" marR="0" algn="just">
              <a:spcBef>
                <a:spcPts val="0"/>
              </a:spcBef>
              <a:spcAft>
                <a:spcPts val="0"/>
              </a:spcAft>
            </a:pPr>
            <a:r>
              <a:rPr lang="en-US" sz="1800" kern="0" dirty="0">
                <a:solidFill>
                  <a:schemeClr val="tx2"/>
                </a:solidFill>
                <a:effectLst/>
                <a:latin typeface="Teko" panose="020B0604020202020204" charset="0"/>
                <a:ea typeface="Times New Roman" panose="02020603050405020304" pitchFamily="18" charset="0"/>
                <a:cs typeface="Teko" panose="020B0604020202020204" charset="0"/>
              </a:rPr>
              <a:t> </a:t>
            </a:r>
            <a:endParaRPr lang="ru-RU" dirty="0">
              <a:solidFill>
                <a:schemeClr val="tx2"/>
              </a:solidFill>
              <a:cs typeface="Teko" panose="020B0604020202020204" charset="0"/>
            </a:endParaRPr>
          </a:p>
        </p:txBody>
      </p:sp>
      <p:sp>
        <p:nvSpPr>
          <p:cNvPr id="28" name="TextBox 27">
            <a:extLst>
              <a:ext uri="{FF2B5EF4-FFF2-40B4-BE49-F238E27FC236}">
                <a16:creationId xmlns:a16="http://schemas.microsoft.com/office/drawing/2014/main" id="{883211B0-05F3-CF24-CEF4-F56DB1B7DA69}"/>
              </a:ext>
            </a:extLst>
          </p:cNvPr>
          <p:cNvSpPr txBox="1"/>
          <p:nvPr/>
        </p:nvSpPr>
        <p:spPr>
          <a:xfrm>
            <a:off x="3702882" y="3097457"/>
            <a:ext cx="441146" cy="400110"/>
          </a:xfrm>
          <a:prstGeom prst="rect">
            <a:avLst/>
          </a:prstGeom>
          <a:noFill/>
        </p:spPr>
        <p:txBody>
          <a:bodyPr wrap="none" rtlCol="0">
            <a:spAutoFit/>
          </a:bodyPr>
          <a:lstStyle/>
          <a:p>
            <a:r>
              <a:rPr lang="en-US" sz="2000" b="1" u="sng" dirty="0">
                <a:solidFill>
                  <a:schemeClr val="accent1"/>
                </a:solidFill>
                <a:effectLst>
                  <a:outerShdw blurRad="38100" dist="38100" dir="2700000" algn="tl">
                    <a:srgbClr val="000000">
                      <a:alpha val="43137"/>
                    </a:srgbClr>
                  </a:outerShdw>
                </a:effectLst>
                <a:latin typeface="Teko" panose="020B0604020202020204" charset="0"/>
                <a:cs typeface="Teko" panose="020B0604020202020204" charset="0"/>
              </a:rPr>
              <a:t>CP</a:t>
            </a:r>
            <a:endParaRPr lang="ru-RU" sz="2000" b="1" u="sng" dirty="0">
              <a:solidFill>
                <a:schemeClr val="accent1"/>
              </a:solidFill>
              <a:effectLst>
                <a:outerShdw blurRad="38100" dist="38100" dir="2700000" algn="tl">
                  <a:srgbClr val="000000">
                    <a:alpha val="43137"/>
                  </a:srgbClr>
                </a:outerShdw>
              </a:effectLst>
              <a:cs typeface="Teko" panose="020B0604020202020204" charset="0"/>
            </a:endParaRPr>
          </a:p>
        </p:txBody>
      </p:sp>
      <p:sp>
        <p:nvSpPr>
          <p:cNvPr id="29" name="TextBox 28">
            <a:extLst>
              <a:ext uri="{FF2B5EF4-FFF2-40B4-BE49-F238E27FC236}">
                <a16:creationId xmlns:a16="http://schemas.microsoft.com/office/drawing/2014/main" id="{54BC51D8-2CBD-9D31-80B8-58313A91A999}"/>
              </a:ext>
            </a:extLst>
          </p:cNvPr>
          <p:cNvSpPr txBox="1"/>
          <p:nvPr/>
        </p:nvSpPr>
        <p:spPr>
          <a:xfrm rot="5400000">
            <a:off x="3590778" y="3003872"/>
            <a:ext cx="628181" cy="707886"/>
          </a:xfrm>
          <a:prstGeom prst="rect">
            <a:avLst/>
          </a:prstGeom>
          <a:noFill/>
        </p:spPr>
        <p:txBody>
          <a:bodyPr wrap="square" rtlCol="0">
            <a:spAutoFit/>
          </a:bodyPr>
          <a:lstStyle/>
          <a:p>
            <a:r>
              <a:rPr lang="en-US" sz="4000" dirty="0">
                <a:solidFill>
                  <a:srgbClr val="FF0000"/>
                </a:solidFill>
                <a:latin typeface="Source Code Pro Light" panose="020B0409030403020204" pitchFamily="49" charset="0"/>
                <a:ea typeface="Source Code Pro Light" panose="020B0409030403020204" pitchFamily="49" charset="0"/>
              </a:rPr>
              <a:t>X</a:t>
            </a:r>
            <a:endParaRPr lang="ru-RU" sz="4000" dirty="0">
              <a:solidFill>
                <a:srgbClr val="FF0000"/>
              </a:solidFill>
              <a:latin typeface="Source Code Pro Light" panose="020B0409030403020204" pitchFamily="49" charset="0"/>
              <a:ea typeface="Source Code Pro Light" panose="020B0409030403020204" pitchFamily="49" charset="0"/>
            </a:endParaRPr>
          </a:p>
        </p:txBody>
      </p:sp>
    </p:spTree>
    <p:extLst>
      <p:ext uri="{BB962C8B-B14F-4D97-AF65-F5344CB8AC3E}">
        <p14:creationId xmlns:p14="http://schemas.microsoft.com/office/powerpoint/2010/main" val="186891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640" fill="hold"/>
                                        <p:tgtEl>
                                          <p:spTgt spid="21"/>
                                        </p:tgtEl>
                                      </p:cBhvr>
                                    </p:cmd>
                                  </p:childTnLst>
                                </p:cTn>
                              </p:par>
                              <p:par>
                                <p:cTn id="7" presetID="1" presetClass="mediacall" presetSubtype="0" fill="hold" nodeType="withEffect">
                                  <p:stCondLst>
                                    <p:cond delay="0"/>
                                  </p:stCondLst>
                                  <p:childTnLst>
                                    <p:cmd type="call" cmd="playFrom(0.0)">
                                      <p:cBhvr>
                                        <p:cTn id="8" dur="6240"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9" repeatCount="indefinite" fill="hold" display="0">
                  <p:stCondLst>
                    <p:cond delay="indefinite"/>
                  </p:stCondLst>
                </p:cTn>
                <p:tgtEl>
                  <p:spTgt spid="21"/>
                </p:tgtEl>
              </p:cMediaNode>
            </p:video>
            <p:seq concurrent="1" nextAc="seek">
              <p:cTn id="10" restart="whenNotActive" fill="hold" evtFilter="cancelBubble" nodeType="interactiveSeq">
                <p:stCondLst>
                  <p:cond evt="onClick" delay="0">
                    <p:tgtEl>
                      <p:spTgt spid="21"/>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21"/>
                                        </p:tgtEl>
                                      </p:cBhvr>
                                    </p:cmd>
                                  </p:childTnLst>
                                </p:cTn>
                              </p:par>
                            </p:childTnLst>
                          </p:cTn>
                        </p:par>
                      </p:childTnLst>
                    </p:cTn>
                  </p:par>
                </p:childTnLst>
              </p:cTn>
              <p:nextCondLst>
                <p:cond evt="onClick" delay="0">
                  <p:tgtEl>
                    <p:spTgt spid="21"/>
                  </p:tgtEl>
                </p:cond>
              </p:nextCondLst>
            </p:seq>
            <p:video>
              <p:cMediaNode vol="80000">
                <p:cTn id="15" repeatCount="indefinite" fill="hold" display="0">
                  <p:stCondLst>
                    <p:cond delay="indefinite"/>
                  </p:stCondLst>
                </p:cTn>
                <p:tgtEl>
                  <p:spTgt spid="23"/>
                </p:tgtEl>
              </p:cMediaNode>
            </p:video>
            <p:seq concurrent="1" nextAc="seek">
              <p:cTn id="16" restart="whenNotActive" fill="hold" evtFilter="cancelBubble" nodeType="interactiveSeq">
                <p:stCondLst>
                  <p:cond evt="onClick" delay="0">
                    <p:tgtEl>
                      <p:spTgt spid="23"/>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withEffect">
                                  <p:stCondLst>
                                    <p:cond delay="0"/>
                                  </p:stCondLst>
                                  <p:childTnLst>
                                    <p:cmd type="call" cmd="togglePause">
                                      <p:cBhvr>
                                        <p:cTn id="20" dur="1" fill="hold"/>
                                        <p:tgtEl>
                                          <p:spTgt spid="23"/>
                                        </p:tgtEl>
                                      </p:cBhvr>
                                    </p:cmd>
                                  </p:childTnLst>
                                </p:cTn>
                              </p:par>
                            </p:childTnLst>
                          </p:cTn>
                        </p:par>
                      </p:childTnLst>
                    </p:cTn>
                  </p:par>
                </p:childTnLst>
              </p:cTn>
              <p:nextCondLst>
                <p:cond evt="onClick" delay="0">
                  <p:tgtEl>
                    <p:spTgt spid="2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2"/>
        <p:cNvGrpSpPr/>
        <p:nvPr/>
      </p:nvGrpSpPr>
      <p:grpSpPr>
        <a:xfrm>
          <a:off x="0" y="0"/>
          <a:ext cx="0" cy="0"/>
          <a:chOff x="0" y="0"/>
          <a:chExt cx="0" cy="0"/>
        </a:xfrm>
      </p:grpSpPr>
      <p:sp>
        <p:nvSpPr>
          <p:cNvPr id="1393" name="Google Shape;1393;p58"/>
          <p:cNvSpPr txBox="1">
            <a:spLocks noGrp="1"/>
          </p:cNvSpPr>
          <p:nvPr>
            <p:ph type="title" idx="2"/>
          </p:nvPr>
        </p:nvSpPr>
        <p:spPr>
          <a:xfrm>
            <a:off x="2042160" y="2962242"/>
            <a:ext cx="6239857" cy="7446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CANDIDATES FOR </a:t>
            </a:r>
            <a:br>
              <a:rPr lang="en-US" dirty="0"/>
            </a:br>
            <a:r>
              <a:rPr lang="en-US" dirty="0"/>
              <a:t>DARK MATTER</a:t>
            </a:r>
          </a:p>
        </p:txBody>
      </p:sp>
      <p:sp>
        <p:nvSpPr>
          <p:cNvPr id="1395" name="Google Shape;1395;p58"/>
          <p:cNvSpPr txBox="1">
            <a:spLocks noGrp="1"/>
          </p:cNvSpPr>
          <p:nvPr>
            <p:ph type="title"/>
          </p:nvPr>
        </p:nvSpPr>
        <p:spPr>
          <a:xfrm>
            <a:off x="4064724" y="1001700"/>
            <a:ext cx="1414055" cy="111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pic>
        <p:nvPicPr>
          <p:cNvPr id="1400" name="Google Shape;1400;p58"/>
          <p:cNvPicPr preferRelativeResize="0"/>
          <p:nvPr/>
        </p:nvPicPr>
        <p:blipFill rotWithShape="1">
          <a:blip r:embed="rId3">
            <a:alphaModFix/>
          </a:blip>
          <a:srcRect r="53585"/>
          <a:stretch/>
        </p:blipFill>
        <p:spPr>
          <a:xfrm>
            <a:off x="1137263" y="701338"/>
            <a:ext cx="2315026" cy="3740825"/>
          </a:xfrm>
          <a:prstGeom prst="rect">
            <a:avLst/>
          </a:prstGeom>
          <a:noFill/>
          <a:ln>
            <a:noFill/>
          </a:ln>
        </p:spPr>
      </p:pic>
    </p:spTree>
    <p:extLst>
      <p:ext uri="{BB962C8B-B14F-4D97-AF65-F5344CB8AC3E}">
        <p14:creationId xmlns:p14="http://schemas.microsoft.com/office/powerpoint/2010/main" val="3148421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75"/>
        <p:cNvGrpSpPr/>
        <p:nvPr/>
      </p:nvGrpSpPr>
      <p:grpSpPr>
        <a:xfrm>
          <a:off x="0" y="0"/>
          <a:ext cx="0" cy="0"/>
          <a:chOff x="0" y="0"/>
          <a:chExt cx="0" cy="0"/>
        </a:xfrm>
      </p:grpSpPr>
      <p:pic>
        <p:nvPicPr>
          <p:cNvPr id="1776" name="Google Shape;1776;p67"/>
          <p:cNvPicPr preferRelativeResize="0"/>
          <p:nvPr/>
        </p:nvPicPr>
        <p:blipFill rotWithShape="1">
          <a:blip r:embed="rId3">
            <a:alphaModFix/>
            <a:biLevel thresh="25000"/>
          </a:blip>
          <a:srcRect l="19837" t="10819" r="19424" b="12174"/>
          <a:stretch/>
        </p:blipFill>
        <p:spPr>
          <a:xfrm>
            <a:off x="3131932" y="709997"/>
            <a:ext cx="2834774" cy="2695576"/>
          </a:xfrm>
          <a:prstGeom prst="rect">
            <a:avLst/>
          </a:prstGeom>
          <a:noFill/>
          <a:ln>
            <a:noFill/>
          </a:ln>
        </p:spPr>
      </p:pic>
      <p:sp>
        <p:nvSpPr>
          <p:cNvPr id="1781" name="Google Shape;1781;p67"/>
          <p:cNvSpPr txBox="1">
            <a:spLocks noGrp="1"/>
          </p:cNvSpPr>
          <p:nvPr>
            <p:ph type="subTitle" idx="4294967295"/>
          </p:nvPr>
        </p:nvSpPr>
        <p:spPr>
          <a:xfrm>
            <a:off x="1013589" y="534096"/>
            <a:ext cx="1612260" cy="487768"/>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600"/>
              </a:spcAft>
              <a:buNone/>
            </a:pPr>
            <a:r>
              <a:rPr lang="en-US" sz="2400" dirty="0">
                <a:latin typeface="Teko"/>
                <a:ea typeface="Teko"/>
                <a:cs typeface="Teko"/>
                <a:sym typeface="Teko"/>
              </a:rPr>
              <a:t>Must be dark</a:t>
            </a:r>
          </a:p>
        </p:txBody>
      </p:sp>
      <p:sp>
        <p:nvSpPr>
          <p:cNvPr id="1782" name="Google Shape;1782;p67"/>
          <p:cNvSpPr txBox="1">
            <a:spLocks noGrp="1"/>
          </p:cNvSpPr>
          <p:nvPr>
            <p:ph type="subTitle" idx="4294967295"/>
          </p:nvPr>
        </p:nvSpPr>
        <p:spPr>
          <a:xfrm>
            <a:off x="795197" y="2530470"/>
            <a:ext cx="1972984" cy="544217"/>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600"/>
              </a:spcAft>
              <a:buNone/>
            </a:pPr>
            <a:r>
              <a:rPr lang="en-US" sz="2400" dirty="0">
                <a:latin typeface="Teko"/>
                <a:ea typeface="Teko"/>
                <a:cs typeface="Teko"/>
                <a:sym typeface="Teko"/>
              </a:rPr>
              <a:t>Weakly interacting </a:t>
            </a:r>
          </a:p>
        </p:txBody>
      </p:sp>
      <p:sp>
        <p:nvSpPr>
          <p:cNvPr id="1783" name="Google Shape;1783;p67"/>
          <p:cNvSpPr txBox="1">
            <a:spLocks noGrp="1"/>
          </p:cNvSpPr>
          <p:nvPr>
            <p:ph type="subTitle" idx="4294967295"/>
          </p:nvPr>
        </p:nvSpPr>
        <p:spPr>
          <a:xfrm>
            <a:off x="6387655" y="2568994"/>
            <a:ext cx="2061890" cy="836579"/>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1200"/>
              </a:spcAft>
              <a:buNone/>
            </a:pPr>
            <a:r>
              <a:rPr lang="en" sz="2400" dirty="0">
                <a:latin typeface="Teko"/>
                <a:ea typeface="Teko"/>
                <a:cs typeface="Teko"/>
                <a:sym typeface="Teko"/>
              </a:rPr>
              <a:t>Interacts through gravity</a:t>
            </a:r>
            <a:endParaRPr sz="2400" dirty="0">
              <a:latin typeface="Teko"/>
              <a:ea typeface="Teko"/>
              <a:cs typeface="Teko"/>
              <a:sym typeface="Teko"/>
            </a:endParaRPr>
          </a:p>
        </p:txBody>
      </p:sp>
      <p:sp>
        <p:nvSpPr>
          <p:cNvPr id="1785" name="Google Shape;1785;p67"/>
          <p:cNvSpPr txBox="1">
            <a:spLocks noGrp="1"/>
          </p:cNvSpPr>
          <p:nvPr>
            <p:ph type="subTitle" idx="4294967295"/>
          </p:nvPr>
        </p:nvSpPr>
        <p:spPr>
          <a:xfrm>
            <a:off x="5999174" y="709997"/>
            <a:ext cx="2061890" cy="462887"/>
          </a:xfrm>
          <a:prstGeom prst="rect">
            <a:avLst/>
          </a:prstGeom>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indent="0" algn="ctr">
              <a:spcAft>
                <a:spcPts val="1200"/>
              </a:spcAft>
              <a:buNone/>
            </a:pPr>
            <a:endParaRPr lang="en-US" sz="2500" dirty="0">
              <a:latin typeface="Teko"/>
              <a:ea typeface="Teko"/>
              <a:cs typeface="Teko"/>
              <a:sym typeface="Teko"/>
            </a:endParaRPr>
          </a:p>
          <a:p>
            <a:pPr marL="0" indent="0" algn="ctr">
              <a:spcAft>
                <a:spcPts val="1200"/>
              </a:spcAft>
              <a:buNone/>
            </a:pPr>
            <a:r>
              <a:rPr lang="en-US" sz="2500" dirty="0">
                <a:latin typeface="Teko"/>
                <a:ea typeface="Teko"/>
                <a:cs typeface="Teko"/>
                <a:sym typeface="Teko"/>
              </a:rPr>
              <a:t>Must be cold</a:t>
            </a:r>
          </a:p>
          <a:p>
            <a:pPr marL="0" lvl="0" indent="0" algn="ctr" rtl="0">
              <a:spcBef>
                <a:spcPts val="0"/>
              </a:spcBef>
              <a:spcAft>
                <a:spcPts val="1200"/>
              </a:spcAft>
              <a:buNone/>
            </a:pPr>
            <a:endParaRPr sz="2500" dirty="0">
              <a:latin typeface="Teko"/>
              <a:ea typeface="Teko"/>
              <a:cs typeface="Teko"/>
              <a:sym typeface="Teko"/>
            </a:endParaRPr>
          </a:p>
        </p:txBody>
      </p:sp>
      <p:sp>
        <p:nvSpPr>
          <p:cNvPr id="1786" name="Google Shape;1786;p67"/>
          <p:cNvSpPr/>
          <p:nvPr/>
        </p:nvSpPr>
        <p:spPr>
          <a:xfrm>
            <a:off x="3859435" y="2434336"/>
            <a:ext cx="330600" cy="3306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87" name="Google Shape;1787;p67"/>
          <p:cNvCxnSpPr>
            <a:cxnSpLocks/>
            <a:stCxn id="1782" idx="3"/>
            <a:endCxn id="1786" idx="1"/>
          </p:cNvCxnSpPr>
          <p:nvPr/>
        </p:nvCxnSpPr>
        <p:spPr>
          <a:xfrm flipV="1">
            <a:off x="2768181" y="2599636"/>
            <a:ext cx="1091254" cy="202943"/>
          </a:xfrm>
          <a:prstGeom prst="straightConnector1">
            <a:avLst/>
          </a:prstGeom>
          <a:noFill/>
          <a:ln w="19050" cap="flat" cmpd="sng">
            <a:solidFill>
              <a:schemeClr val="lt1"/>
            </a:solidFill>
            <a:prstDash val="solid"/>
            <a:round/>
            <a:headEnd type="none" w="med" len="med"/>
            <a:tailEnd type="none" w="med" len="med"/>
          </a:ln>
        </p:spPr>
      </p:cxnSp>
      <p:grpSp>
        <p:nvGrpSpPr>
          <p:cNvPr id="1788" name="Google Shape;1788;p67"/>
          <p:cNvGrpSpPr/>
          <p:nvPr/>
        </p:nvGrpSpPr>
        <p:grpSpPr>
          <a:xfrm>
            <a:off x="2625849" y="777980"/>
            <a:ext cx="1445021" cy="1250401"/>
            <a:chOff x="2617129" y="928449"/>
            <a:chExt cx="1445021" cy="1250401"/>
          </a:xfrm>
        </p:grpSpPr>
        <p:cxnSp>
          <p:nvCxnSpPr>
            <p:cNvPr id="1789" name="Google Shape;1789;p67"/>
            <p:cNvCxnSpPr>
              <a:cxnSpLocks/>
              <a:stCxn id="1781" idx="3"/>
              <a:endCxn id="1790" idx="1"/>
            </p:cNvCxnSpPr>
            <p:nvPr/>
          </p:nvCxnSpPr>
          <p:spPr>
            <a:xfrm>
              <a:off x="2617129" y="928449"/>
              <a:ext cx="1114421" cy="1085101"/>
            </a:xfrm>
            <a:prstGeom prst="straightConnector1">
              <a:avLst/>
            </a:prstGeom>
            <a:noFill/>
            <a:ln w="19050" cap="flat" cmpd="sng">
              <a:solidFill>
                <a:schemeClr val="lt1"/>
              </a:solidFill>
              <a:prstDash val="solid"/>
              <a:round/>
              <a:headEnd type="none" w="med" len="med"/>
              <a:tailEnd type="none" w="med" len="med"/>
            </a:ln>
          </p:spPr>
        </p:cxnSp>
        <p:sp>
          <p:nvSpPr>
            <p:cNvPr id="1790" name="Google Shape;1790;p67"/>
            <p:cNvSpPr/>
            <p:nvPr/>
          </p:nvSpPr>
          <p:spPr>
            <a:xfrm>
              <a:off x="3731550" y="1848250"/>
              <a:ext cx="330600" cy="3306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1" name="Google Shape;1791;p67"/>
          <p:cNvSpPr/>
          <p:nvPr/>
        </p:nvSpPr>
        <p:spPr>
          <a:xfrm>
            <a:off x="4916375" y="1172884"/>
            <a:ext cx="330600" cy="3306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92" name="Google Shape;1792;p67"/>
          <p:cNvCxnSpPr>
            <a:cxnSpLocks/>
            <a:stCxn id="1785" idx="1"/>
            <a:endCxn id="1791" idx="3"/>
          </p:cNvCxnSpPr>
          <p:nvPr/>
        </p:nvCxnSpPr>
        <p:spPr>
          <a:xfrm flipH="1">
            <a:off x="5246975" y="941441"/>
            <a:ext cx="752199" cy="396743"/>
          </a:xfrm>
          <a:prstGeom prst="straightConnector1">
            <a:avLst/>
          </a:prstGeom>
          <a:noFill/>
          <a:ln w="19050" cap="flat" cmpd="sng">
            <a:solidFill>
              <a:schemeClr val="lt1"/>
            </a:solidFill>
            <a:prstDash val="solid"/>
            <a:round/>
            <a:headEnd type="none" w="med" len="med"/>
            <a:tailEnd type="none" w="med" len="med"/>
          </a:ln>
        </p:spPr>
      </p:cxnSp>
      <p:sp>
        <p:nvSpPr>
          <p:cNvPr id="1793" name="Google Shape;1793;p67"/>
          <p:cNvSpPr/>
          <p:nvPr/>
        </p:nvSpPr>
        <p:spPr>
          <a:xfrm>
            <a:off x="4854197" y="2178850"/>
            <a:ext cx="330600" cy="3306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94" name="Google Shape;1794;p67"/>
          <p:cNvCxnSpPr>
            <a:cxnSpLocks/>
            <a:stCxn id="1783" idx="1"/>
            <a:endCxn id="1793" idx="3"/>
          </p:cNvCxnSpPr>
          <p:nvPr/>
        </p:nvCxnSpPr>
        <p:spPr>
          <a:xfrm flipH="1" flipV="1">
            <a:off x="5184797" y="2344150"/>
            <a:ext cx="1202858" cy="643134"/>
          </a:xfrm>
          <a:prstGeom prst="straightConnector1">
            <a:avLst/>
          </a:prstGeom>
          <a:noFill/>
          <a:ln w="19050" cap="flat" cmpd="sng">
            <a:solidFill>
              <a:schemeClr val="lt1"/>
            </a:solidFill>
            <a:prstDash val="solid"/>
            <a:round/>
            <a:headEnd type="none" w="med" len="med"/>
            <a:tailEnd type="none" w="med" len="med"/>
          </a:ln>
        </p:spPr>
      </p:cxnSp>
      <p:grpSp>
        <p:nvGrpSpPr>
          <p:cNvPr id="1799" name="Google Shape;1799;p67"/>
          <p:cNvGrpSpPr/>
          <p:nvPr/>
        </p:nvGrpSpPr>
        <p:grpSpPr>
          <a:xfrm>
            <a:off x="3806365" y="1726340"/>
            <a:ext cx="237317" cy="273482"/>
            <a:chOff x="4970975" y="619450"/>
            <a:chExt cx="936900" cy="1079675"/>
          </a:xfrm>
        </p:grpSpPr>
        <p:sp>
          <p:nvSpPr>
            <p:cNvPr id="1800" name="Google Shape;1800;p67"/>
            <p:cNvSpPr/>
            <p:nvPr/>
          </p:nvSpPr>
          <p:spPr>
            <a:xfrm>
              <a:off x="4970975" y="619450"/>
              <a:ext cx="936900" cy="1079675"/>
            </a:xfrm>
            <a:custGeom>
              <a:avLst/>
              <a:gdLst/>
              <a:ahLst/>
              <a:cxnLst/>
              <a:rect l="l" t="t" r="r" b="b"/>
              <a:pathLst>
                <a:path w="37476" h="43187" fill="none" extrusionOk="0">
                  <a:moveTo>
                    <a:pt x="18832" y="43187"/>
                  </a:moveTo>
                  <a:lnTo>
                    <a:pt x="85" y="32453"/>
                  </a:lnTo>
                  <a:lnTo>
                    <a:pt x="1" y="10860"/>
                  </a:lnTo>
                  <a:lnTo>
                    <a:pt x="18644" y="0"/>
                  </a:lnTo>
                  <a:lnTo>
                    <a:pt x="37391" y="10713"/>
                  </a:lnTo>
                  <a:lnTo>
                    <a:pt x="37475" y="32306"/>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67"/>
            <p:cNvSpPr/>
            <p:nvPr/>
          </p:nvSpPr>
          <p:spPr>
            <a:xfrm>
              <a:off x="5045800" y="933300"/>
              <a:ext cx="787275" cy="681600"/>
            </a:xfrm>
            <a:custGeom>
              <a:avLst/>
              <a:gdLst/>
              <a:ahLst/>
              <a:cxnLst/>
              <a:rect l="l" t="t" r="r" b="b"/>
              <a:pathLst>
                <a:path w="31491" h="27264" fill="none" extrusionOk="0">
                  <a:moveTo>
                    <a:pt x="15735" y="0"/>
                  </a:moveTo>
                  <a:lnTo>
                    <a:pt x="31490" y="0"/>
                  </a:lnTo>
                  <a:lnTo>
                    <a:pt x="23623" y="13622"/>
                  </a:lnTo>
                  <a:lnTo>
                    <a:pt x="15735" y="27264"/>
                  </a:lnTo>
                  <a:lnTo>
                    <a:pt x="7867" y="13622"/>
                  </a:lnTo>
                  <a:lnTo>
                    <a:pt x="0" y="0"/>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67"/>
            <p:cNvSpPr/>
            <p:nvPr/>
          </p:nvSpPr>
          <p:spPr>
            <a:xfrm>
              <a:off x="5313600" y="1033200"/>
              <a:ext cx="251650" cy="251650"/>
            </a:xfrm>
            <a:custGeom>
              <a:avLst/>
              <a:gdLst/>
              <a:ahLst/>
              <a:cxnLst/>
              <a:rect l="l" t="t" r="r" b="b"/>
              <a:pathLst>
                <a:path w="10066" h="10066" fill="none" extrusionOk="0">
                  <a:moveTo>
                    <a:pt x="10065" y="5043"/>
                  </a:moveTo>
                  <a:cubicBezTo>
                    <a:pt x="10065" y="7826"/>
                    <a:pt x="7805" y="10065"/>
                    <a:pt x="5023" y="10065"/>
                  </a:cubicBezTo>
                  <a:cubicBezTo>
                    <a:pt x="2261" y="10065"/>
                    <a:pt x="1" y="7826"/>
                    <a:pt x="1" y="5043"/>
                  </a:cubicBezTo>
                  <a:cubicBezTo>
                    <a:pt x="1" y="2261"/>
                    <a:pt x="2261" y="1"/>
                    <a:pt x="5023" y="1"/>
                  </a:cubicBezTo>
                  <a:cubicBezTo>
                    <a:pt x="7805" y="1"/>
                    <a:pt x="10065" y="2261"/>
                    <a:pt x="10065" y="5043"/>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67"/>
            <p:cNvSpPr/>
            <p:nvPr/>
          </p:nvSpPr>
          <p:spPr>
            <a:xfrm>
              <a:off x="5437050" y="619450"/>
              <a:ext cx="25" cy="1079675"/>
            </a:xfrm>
            <a:custGeom>
              <a:avLst/>
              <a:gdLst/>
              <a:ahLst/>
              <a:cxnLst/>
              <a:rect l="l" t="t" r="r" b="b"/>
              <a:pathLst>
                <a:path w="1" h="43187" fill="none" extrusionOk="0">
                  <a:moveTo>
                    <a:pt x="1" y="0"/>
                  </a:moveTo>
                  <a:lnTo>
                    <a:pt x="1" y="43187"/>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67"/>
            <p:cNvSpPr/>
            <p:nvPr/>
          </p:nvSpPr>
          <p:spPr>
            <a:xfrm>
              <a:off x="4970975" y="890925"/>
              <a:ext cx="936900" cy="536200"/>
            </a:xfrm>
            <a:custGeom>
              <a:avLst/>
              <a:gdLst/>
              <a:ahLst/>
              <a:cxnLst/>
              <a:rect l="l" t="t" r="r" b="b"/>
              <a:pathLst>
                <a:path w="37476" h="21448" fill="none" extrusionOk="0">
                  <a:moveTo>
                    <a:pt x="1" y="1"/>
                  </a:moveTo>
                  <a:lnTo>
                    <a:pt x="37475" y="21447"/>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67"/>
            <p:cNvSpPr/>
            <p:nvPr/>
          </p:nvSpPr>
          <p:spPr>
            <a:xfrm>
              <a:off x="4973075" y="887275"/>
              <a:ext cx="932700" cy="543500"/>
            </a:xfrm>
            <a:custGeom>
              <a:avLst/>
              <a:gdLst/>
              <a:ahLst/>
              <a:cxnLst/>
              <a:rect l="l" t="t" r="r" b="b"/>
              <a:pathLst>
                <a:path w="37308" h="21740" fill="none" extrusionOk="0">
                  <a:moveTo>
                    <a:pt x="37307" y="0"/>
                  </a:moveTo>
                  <a:lnTo>
                    <a:pt x="1" y="21740"/>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6" name="Google Shape;1806;p67"/>
          <p:cNvGrpSpPr/>
          <p:nvPr/>
        </p:nvGrpSpPr>
        <p:grpSpPr>
          <a:xfrm>
            <a:off x="4923614" y="1197374"/>
            <a:ext cx="273434" cy="273434"/>
            <a:chOff x="1633217" y="628051"/>
            <a:chExt cx="1031050" cy="1031050"/>
          </a:xfrm>
        </p:grpSpPr>
        <p:sp>
          <p:nvSpPr>
            <p:cNvPr id="1807" name="Google Shape;1807;p67"/>
            <p:cNvSpPr/>
            <p:nvPr/>
          </p:nvSpPr>
          <p:spPr>
            <a:xfrm>
              <a:off x="1633217" y="628051"/>
              <a:ext cx="1031050" cy="1031050"/>
            </a:xfrm>
            <a:custGeom>
              <a:avLst/>
              <a:gdLst/>
              <a:ahLst/>
              <a:cxnLst/>
              <a:rect l="l" t="t" r="r" b="b"/>
              <a:pathLst>
                <a:path w="41242" h="41242" fill="none" extrusionOk="0">
                  <a:moveTo>
                    <a:pt x="20631" y="1"/>
                  </a:moveTo>
                  <a:cubicBezTo>
                    <a:pt x="28310" y="1"/>
                    <a:pt x="34546" y="6236"/>
                    <a:pt x="34546" y="13915"/>
                  </a:cubicBezTo>
                  <a:cubicBezTo>
                    <a:pt x="34546" y="21615"/>
                    <a:pt x="28310" y="27850"/>
                    <a:pt x="20631" y="27850"/>
                  </a:cubicBezTo>
                  <a:cubicBezTo>
                    <a:pt x="12931" y="27850"/>
                    <a:pt x="6696" y="21615"/>
                    <a:pt x="6696" y="13915"/>
                  </a:cubicBezTo>
                  <a:cubicBezTo>
                    <a:pt x="6696" y="6236"/>
                    <a:pt x="12931" y="1"/>
                    <a:pt x="20631" y="1"/>
                  </a:cubicBezTo>
                  <a:cubicBezTo>
                    <a:pt x="9228" y="1"/>
                    <a:pt x="1" y="9228"/>
                    <a:pt x="1" y="20631"/>
                  </a:cubicBezTo>
                  <a:cubicBezTo>
                    <a:pt x="1" y="32014"/>
                    <a:pt x="9228" y="41241"/>
                    <a:pt x="20631" y="41241"/>
                  </a:cubicBezTo>
                  <a:cubicBezTo>
                    <a:pt x="32014" y="41241"/>
                    <a:pt x="41241" y="32014"/>
                    <a:pt x="41241" y="20631"/>
                  </a:cubicBezTo>
                  <a:cubicBezTo>
                    <a:pt x="41241" y="9228"/>
                    <a:pt x="32014" y="1"/>
                    <a:pt x="20631" y="1"/>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08" name="Google Shape;1808;p67"/>
            <p:cNvSpPr/>
            <p:nvPr/>
          </p:nvSpPr>
          <p:spPr>
            <a:xfrm>
              <a:off x="2122750" y="876275"/>
              <a:ext cx="212925" cy="212925"/>
            </a:xfrm>
            <a:custGeom>
              <a:avLst/>
              <a:gdLst/>
              <a:ahLst/>
              <a:cxnLst/>
              <a:rect l="l" t="t" r="r" b="b"/>
              <a:pathLst>
                <a:path w="8517" h="8517" fill="none" extrusionOk="0">
                  <a:moveTo>
                    <a:pt x="8517" y="4269"/>
                  </a:moveTo>
                  <a:cubicBezTo>
                    <a:pt x="8517" y="6613"/>
                    <a:pt x="6613" y="8517"/>
                    <a:pt x="4269" y="8517"/>
                  </a:cubicBezTo>
                  <a:cubicBezTo>
                    <a:pt x="1905" y="8517"/>
                    <a:pt x="1" y="6613"/>
                    <a:pt x="1" y="4269"/>
                  </a:cubicBezTo>
                  <a:cubicBezTo>
                    <a:pt x="1" y="1905"/>
                    <a:pt x="1905" y="1"/>
                    <a:pt x="4269" y="1"/>
                  </a:cubicBezTo>
                  <a:cubicBezTo>
                    <a:pt x="6613" y="1"/>
                    <a:pt x="8517" y="1905"/>
                    <a:pt x="8517" y="4269"/>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67"/>
            <p:cNvSpPr/>
            <p:nvPr/>
          </p:nvSpPr>
          <p:spPr>
            <a:xfrm>
              <a:off x="2192850" y="749175"/>
              <a:ext cx="73250" cy="73250"/>
            </a:xfrm>
            <a:custGeom>
              <a:avLst/>
              <a:gdLst/>
              <a:ahLst/>
              <a:cxnLst/>
              <a:rect l="l" t="t" r="r" b="b"/>
              <a:pathLst>
                <a:path w="2930" h="2930" extrusionOk="0">
                  <a:moveTo>
                    <a:pt x="1465" y="0"/>
                  </a:moveTo>
                  <a:cubicBezTo>
                    <a:pt x="649" y="0"/>
                    <a:pt x="1" y="649"/>
                    <a:pt x="1" y="1465"/>
                  </a:cubicBezTo>
                  <a:cubicBezTo>
                    <a:pt x="1" y="2260"/>
                    <a:pt x="649" y="2930"/>
                    <a:pt x="1465" y="2930"/>
                  </a:cubicBezTo>
                  <a:cubicBezTo>
                    <a:pt x="2260" y="2930"/>
                    <a:pt x="2930" y="2260"/>
                    <a:pt x="2930" y="1465"/>
                  </a:cubicBezTo>
                  <a:cubicBezTo>
                    <a:pt x="2930" y="649"/>
                    <a:pt x="2260" y="0"/>
                    <a:pt x="1465" y="0"/>
                  </a:cubicBezTo>
                  <a:close/>
                </a:path>
              </a:pathLst>
            </a:custGeom>
            <a:solidFill>
              <a:srgbClr val="C9B04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67"/>
            <p:cNvSpPr/>
            <p:nvPr/>
          </p:nvSpPr>
          <p:spPr>
            <a:xfrm>
              <a:off x="2192850" y="1143575"/>
              <a:ext cx="73250" cy="72750"/>
            </a:xfrm>
            <a:custGeom>
              <a:avLst/>
              <a:gdLst/>
              <a:ahLst/>
              <a:cxnLst/>
              <a:rect l="l" t="t" r="r" b="b"/>
              <a:pathLst>
                <a:path w="2930" h="2910" extrusionOk="0">
                  <a:moveTo>
                    <a:pt x="1465" y="1"/>
                  </a:moveTo>
                  <a:cubicBezTo>
                    <a:pt x="649" y="1"/>
                    <a:pt x="1" y="649"/>
                    <a:pt x="1" y="1445"/>
                  </a:cubicBezTo>
                  <a:cubicBezTo>
                    <a:pt x="1" y="2261"/>
                    <a:pt x="649" y="2909"/>
                    <a:pt x="1465" y="2909"/>
                  </a:cubicBezTo>
                  <a:cubicBezTo>
                    <a:pt x="2260" y="2909"/>
                    <a:pt x="2930" y="2261"/>
                    <a:pt x="2930" y="1445"/>
                  </a:cubicBezTo>
                  <a:cubicBezTo>
                    <a:pt x="2930" y="649"/>
                    <a:pt x="2260" y="1"/>
                    <a:pt x="1465" y="1"/>
                  </a:cubicBezTo>
                  <a:close/>
                </a:path>
              </a:pathLst>
            </a:custGeom>
            <a:solidFill>
              <a:srgbClr val="C9B04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67"/>
            <p:cNvSpPr/>
            <p:nvPr/>
          </p:nvSpPr>
          <p:spPr>
            <a:xfrm>
              <a:off x="2390050" y="946375"/>
              <a:ext cx="72750" cy="73250"/>
            </a:xfrm>
            <a:custGeom>
              <a:avLst/>
              <a:gdLst/>
              <a:ahLst/>
              <a:cxnLst/>
              <a:rect l="l" t="t" r="r" b="b"/>
              <a:pathLst>
                <a:path w="2910" h="2930" extrusionOk="0">
                  <a:moveTo>
                    <a:pt x="1445" y="1"/>
                  </a:moveTo>
                  <a:cubicBezTo>
                    <a:pt x="649" y="1"/>
                    <a:pt x="1" y="649"/>
                    <a:pt x="1" y="1465"/>
                  </a:cubicBezTo>
                  <a:cubicBezTo>
                    <a:pt x="1" y="2260"/>
                    <a:pt x="649" y="2930"/>
                    <a:pt x="1445" y="2930"/>
                  </a:cubicBezTo>
                  <a:cubicBezTo>
                    <a:pt x="2261" y="2930"/>
                    <a:pt x="2909" y="2260"/>
                    <a:pt x="2909" y="1465"/>
                  </a:cubicBezTo>
                  <a:cubicBezTo>
                    <a:pt x="2909" y="649"/>
                    <a:pt x="2261" y="1"/>
                    <a:pt x="1445" y="1"/>
                  </a:cubicBezTo>
                  <a:close/>
                </a:path>
              </a:pathLst>
            </a:custGeom>
            <a:solidFill>
              <a:srgbClr val="C9B04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67"/>
            <p:cNvSpPr/>
            <p:nvPr/>
          </p:nvSpPr>
          <p:spPr>
            <a:xfrm>
              <a:off x="1995650" y="946375"/>
              <a:ext cx="73250" cy="73250"/>
            </a:xfrm>
            <a:custGeom>
              <a:avLst/>
              <a:gdLst/>
              <a:ahLst/>
              <a:cxnLst/>
              <a:rect l="l" t="t" r="r" b="b"/>
              <a:pathLst>
                <a:path w="2930" h="2930" extrusionOk="0">
                  <a:moveTo>
                    <a:pt x="1465" y="1"/>
                  </a:moveTo>
                  <a:cubicBezTo>
                    <a:pt x="649" y="1"/>
                    <a:pt x="0" y="649"/>
                    <a:pt x="0" y="1465"/>
                  </a:cubicBezTo>
                  <a:cubicBezTo>
                    <a:pt x="0" y="2260"/>
                    <a:pt x="649" y="2930"/>
                    <a:pt x="1465" y="2930"/>
                  </a:cubicBezTo>
                  <a:cubicBezTo>
                    <a:pt x="2260" y="2930"/>
                    <a:pt x="2930" y="2260"/>
                    <a:pt x="2930" y="1465"/>
                  </a:cubicBezTo>
                  <a:cubicBezTo>
                    <a:pt x="2930" y="649"/>
                    <a:pt x="2260" y="1"/>
                    <a:pt x="1465" y="1"/>
                  </a:cubicBezTo>
                  <a:close/>
                </a:path>
              </a:pathLst>
            </a:custGeom>
            <a:solidFill>
              <a:srgbClr val="C9B04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3" name="Google Shape;1813;p67"/>
          <p:cNvGrpSpPr/>
          <p:nvPr/>
        </p:nvGrpSpPr>
        <p:grpSpPr>
          <a:xfrm>
            <a:off x="4902454" y="2222647"/>
            <a:ext cx="273405" cy="273405"/>
            <a:chOff x="1705850" y="2232125"/>
            <a:chExt cx="1046725" cy="1046725"/>
          </a:xfrm>
        </p:grpSpPr>
        <p:sp>
          <p:nvSpPr>
            <p:cNvPr id="1814" name="Google Shape;1814;p67"/>
            <p:cNvSpPr/>
            <p:nvPr/>
          </p:nvSpPr>
          <p:spPr>
            <a:xfrm>
              <a:off x="1788500" y="2505175"/>
              <a:ext cx="881425" cy="763225"/>
            </a:xfrm>
            <a:custGeom>
              <a:avLst/>
              <a:gdLst/>
              <a:ahLst/>
              <a:cxnLst/>
              <a:rect l="l" t="t" r="r" b="b"/>
              <a:pathLst>
                <a:path w="35257" h="30529" fill="none" extrusionOk="0">
                  <a:moveTo>
                    <a:pt x="17639" y="30529"/>
                  </a:moveTo>
                  <a:lnTo>
                    <a:pt x="8810" y="15254"/>
                  </a:lnTo>
                  <a:lnTo>
                    <a:pt x="1" y="1"/>
                  </a:lnTo>
                  <a:lnTo>
                    <a:pt x="17639" y="1"/>
                  </a:lnTo>
                  <a:lnTo>
                    <a:pt x="35257" y="1"/>
                  </a:lnTo>
                  <a:lnTo>
                    <a:pt x="26448" y="15254"/>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67"/>
            <p:cNvSpPr/>
            <p:nvPr/>
          </p:nvSpPr>
          <p:spPr>
            <a:xfrm>
              <a:off x="1931302" y="2571627"/>
              <a:ext cx="595826" cy="535148"/>
            </a:xfrm>
            <a:custGeom>
              <a:avLst/>
              <a:gdLst/>
              <a:ahLst/>
              <a:cxnLst/>
              <a:rect l="l" t="t" r="r" b="b"/>
              <a:pathLst>
                <a:path w="23833" h="21406" fill="none" extrusionOk="0">
                  <a:moveTo>
                    <a:pt x="11927" y="21405"/>
                  </a:moveTo>
                  <a:lnTo>
                    <a:pt x="1" y="0"/>
                  </a:lnTo>
                  <a:lnTo>
                    <a:pt x="23833" y="0"/>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67"/>
            <p:cNvSpPr/>
            <p:nvPr/>
          </p:nvSpPr>
          <p:spPr>
            <a:xfrm>
              <a:off x="2109674" y="2309024"/>
              <a:ext cx="214498" cy="214498"/>
            </a:xfrm>
            <a:custGeom>
              <a:avLst/>
              <a:gdLst/>
              <a:ahLst/>
              <a:cxnLst/>
              <a:rect l="l" t="t" r="r" b="b"/>
              <a:pathLst>
                <a:path w="8580" h="8580" extrusionOk="0">
                  <a:moveTo>
                    <a:pt x="4290" y="1"/>
                  </a:moveTo>
                  <a:cubicBezTo>
                    <a:pt x="1926" y="1"/>
                    <a:pt x="1" y="1926"/>
                    <a:pt x="1" y="4290"/>
                  </a:cubicBezTo>
                  <a:cubicBezTo>
                    <a:pt x="1" y="6654"/>
                    <a:pt x="1926" y="8579"/>
                    <a:pt x="4290" y="8579"/>
                  </a:cubicBezTo>
                  <a:cubicBezTo>
                    <a:pt x="6655" y="8579"/>
                    <a:pt x="8579" y="6654"/>
                    <a:pt x="8579" y="4290"/>
                  </a:cubicBezTo>
                  <a:cubicBezTo>
                    <a:pt x="8579" y="1926"/>
                    <a:pt x="6655" y="1"/>
                    <a:pt x="4290" y="1"/>
                  </a:cubicBezTo>
                  <a:close/>
                </a:path>
              </a:pathLst>
            </a:custGeom>
            <a:solidFill>
              <a:schemeClr val="dk1"/>
            </a:solid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67"/>
            <p:cNvSpPr/>
            <p:nvPr/>
          </p:nvSpPr>
          <p:spPr>
            <a:xfrm>
              <a:off x="1852325" y="2855125"/>
              <a:ext cx="213975" cy="213975"/>
            </a:xfrm>
            <a:custGeom>
              <a:avLst/>
              <a:gdLst/>
              <a:ahLst/>
              <a:cxnLst/>
              <a:rect l="l" t="t" r="r" b="b"/>
              <a:pathLst>
                <a:path w="8559" h="8559" extrusionOk="0">
                  <a:moveTo>
                    <a:pt x="4269" y="1"/>
                  </a:moveTo>
                  <a:cubicBezTo>
                    <a:pt x="1904" y="1"/>
                    <a:pt x="0" y="1905"/>
                    <a:pt x="0" y="4269"/>
                  </a:cubicBezTo>
                  <a:cubicBezTo>
                    <a:pt x="0" y="6634"/>
                    <a:pt x="1904" y="8559"/>
                    <a:pt x="4269" y="8559"/>
                  </a:cubicBezTo>
                  <a:cubicBezTo>
                    <a:pt x="6654" y="8559"/>
                    <a:pt x="8558" y="6634"/>
                    <a:pt x="8558" y="4269"/>
                  </a:cubicBezTo>
                  <a:cubicBezTo>
                    <a:pt x="8558" y="1905"/>
                    <a:pt x="6654" y="1"/>
                    <a:pt x="4269" y="1"/>
                  </a:cubicBezTo>
                  <a:close/>
                </a:path>
              </a:pathLst>
            </a:custGeom>
            <a:solidFill>
              <a:schemeClr val="dk1"/>
            </a:solid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67"/>
            <p:cNvSpPr/>
            <p:nvPr/>
          </p:nvSpPr>
          <p:spPr>
            <a:xfrm>
              <a:off x="2392150" y="2855125"/>
              <a:ext cx="213975" cy="213975"/>
            </a:xfrm>
            <a:custGeom>
              <a:avLst/>
              <a:gdLst/>
              <a:ahLst/>
              <a:cxnLst/>
              <a:rect l="l" t="t" r="r" b="b"/>
              <a:pathLst>
                <a:path w="8559" h="8559" extrusionOk="0">
                  <a:moveTo>
                    <a:pt x="4290" y="1"/>
                  </a:moveTo>
                  <a:cubicBezTo>
                    <a:pt x="1926" y="1"/>
                    <a:pt x="1" y="1905"/>
                    <a:pt x="1" y="4269"/>
                  </a:cubicBezTo>
                  <a:cubicBezTo>
                    <a:pt x="1" y="6634"/>
                    <a:pt x="1926" y="8559"/>
                    <a:pt x="4290" y="8559"/>
                  </a:cubicBezTo>
                  <a:cubicBezTo>
                    <a:pt x="6654" y="8559"/>
                    <a:pt x="8558" y="6634"/>
                    <a:pt x="8558" y="4269"/>
                  </a:cubicBezTo>
                  <a:cubicBezTo>
                    <a:pt x="8558" y="1905"/>
                    <a:pt x="6654" y="1"/>
                    <a:pt x="4290" y="1"/>
                  </a:cubicBezTo>
                  <a:close/>
                </a:path>
              </a:pathLst>
            </a:custGeom>
            <a:solidFill>
              <a:schemeClr val="dk1"/>
            </a:solid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67"/>
            <p:cNvSpPr/>
            <p:nvPr/>
          </p:nvSpPr>
          <p:spPr>
            <a:xfrm>
              <a:off x="2066275" y="2589925"/>
              <a:ext cx="325900" cy="325900"/>
            </a:xfrm>
            <a:custGeom>
              <a:avLst/>
              <a:gdLst/>
              <a:ahLst/>
              <a:cxnLst/>
              <a:rect l="l" t="t" r="r" b="b"/>
              <a:pathLst>
                <a:path w="13036" h="13036" fill="none" extrusionOk="0">
                  <a:moveTo>
                    <a:pt x="13036" y="6529"/>
                  </a:moveTo>
                  <a:cubicBezTo>
                    <a:pt x="13036" y="10128"/>
                    <a:pt x="10127" y="13036"/>
                    <a:pt x="6528" y="13036"/>
                  </a:cubicBezTo>
                  <a:cubicBezTo>
                    <a:pt x="2929" y="13036"/>
                    <a:pt x="0" y="10128"/>
                    <a:pt x="0" y="6529"/>
                  </a:cubicBezTo>
                  <a:cubicBezTo>
                    <a:pt x="0" y="2930"/>
                    <a:pt x="2929" y="1"/>
                    <a:pt x="6528" y="1"/>
                  </a:cubicBezTo>
                  <a:cubicBezTo>
                    <a:pt x="10127" y="1"/>
                    <a:pt x="13036" y="2930"/>
                    <a:pt x="13036" y="6529"/>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67"/>
            <p:cNvSpPr/>
            <p:nvPr/>
          </p:nvSpPr>
          <p:spPr>
            <a:xfrm>
              <a:off x="1705850" y="2232125"/>
              <a:ext cx="1046725" cy="1046725"/>
            </a:xfrm>
            <a:custGeom>
              <a:avLst/>
              <a:gdLst/>
              <a:ahLst/>
              <a:cxnLst/>
              <a:rect l="l" t="t" r="r" b="b"/>
              <a:pathLst>
                <a:path w="41869" h="41869" fill="none" extrusionOk="0">
                  <a:moveTo>
                    <a:pt x="41869" y="20924"/>
                  </a:moveTo>
                  <a:cubicBezTo>
                    <a:pt x="41869" y="32495"/>
                    <a:pt x="32495" y="41869"/>
                    <a:pt x="20945" y="41869"/>
                  </a:cubicBezTo>
                  <a:cubicBezTo>
                    <a:pt x="9375" y="41869"/>
                    <a:pt x="1" y="32495"/>
                    <a:pt x="1" y="20924"/>
                  </a:cubicBezTo>
                  <a:cubicBezTo>
                    <a:pt x="1" y="9375"/>
                    <a:pt x="9375" y="1"/>
                    <a:pt x="20945" y="1"/>
                  </a:cubicBezTo>
                  <a:cubicBezTo>
                    <a:pt x="32495" y="1"/>
                    <a:pt x="41869" y="9375"/>
                    <a:pt x="41869" y="20924"/>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1" name="Google Shape;1821;p67"/>
          <p:cNvGrpSpPr/>
          <p:nvPr/>
        </p:nvGrpSpPr>
        <p:grpSpPr>
          <a:xfrm>
            <a:off x="3893152" y="2457084"/>
            <a:ext cx="273411" cy="273405"/>
            <a:chOff x="4916050" y="2232125"/>
            <a:chExt cx="1046750" cy="1046725"/>
          </a:xfrm>
        </p:grpSpPr>
        <p:sp>
          <p:nvSpPr>
            <p:cNvPr id="1822" name="Google Shape;1822;p67"/>
            <p:cNvSpPr/>
            <p:nvPr/>
          </p:nvSpPr>
          <p:spPr>
            <a:xfrm>
              <a:off x="4916050" y="2232125"/>
              <a:ext cx="1046750" cy="1046725"/>
            </a:xfrm>
            <a:custGeom>
              <a:avLst/>
              <a:gdLst/>
              <a:ahLst/>
              <a:cxnLst/>
              <a:rect l="l" t="t" r="r" b="b"/>
              <a:pathLst>
                <a:path w="41870" h="41869" fill="none" extrusionOk="0">
                  <a:moveTo>
                    <a:pt x="41869" y="20924"/>
                  </a:moveTo>
                  <a:cubicBezTo>
                    <a:pt x="41869" y="32495"/>
                    <a:pt x="32495" y="41869"/>
                    <a:pt x="20925" y="41869"/>
                  </a:cubicBezTo>
                  <a:cubicBezTo>
                    <a:pt x="9375" y="41869"/>
                    <a:pt x="1" y="32495"/>
                    <a:pt x="1" y="20924"/>
                  </a:cubicBezTo>
                  <a:cubicBezTo>
                    <a:pt x="1" y="9375"/>
                    <a:pt x="9375" y="1"/>
                    <a:pt x="20925" y="1"/>
                  </a:cubicBezTo>
                  <a:cubicBezTo>
                    <a:pt x="32495" y="1"/>
                    <a:pt x="41869" y="9375"/>
                    <a:pt x="41869" y="20924"/>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67"/>
            <p:cNvSpPr/>
            <p:nvPr/>
          </p:nvSpPr>
          <p:spPr>
            <a:xfrm>
              <a:off x="5030625" y="2346175"/>
              <a:ext cx="817600" cy="818125"/>
            </a:xfrm>
            <a:custGeom>
              <a:avLst/>
              <a:gdLst/>
              <a:ahLst/>
              <a:cxnLst/>
              <a:rect l="l" t="t" r="r" b="b"/>
              <a:pathLst>
                <a:path w="32704" h="32725" fill="none" extrusionOk="0">
                  <a:moveTo>
                    <a:pt x="32704" y="16362"/>
                  </a:moveTo>
                  <a:cubicBezTo>
                    <a:pt x="32704" y="25401"/>
                    <a:pt x="25381" y="32725"/>
                    <a:pt x="16342" y="32725"/>
                  </a:cubicBezTo>
                  <a:cubicBezTo>
                    <a:pt x="7324" y="32725"/>
                    <a:pt x="0" y="25401"/>
                    <a:pt x="0" y="16362"/>
                  </a:cubicBezTo>
                  <a:cubicBezTo>
                    <a:pt x="0" y="7323"/>
                    <a:pt x="7324" y="0"/>
                    <a:pt x="16342" y="0"/>
                  </a:cubicBezTo>
                  <a:cubicBezTo>
                    <a:pt x="25381" y="0"/>
                    <a:pt x="32704" y="7323"/>
                    <a:pt x="32704" y="16362"/>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67"/>
            <p:cNvSpPr/>
            <p:nvPr/>
          </p:nvSpPr>
          <p:spPr>
            <a:xfrm>
              <a:off x="4987200" y="2232125"/>
              <a:ext cx="904450" cy="783100"/>
            </a:xfrm>
            <a:custGeom>
              <a:avLst/>
              <a:gdLst/>
              <a:ahLst/>
              <a:cxnLst/>
              <a:rect l="l" t="t" r="r" b="b"/>
              <a:pathLst>
                <a:path w="36178" h="31324" fill="none" extrusionOk="0">
                  <a:moveTo>
                    <a:pt x="18079" y="1"/>
                  </a:moveTo>
                  <a:lnTo>
                    <a:pt x="27139" y="15652"/>
                  </a:lnTo>
                  <a:lnTo>
                    <a:pt x="36178" y="31323"/>
                  </a:lnTo>
                  <a:lnTo>
                    <a:pt x="18079" y="31323"/>
                  </a:lnTo>
                  <a:lnTo>
                    <a:pt x="1" y="31323"/>
                  </a:lnTo>
                  <a:lnTo>
                    <a:pt x="9040" y="15652"/>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67"/>
            <p:cNvSpPr/>
            <p:nvPr/>
          </p:nvSpPr>
          <p:spPr>
            <a:xfrm>
              <a:off x="5229925" y="2642225"/>
              <a:ext cx="419000" cy="362525"/>
            </a:xfrm>
            <a:custGeom>
              <a:avLst/>
              <a:gdLst/>
              <a:ahLst/>
              <a:cxnLst/>
              <a:rect l="l" t="t" r="r" b="b"/>
              <a:pathLst>
                <a:path w="16760" h="14501" fill="none" extrusionOk="0">
                  <a:moveTo>
                    <a:pt x="8370" y="14501"/>
                  </a:moveTo>
                  <a:lnTo>
                    <a:pt x="4185" y="7261"/>
                  </a:lnTo>
                  <a:lnTo>
                    <a:pt x="0" y="1"/>
                  </a:lnTo>
                  <a:lnTo>
                    <a:pt x="8370" y="1"/>
                  </a:lnTo>
                  <a:lnTo>
                    <a:pt x="16760" y="1"/>
                  </a:lnTo>
                  <a:lnTo>
                    <a:pt x="12575" y="7261"/>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itle 2">
            <a:extLst>
              <a:ext uri="{FF2B5EF4-FFF2-40B4-BE49-F238E27FC236}">
                <a16:creationId xmlns:a16="http://schemas.microsoft.com/office/drawing/2014/main" id="{60FB5809-6E2C-C7A6-C21B-31E7AA5FEC55}"/>
              </a:ext>
            </a:extLst>
          </p:cNvPr>
          <p:cNvSpPr>
            <a:spLocks noGrp="1"/>
          </p:cNvSpPr>
          <p:nvPr>
            <p:ph type="title"/>
          </p:nvPr>
        </p:nvSpPr>
        <p:spPr>
          <a:xfrm>
            <a:off x="731826" y="-122183"/>
            <a:ext cx="7704000" cy="572700"/>
          </a:xfrm>
        </p:spPr>
        <p:txBody>
          <a:bodyPr/>
          <a:lstStyle/>
          <a:p>
            <a:r>
              <a:rPr lang="en-US" dirty="0"/>
              <a:t>CHARACTERISTICS WE LOOK FOR </a:t>
            </a:r>
            <a:endParaRPr lang="ru-RU" dirty="0"/>
          </a:p>
        </p:txBody>
      </p:sp>
      <p:sp>
        <p:nvSpPr>
          <p:cNvPr id="5" name="TextBox 4">
            <a:extLst>
              <a:ext uri="{FF2B5EF4-FFF2-40B4-BE49-F238E27FC236}">
                <a16:creationId xmlns:a16="http://schemas.microsoft.com/office/drawing/2014/main" id="{415B3A29-BFD9-7A23-CD91-E4E219B3278A}"/>
              </a:ext>
            </a:extLst>
          </p:cNvPr>
          <p:cNvSpPr txBox="1"/>
          <p:nvPr/>
        </p:nvSpPr>
        <p:spPr>
          <a:xfrm>
            <a:off x="381486" y="1021864"/>
            <a:ext cx="2876466" cy="1384995"/>
          </a:xfrm>
          <a:prstGeom prst="rect">
            <a:avLst/>
          </a:prstGeom>
          <a:noFill/>
        </p:spPr>
        <p:txBody>
          <a:bodyPr wrap="square" rtlCol="0">
            <a:spAutoFit/>
          </a:bodyPr>
          <a:lstStyle/>
          <a:p>
            <a:r>
              <a:rPr lang="en-US" b="1" dirty="0">
                <a:solidFill>
                  <a:schemeClr val="tx2"/>
                </a:solidFill>
                <a:latin typeface="Source Code Pro ExtraLight" panose="020B0309030403020204" pitchFamily="49" charset="0"/>
                <a:ea typeface="Source Code Pro ExtraLight" panose="020B0309030403020204" pitchFamily="49" charset="0"/>
              </a:rPr>
              <a:t>It does not emit any</a:t>
            </a:r>
          </a:p>
          <a:p>
            <a:r>
              <a:rPr lang="en-US" b="1" dirty="0">
                <a:solidFill>
                  <a:schemeClr val="tx2"/>
                </a:solidFill>
                <a:latin typeface="Source Code Pro ExtraLight" panose="020B0309030403020204" pitchFamily="49" charset="0"/>
                <a:ea typeface="Source Code Pro ExtraLight" panose="020B0309030403020204" pitchFamily="49" charset="0"/>
              </a:rPr>
              <a:t>light and doesn't interact with anything to emit light, or any electromagnetic radiation</a:t>
            </a:r>
          </a:p>
          <a:p>
            <a:endParaRPr lang="ru-RU" b="1" dirty="0"/>
          </a:p>
        </p:txBody>
      </p:sp>
      <p:sp>
        <p:nvSpPr>
          <p:cNvPr id="10" name="TextBox 9">
            <a:extLst>
              <a:ext uri="{FF2B5EF4-FFF2-40B4-BE49-F238E27FC236}">
                <a16:creationId xmlns:a16="http://schemas.microsoft.com/office/drawing/2014/main" id="{C57BEC0E-2E8F-8E05-3201-3D9E16512427}"/>
              </a:ext>
            </a:extLst>
          </p:cNvPr>
          <p:cNvSpPr txBox="1"/>
          <p:nvPr/>
        </p:nvSpPr>
        <p:spPr>
          <a:xfrm>
            <a:off x="6387655" y="3439252"/>
            <a:ext cx="2455139" cy="553998"/>
          </a:xfrm>
          <a:prstGeom prst="rect">
            <a:avLst/>
          </a:prstGeom>
          <a:noFill/>
        </p:spPr>
        <p:txBody>
          <a:bodyPr wrap="square">
            <a:spAutoFit/>
          </a:bodyPr>
          <a:lstStyle/>
          <a:p>
            <a:pPr marL="0" marR="0">
              <a:spcBef>
                <a:spcPts val="0"/>
              </a:spcBef>
              <a:spcAft>
                <a:spcPts val="0"/>
              </a:spcAft>
            </a:pPr>
            <a:r>
              <a:rPr lang="en-US" sz="1400" b="1" dirty="0">
                <a:solidFill>
                  <a:schemeClr val="tx2"/>
                </a:solidFill>
                <a:effectLst/>
                <a:latin typeface="Source Code Pro ExtraLight" panose="020B0309030403020204" pitchFamily="49" charset="0"/>
                <a:ea typeface="Source Code Pro ExtraLight" panose="020B0309030403020204" pitchFamily="49" charset="0"/>
                <a:cs typeface="Times New Roman" panose="02020603050405020304" pitchFamily="18" charset="0"/>
              </a:rPr>
              <a:t>It</a:t>
            </a:r>
            <a:r>
              <a:rPr lang="en-US" sz="1600" b="1" dirty="0">
                <a:solidFill>
                  <a:schemeClr val="tx2"/>
                </a:solidFill>
                <a:latin typeface="Source Code Pro ExtraLight" panose="020B0309030403020204" pitchFamily="49" charset="0"/>
                <a:ea typeface="Source Code Pro ExtraLight" panose="020B0309030403020204" pitchFamily="49" charset="0"/>
                <a:cs typeface="Times New Roman" panose="02020603050405020304" pitchFamily="18" charset="0"/>
              </a:rPr>
              <a:t> </a:t>
            </a:r>
            <a:r>
              <a:rPr lang="en-US" sz="1400" b="1" kern="0" dirty="0">
                <a:solidFill>
                  <a:schemeClr val="tx2"/>
                </a:solidFill>
                <a:effectLst/>
                <a:latin typeface="Source Code Pro ExtraLight" panose="020B0309030403020204" pitchFamily="49" charset="0"/>
                <a:ea typeface="Source Code Pro ExtraLight" panose="020B0309030403020204" pitchFamily="49" charset="0"/>
                <a:cs typeface="Times New Roman" panose="02020603050405020304" pitchFamily="18" charset="0"/>
              </a:rPr>
              <a:t>cannot be a zero rest mass particle</a:t>
            </a:r>
            <a:endParaRPr lang="ru-RU" b="1" dirty="0">
              <a:solidFill>
                <a:schemeClr val="tx2"/>
              </a:solidFill>
              <a:latin typeface="Source Code Pro ExtraLight" panose="020B0309030403020204" pitchFamily="49" charset="0"/>
              <a:ea typeface="Source Code Pro ExtraLight" panose="020B0309030403020204" pitchFamily="49" charset="0"/>
            </a:endParaRPr>
          </a:p>
        </p:txBody>
      </p:sp>
      <p:sp>
        <p:nvSpPr>
          <p:cNvPr id="13" name="Google Shape;1783;p67">
            <a:extLst>
              <a:ext uri="{FF2B5EF4-FFF2-40B4-BE49-F238E27FC236}">
                <a16:creationId xmlns:a16="http://schemas.microsoft.com/office/drawing/2014/main" id="{41D62788-4EBE-20C5-0245-B6E0EFAD2C52}"/>
              </a:ext>
            </a:extLst>
          </p:cNvPr>
          <p:cNvSpPr txBox="1">
            <a:spLocks/>
          </p:cNvSpPr>
          <p:nvPr/>
        </p:nvSpPr>
        <p:spPr>
          <a:xfrm>
            <a:off x="3544992" y="3457062"/>
            <a:ext cx="1973635" cy="487144"/>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lgn="ctr">
              <a:spcAft>
                <a:spcPts val="1200"/>
              </a:spcAft>
              <a:buFont typeface="Source Code Pro Light"/>
              <a:buNone/>
            </a:pPr>
            <a:r>
              <a:rPr lang="en-US" sz="2500" dirty="0">
                <a:latin typeface="Teko"/>
                <a:ea typeface="Teko"/>
                <a:cs typeface="Teko"/>
                <a:sym typeface="Teko"/>
              </a:rPr>
              <a:t>Stable and Neutral  </a:t>
            </a:r>
          </a:p>
        </p:txBody>
      </p:sp>
      <p:sp>
        <p:nvSpPr>
          <p:cNvPr id="1832" name="Google Shape;1786;p67">
            <a:extLst>
              <a:ext uri="{FF2B5EF4-FFF2-40B4-BE49-F238E27FC236}">
                <a16:creationId xmlns:a16="http://schemas.microsoft.com/office/drawing/2014/main" id="{FBE347B6-9329-E1D0-4DDF-E0D6C43B710B}"/>
              </a:ext>
            </a:extLst>
          </p:cNvPr>
          <p:cNvSpPr/>
          <p:nvPr/>
        </p:nvSpPr>
        <p:spPr>
          <a:xfrm>
            <a:off x="4583826" y="2744087"/>
            <a:ext cx="330600" cy="330600"/>
          </a:xfrm>
          <a:prstGeom prst="rect">
            <a:avLst/>
          </a:prstGeom>
          <a:solidFill>
            <a:schemeClr val="dk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1799;p67">
            <a:extLst>
              <a:ext uri="{FF2B5EF4-FFF2-40B4-BE49-F238E27FC236}">
                <a16:creationId xmlns:a16="http://schemas.microsoft.com/office/drawing/2014/main" id="{5ADF6872-FD0D-D2FA-D672-D07018E108E8}"/>
              </a:ext>
            </a:extLst>
          </p:cNvPr>
          <p:cNvGrpSpPr/>
          <p:nvPr/>
        </p:nvGrpSpPr>
        <p:grpSpPr>
          <a:xfrm>
            <a:off x="4626734" y="2788314"/>
            <a:ext cx="237317" cy="273482"/>
            <a:chOff x="4970975" y="619450"/>
            <a:chExt cx="936900" cy="1079675"/>
          </a:xfrm>
        </p:grpSpPr>
        <p:sp>
          <p:nvSpPr>
            <p:cNvPr id="31" name="Google Shape;1800;p67">
              <a:extLst>
                <a:ext uri="{FF2B5EF4-FFF2-40B4-BE49-F238E27FC236}">
                  <a16:creationId xmlns:a16="http://schemas.microsoft.com/office/drawing/2014/main" id="{7A796513-F0BF-DC6E-D81D-4D4CAA17FD9B}"/>
                </a:ext>
              </a:extLst>
            </p:cNvPr>
            <p:cNvSpPr/>
            <p:nvPr/>
          </p:nvSpPr>
          <p:spPr>
            <a:xfrm>
              <a:off x="4970975" y="619450"/>
              <a:ext cx="936900" cy="1079675"/>
            </a:xfrm>
            <a:custGeom>
              <a:avLst/>
              <a:gdLst/>
              <a:ahLst/>
              <a:cxnLst/>
              <a:rect l="l" t="t" r="r" b="b"/>
              <a:pathLst>
                <a:path w="37476" h="43187" fill="none" extrusionOk="0">
                  <a:moveTo>
                    <a:pt x="18832" y="43187"/>
                  </a:moveTo>
                  <a:lnTo>
                    <a:pt x="85" y="32453"/>
                  </a:lnTo>
                  <a:lnTo>
                    <a:pt x="1" y="10860"/>
                  </a:lnTo>
                  <a:lnTo>
                    <a:pt x="18644" y="0"/>
                  </a:lnTo>
                  <a:lnTo>
                    <a:pt x="37391" y="10713"/>
                  </a:lnTo>
                  <a:lnTo>
                    <a:pt x="37475" y="32306"/>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01;p67">
              <a:extLst>
                <a:ext uri="{FF2B5EF4-FFF2-40B4-BE49-F238E27FC236}">
                  <a16:creationId xmlns:a16="http://schemas.microsoft.com/office/drawing/2014/main" id="{942FADFE-32C2-EE2C-A354-204D84392B33}"/>
                </a:ext>
              </a:extLst>
            </p:cNvPr>
            <p:cNvSpPr/>
            <p:nvPr/>
          </p:nvSpPr>
          <p:spPr>
            <a:xfrm>
              <a:off x="5045800" y="933300"/>
              <a:ext cx="787275" cy="681600"/>
            </a:xfrm>
            <a:custGeom>
              <a:avLst/>
              <a:gdLst/>
              <a:ahLst/>
              <a:cxnLst/>
              <a:rect l="l" t="t" r="r" b="b"/>
              <a:pathLst>
                <a:path w="31491" h="27264" fill="none" extrusionOk="0">
                  <a:moveTo>
                    <a:pt x="15735" y="0"/>
                  </a:moveTo>
                  <a:lnTo>
                    <a:pt x="31490" y="0"/>
                  </a:lnTo>
                  <a:lnTo>
                    <a:pt x="23623" y="13622"/>
                  </a:lnTo>
                  <a:lnTo>
                    <a:pt x="15735" y="27264"/>
                  </a:lnTo>
                  <a:lnTo>
                    <a:pt x="7867" y="13622"/>
                  </a:lnTo>
                  <a:lnTo>
                    <a:pt x="0" y="0"/>
                  </a:ln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02;p67">
              <a:extLst>
                <a:ext uri="{FF2B5EF4-FFF2-40B4-BE49-F238E27FC236}">
                  <a16:creationId xmlns:a16="http://schemas.microsoft.com/office/drawing/2014/main" id="{EFB3E021-4A40-69AC-E7D7-79C02927404A}"/>
                </a:ext>
              </a:extLst>
            </p:cNvPr>
            <p:cNvSpPr/>
            <p:nvPr/>
          </p:nvSpPr>
          <p:spPr>
            <a:xfrm>
              <a:off x="5313600" y="1033200"/>
              <a:ext cx="251650" cy="251650"/>
            </a:xfrm>
            <a:custGeom>
              <a:avLst/>
              <a:gdLst/>
              <a:ahLst/>
              <a:cxnLst/>
              <a:rect l="l" t="t" r="r" b="b"/>
              <a:pathLst>
                <a:path w="10066" h="10066" fill="none" extrusionOk="0">
                  <a:moveTo>
                    <a:pt x="10065" y="5043"/>
                  </a:moveTo>
                  <a:cubicBezTo>
                    <a:pt x="10065" y="7826"/>
                    <a:pt x="7805" y="10065"/>
                    <a:pt x="5023" y="10065"/>
                  </a:cubicBezTo>
                  <a:cubicBezTo>
                    <a:pt x="2261" y="10065"/>
                    <a:pt x="1" y="7826"/>
                    <a:pt x="1" y="5043"/>
                  </a:cubicBezTo>
                  <a:cubicBezTo>
                    <a:pt x="1" y="2261"/>
                    <a:pt x="2261" y="1"/>
                    <a:pt x="5023" y="1"/>
                  </a:cubicBezTo>
                  <a:cubicBezTo>
                    <a:pt x="7805" y="1"/>
                    <a:pt x="10065" y="2261"/>
                    <a:pt x="10065" y="5043"/>
                  </a:cubicBezTo>
                  <a:close/>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03;p67">
              <a:extLst>
                <a:ext uri="{FF2B5EF4-FFF2-40B4-BE49-F238E27FC236}">
                  <a16:creationId xmlns:a16="http://schemas.microsoft.com/office/drawing/2014/main" id="{69E5589A-4740-C238-609B-6535724CE006}"/>
                </a:ext>
              </a:extLst>
            </p:cNvPr>
            <p:cNvSpPr/>
            <p:nvPr/>
          </p:nvSpPr>
          <p:spPr>
            <a:xfrm>
              <a:off x="5437050" y="619450"/>
              <a:ext cx="25" cy="1079675"/>
            </a:xfrm>
            <a:custGeom>
              <a:avLst/>
              <a:gdLst/>
              <a:ahLst/>
              <a:cxnLst/>
              <a:rect l="l" t="t" r="r" b="b"/>
              <a:pathLst>
                <a:path w="1" h="43187" fill="none" extrusionOk="0">
                  <a:moveTo>
                    <a:pt x="1" y="0"/>
                  </a:moveTo>
                  <a:lnTo>
                    <a:pt x="1" y="43187"/>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04;p67">
              <a:extLst>
                <a:ext uri="{FF2B5EF4-FFF2-40B4-BE49-F238E27FC236}">
                  <a16:creationId xmlns:a16="http://schemas.microsoft.com/office/drawing/2014/main" id="{DE2A0734-7DCD-0457-373A-D4BE82AF53AC}"/>
                </a:ext>
              </a:extLst>
            </p:cNvPr>
            <p:cNvSpPr/>
            <p:nvPr/>
          </p:nvSpPr>
          <p:spPr>
            <a:xfrm>
              <a:off x="4970975" y="890925"/>
              <a:ext cx="936900" cy="536200"/>
            </a:xfrm>
            <a:custGeom>
              <a:avLst/>
              <a:gdLst/>
              <a:ahLst/>
              <a:cxnLst/>
              <a:rect l="l" t="t" r="r" b="b"/>
              <a:pathLst>
                <a:path w="37476" h="21448" fill="none" extrusionOk="0">
                  <a:moveTo>
                    <a:pt x="1" y="1"/>
                  </a:moveTo>
                  <a:lnTo>
                    <a:pt x="37475" y="21447"/>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05;p67">
              <a:extLst>
                <a:ext uri="{FF2B5EF4-FFF2-40B4-BE49-F238E27FC236}">
                  <a16:creationId xmlns:a16="http://schemas.microsoft.com/office/drawing/2014/main" id="{5E137A1A-8DDF-CBC2-D1C5-08F5B4A4C784}"/>
                </a:ext>
              </a:extLst>
            </p:cNvPr>
            <p:cNvSpPr/>
            <p:nvPr/>
          </p:nvSpPr>
          <p:spPr>
            <a:xfrm>
              <a:off x="4973075" y="887275"/>
              <a:ext cx="932700" cy="543500"/>
            </a:xfrm>
            <a:custGeom>
              <a:avLst/>
              <a:gdLst/>
              <a:ahLst/>
              <a:cxnLst/>
              <a:rect l="l" t="t" r="r" b="b"/>
              <a:pathLst>
                <a:path w="37308" h="21740" fill="none" extrusionOk="0">
                  <a:moveTo>
                    <a:pt x="37307" y="0"/>
                  </a:moveTo>
                  <a:lnTo>
                    <a:pt x="1" y="21740"/>
                  </a:lnTo>
                </a:path>
              </a:pathLst>
            </a:custGeom>
            <a:noFill/>
            <a:ln w="95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7" name="TextBox 1836">
            <a:extLst>
              <a:ext uri="{FF2B5EF4-FFF2-40B4-BE49-F238E27FC236}">
                <a16:creationId xmlns:a16="http://schemas.microsoft.com/office/drawing/2014/main" id="{A20F3239-F485-0943-92B9-6915233E2587}"/>
              </a:ext>
            </a:extLst>
          </p:cNvPr>
          <p:cNvSpPr txBox="1"/>
          <p:nvPr/>
        </p:nvSpPr>
        <p:spPr>
          <a:xfrm>
            <a:off x="5928900" y="1209046"/>
            <a:ext cx="2582640" cy="1169551"/>
          </a:xfrm>
          <a:prstGeom prst="rect">
            <a:avLst/>
          </a:prstGeom>
          <a:noFill/>
        </p:spPr>
        <p:txBody>
          <a:bodyPr wrap="square">
            <a:spAutoFit/>
          </a:bodyPr>
          <a:lstStyle/>
          <a:p>
            <a:pPr marL="0" marR="0">
              <a:spcBef>
                <a:spcPts val="0"/>
              </a:spcBef>
              <a:spcAft>
                <a:spcPts val="0"/>
              </a:spcAft>
            </a:pPr>
            <a:r>
              <a:rPr lang="en-US" sz="1400" b="1" dirty="0">
                <a:solidFill>
                  <a:schemeClr val="tx2"/>
                </a:solidFill>
                <a:effectLst/>
                <a:latin typeface="Source Code Pro ExtraLight" panose="020B0309030403020204" pitchFamily="49" charset="0"/>
                <a:ea typeface="Source Code Pro ExtraLight" panose="020B0309030403020204" pitchFamily="49" charset="0"/>
                <a:cs typeface="Times New Roman" panose="02020603050405020304" pitchFamily="18" charset="0"/>
              </a:rPr>
              <a:t>It</a:t>
            </a:r>
            <a:r>
              <a:rPr lang="en-US" b="1" dirty="0">
                <a:solidFill>
                  <a:schemeClr val="tx2"/>
                </a:solidFill>
                <a:latin typeface="Source Code Pro ExtraLight" panose="020B0309030403020204" pitchFamily="49" charset="0"/>
                <a:ea typeface="Source Code Pro ExtraLight" panose="020B0309030403020204" pitchFamily="49" charset="0"/>
                <a:cs typeface="Times New Roman" panose="02020603050405020304" pitchFamily="18" charset="0"/>
              </a:rPr>
              <a:t> </a:t>
            </a:r>
            <a:r>
              <a:rPr lang="en-US" sz="1400" b="1" dirty="0">
                <a:solidFill>
                  <a:schemeClr val="tx2"/>
                </a:solidFill>
                <a:effectLst/>
                <a:latin typeface="Source Code Pro ExtraLight" panose="020B0309030403020204" pitchFamily="49" charset="0"/>
                <a:ea typeface="Source Code Pro ExtraLight" panose="020B0309030403020204" pitchFamily="49" charset="0"/>
                <a:cs typeface="Times New Roman" panose="02020603050405020304" pitchFamily="18" charset="0"/>
              </a:rPr>
              <a:t>is not moving at very high speeds -&gt; slow down to form halos around galaxies</a:t>
            </a:r>
          </a:p>
          <a:p>
            <a:pPr marL="0" marR="0">
              <a:spcBef>
                <a:spcPts val="0"/>
              </a:spcBef>
              <a:spcAft>
                <a:spcPts val="0"/>
              </a:spcAft>
            </a:pPr>
            <a:endParaRPr lang="ru-RU" b="1" dirty="0">
              <a:solidFill>
                <a:schemeClr val="tx2"/>
              </a:solidFill>
              <a:latin typeface="Source Code Pro ExtraLight" panose="020B0309030403020204" pitchFamily="49" charset="0"/>
              <a:ea typeface="Source Code Pro ExtraLight" panose="020B0309030403020204" pitchFamily="49" charset="0"/>
            </a:endParaRPr>
          </a:p>
        </p:txBody>
      </p:sp>
      <p:cxnSp>
        <p:nvCxnSpPr>
          <p:cNvPr id="1840" name="Google Shape;1794;p67">
            <a:extLst>
              <a:ext uri="{FF2B5EF4-FFF2-40B4-BE49-F238E27FC236}">
                <a16:creationId xmlns:a16="http://schemas.microsoft.com/office/drawing/2014/main" id="{9C6BE05C-A8E8-7DAD-AF1B-F68D7CD187DA}"/>
              </a:ext>
            </a:extLst>
          </p:cNvPr>
          <p:cNvCxnSpPr>
            <a:cxnSpLocks/>
            <a:stCxn id="13" idx="0"/>
          </p:cNvCxnSpPr>
          <p:nvPr/>
        </p:nvCxnSpPr>
        <p:spPr>
          <a:xfrm flipV="1">
            <a:off x="4531810" y="3009501"/>
            <a:ext cx="388141" cy="447561"/>
          </a:xfrm>
          <a:prstGeom prst="straightConnector1">
            <a:avLst/>
          </a:prstGeom>
          <a:noFill/>
          <a:ln w="19050" cap="flat" cmpd="sng">
            <a:solidFill>
              <a:schemeClr val="lt1"/>
            </a:solidFill>
            <a:prstDash val="solid"/>
            <a:round/>
            <a:headEnd type="none" w="med" len="med"/>
            <a:tailEnd type="none" w="med" len="med"/>
          </a:ln>
        </p:spPr>
      </p:cxnSp>
      <p:sp>
        <p:nvSpPr>
          <p:cNvPr id="1844" name="TextBox 1843">
            <a:extLst>
              <a:ext uri="{FF2B5EF4-FFF2-40B4-BE49-F238E27FC236}">
                <a16:creationId xmlns:a16="http://schemas.microsoft.com/office/drawing/2014/main" id="{E78AF2A9-5C18-3513-FFBB-A15AFA3E223C}"/>
              </a:ext>
            </a:extLst>
          </p:cNvPr>
          <p:cNvSpPr txBox="1"/>
          <p:nvPr/>
        </p:nvSpPr>
        <p:spPr>
          <a:xfrm>
            <a:off x="3149966" y="4012577"/>
            <a:ext cx="3058909" cy="738664"/>
          </a:xfrm>
          <a:prstGeom prst="rect">
            <a:avLst/>
          </a:prstGeom>
          <a:noFill/>
        </p:spPr>
        <p:txBody>
          <a:bodyPr wrap="square">
            <a:spAutoFit/>
          </a:bodyPr>
          <a:lstStyle/>
          <a:p>
            <a:pPr marL="0" marR="0">
              <a:spcBef>
                <a:spcPts val="0"/>
              </a:spcBef>
              <a:spcAft>
                <a:spcPts val="0"/>
              </a:spcAft>
            </a:pPr>
            <a:r>
              <a:rPr lang="en-US" b="1" dirty="0">
                <a:solidFill>
                  <a:schemeClr val="tx2"/>
                </a:solidFill>
                <a:latin typeface="Source Code Pro ExtraLight" panose="020B0309030403020204" pitchFamily="49" charset="0"/>
                <a:ea typeface="Source Code Pro ExtraLight" panose="020B0309030403020204" pitchFamily="49" charset="0"/>
                <a:cs typeface="Times New Roman" panose="02020603050405020304" pitchFamily="18" charset="0"/>
              </a:rPr>
              <a:t>I</a:t>
            </a:r>
            <a:r>
              <a:rPr lang="en-US" sz="1400" b="1" dirty="0">
                <a:solidFill>
                  <a:schemeClr val="tx2"/>
                </a:solidFill>
                <a:effectLst/>
                <a:latin typeface="Source Code Pro ExtraLight" panose="020B0309030403020204" pitchFamily="49" charset="0"/>
                <a:ea typeface="Source Code Pro ExtraLight" panose="020B0309030403020204" pitchFamily="49" charset="0"/>
                <a:cs typeface="Times New Roman" panose="02020603050405020304" pitchFamily="18" charset="0"/>
              </a:rPr>
              <a:t>t does not decay in 13.8 billion years -&gt; remains in large quantities</a:t>
            </a:r>
            <a:endParaRPr lang="ru-RU" b="1" dirty="0">
              <a:solidFill>
                <a:schemeClr val="tx2"/>
              </a:solidFill>
              <a:latin typeface="Source Code Pro ExtraLight" panose="020B0309030403020204" pitchFamily="49" charset="0"/>
              <a:ea typeface="Source Code Pro ExtraLight" panose="020B0309030403020204" pitchFamily="49" charset="0"/>
            </a:endParaRPr>
          </a:p>
        </p:txBody>
      </p:sp>
      <p:sp>
        <p:nvSpPr>
          <p:cNvPr id="1848" name="TextBox 1847">
            <a:extLst>
              <a:ext uri="{FF2B5EF4-FFF2-40B4-BE49-F238E27FC236}">
                <a16:creationId xmlns:a16="http://schemas.microsoft.com/office/drawing/2014/main" id="{0754F6A0-9705-93D2-C785-6910353E145A}"/>
              </a:ext>
            </a:extLst>
          </p:cNvPr>
          <p:cNvSpPr txBox="1"/>
          <p:nvPr/>
        </p:nvSpPr>
        <p:spPr>
          <a:xfrm>
            <a:off x="324609" y="3046556"/>
            <a:ext cx="2676308" cy="954107"/>
          </a:xfrm>
          <a:prstGeom prst="rect">
            <a:avLst/>
          </a:prstGeom>
          <a:noFill/>
        </p:spPr>
        <p:txBody>
          <a:bodyPr wrap="square" rtlCol="0">
            <a:spAutoFit/>
          </a:bodyPr>
          <a:lstStyle/>
          <a:p>
            <a:r>
              <a:rPr lang="en-US" b="1" dirty="0">
                <a:solidFill>
                  <a:schemeClr val="tx2"/>
                </a:solidFill>
                <a:latin typeface="Source Code Pro ExtraLight" panose="020B0309030403020204" pitchFamily="49" charset="0"/>
                <a:ea typeface="Source Code Pro ExtraLight" panose="020B0309030403020204" pitchFamily="49" charset="0"/>
              </a:rPr>
              <a:t>It must not interact at all or very weakly with</a:t>
            </a:r>
          </a:p>
          <a:p>
            <a:r>
              <a:rPr lang="en-US" b="1" dirty="0">
                <a:solidFill>
                  <a:schemeClr val="tx2"/>
                </a:solidFill>
                <a:latin typeface="Source Code Pro ExtraLight" panose="020B0309030403020204" pitchFamily="49" charset="0"/>
                <a:ea typeface="Source Code Pro ExtraLight" panose="020B0309030403020204" pitchFamily="49" charset="0"/>
              </a:rPr>
              <a:t>Itself -&gt; doesn’t clump</a:t>
            </a:r>
          </a:p>
          <a:p>
            <a:r>
              <a:rPr lang="en-US" b="1" dirty="0">
                <a:solidFill>
                  <a:schemeClr val="tx2"/>
                </a:solidFill>
                <a:latin typeface="Source Code Pro ExtraLight" panose="020B0309030403020204" pitchFamily="49" charset="0"/>
                <a:ea typeface="Source Code Pro ExtraLight" panose="020B0309030403020204" pitchFamily="49" charset="0"/>
              </a:rPr>
              <a:t>Like normal matter</a:t>
            </a:r>
            <a:endParaRPr lang="ru-RU"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56"/>
        <p:cNvGrpSpPr/>
        <p:nvPr/>
      </p:nvGrpSpPr>
      <p:grpSpPr>
        <a:xfrm>
          <a:off x="0" y="0"/>
          <a:ext cx="0" cy="0"/>
          <a:chOff x="0" y="0"/>
          <a:chExt cx="0" cy="0"/>
        </a:xfrm>
      </p:grpSpPr>
      <p:sp>
        <p:nvSpPr>
          <p:cNvPr id="2258" name="Google Shape;2258;p76"/>
          <p:cNvSpPr txBox="1">
            <a:spLocks noGrp="1"/>
          </p:cNvSpPr>
          <p:nvPr>
            <p:ph type="title"/>
          </p:nvPr>
        </p:nvSpPr>
        <p:spPr>
          <a:xfrm>
            <a:off x="734302" y="-3376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WIMP</a:t>
            </a:r>
            <a:endParaRPr sz="6000" dirty="0"/>
          </a:p>
        </p:txBody>
      </p:sp>
      <p:sp>
        <p:nvSpPr>
          <p:cNvPr id="2259" name="Google Shape;2259;p76"/>
          <p:cNvSpPr txBox="1">
            <a:spLocks noGrp="1"/>
          </p:cNvSpPr>
          <p:nvPr>
            <p:ph type="subTitle" idx="4294967295"/>
          </p:nvPr>
        </p:nvSpPr>
        <p:spPr>
          <a:xfrm>
            <a:off x="274735" y="3056506"/>
            <a:ext cx="2772029" cy="849316"/>
          </a:xfrm>
          <a:prstGeom prst="rect">
            <a:avLst/>
          </a:prstGeom>
        </p:spPr>
        <p:txBody>
          <a:bodyPr spcFirstLastPara="1" wrap="square" lIns="91425" tIns="91425" rIns="91425" bIns="91425" anchor="ctr" anchorCtr="0">
            <a:noAutofit/>
          </a:bodyPr>
          <a:lstStyle/>
          <a:p>
            <a:pPr marL="0" lvl="0" indent="0" rtl="0">
              <a:lnSpc>
                <a:spcPct val="100000"/>
              </a:lnSpc>
              <a:spcBef>
                <a:spcPts val="0"/>
              </a:spcBef>
              <a:spcAft>
                <a:spcPts val="0"/>
              </a:spcAft>
              <a:buNone/>
            </a:pPr>
            <a:r>
              <a:rPr lang="en-US" sz="1400" dirty="0">
                <a:solidFill>
                  <a:schemeClr val="tx2"/>
                </a:solidFill>
              </a:rPr>
              <a:t>A new particle in the 100 GeV mass range that interacts only through the weak nuclear force and gravity</a:t>
            </a:r>
          </a:p>
        </p:txBody>
      </p:sp>
      <p:sp>
        <p:nvSpPr>
          <p:cNvPr id="2260" name="Google Shape;2260;p76"/>
          <p:cNvSpPr txBox="1">
            <a:spLocks noGrp="1"/>
          </p:cNvSpPr>
          <p:nvPr>
            <p:ph type="subTitle" idx="4294967295"/>
          </p:nvPr>
        </p:nvSpPr>
        <p:spPr>
          <a:xfrm>
            <a:off x="196262" y="1257832"/>
            <a:ext cx="2594344" cy="914716"/>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400" dirty="0">
                <a:solidFill>
                  <a:schemeClr val="tx2"/>
                </a:solidFill>
              </a:rPr>
              <a:t>Supersymmetry predicts this particle. It came naturally in string theory.</a:t>
            </a:r>
          </a:p>
        </p:txBody>
      </p:sp>
      <p:sp>
        <p:nvSpPr>
          <p:cNvPr id="2261" name="Google Shape;2261;p76"/>
          <p:cNvSpPr txBox="1">
            <a:spLocks noGrp="1"/>
          </p:cNvSpPr>
          <p:nvPr>
            <p:ph type="subTitle" idx="4294967295"/>
          </p:nvPr>
        </p:nvSpPr>
        <p:spPr>
          <a:xfrm>
            <a:off x="5528560" y="2562534"/>
            <a:ext cx="3139697" cy="1096069"/>
          </a:xfrm>
          <a:prstGeom prst="rect">
            <a:avLst/>
          </a:prstGeom>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US" sz="1400" dirty="0">
                <a:solidFill>
                  <a:schemeClr val="tx2"/>
                </a:solidFill>
              </a:rPr>
              <a:t>Refers to the</a:t>
            </a:r>
          </a:p>
          <a:p>
            <a:pPr marL="0" lvl="0" indent="0" algn="r" rtl="0">
              <a:lnSpc>
                <a:spcPct val="100000"/>
              </a:lnSpc>
              <a:spcBef>
                <a:spcPts val="0"/>
              </a:spcBef>
              <a:spcAft>
                <a:spcPts val="0"/>
              </a:spcAft>
              <a:buNone/>
            </a:pPr>
            <a:r>
              <a:rPr lang="en-US" sz="1400" dirty="0">
                <a:solidFill>
                  <a:schemeClr val="tx2"/>
                </a:solidFill>
              </a:rPr>
              <a:t>observation of </a:t>
            </a:r>
          </a:p>
          <a:p>
            <a:pPr marL="0" lvl="0" indent="0" algn="r" rtl="0">
              <a:lnSpc>
                <a:spcPct val="100000"/>
              </a:lnSpc>
              <a:spcBef>
                <a:spcPts val="0"/>
              </a:spcBef>
              <a:spcAft>
                <a:spcPts val="0"/>
              </a:spcAft>
              <a:buNone/>
            </a:pPr>
            <a:r>
              <a:rPr lang="en-US" sz="1400" dirty="0">
                <a:solidFill>
                  <a:schemeClr val="tx2"/>
                </a:solidFill>
              </a:rPr>
              <a:t>annihilation or decay products of WIMPs far away from Earth. </a:t>
            </a:r>
          </a:p>
        </p:txBody>
      </p:sp>
      <p:sp>
        <p:nvSpPr>
          <p:cNvPr id="2262" name="Google Shape;2262;p76"/>
          <p:cNvSpPr txBox="1">
            <a:spLocks noGrp="1"/>
          </p:cNvSpPr>
          <p:nvPr>
            <p:ph type="subTitle" idx="4294967295"/>
          </p:nvPr>
        </p:nvSpPr>
        <p:spPr>
          <a:xfrm>
            <a:off x="274235" y="930115"/>
            <a:ext cx="2248500" cy="3939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sz="2500" dirty="0">
                <a:latin typeface="Teko"/>
                <a:ea typeface="Teko"/>
                <a:cs typeface="Teko"/>
                <a:sym typeface="Teko"/>
              </a:rPr>
              <a:t>Theory Background</a:t>
            </a:r>
            <a:endParaRPr sz="2500" dirty="0">
              <a:latin typeface="Teko"/>
              <a:ea typeface="Teko"/>
              <a:cs typeface="Teko"/>
              <a:sym typeface="Teko"/>
            </a:endParaRPr>
          </a:p>
        </p:txBody>
      </p:sp>
      <p:sp>
        <p:nvSpPr>
          <p:cNvPr id="2263" name="Google Shape;2263;p76"/>
          <p:cNvSpPr txBox="1">
            <a:spLocks noGrp="1"/>
          </p:cNvSpPr>
          <p:nvPr>
            <p:ph type="subTitle" idx="4294967295"/>
          </p:nvPr>
        </p:nvSpPr>
        <p:spPr>
          <a:xfrm>
            <a:off x="361168" y="2629906"/>
            <a:ext cx="2235000" cy="3939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sz="2500" dirty="0">
                <a:latin typeface="Teko"/>
                <a:ea typeface="Teko"/>
                <a:cs typeface="Teko"/>
                <a:sym typeface="Teko"/>
              </a:rPr>
              <a:t>Heavy mass</a:t>
            </a:r>
            <a:endParaRPr sz="2500" dirty="0">
              <a:latin typeface="Teko"/>
              <a:ea typeface="Teko"/>
              <a:cs typeface="Teko"/>
              <a:sym typeface="Teko"/>
            </a:endParaRPr>
          </a:p>
        </p:txBody>
      </p:sp>
      <p:sp>
        <p:nvSpPr>
          <p:cNvPr id="2264" name="Google Shape;2264;p76"/>
          <p:cNvSpPr txBox="1">
            <a:spLocks noGrp="1"/>
          </p:cNvSpPr>
          <p:nvPr>
            <p:ph type="subTitle" idx="4294967295"/>
          </p:nvPr>
        </p:nvSpPr>
        <p:spPr>
          <a:xfrm>
            <a:off x="6612503" y="2318011"/>
            <a:ext cx="2115300" cy="393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 sz="2500" dirty="0">
                <a:latin typeface="Teko"/>
                <a:ea typeface="Teko"/>
                <a:cs typeface="Teko"/>
                <a:sym typeface="Teko"/>
              </a:rPr>
              <a:t>Indirect Detection </a:t>
            </a:r>
            <a:endParaRPr sz="2500" dirty="0">
              <a:latin typeface="Teko"/>
              <a:ea typeface="Teko"/>
              <a:cs typeface="Teko"/>
              <a:sym typeface="Teko"/>
            </a:endParaRPr>
          </a:p>
        </p:txBody>
      </p:sp>
      <p:sp>
        <p:nvSpPr>
          <p:cNvPr id="2265" name="Google Shape;2265;p76"/>
          <p:cNvSpPr txBox="1">
            <a:spLocks noGrp="1"/>
          </p:cNvSpPr>
          <p:nvPr>
            <p:ph type="subTitle" idx="4294967295"/>
          </p:nvPr>
        </p:nvSpPr>
        <p:spPr>
          <a:xfrm>
            <a:off x="6000274" y="1173400"/>
            <a:ext cx="2457182" cy="572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1400" dirty="0">
                <a:solidFill>
                  <a:schemeClr val="tx2"/>
                </a:solidFill>
              </a:rPr>
              <a:t>Interactions only through the weak nuclear force and gravity</a:t>
            </a:r>
          </a:p>
        </p:txBody>
      </p:sp>
      <p:cxnSp>
        <p:nvCxnSpPr>
          <p:cNvPr id="2266" name="Google Shape;2266;p76"/>
          <p:cNvCxnSpPr>
            <a:cxnSpLocks/>
            <a:endCxn id="2267" idx="1"/>
          </p:cNvCxnSpPr>
          <p:nvPr/>
        </p:nvCxnSpPr>
        <p:spPr>
          <a:xfrm flipV="1">
            <a:off x="5144494" y="909278"/>
            <a:ext cx="1090631" cy="704837"/>
          </a:xfrm>
          <a:prstGeom prst="straightConnector1">
            <a:avLst/>
          </a:prstGeom>
          <a:noFill/>
          <a:ln w="9525" cap="flat" cmpd="sng">
            <a:solidFill>
              <a:schemeClr val="lt1"/>
            </a:solidFill>
            <a:prstDash val="solid"/>
            <a:round/>
            <a:headEnd type="diamond" w="med" len="med"/>
            <a:tailEnd type="none" w="med" len="med"/>
          </a:ln>
        </p:spPr>
      </p:cxnSp>
      <p:sp>
        <p:nvSpPr>
          <p:cNvPr id="2267" name="Google Shape;2267;p76"/>
          <p:cNvSpPr txBox="1">
            <a:spLocks noGrp="1"/>
          </p:cNvSpPr>
          <p:nvPr>
            <p:ph type="subTitle" idx="4294967295"/>
          </p:nvPr>
        </p:nvSpPr>
        <p:spPr>
          <a:xfrm>
            <a:off x="6235125" y="712328"/>
            <a:ext cx="2115300" cy="393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 sz="2500" dirty="0">
                <a:latin typeface="Teko"/>
                <a:ea typeface="Teko"/>
                <a:cs typeface="Teko"/>
                <a:sym typeface="Teko"/>
              </a:rPr>
              <a:t>Weakly interacting</a:t>
            </a:r>
            <a:endParaRPr sz="2500" dirty="0">
              <a:latin typeface="Teko"/>
              <a:ea typeface="Teko"/>
              <a:cs typeface="Teko"/>
              <a:sym typeface="Teko"/>
            </a:endParaRPr>
          </a:p>
        </p:txBody>
      </p:sp>
      <p:cxnSp>
        <p:nvCxnSpPr>
          <p:cNvPr id="2268" name="Google Shape;2268;p76"/>
          <p:cNvCxnSpPr/>
          <p:nvPr/>
        </p:nvCxnSpPr>
        <p:spPr>
          <a:xfrm>
            <a:off x="5732003" y="2445477"/>
            <a:ext cx="880500" cy="0"/>
          </a:xfrm>
          <a:prstGeom prst="straightConnector1">
            <a:avLst/>
          </a:prstGeom>
          <a:noFill/>
          <a:ln w="9525" cap="flat" cmpd="sng">
            <a:solidFill>
              <a:schemeClr val="lt1"/>
            </a:solidFill>
            <a:prstDash val="solid"/>
            <a:round/>
            <a:headEnd type="diamond" w="med" len="med"/>
            <a:tailEnd type="none" w="med" len="med"/>
          </a:ln>
        </p:spPr>
      </p:cxnSp>
      <p:cxnSp>
        <p:nvCxnSpPr>
          <p:cNvPr id="2270" name="Google Shape;2270;p76"/>
          <p:cNvCxnSpPr>
            <a:cxnSpLocks/>
            <a:stCxn id="2263" idx="3"/>
          </p:cNvCxnSpPr>
          <p:nvPr/>
        </p:nvCxnSpPr>
        <p:spPr>
          <a:xfrm>
            <a:off x="2596168" y="2826856"/>
            <a:ext cx="1232498" cy="397500"/>
          </a:xfrm>
          <a:prstGeom prst="straightConnector1">
            <a:avLst/>
          </a:prstGeom>
          <a:noFill/>
          <a:ln w="9525" cap="flat" cmpd="sng">
            <a:solidFill>
              <a:schemeClr val="lt1"/>
            </a:solidFill>
            <a:prstDash val="solid"/>
            <a:round/>
            <a:headEnd type="none" w="med" len="med"/>
            <a:tailEnd type="diamond" w="med" len="med"/>
          </a:ln>
        </p:spPr>
      </p:cxnSp>
      <p:pic>
        <p:nvPicPr>
          <p:cNvPr id="3" name="Google Shape;2845;p91">
            <a:extLst>
              <a:ext uri="{FF2B5EF4-FFF2-40B4-BE49-F238E27FC236}">
                <a16:creationId xmlns:a16="http://schemas.microsoft.com/office/drawing/2014/main" id="{91A4D6E7-4E1B-C428-0AAF-1B0FABD0A39B}"/>
              </a:ext>
            </a:extLst>
          </p:cNvPr>
          <p:cNvPicPr preferRelativeResize="0"/>
          <p:nvPr/>
        </p:nvPicPr>
        <p:blipFill rotWithShape="1">
          <a:blip r:embed="rId3">
            <a:alphaModFix/>
          </a:blip>
          <a:srcRect l="11435" r="8538"/>
          <a:stretch/>
        </p:blipFill>
        <p:spPr>
          <a:xfrm rot="2294004">
            <a:off x="3142724" y="1208568"/>
            <a:ext cx="3049906" cy="2842677"/>
          </a:xfrm>
          <a:prstGeom prst="rect">
            <a:avLst/>
          </a:prstGeom>
          <a:noFill/>
          <a:ln>
            <a:noFill/>
          </a:ln>
        </p:spPr>
      </p:pic>
      <p:cxnSp>
        <p:nvCxnSpPr>
          <p:cNvPr id="2" name="Google Shape;2270;p76">
            <a:extLst>
              <a:ext uri="{FF2B5EF4-FFF2-40B4-BE49-F238E27FC236}">
                <a16:creationId xmlns:a16="http://schemas.microsoft.com/office/drawing/2014/main" id="{BD0C300F-513C-9FC2-D1FC-231518DE2183}"/>
              </a:ext>
            </a:extLst>
          </p:cNvPr>
          <p:cNvCxnSpPr>
            <a:cxnSpLocks/>
            <a:stCxn id="2262" idx="3"/>
          </p:cNvCxnSpPr>
          <p:nvPr/>
        </p:nvCxnSpPr>
        <p:spPr>
          <a:xfrm>
            <a:off x="2522735" y="1127065"/>
            <a:ext cx="1564980" cy="914716"/>
          </a:xfrm>
          <a:prstGeom prst="straightConnector1">
            <a:avLst/>
          </a:prstGeom>
          <a:noFill/>
          <a:ln w="9525" cap="flat" cmpd="sng">
            <a:solidFill>
              <a:schemeClr val="lt1"/>
            </a:solidFill>
            <a:prstDash val="solid"/>
            <a:round/>
            <a:headEnd type="none" w="med" len="med"/>
            <a:tailEnd type="diamond" w="med" len="med"/>
          </a:ln>
        </p:spPr>
      </p:cxnSp>
      <p:sp>
        <p:nvSpPr>
          <p:cNvPr id="9" name="Google Shape;2264;p76">
            <a:extLst>
              <a:ext uri="{FF2B5EF4-FFF2-40B4-BE49-F238E27FC236}">
                <a16:creationId xmlns:a16="http://schemas.microsoft.com/office/drawing/2014/main" id="{208F61FA-7B3F-3432-46EF-DAC32F3E1C9C}"/>
              </a:ext>
            </a:extLst>
          </p:cNvPr>
          <p:cNvSpPr txBox="1">
            <a:spLocks/>
          </p:cNvSpPr>
          <p:nvPr/>
        </p:nvSpPr>
        <p:spPr>
          <a:xfrm>
            <a:off x="5958652" y="3955684"/>
            <a:ext cx="2115300" cy="393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spcAft>
                <a:spcPts val="1200"/>
              </a:spcAft>
              <a:buFont typeface="Source Code Pro Light"/>
              <a:buNone/>
            </a:pPr>
            <a:r>
              <a:rPr lang="en-US" sz="2500" dirty="0">
                <a:latin typeface="Teko"/>
                <a:ea typeface="Teko"/>
                <a:cs typeface="Teko"/>
                <a:sym typeface="Teko"/>
              </a:rPr>
              <a:t>Direct Detection </a:t>
            </a:r>
          </a:p>
        </p:txBody>
      </p:sp>
      <p:cxnSp>
        <p:nvCxnSpPr>
          <p:cNvPr id="10" name="Google Shape;2268;p76">
            <a:extLst>
              <a:ext uri="{FF2B5EF4-FFF2-40B4-BE49-F238E27FC236}">
                <a16:creationId xmlns:a16="http://schemas.microsoft.com/office/drawing/2014/main" id="{083E39C1-D808-9157-EAE8-5CC1A9129519}"/>
              </a:ext>
            </a:extLst>
          </p:cNvPr>
          <p:cNvCxnSpPr>
            <a:cxnSpLocks/>
          </p:cNvCxnSpPr>
          <p:nvPr/>
        </p:nvCxnSpPr>
        <p:spPr>
          <a:xfrm>
            <a:off x="4806204" y="3646227"/>
            <a:ext cx="1080886" cy="256899"/>
          </a:xfrm>
          <a:prstGeom prst="straightConnector1">
            <a:avLst/>
          </a:prstGeom>
          <a:noFill/>
          <a:ln w="9525" cap="flat" cmpd="sng">
            <a:solidFill>
              <a:schemeClr val="lt1"/>
            </a:solidFill>
            <a:prstDash val="solid"/>
            <a:round/>
            <a:headEnd type="diamond" w="med" len="med"/>
            <a:tailEnd type="none" w="med" len="med"/>
          </a:ln>
        </p:spPr>
      </p:cxnSp>
      <p:sp>
        <p:nvSpPr>
          <p:cNvPr id="18" name="TextBox 17">
            <a:extLst>
              <a:ext uri="{FF2B5EF4-FFF2-40B4-BE49-F238E27FC236}">
                <a16:creationId xmlns:a16="http://schemas.microsoft.com/office/drawing/2014/main" id="{0094396C-49AE-D067-3263-19069996A629}"/>
              </a:ext>
            </a:extLst>
          </p:cNvPr>
          <p:cNvSpPr txBox="1"/>
          <p:nvPr/>
        </p:nvSpPr>
        <p:spPr>
          <a:xfrm>
            <a:off x="1931831" y="4247349"/>
            <a:ext cx="6370028" cy="738664"/>
          </a:xfrm>
          <a:prstGeom prst="rect">
            <a:avLst/>
          </a:prstGeom>
          <a:noFill/>
        </p:spPr>
        <p:txBody>
          <a:bodyPr wrap="square">
            <a:spAutoFit/>
          </a:bodyPr>
          <a:lstStyle/>
          <a:p>
            <a:pPr algn="r"/>
            <a:r>
              <a:rPr lang="en-US" dirty="0">
                <a:solidFill>
                  <a:schemeClr val="tx2"/>
                </a:solidFill>
                <a:latin typeface="Source Code Pro Light" panose="020B0409030403020204" pitchFamily="49" charset="0"/>
                <a:ea typeface="Source Code Pro Light" panose="020B0409030403020204" pitchFamily="49" charset="0"/>
              </a:rPr>
              <a:t>It’s the observation of the effects of a WIMP-nucleus collision. Liquid Xe / </a:t>
            </a:r>
            <a:r>
              <a:rPr lang="en-US" dirty="0" err="1">
                <a:solidFill>
                  <a:schemeClr val="tx2"/>
                </a:solidFill>
                <a:latin typeface="Source Code Pro Light" panose="020B0409030403020204" pitchFamily="49" charset="0"/>
                <a:ea typeface="Source Code Pro Light" panose="020B0409030403020204" pitchFamily="49" charset="0"/>
              </a:rPr>
              <a:t>Ar</a:t>
            </a:r>
            <a:r>
              <a:rPr lang="en-US" dirty="0">
                <a:solidFill>
                  <a:schemeClr val="tx2"/>
                </a:solidFill>
                <a:latin typeface="Source Code Pro Light" panose="020B0409030403020204" pitchFamily="49" charset="0"/>
                <a:ea typeface="Source Code Pro Light" panose="020B0409030403020204" pitchFamily="49" charset="0"/>
              </a:rPr>
              <a:t> TPC, using prompt scintillators are now leading the race</a:t>
            </a:r>
            <a:endParaRPr lang="ru-RU" dirty="0">
              <a:solidFill>
                <a:schemeClr val="tx2"/>
              </a:solidFill>
              <a:latin typeface="Source Code Pro Light" panose="020B0409030403020204" pitchFamily="49" charset="0"/>
              <a:ea typeface="Source Code Pro Light" panose="020B0409030403020204" pitchFamily="49"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6"/>
        <p:cNvGrpSpPr/>
        <p:nvPr/>
      </p:nvGrpSpPr>
      <p:grpSpPr>
        <a:xfrm>
          <a:off x="0" y="0"/>
          <a:ext cx="0" cy="0"/>
          <a:chOff x="0" y="0"/>
          <a:chExt cx="0" cy="0"/>
        </a:xfrm>
      </p:grpSpPr>
      <p:sp>
        <p:nvSpPr>
          <p:cNvPr id="2258" name="Google Shape;2258;p76"/>
          <p:cNvSpPr txBox="1">
            <a:spLocks noGrp="1"/>
          </p:cNvSpPr>
          <p:nvPr>
            <p:ph type="title"/>
          </p:nvPr>
        </p:nvSpPr>
        <p:spPr>
          <a:xfrm>
            <a:off x="720000" y="4952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AXION</a:t>
            </a:r>
            <a:endParaRPr sz="6000" dirty="0"/>
          </a:p>
        </p:txBody>
      </p:sp>
      <p:sp>
        <p:nvSpPr>
          <p:cNvPr id="2259" name="Google Shape;2259;p76"/>
          <p:cNvSpPr txBox="1">
            <a:spLocks noGrp="1"/>
          </p:cNvSpPr>
          <p:nvPr>
            <p:ph type="subTitle" idx="4294967295"/>
          </p:nvPr>
        </p:nvSpPr>
        <p:spPr>
          <a:xfrm>
            <a:off x="209399" y="2758525"/>
            <a:ext cx="3559180" cy="686975"/>
          </a:xfrm>
          <a:prstGeom prst="rect">
            <a:avLst/>
          </a:prstGeom>
        </p:spPr>
        <p:txBody>
          <a:bodyPr spcFirstLastPara="1" wrap="square" lIns="91425" tIns="91425" rIns="91425" bIns="91425" anchor="ctr" anchorCtr="0">
            <a:noAutofit/>
          </a:bodyPr>
          <a:lstStyle/>
          <a:p>
            <a:pPr marL="0" lvl="0" indent="0" rtl="0">
              <a:lnSpc>
                <a:spcPct val="100000"/>
              </a:lnSpc>
              <a:spcBef>
                <a:spcPts val="0"/>
              </a:spcBef>
              <a:spcAft>
                <a:spcPts val="0"/>
              </a:spcAft>
              <a:buNone/>
            </a:pPr>
            <a:r>
              <a:rPr lang="en-US" sz="1400" dirty="0">
                <a:solidFill>
                  <a:schemeClr val="tx2"/>
                </a:solidFill>
              </a:rPr>
              <a:t>Due to the nature of </a:t>
            </a:r>
          </a:p>
          <a:p>
            <a:pPr marL="0" lvl="0" indent="0" rtl="0">
              <a:lnSpc>
                <a:spcPct val="100000"/>
              </a:lnSpc>
              <a:spcBef>
                <a:spcPts val="0"/>
              </a:spcBef>
              <a:spcAft>
                <a:spcPts val="0"/>
              </a:spcAft>
              <a:buNone/>
            </a:pPr>
            <a:r>
              <a:rPr lang="en-US" sz="1400" dirty="0">
                <a:solidFill>
                  <a:schemeClr val="tx2"/>
                </a:solidFill>
              </a:rPr>
              <a:t>the </a:t>
            </a:r>
            <a:r>
              <a:rPr lang="el-GR" sz="1400" dirty="0">
                <a:solidFill>
                  <a:schemeClr val="tx2"/>
                </a:solidFill>
              </a:rPr>
              <a:t>θ</a:t>
            </a:r>
            <a:r>
              <a:rPr lang="en-US" sz="1400" dirty="0">
                <a:solidFill>
                  <a:schemeClr val="tx2"/>
                </a:solidFill>
              </a:rPr>
              <a:t> field, the Axion is predicted to have an extremely low mass. A much lighter cousin </a:t>
            </a:r>
          </a:p>
          <a:p>
            <a:pPr marL="0" lvl="0" indent="0" rtl="0">
              <a:lnSpc>
                <a:spcPct val="100000"/>
              </a:lnSpc>
              <a:spcBef>
                <a:spcPts val="0"/>
              </a:spcBef>
              <a:spcAft>
                <a:spcPts val="0"/>
              </a:spcAft>
              <a:buNone/>
            </a:pPr>
            <a:r>
              <a:rPr lang="en-US" sz="1400" dirty="0">
                <a:solidFill>
                  <a:schemeClr val="tx2"/>
                </a:solidFill>
              </a:rPr>
              <a:t>of the Higgs boson (1</a:t>
            </a:r>
            <a:r>
              <a:rPr lang="el-GR" sz="1400" dirty="0">
                <a:solidFill>
                  <a:schemeClr val="tx2"/>
                </a:solidFill>
              </a:rPr>
              <a:t>μ</a:t>
            </a:r>
            <a:r>
              <a:rPr lang="en-US" sz="1400" dirty="0">
                <a:solidFill>
                  <a:schemeClr val="tx2"/>
                </a:solidFill>
              </a:rPr>
              <a:t>eV-1meV)</a:t>
            </a:r>
          </a:p>
        </p:txBody>
      </p:sp>
      <p:sp>
        <p:nvSpPr>
          <p:cNvPr id="2261" name="Google Shape;2261;p76"/>
          <p:cNvSpPr txBox="1">
            <a:spLocks noGrp="1"/>
          </p:cNvSpPr>
          <p:nvPr>
            <p:ph type="subTitle" idx="4294967295"/>
          </p:nvPr>
        </p:nvSpPr>
        <p:spPr>
          <a:xfrm>
            <a:off x="6022782" y="2705957"/>
            <a:ext cx="2518074" cy="1206832"/>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ro-RO" sz="1400" dirty="0">
                <a:solidFill>
                  <a:schemeClr val="tx2"/>
                </a:solidFill>
              </a:rPr>
              <a:t>Also, do</a:t>
            </a:r>
            <a:r>
              <a:rPr lang="en-US" sz="1400" dirty="0" err="1">
                <a:solidFill>
                  <a:schemeClr val="tx2"/>
                </a:solidFill>
              </a:rPr>
              <a:t>esn’t</a:t>
            </a:r>
            <a:r>
              <a:rPr lang="en-US" sz="1400" dirty="0">
                <a:solidFill>
                  <a:schemeClr val="tx2"/>
                </a:solidFill>
              </a:rPr>
              <a:t> require the existence of supersymmetry</a:t>
            </a:r>
            <a:endParaRPr sz="1400" dirty="0">
              <a:solidFill>
                <a:schemeClr val="tx2"/>
              </a:solidFill>
            </a:endParaRPr>
          </a:p>
        </p:txBody>
      </p:sp>
      <p:sp>
        <p:nvSpPr>
          <p:cNvPr id="2262" name="Google Shape;2262;p76"/>
          <p:cNvSpPr txBox="1">
            <a:spLocks noGrp="1"/>
          </p:cNvSpPr>
          <p:nvPr>
            <p:ph type="subTitle" idx="4294967295"/>
          </p:nvPr>
        </p:nvSpPr>
        <p:spPr>
          <a:xfrm>
            <a:off x="671379" y="819170"/>
            <a:ext cx="2300352" cy="3939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sz="2500" dirty="0">
                <a:latin typeface="Teko"/>
                <a:ea typeface="Teko"/>
                <a:cs typeface="Teko"/>
                <a:sym typeface="Teko"/>
              </a:rPr>
              <a:t> weakly interacting with SM </a:t>
            </a:r>
            <a:r>
              <a:rPr lang="en-US" sz="2500" dirty="0">
                <a:latin typeface="Teko"/>
                <a:ea typeface="Teko"/>
                <a:cs typeface="Teko"/>
                <a:sym typeface="Teko"/>
              </a:rPr>
              <a:t>and itself</a:t>
            </a:r>
            <a:endParaRPr sz="2500" dirty="0">
              <a:latin typeface="Teko"/>
              <a:ea typeface="Teko"/>
              <a:cs typeface="Teko"/>
              <a:sym typeface="Teko"/>
            </a:endParaRPr>
          </a:p>
        </p:txBody>
      </p:sp>
      <p:sp>
        <p:nvSpPr>
          <p:cNvPr id="2263" name="Google Shape;2263;p76"/>
          <p:cNvSpPr txBox="1">
            <a:spLocks noGrp="1"/>
          </p:cNvSpPr>
          <p:nvPr>
            <p:ph type="subTitle" idx="4294967295"/>
          </p:nvPr>
        </p:nvSpPr>
        <p:spPr>
          <a:xfrm>
            <a:off x="129814" y="2235347"/>
            <a:ext cx="2235000" cy="3939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sz="2500" dirty="0">
                <a:latin typeface="Teko"/>
                <a:ea typeface="Teko"/>
                <a:cs typeface="Teko"/>
                <a:sym typeface="Teko"/>
              </a:rPr>
              <a:t>Tiny mass</a:t>
            </a:r>
            <a:endParaRPr sz="2500" dirty="0">
              <a:latin typeface="Teko"/>
              <a:ea typeface="Teko"/>
              <a:cs typeface="Teko"/>
              <a:sym typeface="Teko"/>
            </a:endParaRPr>
          </a:p>
        </p:txBody>
      </p:sp>
      <p:sp>
        <p:nvSpPr>
          <p:cNvPr id="2264" name="Google Shape;2264;p76"/>
          <p:cNvSpPr txBox="1">
            <a:spLocks noGrp="1"/>
          </p:cNvSpPr>
          <p:nvPr>
            <p:ph type="subTitle" idx="4294967295"/>
          </p:nvPr>
        </p:nvSpPr>
        <p:spPr>
          <a:xfrm>
            <a:off x="2638421" y="4064806"/>
            <a:ext cx="2626753" cy="393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sz="2500" dirty="0">
                <a:latin typeface="Teko"/>
                <a:ea typeface="Teko"/>
                <a:cs typeface="Teko"/>
                <a:sym typeface="Teko"/>
              </a:rPr>
              <a:t>Solution to CP problem</a:t>
            </a:r>
            <a:endParaRPr sz="2500" dirty="0">
              <a:latin typeface="Teko"/>
              <a:ea typeface="Teko"/>
              <a:cs typeface="Teko"/>
              <a:sym typeface="Teko"/>
            </a:endParaRPr>
          </a:p>
        </p:txBody>
      </p:sp>
      <p:cxnSp>
        <p:nvCxnSpPr>
          <p:cNvPr id="2266" name="Google Shape;2266;p76"/>
          <p:cNvCxnSpPr>
            <a:cxnSpLocks/>
            <a:endCxn id="2267" idx="1"/>
          </p:cNvCxnSpPr>
          <p:nvPr/>
        </p:nvCxnSpPr>
        <p:spPr>
          <a:xfrm flipV="1">
            <a:off x="5049477" y="987168"/>
            <a:ext cx="675123" cy="624609"/>
          </a:xfrm>
          <a:prstGeom prst="straightConnector1">
            <a:avLst/>
          </a:prstGeom>
          <a:noFill/>
          <a:ln w="9525" cap="flat" cmpd="sng">
            <a:solidFill>
              <a:schemeClr val="lt1"/>
            </a:solidFill>
            <a:prstDash val="solid"/>
            <a:round/>
            <a:headEnd type="diamond" w="med" len="med"/>
            <a:tailEnd type="none" w="med" len="med"/>
          </a:ln>
        </p:spPr>
      </p:cxnSp>
      <p:sp>
        <p:nvSpPr>
          <p:cNvPr id="2267" name="Google Shape;2267;p76"/>
          <p:cNvSpPr txBox="1">
            <a:spLocks noGrp="1"/>
          </p:cNvSpPr>
          <p:nvPr>
            <p:ph type="subTitle" idx="4294967295"/>
          </p:nvPr>
        </p:nvSpPr>
        <p:spPr>
          <a:xfrm>
            <a:off x="5724600" y="790218"/>
            <a:ext cx="2115300" cy="3939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US" sz="2500" dirty="0">
                <a:latin typeface="Teko"/>
                <a:ea typeface="Teko"/>
                <a:cs typeface="Teko"/>
                <a:sym typeface="Teko"/>
              </a:rPr>
              <a:t>Non-relativistic </a:t>
            </a:r>
            <a:endParaRPr sz="2500" dirty="0">
              <a:latin typeface="Teko"/>
              <a:ea typeface="Teko"/>
              <a:cs typeface="Teko"/>
              <a:sym typeface="Teko"/>
            </a:endParaRPr>
          </a:p>
        </p:txBody>
      </p:sp>
      <p:cxnSp>
        <p:nvCxnSpPr>
          <p:cNvPr id="2268" name="Google Shape;2268;p76"/>
          <p:cNvCxnSpPr>
            <a:cxnSpLocks/>
            <a:endCxn id="9" idx="1"/>
          </p:cNvCxnSpPr>
          <p:nvPr/>
        </p:nvCxnSpPr>
        <p:spPr>
          <a:xfrm>
            <a:off x="5265174" y="2562042"/>
            <a:ext cx="1152517" cy="72747"/>
          </a:xfrm>
          <a:prstGeom prst="straightConnector1">
            <a:avLst/>
          </a:prstGeom>
          <a:noFill/>
          <a:ln w="9525" cap="flat" cmpd="sng">
            <a:solidFill>
              <a:schemeClr val="lt1"/>
            </a:solidFill>
            <a:prstDash val="solid"/>
            <a:round/>
            <a:headEnd type="diamond" w="med" len="med"/>
            <a:tailEnd type="none" w="med" len="med"/>
          </a:ln>
        </p:spPr>
      </p:cxnSp>
      <p:cxnSp>
        <p:nvCxnSpPr>
          <p:cNvPr id="2269" name="Google Shape;2269;p76"/>
          <p:cNvCxnSpPr>
            <a:cxnSpLocks/>
          </p:cNvCxnSpPr>
          <p:nvPr/>
        </p:nvCxnSpPr>
        <p:spPr>
          <a:xfrm>
            <a:off x="3034602" y="1223296"/>
            <a:ext cx="1084900" cy="1155625"/>
          </a:xfrm>
          <a:prstGeom prst="straightConnector1">
            <a:avLst/>
          </a:prstGeom>
          <a:noFill/>
          <a:ln w="9525" cap="flat" cmpd="sng">
            <a:solidFill>
              <a:schemeClr val="lt1"/>
            </a:solidFill>
            <a:prstDash val="solid"/>
            <a:round/>
            <a:headEnd type="none" w="med" len="med"/>
            <a:tailEnd type="diamond" w="med" len="med"/>
          </a:ln>
        </p:spPr>
      </p:cxnSp>
      <p:cxnSp>
        <p:nvCxnSpPr>
          <p:cNvPr id="2270" name="Google Shape;2270;p76"/>
          <p:cNvCxnSpPr>
            <a:cxnSpLocks/>
            <a:stCxn id="2263" idx="3"/>
          </p:cNvCxnSpPr>
          <p:nvPr/>
        </p:nvCxnSpPr>
        <p:spPr>
          <a:xfrm>
            <a:off x="2364814" y="2432297"/>
            <a:ext cx="1534174" cy="0"/>
          </a:xfrm>
          <a:prstGeom prst="straightConnector1">
            <a:avLst/>
          </a:prstGeom>
          <a:noFill/>
          <a:ln w="9525" cap="flat" cmpd="sng">
            <a:solidFill>
              <a:schemeClr val="lt1"/>
            </a:solidFill>
            <a:prstDash val="solid"/>
            <a:round/>
            <a:headEnd type="none" w="med" len="med"/>
            <a:tailEnd type="diamond" w="med" len="med"/>
          </a:ln>
        </p:spPr>
      </p:cxnSp>
      <p:pic>
        <p:nvPicPr>
          <p:cNvPr id="3" name="Google Shape;2845;p91">
            <a:extLst>
              <a:ext uri="{FF2B5EF4-FFF2-40B4-BE49-F238E27FC236}">
                <a16:creationId xmlns:a16="http://schemas.microsoft.com/office/drawing/2014/main" id="{91A4D6E7-4E1B-C428-0AAF-1B0FABD0A39B}"/>
              </a:ext>
            </a:extLst>
          </p:cNvPr>
          <p:cNvPicPr preferRelativeResize="0"/>
          <p:nvPr/>
        </p:nvPicPr>
        <p:blipFill rotWithShape="1">
          <a:blip r:embed="rId3">
            <a:alphaModFix/>
          </a:blip>
          <a:srcRect l="11435" r="8538"/>
          <a:stretch/>
        </p:blipFill>
        <p:spPr>
          <a:xfrm rot="2294004">
            <a:off x="3265701" y="1233132"/>
            <a:ext cx="2744572" cy="2572117"/>
          </a:xfrm>
          <a:prstGeom prst="rect">
            <a:avLst/>
          </a:prstGeom>
          <a:noFill/>
          <a:ln>
            <a:noFill/>
          </a:ln>
        </p:spPr>
      </p:pic>
      <p:cxnSp>
        <p:nvCxnSpPr>
          <p:cNvPr id="7" name="Google Shape;2268;p76">
            <a:extLst>
              <a:ext uri="{FF2B5EF4-FFF2-40B4-BE49-F238E27FC236}">
                <a16:creationId xmlns:a16="http://schemas.microsoft.com/office/drawing/2014/main" id="{1D316B17-2E3A-39C4-0F97-7BF48614539F}"/>
              </a:ext>
            </a:extLst>
          </p:cNvPr>
          <p:cNvCxnSpPr>
            <a:cxnSpLocks/>
          </p:cNvCxnSpPr>
          <p:nvPr/>
        </p:nvCxnSpPr>
        <p:spPr>
          <a:xfrm flipH="1">
            <a:off x="3951798" y="3787596"/>
            <a:ext cx="733434" cy="315271"/>
          </a:xfrm>
          <a:prstGeom prst="straightConnector1">
            <a:avLst/>
          </a:prstGeom>
          <a:noFill/>
          <a:ln w="9525" cap="flat" cmpd="sng">
            <a:solidFill>
              <a:schemeClr val="lt1"/>
            </a:solidFill>
            <a:prstDash val="solid"/>
            <a:round/>
            <a:headEnd type="diamond" w="med" len="med"/>
            <a:tailEnd type="none" w="med" len="med"/>
          </a:ln>
        </p:spPr>
      </p:cxnSp>
      <p:sp>
        <p:nvSpPr>
          <p:cNvPr id="9" name="Google Shape;2264;p76">
            <a:extLst>
              <a:ext uri="{FF2B5EF4-FFF2-40B4-BE49-F238E27FC236}">
                <a16:creationId xmlns:a16="http://schemas.microsoft.com/office/drawing/2014/main" id="{33F4AA2F-E43B-7269-3E7D-33F6D510480E}"/>
              </a:ext>
            </a:extLst>
          </p:cNvPr>
          <p:cNvSpPr txBox="1">
            <a:spLocks/>
          </p:cNvSpPr>
          <p:nvPr/>
        </p:nvSpPr>
        <p:spPr>
          <a:xfrm>
            <a:off x="6417691" y="2437839"/>
            <a:ext cx="2115300" cy="393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spcAft>
                <a:spcPts val="1200"/>
              </a:spcAft>
              <a:buFont typeface="Source Code Pro Light"/>
              <a:buNone/>
            </a:pPr>
            <a:r>
              <a:rPr lang="en-US" sz="2500" dirty="0">
                <a:latin typeface="Teko"/>
                <a:ea typeface="Teko"/>
                <a:cs typeface="Teko"/>
                <a:sym typeface="Teko"/>
              </a:rPr>
              <a:t>Properties from symmetry breaking</a:t>
            </a:r>
          </a:p>
        </p:txBody>
      </p:sp>
      <p:sp>
        <p:nvSpPr>
          <p:cNvPr id="13" name="Google Shape;2261;p76">
            <a:extLst>
              <a:ext uri="{FF2B5EF4-FFF2-40B4-BE49-F238E27FC236}">
                <a16:creationId xmlns:a16="http://schemas.microsoft.com/office/drawing/2014/main" id="{6377C689-1458-0FA6-AB79-6DA93E350D85}"/>
              </a:ext>
            </a:extLst>
          </p:cNvPr>
          <p:cNvSpPr txBox="1">
            <a:spLocks/>
          </p:cNvSpPr>
          <p:nvPr/>
        </p:nvSpPr>
        <p:spPr>
          <a:xfrm>
            <a:off x="1049573" y="4380077"/>
            <a:ext cx="7442422"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marR="0" indent="0">
              <a:spcBef>
                <a:spcPts val="0"/>
              </a:spcBef>
              <a:spcAft>
                <a:spcPts val="0"/>
              </a:spcAft>
              <a:buNone/>
            </a:pPr>
            <a:r>
              <a:rPr lang="en-US" sz="1400" dirty="0">
                <a:solidFill>
                  <a:schemeClr val="tx2"/>
                </a:solidFill>
                <a:latin typeface="Source Code Pro Light" panose="020B0409030403020204" pitchFamily="49" charset="0"/>
                <a:ea typeface="Source Code Pro Light" panose="020B0409030403020204" pitchFamily="49" charset="0"/>
                <a:cs typeface="Times New Roman" panose="02020603050405020304" pitchFamily="18" charset="0"/>
              </a:rPr>
              <a:t>W</a:t>
            </a:r>
            <a:r>
              <a:rPr lang="en-US" sz="1400" dirty="0">
                <a:solidFill>
                  <a:schemeClr val="tx2"/>
                </a:solidFill>
                <a:effectLst/>
                <a:latin typeface="Source Code Pro Light" panose="020B0409030403020204" pitchFamily="49" charset="0"/>
                <a:ea typeface="Source Code Pro Light" panose="020B0409030403020204" pitchFamily="49" charset="0"/>
                <a:cs typeface="Times New Roman" panose="02020603050405020304" pitchFamily="18" charset="0"/>
              </a:rPr>
              <a:t>as invented to solve a problem having</a:t>
            </a:r>
            <a:r>
              <a:rPr lang="en-US" sz="1400" dirty="0">
                <a:solidFill>
                  <a:schemeClr val="tx2"/>
                </a:solidFill>
                <a:latin typeface="Source Code Pro Light" panose="020B0409030403020204" pitchFamily="49" charset="0"/>
                <a:ea typeface="Source Code Pro Light" panose="020B0409030403020204" pitchFamily="49" charset="0"/>
                <a:cs typeface="Times New Roman" panose="02020603050405020304" pitchFamily="18" charset="0"/>
              </a:rPr>
              <a:t> </a:t>
            </a:r>
            <a:r>
              <a:rPr lang="en-US" sz="1400" dirty="0">
                <a:solidFill>
                  <a:schemeClr val="tx2"/>
                </a:solidFill>
                <a:effectLst/>
                <a:latin typeface="Source Code Pro Light" panose="020B0409030403020204" pitchFamily="49" charset="0"/>
                <a:ea typeface="Source Code Pro Light" panose="020B0409030403020204" pitchFamily="49" charset="0"/>
                <a:cs typeface="Times New Roman" panose="02020603050405020304" pitchFamily="18" charset="0"/>
              </a:rPr>
              <a:t>to do with something called the charge conjugation and parity symmetry problem</a:t>
            </a:r>
            <a:r>
              <a:rPr lang="en-US" sz="1400" dirty="0">
                <a:solidFill>
                  <a:schemeClr val="tx2"/>
                </a:solidFill>
                <a:latin typeface="Source Code Pro Light" panose="020B0409030403020204" pitchFamily="49" charset="0"/>
                <a:ea typeface="Source Code Pro Light" panose="020B0409030403020204" pitchFamily="49" charset="0"/>
                <a:cs typeface="Times New Roman" panose="02020603050405020304" pitchFamily="18" charset="0"/>
              </a:rPr>
              <a:t> </a:t>
            </a:r>
            <a:r>
              <a:rPr lang="en-US" sz="1400" kern="0" dirty="0">
                <a:solidFill>
                  <a:schemeClr val="tx2"/>
                </a:solidFill>
                <a:effectLst/>
                <a:latin typeface="Source Code Pro Light" panose="020B0409030403020204" pitchFamily="49" charset="0"/>
                <a:ea typeface="Source Code Pro Light" panose="020B0409030403020204" pitchFamily="49" charset="0"/>
                <a:cs typeface="Times New Roman" panose="02020603050405020304" pitchFamily="18" charset="0"/>
              </a:rPr>
              <a:t>with the strong nuclear interaction.</a:t>
            </a:r>
            <a:endParaRPr lang="en-US" sz="1400" dirty="0">
              <a:solidFill>
                <a:schemeClr val="tx2"/>
              </a:solidFill>
              <a:latin typeface="Source Code Pro Light" panose="020B0409030403020204" pitchFamily="49" charset="0"/>
              <a:ea typeface="Source Code Pro Light" panose="020B0409030403020204" pitchFamily="49" charset="0"/>
            </a:endParaRPr>
          </a:p>
        </p:txBody>
      </p:sp>
      <p:sp>
        <p:nvSpPr>
          <p:cNvPr id="5" name="Google Shape;2261;p76">
            <a:extLst>
              <a:ext uri="{FF2B5EF4-FFF2-40B4-BE49-F238E27FC236}">
                <a16:creationId xmlns:a16="http://schemas.microsoft.com/office/drawing/2014/main" id="{D5C10435-5A28-A721-2642-10758C2E5DAF}"/>
              </a:ext>
            </a:extLst>
          </p:cNvPr>
          <p:cNvSpPr txBox="1">
            <a:spLocks/>
          </p:cNvSpPr>
          <p:nvPr/>
        </p:nvSpPr>
        <p:spPr>
          <a:xfrm>
            <a:off x="5643608" y="885897"/>
            <a:ext cx="2728540" cy="115562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1800"/>
              <a:buFont typeface="Source Code Pro Light"/>
              <a:buChar char="●"/>
              <a:defRPr sz="18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Char char="■"/>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lgn="r">
              <a:buFont typeface="Source Code Pro Light"/>
              <a:buNone/>
            </a:pPr>
            <a:r>
              <a:rPr lang="en-US" sz="1400" dirty="0">
                <a:solidFill>
                  <a:schemeClr val="tx2"/>
                </a:solidFill>
              </a:rPr>
              <a:t>Have a low mass, so moves at speeds much lower than the speed of light -&gt; cold</a:t>
            </a:r>
          </a:p>
        </p:txBody>
      </p:sp>
      <p:sp>
        <p:nvSpPr>
          <p:cNvPr id="6" name="TextBox 5">
            <a:extLst>
              <a:ext uri="{FF2B5EF4-FFF2-40B4-BE49-F238E27FC236}">
                <a16:creationId xmlns:a16="http://schemas.microsoft.com/office/drawing/2014/main" id="{D9A53E39-3E06-6A39-A436-5E643BEFB45D}"/>
              </a:ext>
            </a:extLst>
          </p:cNvPr>
          <p:cNvSpPr txBox="1"/>
          <p:nvPr/>
        </p:nvSpPr>
        <p:spPr>
          <a:xfrm>
            <a:off x="335901" y="1266446"/>
            <a:ext cx="2634349" cy="738664"/>
          </a:xfrm>
          <a:prstGeom prst="rect">
            <a:avLst/>
          </a:prstGeom>
          <a:noFill/>
        </p:spPr>
        <p:txBody>
          <a:bodyPr wrap="square" rtlCol="0">
            <a:spAutoFit/>
          </a:bodyPr>
          <a:lstStyle/>
          <a:p>
            <a:r>
              <a:rPr lang="en-US" dirty="0">
                <a:solidFill>
                  <a:schemeClr val="tx2"/>
                </a:solidFill>
                <a:latin typeface="Source Code Pro Light" panose="020B0409030403020204" pitchFamily="49" charset="0"/>
                <a:ea typeface="Source Code Pro Light" panose="020B0409030403020204" pitchFamily="49" charset="0"/>
              </a:rPr>
              <a:t>It wouldn’t be so spread out , if it interacted with itself</a:t>
            </a:r>
            <a:endParaRPr lang="ru-RU" dirty="0">
              <a:solidFill>
                <a:schemeClr val="tx2"/>
              </a:solidFill>
              <a:latin typeface="Source Code Pro Light" panose="020B0409030403020204" pitchFamily="49" charset="0"/>
              <a:ea typeface="Source Code Pro Light" panose="020B0409030403020204" pitchFamily="49" charset="0"/>
            </a:endParaRPr>
          </a:p>
        </p:txBody>
      </p:sp>
    </p:spTree>
    <p:extLst>
      <p:ext uri="{BB962C8B-B14F-4D97-AF65-F5344CB8AC3E}">
        <p14:creationId xmlns:p14="http://schemas.microsoft.com/office/powerpoint/2010/main" val="1802833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87"/>
        <p:cNvGrpSpPr/>
        <p:nvPr/>
      </p:nvGrpSpPr>
      <p:grpSpPr>
        <a:xfrm>
          <a:off x="0" y="0"/>
          <a:ext cx="0" cy="0"/>
          <a:chOff x="0" y="0"/>
          <a:chExt cx="0" cy="0"/>
        </a:xfrm>
      </p:grpSpPr>
      <p:pic>
        <p:nvPicPr>
          <p:cNvPr id="3288" name="Google Shape;3288;p105"/>
          <p:cNvPicPr preferRelativeResize="0"/>
          <p:nvPr/>
        </p:nvPicPr>
        <p:blipFill rotWithShape="1">
          <a:blip r:embed="rId3">
            <a:alphaModFix/>
          </a:blip>
          <a:srcRect l="19317" r="11218"/>
          <a:stretch/>
        </p:blipFill>
        <p:spPr>
          <a:xfrm>
            <a:off x="1117850" y="656150"/>
            <a:ext cx="3353575" cy="3621001"/>
          </a:xfrm>
          <a:prstGeom prst="rect">
            <a:avLst/>
          </a:prstGeom>
          <a:noFill/>
          <a:ln>
            <a:noFill/>
          </a:ln>
        </p:spPr>
      </p:pic>
      <p:grpSp>
        <p:nvGrpSpPr>
          <p:cNvPr id="3289" name="Google Shape;3289;p105"/>
          <p:cNvGrpSpPr/>
          <p:nvPr/>
        </p:nvGrpSpPr>
        <p:grpSpPr>
          <a:xfrm>
            <a:off x="4003768" y="760448"/>
            <a:ext cx="42239" cy="3156001"/>
            <a:chOff x="3669493" y="760448"/>
            <a:chExt cx="42239" cy="3156001"/>
          </a:xfrm>
        </p:grpSpPr>
        <p:sp>
          <p:nvSpPr>
            <p:cNvPr id="3290" name="Google Shape;3290;p105"/>
            <p:cNvSpPr/>
            <p:nvPr/>
          </p:nvSpPr>
          <p:spPr>
            <a:xfrm>
              <a:off x="3669493" y="760448"/>
              <a:ext cx="18391" cy="27569"/>
            </a:xfrm>
            <a:custGeom>
              <a:avLst/>
              <a:gdLst/>
              <a:ahLst/>
              <a:cxnLst/>
              <a:rect l="l" t="t" r="r" b="b"/>
              <a:pathLst>
                <a:path w="529" h="793" extrusionOk="0">
                  <a:moveTo>
                    <a:pt x="264" y="106"/>
                  </a:moveTo>
                  <a:cubicBezTo>
                    <a:pt x="317" y="106"/>
                    <a:pt x="370" y="158"/>
                    <a:pt x="370" y="158"/>
                  </a:cubicBezTo>
                  <a:cubicBezTo>
                    <a:pt x="423" y="211"/>
                    <a:pt x="423" y="264"/>
                    <a:pt x="423" y="317"/>
                  </a:cubicBezTo>
                  <a:cubicBezTo>
                    <a:pt x="423" y="370"/>
                    <a:pt x="423" y="370"/>
                    <a:pt x="423" y="423"/>
                  </a:cubicBezTo>
                  <a:cubicBezTo>
                    <a:pt x="423" y="423"/>
                    <a:pt x="423" y="475"/>
                    <a:pt x="423" y="528"/>
                  </a:cubicBezTo>
                  <a:cubicBezTo>
                    <a:pt x="423" y="581"/>
                    <a:pt x="423" y="634"/>
                    <a:pt x="370" y="634"/>
                  </a:cubicBezTo>
                  <a:cubicBezTo>
                    <a:pt x="370" y="687"/>
                    <a:pt x="317" y="687"/>
                    <a:pt x="264" y="687"/>
                  </a:cubicBezTo>
                  <a:cubicBezTo>
                    <a:pt x="211" y="687"/>
                    <a:pt x="158" y="687"/>
                    <a:pt x="106" y="634"/>
                  </a:cubicBezTo>
                  <a:cubicBezTo>
                    <a:pt x="106" y="634"/>
                    <a:pt x="106" y="581"/>
                    <a:pt x="106" y="528"/>
                  </a:cubicBezTo>
                  <a:cubicBezTo>
                    <a:pt x="106" y="475"/>
                    <a:pt x="106" y="423"/>
                    <a:pt x="106" y="423"/>
                  </a:cubicBezTo>
                  <a:cubicBezTo>
                    <a:pt x="106" y="370"/>
                    <a:pt x="106" y="370"/>
                    <a:pt x="106" y="317"/>
                  </a:cubicBezTo>
                  <a:cubicBezTo>
                    <a:pt x="106" y="264"/>
                    <a:pt x="106" y="211"/>
                    <a:pt x="106" y="158"/>
                  </a:cubicBezTo>
                  <a:cubicBezTo>
                    <a:pt x="158" y="158"/>
                    <a:pt x="211" y="106"/>
                    <a:pt x="264" y="106"/>
                  </a:cubicBezTo>
                  <a:close/>
                  <a:moveTo>
                    <a:pt x="264" y="0"/>
                  </a:moveTo>
                  <a:cubicBezTo>
                    <a:pt x="211" y="0"/>
                    <a:pt x="158" y="53"/>
                    <a:pt x="158" y="53"/>
                  </a:cubicBezTo>
                  <a:cubicBezTo>
                    <a:pt x="106" y="53"/>
                    <a:pt x="53" y="106"/>
                    <a:pt x="53" y="106"/>
                  </a:cubicBezTo>
                  <a:cubicBezTo>
                    <a:pt x="53" y="158"/>
                    <a:pt x="0" y="158"/>
                    <a:pt x="0" y="211"/>
                  </a:cubicBezTo>
                  <a:cubicBezTo>
                    <a:pt x="0" y="264"/>
                    <a:pt x="0" y="264"/>
                    <a:pt x="0" y="317"/>
                  </a:cubicBezTo>
                  <a:cubicBezTo>
                    <a:pt x="0" y="370"/>
                    <a:pt x="0" y="370"/>
                    <a:pt x="0" y="423"/>
                  </a:cubicBezTo>
                  <a:cubicBezTo>
                    <a:pt x="0" y="423"/>
                    <a:pt x="0" y="475"/>
                    <a:pt x="0" y="528"/>
                  </a:cubicBezTo>
                  <a:cubicBezTo>
                    <a:pt x="0" y="528"/>
                    <a:pt x="0" y="581"/>
                    <a:pt x="0" y="634"/>
                  </a:cubicBezTo>
                  <a:cubicBezTo>
                    <a:pt x="0" y="687"/>
                    <a:pt x="53" y="687"/>
                    <a:pt x="53" y="739"/>
                  </a:cubicBezTo>
                  <a:cubicBezTo>
                    <a:pt x="53" y="739"/>
                    <a:pt x="106" y="792"/>
                    <a:pt x="158" y="792"/>
                  </a:cubicBezTo>
                  <a:lnTo>
                    <a:pt x="370" y="792"/>
                  </a:lnTo>
                  <a:cubicBezTo>
                    <a:pt x="423" y="792"/>
                    <a:pt x="423" y="739"/>
                    <a:pt x="475" y="739"/>
                  </a:cubicBezTo>
                  <a:cubicBezTo>
                    <a:pt x="475" y="687"/>
                    <a:pt x="528" y="687"/>
                    <a:pt x="528" y="634"/>
                  </a:cubicBezTo>
                  <a:cubicBezTo>
                    <a:pt x="528" y="581"/>
                    <a:pt x="528" y="528"/>
                    <a:pt x="528" y="528"/>
                  </a:cubicBezTo>
                  <a:cubicBezTo>
                    <a:pt x="528" y="475"/>
                    <a:pt x="528" y="423"/>
                    <a:pt x="528" y="423"/>
                  </a:cubicBezTo>
                  <a:cubicBezTo>
                    <a:pt x="528" y="370"/>
                    <a:pt x="528" y="370"/>
                    <a:pt x="528" y="317"/>
                  </a:cubicBezTo>
                  <a:cubicBezTo>
                    <a:pt x="528" y="264"/>
                    <a:pt x="528" y="264"/>
                    <a:pt x="528" y="211"/>
                  </a:cubicBezTo>
                  <a:cubicBezTo>
                    <a:pt x="528" y="158"/>
                    <a:pt x="475" y="158"/>
                    <a:pt x="475" y="106"/>
                  </a:cubicBezTo>
                  <a:cubicBezTo>
                    <a:pt x="423" y="106"/>
                    <a:pt x="423" y="53"/>
                    <a:pt x="370" y="53"/>
                  </a:cubicBezTo>
                  <a:cubicBezTo>
                    <a:pt x="370" y="53"/>
                    <a:pt x="317" y="0"/>
                    <a:pt x="26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105"/>
            <p:cNvSpPr/>
            <p:nvPr/>
          </p:nvSpPr>
          <p:spPr>
            <a:xfrm>
              <a:off x="3691499" y="762256"/>
              <a:ext cx="12898" cy="25761"/>
            </a:xfrm>
            <a:custGeom>
              <a:avLst/>
              <a:gdLst/>
              <a:ahLst/>
              <a:cxnLst/>
              <a:rect l="l" t="t" r="r" b="b"/>
              <a:pathLst>
                <a:path w="371" h="741" extrusionOk="0">
                  <a:moveTo>
                    <a:pt x="265" y="1"/>
                  </a:moveTo>
                  <a:lnTo>
                    <a:pt x="1" y="159"/>
                  </a:lnTo>
                  <a:cubicBezTo>
                    <a:pt x="1" y="159"/>
                    <a:pt x="1" y="159"/>
                    <a:pt x="1" y="212"/>
                  </a:cubicBezTo>
                  <a:lnTo>
                    <a:pt x="54" y="265"/>
                  </a:lnTo>
                  <a:lnTo>
                    <a:pt x="265" y="106"/>
                  </a:lnTo>
                  <a:lnTo>
                    <a:pt x="265" y="740"/>
                  </a:lnTo>
                  <a:lnTo>
                    <a:pt x="370" y="740"/>
                  </a:lnTo>
                  <a:lnTo>
                    <a:pt x="37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105"/>
            <p:cNvSpPr/>
            <p:nvPr/>
          </p:nvSpPr>
          <p:spPr>
            <a:xfrm>
              <a:off x="3669493" y="1166190"/>
              <a:ext cx="12863" cy="3685"/>
            </a:xfrm>
            <a:custGeom>
              <a:avLst/>
              <a:gdLst/>
              <a:ahLst/>
              <a:cxnLst/>
              <a:rect l="l" t="t" r="r" b="b"/>
              <a:pathLst>
                <a:path w="370" h="106" extrusionOk="0">
                  <a:moveTo>
                    <a:pt x="0" y="0"/>
                  </a:moveTo>
                  <a:lnTo>
                    <a:pt x="0" y="53"/>
                  </a:lnTo>
                  <a:cubicBezTo>
                    <a:pt x="0" y="53"/>
                    <a:pt x="0" y="53"/>
                    <a:pt x="0" y="106"/>
                  </a:cubicBezTo>
                  <a:lnTo>
                    <a:pt x="370" y="106"/>
                  </a:lnTo>
                  <a:cubicBezTo>
                    <a:pt x="370" y="53"/>
                    <a:pt x="370" y="53"/>
                    <a:pt x="370" y="53"/>
                  </a:cubicBezTo>
                  <a:lnTo>
                    <a:pt x="3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105"/>
            <p:cNvSpPr/>
            <p:nvPr/>
          </p:nvSpPr>
          <p:spPr>
            <a:xfrm>
              <a:off x="3669493" y="1542556"/>
              <a:ext cx="18391" cy="27569"/>
            </a:xfrm>
            <a:custGeom>
              <a:avLst/>
              <a:gdLst/>
              <a:ahLst/>
              <a:cxnLst/>
              <a:rect l="l" t="t" r="r" b="b"/>
              <a:pathLst>
                <a:path w="529" h="793" extrusionOk="0">
                  <a:moveTo>
                    <a:pt x="264" y="106"/>
                  </a:moveTo>
                  <a:cubicBezTo>
                    <a:pt x="317" y="106"/>
                    <a:pt x="370" y="106"/>
                    <a:pt x="370" y="159"/>
                  </a:cubicBezTo>
                  <a:cubicBezTo>
                    <a:pt x="423" y="211"/>
                    <a:pt x="423" y="264"/>
                    <a:pt x="423" y="317"/>
                  </a:cubicBezTo>
                  <a:cubicBezTo>
                    <a:pt x="423" y="370"/>
                    <a:pt x="423" y="370"/>
                    <a:pt x="423" y="423"/>
                  </a:cubicBezTo>
                  <a:cubicBezTo>
                    <a:pt x="423" y="423"/>
                    <a:pt x="423" y="475"/>
                    <a:pt x="423" y="475"/>
                  </a:cubicBezTo>
                  <a:cubicBezTo>
                    <a:pt x="423" y="581"/>
                    <a:pt x="423" y="634"/>
                    <a:pt x="370" y="634"/>
                  </a:cubicBezTo>
                  <a:cubicBezTo>
                    <a:pt x="370" y="687"/>
                    <a:pt x="317" y="687"/>
                    <a:pt x="264" y="687"/>
                  </a:cubicBezTo>
                  <a:cubicBezTo>
                    <a:pt x="211" y="687"/>
                    <a:pt x="158" y="687"/>
                    <a:pt x="106" y="634"/>
                  </a:cubicBezTo>
                  <a:cubicBezTo>
                    <a:pt x="106" y="634"/>
                    <a:pt x="106" y="581"/>
                    <a:pt x="106" y="475"/>
                  </a:cubicBezTo>
                  <a:cubicBezTo>
                    <a:pt x="106" y="475"/>
                    <a:pt x="106" y="423"/>
                    <a:pt x="106" y="423"/>
                  </a:cubicBezTo>
                  <a:cubicBezTo>
                    <a:pt x="106" y="370"/>
                    <a:pt x="106" y="370"/>
                    <a:pt x="106" y="317"/>
                  </a:cubicBezTo>
                  <a:cubicBezTo>
                    <a:pt x="106" y="264"/>
                    <a:pt x="106" y="211"/>
                    <a:pt x="106" y="159"/>
                  </a:cubicBezTo>
                  <a:cubicBezTo>
                    <a:pt x="158" y="106"/>
                    <a:pt x="211" y="106"/>
                    <a:pt x="264" y="106"/>
                  </a:cubicBezTo>
                  <a:close/>
                  <a:moveTo>
                    <a:pt x="264" y="0"/>
                  </a:moveTo>
                  <a:cubicBezTo>
                    <a:pt x="211" y="0"/>
                    <a:pt x="158" y="0"/>
                    <a:pt x="158" y="53"/>
                  </a:cubicBezTo>
                  <a:cubicBezTo>
                    <a:pt x="106" y="53"/>
                    <a:pt x="53" y="53"/>
                    <a:pt x="53" y="106"/>
                  </a:cubicBezTo>
                  <a:cubicBezTo>
                    <a:pt x="53" y="106"/>
                    <a:pt x="0" y="159"/>
                    <a:pt x="0" y="211"/>
                  </a:cubicBezTo>
                  <a:cubicBezTo>
                    <a:pt x="0" y="211"/>
                    <a:pt x="0" y="264"/>
                    <a:pt x="0" y="317"/>
                  </a:cubicBezTo>
                  <a:cubicBezTo>
                    <a:pt x="0" y="370"/>
                    <a:pt x="0" y="370"/>
                    <a:pt x="0" y="423"/>
                  </a:cubicBezTo>
                  <a:cubicBezTo>
                    <a:pt x="0" y="423"/>
                    <a:pt x="0" y="475"/>
                    <a:pt x="0" y="475"/>
                  </a:cubicBezTo>
                  <a:cubicBezTo>
                    <a:pt x="0" y="528"/>
                    <a:pt x="0" y="581"/>
                    <a:pt x="0" y="634"/>
                  </a:cubicBezTo>
                  <a:cubicBezTo>
                    <a:pt x="0" y="634"/>
                    <a:pt x="53" y="687"/>
                    <a:pt x="53" y="687"/>
                  </a:cubicBezTo>
                  <a:cubicBezTo>
                    <a:pt x="53" y="739"/>
                    <a:pt x="106" y="739"/>
                    <a:pt x="158" y="792"/>
                  </a:cubicBezTo>
                  <a:lnTo>
                    <a:pt x="370" y="792"/>
                  </a:lnTo>
                  <a:cubicBezTo>
                    <a:pt x="423" y="739"/>
                    <a:pt x="423" y="739"/>
                    <a:pt x="475" y="687"/>
                  </a:cubicBezTo>
                  <a:cubicBezTo>
                    <a:pt x="475" y="687"/>
                    <a:pt x="528" y="634"/>
                    <a:pt x="528" y="634"/>
                  </a:cubicBezTo>
                  <a:cubicBezTo>
                    <a:pt x="528" y="581"/>
                    <a:pt x="528" y="528"/>
                    <a:pt x="528" y="475"/>
                  </a:cubicBezTo>
                  <a:cubicBezTo>
                    <a:pt x="528" y="475"/>
                    <a:pt x="528" y="423"/>
                    <a:pt x="528" y="423"/>
                  </a:cubicBezTo>
                  <a:cubicBezTo>
                    <a:pt x="528" y="370"/>
                    <a:pt x="528" y="370"/>
                    <a:pt x="528" y="317"/>
                  </a:cubicBezTo>
                  <a:cubicBezTo>
                    <a:pt x="528" y="264"/>
                    <a:pt x="528" y="211"/>
                    <a:pt x="528" y="211"/>
                  </a:cubicBezTo>
                  <a:cubicBezTo>
                    <a:pt x="528" y="159"/>
                    <a:pt x="475" y="106"/>
                    <a:pt x="475" y="106"/>
                  </a:cubicBezTo>
                  <a:cubicBezTo>
                    <a:pt x="423" y="53"/>
                    <a:pt x="423" y="53"/>
                    <a:pt x="370" y="53"/>
                  </a:cubicBezTo>
                  <a:cubicBezTo>
                    <a:pt x="370" y="0"/>
                    <a:pt x="317" y="0"/>
                    <a:pt x="26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105"/>
            <p:cNvSpPr/>
            <p:nvPr/>
          </p:nvSpPr>
          <p:spPr>
            <a:xfrm>
              <a:off x="3691499" y="1542556"/>
              <a:ext cx="18391" cy="27569"/>
            </a:xfrm>
            <a:custGeom>
              <a:avLst/>
              <a:gdLst/>
              <a:ahLst/>
              <a:cxnLst/>
              <a:rect l="l" t="t" r="r" b="b"/>
              <a:pathLst>
                <a:path w="529" h="793" extrusionOk="0">
                  <a:moveTo>
                    <a:pt x="318" y="0"/>
                  </a:moveTo>
                  <a:cubicBezTo>
                    <a:pt x="265" y="0"/>
                    <a:pt x="212" y="0"/>
                    <a:pt x="159" y="53"/>
                  </a:cubicBezTo>
                  <a:cubicBezTo>
                    <a:pt x="159" y="53"/>
                    <a:pt x="106" y="53"/>
                    <a:pt x="106" y="106"/>
                  </a:cubicBezTo>
                  <a:cubicBezTo>
                    <a:pt x="106" y="106"/>
                    <a:pt x="54" y="159"/>
                    <a:pt x="54" y="159"/>
                  </a:cubicBezTo>
                  <a:cubicBezTo>
                    <a:pt x="54" y="211"/>
                    <a:pt x="54" y="211"/>
                    <a:pt x="54" y="264"/>
                  </a:cubicBezTo>
                  <a:lnTo>
                    <a:pt x="159" y="264"/>
                  </a:lnTo>
                  <a:cubicBezTo>
                    <a:pt x="159" y="211"/>
                    <a:pt x="159" y="211"/>
                    <a:pt x="159" y="211"/>
                  </a:cubicBezTo>
                  <a:cubicBezTo>
                    <a:pt x="159" y="159"/>
                    <a:pt x="159" y="159"/>
                    <a:pt x="159" y="159"/>
                  </a:cubicBezTo>
                  <a:cubicBezTo>
                    <a:pt x="212" y="159"/>
                    <a:pt x="212" y="106"/>
                    <a:pt x="212" y="106"/>
                  </a:cubicBezTo>
                  <a:lnTo>
                    <a:pt x="318" y="106"/>
                  </a:lnTo>
                  <a:cubicBezTo>
                    <a:pt x="318" y="106"/>
                    <a:pt x="370" y="106"/>
                    <a:pt x="423" y="159"/>
                  </a:cubicBezTo>
                  <a:cubicBezTo>
                    <a:pt x="423" y="159"/>
                    <a:pt x="423" y="211"/>
                    <a:pt x="423" y="264"/>
                  </a:cubicBezTo>
                  <a:cubicBezTo>
                    <a:pt x="423" y="264"/>
                    <a:pt x="423" y="317"/>
                    <a:pt x="423" y="317"/>
                  </a:cubicBezTo>
                  <a:cubicBezTo>
                    <a:pt x="423" y="370"/>
                    <a:pt x="370" y="370"/>
                    <a:pt x="370" y="370"/>
                  </a:cubicBezTo>
                  <a:lnTo>
                    <a:pt x="54" y="687"/>
                  </a:lnTo>
                  <a:cubicBezTo>
                    <a:pt x="1" y="687"/>
                    <a:pt x="1" y="687"/>
                    <a:pt x="1" y="739"/>
                  </a:cubicBezTo>
                  <a:cubicBezTo>
                    <a:pt x="1" y="739"/>
                    <a:pt x="1" y="792"/>
                    <a:pt x="54" y="792"/>
                  </a:cubicBezTo>
                  <a:lnTo>
                    <a:pt x="529" y="792"/>
                  </a:lnTo>
                  <a:cubicBezTo>
                    <a:pt x="529" y="792"/>
                    <a:pt x="529" y="739"/>
                    <a:pt x="529" y="739"/>
                  </a:cubicBezTo>
                  <a:cubicBezTo>
                    <a:pt x="529" y="687"/>
                    <a:pt x="529" y="687"/>
                    <a:pt x="529" y="687"/>
                  </a:cubicBezTo>
                  <a:lnTo>
                    <a:pt x="212" y="687"/>
                  </a:lnTo>
                  <a:lnTo>
                    <a:pt x="423" y="475"/>
                  </a:lnTo>
                  <a:cubicBezTo>
                    <a:pt x="476" y="423"/>
                    <a:pt x="476" y="423"/>
                    <a:pt x="476" y="423"/>
                  </a:cubicBezTo>
                  <a:cubicBezTo>
                    <a:pt x="476" y="423"/>
                    <a:pt x="529" y="370"/>
                    <a:pt x="529" y="370"/>
                  </a:cubicBezTo>
                  <a:cubicBezTo>
                    <a:pt x="529" y="370"/>
                    <a:pt x="529" y="317"/>
                    <a:pt x="529" y="317"/>
                  </a:cubicBezTo>
                  <a:cubicBezTo>
                    <a:pt x="529" y="317"/>
                    <a:pt x="529" y="264"/>
                    <a:pt x="529" y="264"/>
                  </a:cubicBezTo>
                  <a:cubicBezTo>
                    <a:pt x="529" y="211"/>
                    <a:pt x="529" y="159"/>
                    <a:pt x="529" y="159"/>
                  </a:cubicBezTo>
                  <a:cubicBezTo>
                    <a:pt x="529" y="106"/>
                    <a:pt x="476" y="106"/>
                    <a:pt x="476" y="106"/>
                  </a:cubicBezTo>
                  <a:cubicBezTo>
                    <a:pt x="476" y="53"/>
                    <a:pt x="423" y="53"/>
                    <a:pt x="423" y="53"/>
                  </a:cubicBezTo>
                  <a:cubicBezTo>
                    <a:pt x="370" y="0"/>
                    <a:pt x="318" y="0"/>
                    <a:pt x="3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105"/>
            <p:cNvSpPr/>
            <p:nvPr/>
          </p:nvSpPr>
          <p:spPr>
            <a:xfrm>
              <a:off x="3669493" y="1933593"/>
              <a:ext cx="18391" cy="27569"/>
            </a:xfrm>
            <a:custGeom>
              <a:avLst/>
              <a:gdLst/>
              <a:ahLst/>
              <a:cxnLst/>
              <a:rect l="l" t="t" r="r" b="b"/>
              <a:pathLst>
                <a:path w="529" h="793" extrusionOk="0">
                  <a:moveTo>
                    <a:pt x="264" y="106"/>
                  </a:moveTo>
                  <a:cubicBezTo>
                    <a:pt x="317" y="106"/>
                    <a:pt x="370" y="106"/>
                    <a:pt x="370" y="159"/>
                  </a:cubicBezTo>
                  <a:cubicBezTo>
                    <a:pt x="423" y="212"/>
                    <a:pt x="423" y="265"/>
                    <a:pt x="423" y="317"/>
                  </a:cubicBezTo>
                  <a:cubicBezTo>
                    <a:pt x="423" y="370"/>
                    <a:pt x="423" y="370"/>
                    <a:pt x="423" y="423"/>
                  </a:cubicBezTo>
                  <a:cubicBezTo>
                    <a:pt x="423" y="423"/>
                    <a:pt x="423" y="476"/>
                    <a:pt x="423" y="476"/>
                  </a:cubicBezTo>
                  <a:cubicBezTo>
                    <a:pt x="423" y="582"/>
                    <a:pt x="423" y="634"/>
                    <a:pt x="370" y="634"/>
                  </a:cubicBezTo>
                  <a:cubicBezTo>
                    <a:pt x="370" y="687"/>
                    <a:pt x="317" y="687"/>
                    <a:pt x="264" y="687"/>
                  </a:cubicBezTo>
                  <a:cubicBezTo>
                    <a:pt x="211" y="687"/>
                    <a:pt x="158" y="687"/>
                    <a:pt x="106" y="634"/>
                  </a:cubicBezTo>
                  <a:cubicBezTo>
                    <a:pt x="106" y="634"/>
                    <a:pt x="106" y="582"/>
                    <a:pt x="106" y="476"/>
                  </a:cubicBezTo>
                  <a:cubicBezTo>
                    <a:pt x="106" y="476"/>
                    <a:pt x="106" y="423"/>
                    <a:pt x="106" y="423"/>
                  </a:cubicBezTo>
                  <a:cubicBezTo>
                    <a:pt x="106" y="370"/>
                    <a:pt x="106" y="370"/>
                    <a:pt x="106" y="317"/>
                  </a:cubicBezTo>
                  <a:cubicBezTo>
                    <a:pt x="106" y="265"/>
                    <a:pt x="106" y="212"/>
                    <a:pt x="106" y="159"/>
                  </a:cubicBezTo>
                  <a:cubicBezTo>
                    <a:pt x="158" y="106"/>
                    <a:pt x="211" y="106"/>
                    <a:pt x="264" y="106"/>
                  </a:cubicBezTo>
                  <a:close/>
                  <a:moveTo>
                    <a:pt x="264" y="1"/>
                  </a:moveTo>
                  <a:cubicBezTo>
                    <a:pt x="211" y="1"/>
                    <a:pt x="158" y="1"/>
                    <a:pt x="158" y="53"/>
                  </a:cubicBezTo>
                  <a:cubicBezTo>
                    <a:pt x="106" y="53"/>
                    <a:pt x="53" y="53"/>
                    <a:pt x="53" y="106"/>
                  </a:cubicBezTo>
                  <a:cubicBezTo>
                    <a:pt x="53" y="106"/>
                    <a:pt x="0" y="159"/>
                    <a:pt x="0" y="212"/>
                  </a:cubicBezTo>
                  <a:cubicBezTo>
                    <a:pt x="0" y="212"/>
                    <a:pt x="0" y="265"/>
                    <a:pt x="0" y="317"/>
                  </a:cubicBezTo>
                  <a:cubicBezTo>
                    <a:pt x="0" y="370"/>
                    <a:pt x="0" y="370"/>
                    <a:pt x="0" y="423"/>
                  </a:cubicBezTo>
                  <a:cubicBezTo>
                    <a:pt x="0" y="423"/>
                    <a:pt x="0" y="476"/>
                    <a:pt x="0" y="476"/>
                  </a:cubicBezTo>
                  <a:cubicBezTo>
                    <a:pt x="0" y="529"/>
                    <a:pt x="0" y="582"/>
                    <a:pt x="0" y="634"/>
                  </a:cubicBezTo>
                  <a:cubicBezTo>
                    <a:pt x="0" y="634"/>
                    <a:pt x="53" y="687"/>
                    <a:pt x="53" y="687"/>
                  </a:cubicBezTo>
                  <a:cubicBezTo>
                    <a:pt x="53" y="740"/>
                    <a:pt x="106" y="740"/>
                    <a:pt x="158" y="793"/>
                  </a:cubicBezTo>
                  <a:lnTo>
                    <a:pt x="370" y="793"/>
                  </a:lnTo>
                  <a:cubicBezTo>
                    <a:pt x="423" y="740"/>
                    <a:pt x="423" y="740"/>
                    <a:pt x="475" y="687"/>
                  </a:cubicBezTo>
                  <a:cubicBezTo>
                    <a:pt x="475" y="687"/>
                    <a:pt x="528" y="634"/>
                    <a:pt x="528" y="634"/>
                  </a:cubicBezTo>
                  <a:cubicBezTo>
                    <a:pt x="528" y="582"/>
                    <a:pt x="528" y="529"/>
                    <a:pt x="528" y="476"/>
                  </a:cubicBezTo>
                  <a:cubicBezTo>
                    <a:pt x="528" y="476"/>
                    <a:pt x="528" y="423"/>
                    <a:pt x="528" y="423"/>
                  </a:cubicBezTo>
                  <a:cubicBezTo>
                    <a:pt x="528" y="370"/>
                    <a:pt x="528" y="370"/>
                    <a:pt x="528" y="317"/>
                  </a:cubicBezTo>
                  <a:cubicBezTo>
                    <a:pt x="528" y="265"/>
                    <a:pt x="528" y="212"/>
                    <a:pt x="528" y="212"/>
                  </a:cubicBezTo>
                  <a:cubicBezTo>
                    <a:pt x="528" y="159"/>
                    <a:pt x="475" y="106"/>
                    <a:pt x="475" y="106"/>
                  </a:cubicBezTo>
                  <a:cubicBezTo>
                    <a:pt x="423" y="53"/>
                    <a:pt x="423" y="53"/>
                    <a:pt x="370" y="53"/>
                  </a:cubicBezTo>
                  <a:cubicBezTo>
                    <a:pt x="370" y="1"/>
                    <a:pt x="317" y="1"/>
                    <a:pt x="26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105"/>
            <p:cNvSpPr/>
            <p:nvPr/>
          </p:nvSpPr>
          <p:spPr>
            <a:xfrm>
              <a:off x="3691499" y="1933593"/>
              <a:ext cx="20233" cy="27569"/>
            </a:xfrm>
            <a:custGeom>
              <a:avLst/>
              <a:gdLst/>
              <a:ahLst/>
              <a:cxnLst/>
              <a:rect l="l" t="t" r="r" b="b"/>
              <a:pathLst>
                <a:path w="582" h="793" extrusionOk="0">
                  <a:moveTo>
                    <a:pt x="54" y="1"/>
                  </a:moveTo>
                  <a:cubicBezTo>
                    <a:pt x="54" y="1"/>
                    <a:pt x="54" y="1"/>
                    <a:pt x="54" y="53"/>
                  </a:cubicBezTo>
                  <a:lnTo>
                    <a:pt x="54" y="106"/>
                  </a:lnTo>
                  <a:lnTo>
                    <a:pt x="370" y="106"/>
                  </a:lnTo>
                  <a:lnTo>
                    <a:pt x="212" y="317"/>
                  </a:lnTo>
                  <a:cubicBezTo>
                    <a:pt x="212" y="317"/>
                    <a:pt x="212" y="317"/>
                    <a:pt x="159" y="370"/>
                  </a:cubicBezTo>
                  <a:lnTo>
                    <a:pt x="159" y="423"/>
                  </a:lnTo>
                  <a:lnTo>
                    <a:pt x="370" y="423"/>
                  </a:lnTo>
                  <a:cubicBezTo>
                    <a:pt x="370" y="423"/>
                    <a:pt x="423" y="476"/>
                    <a:pt x="423" y="476"/>
                  </a:cubicBezTo>
                  <a:lnTo>
                    <a:pt x="476" y="476"/>
                  </a:lnTo>
                  <a:cubicBezTo>
                    <a:pt x="476" y="529"/>
                    <a:pt x="476" y="529"/>
                    <a:pt x="476" y="582"/>
                  </a:cubicBezTo>
                  <a:cubicBezTo>
                    <a:pt x="476" y="582"/>
                    <a:pt x="476" y="582"/>
                    <a:pt x="476" y="634"/>
                  </a:cubicBezTo>
                  <a:cubicBezTo>
                    <a:pt x="423" y="634"/>
                    <a:pt x="423" y="634"/>
                    <a:pt x="423" y="687"/>
                  </a:cubicBezTo>
                  <a:lnTo>
                    <a:pt x="159" y="687"/>
                  </a:lnTo>
                  <a:cubicBezTo>
                    <a:pt x="159" y="634"/>
                    <a:pt x="159" y="634"/>
                    <a:pt x="159" y="634"/>
                  </a:cubicBezTo>
                  <a:cubicBezTo>
                    <a:pt x="106" y="634"/>
                    <a:pt x="106" y="634"/>
                    <a:pt x="106" y="582"/>
                  </a:cubicBezTo>
                  <a:lnTo>
                    <a:pt x="1" y="582"/>
                  </a:lnTo>
                  <a:cubicBezTo>
                    <a:pt x="1" y="634"/>
                    <a:pt x="1" y="634"/>
                    <a:pt x="54" y="687"/>
                  </a:cubicBezTo>
                  <a:cubicBezTo>
                    <a:pt x="54" y="687"/>
                    <a:pt x="54" y="740"/>
                    <a:pt x="106" y="740"/>
                  </a:cubicBezTo>
                  <a:cubicBezTo>
                    <a:pt x="106" y="740"/>
                    <a:pt x="159" y="793"/>
                    <a:pt x="159" y="793"/>
                  </a:cubicBezTo>
                  <a:lnTo>
                    <a:pt x="423" y="793"/>
                  </a:lnTo>
                  <a:cubicBezTo>
                    <a:pt x="423" y="793"/>
                    <a:pt x="476" y="740"/>
                    <a:pt x="476" y="740"/>
                  </a:cubicBezTo>
                  <a:cubicBezTo>
                    <a:pt x="529" y="740"/>
                    <a:pt x="529" y="687"/>
                    <a:pt x="529" y="634"/>
                  </a:cubicBezTo>
                  <a:cubicBezTo>
                    <a:pt x="582" y="634"/>
                    <a:pt x="582" y="582"/>
                    <a:pt x="582" y="582"/>
                  </a:cubicBezTo>
                  <a:cubicBezTo>
                    <a:pt x="582" y="529"/>
                    <a:pt x="582" y="476"/>
                    <a:pt x="529" y="476"/>
                  </a:cubicBezTo>
                  <a:cubicBezTo>
                    <a:pt x="529" y="423"/>
                    <a:pt x="529" y="423"/>
                    <a:pt x="476" y="423"/>
                  </a:cubicBezTo>
                  <a:cubicBezTo>
                    <a:pt x="476" y="370"/>
                    <a:pt x="476" y="370"/>
                    <a:pt x="423" y="370"/>
                  </a:cubicBezTo>
                  <a:cubicBezTo>
                    <a:pt x="370" y="317"/>
                    <a:pt x="370" y="317"/>
                    <a:pt x="318" y="317"/>
                  </a:cubicBezTo>
                  <a:lnTo>
                    <a:pt x="529" y="106"/>
                  </a:lnTo>
                  <a:lnTo>
                    <a:pt x="529" y="53"/>
                  </a:lnTo>
                  <a:cubicBezTo>
                    <a:pt x="529" y="1"/>
                    <a:pt x="529" y="1"/>
                    <a:pt x="5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105"/>
            <p:cNvSpPr/>
            <p:nvPr/>
          </p:nvSpPr>
          <p:spPr>
            <a:xfrm>
              <a:off x="3669493" y="2324664"/>
              <a:ext cx="18391" cy="27569"/>
            </a:xfrm>
            <a:custGeom>
              <a:avLst/>
              <a:gdLst/>
              <a:ahLst/>
              <a:cxnLst/>
              <a:rect l="l" t="t" r="r" b="b"/>
              <a:pathLst>
                <a:path w="529" h="793" extrusionOk="0">
                  <a:moveTo>
                    <a:pt x="264" y="106"/>
                  </a:moveTo>
                  <a:cubicBezTo>
                    <a:pt x="317" y="106"/>
                    <a:pt x="370" y="106"/>
                    <a:pt x="370" y="159"/>
                  </a:cubicBezTo>
                  <a:cubicBezTo>
                    <a:pt x="423" y="211"/>
                    <a:pt x="423" y="264"/>
                    <a:pt x="423" y="317"/>
                  </a:cubicBezTo>
                  <a:cubicBezTo>
                    <a:pt x="423" y="317"/>
                    <a:pt x="423" y="370"/>
                    <a:pt x="423" y="423"/>
                  </a:cubicBezTo>
                  <a:cubicBezTo>
                    <a:pt x="423" y="423"/>
                    <a:pt x="423" y="475"/>
                    <a:pt x="423" y="475"/>
                  </a:cubicBezTo>
                  <a:cubicBezTo>
                    <a:pt x="423" y="581"/>
                    <a:pt x="423" y="634"/>
                    <a:pt x="370" y="634"/>
                  </a:cubicBezTo>
                  <a:cubicBezTo>
                    <a:pt x="370" y="687"/>
                    <a:pt x="317" y="687"/>
                    <a:pt x="264" y="687"/>
                  </a:cubicBezTo>
                  <a:cubicBezTo>
                    <a:pt x="211" y="687"/>
                    <a:pt x="158" y="687"/>
                    <a:pt x="106" y="634"/>
                  </a:cubicBezTo>
                  <a:cubicBezTo>
                    <a:pt x="106" y="634"/>
                    <a:pt x="106" y="581"/>
                    <a:pt x="106" y="475"/>
                  </a:cubicBezTo>
                  <a:cubicBezTo>
                    <a:pt x="106" y="475"/>
                    <a:pt x="106" y="423"/>
                    <a:pt x="106" y="423"/>
                  </a:cubicBezTo>
                  <a:cubicBezTo>
                    <a:pt x="106" y="370"/>
                    <a:pt x="106" y="317"/>
                    <a:pt x="106" y="317"/>
                  </a:cubicBezTo>
                  <a:cubicBezTo>
                    <a:pt x="106" y="264"/>
                    <a:pt x="106" y="211"/>
                    <a:pt x="106" y="159"/>
                  </a:cubicBezTo>
                  <a:cubicBezTo>
                    <a:pt x="158" y="106"/>
                    <a:pt x="211" y="106"/>
                    <a:pt x="264" y="106"/>
                  </a:cubicBezTo>
                  <a:close/>
                  <a:moveTo>
                    <a:pt x="264" y="0"/>
                  </a:moveTo>
                  <a:cubicBezTo>
                    <a:pt x="211" y="0"/>
                    <a:pt x="158" y="0"/>
                    <a:pt x="158" y="53"/>
                  </a:cubicBezTo>
                  <a:cubicBezTo>
                    <a:pt x="106" y="53"/>
                    <a:pt x="53" y="53"/>
                    <a:pt x="53" y="106"/>
                  </a:cubicBezTo>
                  <a:cubicBezTo>
                    <a:pt x="53" y="106"/>
                    <a:pt x="0" y="159"/>
                    <a:pt x="0" y="211"/>
                  </a:cubicBezTo>
                  <a:cubicBezTo>
                    <a:pt x="0" y="211"/>
                    <a:pt x="0" y="264"/>
                    <a:pt x="0" y="317"/>
                  </a:cubicBezTo>
                  <a:cubicBezTo>
                    <a:pt x="0" y="317"/>
                    <a:pt x="0" y="370"/>
                    <a:pt x="0" y="423"/>
                  </a:cubicBezTo>
                  <a:cubicBezTo>
                    <a:pt x="0" y="423"/>
                    <a:pt x="0" y="475"/>
                    <a:pt x="0" y="475"/>
                  </a:cubicBezTo>
                  <a:cubicBezTo>
                    <a:pt x="0" y="528"/>
                    <a:pt x="0" y="581"/>
                    <a:pt x="0" y="634"/>
                  </a:cubicBezTo>
                  <a:cubicBezTo>
                    <a:pt x="0" y="634"/>
                    <a:pt x="53" y="687"/>
                    <a:pt x="53" y="687"/>
                  </a:cubicBezTo>
                  <a:cubicBezTo>
                    <a:pt x="53" y="740"/>
                    <a:pt x="106" y="740"/>
                    <a:pt x="158" y="792"/>
                  </a:cubicBezTo>
                  <a:lnTo>
                    <a:pt x="370" y="792"/>
                  </a:lnTo>
                  <a:cubicBezTo>
                    <a:pt x="423" y="740"/>
                    <a:pt x="423" y="740"/>
                    <a:pt x="475" y="687"/>
                  </a:cubicBezTo>
                  <a:cubicBezTo>
                    <a:pt x="475" y="687"/>
                    <a:pt x="528" y="634"/>
                    <a:pt x="528" y="634"/>
                  </a:cubicBezTo>
                  <a:cubicBezTo>
                    <a:pt x="528" y="581"/>
                    <a:pt x="528" y="528"/>
                    <a:pt x="528" y="475"/>
                  </a:cubicBezTo>
                  <a:cubicBezTo>
                    <a:pt x="528" y="475"/>
                    <a:pt x="528" y="423"/>
                    <a:pt x="528" y="423"/>
                  </a:cubicBezTo>
                  <a:cubicBezTo>
                    <a:pt x="528" y="370"/>
                    <a:pt x="528" y="317"/>
                    <a:pt x="528" y="317"/>
                  </a:cubicBezTo>
                  <a:cubicBezTo>
                    <a:pt x="528" y="264"/>
                    <a:pt x="528" y="211"/>
                    <a:pt x="528" y="211"/>
                  </a:cubicBezTo>
                  <a:cubicBezTo>
                    <a:pt x="528" y="159"/>
                    <a:pt x="475" y="106"/>
                    <a:pt x="475" y="106"/>
                  </a:cubicBezTo>
                  <a:cubicBezTo>
                    <a:pt x="423" y="53"/>
                    <a:pt x="423" y="53"/>
                    <a:pt x="370" y="53"/>
                  </a:cubicBezTo>
                  <a:cubicBezTo>
                    <a:pt x="370" y="0"/>
                    <a:pt x="317" y="0"/>
                    <a:pt x="26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105"/>
            <p:cNvSpPr/>
            <p:nvPr/>
          </p:nvSpPr>
          <p:spPr>
            <a:xfrm>
              <a:off x="3691499" y="2324664"/>
              <a:ext cx="20233" cy="27569"/>
            </a:xfrm>
            <a:custGeom>
              <a:avLst/>
              <a:gdLst/>
              <a:ahLst/>
              <a:cxnLst/>
              <a:rect l="l" t="t" r="r" b="b"/>
              <a:pathLst>
                <a:path w="582" h="793" extrusionOk="0">
                  <a:moveTo>
                    <a:pt x="370" y="211"/>
                  </a:moveTo>
                  <a:lnTo>
                    <a:pt x="370" y="528"/>
                  </a:lnTo>
                  <a:lnTo>
                    <a:pt x="159" y="528"/>
                  </a:lnTo>
                  <a:lnTo>
                    <a:pt x="370" y="211"/>
                  </a:lnTo>
                  <a:close/>
                  <a:moveTo>
                    <a:pt x="370" y="0"/>
                  </a:moveTo>
                  <a:cubicBezTo>
                    <a:pt x="370" y="53"/>
                    <a:pt x="370" y="53"/>
                    <a:pt x="370" y="53"/>
                  </a:cubicBezTo>
                  <a:lnTo>
                    <a:pt x="1" y="475"/>
                  </a:lnTo>
                  <a:cubicBezTo>
                    <a:pt x="1" y="475"/>
                    <a:pt x="1" y="528"/>
                    <a:pt x="1" y="528"/>
                  </a:cubicBezTo>
                  <a:lnTo>
                    <a:pt x="1" y="581"/>
                  </a:lnTo>
                  <a:lnTo>
                    <a:pt x="370" y="581"/>
                  </a:lnTo>
                  <a:lnTo>
                    <a:pt x="370" y="740"/>
                  </a:lnTo>
                  <a:cubicBezTo>
                    <a:pt x="370" y="740"/>
                    <a:pt x="370" y="740"/>
                    <a:pt x="370" y="792"/>
                  </a:cubicBezTo>
                  <a:lnTo>
                    <a:pt x="476" y="792"/>
                  </a:lnTo>
                  <a:cubicBezTo>
                    <a:pt x="476" y="740"/>
                    <a:pt x="476" y="740"/>
                    <a:pt x="476" y="740"/>
                  </a:cubicBezTo>
                  <a:lnTo>
                    <a:pt x="476" y="581"/>
                  </a:lnTo>
                  <a:lnTo>
                    <a:pt x="582" y="581"/>
                  </a:lnTo>
                  <a:lnTo>
                    <a:pt x="582" y="528"/>
                  </a:lnTo>
                  <a:lnTo>
                    <a:pt x="476" y="528"/>
                  </a:lnTo>
                  <a:lnTo>
                    <a:pt x="476" y="53"/>
                  </a:lnTo>
                  <a:cubicBezTo>
                    <a:pt x="476" y="0"/>
                    <a:pt x="476" y="0"/>
                    <a:pt x="4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105"/>
            <p:cNvSpPr/>
            <p:nvPr/>
          </p:nvSpPr>
          <p:spPr>
            <a:xfrm>
              <a:off x="3669493" y="3106773"/>
              <a:ext cx="18391" cy="27569"/>
            </a:xfrm>
            <a:custGeom>
              <a:avLst/>
              <a:gdLst/>
              <a:ahLst/>
              <a:cxnLst/>
              <a:rect l="l" t="t" r="r" b="b"/>
              <a:pathLst>
                <a:path w="529" h="793" extrusionOk="0">
                  <a:moveTo>
                    <a:pt x="264" y="106"/>
                  </a:moveTo>
                  <a:cubicBezTo>
                    <a:pt x="317" y="106"/>
                    <a:pt x="370" y="106"/>
                    <a:pt x="370" y="159"/>
                  </a:cubicBezTo>
                  <a:cubicBezTo>
                    <a:pt x="423" y="159"/>
                    <a:pt x="423" y="211"/>
                    <a:pt x="423" y="317"/>
                  </a:cubicBezTo>
                  <a:cubicBezTo>
                    <a:pt x="423" y="317"/>
                    <a:pt x="423" y="370"/>
                    <a:pt x="423" y="370"/>
                  </a:cubicBezTo>
                  <a:cubicBezTo>
                    <a:pt x="423" y="423"/>
                    <a:pt x="423" y="476"/>
                    <a:pt x="423" y="476"/>
                  </a:cubicBezTo>
                  <a:cubicBezTo>
                    <a:pt x="423" y="528"/>
                    <a:pt x="423" y="581"/>
                    <a:pt x="370" y="634"/>
                  </a:cubicBezTo>
                  <a:cubicBezTo>
                    <a:pt x="370" y="687"/>
                    <a:pt x="317" y="687"/>
                    <a:pt x="264" y="687"/>
                  </a:cubicBezTo>
                  <a:cubicBezTo>
                    <a:pt x="211" y="687"/>
                    <a:pt x="158" y="687"/>
                    <a:pt x="106" y="634"/>
                  </a:cubicBezTo>
                  <a:cubicBezTo>
                    <a:pt x="106" y="581"/>
                    <a:pt x="106" y="528"/>
                    <a:pt x="106" y="476"/>
                  </a:cubicBezTo>
                  <a:cubicBezTo>
                    <a:pt x="106" y="476"/>
                    <a:pt x="106" y="423"/>
                    <a:pt x="106" y="370"/>
                  </a:cubicBezTo>
                  <a:cubicBezTo>
                    <a:pt x="106" y="370"/>
                    <a:pt x="106" y="317"/>
                    <a:pt x="106" y="317"/>
                  </a:cubicBezTo>
                  <a:cubicBezTo>
                    <a:pt x="106" y="211"/>
                    <a:pt x="106" y="159"/>
                    <a:pt x="106" y="159"/>
                  </a:cubicBezTo>
                  <a:cubicBezTo>
                    <a:pt x="158" y="106"/>
                    <a:pt x="211" y="106"/>
                    <a:pt x="264" y="106"/>
                  </a:cubicBezTo>
                  <a:close/>
                  <a:moveTo>
                    <a:pt x="158" y="0"/>
                  </a:moveTo>
                  <a:cubicBezTo>
                    <a:pt x="106" y="53"/>
                    <a:pt x="53" y="53"/>
                    <a:pt x="53" y="106"/>
                  </a:cubicBezTo>
                  <a:cubicBezTo>
                    <a:pt x="53" y="106"/>
                    <a:pt x="0" y="159"/>
                    <a:pt x="0" y="159"/>
                  </a:cubicBezTo>
                  <a:cubicBezTo>
                    <a:pt x="0" y="211"/>
                    <a:pt x="0" y="264"/>
                    <a:pt x="0" y="317"/>
                  </a:cubicBezTo>
                  <a:cubicBezTo>
                    <a:pt x="0" y="317"/>
                    <a:pt x="0" y="370"/>
                    <a:pt x="0" y="370"/>
                  </a:cubicBezTo>
                  <a:cubicBezTo>
                    <a:pt x="0" y="423"/>
                    <a:pt x="0" y="476"/>
                    <a:pt x="0" y="476"/>
                  </a:cubicBezTo>
                  <a:cubicBezTo>
                    <a:pt x="0" y="528"/>
                    <a:pt x="0" y="581"/>
                    <a:pt x="0" y="581"/>
                  </a:cubicBezTo>
                  <a:cubicBezTo>
                    <a:pt x="0" y="634"/>
                    <a:pt x="53" y="687"/>
                    <a:pt x="53" y="687"/>
                  </a:cubicBezTo>
                  <a:cubicBezTo>
                    <a:pt x="53" y="740"/>
                    <a:pt x="106" y="740"/>
                    <a:pt x="158" y="740"/>
                  </a:cubicBezTo>
                  <a:cubicBezTo>
                    <a:pt x="158" y="792"/>
                    <a:pt x="211" y="792"/>
                    <a:pt x="264" y="792"/>
                  </a:cubicBezTo>
                  <a:cubicBezTo>
                    <a:pt x="317" y="792"/>
                    <a:pt x="370" y="792"/>
                    <a:pt x="370" y="740"/>
                  </a:cubicBezTo>
                  <a:cubicBezTo>
                    <a:pt x="423" y="740"/>
                    <a:pt x="423" y="740"/>
                    <a:pt x="475" y="687"/>
                  </a:cubicBezTo>
                  <a:cubicBezTo>
                    <a:pt x="475" y="687"/>
                    <a:pt x="528" y="634"/>
                    <a:pt x="528" y="581"/>
                  </a:cubicBezTo>
                  <a:cubicBezTo>
                    <a:pt x="528" y="581"/>
                    <a:pt x="528" y="528"/>
                    <a:pt x="528" y="476"/>
                  </a:cubicBezTo>
                  <a:cubicBezTo>
                    <a:pt x="528" y="476"/>
                    <a:pt x="528" y="423"/>
                    <a:pt x="528" y="370"/>
                  </a:cubicBezTo>
                  <a:cubicBezTo>
                    <a:pt x="528" y="370"/>
                    <a:pt x="528" y="317"/>
                    <a:pt x="528" y="317"/>
                  </a:cubicBezTo>
                  <a:cubicBezTo>
                    <a:pt x="528" y="264"/>
                    <a:pt x="528" y="211"/>
                    <a:pt x="528" y="159"/>
                  </a:cubicBezTo>
                  <a:cubicBezTo>
                    <a:pt x="528" y="159"/>
                    <a:pt x="475" y="106"/>
                    <a:pt x="475" y="106"/>
                  </a:cubicBezTo>
                  <a:cubicBezTo>
                    <a:pt x="423" y="53"/>
                    <a:pt x="423" y="53"/>
                    <a:pt x="37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105"/>
            <p:cNvSpPr/>
            <p:nvPr/>
          </p:nvSpPr>
          <p:spPr>
            <a:xfrm>
              <a:off x="3691499" y="3106773"/>
              <a:ext cx="20233" cy="27569"/>
            </a:xfrm>
            <a:custGeom>
              <a:avLst/>
              <a:gdLst/>
              <a:ahLst/>
              <a:cxnLst/>
              <a:rect l="l" t="t" r="r" b="b"/>
              <a:pathLst>
                <a:path w="582" h="793" extrusionOk="0">
                  <a:moveTo>
                    <a:pt x="106" y="0"/>
                  </a:moveTo>
                  <a:cubicBezTo>
                    <a:pt x="106" y="0"/>
                    <a:pt x="106" y="53"/>
                    <a:pt x="106" y="53"/>
                  </a:cubicBezTo>
                  <a:lnTo>
                    <a:pt x="54" y="423"/>
                  </a:lnTo>
                  <a:lnTo>
                    <a:pt x="212" y="423"/>
                  </a:lnTo>
                  <a:cubicBezTo>
                    <a:pt x="212" y="370"/>
                    <a:pt x="212" y="370"/>
                    <a:pt x="212" y="370"/>
                  </a:cubicBezTo>
                  <a:lnTo>
                    <a:pt x="370" y="370"/>
                  </a:lnTo>
                  <a:cubicBezTo>
                    <a:pt x="370" y="370"/>
                    <a:pt x="423" y="370"/>
                    <a:pt x="423" y="423"/>
                  </a:cubicBezTo>
                  <a:cubicBezTo>
                    <a:pt x="423" y="423"/>
                    <a:pt x="423" y="423"/>
                    <a:pt x="476" y="476"/>
                  </a:cubicBezTo>
                  <a:cubicBezTo>
                    <a:pt x="476" y="476"/>
                    <a:pt x="476" y="476"/>
                    <a:pt x="476" y="528"/>
                  </a:cubicBezTo>
                  <a:cubicBezTo>
                    <a:pt x="476" y="528"/>
                    <a:pt x="476" y="581"/>
                    <a:pt x="476" y="581"/>
                  </a:cubicBezTo>
                  <a:cubicBezTo>
                    <a:pt x="423" y="634"/>
                    <a:pt x="423" y="634"/>
                    <a:pt x="423" y="634"/>
                  </a:cubicBezTo>
                  <a:cubicBezTo>
                    <a:pt x="423" y="634"/>
                    <a:pt x="370" y="687"/>
                    <a:pt x="370" y="687"/>
                  </a:cubicBezTo>
                  <a:lnTo>
                    <a:pt x="318" y="687"/>
                  </a:lnTo>
                  <a:cubicBezTo>
                    <a:pt x="265" y="687"/>
                    <a:pt x="212" y="687"/>
                    <a:pt x="159" y="634"/>
                  </a:cubicBezTo>
                  <a:cubicBezTo>
                    <a:pt x="159" y="634"/>
                    <a:pt x="106" y="634"/>
                    <a:pt x="106" y="581"/>
                  </a:cubicBezTo>
                  <a:cubicBezTo>
                    <a:pt x="106" y="528"/>
                    <a:pt x="106" y="528"/>
                    <a:pt x="106" y="528"/>
                  </a:cubicBezTo>
                  <a:lnTo>
                    <a:pt x="54" y="528"/>
                  </a:lnTo>
                  <a:cubicBezTo>
                    <a:pt x="54" y="528"/>
                    <a:pt x="54" y="528"/>
                    <a:pt x="1" y="581"/>
                  </a:cubicBezTo>
                  <a:cubicBezTo>
                    <a:pt x="1" y="581"/>
                    <a:pt x="54" y="634"/>
                    <a:pt x="54" y="634"/>
                  </a:cubicBezTo>
                  <a:cubicBezTo>
                    <a:pt x="54" y="687"/>
                    <a:pt x="54" y="687"/>
                    <a:pt x="106" y="740"/>
                  </a:cubicBezTo>
                  <a:cubicBezTo>
                    <a:pt x="106" y="740"/>
                    <a:pt x="159" y="740"/>
                    <a:pt x="212" y="792"/>
                  </a:cubicBezTo>
                  <a:lnTo>
                    <a:pt x="423" y="792"/>
                  </a:lnTo>
                  <a:cubicBezTo>
                    <a:pt x="423" y="740"/>
                    <a:pt x="476" y="740"/>
                    <a:pt x="476" y="740"/>
                  </a:cubicBezTo>
                  <a:cubicBezTo>
                    <a:pt x="529" y="687"/>
                    <a:pt x="529" y="687"/>
                    <a:pt x="529" y="634"/>
                  </a:cubicBezTo>
                  <a:cubicBezTo>
                    <a:pt x="582" y="581"/>
                    <a:pt x="582" y="581"/>
                    <a:pt x="582" y="528"/>
                  </a:cubicBezTo>
                  <a:cubicBezTo>
                    <a:pt x="582" y="476"/>
                    <a:pt x="582" y="476"/>
                    <a:pt x="529" y="423"/>
                  </a:cubicBezTo>
                  <a:cubicBezTo>
                    <a:pt x="529" y="370"/>
                    <a:pt x="529" y="370"/>
                    <a:pt x="476" y="317"/>
                  </a:cubicBezTo>
                  <a:cubicBezTo>
                    <a:pt x="476" y="317"/>
                    <a:pt x="423" y="317"/>
                    <a:pt x="423" y="264"/>
                  </a:cubicBezTo>
                  <a:lnTo>
                    <a:pt x="212" y="264"/>
                  </a:lnTo>
                  <a:cubicBezTo>
                    <a:pt x="212" y="264"/>
                    <a:pt x="159" y="264"/>
                    <a:pt x="159" y="317"/>
                  </a:cubicBezTo>
                  <a:lnTo>
                    <a:pt x="159" y="106"/>
                  </a:lnTo>
                  <a:lnTo>
                    <a:pt x="529" y="106"/>
                  </a:lnTo>
                  <a:cubicBezTo>
                    <a:pt x="529" y="106"/>
                    <a:pt x="529" y="106"/>
                    <a:pt x="529" y="53"/>
                  </a:cubicBezTo>
                  <a:cubicBezTo>
                    <a:pt x="529" y="53"/>
                    <a:pt x="529" y="0"/>
                    <a:pt x="5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105"/>
            <p:cNvSpPr/>
            <p:nvPr/>
          </p:nvSpPr>
          <p:spPr>
            <a:xfrm>
              <a:off x="3669493" y="3888881"/>
              <a:ext cx="18391" cy="27569"/>
            </a:xfrm>
            <a:custGeom>
              <a:avLst/>
              <a:gdLst/>
              <a:ahLst/>
              <a:cxnLst/>
              <a:rect l="l" t="t" r="r" b="b"/>
              <a:pathLst>
                <a:path w="529" h="793" extrusionOk="0">
                  <a:moveTo>
                    <a:pt x="264" y="106"/>
                  </a:moveTo>
                  <a:cubicBezTo>
                    <a:pt x="317" y="106"/>
                    <a:pt x="370" y="106"/>
                    <a:pt x="370" y="159"/>
                  </a:cubicBezTo>
                  <a:cubicBezTo>
                    <a:pt x="423" y="159"/>
                    <a:pt x="423" y="212"/>
                    <a:pt x="423" y="317"/>
                  </a:cubicBezTo>
                  <a:cubicBezTo>
                    <a:pt x="423" y="317"/>
                    <a:pt x="423" y="370"/>
                    <a:pt x="423" y="370"/>
                  </a:cubicBezTo>
                  <a:cubicBezTo>
                    <a:pt x="423" y="423"/>
                    <a:pt x="423" y="423"/>
                    <a:pt x="423" y="476"/>
                  </a:cubicBezTo>
                  <a:cubicBezTo>
                    <a:pt x="423" y="528"/>
                    <a:pt x="423" y="581"/>
                    <a:pt x="370" y="634"/>
                  </a:cubicBezTo>
                  <a:cubicBezTo>
                    <a:pt x="370" y="687"/>
                    <a:pt x="317" y="687"/>
                    <a:pt x="264" y="687"/>
                  </a:cubicBezTo>
                  <a:cubicBezTo>
                    <a:pt x="211" y="687"/>
                    <a:pt x="158" y="687"/>
                    <a:pt x="106" y="634"/>
                  </a:cubicBezTo>
                  <a:cubicBezTo>
                    <a:pt x="106" y="581"/>
                    <a:pt x="106" y="528"/>
                    <a:pt x="106" y="476"/>
                  </a:cubicBezTo>
                  <a:cubicBezTo>
                    <a:pt x="106" y="423"/>
                    <a:pt x="106" y="423"/>
                    <a:pt x="106" y="370"/>
                  </a:cubicBezTo>
                  <a:cubicBezTo>
                    <a:pt x="106" y="370"/>
                    <a:pt x="106" y="317"/>
                    <a:pt x="106" y="317"/>
                  </a:cubicBezTo>
                  <a:cubicBezTo>
                    <a:pt x="106" y="212"/>
                    <a:pt x="106" y="159"/>
                    <a:pt x="106" y="159"/>
                  </a:cubicBezTo>
                  <a:cubicBezTo>
                    <a:pt x="158" y="106"/>
                    <a:pt x="211" y="106"/>
                    <a:pt x="264" y="106"/>
                  </a:cubicBezTo>
                  <a:close/>
                  <a:moveTo>
                    <a:pt x="158" y="0"/>
                  </a:moveTo>
                  <a:cubicBezTo>
                    <a:pt x="106" y="53"/>
                    <a:pt x="53" y="53"/>
                    <a:pt x="53" y="106"/>
                  </a:cubicBezTo>
                  <a:cubicBezTo>
                    <a:pt x="53" y="106"/>
                    <a:pt x="0" y="159"/>
                    <a:pt x="0" y="159"/>
                  </a:cubicBezTo>
                  <a:cubicBezTo>
                    <a:pt x="0" y="212"/>
                    <a:pt x="0" y="264"/>
                    <a:pt x="0" y="317"/>
                  </a:cubicBezTo>
                  <a:cubicBezTo>
                    <a:pt x="0" y="317"/>
                    <a:pt x="0" y="370"/>
                    <a:pt x="0" y="370"/>
                  </a:cubicBezTo>
                  <a:cubicBezTo>
                    <a:pt x="0" y="423"/>
                    <a:pt x="0" y="423"/>
                    <a:pt x="0" y="476"/>
                  </a:cubicBezTo>
                  <a:cubicBezTo>
                    <a:pt x="0" y="528"/>
                    <a:pt x="0" y="581"/>
                    <a:pt x="0" y="581"/>
                  </a:cubicBezTo>
                  <a:cubicBezTo>
                    <a:pt x="0" y="634"/>
                    <a:pt x="53" y="687"/>
                    <a:pt x="53" y="687"/>
                  </a:cubicBezTo>
                  <a:cubicBezTo>
                    <a:pt x="53" y="740"/>
                    <a:pt x="106" y="740"/>
                    <a:pt x="158" y="740"/>
                  </a:cubicBezTo>
                  <a:cubicBezTo>
                    <a:pt x="158" y="792"/>
                    <a:pt x="211" y="792"/>
                    <a:pt x="264" y="792"/>
                  </a:cubicBezTo>
                  <a:cubicBezTo>
                    <a:pt x="317" y="792"/>
                    <a:pt x="370" y="792"/>
                    <a:pt x="370" y="740"/>
                  </a:cubicBezTo>
                  <a:cubicBezTo>
                    <a:pt x="423" y="740"/>
                    <a:pt x="423" y="740"/>
                    <a:pt x="475" y="687"/>
                  </a:cubicBezTo>
                  <a:cubicBezTo>
                    <a:pt x="475" y="687"/>
                    <a:pt x="528" y="634"/>
                    <a:pt x="528" y="581"/>
                  </a:cubicBezTo>
                  <a:cubicBezTo>
                    <a:pt x="528" y="581"/>
                    <a:pt x="528" y="528"/>
                    <a:pt x="528" y="476"/>
                  </a:cubicBezTo>
                  <a:cubicBezTo>
                    <a:pt x="528" y="423"/>
                    <a:pt x="528" y="423"/>
                    <a:pt x="528" y="370"/>
                  </a:cubicBezTo>
                  <a:cubicBezTo>
                    <a:pt x="528" y="370"/>
                    <a:pt x="528" y="317"/>
                    <a:pt x="528" y="317"/>
                  </a:cubicBezTo>
                  <a:cubicBezTo>
                    <a:pt x="528" y="264"/>
                    <a:pt x="528" y="212"/>
                    <a:pt x="528" y="159"/>
                  </a:cubicBezTo>
                  <a:cubicBezTo>
                    <a:pt x="528" y="159"/>
                    <a:pt x="475" y="106"/>
                    <a:pt x="475" y="106"/>
                  </a:cubicBezTo>
                  <a:cubicBezTo>
                    <a:pt x="423" y="53"/>
                    <a:pt x="423" y="53"/>
                    <a:pt x="37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105"/>
            <p:cNvSpPr/>
            <p:nvPr/>
          </p:nvSpPr>
          <p:spPr>
            <a:xfrm>
              <a:off x="3691499" y="3888881"/>
              <a:ext cx="20233" cy="27569"/>
            </a:xfrm>
            <a:custGeom>
              <a:avLst/>
              <a:gdLst/>
              <a:ahLst/>
              <a:cxnLst/>
              <a:rect l="l" t="t" r="r" b="b"/>
              <a:pathLst>
                <a:path w="582" h="793" extrusionOk="0">
                  <a:moveTo>
                    <a:pt x="370" y="370"/>
                  </a:moveTo>
                  <a:cubicBezTo>
                    <a:pt x="423" y="370"/>
                    <a:pt x="423" y="370"/>
                    <a:pt x="423" y="423"/>
                  </a:cubicBezTo>
                  <a:cubicBezTo>
                    <a:pt x="476" y="423"/>
                    <a:pt x="476" y="423"/>
                    <a:pt x="476" y="476"/>
                  </a:cubicBezTo>
                  <a:cubicBezTo>
                    <a:pt x="476" y="476"/>
                    <a:pt x="476" y="476"/>
                    <a:pt x="476" y="528"/>
                  </a:cubicBezTo>
                  <a:cubicBezTo>
                    <a:pt x="476" y="528"/>
                    <a:pt x="476" y="581"/>
                    <a:pt x="476" y="581"/>
                  </a:cubicBezTo>
                  <a:cubicBezTo>
                    <a:pt x="476" y="581"/>
                    <a:pt x="476" y="634"/>
                    <a:pt x="423" y="634"/>
                  </a:cubicBezTo>
                  <a:cubicBezTo>
                    <a:pt x="423" y="634"/>
                    <a:pt x="423" y="634"/>
                    <a:pt x="370" y="687"/>
                  </a:cubicBezTo>
                  <a:lnTo>
                    <a:pt x="212" y="687"/>
                  </a:lnTo>
                  <a:cubicBezTo>
                    <a:pt x="212" y="634"/>
                    <a:pt x="212" y="634"/>
                    <a:pt x="159" y="634"/>
                  </a:cubicBezTo>
                  <a:cubicBezTo>
                    <a:pt x="159" y="634"/>
                    <a:pt x="159" y="581"/>
                    <a:pt x="159" y="581"/>
                  </a:cubicBezTo>
                  <a:cubicBezTo>
                    <a:pt x="106" y="581"/>
                    <a:pt x="106" y="528"/>
                    <a:pt x="106" y="528"/>
                  </a:cubicBezTo>
                  <a:cubicBezTo>
                    <a:pt x="106" y="476"/>
                    <a:pt x="106" y="476"/>
                    <a:pt x="159" y="476"/>
                  </a:cubicBezTo>
                  <a:cubicBezTo>
                    <a:pt x="159" y="423"/>
                    <a:pt x="159" y="423"/>
                    <a:pt x="159" y="423"/>
                  </a:cubicBezTo>
                  <a:cubicBezTo>
                    <a:pt x="212" y="370"/>
                    <a:pt x="212" y="370"/>
                    <a:pt x="212" y="370"/>
                  </a:cubicBezTo>
                  <a:close/>
                  <a:moveTo>
                    <a:pt x="318" y="0"/>
                  </a:moveTo>
                  <a:lnTo>
                    <a:pt x="106" y="317"/>
                  </a:lnTo>
                  <a:cubicBezTo>
                    <a:pt x="106" y="317"/>
                    <a:pt x="106" y="370"/>
                    <a:pt x="54" y="370"/>
                  </a:cubicBezTo>
                  <a:cubicBezTo>
                    <a:pt x="54" y="370"/>
                    <a:pt x="54" y="370"/>
                    <a:pt x="54" y="423"/>
                  </a:cubicBezTo>
                  <a:cubicBezTo>
                    <a:pt x="54" y="423"/>
                    <a:pt x="54" y="423"/>
                    <a:pt x="54" y="476"/>
                  </a:cubicBezTo>
                  <a:cubicBezTo>
                    <a:pt x="1" y="476"/>
                    <a:pt x="1" y="476"/>
                    <a:pt x="1" y="528"/>
                  </a:cubicBezTo>
                  <a:cubicBezTo>
                    <a:pt x="1" y="528"/>
                    <a:pt x="54" y="581"/>
                    <a:pt x="54" y="634"/>
                  </a:cubicBezTo>
                  <a:cubicBezTo>
                    <a:pt x="54" y="634"/>
                    <a:pt x="54" y="687"/>
                    <a:pt x="106" y="687"/>
                  </a:cubicBezTo>
                  <a:cubicBezTo>
                    <a:pt x="106" y="740"/>
                    <a:pt x="159" y="740"/>
                    <a:pt x="212" y="740"/>
                  </a:cubicBezTo>
                  <a:cubicBezTo>
                    <a:pt x="212" y="792"/>
                    <a:pt x="265" y="792"/>
                    <a:pt x="318" y="792"/>
                  </a:cubicBezTo>
                  <a:cubicBezTo>
                    <a:pt x="318" y="792"/>
                    <a:pt x="370" y="792"/>
                    <a:pt x="423" y="740"/>
                  </a:cubicBezTo>
                  <a:cubicBezTo>
                    <a:pt x="476" y="740"/>
                    <a:pt x="476" y="740"/>
                    <a:pt x="529" y="687"/>
                  </a:cubicBezTo>
                  <a:cubicBezTo>
                    <a:pt x="529" y="687"/>
                    <a:pt x="529" y="634"/>
                    <a:pt x="582" y="634"/>
                  </a:cubicBezTo>
                  <a:cubicBezTo>
                    <a:pt x="582" y="581"/>
                    <a:pt x="582" y="528"/>
                    <a:pt x="582" y="528"/>
                  </a:cubicBezTo>
                  <a:cubicBezTo>
                    <a:pt x="582" y="476"/>
                    <a:pt x="582" y="423"/>
                    <a:pt x="582" y="423"/>
                  </a:cubicBezTo>
                  <a:cubicBezTo>
                    <a:pt x="529" y="370"/>
                    <a:pt x="529" y="370"/>
                    <a:pt x="529" y="317"/>
                  </a:cubicBezTo>
                  <a:cubicBezTo>
                    <a:pt x="476" y="317"/>
                    <a:pt x="476" y="264"/>
                    <a:pt x="423" y="264"/>
                  </a:cubicBezTo>
                  <a:lnTo>
                    <a:pt x="265" y="264"/>
                  </a:lnTo>
                  <a:lnTo>
                    <a:pt x="423" y="53"/>
                  </a:lnTo>
                  <a:cubicBezTo>
                    <a:pt x="423" y="0"/>
                    <a:pt x="423" y="0"/>
                    <a:pt x="4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03" name="Google Shape;3303;p105"/>
          <p:cNvGrpSpPr/>
          <p:nvPr/>
        </p:nvGrpSpPr>
        <p:grpSpPr>
          <a:xfrm>
            <a:off x="1369184" y="1732370"/>
            <a:ext cx="2585490" cy="2806442"/>
            <a:chOff x="1064384" y="1732370"/>
            <a:chExt cx="2585490" cy="2806442"/>
          </a:xfrm>
        </p:grpSpPr>
        <p:sp>
          <p:nvSpPr>
            <p:cNvPr id="3304" name="Google Shape;3304;p105"/>
            <p:cNvSpPr/>
            <p:nvPr/>
          </p:nvSpPr>
          <p:spPr>
            <a:xfrm>
              <a:off x="1064384" y="1732370"/>
              <a:ext cx="359708" cy="365763"/>
            </a:xfrm>
            <a:custGeom>
              <a:avLst/>
              <a:gdLst/>
              <a:ahLst/>
              <a:cxnLst/>
              <a:rect l="l" t="t" r="r" b="b"/>
              <a:pathLst>
                <a:path w="71477" h="71091" extrusionOk="0">
                  <a:moveTo>
                    <a:pt x="70209" y="1268"/>
                  </a:moveTo>
                  <a:lnTo>
                    <a:pt x="70209" y="69823"/>
                  </a:lnTo>
                  <a:lnTo>
                    <a:pt x="1268" y="69823"/>
                  </a:lnTo>
                  <a:lnTo>
                    <a:pt x="1268" y="1268"/>
                  </a:lnTo>
                  <a:close/>
                  <a:moveTo>
                    <a:pt x="1" y="1"/>
                  </a:moveTo>
                  <a:lnTo>
                    <a:pt x="1" y="71091"/>
                  </a:lnTo>
                  <a:lnTo>
                    <a:pt x="71476" y="71091"/>
                  </a:lnTo>
                  <a:lnTo>
                    <a:pt x="71476" y="1"/>
                  </a:lnTo>
                  <a:close/>
                </a:path>
              </a:pathLst>
            </a:custGeom>
            <a:gradFill>
              <a:gsLst>
                <a:gs pos="0">
                  <a:srgbClr val="B45F06"/>
                </a:gs>
                <a:gs pos="100000">
                  <a:schemeClr val="lt1"/>
                </a:gs>
              </a:gsLst>
              <a:lin ang="0" scaled="0"/>
            </a:gra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05" name="Google Shape;3305;p105"/>
            <p:cNvGrpSpPr/>
            <p:nvPr/>
          </p:nvGrpSpPr>
          <p:grpSpPr>
            <a:xfrm>
              <a:off x="1998791" y="3349119"/>
              <a:ext cx="56945" cy="1189693"/>
              <a:chOff x="1998791" y="3349119"/>
              <a:chExt cx="56945" cy="1189693"/>
            </a:xfrm>
          </p:grpSpPr>
          <p:sp>
            <p:nvSpPr>
              <p:cNvPr id="3306" name="Google Shape;3306;p105"/>
              <p:cNvSpPr/>
              <p:nvPr/>
            </p:nvSpPr>
            <p:spPr>
              <a:xfrm>
                <a:off x="1998791" y="3349119"/>
                <a:ext cx="56945" cy="12863"/>
              </a:xfrm>
              <a:custGeom>
                <a:avLst/>
                <a:gdLst/>
                <a:ahLst/>
                <a:cxnLst/>
                <a:rect l="l" t="t" r="r" b="b"/>
                <a:pathLst>
                  <a:path w="1638" h="370" extrusionOk="0">
                    <a:moveTo>
                      <a:pt x="0" y="0"/>
                    </a:moveTo>
                    <a:lnTo>
                      <a:pt x="0" y="370"/>
                    </a:lnTo>
                    <a:lnTo>
                      <a:pt x="1637" y="370"/>
                    </a:lnTo>
                    <a:lnTo>
                      <a:pt x="16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105"/>
              <p:cNvSpPr/>
              <p:nvPr/>
            </p:nvSpPr>
            <p:spPr>
              <a:xfrm>
                <a:off x="1998791" y="3492316"/>
                <a:ext cx="56945" cy="11055"/>
              </a:xfrm>
              <a:custGeom>
                <a:avLst/>
                <a:gdLst/>
                <a:ahLst/>
                <a:cxnLst/>
                <a:rect l="l" t="t" r="r" b="b"/>
                <a:pathLst>
                  <a:path w="1638" h="318" extrusionOk="0">
                    <a:moveTo>
                      <a:pt x="0" y="0"/>
                    </a:moveTo>
                    <a:lnTo>
                      <a:pt x="0" y="317"/>
                    </a:lnTo>
                    <a:lnTo>
                      <a:pt x="1637" y="317"/>
                    </a:lnTo>
                    <a:lnTo>
                      <a:pt x="16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105"/>
              <p:cNvSpPr/>
              <p:nvPr/>
            </p:nvSpPr>
            <p:spPr>
              <a:xfrm>
                <a:off x="1998791" y="3736506"/>
                <a:ext cx="56945" cy="9213"/>
              </a:xfrm>
              <a:custGeom>
                <a:avLst/>
                <a:gdLst/>
                <a:ahLst/>
                <a:cxnLst/>
                <a:rect l="l" t="t" r="r" b="b"/>
                <a:pathLst>
                  <a:path w="1638" h="265" extrusionOk="0">
                    <a:moveTo>
                      <a:pt x="0" y="0"/>
                    </a:moveTo>
                    <a:lnTo>
                      <a:pt x="0" y="264"/>
                    </a:lnTo>
                    <a:lnTo>
                      <a:pt x="1637" y="264"/>
                    </a:lnTo>
                    <a:lnTo>
                      <a:pt x="16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105"/>
              <p:cNvSpPr/>
              <p:nvPr/>
            </p:nvSpPr>
            <p:spPr>
              <a:xfrm>
                <a:off x="1998791" y="3831970"/>
                <a:ext cx="56945" cy="7370"/>
              </a:xfrm>
              <a:custGeom>
                <a:avLst/>
                <a:gdLst/>
                <a:ahLst/>
                <a:cxnLst/>
                <a:rect l="l" t="t" r="r" b="b"/>
                <a:pathLst>
                  <a:path w="1638" h="212" extrusionOk="0">
                    <a:moveTo>
                      <a:pt x="0" y="0"/>
                    </a:moveTo>
                    <a:lnTo>
                      <a:pt x="0" y="211"/>
                    </a:lnTo>
                    <a:lnTo>
                      <a:pt x="1637" y="211"/>
                    </a:lnTo>
                    <a:lnTo>
                      <a:pt x="16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105"/>
              <p:cNvSpPr/>
              <p:nvPr/>
            </p:nvSpPr>
            <p:spPr>
              <a:xfrm>
                <a:off x="1998791" y="3701602"/>
                <a:ext cx="56945" cy="9213"/>
              </a:xfrm>
              <a:custGeom>
                <a:avLst/>
                <a:gdLst/>
                <a:ahLst/>
                <a:cxnLst/>
                <a:rect l="l" t="t" r="r" b="b"/>
                <a:pathLst>
                  <a:path w="1638" h="265" extrusionOk="0">
                    <a:moveTo>
                      <a:pt x="0" y="1"/>
                    </a:moveTo>
                    <a:lnTo>
                      <a:pt x="0" y="265"/>
                    </a:lnTo>
                    <a:lnTo>
                      <a:pt x="1637" y="265"/>
                    </a:lnTo>
                    <a:lnTo>
                      <a:pt x="16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105"/>
              <p:cNvSpPr/>
              <p:nvPr/>
            </p:nvSpPr>
            <p:spPr>
              <a:xfrm>
                <a:off x="1998791" y="4144056"/>
                <a:ext cx="56945" cy="11055"/>
              </a:xfrm>
              <a:custGeom>
                <a:avLst/>
                <a:gdLst/>
                <a:ahLst/>
                <a:cxnLst/>
                <a:rect l="l" t="t" r="r" b="b"/>
                <a:pathLst>
                  <a:path w="1638" h="318" extrusionOk="0">
                    <a:moveTo>
                      <a:pt x="0" y="1"/>
                    </a:moveTo>
                    <a:lnTo>
                      <a:pt x="0" y="318"/>
                    </a:lnTo>
                    <a:lnTo>
                      <a:pt x="1637" y="318"/>
                    </a:lnTo>
                    <a:lnTo>
                      <a:pt x="16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105"/>
              <p:cNvSpPr/>
              <p:nvPr/>
            </p:nvSpPr>
            <p:spPr>
              <a:xfrm>
                <a:off x="1998791" y="4287288"/>
                <a:ext cx="56945" cy="9213"/>
              </a:xfrm>
              <a:custGeom>
                <a:avLst/>
                <a:gdLst/>
                <a:ahLst/>
                <a:cxnLst/>
                <a:rect l="l" t="t" r="r" b="b"/>
                <a:pathLst>
                  <a:path w="1638" h="265" extrusionOk="0">
                    <a:moveTo>
                      <a:pt x="0" y="0"/>
                    </a:moveTo>
                    <a:lnTo>
                      <a:pt x="0" y="264"/>
                    </a:lnTo>
                    <a:lnTo>
                      <a:pt x="1637" y="264"/>
                    </a:lnTo>
                    <a:lnTo>
                      <a:pt x="16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105"/>
              <p:cNvSpPr/>
              <p:nvPr/>
            </p:nvSpPr>
            <p:spPr>
              <a:xfrm>
                <a:off x="1998791" y="4529600"/>
                <a:ext cx="56945" cy="9213"/>
              </a:xfrm>
              <a:custGeom>
                <a:avLst/>
                <a:gdLst/>
                <a:ahLst/>
                <a:cxnLst/>
                <a:rect l="l" t="t" r="r" b="b"/>
                <a:pathLst>
                  <a:path w="1638" h="265" extrusionOk="0">
                    <a:moveTo>
                      <a:pt x="0" y="1"/>
                    </a:moveTo>
                    <a:lnTo>
                      <a:pt x="0" y="265"/>
                    </a:lnTo>
                    <a:lnTo>
                      <a:pt x="1637" y="265"/>
                    </a:lnTo>
                    <a:lnTo>
                      <a:pt x="16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105"/>
              <p:cNvSpPr/>
              <p:nvPr/>
            </p:nvSpPr>
            <p:spPr>
              <a:xfrm>
                <a:off x="1998791" y="4494730"/>
                <a:ext cx="56945" cy="11055"/>
              </a:xfrm>
              <a:custGeom>
                <a:avLst/>
                <a:gdLst/>
                <a:ahLst/>
                <a:cxnLst/>
                <a:rect l="l" t="t" r="r" b="b"/>
                <a:pathLst>
                  <a:path w="1638" h="318" extrusionOk="0">
                    <a:moveTo>
                      <a:pt x="0" y="1"/>
                    </a:moveTo>
                    <a:lnTo>
                      <a:pt x="0" y="317"/>
                    </a:lnTo>
                    <a:lnTo>
                      <a:pt x="1637" y="317"/>
                    </a:lnTo>
                    <a:lnTo>
                      <a:pt x="16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105"/>
              <p:cNvSpPr/>
              <p:nvPr/>
            </p:nvSpPr>
            <p:spPr>
              <a:xfrm>
                <a:off x="1998791" y="3943949"/>
                <a:ext cx="56945" cy="9213"/>
              </a:xfrm>
              <a:custGeom>
                <a:avLst/>
                <a:gdLst/>
                <a:ahLst/>
                <a:cxnLst/>
                <a:rect l="l" t="t" r="r" b="b"/>
                <a:pathLst>
                  <a:path w="1638" h="265" extrusionOk="0">
                    <a:moveTo>
                      <a:pt x="0" y="1"/>
                    </a:moveTo>
                    <a:lnTo>
                      <a:pt x="0" y="265"/>
                    </a:lnTo>
                    <a:lnTo>
                      <a:pt x="1637" y="265"/>
                    </a:lnTo>
                    <a:lnTo>
                      <a:pt x="16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105"/>
              <p:cNvSpPr/>
              <p:nvPr/>
            </p:nvSpPr>
            <p:spPr>
              <a:xfrm>
                <a:off x="1998791" y="4041256"/>
                <a:ext cx="56945" cy="7370"/>
              </a:xfrm>
              <a:custGeom>
                <a:avLst/>
                <a:gdLst/>
                <a:ahLst/>
                <a:cxnLst/>
                <a:rect l="l" t="t" r="r" b="b"/>
                <a:pathLst>
                  <a:path w="1638" h="212" extrusionOk="0">
                    <a:moveTo>
                      <a:pt x="0" y="0"/>
                    </a:moveTo>
                    <a:lnTo>
                      <a:pt x="0" y="212"/>
                    </a:lnTo>
                    <a:lnTo>
                      <a:pt x="1637" y="212"/>
                    </a:lnTo>
                    <a:lnTo>
                      <a:pt x="16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17" name="Google Shape;3317;p105"/>
            <p:cNvSpPr/>
            <p:nvPr/>
          </p:nvSpPr>
          <p:spPr>
            <a:xfrm>
              <a:off x="1424100" y="2098125"/>
              <a:ext cx="776803" cy="744624"/>
            </a:xfrm>
            <a:custGeom>
              <a:avLst/>
              <a:gdLst/>
              <a:ahLst/>
              <a:cxnLst/>
              <a:rect l="l" t="t" r="r" b="b"/>
              <a:pathLst>
                <a:path w="21706" h="21706" fill="none" extrusionOk="0">
                  <a:moveTo>
                    <a:pt x="21705" y="21705"/>
                  </a:moveTo>
                  <a:lnTo>
                    <a:pt x="0" y="1"/>
                  </a:lnTo>
                </a:path>
              </a:pathLst>
            </a:custGeom>
            <a:noFill/>
            <a:ln w="9525" cap="flat" cmpd="sng">
              <a:solidFill>
                <a:schemeClr val="lt1"/>
              </a:solidFill>
              <a:prstDash val="solid"/>
              <a:miter lim="52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105"/>
            <p:cNvSpPr/>
            <p:nvPr/>
          </p:nvSpPr>
          <p:spPr>
            <a:xfrm>
              <a:off x="2200900" y="2887488"/>
              <a:ext cx="1435725" cy="336262"/>
            </a:xfrm>
            <a:custGeom>
              <a:avLst/>
              <a:gdLst/>
              <a:ahLst/>
              <a:cxnLst/>
              <a:rect l="l" t="t" r="r" b="b"/>
              <a:pathLst>
                <a:path w="41298" h="15052" fill="none" extrusionOk="0">
                  <a:moveTo>
                    <a:pt x="41298" y="6232"/>
                  </a:moveTo>
                  <a:cubicBezTo>
                    <a:pt x="38710" y="6232"/>
                    <a:pt x="38710" y="5070"/>
                    <a:pt x="36122" y="5070"/>
                  </a:cubicBezTo>
                  <a:cubicBezTo>
                    <a:pt x="33588" y="5070"/>
                    <a:pt x="33588" y="0"/>
                    <a:pt x="31000" y="0"/>
                  </a:cubicBezTo>
                  <a:cubicBezTo>
                    <a:pt x="28412" y="0"/>
                    <a:pt x="28412" y="6602"/>
                    <a:pt x="25824" y="6602"/>
                  </a:cubicBezTo>
                  <a:cubicBezTo>
                    <a:pt x="23237" y="6602"/>
                    <a:pt x="23237" y="8661"/>
                    <a:pt x="20649" y="8661"/>
                  </a:cubicBezTo>
                  <a:cubicBezTo>
                    <a:pt x="18061" y="8661"/>
                    <a:pt x="18061" y="5281"/>
                    <a:pt x="15474" y="5281"/>
                  </a:cubicBezTo>
                  <a:cubicBezTo>
                    <a:pt x="12939" y="5281"/>
                    <a:pt x="12939" y="15051"/>
                    <a:pt x="10351" y="15051"/>
                  </a:cubicBezTo>
                  <a:cubicBezTo>
                    <a:pt x="7764" y="15051"/>
                    <a:pt x="7764" y="9084"/>
                    <a:pt x="5176" y="9084"/>
                  </a:cubicBezTo>
                  <a:cubicBezTo>
                    <a:pt x="2588" y="9084"/>
                    <a:pt x="2588" y="2377"/>
                    <a:pt x="0" y="2377"/>
                  </a:cubicBezTo>
                </a:path>
              </a:pathLst>
            </a:custGeom>
            <a:gradFill>
              <a:gsLst>
                <a:gs pos="0">
                  <a:srgbClr val="B45F06"/>
                </a:gs>
                <a:gs pos="100000">
                  <a:srgbClr val="F1C232"/>
                </a:gs>
              </a:gsLst>
              <a:lin ang="10801400" scaled="0"/>
            </a:gradFill>
            <a:ln w="18475" cap="flat" cmpd="sng">
              <a:solidFill>
                <a:schemeClr val="lt1"/>
              </a:solidFill>
              <a:prstDash val="solid"/>
              <a:miter lim="52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105"/>
            <p:cNvSpPr/>
            <p:nvPr/>
          </p:nvSpPr>
          <p:spPr>
            <a:xfrm>
              <a:off x="2200900" y="2858000"/>
              <a:ext cx="1435725" cy="336239"/>
            </a:xfrm>
            <a:custGeom>
              <a:avLst/>
              <a:gdLst/>
              <a:ahLst/>
              <a:cxnLst/>
              <a:rect l="l" t="t" r="r" b="b"/>
              <a:pathLst>
                <a:path w="41298" h="15051" fill="none" extrusionOk="0">
                  <a:moveTo>
                    <a:pt x="41298" y="6232"/>
                  </a:moveTo>
                  <a:cubicBezTo>
                    <a:pt x="38710" y="6232"/>
                    <a:pt x="38710" y="5070"/>
                    <a:pt x="36122" y="5070"/>
                  </a:cubicBezTo>
                  <a:cubicBezTo>
                    <a:pt x="33588" y="5070"/>
                    <a:pt x="33588" y="0"/>
                    <a:pt x="31000" y="0"/>
                  </a:cubicBezTo>
                  <a:cubicBezTo>
                    <a:pt x="28412" y="0"/>
                    <a:pt x="28412" y="6601"/>
                    <a:pt x="25824" y="6601"/>
                  </a:cubicBezTo>
                  <a:cubicBezTo>
                    <a:pt x="23237" y="6601"/>
                    <a:pt x="23237" y="8661"/>
                    <a:pt x="20649" y="8661"/>
                  </a:cubicBezTo>
                  <a:cubicBezTo>
                    <a:pt x="18061" y="8661"/>
                    <a:pt x="18061" y="5334"/>
                    <a:pt x="15474" y="5334"/>
                  </a:cubicBezTo>
                  <a:cubicBezTo>
                    <a:pt x="12939" y="5334"/>
                    <a:pt x="12939" y="15051"/>
                    <a:pt x="10351" y="15051"/>
                  </a:cubicBezTo>
                  <a:cubicBezTo>
                    <a:pt x="7764" y="15051"/>
                    <a:pt x="7764" y="9083"/>
                    <a:pt x="5176" y="9083"/>
                  </a:cubicBezTo>
                  <a:cubicBezTo>
                    <a:pt x="2588" y="9083"/>
                    <a:pt x="2588" y="2377"/>
                    <a:pt x="0" y="2377"/>
                  </a:cubicBezTo>
                </a:path>
              </a:pathLst>
            </a:custGeom>
            <a:gradFill>
              <a:gsLst>
                <a:gs pos="0">
                  <a:srgbClr val="B45F06"/>
                </a:gs>
                <a:gs pos="100000">
                  <a:srgbClr val="F1C232"/>
                </a:gs>
              </a:gsLst>
              <a:lin ang="10801400" scaled="0"/>
            </a:gradFill>
            <a:ln w="5275" cap="flat" cmpd="sng">
              <a:solidFill>
                <a:schemeClr val="lt1"/>
              </a:solidFill>
              <a:prstDash val="solid"/>
              <a:miter lim="52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105"/>
            <p:cNvSpPr/>
            <p:nvPr/>
          </p:nvSpPr>
          <p:spPr>
            <a:xfrm>
              <a:off x="2178520" y="2806693"/>
              <a:ext cx="1471354" cy="1496110"/>
            </a:xfrm>
            <a:custGeom>
              <a:avLst/>
              <a:gdLst/>
              <a:ahLst/>
              <a:cxnLst/>
              <a:rect l="l" t="t" r="r" b="b"/>
              <a:pathLst>
                <a:path w="71477" h="71091" extrusionOk="0">
                  <a:moveTo>
                    <a:pt x="70209" y="1268"/>
                  </a:moveTo>
                  <a:lnTo>
                    <a:pt x="70209" y="69823"/>
                  </a:lnTo>
                  <a:lnTo>
                    <a:pt x="1268" y="69823"/>
                  </a:lnTo>
                  <a:lnTo>
                    <a:pt x="1268" y="1268"/>
                  </a:lnTo>
                  <a:close/>
                  <a:moveTo>
                    <a:pt x="1" y="1"/>
                  </a:moveTo>
                  <a:lnTo>
                    <a:pt x="1" y="71091"/>
                  </a:lnTo>
                  <a:lnTo>
                    <a:pt x="71476" y="71091"/>
                  </a:lnTo>
                  <a:lnTo>
                    <a:pt x="71476" y="1"/>
                  </a:lnTo>
                  <a:close/>
                </a:path>
              </a:pathLst>
            </a:cu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1" name="Google Shape;3321;p105"/>
          <p:cNvSpPr txBox="1">
            <a:spLocks noGrp="1"/>
          </p:cNvSpPr>
          <p:nvPr>
            <p:ph type="title"/>
          </p:nvPr>
        </p:nvSpPr>
        <p:spPr>
          <a:xfrm>
            <a:off x="4810737" y="2184719"/>
            <a:ext cx="3559500" cy="870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CONCLUSIONS</a:t>
            </a:r>
            <a:endParaRPr dirty="0"/>
          </a:p>
        </p:txBody>
      </p:sp>
      <p:sp>
        <p:nvSpPr>
          <p:cNvPr id="3323" name="Google Shape;3323;p105"/>
          <p:cNvSpPr txBox="1">
            <a:spLocks noGrp="1"/>
          </p:cNvSpPr>
          <p:nvPr>
            <p:ph type="title" idx="2"/>
          </p:nvPr>
        </p:nvSpPr>
        <p:spPr>
          <a:xfrm>
            <a:off x="2546000" y="3030300"/>
            <a:ext cx="1348500" cy="111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76"/>
        <p:cNvGrpSpPr/>
        <p:nvPr/>
      </p:nvGrpSpPr>
      <p:grpSpPr>
        <a:xfrm>
          <a:off x="0" y="0"/>
          <a:ext cx="0" cy="0"/>
          <a:chOff x="0" y="0"/>
          <a:chExt cx="0" cy="0"/>
        </a:xfrm>
      </p:grpSpPr>
      <p:sp>
        <p:nvSpPr>
          <p:cNvPr id="3177" name="Google Shape;3177;p100"/>
          <p:cNvSpPr txBox="1">
            <a:spLocks noGrp="1"/>
          </p:cNvSpPr>
          <p:nvPr>
            <p:ph type="title"/>
          </p:nvPr>
        </p:nvSpPr>
        <p:spPr>
          <a:xfrm>
            <a:off x="720200" y="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ACTIVE RESEARCH &amp; EXPERIMENTS</a:t>
            </a:r>
            <a:endParaRPr dirty="0"/>
          </a:p>
        </p:txBody>
      </p:sp>
      <mc:AlternateContent xmlns:mc="http://schemas.openxmlformats.org/markup-compatibility/2006" xmlns:a14="http://schemas.microsoft.com/office/drawing/2010/main">
        <mc:Choice Requires="a14">
          <p:sp>
            <p:nvSpPr>
              <p:cNvPr id="3178" name="Google Shape;3178;p100"/>
              <p:cNvSpPr txBox="1">
                <a:spLocks noGrp="1"/>
              </p:cNvSpPr>
              <p:nvPr>
                <p:ph type="subTitle" idx="1"/>
              </p:nvPr>
            </p:nvSpPr>
            <p:spPr>
              <a:xfrm>
                <a:off x="2986180" y="668116"/>
                <a:ext cx="6022648" cy="894799"/>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US" dirty="0"/>
                  <a:t>Scientists don’t exactly know what it is, but they are looking for it. </a:t>
                </a:r>
              </a:p>
              <a:p>
                <a:pPr marL="457200" lvl="0" indent="-317500" algn="l" rtl="0">
                  <a:spcBef>
                    <a:spcPts val="0"/>
                  </a:spcBef>
                  <a:spcAft>
                    <a:spcPts val="0"/>
                  </a:spcAft>
                  <a:buSzPts val="1400"/>
                  <a:buChar char="●"/>
                </a:pPr>
                <a:endParaRPr lang="en-US" dirty="0"/>
              </a:p>
              <a:p>
                <a:pPr marL="457200" lvl="0" indent="-317500" algn="l" rtl="0">
                  <a:spcBef>
                    <a:spcPts val="0"/>
                  </a:spcBef>
                  <a:spcAft>
                    <a:spcPts val="0"/>
                  </a:spcAft>
                  <a:buSzPts val="1400"/>
                  <a:buChar char="●"/>
                </a:pPr>
                <a:r>
                  <a:rPr lang="en-US" b="1" u="sng" dirty="0" err="1"/>
                  <a:t>DarkSide</a:t>
                </a:r>
                <a:r>
                  <a:rPr lang="en-US" b="1" u="sng" dirty="0"/>
                  <a:t> </a:t>
                </a:r>
                <a:r>
                  <a:rPr lang="en-US" b="1" dirty="0"/>
                  <a:t>: Detecting dark matter particle interactions in liquid argon using a dual-phase physics detector. </a:t>
                </a:r>
                <a:r>
                  <a:rPr lang="en-US" b="1" dirty="0" err="1"/>
                  <a:t>LAr</a:t>
                </a:r>
                <a:r>
                  <a:rPr lang="en-US" b="1" dirty="0"/>
                  <a:t> respond to particle interactions by both emitting light, through a process known as scintillation, and liberating charges via ionization.    </a:t>
                </a:r>
                <a:r>
                  <a:rPr lang="en-US" b="1" dirty="0">
                    <a:sym typeface="Wingdings" panose="05000000000000000000" pitchFamily="2" charset="2"/>
                  </a:rPr>
                  <a:t> WIMP</a:t>
                </a:r>
                <a:endParaRPr lang="en-US" b="1" dirty="0"/>
              </a:p>
              <a:p>
                <a:pPr marL="457200" lvl="0" indent="-317500" algn="l" rtl="0">
                  <a:spcBef>
                    <a:spcPts val="0"/>
                  </a:spcBef>
                  <a:spcAft>
                    <a:spcPts val="0"/>
                  </a:spcAft>
                  <a:buSzPts val="1400"/>
                  <a:buChar char="●"/>
                </a:pPr>
                <a:endParaRPr lang="en-US" b="1" dirty="0"/>
              </a:p>
              <a:p>
                <a:pPr marL="457200" lvl="0" indent="-317500" algn="l" rtl="0">
                  <a:spcBef>
                    <a:spcPts val="0"/>
                  </a:spcBef>
                  <a:spcAft>
                    <a:spcPts val="0"/>
                  </a:spcAft>
                  <a:buSzPts val="1400"/>
                  <a:buChar char="●"/>
                </a:pPr>
                <a:endParaRPr lang="en-US" b="1" dirty="0"/>
              </a:p>
              <a:p>
                <a:pPr lvl="0" indent="-317500">
                  <a:buChar char="●"/>
                </a:pPr>
                <a:r>
                  <a:rPr lang="en-US" b="1" u="sng" dirty="0"/>
                  <a:t>MADMAX </a:t>
                </a:r>
                <a:r>
                  <a:rPr lang="en-US" b="1" dirty="0"/>
                  <a:t>: To boost the signal by using 80 dielectric disks in addition to the mirror, each with an area of 1</a:t>
                </a:r>
                <a14:m>
                  <m:oMath xmlns:m="http://schemas.openxmlformats.org/officeDocument/2006/math">
                    <m:sSup>
                      <m:sSupPr>
                        <m:ctrlPr>
                          <a:rPr lang="en-US" b="1" i="1" smtClean="0">
                            <a:latin typeface="Cambria Math" panose="02040503050406030204" pitchFamily="18" charset="0"/>
                          </a:rPr>
                        </m:ctrlPr>
                      </m:sSupPr>
                      <m:e>
                        <m:r>
                          <a:rPr lang="en-US" b="1" i="0" smtClean="0">
                            <a:latin typeface="Cambria Math" panose="02040503050406030204" pitchFamily="18" charset="0"/>
                          </a:rPr>
                          <m:t>𝐦</m:t>
                        </m:r>
                      </m:e>
                      <m:sup>
                        <m:r>
                          <a:rPr lang="en-US" b="1" i="0" smtClean="0">
                            <a:latin typeface="Cambria Math" panose="02040503050406030204" pitchFamily="18" charset="0"/>
                          </a:rPr>
                          <m:t>𝟐</m:t>
                        </m:r>
                      </m:sup>
                    </m:sSup>
                  </m:oMath>
                </a14:m>
                <a:r>
                  <a:rPr lang="en-US" b="1" dirty="0"/>
                  <a:t> and a high refractive index. In a static MF, an axion behaves a little bit like a photon, developing a small electric field. The stronger the magnetic field, the more “photon-like” the axion becomes. If we detect this field             we have found the axion! </a:t>
                </a:r>
              </a:p>
            </p:txBody>
          </p:sp>
        </mc:Choice>
        <mc:Fallback xmlns="">
          <p:sp>
            <p:nvSpPr>
              <p:cNvPr id="3178" name="Google Shape;3178;p100"/>
              <p:cNvSpPr txBox="1">
                <a:spLocks noGrp="1" noRot="1" noChangeAspect="1" noMove="1" noResize="1" noEditPoints="1" noAdjustHandles="1" noChangeArrowheads="1" noChangeShapeType="1" noTextEdit="1"/>
              </p:cNvSpPr>
              <p:nvPr>
                <p:ph type="subTitle" idx="1"/>
              </p:nvPr>
            </p:nvSpPr>
            <p:spPr>
              <a:xfrm>
                <a:off x="2986180" y="668116"/>
                <a:ext cx="6022648" cy="894799"/>
              </a:xfrm>
              <a:prstGeom prst="rect">
                <a:avLst/>
              </a:prstGeom>
              <a:blipFill>
                <a:blip r:embed="rId3"/>
                <a:stretch>
                  <a:fillRect r="-18623" b="-378767"/>
                </a:stretch>
              </a:blipFill>
            </p:spPr>
            <p:txBody>
              <a:bodyPr/>
              <a:lstStyle/>
              <a:p>
                <a:r>
                  <a:rPr lang="ru-RU">
                    <a:noFill/>
                  </a:rPr>
                  <a:t> </a:t>
                </a:r>
              </a:p>
            </p:txBody>
          </p:sp>
        </mc:Fallback>
      </mc:AlternateContent>
      <p:pic>
        <p:nvPicPr>
          <p:cNvPr id="14" name="Picture 13">
            <a:extLst>
              <a:ext uri="{FF2B5EF4-FFF2-40B4-BE49-F238E27FC236}">
                <a16:creationId xmlns:a16="http://schemas.microsoft.com/office/drawing/2014/main" id="{EA711D20-054B-A78F-CFA4-DC8B5FE6A7FA}"/>
              </a:ext>
            </a:extLst>
          </p:cNvPr>
          <p:cNvPicPr>
            <a:picLocks noChangeAspect="1"/>
          </p:cNvPicPr>
          <p:nvPr/>
        </p:nvPicPr>
        <p:blipFill>
          <a:blip r:embed="rId4"/>
          <a:stretch>
            <a:fillRect/>
          </a:stretch>
        </p:blipFill>
        <p:spPr>
          <a:xfrm>
            <a:off x="397186" y="1030840"/>
            <a:ext cx="2483396" cy="1860606"/>
          </a:xfrm>
          <a:prstGeom prst="rect">
            <a:avLst/>
          </a:prstGeom>
        </p:spPr>
      </p:pic>
      <p:pic>
        <p:nvPicPr>
          <p:cNvPr id="4098" name="Picture 2" descr="MADMAX prototype test at CERN | EP News">
            <a:extLst>
              <a:ext uri="{FF2B5EF4-FFF2-40B4-BE49-F238E27FC236}">
                <a16:creationId xmlns:a16="http://schemas.microsoft.com/office/drawing/2014/main" id="{9D425431-B36A-49AB-F1D6-E804C597A0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855" y="3182357"/>
            <a:ext cx="2958059" cy="1571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219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6"/>
        <p:cNvGrpSpPr/>
        <p:nvPr/>
      </p:nvGrpSpPr>
      <p:grpSpPr>
        <a:xfrm>
          <a:off x="0" y="0"/>
          <a:ext cx="0" cy="0"/>
          <a:chOff x="0" y="0"/>
          <a:chExt cx="0" cy="0"/>
        </a:xfrm>
      </p:grpSpPr>
      <p:sp>
        <p:nvSpPr>
          <p:cNvPr id="1367" name="Google Shape;1367;p57"/>
          <p:cNvSpPr txBox="1">
            <a:spLocks noGrp="1"/>
          </p:cNvSpPr>
          <p:nvPr>
            <p:ph type="title"/>
          </p:nvPr>
        </p:nvSpPr>
        <p:spPr>
          <a:xfrm>
            <a:off x="705770" y="84113"/>
            <a:ext cx="38520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u="sng" dirty="0">
                <a:solidFill>
                  <a:schemeClr val="accent5"/>
                </a:solidFill>
              </a:rPr>
              <a:t>TABLE OF CONTENTS</a:t>
            </a:r>
            <a:endParaRPr u="sng" dirty="0">
              <a:solidFill>
                <a:schemeClr val="accent5"/>
              </a:solidFill>
            </a:endParaRPr>
          </a:p>
        </p:txBody>
      </p:sp>
      <p:sp>
        <p:nvSpPr>
          <p:cNvPr id="1368" name="Google Shape;1368;p57"/>
          <p:cNvSpPr txBox="1">
            <a:spLocks noGrp="1"/>
          </p:cNvSpPr>
          <p:nvPr>
            <p:ph type="subTitle" idx="1"/>
          </p:nvPr>
        </p:nvSpPr>
        <p:spPr>
          <a:xfrm>
            <a:off x="685800" y="1660720"/>
            <a:ext cx="3852000" cy="2679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dirty="0"/>
              <a:t>Brief history</a:t>
            </a:r>
            <a:endParaRPr dirty="0"/>
          </a:p>
        </p:txBody>
      </p:sp>
      <p:sp>
        <p:nvSpPr>
          <p:cNvPr id="1369" name="Google Shape;1369;p57"/>
          <p:cNvSpPr txBox="1">
            <a:spLocks noGrp="1"/>
          </p:cNvSpPr>
          <p:nvPr>
            <p:ph type="title" idx="2"/>
          </p:nvPr>
        </p:nvSpPr>
        <p:spPr>
          <a:xfrm>
            <a:off x="4586300" y="1123643"/>
            <a:ext cx="616800" cy="55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01.</a:t>
            </a:r>
            <a:endParaRPr/>
          </a:p>
        </p:txBody>
      </p:sp>
      <p:sp>
        <p:nvSpPr>
          <p:cNvPr id="1370" name="Google Shape;1370;p57"/>
          <p:cNvSpPr txBox="1">
            <a:spLocks noGrp="1"/>
          </p:cNvSpPr>
          <p:nvPr>
            <p:ph type="subTitle" idx="3"/>
          </p:nvPr>
        </p:nvSpPr>
        <p:spPr>
          <a:xfrm>
            <a:off x="883920" y="1285493"/>
            <a:ext cx="3653880" cy="3771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dirty="0"/>
              <a:t>INTRODUCTION TO DARK MATTER</a:t>
            </a:r>
            <a:endParaRPr dirty="0"/>
          </a:p>
        </p:txBody>
      </p:sp>
      <p:sp>
        <p:nvSpPr>
          <p:cNvPr id="1371" name="Google Shape;1371;p57"/>
          <p:cNvSpPr txBox="1">
            <a:spLocks noGrp="1"/>
          </p:cNvSpPr>
          <p:nvPr>
            <p:ph type="subTitle" idx="4"/>
          </p:nvPr>
        </p:nvSpPr>
        <p:spPr>
          <a:xfrm>
            <a:off x="-18960" y="2299239"/>
            <a:ext cx="4564380" cy="498437"/>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Characteristics. Theory background</a:t>
            </a:r>
            <a:endParaRPr dirty="0"/>
          </a:p>
        </p:txBody>
      </p:sp>
      <p:sp>
        <p:nvSpPr>
          <p:cNvPr id="1372" name="Google Shape;1372;p57"/>
          <p:cNvSpPr txBox="1">
            <a:spLocks noGrp="1"/>
          </p:cNvSpPr>
          <p:nvPr>
            <p:ph type="title" idx="5"/>
          </p:nvPr>
        </p:nvSpPr>
        <p:spPr>
          <a:xfrm>
            <a:off x="4586300" y="1839687"/>
            <a:ext cx="616800" cy="55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02.</a:t>
            </a:r>
            <a:endParaRPr/>
          </a:p>
        </p:txBody>
      </p:sp>
      <p:sp>
        <p:nvSpPr>
          <p:cNvPr id="1373" name="Google Shape;1373;p57"/>
          <p:cNvSpPr txBox="1">
            <a:spLocks noGrp="1"/>
          </p:cNvSpPr>
          <p:nvPr>
            <p:ph type="subTitle" idx="6"/>
          </p:nvPr>
        </p:nvSpPr>
        <p:spPr>
          <a:xfrm>
            <a:off x="2182500" y="2022043"/>
            <a:ext cx="2355300" cy="3771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WHAT DO WE KNOW? </a:t>
            </a:r>
            <a:endParaRPr dirty="0"/>
          </a:p>
        </p:txBody>
      </p:sp>
      <p:sp>
        <p:nvSpPr>
          <p:cNvPr id="1374" name="Google Shape;1374;p57"/>
          <p:cNvSpPr txBox="1">
            <a:spLocks noGrp="1"/>
          </p:cNvSpPr>
          <p:nvPr>
            <p:ph type="subTitle" idx="7"/>
          </p:nvPr>
        </p:nvSpPr>
        <p:spPr>
          <a:xfrm>
            <a:off x="-18960" y="3172203"/>
            <a:ext cx="4564380" cy="190775"/>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dirty="0"/>
              <a:t>Main candidates and about them</a:t>
            </a:r>
            <a:endParaRPr dirty="0"/>
          </a:p>
        </p:txBody>
      </p:sp>
      <p:sp>
        <p:nvSpPr>
          <p:cNvPr id="1375" name="Google Shape;1375;p57"/>
          <p:cNvSpPr txBox="1">
            <a:spLocks noGrp="1"/>
          </p:cNvSpPr>
          <p:nvPr>
            <p:ph type="title" idx="8"/>
          </p:nvPr>
        </p:nvSpPr>
        <p:spPr>
          <a:xfrm>
            <a:off x="4586300" y="2555731"/>
            <a:ext cx="616800" cy="55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03.</a:t>
            </a:r>
            <a:endParaRPr dirty="0"/>
          </a:p>
        </p:txBody>
      </p:sp>
      <p:sp>
        <p:nvSpPr>
          <p:cNvPr id="1376" name="Google Shape;1376;p57"/>
          <p:cNvSpPr txBox="1">
            <a:spLocks noGrp="1"/>
          </p:cNvSpPr>
          <p:nvPr>
            <p:ph type="subTitle" idx="9"/>
          </p:nvPr>
        </p:nvSpPr>
        <p:spPr>
          <a:xfrm>
            <a:off x="883920" y="2758593"/>
            <a:ext cx="3653880" cy="3771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 dirty="0"/>
              <a:t>CANDIDATES FOR DARK MATTER</a:t>
            </a:r>
            <a:endParaRPr dirty="0"/>
          </a:p>
        </p:txBody>
      </p:sp>
      <p:sp>
        <p:nvSpPr>
          <p:cNvPr id="1377" name="Google Shape;1377;p57"/>
          <p:cNvSpPr/>
          <p:nvPr/>
        </p:nvSpPr>
        <p:spPr>
          <a:xfrm>
            <a:off x="2746500" y="1577080"/>
            <a:ext cx="17151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1378" name="Google Shape;1378;p57"/>
          <p:cNvSpPr txBox="1">
            <a:spLocks noGrp="1"/>
          </p:cNvSpPr>
          <p:nvPr>
            <p:ph type="subTitle" idx="13"/>
          </p:nvPr>
        </p:nvSpPr>
        <p:spPr>
          <a:xfrm>
            <a:off x="685800" y="3824138"/>
            <a:ext cx="3852000" cy="2679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Research and predictions</a:t>
            </a:r>
            <a:endParaRPr dirty="0"/>
          </a:p>
        </p:txBody>
      </p:sp>
      <p:sp>
        <p:nvSpPr>
          <p:cNvPr id="1379" name="Google Shape;1379;p57"/>
          <p:cNvSpPr txBox="1">
            <a:spLocks noGrp="1"/>
          </p:cNvSpPr>
          <p:nvPr>
            <p:ph type="title" idx="14"/>
          </p:nvPr>
        </p:nvSpPr>
        <p:spPr>
          <a:xfrm>
            <a:off x="4586300" y="3271775"/>
            <a:ext cx="616800" cy="55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04.</a:t>
            </a:r>
            <a:endParaRPr dirty="0"/>
          </a:p>
        </p:txBody>
      </p:sp>
      <p:sp>
        <p:nvSpPr>
          <p:cNvPr id="1380" name="Google Shape;1380;p57"/>
          <p:cNvSpPr txBox="1">
            <a:spLocks noGrp="1"/>
          </p:cNvSpPr>
          <p:nvPr>
            <p:ph type="subTitle" idx="15"/>
          </p:nvPr>
        </p:nvSpPr>
        <p:spPr>
          <a:xfrm>
            <a:off x="2182500" y="3501968"/>
            <a:ext cx="2355300" cy="3771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CONCLUSIONS</a:t>
            </a:r>
            <a:endParaRPr dirty="0"/>
          </a:p>
        </p:txBody>
      </p:sp>
      <p:sp>
        <p:nvSpPr>
          <p:cNvPr id="1381" name="Google Shape;1381;p57"/>
          <p:cNvSpPr/>
          <p:nvPr/>
        </p:nvSpPr>
        <p:spPr>
          <a:xfrm>
            <a:off x="2746500" y="2314450"/>
            <a:ext cx="17151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1382" name="Google Shape;1382;p57"/>
          <p:cNvSpPr/>
          <p:nvPr/>
        </p:nvSpPr>
        <p:spPr>
          <a:xfrm>
            <a:off x="2746500" y="3039173"/>
            <a:ext cx="17151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1383" name="Google Shape;1383;p57"/>
          <p:cNvSpPr/>
          <p:nvPr/>
        </p:nvSpPr>
        <p:spPr>
          <a:xfrm>
            <a:off x="2746500" y="3725820"/>
            <a:ext cx="17151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pic>
        <p:nvPicPr>
          <p:cNvPr id="1388" name="Google Shape;1388;p57"/>
          <p:cNvPicPr preferRelativeResize="0"/>
          <p:nvPr/>
        </p:nvPicPr>
        <p:blipFill rotWithShape="1">
          <a:blip r:embed="rId3">
            <a:alphaModFix/>
          </a:blip>
          <a:srcRect r="44736"/>
          <a:stretch/>
        </p:blipFill>
        <p:spPr>
          <a:xfrm>
            <a:off x="5365900" y="985838"/>
            <a:ext cx="2674075" cy="3629025"/>
          </a:xfrm>
          <a:prstGeom prst="rect">
            <a:avLst/>
          </a:prstGeom>
          <a:noFill/>
          <a:ln>
            <a:noFill/>
          </a:ln>
        </p:spPr>
      </p:pic>
      <p:sp>
        <p:nvSpPr>
          <p:cNvPr id="2" name="Google Shape;1379;p57">
            <a:extLst>
              <a:ext uri="{FF2B5EF4-FFF2-40B4-BE49-F238E27FC236}">
                <a16:creationId xmlns:a16="http://schemas.microsoft.com/office/drawing/2014/main" id="{BFF66CC1-9FD2-BC8E-1276-A0981E144C62}"/>
              </a:ext>
            </a:extLst>
          </p:cNvPr>
          <p:cNvSpPr txBox="1">
            <a:spLocks/>
          </p:cNvSpPr>
          <p:nvPr/>
        </p:nvSpPr>
        <p:spPr>
          <a:xfrm>
            <a:off x="4586300" y="3987818"/>
            <a:ext cx="616800" cy="552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Teko"/>
              <a:buNone/>
              <a:defRPr sz="3600" b="0" i="0" u="none" strike="noStrike" cap="none">
                <a:solidFill>
                  <a:schemeClr val="lt1"/>
                </a:solidFill>
                <a:latin typeface="Teko"/>
                <a:ea typeface="Teko"/>
                <a:cs typeface="Teko"/>
                <a:sym typeface="Teko"/>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n" dirty="0"/>
              <a:t>05.</a:t>
            </a:r>
          </a:p>
        </p:txBody>
      </p:sp>
      <p:sp>
        <p:nvSpPr>
          <p:cNvPr id="3" name="Google Shape;1380;p57">
            <a:extLst>
              <a:ext uri="{FF2B5EF4-FFF2-40B4-BE49-F238E27FC236}">
                <a16:creationId xmlns:a16="http://schemas.microsoft.com/office/drawing/2014/main" id="{8B9F26DB-6D74-E3B5-EA35-F77CA1459645}"/>
              </a:ext>
            </a:extLst>
          </p:cNvPr>
          <p:cNvSpPr txBox="1">
            <a:spLocks/>
          </p:cNvSpPr>
          <p:nvPr/>
        </p:nvSpPr>
        <p:spPr>
          <a:xfrm>
            <a:off x="2178175" y="4227878"/>
            <a:ext cx="2355300" cy="377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lt1"/>
              </a:buClr>
              <a:buSzPts val="2000"/>
              <a:buFont typeface="Teko"/>
              <a:buNone/>
              <a:defRPr sz="2500" b="0" i="0" u="none" strike="noStrike" cap="none">
                <a:solidFill>
                  <a:schemeClr val="lt1"/>
                </a:solidFill>
                <a:latin typeface="Teko"/>
                <a:ea typeface="Teko"/>
                <a:cs typeface="Teko"/>
                <a:sym typeface="Teko"/>
              </a:defRPr>
            </a:lvl1pPr>
            <a:lvl2pPr marL="914400" marR="0" lvl="1"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spcAft>
                <a:spcPts val="1200"/>
              </a:spcAft>
            </a:pPr>
            <a:r>
              <a:rPr lang="en-US" dirty="0"/>
              <a:t>MY EXPERIENCE</a:t>
            </a:r>
          </a:p>
        </p:txBody>
      </p:sp>
      <p:sp>
        <p:nvSpPr>
          <p:cNvPr id="4" name="Google Shape;1382;p57">
            <a:extLst>
              <a:ext uri="{FF2B5EF4-FFF2-40B4-BE49-F238E27FC236}">
                <a16:creationId xmlns:a16="http://schemas.microsoft.com/office/drawing/2014/main" id="{11360696-EE1D-E0D7-D208-4F01EF6C0CE5}"/>
              </a:ext>
            </a:extLst>
          </p:cNvPr>
          <p:cNvSpPr/>
          <p:nvPr/>
        </p:nvSpPr>
        <p:spPr>
          <a:xfrm>
            <a:off x="2710860" y="4479368"/>
            <a:ext cx="17151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5" name="Google Shape;1378;p57">
            <a:extLst>
              <a:ext uri="{FF2B5EF4-FFF2-40B4-BE49-F238E27FC236}">
                <a16:creationId xmlns:a16="http://schemas.microsoft.com/office/drawing/2014/main" id="{82E4D8E9-C75C-A688-2579-DC805AC5F822}"/>
              </a:ext>
            </a:extLst>
          </p:cNvPr>
          <p:cNvSpPr txBox="1">
            <a:spLocks/>
          </p:cNvSpPr>
          <p:nvPr/>
        </p:nvSpPr>
        <p:spPr>
          <a:xfrm>
            <a:off x="705770" y="4615538"/>
            <a:ext cx="3852000" cy="267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lt1"/>
              </a:buClr>
              <a:buSzPts val="18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1pPr>
            <a:lvl2pPr marL="914400" marR="0" lvl="1"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2pPr>
            <a:lvl3pPr marL="1371600" marR="0" lvl="2"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3pPr>
            <a:lvl4pPr marL="1828800" marR="0" lvl="3"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4pPr>
            <a:lvl5pPr marL="2286000" marR="0" lvl="4"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5pPr>
            <a:lvl6pPr marL="2743200" marR="0" lvl="5"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6pPr>
            <a:lvl7pPr marL="3200400" marR="0" lvl="6"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7pPr>
            <a:lvl8pPr marL="3657600" marR="0" lvl="7"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8pPr>
            <a:lvl9pPr marL="4114800" marR="0" lvl="8" indent="-317500" algn="l" rtl="0">
              <a:lnSpc>
                <a:spcPct val="100000"/>
              </a:lnSpc>
              <a:spcBef>
                <a:spcPts val="0"/>
              </a:spcBef>
              <a:spcAft>
                <a:spcPts val="0"/>
              </a:spcAft>
              <a:buClr>
                <a:schemeClr val="lt1"/>
              </a:buClr>
              <a:buSzPts val="1400"/>
              <a:buFont typeface="Source Code Pro Light"/>
              <a:buNone/>
              <a:defRPr sz="1400" b="0" i="0" u="none" strike="noStrike" cap="none">
                <a:solidFill>
                  <a:schemeClr val="lt1"/>
                </a:solidFill>
                <a:latin typeface="Source Code Pro Light"/>
                <a:ea typeface="Source Code Pro Light"/>
                <a:cs typeface="Source Code Pro Light"/>
                <a:sym typeface="Source Code Pro Light"/>
              </a:defRPr>
            </a:lvl9pPr>
          </a:lstStyle>
          <a:p>
            <a:pPr marL="0" indent="0">
              <a:spcAft>
                <a:spcPts val="1200"/>
              </a:spcAft>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32"/>
        <p:cNvGrpSpPr/>
        <p:nvPr/>
      </p:nvGrpSpPr>
      <p:grpSpPr>
        <a:xfrm>
          <a:off x="0" y="0"/>
          <a:ext cx="0" cy="0"/>
          <a:chOff x="0" y="0"/>
          <a:chExt cx="0" cy="0"/>
        </a:xfrm>
      </p:grpSpPr>
      <p:pic>
        <p:nvPicPr>
          <p:cNvPr id="3074" name="Picture 2" descr="Survey Reveals Detailed Dark Matter Map of the Universe - SpaceRef">
            <a:extLst>
              <a:ext uri="{FF2B5EF4-FFF2-40B4-BE49-F238E27FC236}">
                <a16:creationId xmlns:a16="http://schemas.microsoft.com/office/drawing/2014/main" id="{65614B15-A3B3-CB66-2060-42C461C86D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66" y="-477551"/>
            <a:ext cx="9156394" cy="6588211"/>
          </a:xfrm>
          <a:prstGeom prst="rect">
            <a:avLst/>
          </a:prstGeom>
          <a:noFill/>
          <a:extLst>
            <a:ext uri="{909E8E84-426E-40DD-AFC4-6F175D3DCCD1}">
              <a14:hiddenFill xmlns:a14="http://schemas.microsoft.com/office/drawing/2010/main">
                <a:solidFill>
                  <a:srgbClr val="FFFFFF"/>
                </a:solidFill>
              </a14:hiddenFill>
            </a:ext>
          </a:extLst>
        </p:spPr>
      </p:pic>
      <p:sp>
        <p:nvSpPr>
          <p:cNvPr id="1936" name="Google Shape;1936;p71"/>
          <p:cNvSpPr txBox="1">
            <a:spLocks noGrp="1"/>
          </p:cNvSpPr>
          <p:nvPr>
            <p:ph type="title" idx="3"/>
          </p:nvPr>
        </p:nvSpPr>
        <p:spPr>
          <a:xfrm>
            <a:off x="1252997" y="3992348"/>
            <a:ext cx="6746841" cy="81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2"/>
                </a:solidFill>
              </a:rPr>
              <a:t>Large discovery potential in the next 10 years ! </a:t>
            </a:r>
            <a:endParaRPr sz="3600" dirty="0">
              <a:solidFill>
                <a:schemeClr val="tx2"/>
              </a:solidFill>
            </a:endParaRPr>
          </a:p>
        </p:txBody>
      </p:sp>
      <p:sp>
        <p:nvSpPr>
          <p:cNvPr id="1937" name="Google Shape;1937;p71"/>
          <p:cNvSpPr txBox="1">
            <a:spLocks noGrp="1"/>
          </p:cNvSpPr>
          <p:nvPr>
            <p:ph type="subTitle" idx="4"/>
          </p:nvPr>
        </p:nvSpPr>
        <p:spPr>
          <a:xfrm>
            <a:off x="1181145" y="588899"/>
            <a:ext cx="6847113" cy="350700"/>
          </a:xfrm>
          <a:prstGeom prst="rect">
            <a:avLst/>
          </a:prstGeom>
        </p:spPr>
        <p:txBody>
          <a:bodyPr spcFirstLastPara="1" wrap="square" lIns="91425" tIns="91425" rIns="91425" bIns="91425" anchor="ctr" anchorCtr="0">
            <a:noAutofit/>
          </a:bodyPr>
          <a:lstStyle/>
          <a:p>
            <a:pPr marL="0" lvl="0" indent="0" algn="ctr" rtl="0">
              <a:lnSpc>
                <a:spcPct val="150000"/>
              </a:lnSpc>
              <a:spcBef>
                <a:spcPts val="0"/>
              </a:spcBef>
              <a:spcAft>
                <a:spcPts val="0"/>
              </a:spcAft>
              <a:buNone/>
            </a:pPr>
            <a:r>
              <a:rPr lang="en-US" sz="1800" b="1" dirty="0">
                <a:solidFill>
                  <a:schemeClr val="tx2"/>
                </a:solidFill>
                <a:latin typeface="Teko" panose="020B0604020202020204" charset="0"/>
                <a:cs typeface="Teko" panose="020B0604020202020204" charset="0"/>
              </a:rPr>
              <a:t>WIMP and Axion are two hypothetic particles, very well motivated by particle physics with the required dark matter properties. </a:t>
            </a:r>
            <a:endParaRPr sz="1800" b="1" dirty="0">
              <a:solidFill>
                <a:schemeClr val="tx2"/>
              </a:solidFill>
              <a:latin typeface="Teko" panose="020B0604020202020204" charset="0"/>
              <a:cs typeface="Teko" panose="020B0604020202020204" charset="0"/>
            </a:endParaRPr>
          </a:p>
        </p:txBody>
      </p:sp>
      <p:sp>
        <p:nvSpPr>
          <p:cNvPr id="1939" name="Google Shape;1939;p71"/>
          <p:cNvSpPr/>
          <p:nvPr/>
        </p:nvSpPr>
        <p:spPr>
          <a:xfrm>
            <a:off x="1157618" y="3791470"/>
            <a:ext cx="6889800" cy="1057500"/>
          </a:xfrm>
          <a:prstGeom prst="frame">
            <a:avLst>
              <a:gd name="adj1" fmla="val 3017"/>
            </a:avLst>
          </a:pr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71"/>
          <p:cNvSpPr/>
          <p:nvPr/>
        </p:nvSpPr>
        <p:spPr>
          <a:xfrm>
            <a:off x="1152649" y="279915"/>
            <a:ext cx="6881132" cy="1057500"/>
          </a:xfrm>
          <a:prstGeom prst="frame">
            <a:avLst>
              <a:gd name="adj1" fmla="val 3017"/>
            </a:avLst>
          </a:pr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grpSp>
        <p:nvGrpSpPr>
          <p:cNvPr id="1944" name="Google Shape;1944;p71"/>
          <p:cNvGrpSpPr/>
          <p:nvPr/>
        </p:nvGrpSpPr>
        <p:grpSpPr>
          <a:xfrm>
            <a:off x="5524895" y="798417"/>
            <a:ext cx="2609673" cy="3603131"/>
            <a:chOff x="5524895" y="798417"/>
            <a:chExt cx="2609673" cy="3603131"/>
          </a:xfrm>
        </p:grpSpPr>
        <p:grpSp>
          <p:nvGrpSpPr>
            <p:cNvPr id="1945" name="Google Shape;1945;p71"/>
            <p:cNvGrpSpPr/>
            <p:nvPr/>
          </p:nvGrpSpPr>
          <p:grpSpPr>
            <a:xfrm>
              <a:off x="8094998" y="798417"/>
              <a:ext cx="39569" cy="3521803"/>
              <a:chOff x="8094998" y="798417"/>
              <a:chExt cx="39569" cy="3521803"/>
            </a:xfrm>
          </p:grpSpPr>
          <p:grpSp>
            <p:nvGrpSpPr>
              <p:cNvPr id="1946" name="Google Shape;1946;p71"/>
              <p:cNvGrpSpPr/>
              <p:nvPr/>
            </p:nvGrpSpPr>
            <p:grpSpPr>
              <a:xfrm>
                <a:off x="8098928" y="798417"/>
                <a:ext cx="31686" cy="24476"/>
                <a:chOff x="8098928" y="265017"/>
                <a:chExt cx="31686" cy="24476"/>
              </a:xfrm>
            </p:grpSpPr>
            <p:sp>
              <p:nvSpPr>
                <p:cNvPr id="1947" name="Google Shape;1947;p71"/>
                <p:cNvSpPr/>
                <p:nvPr/>
              </p:nvSpPr>
              <p:spPr>
                <a:xfrm>
                  <a:off x="8098928" y="265017"/>
                  <a:ext cx="17995" cy="24476"/>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71"/>
                <p:cNvSpPr/>
                <p:nvPr/>
              </p:nvSpPr>
              <p:spPr>
                <a:xfrm>
                  <a:off x="8119800" y="265380"/>
                  <a:ext cx="10813" cy="2375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9" name="Google Shape;1949;p71"/>
              <p:cNvGrpSpPr/>
              <p:nvPr/>
            </p:nvGrpSpPr>
            <p:grpSpPr>
              <a:xfrm>
                <a:off x="8095724" y="1497552"/>
                <a:ext cx="38117" cy="24476"/>
                <a:chOff x="8095724" y="1070950"/>
                <a:chExt cx="38117" cy="24476"/>
              </a:xfrm>
            </p:grpSpPr>
            <p:sp>
              <p:nvSpPr>
                <p:cNvPr id="1950" name="Google Shape;1950;p71"/>
                <p:cNvSpPr/>
                <p:nvPr/>
              </p:nvSpPr>
              <p:spPr>
                <a:xfrm>
                  <a:off x="8095724" y="1070950"/>
                  <a:ext cx="17995" cy="24476"/>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71"/>
                <p:cNvSpPr/>
                <p:nvPr/>
              </p:nvSpPr>
              <p:spPr>
                <a:xfrm>
                  <a:off x="8117298" y="1071313"/>
                  <a:ext cx="16543" cy="2375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2" name="Google Shape;1952;p71"/>
              <p:cNvGrpSpPr/>
              <p:nvPr/>
            </p:nvGrpSpPr>
            <p:grpSpPr>
              <a:xfrm>
                <a:off x="8095361" y="2196687"/>
                <a:ext cx="38843" cy="24476"/>
                <a:chOff x="8095361" y="1877246"/>
                <a:chExt cx="38843" cy="24476"/>
              </a:xfrm>
            </p:grpSpPr>
            <p:sp>
              <p:nvSpPr>
                <p:cNvPr id="1953" name="Google Shape;1953;p71"/>
                <p:cNvSpPr/>
                <p:nvPr/>
              </p:nvSpPr>
              <p:spPr>
                <a:xfrm>
                  <a:off x="8095361" y="1877246"/>
                  <a:ext cx="17995" cy="24476"/>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71"/>
                <p:cNvSpPr/>
                <p:nvPr/>
              </p:nvSpPr>
              <p:spPr>
                <a:xfrm>
                  <a:off x="8116935" y="1877246"/>
                  <a:ext cx="17269" cy="24476"/>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5" name="Google Shape;1955;p71"/>
              <p:cNvGrpSpPr/>
              <p:nvPr/>
            </p:nvGrpSpPr>
            <p:grpSpPr>
              <a:xfrm>
                <a:off x="8094998" y="2895822"/>
                <a:ext cx="39569" cy="24450"/>
                <a:chOff x="8094998" y="2683192"/>
                <a:chExt cx="39569" cy="24450"/>
              </a:xfrm>
            </p:grpSpPr>
            <p:sp>
              <p:nvSpPr>
                <p:cNvPr id="1956" name="Google Shape;1956;p71"/>
                <p:cNvSpPr/>
                <p:nvPr/>
              </p:nvSpPr>
              <p:spPr>
                <a:xfrm>
                  <a:off x="8094998" y="2683192"/>
                  <a:ext cx="17995" cy="24450"/>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71"/>
                <p:cNvSpPr/>
                <p:nvPr/>
              </p:nvSpPr>
              <p:spPr>
                <a:xfrm>
                  <a:off x="8115846" y="2683542"/>
                  <a:ext cx="18721" cy="2375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8" name="Google Shape;1958;p71"/>
              <p:cNvGrpSpPr/>
              <p:nvPr/>
            </p:nvGrpSpPr>
            <p:grpSpPr>
              <a:xfrm>
                <a:off x="8095724" y="3594930"/>
                <a:ext cx="38117" cy="26155"/>
                <a:chOff x="8095724" y="3488622"/>
                <a:chExt cx="38117" cy="26155"/>
              </a:xfrm>
            </p:grpSpPr>
            <p:sp>
              <p:nvSpPr>
                <p:cNvPr id="1959" name="Google Shape;1959;p71"/>
                <p:cNvSpPr/>
                <p:nvPr/>
              </p:nvSpPr>
              <p:spPr>
                <a:xfrm>
                  <a:off x="8095724" y="3488622"/>
                  <a:ext cx="17995" cy="25176"/>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71"/>
                <p:cNvSpPr/>
                <p:nvPr/>
              </p:nvSpPr>
              <p:spPr>
                <a:xfrm>
                  <a:off x="8117298" y="3490301"/>
                  <a:ext cx="16543" cy="24476"/>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1" name="Google Shape;1961;p71"/>
              <p:cNvGrpSpPr/>
              <p:nvPr/>
            </p:nvGrpSpPr>
            <p:grpSpPr>
              <a:xfrm>
                <a:off x="8094998" y="4295744"/>
                <a:ext cx="38843" cy="24476"/>
                <a:chOff x="8094998" y="4295744"/>
                <a:chExt cx="38843" cy="24476"/>
              </a:xfrm>
            </p:grpSpPr>
            <p:sp>
              <p:nvSpPr>
                <p:cNvPr id="1962" name="Google Shape;1962;p71"/>
                <p:cNvSpPr/>
                <p:nvPr/>
              </p:nvSpPr>
              <p:spPr>
                <a:xfrm>
                  <a:off x="8094998" y="4295744"/>
                  <a:ext cx="17995" cy="24476"/>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71"/>
                <p:cNvSpPr/>
                <p:nvPr/>
              </p:nvSpPr>
              <p:spPr>
                <a:xfrm>
                  <a:off x="8116572" y="4296470"/>
                  <a:ext cx="17269" cy="2375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64" name="Google Shape;1964;p71"/>
            <p:cNvGrpSpPr/>
            <p:nvPr/>
          </p:nvGrpSpPr>
          <p:grpSpPr>
            <a:xfrm>
              <a:off x="5524895" y="4359105"/>
              <a:ext cx="2503363" cy="42443"/>
              <a:chOff x="5524895" y="4359105"/>
              <a:chExt cx="2503363" cy="42443"/>
            </a:xfrm>
          </p:grpSpPr>
          <p:grpSp>
            <p:nvGrpSpPr>
              <p:cNvPr id="1965" name="Google Shape;1965;p71"/>
              <p:cNvGrpSpPr/>
              <p:nvPr/>
            </p:nvGrpSpPr>
            <p:grpSpPr>
              <a:xfrm>
                <a:off x="5524895" y="4367713"/>
                <a:ext cx="25904" cy="33835"/>
                <a:chOff x="6820295" y="4367713"/>
                <a:chExt cx="25904" cy="33835"/>
              </a:xfrm>
            </p:grpSpPr>
            <p:sp>
              <p:nvSpPr>
                <p:cNvPr id="1966" name="Google Shape;1966;p71"/>
                <p:cNvSpPr/>
                <p:nvPr/>
              </p:nvSpPr>
              <p:spPr>
                <a:xfrm>
                  <a:off x="6820295" y="4382828"/>
                  <a:ext cx="25904" cy="1872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71"/>
                <p:cNvSpPr/>
                <p:nvPr/>
              </p:nvSpPr>
              <p:spPr>
                <a:xfrm>
                  <a:off x="6821001" y="4367713"/>
                  <a:ext cx="24491" cy="11538"/>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8" name="Google Shape;1968;p71"/>
              <p:cNvGrpSpPr/>
              <p:nvPr/>
            </p:nvGrpSpPr>
            <p:grpSpPr>
              <a:xfrm>
                <a:off x="6019725" y="4361257"/>
                <a:ext cx="27055" cy="40291"/>
                <a:chOff x="7055845" y="4361257"/>
                <a:chExt cx="27055" cy="40291"/>
              </a:xfrm>
            </p:grpSpPr>
            <p:sp>
              <p:nvSpPr>
                <p:cNvPr id="1969" name="Google Shape;1969;p71"/>
                <p:cNvSpPr/>
                <p:nvPr/>
              </p:nvSpPr>
              <p:spPr>
                <a:xfrm>
                  <a:off x="7056270" y="4382828"/>
                  <a:ext cx="26630" cy="1872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71"/>
                <p:cNvSpPr/>
                <p:nvPr/>
              </p:nvSpPr>
              <p:spPr>
                <a:xfrm>
                  <a:off x="7055845" y="4361257"/>
                  <a:ext cx="26630" cy="17994"/>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71" name="Google Shape;1971;p71"/>
              <p:cNvGrpSpPr/>
              <p:nvPr/>
            </p:nvGrpSpPr>
            <p:grpSpPr>
              <a:xfrm>
                <a:off x="6515708" y="4361257"/>
                <a:ext cx="26048" cy="40291"/>
                <a:chOff x="7292829" y="4361257"/>
                <a:chExt cx="26048" cy="40291"/>
              </a:xfrm>
            </p:grpSpPr>
            <p:sp>
              <p:nvSpPr>
                <p:cNvPr id="1972" name="Google Shape;1972;p71"/>
                <p:cNvSpPr/>
                <p:nvPr/>
              </p:nvSpPr>
              <p:spPr>
                <a:xfrm>
                  <a:off x="7292973" y="4382828"/>
                  <a:ext cx="25904" cy="1872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71"/>
                <p:cNvSpPr/>
                <p:nvPr/>
              </p:nvSpPr>
              <p:spPr>
                <a:xfrm>
                  <a:off x="7292829" y="4361257"/>
                  <a:ext cx="25904" cy="17994"/>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74" name="Google Shape;1974;p71"/>
              <p:cNvGrpSpPr/>
              <p:nvPr/>
            </p:nvGrpSpPr>
            <p:grpSpPr>
              <a:xfrm>
                <a:off x="7010683" y="4359105"/>
                <a:ext cx="26042" cy="42443"/>
                <a:chOff x="7528949" y="4359105"/>
                <a:chExt cx="26042" cy="42443"/>
              </a:xfrm>
            </p:grpSpPr>
            <p:sp>
              <p:nvSpPr>
                <p:cNvPr id="1975" name="Google Shape;1975;p71"/>
                <p:cNvSpPr/>
                <p:nvPr/>
              </p:nvSpPr>
              <p:spPr>
                <a:xfrm>
                  <a:off x="7528949" y="4382828"/>
                  <a:ext cx="25904" cy="1872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71"/>
                <p:cNvSpPr/>
                <p:nvPr/>
              </p:nvSpPr>
              <p:spPr>
                <a:xfrm>
                  <a:off x="7529087" y="4359105"/>
                  <a:ext cx="25904" cy="20146"/>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77" name="Google Shape;1977;p71"/>
              <p:cNvGrpSpPr/>
              <p:nvPr/>
            </p:nvGrpSpPr>
            <p:grpSpPr>
              <a:xfrm>
                <a:off x="7505651" y="4361257"/>
                <a:ext cx="27049" cy="40291"/>
                <a:chOff x="7764925" y="4361257"/>
                <a:chExt cx="27049" cy="40291"/>
              </a:xfrm>
            </p:grpSpPr>
            <p:sp>
              <p:nvSpPr>
                <p:cNvPr id="1978" name="Google Shape;1978;p71"/>
                <p:cNvSpPr/>
                <p:nvPr/>
              </p:nvSpPr>
              <p:spPr>
                <a:xfrm>
                  <a:off x="7764925" y="4382828"/>
                  <a:ext cx="26630" cy="1872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71"/>
                <p:cNvSpPr/>
                <p:nvPr/>
              </p:nvSpPr>
              <p:spPr>
                <a:xfrm>
                  <a:off x="7765344" y="4361257"/>
                  <a:ext cx="26630" cy="17994"/>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0" name="Google Shape;1980;p71"/>
              <p:cNvGrpSpPr/>
              <p:nvPr/>
            </p:nvGrpSpPr>
            <p:grpSpPr>
              <a:xfrm>
                <a:off x="8001628" y="4360531"/>
                <a:ext cx="26630" cy="41017"/>
                <a:chOff x="8001628" y="4360531"/>
                <a:chExt cx="26630" cy="41017"/>
              </a:xfrm>
            </p:grpSpPr>
            <p:sp>
              <p:nvSpPr>
                <p:cNvPr id="1981" name="Google Shape;1981;p71"/>
                <p:cNvSpPr/>
                <p:nvPr/>
              </p:nvSpPr>
              <p:spPr>
                <a:xfrm>
                  <a:off x="8001628" y="4382828"/>
                  <a:ext cx="26630" cy="1872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71"/>
                <p:cNvSpPr/>
                <p:nvPr/>
              </p:nvSpPr>
              <p:spPr>
                <a:xfrm>
                  <a:off x="8002328" y="4360531"/>
                  <a:ext cx="25930" cy="1872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92"/>
        <p:cNvGrpSpPr/>
        <p:nvPr/>
      </p:nvGrpSpPr>
      <p:grpSpPr>
        <a:xfrm>
          <a:off x="0" y="0"/>
          <a:ext cx="0" cy="0"/>
          <a:chOff x="0" y="0"/>
          <a:chExt cx="0" cy="0"/>
        </a:xfrm>
      </p:grpSpPr>
      <p:sp>
        <p:nvSpPr>
          <p:cNvPr id="1393" name="Google Shape;1393;p58"/>
          <p:cNvSpPr txBox="1">
            <a:spLocks noGrp="1"/>
          </p:cNvSpPr>
          <p:nvPr>
            <p:ph type="title" idx="2"/>
          </p:nvPr>
        </p:nvSpPr>
        <p:spPr>
          <a:xfrm>
            <a:off x="2042160" y="2962242"/>
            <a:ext cx="6239857" cy="7446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MY EXPERIENCE</a:t>
            </a:r>
          </a:p>
        </p:txBody>
      </p:sp>
      <p:sp>
        <p:nvSpPr>
          <p:cNvPr id="1395" name="Google Shape;1395;p58"/>
          <p:cNvSpPr txBox="1">
            <a:spLocks noGrp="1"/>
          </p:cNvSpPr>
          <p:nvPr>
            <p:ph type="title"/>
          </p:nvPr>
        </p:nvSpPr>
        <p:spPr>
          <a:xfrm>
            <a:off x="4064724" y="1001700"/>
            <a:ext cx="1414055" cy="111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05.</a:t>
            </a:r>
            <a:endParaRPr dirty="0"/>
          </a:p>
        </p:txBody>
      </p:sp>
      <p:pic>
        <p:nvPicPr>
          <p:cNvPr id="1400" name="Google Shape;1400;p58"/>
          <p:cNvPicPr preferRelativeResize="0"/>
          <p:nvPr/>
        </p:nvPicPr>
        <p:blipFill rotWithShape="1">
          <a:blip r:embed="rId3">
            <a:alphaModFix/>
          </a:blip>
          <a:srcRect r="53585"/>
          <a:stretch/>
        </p:blipFill>
        <p:spPr>
          <a:xfrm>
            <a:off x="1137263" y="701338"/>
            <a:ext cx="2315026" cy="3740825"/>
          </a:xfrm>
          <a:prstGeom prst="rect">
            <a:avLst/>
          </a:prstGeom>
          <a:noFill/>
          <a:ln>
            <a:noFill/>
          </a:ln>
        </p:spPr>
      </p:pic>
    </p:spTree>
    <p:extLst>
      <p:ext uri="{BB962C8B-B14F-4D97-AF65-F5344CB8AC3E}">
        <p14:creationId xmlns:p14="http://schemas.microsoft.com/office/powerpoint/2010/main" val="2186787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31"/>
        <p:cNvGrpSpPr/>
        <p:nvPr/>
      </p:nvGrpSpPr>
      <p:grpSpPr>
        <a:xfrm>
          <a:off x="0" y="0"/>
          <a:ext cx="0" cy="0"/>
          <a:chOff x="0" y="0"/>
          <a:chExt cx="0" cy="0"/>
        </a:xfrm>
      </p:grpSpPr>
      <p:pic>
        <p:nvPicPr>
          <p:cNvPr id="18" name="Picture 17">
            <a:extLst>
              <a:ext uri="{FF2B5EF4-FFF2-40B4-BE49-F238E27FC236}">
                <a16:creationId xmlns:a16="http://schemas.microsoft.com/office/drawing/2014/main" id="{0EC39E5E-E7FA-8B9C-37E5-B12A080E60CA}"/>
              </a:ext>
            </a:extLst>
          </p:cNvPr>
          <p:cNvPicPr>
            <a:picLocks noChangeAspect="1"/>
          </p:cNvPicPr>
          <p:nvPr/>
        </p:nvPicPr>
        <p:blipFill>
          <a:blip r:embed="rId3"/>
          <a:stretch>
            <a:fillRect/>
          </a:stretch>
        </p:blipFill>
        <p:spPr>
          <a:xfrm rot="5400000">
            <a:off x="-248604" y="1362779"/>
            <a:ext cx="3459810" cy="2594858"/>
          </a:xfrm>
          <a:prstGeom prst="rect">
            <a:avLst/>
          </a:prstGeom>
        </p:spPr>
      </p:pic>
      <p:pic>
        <p:nvPicPr>
          <p:cNvPr id="20" name="Picture 19">
            <a:extLst>
              <a:ext uri="{FF2B5EF4-FFF2-40B4-BE49-F238E27FC236}">
                <a16:creationId xmlns:a16="http://schemas.microsoft.com/office/drawing/2014/main" id="{5C809663-C31E-1FFD-0F8C-4C59746DDD8D}"/>
              </a:ext>
            </a:extLst>
          </p:cNvPr>
          <p:cNvPicPr>
            <a:picLocks noChangeAspect="1"/>
          </p:cNvPicPr>
          <p:nvPr/>
        </p:nvPicPr>
        <p:blipFill>
          <a:blip r:embed="rId4"/>
          <a:stretch>
            <a:fillRect/>
          </a:stretch>
        </p:blipFill>
        <p:spPr>
          <a:xfrm rot="5400000">
            <a:off x="5814521" y="1312090"/>
            <a:ext cx="3594979" cy="2696234"/>
          </a:xfrm>
          <a:prstGeom prst="rect">
            <a:avLst/>
          </a:prstGeom>
        </p:spPr>
      </p:pic>
      <p:pic>
        <p:nvPicPr>
          <p:cNvPr id="22" name="Picture 21">
            <a:extLst>
              <a:ext uri="{FF2B5EF4-FFF2-40B4-BE49-F238E27FC236}">
                <a16:creationId xmlns:a16="http://schemas.microsoft.com/office/drawing/2014/main" id="{521E93F5-C3C0-8183-8D72-7AA3E7AC1983}"/>
              </a:ext>
            </a:extLst>
          </p:cNvPr>
          <p:cNvPicPr>
            <a:picLocks noChangeAspect="1"/>
          </p:cNvPicPr>
          <p:nvPr/>
        </p:nvPicPr>
        <p:blipFill>
          <a:blip r:embed="rId5"/>
          <a:stretch>
            <a:fillRect/>
          </a:stretch>
        </p:blipFill>
        <p:spPr>
          <a:xfrm>
            <a:off x="2821390" y="1447137"/>
            <a:ext cx="3399843" cy="2549882"/>
          </a:xfrm>
          <a:prstGeom prst="rect">
            <a:avLst/>
          </a:prstGeom>
        </p:spPr>
      </p:pic>
      <p:sp>
        <p:nvSpPr>
          <p:cNvPr id="23" name="TextBox 22">
            <a:extLst>
              <a:ext uri="{FF2B5EF4-FFF2-40B4-BE49-F238E27FC236}">
                <a16:creationId xmlns:a16="http://schemas.microsoft.com/office/drawing/2014/main" id="{1A1F4BD3-5791-C2F1-AE95-C33667D460E9}"/>
              </a:ext>
            </a:extLst>
          </p:cNvPr>
          <p:cNvSpPr txBox="1"/>
          <p:nvPr/>
        </p:nvSpPr>
        <p:spPr>
          <a:xfrm>
            <a:off x="874644" y="399444"/>
            <a:ext cx="1077539" cy="707886"/>
          </a:xfrm>
          <a:prstGeom prst="rect">
            <a:avLst/>
          </a:prstGeom>
          <a:noFill/>
        </p:spPr>
        <p:txBody>
          <a:bodyPr wrap="none" rtlCol="0">
            <a:spAutoFit/>
          </a:bodyPr>
          <a:lstStyle/>
          <a:p>
            <a:r>
              <a:rPr lang="en-US" sz="4000" dirty="0">
                <a:solidFill>
                  <a:schemeClr val="bg1"/>
                </a:solidFill>
                <a:latin typeface="Teko" panose="020B0604020202020204" charset="0"/>
                <a:cs typeface="Teko" panose="020B0604020202020204" charset="0"/>
              </a:rPr>
              <a:t>ATLAS</a:t>
            </a:r>
            <a:endParaRPr lang="ru-RU" sz="4000" dirty="0">
              <a:solidFill>
                <a:schemeClr val="bg1"/>
              </a:solidFill>
              <a:cs typeface="Teko" panose="020B0604020202020204" charset="0"/>
            </a:endParaRPr>
          </a:p>
        </p:txBody>
      </p:sp>
      <p:sp>
        <p:nvSpPr>
          <p:cNvPr id="24" name="TextBox 23">
            <a:extLst>
              <a:ext uri="{FF2B5EF4-FFF2-40B4-BE49-F238E27FC236}">
                <a16:creationId xmlns:a16="http://schemas.microsoft.com/office/drawing/2014/main" id="{442C8AF9-41B0-08AC-1B76-CC6DF153150B}"/>
              </a:ext>
            </a:extLst>
          </p:cNvPr>
          <p:cNvSpPr txBox="1"/>
          <p:nvPr/>
        </p:nvSpPr>
        <p:spPr>
          <a:xfrm>
            <a:off x="4033230" y="930302"/>
            <a:ext cx="930063" cy="707886"/>
          </a:xfrm>
          <a:prstGeom prst="rect">
            <a:avLst/>
          </a:prstGeom>
          <a:noFill/>
        </p:spPr>
        <p:txBody>
          <a:bodyPr wrap="none" rtlCol="0">
            <a:spAutoFit/>
          </a:bodyPr>
          <a:lstStyle/>
          <a:p>
            <a:r>
              <a:rPr lang="en-US" sz="4000" dirty="0" err="1">
                <a:solidFill>
                  <a:schemeClr val="bg1"/>
                </a:solidFill>
                <a:latin typeface="Teko" panose="020B0604020202020204" charset="0"/>
                <a:cs typeface="Teko" panose="020B0604020202020204" charset="0"/>
              </a:rPr>
              <a:t>LCHb</a:t>
            </a:r>
            <a:endParaRPr lang="ru-RU" sz="4000" dirty="0">
              <a:solidFill>
                <a:schemeClr val="bg1"/>
              </a:solidFill>
              <a:cs typeface="Teko" panose="020B0604020202020204" charset="0"/>
            </a:endParaRPr>
          </a:p>
        </p:txBody>
      </p:sp>
      <p:sp>
        <p:nvSpPr>
          <p:cNvPr id="25" name="TextBox 24">
            <a:extLst>
              <a:ext uri="{FF2B5EF4-FFF2-40B4-BE49-F238E27FC236}">
                <a16:creationId xmlns:a16="http://schemas.microsoft.com/office/drawing/2014/main" id="{7390EB05-C533-4CB8-C1CA-11F6AC89CB7F}"/>
              </a:ext>
            </a:extLst>
          </p:cNvPr>
          <p:cNvSpPr txBox="1"/>
          <p:nvPr/>
        </p:nvSpPr>
        <p:spPr>
          <a:xfrm>
            <a:off x="7255937" y="331860"/>
            <a:ext cx="1013419" cy="707886"/>
          </a:xfrm>
          <a:prstGeom prst="rect">
            <a:avLst/>
          </a:prstGeom>
          <a:noFill/>
        </p:spPr>
        <p:txBody>
          <a:bodyPr wrap="none" rtlCol="0">
            <a:spAutoFit/>
          </a:bodyPr>
          <a:lstStyle/>
          <a:p>
            <a:r>
              <a:rPr lang="en-US" sz="4000" dirty="0">
                <a:solidFill>
                  <a:schemeClr val="bg1"/>
                </a:solidFill>
                <a:latin typeface="Teko" panose="020B0604020202020204" charset="0"/>
                <a:cs typeface="Teko" panose="020B0604020202020204" charset="0"/>
              </a:rPr>
              <a:t>ALICE</a:t>
            </a:r>
            <a:endParaRPr lang="ru-RU" sz="4000" dirty="0">
              <a:solidFill>
                <a:schemeClr val="bg1"/>
              </a:solidFill>
              <a:cs typeface="Teko" panose="020B0604020202020204" charset="0"/>
            </a:endParaRPr>
          </a:p>
        </p:txBody>
      </p:sp>
      <p:sp>
        <p:nvSpPr>
          <p:cNvPr id="26" name="TextBox 25">
            <a:extLst>
              <a:ext uri="{FF2B5EF4-FFF2-40B4-BE49-F238E27FC236}">
                <a16:creationId xmlns:a16="http://schemas.microsoft.com/office/drawing/2014/main" id="{24F00ED2-E937-29BF-DE53-E6A6D117E3EA}"/>
              </a:ext>
            </a:extLst>
          </p:cNvPr>
          <p:cNvSpPr txBox="1"/>
          <p:nvPr/>
        </p:nvSpPr>
        <p:spPr>
          <a:xfrm>
            <a:off x="2853420" y="0"/>
            <a:ext cx="3289683" cy="830997"/>
          </a:xfrm>
          <a:prstGeom prst="rect">
            <a:avLst/>
          </a:prstGeom>
          <a:noFill/>
        </p:spPr>
        <p:txBody>
          <a:bodyPr wrap="none" rtlCol="0">
            <a:spAutoFit/>
          </a:bodyPr>
          <a:lstStyle/>
          <a:p>
            <a:pPr algn="ctr"/>
            <a:r>
              <a:rPr lang="en-US" sz="2400" dirty="0">
                <a:solidFill>
                  <a:schemeClr val="bg1"/>
                </a:solidFill>
                <a:latin typeface="Teko" panose="020B0604020202020204" charset="0"/>
                <a:cs typeface="Teko" panose="020B0604020202020204" charset="0"/>
              </a:rPr>
              <a:t>Obviously, the most incredible part</a:t>
            </a:r>
          </a:p>
          <a:p>
            <a:pPr algn="ctr"/>
            <a:r>
              <a:rPr lang="en-US" sz="2400" dirty="0">
                <a:solidFill>
                  <a:schemeClr val="bg1"/>
                </a:solidFill>
                <a:latin typeface="Teko" panose="020B0604020202020204" charset="0"/>
                <a:cs typeface="Teko" panose="020B0604020202020204" charset="0"/>
              </a:rPr>
              <a:t> was visiting : </a:t>
            </a:r>
            <a:endParaRPr lang="ru-RU" sz="2400" dirty="0">
              <a:solidFill>
                <a:schemeClr val="bg1"/>
              </a:solidFill>
              <a:cs typeface="Teko" panose="020B060402020202020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7B227-6D46-9D16-C347-1C64A44DC29E}"/>
              </a:ext>
            </a:extLst>
          </p:cNvPr>
          <p:cNvSpPr>
            <a:spLocks noGrp="1"/>
          </p:cNvSpPr>
          <p:nvPr>
            <p:ph type="title"/>
          </p:nvPr>
        </p:nvSpPr>
        <p:spPr>
          <a:xfrm>
            <a:off x="-1601782" y="-93250"/>
            <a:ext cx="7207450" cy="186500"/>
          </a:xfrm>
        </p:spPr>
        <p:txBody>
          <a:bodyPr/>
          <a:lstStyle/>
          <a:p>
            <a:r>
              <a:rPr lang="en-US" sz="2000" dirty="0"/>
              <a:t>But I would also like to mention </a:t>
            </a:r>
            <a:br>
              <a:rPr lang="en-US" sz="2000" dirty="0"/>
            </a:br>
            <a:r>
              <a:rPr lang="en-US" sz="2000" dirty="0"/>
              <a:t>some more visits : </a:t>
            </a:r>
            <a:endParaRPr lang="ru-RU" sz="2000" dirty="0"/>
          </a:p>
        </p:txBody>
      </p:sp>
      <p:pic>
        <p:nvPicPr>
          <p:cNvPr id="25" name="Picture 24">
            <a:extLst>
              <a:ext uri="{FF2B5EF4-FFF2-40B4-BE49-F238E27FC236}">
                <a16:creationId xmlns:a16="http://schemas.microsoft.com/office/drawing/2014/main" id="{852DC74D-D402-E0D8-7E8D-0738C4FEC1DE}"/>
              </a:ext>
            </a:extLst>
          </p:cNvPr>
          <p:cNvPicPr>
            <a:picLocks noChangeAspect="1"/>
          </p:cNvPicPr>
          <p:nvPr/>
        </p:nvPicPr>
        <p:blipFill>
          <a:blip r:embed="rId4"/>
          <a:stretch>
            <a:fillRect/>
          </a:stretch>
        </p:blipFill>
        <p:spPr>
          <a:xfrm>
            <a:off x="7039998" y="2289976"/>
            <a:ext cx="1777997" cy="2370663"/>
          </a:xfrm>
          <a:prstGeom prst="rect">
            <a:avLst/>
          </a:prstGeom>
        </p:spPr>
      </p:pic>
      <p:pic>
        <p:nvPicPr>
          <p:cNvPr id="27" name="Picture 26">
            <a:extLst>
              <a:ext uri="{FF2B5EF4-FFF2-40B4-BE49-F238E27FC236}">
                <a16:creationId xmlns:a16="http://schemas.microsoft.com/office/drawing/2014/main" id="{AB8EE36E-D07D-D9A7-1381-ECC19055D6F1}"/>
              </a:ext>
            </a:extLst>
          </p:cNvPr>
          <p:cNvPicPr>
            <a:picLocks noChangeAspect="1"/>
          </p:cNvPicPr>
          <p:nvPr/>
        </p:nvPicPr>
        <p:blipFill rotWithShape="1">
          <a:blip r:embed="rId5"/>
          <a:srcRect t="13366"/>
          <a:stretch/>
        </p:blipFill>
        <p:spPr>
          <a:xfrm>
            <a:off x="3181149" y="2289976"/>
            <a:ext cx="2008947" cy="2370663"/>
          </a:xfrm>
          <a:prstGeom prst="rect">
            <a:avLst/>
          </a:prstGeom>
        </p:spPr>
      </p:pic>
      <p:pic>
        <p:nvPicPr>
          <p:cNvPr id="29" name="Picture 28">
            <a:extLst>
              <a:ext uri="{FF2B5EF4-FFF2-40B4-BE49-F238E27FC236}">
                <a16:creationId xmlns:a16="http://schemas.microsoft.com/office/drawing/2014/main" id="{4909A87E-E87A-730F-5B3E-627A131BA616}"/>
              </a:ext>
            </a:extLst>
          </p:cNvPr>
          <p:cNvPicPr>
            <a:picLocks noChangeAspect="1"/>
          </p:cNvPicPr>
          <p:nvPr/>
        </p:nvPicPr>
        <p:blipFill rotWithShape="1">
          <a:blip r:embed="rId6"/>
          <a:srcRect t="20622" b="14113"/>
          <a:stretch/>
        </p:blipFill>
        <p:spPr>
          <a:xfrm>
            <a:off x="203804" y="3182397"/>
            <a:ext cx="2800753" cy="1370924"/>
          </a:xfrm>
          <a:prstGeom prst="rect">
            <a:avLst/>
          </a:prstGeom>
        </p:spPr>
      </p:pic>
      <p:pic>
        <p:nvPicPr>
          <p:cNvPr id="31" name="VID_20231129_170331">
            <a:hlinkClick r:id="" action="ppaction://media"/>
            <a:extLst>
              <a:ext uri="{FF2B5EF4-FFF2-40B4-BE49-F238E27FC236}">
                <a16:creationId xmlns:a16="http://schemas.microsoft.com/office/drawing/2014/main" id="{432D73A3-0F7A-66C8-F2F1-9B08D0DAB0D0}"/>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rot="5400000">
            <a:off x="4841819" y="810743"/>
            <a:ext cx="2574412" cy="1624461"/>
          </a:xfrm>
          <a:prstGeom prst="rect">
            <a:avLst/>
          </a:prstGeom>
        </p:spPr>
      </p:pic>
      <p:sp>
        <p:nvSpPr>
          <p:cNvPr id="32" name="TextBox 31">
            <a:extLst>
              <a:ext uri="{FF2B5EF4-FFF2-40B4-BE49-F238E27FC236}">
                <a16:creationId xmlns:a16="http://schemas.microsoft.com/office/drawing/2014/main" id="{88E337F3-5CAB-E26B-808D-85BA64FC7166}"/>
              </a:ext>
            </a:extLst>
          </p:cNvPr>
          <p:cNvSpPr txBox="1"/>
          <p:nvPr/>
        </p:nvSpPr>
        <p:spPr>
          <a:xfrm>
            <a:off x="1444305" y="3162471"/>
            <a:ext cx="1321196" cy="338554"/>
          </a:xfrm>
          <a:prstGeom prst="rect">
            <a:avLst/>
          </a:prstGeom>
          <a:noFill/>
        </p:spPr>
        <p:txBody>
          <a:bodyPr wrap="none" rtlCol="0">
            <a:spAutoFit/>
          </a:bodyPr>
          <a:lstStyle/>
          <a:p>
            <a:r>
              <a:rPr lang="en-US" sz="1600" dirty="0" err="1">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LHCb</a:t>
            </a:r>
            <a:r>
              <a:rPr lang="en-US" sz="1600" dirty="0">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 Control Room</a:t>
            </a:r>
            <a:endParaRPr lang="ru-RU" sz="1600" dirty="0">
              <a:solidFill>
                <a:schemeClr val="bg1"/>
              </a:solidFill>
              <a:effectLst>
                <a:outerShdw blurRad="38100" dist="38100" dir="2700000" algn="tl">
                  <a:srgbClr val="000000">
                    <a:alpha val="43137"/>
                  </a:srgbClr>
                </a:outerShdw>
              </a:effectLst>
              <a:cs typeface="Teko" panose="020B0604020202020204" charset="0"/>
            </a:endParaRPr>
          </a:p>
        </p:txBody>
      </p:sp>
      <p:sp>
        <p:nvSpPr>
          <p:cNvPr id="33" name="TextBox 32">
            <a:extLst>
              <a:ext uri="{FF2B5EF4-FFF2-40B4-BE49-F238E27FC236}">
                <a16:creationId xmlns:a16="http://schemas.microsoft.com/office/drawing/2014/main" id="{ABE3FA9F-535C-AD7D-1939-4C04A84DF739}"/>
              </a:ext>
            </a:extLst>
          </p:cNvPr>
          <p:cNvSpPr txBox="1"/>
          <p:nvPr/>
        </p:nvSpPr>
        <p:spPr>
          <a:xfrm>
            <a:off x="3103299" y="4198977"/>
            <a:ext cx="851515" cy="461665"/>
          </a:xfrm>
          <a:prstGeom prst="rect">
            <a:avLst/>
          </a:prstGeom>
          <a:noFill/>
        </p:spPr>
        <p:txBody>
          <a:bodyPr wrap="none" rtlCol="0">
            <a:spAutoFit/>
          </a:bodyPr>
          <a:lstStyle/>
          <a:p>
            <a:r>
              <a:rPr lang="en-US" sz="2400" dirty="0">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ISOLDE </a:t>
            </a:r>
            <a:endParaRPr lang="ru-RU" sz="2400" dirty="0">
              <a:solidFill>
                <a:schemeClr val="bg1"/>
              </a:solidFill>
              <a:effectLst>
                <a:outerShdw blurRad="38100" dist="38100" dir="2700000" algn="tl">
                  <a:srgbClr val="000000">
                    <a:alpha val="43137"/>
                  </a:srgbClr>
                </a:outerShdw>
              </a:effectLst>
              <a:cs typeface="Teko" panose="020B0604020202020204" charset="0"/>
            </a:endParaRPr>
          </a:p>
        </p:txBody>
      </p:sp>
      <p:sp>
        <p:nvSpPr>
          <p:cNvPr id="35" name="TextBox 34">
            <a:extLst>
              <a:ext uri="{FF2B5EF4-FFF2-40B4-BE49-F238E27FC236}">
                <a16:creationId xmlns:a16="http://schemas.microsoft.com/office/drawing/2014/main" id="{93C9BEDF-C509-4289-5746-F4B3AA66BD76}"/>
              </a:ext>
            </a:extLst>
          </p:cNvPr>
          <p:cNvSpPr txBox="1"/>
          <p:nvPr/>
        </p:nvSpPr>
        <p:spPr>
          <a:xfrm>
            <a:off x="7598281" y="2702643"/>
            <a:ext cx="811441" cy="369332"/>
          </a:xfrm>
          <a:prstGeom prst="rect">
            <a:avLst/>
          </a:prstGeom>
          <a:noFill/>
        </p:spPr>
        <p:txBody>
          <a:bodyPr wrap="none" rtlCol="0">
            <a:spAutoFit/>
          </a:bodyPr>
          <a:lstStyle/>
          <a:p>
            <a:r>
              <a:rPr lang="en-US" sz="1800" dirty="0">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BONDLAB</a:t>
            </a:r>
            <a:endParaRPr lang="ru-RU" sz="1800" dirty="0">
              <a:solidFill>
                <a:schemeClr val="bg1"/>
              </a:solidFill>
              <a:effectLst>
                <a:outerShdw blurRad="38100" dist="38100" dir="2700000" algn="tl">
                  <a:srgbClr val="000000">
                    <a:alpha val="43137"/>
                  </a:srgbClr>
                </a:outerShdw>
              </a:effectLst>
              <a:cs typeface="Teko" panose="020B0604020202020204" charset="0"/>
            </a:endParaRPr>
          </a:p>
        </p:txBody>
      </p:sp>
      <p:sp>
        <p:nvSpPr>
          <p:cNvPr id="36" name="TextBox 35">
            <a:extLst>
              <a:ext uri="{FF2B5EF4-FFF2-40B4-BE49-F238E27FC236}">
                <a16:creationId xmlns:a16="http://schemas.microsoft.com/office/drawing/2014/main" id="{24308470-737D-10CB-F930-1805EDE720ED}"/>
              </a:ext>
            </a:extLst>
          </p:cNvPr>
          <p:cNvSpPr txBox="1"/>
          <p:nvPr/>
        </p:nvSpPr>
        <p:spPr>
          <a:xfrm>
            <a:off x="5477394" y="2654076"/>
            <a:ext cx="1463862" cy="338554"/>
          </a:xfrm>
          <a:prstGeom prst="rect">
            <a:avLst/>
          </a:prstGeom>
          <a:noFill/>
        </p:spPr>
        <p:txBody>
          <a:bodyPr wrap="none" rtlCol="0">
            <a:spAutoFit/>
          </a:bodyPr>
          <a:lstStyle/>
          <a:p>
            <a:r>
              <a:rPr lang="en-US" sz="1600" dirty="0">
                <a:solidFill>
                  <a:schemeClr val="bg1"/>
                </a:solidFill>
                <a:latin typeface="Teko" panose="020B0604020202020204" charset="0"/>
                <a:cs typeface="Teko" panose="020B0604020202020204" charset="0"/>
              </a:rPr>
              <a:t>Large Magnet Facility</a:t>
            </a:r>
            <a:endParaRPr lang="ru-RU" sz="1600" dirty="0">
              <a:solidFill>
                <a:schemeClr val="bg1"/>
              </a:solidFill>
              <a:cs typeface="Teko" panose="020B0604020202020204" charset="0"/>
            </a:endParaRPr>
          </a:p>
        </p:txBody>
      </p:sp>
      <p:pic>
        <p:nvPicPr>
          <p:cNvPr id="38" name="Picture 37">
            <a:extLst>
              <a:ext uri="{FF2B5EF4-FFF2-40B4-BE49-F238E27FC236}">
                <a16:creationId xmlns:a16="http://schemas.microsoft.com/office/drawing/2014/main" id="{57B1AADA-F0E8-291F-CC8A-11FAAFD94184}"/>
              </a:ext>
            </a:extLst>
          </p:cNvPr>
          <p:cNvPicPr>
            <a:picLocks noChangeAspect="1"/>
          </p:cNvPicPr>
          <p:nvPr/>
        </p:nvPicPr>
        <p:blipFill rotWithShape="1">
          <a:blip r:embed="rId8"/>
          <a:srcRect t="6380" r="11245" b="10031"/>
          <a:stretch/>
        </p:blipFill>
        <p:spPr>
          <a:xfrm>
            <a:off x="227263" y="708868"/>
            <a:ext cx="1556200" cy="2295002"/>
          </a:xfrm>
          <a:prstGeom prst="rect">
            <a:avLst/>
          </a:prstGeom>
        </p:spPr>
      </p:pic>
      <p:sp>
        <p:nvSpPr>
          <p:cNvPr id="39" name="TextBox 38">
            <a:extLst>
              <a:ext uri="{FF2B5EF4-FFF2-40B4-BE49-F238E27FC236}">
                <a16:creationId xmlns:a16="http://schemas.microsoft.com/office/drawing/2014/main" id="{3A0EEFD9-A7B9-63AD-7FD8-71BEC7F4BB7E}"/>
              </a:ext>
            </a:extLst>
          </p:cNvPr>
          <p:cNvSpPr txBox="1"/>
          <p:nvPr/>
        </p:nvSpPr>
        <p:spPr>
          <a:xfrm>
            <a:off x="592111" y="2703876"/>
            <a:ext cx="1191352" cy="369332"/>
          </a:xfrm>
          <a:prstGeom prst="rect">
            <a:avLst/>
          </a:prstGeom>
          <a:noFill/>
        </p:spPr>
        <p:txBody>
          <a:bodyPr wrap="none" rtlCol="0">
            <a:spAutoFit/>
          </a:bodyPr>
          <a:lstStyle/>
          <a:p>
            <a:r>
              <a:rPr lang="en-US" sz="1800" dirty="0">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BB5 laboratory</a:t>
            </a:r>
            <a:endParaRPr lang="ru-RU" sz="1800" dirty="0">
              <a:solidFill>
                <a:schemeClr val="bg1"/>
              </a:solidFill>
              <a:effectLst>
                <a:outerShdw blurRad="38100" dist="38100" dir="2700000" algn="tl">
                  <a:srgbClr val="000000">
                    <a:alpha val="43137"/>
                  </a:srgbClr>
                </a:outerShdw>
              </a:effectLst>
              <a:cs typeface="Teko" panose="020B0604020202020204" charset="0"/>
            </a:endParaRPr>
          </a:p>
        </p:txBody>
      </p:sp>
      <p:pic>
        <p:nvPicPr>
          <p:cNvPr id="41" name="Picture 40">
            <a:extLst>
              <a:ext uri="{FF2B5EF4-FFF2-40B4-BE49-F238E27FC236}">
                <a16:creationId xmlns:a16="http://schemas.microsoft.com/office/drawing/2014/main" id="{095603F9-199C-BE12-231C-970C67084BF0}"/>
              </a:ext>
            </a:extLst>
          </p:cNvPr>
          <p:cNvPicPr>
            <a:picLocks noChangeAspect="1"/>
          </p:cNvPicPr>
          <p:nvPr/>
        </p:nvPicPr>
        <p:blipFill rotWithShape="1">
          <a:blip r:embed="rId9"/>
          <a:srcRect l="10373" t="15535" r="15284" b="29522"/>
          <a:stretch/>
        </p:blipFill>
        <p:spPr>
          <a:xfrm>
            <a:off x="1893263" y="1883190"/>
            <a:ext cx="1190944" cy="1173529"/>
          </a:xfrm>
          <a:prstGeom prst="rect">
            <a:avLst/>
          </a:prstGeom>
        </p:spPr>
      </p:pic>
      <p:pic>
        <p:nvPicPr>
          <p:cNvPr id="43" name="Picture 42">
            <a:extLst>
              <a:ext uri="{FF2B5EF4-FFF2-40B4-BE49-F238E27FC236}">
                <a16:creationId xmlns:a16="http://schemas.microsoft.com/office/drawing/2014/main" id="{59E564DE-139C-1181-A07E-E5E9B5938118}"/>
              </a:ext>
            </a:extLst>
          </p:cNvPr>
          <p:cNvPicPr>
            <a:picLocks noChangeAspect="1"/>
          </p:cNvPicPr>
          <p:nvPr/>
        </p:nvPicPr>
        <p:blipFill rotWithShape="1">
          <a:blip r:embed="rId10"/>
          <a:srcRect l="10991" t="6115" r="9935" b="33474"/>
          <a:stretch/>
        </p:blipFill>
        <p:spPr>
          <a:xfrm>
            <a:off x="1925030" y="698397"/>
            <a:ext cx="1166549" cy="1099617"/>
          </a:xfrm>
          <a:prstGeom prst="rect">
            <a:avLst/>
          </a:prstGeom>
        </p:spPr>
      </p:pic>
      <p:pic>
        <p:nvPicPr>
          <p:cNvPr id="45" name="Picture 44">
            <a:extLst>
              <a:ext uri="{FF2B5EF4-FFF2-40B4-BE49-F238E27FC236}">
                <a16:creationId xmlns:a16="http://schemas.microsoft.com/office/drawing/2014/main" id="{9C52539B-73FF-88AD-54FF-6D0340D6E7E3}"/>
              </a:ext>
            </a:extLst>
          </p:cNvPr>
          <p:cNvPicPr>
            <a:picLocks noChangeAspect="1"/>
          </p:cNvPicPr>
          <p:nvPr/>
        </p:nvPicPr>
        <p:blipFill>
          <a:blip r:embed="rId11"/>
          <a:stretch>
            <a:fillRect/>
          </a:stretch>
        </p:blipFill>
        <p:spPr>
          <a:xfrm>
            <a:off x="3172503" y="335767"/>
            <a:ext cx="2017593" cy="1853661"/>
          </a:xfrm>
          <a:prstGeom prst="rect">
            <a:avLst/>
          </a:prstGeom>
        </p:spPr>
      </p:pic>
      <p:sp>
        <p:nvSpPr>
          <p:cNvPr id="46" name="TextBox 45">
            <a:extLst>
              <a:ext uri="{FF2B5EF4-FFF2-40B4-BE49-F238E27FC236}">
                <a16:creationId xmlns:a16="http://schemas.microsoft.com/office/drawing/2014/main" id="{B3F1EF4B-4074-0AF5-35CC-2DC5E6ED1C3C}"/>
              </a:ext>
            </a:extLst>
          </p:cNvPr>
          <p:cNvSpPr txBox="1"/>
          <p:nvPr/>
        </p:nvSpPr>
        <p:spPr>
          <a:xfrm>
            <a:off x="1882205" y="1628541"/>
            <a:ext cx="1252266" cy="400110"/>
          </a:xfrm>
          <a:prstGeom prst="rect">
            <a:avLst/>
          </a:prstGeom>
          <a:noFill/>
        </p:spPr>
        <p:txBody>
          <a:bodyPr wrap="none" rtlCol="0">
            <a:spAutoFit/>
          </a:bodyPr>
          <a:lstStyle/>
          <a:p>
            <a:r>
              <a:rPr lang="en-US" sz="2000" dirty="0">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Metallurgy lab</a:t>
            </a:r>
            <a:endParaRPr lang="ru-RU" sz="2000" dirty="0">
              <a:solidFill>
                <a:schemeClr val="bg1"/>
              </a:solidFill>
              <a:effectLst>
                <a:outerShdw blurRad="38100" dist="38100" dir="2700000" algn="tl">
                  <a:srgbClr val="000000">
                    <a:alpha val="43137"/>
                  </a:srgbClr>
                </a:outerShdw>
              </a:effectLst>
              <a:cs typeface="Teko" panose="020B0604020202020204" charset="0"/>
            </a:endParaRPr>
          </a:p>
        </p:txBody>
      </p:sp>
      <p:pic>
        <p:nvPicPr>
          <p:cNvPr id="48" name="Picture 47">
            <a:extLst>
              <a:ext uri="{FF2B5EF4-FFF2-40B4-BE49-F238E27FC236}">
                <a16:creationId xmlns:a16="http://schemas.microsoft.com/office/drawing/2014/main" id="{4B1D0D60-FFB3-AD78-AB9F-D014293320D5}"/>
              </a:ext>
            </a:extLst>
          </p:cNvPr>
          <p:cNvPicPr>
            <a:picLocks noChangeAspect="1"/>
          </p:cNvPicPr>
          <p:nvPr/>
        </p:nvPicPr>
        <p:blipFill rotWithShape="1">
          <a:blip r:embed="rId12"/>
          <a:srcRect l="5349" t="25353" r="7485" b="11475"/>
          <a:stretch/>
        </p:blipFill>
        <p:spPr>
          <a:xfrm>
            <a:off x="5302816" y="3056719"/>
            <a:ext cx="1638440" cy="1569754"/>
          </a:xfrm>
          <a:prstGeom prst="rect">
            <a:avLst/>
          </a:prstGeom>
        </p:spPr>
      </p:pic>
      <p:sp>
        <p:nvSpPr>
          <p:cNvPr id="49" name="TextBox 48">
            <a:extLst>
              <a:ext uri="{FF2B5EF4-FFF2-40B4-BE49-F238E27FC236}">
                <a16:creationId xmlns:a16="http://schemas.microsoft.com/office/drawing/2014/main" id="{78AA7A37-55AA-1240-CEE9-CA191F40F12F}"/>
              </a:ext>
            </a:extLst>
          </p:cNvPr>
          <p:cNvSpPr txBox="1"/>
          <p:nvPr/>
        </p:nvSpPr>
        <p:spPr>
          <a:xfrm>
            <a:off x="5476750" y="3934873"/>
            <a:ext cx="2449002" cy="369332"/>
          </a:xfrm>
          <a:prstGeom prst="rect">
            <a:avLst/>
          </a:prstGeom>
          <a:noFill/>
        </p:spPr>
        <p:txBody>
          <a:bodyPr wrap="square" rtlCol="0">
            <a:spAutoFit/>
          </a:bodyPr>
          <a:lstStyle/>
          <a:p>
            <a:r>
              <a:rPr lang="en-US" sz="1800" dirty="0">
                <a:solidFill>
                  <a:schemeClr val="bg1"/>
                </a:solidFill>
                <a:effectLst>
                  <a:outerShdw blurRad="38100" dist="38100" dir="2700000" algn="tl">
                    <a:srgbClr val="000000">
                      <a:alpha val="43137"/>
                    </a:srgbClr>
                  </a:outerShdw>
                </a:effectLst>
                <a:latin typeface="Teko" panose="020B0604020202020204" charset="0"/>
                <a:cs typeface="Teko" panose="020B0604020202020204" charset="0"/>
              </a:rPr>
              <a:t>Data Center</a:t>
            </a:r>
            <a:endParaRPr lang="ru-RU" sz="1800" dirty="0">
              <a:solidFill>
                <a:schemeClr val="bg1"/>
              </a:solidFill>
              <a:effectLst>
                <a:outerShdw blurRad="38100" dist="38100" dir="2700000" algn="tl">
                  <a:srgbClr val="000000">
                    <a:alpha val="43137"/>
                  </a:srgbClr>
                </a:outerShdw>
              </a:effectLst>
              <a:cs typeface="Teko" panose="020B0604020202020204" charset="0"/>
            </a:endParaRPr>
          </a:p>
        </p:txBody>
      </p:sp>
      <p:pic>
        <p:nvPicPr>
          <p:cNvPr id="51" name="Picture 50">
            <a:extLst>
              <a:ext uri="{FF2B5EF4-FFF2-40B4-BE49-F238E27FC236}">
                <a16:creationId xmlns:a16="http://schemas.microsoft.com/office/drawing/2014/main" id="{247F3C86-CF5D-782A-200E-39B100CF0D56}"/>
              </a:ext>
            </a:extLst>
          </p:cNvPr>
          <p:cNvPicPr>
            <a:picLocks noChangeAspect="1"/>
          </p:cNvPicPr>
          <p:nvPr/>
        </p:nvPicPr>
        <p:blipFill rotWithShape="1">
          <a:blip r:embed="rId13"/>
          <a:srcRect l="738" t="31662" r="15273" b="15237"/>
          <a:stretch/>
        </p:blipFill>
        <p:spPr>
          <a:xfrm>
            <a:off x="7039998" y="555284"/>
            <a:ext cx="1787038" cy="1506434"/>
          </a:xfrm>
          <a:prstGeom prst="rect">
            <a:avLst/>
          </a:prstGeom>
        </p:spPr>
      </p:pic>
      <p:sp>
        <p:nvSpPr>
          <p:cNvPr id="34" name="TextBox 33">
            <a:extLst>
              <a:ext uri="{FF2B5EF4-FFF2-40B4-BE49-F238E27FC236}">
                <a16:creationId xmlns:a16="http://schemas.microsoft.com/office/drawing/2014/main" id="{89E9ED22-FDBC-B9EF-D3CA-3147E844736D}"/>
              </a:ext>
            </a:extLst>
          </p:cNvPr>
          <p:cNvSpPr txBox="1"/>
          <p:nvPr/>
        </p:nvSpPr>
        <p:spPr>
          <a:xfrm>
            <a:off x="7218970" y="1775737"/>
            <a:ext cx="1515158" cy="400110"/>
          </a:xfrm>
          <a:prstGeom prst="rect">
            <a:avLst/>
          </a:prstGeom>
          <a:noFill/>
        </p:spPr>
        <p:txBody>
          <a:bodyPr wrap="none" rtlCol="0">
            <a:spAutoFit/>
          </a:bodyPr>
          <a:lstStyle/>
          <a:p>
            <a:r>
              <a:rPr lang="en-US" sz="2000" dirty="0">
                <a:solidFill>
                  <a:schemeClr val="bg1"/>
                </a:solidFill>
                <a:latin typeface="Teko" panose="020B0604020202020204" charset="0"/>
                <a:cs typeface="Teko" panose="020B0604020202020204" charset="0"/>
              </a:rPr>
              <a:t>Science Gateway </a:t>
            </a:r>
            <a:endParaRPr lang="ru-RU" sz="2000" dirty="0">
              <a:solidFill>
                <a:schemeClr val="bg1"/>
              </a:solidFill>
              <a:cs typeface="Teko" panose="020B0604020202020204" charset="0"/>
            </a:endParaRPr>
          </a:p>
        </p:txBody>
      </p:sp>
    </p:spTree>
    <p:extLst>
      <p:ext uri="{BB962C8B-B14F-4D97-AF65-F5344CB8AC3E}">
        <p14:creationId xmlns:p14="http://schemas.microsoft.com/office/powerpoint/2010/main" val="315993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609"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1"/>
                </p:tgtEl>
              </p:cMediaNode>
            </p:video>
            <p:seq concurrent="1" nextAc="seek">
              <p:cTn id="8" restart="whenNotActive" fill="hold" evtFilter="cancelBubble" nodeType="interactiveSeq">
                <p:stCondLst>
                  <p:cond evt="onClick" delay="0">
                    <p:tgtEl>
                      <p:spTgt spid="3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1"/>
                                        </p:tgtEl>
                                      </p:cBhvr>
                                    </p:cmd>
                                  </p:childTnLst>
                                </p:cTn>
                              </p:par>
                            </p:childTnLst>
                          </p:cTn>
                        </p:par>
                      </p:childTnLst>
                    </p:cTn>
                  </p:par>
                </p:childTnLst>
              </p:cTn>
              <p:nextCondLst>
                <p:cond evt="onClick" delay="0">
                  <p:tgtEl>
                    <p:spTgt spid="31"/>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69"/>
        <p:cNvGrpSpPr/>
        <p:nvPr/>
      </p:nvGrpSpPr>
      <p:grpSpPr>
        <a:xfrm>
          <a:off x="0" y="0"/>
          <a:ext cx="0" cy="0"/>
          <a:chOff x="0" y="0"/>
          <a:chExt cx="0" cy="0"/>
        </a:xfrm>
      </p:grpSpPr>
      <p:sp>
        <p:nvSpPr>
          <p:cNvPr id="3670" name="Google Shape;3670;p114"/>
          <p:cNvSpPr txBox="1">
            <a:spLocks noGrp="1"/>
          </p:cNvSpPr>
          <p:nvPr>
            <p:ph type="title"/>
          </p:nvPr>
        </p:nvSpPr>
        <p:spPr>
          <a:xfrm>
            <a:off x="969275" y="1539150"/>
            <a:ext cx="4576893" cy="103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THANK YOU ! </a:t>
            </a:r>
            <a:endParaRPr dirty="0"/>
          </a:p>
        </p:txBody>
      </p:sp>
      <p:pic>
        <p:nvPicPr>
          <p:cNvPr id="3691" name="Google Shape;3691;p114"/>
          <p:cNvPicPr preferRelativeResize="0"/>
          <p:nvPr/>
        </p:nvPicPr>
        <p:blipFill rotWithShape="1">
          <a:blip r:embed="rId3">
            <a:alphaModFix/>
          </a:blip>
          <a:srcRect l="12546" r="16370"/>
          <a:stretch/>
        </p:blipFill>
        <p:spPr>
          <a:xfrm>
            <a:off x="4914925" y="711343"/>
            <a:ext cx="3259800" cy="3439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2"/>
        <p:cNvGrpSpPr/>
        <p:nvPr/>
      </p:nvGrpSpPr>
      <p:grpSpPr>
        <a:xfrm>
          <a:off x="0" y="0"/>
          <a:ext cx="0" cy="0"/>
          <a:chOff x="0" y="0"/>
          <a:chExt cx="0" cy="0"/>
        </a:xfrm>
      </p:grpSpPr>
      <p:sp>
        <p:nvSpPr>
          <p:cNvPr id="1393" name="Google Shape;1393;p58"/>
          <p:cNvSpPr txBox="1">
            <a:spLocks noGrp="1"/>
          </p:cNvSpPr>
          <p:nvPr>
            <p:ph type="title" idx="2"/>
          </p:nvPr>
        </p:nvSpPr>
        <p:spPr>
          <a:xfrm>
            <a:off x="2387832" y="2962242"/>
            <a:ext cx="5894185" cy="744600"/>
          </a:xfrm>
          <a:prstGeom prst="rect">
            <a:avLst/>
          </a:prstGeom>
        </p:spPr>
        <p:txBody>
          <a:bodyPr spcFirstLastPara="1" wrap="square" lIns="91425" tIns="91425" rIns="91425" bIns="91425" anchor="ctr" anchorCtr="0">
            <a:noAutofit/>
          </a:bodyPr>
          <a:lstStyle/>
          <a:p>
            <a:pPr marL="0" lvl="0" indent="0" algn="r" rtl="0">
              <a:spcBef>
                <a:spcPts val="0"/>
              </a:spcBef>
              <a:spcAft>
                <a:spcPts val="1200"/>
              </a:spcAft>
              <a:buNone/>
            </a:pPr>
            <a:r>
              <a:rPr lang="en-US" dirty="0"/>
              <a:t>INTRODUCTION TO </a:t>
            </a:r>
            <a:br>
              <a:rPr lang="en-US" dirty="0"/>
            </a:br>
            <a:r>
              <a:rPr lang="en-US" dirty="0"/>
              <a:t>DARK MATTER</a:t>
            </a:r>
          </a:p>
        </p:txBody>
      </p:sp>
      <p:sp>
        <p:nvSpPr>
          <p:cNvPr id="1395" name="Google Shape;1395;p58"/>
          <p:cNvSpPr txBox="1">
            <a:spLocks noGrp="1"/>
          </p:cNvSpPr>
          <p:nvPr>
            <p:ph type="title"/>
          </p:nvPr>
        </p:nvSpPr>
        <p:spPr>
          <a:xfrm>
            <a:off x="4064725" y="1001700"/>
            <a:ext cx="1270200" cy="111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pic>
        <p:nvPicPr>
          <p:cNvPr id="1400" name="Google Shape;1400;p58"/>
          <p:cNvPicPr preferRelativeResize="0"/>
          <p:nvPr/>
        </p:nvPicPr>
        <p:blipFill rotWithShape="1">
          <a:blip r:embed="rId3">
            <a:alphaModFix/>
          </a:blip>
          <a:srcRect r="53585"/>
          <a:stretch/>
        </p:blipFill>
        <p:spPr>
          <a:xfrm>
            <a:off x="1137263" y="701338"/>
            <a:ext cx="2315026" cy="37408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5"/>
        <p:cNvGrpSpPr/>
        <p:nvPr/>
      </p:nvGrpSpPr>
      <p:grpSpPr>
        <a:xfrm>
          <a:off x="0" y="0"/>
          <a:ext cx="0" cy="0"/>
          <a:chOff x="0" y="0"/>
          <a:chExt cx="0" cy="0"/>
        </a:xfrm>
      </p:grpSpPr>
      <p:sp>
        <p:nvSpPr>
          <p:cNvPr id="1446" name="Google Shape;1446;p60"/>
          <p:cNvSpPr txBox="1">
            <a:spLocks noGrp="1"/>
          </p:cNvSpPr>
          <p:nvPr>
            <p:ph type="title"/>
          </p:nvPr>
        </p:nvSpPr>
        <p:spPr>
          <a:xfrm>
            <a:off x="3553043" y="114129"/>
            <a:ext cx="4833000" cy="67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WHAT IS DARK MATTER ?</a:t>
            </a:r>
            <a:endParaRPr dirty="0"/>
          </a:p>
        </p:txBody>
      </p:sp>
      <p:sp>
        <p:nvSpPr>
          <p:cNvPr id="1447" name="Google Shape;1447;p60"/>
          <p:cNvSpPr txBox="1">
            <a:spLocks noGrp="1"/>
          </p:cNvSpPr>
          <p:nvPr>
            <p:ph type="subTitle" idx="1"/>
          </p:nvPr>
        </p:nvSpPr>
        <p:spPr>
          <a:xfrm>
            <a:off x="3099817" y="1052830"/>
            <a:ext cx="5849960" cy="1741200"/>
          </a:xfrm>
          <a:prstGeom prst="rect">
            <a:avLst/>
          </a:prstGeom>
        </p:spPr>
        <p:txBody>
          <a:bodyPr spcFirstLastPara="1" wrap="square" lIns="91425" tIns="91425" rIns="91425" bIns="91425" anchor="ctr" anchorCtr="0">
            <a:noAutofit/>
          </a:bodyPr>
          <a:lstStyle/>
          <a:p>
            <a:pPr marL="0" indent="0" algn="just">
              <a:lnSpc>
                <a:spcPct val="150000"/>
              </a:lnSpc>
              <a:spcAft>
                <a:spcPts val="1200"/>
              </a:spcAft>
            </a:pPr>
            <a:endParaRPr lang="en-US" sz="1800" spc="10" dirty="0">
              <a:solidFill>
                <a:schemeClr val="accent3"/>
              </a:solidFill>
              <a:effectLst/>
              <a:latin typeface="Teko" panose="020B0604020202020204" charset="0"/>
              <a:ea typeface="Calibri" panose="020F0502020204030204" pitchFamily="34" charset="0"/>
              <a:cs typeface="Teko" panose="020B0604020202020204" charset="0"/>
            </a:endParaRPr>
          </a:p>
          <a:p>
            <a:pPr marL="0" indent="0" algn="just">
              <a:lnSpc>
                <a:spcPct val="150000"/>
              </a:lnSpc>
              <a:spcAft>
                <a:spcPts val="1200"/>
              </a:spcAft>
            </a:pPr>
            <a:endParaRPr lang="en-US" sz="1800" spc="10" dirty="0">
              <a:solidFill>
                <a:schemeClr val="accent3"/>
              </a:solidFill>
              <a:latin typeface="Teko" panose="020B0604020202020204" charset="0"/>
              <a:ea typeface="Calibri" panose="020F0502020204030204" pitchFamily="34" charset="0"/>
              <a:cs typeface="Teko" panose="020B0604020202020204" charset="0"/>
            </a:endParaRPr>
          </a:p>
          <a:p>
            <a:pPr marL="0" indent="0" algn="just">
              <a:lnSpc>
                <a:spcPct val="150000"/>
              </a:lnSpc>
              <a:spcAft>
                <a:spcPts val="1200"/>
              </a:spcAft>
            </a:pPr>
            <a:endParaRPr lang="en-US" sz="1800" spc="10" dirty="0">
              <a:solidFill>
                <a:schemeClr val="accent3"/>
              </a:solidFill>
              <a:effectLst/>
              <a:latin typeface="Teko" panose="020B0604020202020204" charset="0"/>
              <a:ea typeface="Calibri" panose="020F0502020204030204" pitchFamily="34" charset="0"/>
              <a:cs typeface="Teko" panose="020B0604020202020204" charset="0"/>
            </a:endParaRPr>
          </a:p>
          <a:p>
            <a:pPr marL="0" indent="0" algn="just">
              <a:lnSpc>
                <a:spcPct val="150000"/>
              </a:lnSpc>
              <a:spcAft>
                <a:spcPts val="1200"/>
              </a:spcAft>
            </a:pPr>
            <a:endParaRPr lang="en-US" sz="1800" spc="10" dirty="0">
              <a:solidFill>
                <a:schemeClr val="accent3"/>
              </a:solidFill>
              <a:latin typeface="Teko" panose="020B0604020202020204" charset="0"/>
              <a:ea typeface="Calibri" panose="020F0502020204030204" pitchFamily="34" charset="0"/>
              <a:cs typeface="Teko" panose="020B0604020202020204" charset="0"/>
            </a:endParaRPr>
          </a:p>
          <a:p>
            <a:pPr marL="0" indent="0" algn="just">
              <a:lnSpc>
                <a:spcPct val="150000"/>
              </a:lnSpc>
              <a:spcAft>
                <a:spcPts val="1200"/>
              </a:spcAft>
            </a:pPr>
            <a:r>
              <a:rPr lang="en-US" sz="1800" spc="10" dirty="0">
                <a:solidFill>
                  <a:schemeClr val="accent3"/>
                </a:solidFill>
                <a:effectLst/>
                <a:latin typeface="Teko" panose="020B0604020202020204" charset="0"/>
                <a:ea typeface="Calibri" panose="020F0502020204030204" pitchFamily="34" charset="0"/>
                <a:cs typeface="Teko" panose="020B0604020202020204" charset="0"/>
              </a:rPr>
              <a:t>Dark matter  makes up more than 26% of all the energy in the Universe. This mysterious substance doesn’t interact with the electromagnetic radiation (heat, light, radio) that we rely on to see the Universe, so it is invisible and is only detectable by the gravitational influence it has on the stuff we can see.</a:t>
            </a:r>
            <a:endParaRPr lang="en-US" sz="1800" spc="10" dirty="0">
              <a:solidFill>
                <a:schemeClr val="accent3"/>
              </a:solidFill>
              <a:latin typeface="Teko" panose="020B0604020202020204" charset="0"/>
              <a:ea typeface="Calibri" panose="020F0502020204030204" pitchFamily="34" charset="0"/>
              <a:cs typeface="Teko" panose="020B0604020202020204" charset="0"/>
            </a:endParaRPr>
          </a:p>
          <a:p>
            <a:pPr marL="0" indent="0" algn="just">
              <a:lnSpc>
                <a:spcPct val="150000"/>
              </a:lnSpc>
              <a:spcAft>
                <a:spcPts val="1200"/>
              </a:spcAft>
            </a:pPr>
            <a:r>
              <a:rPr lang="en-US" sz="1800" spc="10" dirty="0">
                <a:solidFill>
                  <a:schemeClr val="accent3"/>
                </a:solidFill>
                <a:effectLst/>
                <a:latin typeface="Teko" panose="020B0604020202020204" charset="0"/>
                <a:ea typeface="Calibri" panose="020F0502020204030204" pitchFamily="34" charset="0"/>
                <a:cs typeface="Teko" panose="020B0604020202020204" charset="0"/>
              </a:rPr>
              <a:t>Scientists have not yet observed dark matter directly, because it is pretty much impossible to detect with current instruments.</a:t>
            </a:r>
            <a:endParaRPr lang="ru-RU" sz="1800" dirty="0">
              <a:solidFill>
                <a:schemeClr val="accent3"/>
              </a:solidFill>
              <a:effectLst/>
              <a:latin typeface="Times New Roman" panose="02020603050405020304" pitchFamily="18" charset="0"/>
              <a:ea typeface="Calibri" panose="020F0502020204030204" pitchFamily="34" charset="0"/>
              <a:cs typeface="Teko" panose="020B0604020202020204" charset="0"/>
            </a:endParaRPr>
          </a:p>
          <a:p>
            <a:pPr marL="0" lvl="0" indent="0" algn="just" rtl="0">
              <a:spcBef>
                <a:spcPts val="0"/>
              </a:spcBef>
              <a:spcAft>
                <a:spcPts val="1200"/>
              </a:spcAft>
              <a:buNone/>
            </a:pPr>
            <a:endParaRPr lang="en-US" dirty="0"/>
          </a:p>
        </p:txBody>
      </p:sp>
      <p:grpSp>
        <p:nvGrpSpPr>
          <p:cNvPr id="1449" name="Google Shape;1449;p60"/>
          <p:cNvGrpSpPr/>
          <p:nvPr/>
        </p:nvGrpSpPr>
        <p:grpSpPr>
          <a:xfrm rot="5400000">
            <a:off x="723895" y="2041577"/>
            <a:ext cx="2826448" cy="2155522"/>
            <a:chOff x="5614975" y="2571738"/>
            <a:chExt cx="2725075" cy="2078413"/>
          </a:xfrm>
        </p:grpSpPr>
        <p:grpSp>
          <p:nvGrpSpPr>
            <p:cNvPr id="1450" name="Google Shape;1450;p60"/>
            <p:cNvGrpSpPr/>
            <p:nvPr/>
          </p:nvGrpSpPr>
          <p:grpSpPr>
            <a:xfrm>
              <a:off x="8301900" y="2571738"/>
              <a:ext cx="38150" cy="1997125"/>
              <a:chOff x="8301900" y="2571738"/>
              <a:chExt cx="38150" cy="1997125"/>
            </a:xfrm>
          </p:grpSpPr>
          <p:sp>
            <p:nvSpPr>
              <p:cNvPr id="1451" name="Google Shape;1451;p60"/>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60"/>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60"/>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60"/>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60"/>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60"/>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60"/>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60"/>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60"/>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60"/>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60"/>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60"/>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3" name="Google Shape;1463;p60"/>
            <p:cNvGrpSpPr/>
            <p:nvPr/>
          </p:nvGrpSpPr>
          <p:grpSpPr>
            <a:xfrm>
              <a:off x="5614975" y="4609225"/>
              <a:ext cx="2597125" cy="40925"/>
              <a:chOff x="5614975" y="4609225"/>
              <a:chExt cx="2597125" cy="40925"/>
            </a:xfrm>
          </p:grpSpPr>
          <p:sp>
            <p:nvSpPr>
              <p:cNvPr id="1464" name="Google Shape;1464;p60"/>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60"/>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60"/>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60"/>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60"/>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60"/>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60"/>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60"/>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60"/>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60"/>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60"/>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60"/>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76" name="Google Shape;1476;p60"/>
          <p:cNvGrpSpPr/>
          <p:nvPr/>
        </p:nvGrpSpPr>
        <p:grpSpPr>
          <a:xfrm>
            <a:off x="2133704" y="361203"/>
            <a:ext cx="250098" cy="250098"/>
            <a:chOff x="3023950" y="3689950"/>
            <a:chExt cx="316100" cy="316100"/>
          </a:xfrm>
        </p:grpSpPr>
        <p:sp>
          <p:nvSpPr>
            <p:cNvPr id="1477" name="Google Shape;1477;p60"/>
            <p:cNvSpPr/>
            <p:nvPr/>
          </p:nvSpPr>
          <p:spPr>
            <a:xfrm>
              <a:off x="3069000" y="3735000"/>
              <a:ext cx="225300" cy="225300"/>
            </a:xfrm>
            <a:custGeom>
              <a:avLst/>
              <a:gdLst/>
              <a:ahLst/>
              <a:cxnLst/>
              <a:rect l="l" t="t" r="r" b="b"/>
              <a:pathLst>
                <a:path w="9012" h="9012" fill="none" extrusionOk="0">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60"/>
            <p:cNvSpPr/>
            <p:nvPr/>
          </p:nvSpPr>
          <p:spPr>
            <a:xfrm>
              <a:off x="3182000" y="3689950"/>
              <a:ext cx="25" cy="316100"/>
            </a:xfrm>
            <a:custGeom>
              <a:avLst/>
              <a:gdLst/>
              <a:ahLst/>
              <a:cxnLst/>
              <a:rect l="l" t="t" r="r" b="b"/>
              <a:pathLst>
                <a:path w="1" h="12644" fill="none" extrusionOk="0">
                  <a:moveTo>
                    <a:pt x="0" y="0"/>
                  </a:moveTo>
                  <a:lnTo>
                    <a:pt x="0" y="12643"/>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60"/>
            <p:cNvSpPr/>
            <p:nvPr/>
          </p:nvSpPr>
          <p:spPr>
            <a:xfrm>
              <a:off x="3023950" y="3847975"/>
              <a:ext cx="316100" cy="25"/>
            </a:xfrm>
            <a:custGeom>
              <a:avLst/>
              <a:gdLst/>
              <a:ahLst/>
              <a:cxnLst/>
              <a:rect l="l" t="t" r="r" b="b"/>
              <a:pathLst>
                <a:path w="12644" h="1" fill="none" extrusionOk="0">
                  <a:moveTo>
                    <a:pt x="1" y="1"/>
                  </a:moveTo>
                  <a:lnTo>
                    <a:pt x="12644" y="1"/>
                  </a:lnTo>
                </a:path>
              </a:pathLst>
            </a:custGeom>
            <a:noFill/>
            <a:ln w="9000" cap="flat" cmpd="sng">
              <a:solidFill>
                <a:schemeClr val="lt1"/>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17091257-57FC-04B7-0F05-0138BC42B89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2759" b="91034" l="9906" r="89623">
                        <a14:foregroundMark x1="20283" y1="90000" x2="57547" y2="91724"/>
                        <a14:foregroundMark x1="57547" y1="91724" x2="77830" y2="86897"/>
                        <a14:foregroundMark x1="45755" y1="10000" x2="45755" y2="10000"/>
                        <a14:foregroundMark x1="54245" y1="7586" x2="54245" y2="7586"/>
                        <a14:foregroundMark x1="59434" y1="9655" x2="59434" y2="9655"/>
                        <a14:foregroundMark x1="58491" y1="8621" x2="58491" y2="8621"/>
                        <a14:foregroundMark x1="63208" y1="9655" x2="63208" y2="9655"/>
                        <a14:foregroundMark x1="58491" y1="2759" x2="58491" y2="2759"/>
                        <a14:foregroundMark x1="43868" y1="4828" x2="43868" y2="4828"/>
                        <a14:foregroundMark x1="39623" y1="3793" x2="39623" y2="3793"/>
                        <a14:foregroundMark x1="66509" y1="3448" x2="66509" y2="3448"/>
                        <a14:foregroundMark x1="53774" y1="3793" x2="65566" y2="3793"/>
                        <a14:foregroundMark x1="69340" y1="3793" x2="69340" y2="3793"/>
                        <a14:foregroundMark x1="48113" y1="10345" x2="48113" y2="10345"/>
                        <a14:foregroundMark x1="21226" y1="29655" x2="20755" y2="64138"/>
                        <a14:foregroundMark x1="79717" y1="35517" x2="61321" y2="70345"/>
                        <a14:foregroundMark x1="61321" y1="70345" x2="41981" y2="77586"/>
                        <a14:foregroundMark x1="41981" y1="77586" x2="23585" y2="66897"/>
                        <a14:foregroundMark x1="23585" y1="66897" x2="20755" y2="58621"/>
                        <a14:foregroundMark x1="88679" y1="28966" x2="77830" y2="65862"/>
                        <a14:foregroundMark x1="10849" y1="27241" x2="13679" y2="75862"/>
                        <a14:foregroundMark x1="13679" y1="75862" x2="16038" y2="79655"/>
                        <a14:foregroundMark x1="30660" y1="55862" x2="81604" y2="57586"/>
                        <a14:foregroundMark x1="81604" y1="57586" x2="84906" y2="57241"/>
                        <a14:foregroundMark x1="86321" y1="65172" x2="86321" y2="84828"/>
                        <a14:foregroundMark x1="41038" y1="3103" x2="41038" y2="3103"/>
                      </a14:backgroundRemoval>
                    </a14:imgEffect>
                  </a14:imgLayer>
                </a14:imgProps>
              </a:ext>
            </a:extLst>
          </a:blip>
          <a:stretch>
            <a:fillRect/>
          </a:stretch>
        </p:blipFill>
        <p:spPr>
          <a:xfrm>
            <a:off x="297114" y="787029"/>
            <a:ext cx="2484075" cy="425149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4"/>
        <p:cNvGrpSpPr/>
        <p:nvPr/>
      </p:nvGrpSpPr>
      <p:grpSpPr>
        <a:xfrm>
          <a:off x="0" y="0"/>
          <a:ext cx="0" cy="0"/>
          <a:chOff x="0" y="0"/>
          <a:chExt cx="0" cy="0"/>
        </a:xfrm>
      </p:grpSpPr>
      <p:pic>
        <p:nvPicPr>
          <p:cNvPr id="1405" name="Google Shape;1405;p59"/>
          <p:cNvPicPr preferRelativeResize="0"/>
          <p:nvPr/>
        </p:nvPicPr>
        <p:blipFill rotWithShape="1">
          <a:blip r:embed="rId3">
            <a:alphaModFix/>
          </a:blip>
          <a:srcRect l="13166" r="11339"/>
          <a:stretch/>
        </p:blipFill>
        <p:spPr>
          <a:xfrm>
            <a:off x="8260080" y="-79992"/>
            <a:ext cx="1767840" cy="1913672"/>
          </a:xfrm>
          <a:prstGeom prst="rect">
            <a:avLst/>
          </a:prstGeom>
          <a:noFill/>
          <a:ln>
            <a:noFill/>
          </a:ln>
        </p:spPr>
      </p:pic>
      <p:sp>
        <p:nvSpPr>
          <p:cNvPr id="1406" name="Google Shape;1406;p59"/>
          <p:cNvSpPr txBox="1">
            <a:spLocks noGrp="1"/>
          </p:cNvSpPr>
          <p:nvPr>
            <p:ph type="title"/>
          </p:nvPr>
        </p:nvSpPr>
        <p:spPr>
          <a:xfrm>
            <a:off x="744767" y="429074"/>
            <a:ext cx="7013836"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How was dark matter “discovered” ? </a:t>
            </a:r>
            <a:endParaRPr dirty="0"/>
          </a:p>
        </p:txBody>
      </p:sp>
      <p:sp>
        <p:nvSpPr>
          <p:cNvPr id="1437" name="Google Shape;1437;p59"/>
          <p:cNvSpPr txBox="1">
            <a:spLocks noGrp="1"/>
          </p:cNvSpPr>
          <p:nvPr>
            <p:ph type="subTitle" idx="1"/>
          </p:nvPr>
        </p:nvSpPr>
        <p:spPr>
          <a:xfrm>
            <a:off x="524826" y="1402726"/>
            <a:ext cx="6683694" cy="3481693"/>
          </a:xfrm>
          <a:prstGeom prst="rect">
            <a:avLst/>
          </a:prstGeom>
        </p:spPr>
        <p:txBody>
          <a:bodyPr spcFirstLastPara="1" wrap="square" lIns="91425" tIns="91425" rIns="91425" bIns="91425" anchor="t" anchorCtr="0">
            <a:noAutofit/>
          </a:bodyPr>
          <a:lstStyle/>
          <a:p>
            <a:pPr marL="0" lvl="0" indent="0" algn="l" rtl="0">
              <a:lnSpc>
                <a:spcPct val="150000"/>
              </a:lnSpc>
              <a:spcBef>
                <a:spcPts val="0"/>
              </a:spcBef>
              <a:spcAft>
                <a:spcPts val="1200"/>
              </a:spcAft>
              <a:buNone/>
            </a:pPr>
            <a:r>
              <a:rPr lang="en-US" sz="2400" dirty="0">
                <a:solidFill>
                  <a:schemeClr val="accent3"/>
                </a:solidFill>
                <a:latin typeface="Teko" panose="020B0604020202020204" charset="0"/>
                <a:cs typeface="Teko" panose="020B0604020202020204" charset="0"/>
              </a:rPr>
              <a:t>In 1933, Fritz Zwicky had analyzed the Doppler velocities of whole galaxies within the Coma cluster.  He found that the individual galaxies within the cluster are moving so fast that they would escape if the cluster were held together only by the gravity of its visible mass.</a:t>
            </a:r>
          </a:p>
        </p:txBody>
      </p:sp>
      <p:pic>
        <p:nvPicPr>
          <p:cNvPr id="1026" name="Picture 2" descr="Portrait of Zwicky | Niels Bohr Library &amp; Archives">
            <a:extLst>
              <a:ext uri="{FF2B5EF4-FFF2-40B4-BE49-F238E27FC236}">
                <a16:creationId xmlns:a16="http://schemas.microsoft.com/office/drawing/2014/main" id="{B4471634-97AF-1848-4417-63BF801DC9A8}"/>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6080" b="96480" l="10000" r="99200">
                        <a14:foregroundMark x1="38200" y1="13120" x2="67600" y2="18080"/>
                        <a14:foregroundMark x1="67600" y1="18080" x2="69200" y2="21280"/>
                        <a14:foregroundMark x1="59600" y1="16160" x2="35000" y2="13920"/>
                        <a14:foregroundMark x1="67400" y1="14240" x2="48000" y2="12800"/>
                        <a14:foregroundMark x1="52200" y1="10240" x2="39200" y2="9760"/>
                        <a14:foregroundMark x1="39200" y1="8000" x2="39200" y2="8000"/>
                        <a14:foregroundMark x1="43400" y1="6080" x2="46600" y2="8000"/>
                        <a14:foregroundMark x1="65000" y1="11360" x2="65000" y2="11360"/>
                        <a14:foregroundMark x1="63200" y1="13920" x2="67400" y2="13920"/>
                        <a14:foregroundMark x1="42000" y1="66240" x2="27000" y2="92800"/>
                        <a14:foregroundMark x1="27000" y1="92800" x2="26800" y2="96160"/>
                        <a14:foregroundMark x1="45200" y1="71040" x2="36000" y2="94720"/>
                        <a14:foregroundMark x1="73800" y1="56000" x2="89400" y2="83200"/>
                        <a14:foregroundMark x1="89400" y1="83200" x2="80200" y2="68480"/>
                        <a14:foregroundMark x1="75200" y1="54880" x2="90800" y2="53760"/>
                        <a14:foregroundMark x1="92200" y1="58560" x2="99200" y2="69280"/>
                        <a14:foregroundMark x1="38800" y1="67840" x2="21600" y2="87520"/>
                        <a14:foregroundMark x1="21600" y1="87520" x2="22600" y2="91040"/>
                        <a14:foregroundMark x1="39600" y1="74720" x2="69200" y2="91040"/>
                        <a14:foregroundMark x1="69200" y1="91040" x2="53600" y2="81440"/>
                        <a14:foregroundMark x1="70200" y1="44480" x2="70200" y2="44480"/>
                        <a14:foregroundMark x1="42800" y1="88000" x2="63200" y2="88000"/>
                        <a14:foregroundMark x1="80200" y1="95040" x2="25400" y2="96480"/>
                      </a14:backgroundRemoval>
                    </a14:imgEffect>
                  </a14:imgLayer>
                </a14:imgProps>
              </a:ext>
              <a:ext uri="{28A0092B-C50C-407E-A947-70E740481C1C}">
                <a14:useLocalDpi xmlns:a14="http://schemas.microsoft.com/office/drawing/2010/main" val="0"/>
              </a:ext>
            </a:extLst>
          </a:blip>
          <a:srcRect/>
          <a:stretch>
            <a:fillRect/>
          </a:stretch>
        </p:blipFill>
        <p:spPr bwMode="auto">
          <a:xfrm>
            <a:off x="6455582" y="1782977"/>
            <a:ext cx="2688418" cy="33605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4"/>
        <p:cNvGrpSpPr/>
        <p:nvPr/>
      </p:nvGrpSpPr>
      <p:grpSpPr>
        <a:xfrm>
          <a:off x="0" y="0"/>
          <a:ext cx="0" cy="0"/>
          <a:chOff x="0" y="0"/>
          <a:chExt cx="0" cy="0"/>
        </a:xfrm>
      </p:grpSpPr>
      <p:pic>
        <p:nvPicPr>
          <p:cNvPr id="1405" name="Google Shape;1405;p59"/>
          <p:cNvPicPr preferRelativeResize="0"/>
          <p:nvPr/>
        </p:nvPicPr>
        <p:blipFill rotWithShape="1">
          <a:blip r:embed="rId3">
            <a:alphaModFix/>
          </a:blip>
          <a:srcRect l="13166" r="11339"/>
          <a:stretch/>
        </p:blipFill>
        <p:spPr>
          <a:xfrm>
            <a:off x="7334336" y="-869085"/>
            <a:ext cx="1767840" cy="1913672"/>
          </a:xfrm>
          <a:prstGeom prst="rect">
            <a:avLst/>
          </a:prstGeom>
          <a:noFill/>
          <a:ln>
            <a:noFill/>
          </a:ln>
        </p:spPr>
      </p:pic>
      <p:sp>
        <p:nvSpPr>
          <p:cNvPr id="1406" name="Google Shape;1406;p59"/>
          <p:cNvSpPr txBox="1">
            <a:spLocks noGrp="1"/>
          </p:cNvSpPr>
          <p:nvPr>
            <p:ph type="title"/>
          </p:nvPr>
        </p:nvSpPr>
        <p:spPr>
          <a:xfrm>
            <a:off x="744767" y="429074"/>
            <a:ext cx="7013836"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How was dark matter “discovered” ? </a:t>
            </a:r>
            <a:endParaRPr dirty="0"/>
          </a:p>
        </p:txBody>
      </p:sp>
      <p:sp>
        <p:nvSpPr>
          <p:cNvPr id="1437" name="Google Shape;1437;p59"/>
          <p:cNvSpPr txBox="1">
            <a:spLocks noGrp="1"/>
          </p:cNvSpPr>
          <p:nvPr>
            <p:ph type="subTitle" idx="1"/>
          </p:nvPr>
        </p:nvSpPr>
        <p:spPr>
          <a:xfrm>
            <a:off x="428272" y="1044587"/>
            <a:ext cx="8509988" cy="1717800"/>
          </a:xfrm>
          <a:prstGeom prst="rect">
            <a:avLst/>
          </a:prstGeom>
        </p:spPr>
        <p:txBody>
          <a:bodyPr spcFirstLastPara="1" wrap="square" lIns="91425" tIns="91425" rIns="91425" bIns="91425" anchor="t" anchorCtr="0">
            <a:noAutofit/>
          </a:bodyPr>
          <a:lstStyle/>
          <a:p>
            <a:pPr marL="0" indent="0">
              <a:lnSpc>
                <a:spcPct val="150000"/>
              </a:lnSpc>
              <a:spcAft>
                <a:spcPts val="1200"/>
              </a:spcAft>
            </a:pPr>
            <a:r>
              <a:rPr lang="en-US" sz="1800" dirty="0">
                <a:solidFill>
                  <a:schemeClr val="tx2"/>
                </a:solidFill>
                <a:effectLst/>
                <a:latin typeface="Teko" panose="020B0604020202020204" charset="0"/>
                <a:ea typeface="Calibri" panose="020F0502020204030204" pitchFamily="34" charset="0"/>
                <a:cs typeface="Teko" panose="020B0604020202020204" charset="0"/>
              </a:rPr>
              <a:t>Vera Rubin realized that she had discovered compelling evidence for Zwicky’s dark matter. The stars far from the centers of galaxies, in the sparsely populated outer regions, were moving just as fast as those closer in. This was odd, because the visible mass of a galaxy does not have enough gravity to hold such rapidly moving stars in orbit.</a:t>
            </a:r>
          </a:p>
          <a:p>
            <a:pPr marL="0" indent="0">
              <a:lnSpc>
                <a:spcPct val="150000"/>
              </a:lnSpc>
              <a:spcAft>
                <a:spcPts val="1200"/>
              </a:spcAft>
            </a:pPr>
            <a:endParaRPr lang="en-US" sz="1800" dirty="0">
              <a:solidFill>
                <a:schemeClr val="tx2"/>
              </a:solidFill>
              <a:latin typeface="Teko" panose="020B0604020202020204" charset="0"/>
              <a:ea typeface="Calibri" panose="020F0502020204030204" pitchFamily="34" charset="0"/>
              <a:cs typeface="Teko" panose="020B0604020202020204" charset="0"/>
            </a:endParaRPr>
          </a:p>
          <a:p>
            <a:pPr marL="0" indent="0">
              <a:lnSpc>
                <a:spcPct val="150000"/>
              </a:lnSpc>
              <a:spcAft>
                <a:spcPts val="1200"/>
              </a:spcAft>
            </a:pPr>
            <a:r>
              <a:rPr lang="en-US" sz="1800" dirty="0">
                <a:solidFill>
                  <a:schemeClr val="tx2"/>
                </a:solidFill>
                <a:effectLst/>
                <a:latin typeface="Teko" panose="020B0604020202020204" charset="0"/>
                <a:ea typeface="Calibri" panose="020F0502020204030204" pitchFamily="34" charset="0"/>
                <a:cs typeface="Teko" panose="020B0604020202020204" charset="0"/>
              </a:rPr>
              <a:t> Her calculations showed that galaxies must contain about ten times as much “dark”</a:t>
            </a:r>
            <a:br>
              <a:rPr lang="en-US" sz="1800" dirty="0">
                <a:solidFill>
                  <a:schemeClr val="tx2"/>
                </a:solidFill>
                <a:effectLst/>
                <a:latin typeface="Teko" panose="020B0604020202020204" charset="0"/>
                <a:ea typeface="Calibri" panose="020F0502020204030204" pitchFamily="34" charset="0"/>
                <a:cs typeface="Teko" panose="020B0604020202020204" charset="0"/>
              </a:rPr>
            </a:br>
            <a:r>
              <a:rPr lang="en-US" sz="1800" dirty="0">
                <a:solidFill>
                  <a:schemeClr val="tx2"/>
                </a:solidFill>
                <a:effectLst/>
                <a:latin typeface="Teko" panose="020B0604020202020204" charset="0"/>
                <a:ea typeface="Calibri" panose="020F0502020204030204" pitchFamily="34" charset="0"/>
                <a:cs typeface="Teko" panose="020B0604020202020204" charset="0"/>
              </a:rPr>
              <a:t> mass as can be accounted for by the visible stars. In short, at least ninety</a:t>
            </a:r>
            <a:br>
              <a:rPr lang="en-US" sz="1800" dirty="0">
                <a:solidFill>
                  <a:schemeClr val="tx2"/>
                </a:solidFill>
                <a:effectLst/>
                <a:latin typeface="Teko" panose="020B0604020202020204" charset="0"/>
                <a:ea typeface="Calibri" panose="020F0502020204030204" pitchFamily="34" charset="0"/>
                <a:cs typeface="Teko" panose="020B0604020202020204" charset="0"/>
              </a:rPr>
            </a:br>
            <a:r>
              <a:rPr lang="en-US" sz="1800" dirty="0">
                <a:solidFill>
                  <a:schemeClr val="tx2"/>
                </a:solidFill>
                <a:effectLst/>
                <a:latin typeface="Teko" panose="020B0604020202020204" charset="0"/>
                <a:ea typeface="Calibri" panose="020F0502020204030204" pitchFamily="34" charset="0"/>
                <a:cs typeface="Teko" panose="020B0604020202020204" charset="0"/>
              </a:rPr>
              <a:t> percent of the mass in galaxies, and therefore in the observable universe,</a:t>
            </a:r>
            <a:br>
              <a:rPr lang="en-US" sz="1800" dirty="0">
                <a:solidFill>
                  <a:schemeClr val="tx2"/>
                </a:solidFill>
                <a:effectLst/>
                <a:latin typeface="Teko" panose="020B0604020202020204" charset="0"/>
                <a:ea typeface="Calibri" panose="020F0502020204030204" pitchFamily="34" charset="0"/>
                <a:cs typeface="Teko" panose="020B0604020202020204" charset="0"/>
              </a:rPr>
            </a:br>
            <a:r>
              <a:rPr lang="en-US" sz="1800" dirty="0">
                <a:solidFill>
                  <a:schemeClr val="tx2"/>
                </a:solidFill>
                <a:effectLst/>
                <a:latin typeface="Teko" panose="020B0604020202020204" charset="0"/>
                <a:ea typeface="Calibri" panose="020F0502020204030204" pitchFamily="34" charset="0"/>
                <a:cs typeface="Teko" panose="020B0604020202020204" charset="0"/>
              </a:rPr>
              <a:t> is invisible and unidentified.</a:t>
            </a:r>
            <a:endParaRPr lang="ru-RU" sz="1800" dirty="0">
              <a:solidFill>
                <a:schemeClr val="tx2"/>
              </a:solidFill>
              <a:effectLst/>
              <a:latin typeface="Times New Roman" panose="02020603050405020304" pitchFamily="18" charset="0"/>
              <a:ea typeface="Calibri" panose="020F0502020204030204" pitchFamily="34" charset="0"/>
              <a:cs typeface="Teko" panose="020B0604020202020204" charset="0"/>
            </a:endParaRPr>
          </a:p>
          <a:p>
            <a:pPr marL="0" lvl="0" indent="0" algn="l" rtl="0">
              <a:lnSpc>
                <a:spcPct val="150000"/>
              </a:lnSpc>
              <a:spcBef>
                <a:spcPts val="0"/>
              </a:spcBef>
              <a:spcAft>
                <a:spcPts val="1200"/>
              </a:spcAft>
              <a:buNone/>
            </a:pPr>
            <a:endParaRPr lang="en-US" sz="2000" dirty="0">
              <a:solidFill>
                <a:schemeClr val="accent3"/>
              </a:solidFill>
              <a:latin typeface="Teko" panose="020B0604020202020204" charset="0"/>
              <a:cs typeface="Teko" panose="020B0604020202020204" charset="0"/>
            </a:endParaRPr>
          </a:p>
        </p:txBody>
      </p:sp>
      <p:pic>
        <p:nvPicPr>
          <p:cNvPr id="1028" name="Picture 4" descr="Vera Rubin · Artist Profile">
            <a:extLst>
              <a:ext uri="{FF2B5EF4-FFF2-40B4-BE49-F238E27FC236}">
                <a16:creationId xmlns:a16="http://schemas.microsoft.com/office/drawing/2014/main" id="{DD4EC471-A508-E538-D273-ADCAC4AA4244}"/>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7500" l="7083" r="94931">
                        <a14:foregroundMark x1="37917" y1="51250" x2="48819" y2="49444"/>
                        <a14:foregroundMark x1="48819" y1="49444" x2="63819" y2="50347"/>
                        <a14:foregroundMark x1="29028" y1="45347" x2="32014" y2="35347"/>
                        <a14:foregroundMark x1="32014" y1="35347" x2="40208" y2="22361"/>
                        <a14:foregroundMark x1="40208" y1="22361" x2="60764" y2="20625"/>
                        <a14:foregroundMark x1="60764" y1="20625" x2="67847" y2="28264"/>
                        <a14:foregroundMark x1="67847" y1="28264" x2="72569" y2="39097"/>
                        <a14:foregroundMark x1="72569" y1="39097" x2="70486" y2="44722"/>
                        <a14:foregroundMark x1="26528" y1="78542" x2="10139" y2="85347"/>
                        <a14:foregroundMark x1="10139" y1="85347" x2="76250" y2="96319"/>
                        <a14:foregroundMark x1="76250" y1="96319" x2="86042" y2="93194"/>
                        <a14:foregroundMark x1="86042" y1="93194" x2="62847" y2="75625"/>
                        <a14:foregroundMark x1="62847" y1="75625" x2="61806" y2="73194"/>
                        <a14:foregroundMark x1="31111" y1="36458" x2="33681" y2="25972"/>
                        <a14:foregroundMark x1="33681" y1="25972" x2="46528" y2="18542"/>
                        <a14:foregroundMark x1="36319" y1="22639" x2="45625" y2="18819"/>
                        <a14:foregroundMark x1="45625" y1="18819" x2="45764" y2="18819"/>
                        <a14:foregroundMark x1="66528" y1="85486" x2="67292" y2="85069"/>
                        <a14:foregroundMark x1="92153" y1="85069" x2="94931" y2="96181"/>
                        <a14:foregroundMark x1="94931" y1="96181" x2="81042" y2="97500"/>
                        <a14:foregroundMark x1="7083" y1="88889" x2="7986" y2="97361"/>
                        <a14:foregroundMark x1="12153" y1="85625" x2="15972" y2="95625"/>
                        <a14:foregroundMark x1="15972" y1="95625" x2="20278" y2="95833"/>
                      </a14:backgroundRemoval>
                    </a14:imgEffect>
                  </a14:imgLayer>
                </a14:imgProps>
              </a:ext>
              <a:ext uri="{28A0092B-C50C-407E-A947-70E740481C1C}">
                <a14:useLocalDpi xmlns:a14="http://schemas.microsoft.com/office/drawing/2010/main" val="0"/>
              </a:ext>
            </a:extLst>
          </a:blip>
          <a:srcRect/>
          <a:stretch>
            <a:fillRect/>
          </a:stretch>
        </p:blipFill>
        <p:spPr bwMode="auto">
          <a:xfrm>
            <a:off x="5750669" y="1723440"/>
            <a:ext cx="3553351" cy="3553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1627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79"/>
        <p:cNvGrpSpPr/>
        <p:nvPr/>
      </p:nvGrpSpPr>
      <p:grpSpPr>
        <a:xfrm>
          <a:off x="0" y="0"/>
          <a:ext cx="0" cy="0"/>
          <a:chOff x="0" y="0"/>
          <a:chExt cx="0" cy="0"/>
        </a:xfrm>
      </p:grpSpPr>
      <p:sp>
        <p:nvSpPr>
          <p:cNvPr id="2080" name="Google Shape;2080;p73"/>
          <p:cNvSpPr txBox="1">
            <a:spLocks noGrp="1"/>
          </p:cNvSpPr>
          <p:nvPr>
            <p:ph type="title"/>
          </p:nvPr>
        </p:nvSpPr>
        <p:spPr>
          <a:xfrm>
            <a:off x="1282133" y="1918950"/>
            <a:ext cx="3416718" cy="130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WHAT DO WE </a:t>
            </a:r>
            <a:br>
              <a:rPr lang="en-US" dirty="0"/>
            </a:br>
            <a:r>
              <a:rPr lang="en-US" dirty="0"/>
              <a:t>KNOW ABOUT IT ?</a:t>
            </a:r>
            <a:endParaRPr dirty="0"/>
          </a:p>
        </p:txBody>
      </p:sp>
      <p:sp>
        <p:nvSpPr>
          <p:cNvPr id="2082" name="Google Shape;2082;p73"/>
          <p:cNvSpPr/>
          <p:nvPr/>
        </p:nvSpPr>
        <p:spPr>
          <a:xfrm>
            <a:off x="8325175" y="421560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73"/>
          <p:cNvSpPr/>
          <p:nvPr/>
        </p:nvSpPr>
        <p:spPr>
          <a:xfrm>
            <a:off x="8325175" y="415860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84" name="Google Shape;2084;p73"/>
          <p:cNvGrpSpPr/>
          <p:nvPr/>
        </p:nvGrpSpPr>
        <p:grpSpPr>
          <a:xfrm>
            <a:off x="5989350" y="771000"/>
            <a:ext cx="2434800" cy="3795000"/>
            <a:chOff x="5989350" y="771000"/>
            <a:chExt cx="2434800" cy="3795000"/>
          </a:xfrm>
        </p:grpSpPr>
        <p:grpSp>
          <p:nvGrpSpPr>
            <p:cNvPr id="2085" name="Google Shape;2085;p73"/>
            <p:cNvGrpSpPr/>
            <p:nvPr/>
          </p:nvGrpSpPr>
          <p:grpSpPr>
            <a:xfrm>
              <a:off x="8234750" y="1730375"/>
              <a:ext cx="189250" cy="2835619"/>
              <a:chOff x="8234750" y="1730375"/>
              <a:chExt cx="189250" cy="2835619"/>
            </a:xfrm>
          </p:grpSpPr>
          <p:sp>
            <p:nvSpPr>
              <p:cNvPr id="2086" name="Google Shape;2086;p73"/>
              <p:cNvSpPr/>
              <p:nvPr/>
            </p:nvSpPr>
            <p:spPr>
              <a:xfrm>
                <a:off x="8234750" y="1730375"/>
                <a:ext cx="189250" cy="2835619"/>
              </a:xfrm>
              <a:custGeom>
                <a:avLst/>
                <a:gdLst/>
                <a:ahLst/>
                <a:cxnLst/>
                <a:rect l="l" t="t" r="r" b="b"/>
                <a:pathLst>
                  <a:path w="7570" h="91339" fill="none" extrusionOk="0">
                    <a:moveTo>
                      <a:pt x="1" y="91339"/>
                    </a:moveTo>
                    <a:lnTo>
                      <a:pt x="7569" y="91339"/>
                    </a:lnTo>
                    <a:lnTo>
                      <a:pt x="7569" y="0"/>
                    </a:lnTo>
                    <a:lnTo>
                      <a:pt x="1"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73"/>
              <p:cNvSpPr/>
              <p:nvPr/>
            </p:nvSpPr>
            <p:spPr>
              <a:xfrm>
                <a:off x="8325175" y="410160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73"/>
              <p:cNvSpPr/>
              <p:nvPr/>
            </p:nvSpPr>
            <p:spPr>
              <a:xfrm>
                <a:off x="8234750" y="4044633"/>
                <a:ext cx="189250" cy="25"/>
              </a:xfrm>
              <a:custGeom>
                <a:avLst/>
                <a:gdLst/>
                <a:ahLst/>
                <a:cxnLst/>
                <a:rect l="l" t="t" r="r" b="b"/>
                <a:pathLst>
                  <a:path w="7570" h="1" fill="none" extrusionOk="0">
                    <a:moveTo>
                      <a:pt x="1" y="0"/>
                    </a:moveTo>
                    <a:lnTo>
                      <a:pt x="756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73"/>
              <p:cNvSpPr/>
              <p:nvPr/>
            </p:nvSpPr>
            <p:spPr>
              <a:xfrm>
                <a:off x="8325175" y="398763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73"/>
              <p:cNvSpPr/>
              <p:nvPr/>
            </p:nvSpPr>
            <p:spPr>
              <a:xfrm>
                <a:off x="8325175" y="393063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73"/>
              <p:cNvSpPr/>
              <p:nvPr/>
            </p:nvSpPr>
            <p:spPr>
              <a:xfrm>
                <a:off x="8325175" y="387365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73"/>
              <p:cNvSpPr/>
              <p:nvPr/>
            </p:nvSpPr>
            <p:spPr>
              <a:xfrm>
                <a:off x="8325175" y="38166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73"/>
              <p:cNvSpPr/>
              <p:nvPr/>
            </p:nvSpPr>
            <p:spPr>
              <a:xfrm>
                <a:off x="8234750" y="3759658"/>
                <a:ext cx="189250" cy="25"/>
              </a:xfrm>
              <a:custGeom>
                <a:avLst/>
                <a:gdLst/>
                <a:ahLst/>
                <a:cxnLst/>
                <a:rect l="l" t="t" r="r" b="b"/>
                <a:pathLst>
                  <a:path w="7570" h="1" fill="none" extrusionOk="0">
                    <a:moveTo>
                      <a:pt x="1" y="1"/>
                    </a:moveTo>
                    <a:lnTo>
                      <a:pt x="7569"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73"/>
              <p:cNvSpPr/>
              <p:nvPr/>
            </p:nvSpPr>
            <p:spPr>
              <a:xfrm>
                <a:off x="8325175" y="370190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73"/>
              <p:cNvSpPr/>
              <p:nvPr/>
            </p:nvSpPr>
            <p:spPr>
              <a:xfrm>
                <a:off x="8325175" y="3644933"/>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73"/>
              <p:cNvSpPr/>
              <p:nvPr/>
            </p:nvSpPr>
            <p:spPr>
              <a:xfrm>
                <a:off x="8325175" y="358793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73"/>
              <p:cNvSpPr/>
              <p:nvPr/>
            </p:nvSpPr>
            <p:spPr>
              <a:xfrm>
                <a:off x="8325175" y="353093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73"/>
              <p:cNvSpPr/>
              <p:nvPr/>
            </p:nvSpPr>
            <p:spPr>
              <a:xfrm>
                <a:off x="8234750" y="3473958"/>
                <a:ext cx="189250" cy="25"/>
              </a:xfrm>
              <a:custGeom>
                <a:avLst/>
                <a:gdLst/>
                <a:ahLst/>
                <a:cxnLst/>
                <a:rect l="l" t="t" r="r" b="b"/>
                <a:pathLst>
                  <a:path w="7570" h="1" fill="none" extrusionOk="0">
                    <a:moveTo>
                      <a:pt x="1" y="0"/>
                    </a:moveTo>
                    <a:lnTo>
                      <a:pt x="756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73"/>
              <p:cNvSpPr/>
              <p:nvPr/>
            </p:nvSpPr>
            <p:spPr>
              <a:xfrm>
                <a:off x="8325175" y="34169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73"/>
              <p:cNvSpPr/>
              <p:nvPr/>
            </p:nvSpPr>
            <p:spPr>
              <a:xfrm>
                <a:off x="8325175" y="33599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73"/>
              <p:cNvSpPr/>
              <p:nvPr/>
            </p:nvSpPr>
            <p:spPr>
              <a:xfrm>
                <a:off x="8325175" y="3302983"/>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73"/>
              <p:cNvSpPr/>
              <p:nvPr/>
            </p:nvSpPr>
            <p:spPr>
              <a:xfrm>
                <a:off x="8325175" y="3245983"/>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73"/>
              <p:cNvSpPr/>
              <p:nvPr/>
            </p:nvSpPr>
            <p:spPr>
              <a:xfrm>
                <a:off x="8234750" y="3188233"/>
                <a:ext cx="189250" cy="25"/>
              </a:xfrm>
              <a:custGeom>
                <a:avLst/>
                <a:gdLst/>
                <a:ahLst/>
                <a:cxnLst/>
                <a:rect l="l" t="t" r="r" b="b"/>
                <a:pathLst>
                  <a:path w="7570" h="1" fill="none" extrusionOk="0">
                    <a:moveTo>
                      <a:pt x="1" y="0"/>
                    </a:moveTo>
                    <a:lnTo>
                      <a:pt x="756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73"/>
              <p:cNvSpPr/>
              <p:nvPr/>
            </p:nvSpPr>
            <p:spPr>
              <a:xfrm>
                <a:off x="8325175" y="313123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73"/>
              <p:cNvSpPr/>
              <p:nvPr/>
            </p:nvSpPr>
            <p:spPr>
              <a:xfrm>
                <a:off x="8325175" y="307425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73"/>
              <p:cNvSpPr/>
              <p:nvPr/>
            </p:nvSpPr>
            <p:spPr>
              <a:xfrm>
                <a:off x="8325175" y="301725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73"/>
              <p:cNvSpPr/>
              <p:nvPr/>
            </p:nvSpPr>
            <p:spPr>
              <a:xfrm>
                <a:off x="8325175" y="29602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73"/>
              <p:cNvSpPr/>
              <p:nvPr/>
            </p:nvSpPr>
            <p:spPr>
              <a:xfrm>
                <a:off x="8234750" y="2903283"/>
                <a:ext cx="189250" cy="25"/>
              </a:xfrm>
              <a:custGeom>
                <a:avLst/>
                <a:gdLst/>
                <a:ahLst/>
                <a:cxnLst/>
                <a:rect l="l" t="t" r="r" b="b"/>
                <a:pathLst>
                  <a:path w="7570" h="1" fill="none" extrusionOk="0">
                    <a:moveTo>
                      <a:pt x="1" y="0"/>
                    </a:moveTo>
                    <a:lnTo>
                      <a:pt x="756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73"/>
              <p:cNvSpPr/>
              <p:nvPr/>
            </p:nvSpPr>
            <p:spPr>
              <a:xfrm>
                <a:off x="8325175" y="2846283"/>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73"/>
              <p:cNvSpPr/>
              <p:nvPr/>
            </p:nvSpPr>
            <p:spPr>
              <a:xfrm>
                <a:off x="8325175" y="278928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73"/>
              <p:cNvSpPr/>
              <p:nvPr/>
            </p:nvSpPr>
            <p:spPr>
              <a:xfrm>
                <a:off x="8325175" y="273230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73"/>
              <p:cNvSpPr/>
              <p:nvPr/>
            </p:nvSpPr>
            <p:spPr>
              <a:xfrm>
                <a:off x="8325175" y="267455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73"/>
              <p:cNvSpPr/>
              <p:nvPr/>
            </p:nvSpPr>
            <p:spPr>
              <a:xfrm>
                <a:off x="8234750" y="2617558"/>
                <a:ext cx="189250" cy="25"/>
              </a:xfrm>
              <a:custGeom>
                <a:avLst/>
                <a:gdLst/>
                <a:ahLst/>
                <a:cxnLst/>
                <a:rect l="l" t="t" r="r" b="b"/>
                <a:pathLst>
                  <a:path w="7570" h="1" fill="none" extrusionOk="0">
                    <a:moveTo>
                      <a:pt x="1" y="0"/>
                    </a:moveTo>
                    <a:lnTo>
                      <a:pt x="756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73"/>
              <p:cNvSpPr/>
              <p:nvPr/>
            </p:nvSpPr>
            <p:spPr>
              <a:xfrm>
                <a:off x="8325175" y="25605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73"/>
              <p:cNvSpPr/>
              <p:nvPr/>
            </p:nvSpPr>
            <p:spPr>
              <a:xfrm>
                <a:off x="8325175" y="2503583"/>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73"/>
              <p:cNvSpPr/>
              <p:nvPr/>
            </p:nvSpPr>
            <p:spPr>
              <a:xfrm>
                <a:off x="8325175" y="2446583"/>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73"/>
              <p:cNvSpPr/>
              <p:nvPr/>
            </p:nvSpPr>
            <p:spPr>
              <a:xfrm>
                <a:off x="8325175" y="2389583"/>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73"/>
              <p:cNvSpPr/>
              <p:nvPr/>
            </p:nvSpPr>
            <p:spPr>
              <a:xfrm>
                <a:off x="8234750" y="2332608"/>
                <a:ext cx="189250" cy="25"/>
              </a:xfrm>
              <a:custGeom>
                <a:avLst/>
                <a:gdLst/>
                <a:ahLst/>
                <a:cxnLst/>
                <a:rect l="l" t="t" r="r" b="b"/>
                <a:pathLst>
                  <a:path w="7570" h="1" fill="none" extrusionOk="0">
                    <a:moveTo>
                      <a:pt x="1" y="0"/>
                    </a:moveTo>
                    <a:lnTo>
                      <a:pt x="756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73"/>
              <p:cNvSpPr/>
              <p:nvPr/>
            </p:nvSpPr>
            <p:spPr>
              <a:xfrm>
                <a:off x="8325175" y="227560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73"/>
              <p:cNvSpPr/>
              <p:nvPr/>
            </p:nvSpPr>
            <p:spPr>
              <a:xfrm>
                <a:off x="8325175" y="2217858"/>
                <a:ext cx="98825" cy="25"/>
              </a:xfrm>
              <a:custGeom>
                <a:avLst/>
                <a:gdLst/>
                <a:ahLst/>
                <a:cxnLst/>
                <a:rect l="l" t="t" r="r" b="b"/>
                <a:pathLst>
                  <a:path w="3953" h="1" fill="none" extrusionOk="0">
                    <a:moveTo>
                      <a:pt x="1" y="0"/>
                    </a:moveTo>
                    <a:lnTo>
                      <a:pt x="3952"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73"/>
              <p:cNvSpPr/>
              <p:nvPr/>
            </p:nvSpPr>
            <p:spPr>
              <a:xfrm>
                <a:off x="8325175" y="21608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73"/>
              <p:cNvSpPr/>
              <p:nvPr/>
            </p:nvSpPr>
            <p:spPr>
              <a:xfrm>
                <a:off x="8325175" y="2103858"/>
                <a:ext cx="98825" cy="25"/>
              </a:xfrm>
              <a:custGeom>
                <a:avLst/>
                <a:gdLst/>
                <a:ahLst/>
                <a:cxnLst/>
                <a:rect l="l" t="t" r="r" b="b"/>
                <a:pathLst>
                  <a:path w="3953" h="1" fill="none" extrusionOk="0">
                    <a:moveTo>
                      <a:pt x="1" y="1"/>
                    </a:moveTo>
                    <a:lnTo>
                      <a:pt x="3952" y="1"/>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3" name="Google Shape;2123;p73"/>
              <p:cNvGrpSpPr/>
              <p:nvPr/>
            </p:nvGrpSpPr>
            <p:grpSpPr>
              <a:xfrm rot="-5400000">
                <a:off x="8217275" y="1821208"/>
                <a:ext cx="224200" cy="189225"/>
                <a:chOff x="5805375" y="3758996"/>
                <a:chExt cx="224200" cy="189225"/>
              </a:xfrm>
            </p:grpSpPr>
            <p:sp>
              <p:nvSpPr>
                <p:cNvPr id="2124" name="Google Shape;2124;p73"/>
                <p:cNvSpPr/>
                <p:nvPr/>
              </p:nvSpPr>
              <p:spPr>
                <a:xfrm>
                  <a:off x="5805375" y="3758996"/>
                  <a:ext cx="25" cy="189225"/>
                </a:xfrm>
                <a:custGeom>
                  <a:avLst/>
                  <a:gdLst/>
                  <a:ahLst/>
                  <a:cxnLst/>
                  <a:rect l="l" t="t" r="r" b="b"/>
                  <a:pathLst>
                    <a:path w="1" h="7569" fill="none" extrusionOk="0">
                      <a:moveTo>
                        <a:pt x="1" y="0"/>
                      </a:moveTo>
                      <a:lnTo>
                        <a:pt x="1"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73"/>
                <p:cNvSpPr/>
                <p:nvPr/>
              </p:nvSpPr>
              <p:spPr>
                <a:xfrm>
                  <a:off x="5879850"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73"/>
                <p:cNvSpPr/>
                <p:nvPr/>
              </p:nvSpPr>
              <p:spPr>
                <a:xfrm>
                  <a:off x="5955075" y="3848671"/>
                  <a:ext cx="25" cy="99550"/>
                </a:xfrm>
                <a:custGeom>
                  <a:avLst/>
                  <a:gdLst/>
                  <a:ahLst/>
                  <a:cxnLst/>
                  <a:rect l="l" t="t" r="r" b="b"/>
                  <a:pathLst>
                    <a:path w="1" h="3982" fill="none" extrusionOk="0">
                      <a:moveTo>
                        <a:pt x="1" y="0"/>
                      </a:moveTo>
                      <a:lnTo>
                        <a:pt x="1"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73"/>
                <p:cNvSpPr/>
                <p:nvPr/>
              </p:nvSpPr>
              <p:spPr>
                <a:xfrm>
                  <a:off x="6029550"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28" name="Google Shape;2128;p73"/>
            <p:cNvGrpSpPr/>
            <p:nvPr/>
          </p:nvGrpSpPr>
          <p:grpSpPr>
            <a:xfrm>
              <a:off x="6074119" y="4344648"/>
              <a:ext cx="2274870" cy="189236"/>
              <a:chOff x="6050450" y="3758996"/>
              <a:chExt cx="2274870" cy="189236"/>
            </a:xfrm>
          </p:grpSpPr>
          <p:sp>
            <p:nvSpPr>
              <p:cNvPr id="2129" name="Google Shape;2129;p73"/>
              <p:cNvSpPr/>
              <p:nvPr/>
            </p:nvSpPr>
            <p:spPr>
              <a:xfrm>
                <a:off x="6050450" y="3759006"/>
                <a:ext cx="2274870" cy="189225"/>
              </a:xfrm>
              <a:custGeom>
                <a:avLst/>
                <a:gdLst/>
                <a:ahLst/>
                <a:cxnLst/>
                <a:rect l="l" t="t" r="r" b="b"/>
                <a:pathLst>
                  <a:path w="119730" h="7569" fill="none" extrusionOk="0">
                    <a:moveTo>
                      <a:pt x="1" y="0"/>
                    </a:moveTo>
                    <a:lnTo>
                      <a:pt x="1" y="7569"/>
                    </a:lnTo>
                    <a:lnTo>
                      <a:pt x="119729" y="7569"/>
                    </a:lnTo>
                    <a:lnTo>
                      <a:pt x="119729" y="0"/>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73"/>
              <p:cNvSpPr/>
              <p:nvPr/>
            </p:nvSpPr>
            <p:spPr>
              <a:xfrm>
                <a:off x="6104775" y="3848671"/>
                <a:ext cx="25" cy="99550"/>
              </a:xfrm>
              <a:custGeom>
                <a:avLst/>
                <a:gdLst/>
                <a:ahLst/>
                <a:cxnLst/>
                <a:rect l="l" t="t" r="r" b="b"/>
                <a:pathLst>
                  <a:path w="1" h="3982" fill="none" extrusionOk="0">
                    <a:moveTo>
                      <a:pt x="1" y="0"/>
                    </a:moveTo>
                    <a:lnTo>
                      <a:pt x="1"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73"/>
              <p:cNvSpPr/>
              <p:nvPr/>
            </p:nvSpPr>
            <p:spPr>
              <a:xfrm>
                <a:off x="6179250" y="3758996"/>
                <a:ext cx="25" cy="189225"/>
              </a:xfrm>
              <a:custGeom>
                <a:avLst/>
                <a:gdLst/>
                <a:ahLst/>
                <a:cxnLst/>
                <a:rect l="l" t="t" r="r" b="b"/>
                <a:pathLst>
                  <a:path w="1" h="7569" fill="none" extrusionOk="0">
                    <a:moveTo>
                      <a:pt x="0" y="0"/>
                    </a:moveTo>
                    <a:lnTo>
                      <a:pt x="0"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73"/>
              <p:cNvSpPr/>
              <p:nvPr/>
            </p:nvSpPr>
            <p:spPr>
              <a:xfrm>
                <a:off x="6253725"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73"/>
              <p:cNvSpPr/>
              <p:nvPr/>
            </p:nvSpPr>
            <p:spPr>
              <a:xfrm>
                <a:off x="6328950"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73"/>
              <p:cNvSpPr/>
              <p:nvPr/>
            </p:nvSpPr>
            <p:spPr>
              <a:xfrm>
                <a:off x="6403425"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73"/>
              <p:cNvSpPr/>
              <p:nvPr/>
            </p:nvSpPr>
            <p:spPr>
              <a:xfrm>
                <a:off x="6478650"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73"/>
              <p:cNvSpPr/>
              <p:nvPr/>
            </p:nvSpPr>
            <p:spPr>
              <a:xfrm>
                <a:off x="6553125" y="3758996"/>
                <a:ext cx="25" cy="189225"/>
              </a:xfrm>
              <a:custGeom>
                <a:avLst/>
                <a:gdLst/>
                <a:ahLst/>
                <a:cxnLst/>
                <a:rect l="l" t="t" r="r" b="b"/>
                <a:pathLst>
                  <a:path w="1" h="7569" fill="none" extrusionOk="0">
                    <a:moveTo>
                      <a:pt x="0" y="0"/>
                    </a:moveTo>
                    <a:lnTo>
                      <a:pt x="0"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73"/>
              <p:cNvSpPr/>
              <p:nvPr/>
            </p:nvSpPr>
            <p:spPr>
              <a:xfrm>
                <a:off x="6628350" y="3848671"/>
                <a:ext cx="25" cy="99550"/>
              </a:xfrm>
              <a:custGeom>
                <a:avLst/>
                <a:gdLst/>
                <a:ahLst/>
                <a:cxnLst/>
                <a:rect l="l" t="t" r="r" b="b"/>
                <a:pathLst>
                  <a:path w="1" h="3982" fill="none" extrusionOk="0">
                    <a:moveTo>
                      <a:pt x="0" y="0"/>
                    </a:moveTo>
                    <a:lnTo>
                      <a:pt x="0" y="398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73"/>
              <p:cNvSpPr/>
              <p:nvPr/>
            </p:nvSpPr>
            <p:spPr>
              <a:xfrm>
                <a:off x="6702825"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73"/>
              <p:cNvSpPr/>
              <p:nvPr/>
            </p:nvSpPr>
            <p:spPr>
              <a:xfrm>
                <a:off x="6778050"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73"/>
              <p:cNvSpPr/>
              <p:nvPr/>
            </p:nvSpPr>
            <p:spPr>
              <a:xfrm>
                <a:off x="68525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73"/>
              <p:cNvSpPr/>
              <p:nvPr/>
            </p:nvSpPr>
            <p:spPr>
              <a:xfrm>
                <a:off x="6927750" y="3758996"/>
                <a:ext cx="25" cy="189225"/>
              </a:xfrm>
              <a:custGeom>
                <a:avLst/>
                <a:gdLst/>
                <a:ahLst/>
                <a:cxnLst/>
                <a:rect l="l" t="t" r="r" b="b"/>
                <a:pathLst>
                  <a:path w="1" h="7569" fill="none" extrusionOk="0">
                    <a:moveTo>
                      <a:pt x="0" y="0"/>
                    </a:moveTo>
                    <a:lnTo>
                      <a:pt x="0"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73"/>
              <p:cNvSpPr/>
              <p:nvPr/>
            </p:nvSpPr>
            <p:spPr>
              <a:xfrm>
                <a:off x="70022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73"/>
              <p:cNvSpPr/>
              <p:nvPr/>
            </p:nvSpPr>
            <p:spPr>
              <a:xfrm>
                <a:off x="7077450"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73"/>
              <p:cNvSpPr/>
              <p:nvPr/>
            </p:nvSpPr>
            <p:spPr>
              <a:xfrm>
                <a:off x="71519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73"/>
              <p:cNvSpPr/>
              <p:nvPr/>
            </p:nvSpPr>
            <p:spPr>
              <a:xfrm>
                <a:off x="7226375"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73"/>
              <p:cNvSpPr/>
              <p:nvPr/>
            </p:nvSpPr>
            <p:spPr>
              <a:xfrm>
                <a:off x="7301600" y="3758996"/>
                <a:ext cx="25" cy="189225"/>
              </a:xfrm>
              <a:custGeom>
                <a:avLst/>
                <a:gdLst/>
                <a:ahLst/>
                <a:cxnLst/>
                <a:rect l="l" t="t" r="r" b="b"/>
                <a:pathLst>
                  <a:path w="1" h="7569" fill="none" extrusionOk="0">
                    <a:moveTo>
                      <a:pt x="1" y="0"/>
                    </a:moveTo>
                    <a:lnTo>
                      <a:pt x="1"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73"/>
              <p:cNvSpPr/>
              <p:nvPr/>
            </p:nvSpPr>
            <p:spPr>
              <a:xfrm>
                <a:off x="7376075"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73"/>
              <p:cNvSpPr/>
              <p:nvPr/>
            </p:nvSpPr>
            <p:spPr>
              <a:xfrm>
                <a:off x="74513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73"/>
              <p:cNvSpPr/>
              <p:nvPr/>
            </p:nvSpPr>
            <p:spPr>
              <a:xfrm>
                <a:off x="7525775"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73"/>
              <p:cNvSpPr/>
              <p:nvPr/>
            </p:nvSpPr>
            <p:spPr>
              <a:xfrm>
                <a:off x="76010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73"/>
              <p:cNvSpPr/>
              <p:nvPr/>
            </p:nvSpPr>
            <p:spPr>
              <a:xfrm>
                <a:off x="7675475" y="3758996"/>
                <a:ext cx="25" cy="189225"/>
              </a:xfrm>
              <a:custGeom>
                <a:avLst/>
                <a:gdLst/>
                <a:ahLst/>
                <a:cxnLst/>
                <a:rect l="l" t="t" r="r" b="b"/>
                <a:pathLst>
                  <a:path w="1" h="7569" fill="none" extrusionOk="0">
                    <a:moveTo>
                      <a:pt x="1" y="0"/>
                    </a:moveTo>
                    <a:lnTo>
                      <a:pt x="1"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73"/>
              <p:cNvSpPr/>
              <p:nvPr/>
            </p:nvSpPr>
            <p:spPr>
              <a:xfrm>
                <a:off x="77507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73"/>
              <p:cNvSpPr/>
              <p:nvPr/>
            </p:nvSpPr>
            <p:spPr>
              <a:xfrm>
                <a:off x="7825175"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73"/>
              <p:cNvSpPr/>
              <p:nvPr/>
            </p:nvSpPr>
            <p:spPr>
              <a:xfrm>
                <a:off x="79004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73"/>
              <p:cNvSpPr/>
              <p:nvPr/>
            </p:nvSpPr>
            <p:spPr>
              <a:xfrm>
                <a:off x="7974875"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73"/>
              <p:cNvSpPr/>
              <p:nvPr/>
            </p:nvSpPr>
            <p:spPr>
              <a:xfrm>
                <a:off x="8050100" y="3758996"/>
                <a:ext cx="25" cy="189225"/>
              </a:xfrm>
              <a:custGeom>
                <a:avLst/>
                <a:gdLst/>
                <a:ahLst/>
                <a:cxnLst/>
                <a:rect l="l" t="t" r="r" b="b"/>
                <a:pathLst>
                  <a:path w="1" h="7569" fill="none" extrusionOk="0">
                    <a:moveTo>
                      <a:pt x="1" y="0"/>
                    </a:moveTo>
                    <a:lnTo>
                      <a:pt x="1" y="7569"/>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73"/>
              <p:cNvSpPr/>
              <p:nvPr/>
            </p:nvSpPr>
            <p:spPr>
              <a:xfrm>
                <a:off x="8124575"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73"/>
              <p:cNvSpPr/>
              <p:nvPr/>
            </p:nvSpPr>
            <p:spPr>
              <a:xfrm>
                <a:off x="8199800" y="3849421"/>
                <a:ext cx="25" cy="98800"/>
              </a:xfrm>
              <a:custGeom>
                <a:avLst/>
                <a:gdLst/>
                <a:ahLst/>
                <a:cxnLst/>
                <a:rect l="l" t="t" r="r" b="b"/>
                <a:pathLst>
                  <a:path w="1" h="3952" fill="none" extrusionOk="0">
                    <a:moveTo>
                      <a:pt x="1" y="1"/>
                    </a:moveTo>
                    <a:lnTo>
                      <a:pt x="1"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73"/>
              <p:cNvSpPr/>
              <p:nvPr/>
            </p:nvSpPr>
            <p:spPr>
              <a:xfrm>
                <a:off x="8274275" y="3849421"/>
                <a:ext cx="25" cy="98800"/>
              </a:xfrm>
              <a:custGeom>
                <a:avLst/>
                <a:gdLst/>
                <a:ahLst/>
                <a:cxnLst/>
                <a:rect l="l" t="t" r="r" b="b"/>
                <a:pathLst>
                  <a:path w="1" h="3952" fill="none" extrusionOk="0">
                    <a:moveTo>
                      <a:pt x="0" y="1"/>
                    </a:moveTo>
                    <a:lnTo>
                      <a:pt x="0" y="3952"/>
                    </a:lnTo>
                  </a:path>
                </a:pathLst>
              </a:custGeom>
              <a:noFill/>
              <a:ln w="9875" cap="flat" cmpd="sng">
                <a:solidFill>
                  <a:schemeClr val="lt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0" name="Google Shape;2160;p73"/>
            <p:cNvGrpSpPr/>
            <p:nvPr/>
          </p:nvGrpSpPr>
          <p:grpSpPr>
            <a:xfrm>
              <a:off x="5989350" y="771000"/>
              <a:ext cx="2434800" cy="3795000"/>
              <a:chOff x="5989350" y="771000"/>
              <a:chExt cx="2434800" cy="3795000"/>
            </a:xfrm>
          </p:grpSpPr>
          <p:sp>
            <p:nvSpPr>
              <p:cNvPr id="2161" name="Google Shape;2161;p73"/>
              <p:cNvSpPr/>
              <p:nvPr/>
            </p:nvSpPr>
            <p:spPr>
              <a:xfrm>
                <a:off x="5989350" y="771000"/>
                <a:ext cx="2434800" cy="3795000"/>
              </a:xfrm>
              <a:prstGeom prst="frame">
                <a:avLst>
                  <a:gd name="adj1" fmla="val 1379"/>
                </a:avLst>
              </a:prstGeom>
              <a:gradFill>
                <a:gsLst>
                  <a:gs pos="0">
                    <a:srgbClr val="B45F06"/>
                  </a:gs>
                  <a:gs pos="100000">
                    <a:schemeClr val="l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73"/>
              <p:cNvSpPr/>
              <p:nvPr/>
            </p:nvSpPr>
            <p:spPr>
              <a:xfrm>
                <a:off x="6050438" y="843246"/>
                <a:ext cx="108700" cy="108675"/>
              </a:xfrm>
              <a:custGeom>
                <a:avLst/>
                <a:gdLst/>
                <a:ahLst/>
                <a:cxnLst/>
                <a:rect l="l" t="t" r="r" b="b"/>
                <a:pathLst>
                  <a:path w="4348" h="4347" extrusionOk="0">
                    <a:moveTo>
                      <a:pt x="1" y="0"/>
                    </a:moveTo>
                    <a:lnTo>
                      <a:pt x="1" y="4347"/>
                    </a:lnTo>
                    <a:lnTo>
                      <a:pt x="4347" y="0"/>
                    </a:lnTo>
                    <a:close/>
                  </a:path>
                </a:pathLst>
              </a:custGeom>
              <a:gradFill>
                <a:gsLst>
                  <a:gs pos="0">
                    <a:srgbClr val="B45F06"/>
                  </a:gs>
                  <a:gs pos="100000">
                    <a:srgbClr val="F1C232"/>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63" name="Google Shape;2163;p73"/>
          <p:cNvSpPr txBox="1">
            <a:spLocks noGrp="1"/>
          </p:cNvSpPr>
          <p:nvPr>
            <p:ph type="title" idx="2"/>
          </p:nvPr>
        </p:nvSpPr>
        <p:spPr>
          <a:xfrm>
            <a:off x="6525300" y="3048336"/>
            <a:ext cx="1362900" cy="1110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pic>
        <p:nvPicPr>
          <p:cNvPr id="2168" name="Google Shape;2168;p73"/>
          <p:cNvPicPr preferRelativeResize="0"/>
          <p:nvPr/>
        </p:nvPicPr>
        <p:blipFill rotWithShape="1">
          <a:blip r:embed="rId3">
            <a:alphaModFix/>
          </a:blip>
          <a:srcRect l="27775" r="20558" b="5740"/>
          <a:stretch/>
        </p:blipFill>
        <p:spPr>
          <a:xfrm>
            <a:off x="5553075" y="771000"/>
            <a:ext cx="2019300" cy="2762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32"/>
        <p:cNvGrpSpPr/>
        <p:nvPr/>
      </p:nvGrpSpPr>
      <p:grpSpPr>
        <a:xfrm>
          <a:off x="0" y="0"/>
          <a:ext cx="0" cy="0"/>
          <a:chOff x="0" y="0"/>
          <a:chExt cx="0" cy="0"/>
        </a:xfrm>
      </p:grpSpPr>
      <p:sp>
        <p:nvSpPr>
          <p:cNvPr id="1733" name="Google Shape;1733;p66"/>
          <p:cNvSpPr txBox="1">
            <a:spLocks noGrp="1"/>
          </p:cNvSpPr>
          <p:nvPr>
            <p:ph type="subTitle" idx="1"/>
          </p:nvPr>
        </p:nvSpPr>
        <p:spPr>
          <a:xfrm>
            <a:off x="1165108" y="3239989"/>
            <a:ext cx="1787400" cy="67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Doesn’t reflect or block light, which allows us to see them</a:t>
            </a:r>
            <a:endParaRPr dirty="0"/>
          </a:p>
        </p:txBody>
      </p:sp>
      <p:sp>
        <p:nvSpPr>
          <p:cNvPr id="1734" name="Google Shape;1734;p66"/>
          <p:cNvSpPr/>
          <p:nvPr/>
        </p:nvSpPr>
        <p:spPr>
          <a:xfrm>
            <a:off x="1667158" y="2959588"/>
            <a:ext cx="7833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66"/>
          <p:cNvSpPr txBox="1">
            <a:spLocks noGrp="1"/>
          </p:cNvSpPr>
          <p:nvPr>
            <p:ph type="title" idx="3"/>
          </p:nvPr>
        </p:nvSpPr>
        <p:spPr>
          <a:xfrm>
            <a:off x="6394748" y="2421000"/>
            <a:ext cx="1787400" cy="46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BLACK HOLES</a:t>
            </a:r>
            <a:endParaRPr dirty="0"/>
          </a:p>
        </p:txBody>
      </p:sp>
      <p:sp>
        <p:nvSpPr>
          <p:cNvPr id="1736" name="Google Shape;1736;p66"/>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O</a:t>
            </a:r>
            <a:r>
              <a:rPr lang="en" dirty="0"/>
              <a:t>r actually what we know it is </a:t>
            </a:r>
            <a:r>
              <a:rPr lang="en" u="sng" dirty="0"/>
              <a:t>NOT</a:t>
            </a:r>
            <a:r>
              <a:rPr lang="en" dirty="0"/>
              <a:t> : </a:t>
            </a:r>
            <a:endParaRPr dirty="0"/>
          </a:p>
        </p:txBody>
      </p:sp>
      <p:sp>
        <p:nvSpPr>
          <p:cNvPr id="1737" name="Google Shape;1737;p66"/>
          <p:cNvSpPr txBox="1">
            <a:spLocks noGrp="1"/>
          </p:cNvSpPr>
          <p:nvPr>
            <p:ph type="title" idx="2"/>
          </p:nvPr>
        </p:nvSpPr>
        <p:spPr>
          <a:xfrm>
            <a:off x="1165108" y="2421024"/>
            <a:ext cx="1787400" cy="46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NORMAL MATTER</a:t>
            </a:r>
            <a:endParaRPr dirty="0"/>
          </a:p>
        </p:txBody>
      </p:sp>
      <p:sp>
        <p:nvSpPr>
          <p:cNvPr id="1738" name="Google Shape;1738;p66"/>
          <p:cNvSpPr txBox="1">
            <a:spLocks noGrp="1"/>
          </p:cNvSpPr>
          <p:nvPr>
            <p:ph type="title" idx="4"/>
          </p:nvPr>
        </p:nvSpPr>
        <p:spPr>
          <a:xfrm>
            <a:off x="3827516" y="2391987"/>
            <a:ext cx="1787400" cy="46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ANTIMATTER</a:t>
            </a:r>
            <a:endParaRPr dirty="0"/>
          </a:p>
        </p:txBody>
      </p:sp>
      <p:sp>
        <p:nvSpPr>
          <p:cNvPr id="1740" name="Google Shape;1740;p66"/>
          <p:cNvSpPr txBox="1">
            <a:spLocks noGrp="1"/>
          </p:cNvSpPr>
          <p:nvPr>
            <p:ph type="subTitle" idx="6"/>
          </p:nvPr>
        </p:nvSpPr>
        <p:spPr>
          <a:xfrm>
            <a:off x="6386427" y="3323606"/>
            <a:ext cx="1787400" cy="67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They are much too powerful to account for the effects we can measure</a:t>
            </a:r>
            <a:endParaRPr dirty="0"/>
          </a:p>
        </p:txBody>
      </p:sp>
      <p:sp>
        <p:nvSpPr>
          <p:cNvPr id="1741" name="Google Shape;1741;p66"/>
          <p:cNvSpPr txBox="1">
            <a:spLocks noGrp="1"/>
          </p:cNvSpPr>
          <p:nvPr>
            <p:ph type="subTitle" idx="7"/>
          </p:nvPr>
        </p:nvSpPr>
        <p:spPr>
          <a:xfrm>
            <a:off x="3494253" y="3363675"/>
            <a:ext cx="2322551" cy="67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Annihilation of matter and antimatter produces </a:t>
            </a:r>
            <a:r>
              <a:rPr lang="el-GR" dirty="0"/>
              <a:t>γ</a:t>
            </a:r>
            <a:r>
              <a:rPr lang="en" dirty="0"/>
              <a:t> rays, e+, </a:t>
            </a:r>
            <a:r>
              <a:rPr lang="el-GR" dirty="0"/>
              <a:t>ν</a:t>
            </a:r>
            <a:r>
              <a:rPr lang="en" dirty="0"/>
              <a:t> –&gt; the space is not flooded with that</a:t>
            </a:r>
            <a:endParaRPr dirty="0"/>
          </a:p>
        </p:txBody>
      </p:sp>
      <p:grpSp>
        <p:nvGrpSpPr>
          <p:cNvPr id="1743" name="Google Shape;1743;p66"/>
          <p:cNvGrpSpPr/>
          <p:nvPr/>
        </p:nvGrpSpPr>
        <p:grpSpPr>
          <a:xfrm>
            <a:off x="1826827" y="1934349"/>
            <a:ext cx="463962" cy="488565"/>
            <a:chOff x="2304475" y="1629925"/>
            <a:chExt cx="156675" cy="165000"/>
          </a:xfrm>
        </p:grpSpPr>
        <p:sp>
          <p:nvSpPr>
            <p:cNvPr id="1744" name="Google Shape;1744;p66"/>
            <p:cNvSpPr/>
            <p:nvPr/>
          </p:nvSpPr>
          <p:spPr>
            <a:xfrm>
              <a:off x="2344000" y="1696475"/>
              <a:ext cx="76950" cy="65875"/>
            </a:xfrm>
            <a:custGeom>
              <a:avLst/>
              <a:gdLst/>
              <a:ahLst/>
              <a:cxnLst/>
              <a:rect l="l" t="t" r="r" b="b"/>
              <a:pathLst>
                <a:path w="3078" h="2635" fill="none" extrusionOk="0">
                  <a:moveTo>
                    <a:pt x="0" y="1"/>
                  </a:moveTo>
                  <a:lnTo>
                    <a:pt x="3078" y="1"/>
                  </a:lnTo>
                  <a:lnTo>
                    <a:pt x="1553" y="2635"/>
                  </a:ln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66"/>
            <p:cNvSpPr/>
            <p:nvPr/>
          </p:nvSpPr>
          <p:spPr>
            <a:xfrm>
              <a:off x="2394600" y="1650725"/>
              <a:ext cx="66550" cy="90150"/>
            </a:xfrm>
            <a:custGeom>
              <a:avLst/>
              <a:gdLst/>
              <a:ahLst/>
              <a:cxnLst/>
              <a:rect l="l" t="t" r="r" b="b"/>
              <a:pathLst>
                <a:path w="2662" h="3606" fill="none" extrusionOk="0">
                  <a:moveTo>
                    <a:pt x="1830" y="2690"/>
                  </a:moveTo>
                  <a:cubicBezTo>
                    <a:pt x="1830" y="2829"/>
                    <a:pt x="1802" y="2940"/>
                    <a:pt x="1802" y="3051"/>
                  </a:cubicBezTo>
                  <a:lnTo>
                    <a:pt x="2107" y="3605"/>
                  </a:lnTo>
                  <a:cubicBezTo>
                    <a:pt x="2662" y="1997"/>
                    <a:pt x="1664" y="306"/>
                    <a:pt x="0" y="1"/>
                  </a:cubicBezTo>
                  <a:lnTo>
                    <a:pt x="333" y="555"/>
                  </a:lnTo>
                  <a:cubicBezTo>
                    <a:pt x="1220" y="888"/>
                    <a:pt x="1830" y="1747"/>
                    <a:pt x="1830" y="2690"/>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66"/>
            <p:cNvSpPr/>
            <p:nvPr/>
          </p:nvSpPr>
          <p:spPr>
            <a:xfrm>
              <a:off x="2314175" y="1650725"/>
              <a:ext cx="56175" cy="90150"/>
            </a:xfrm>
            <a:custGeom>
              <a:avLst/>
              <a:gdLst/>
              <a:ahLst/>
              <a:cxnLst/>
              <a:rect l="l" t="t" r="r" b="b"/>
              <a:pathLst>
                <a:path w="2247" h="3606" fill="none" extrusionOk="0">
                  <a:moveTo>
                    <a:pt x="444" y="2690"/>
                  </a:moveTo>
                  <a:cubicBezTo>
                    <a:pt x="444" y="1747"/>
                    <a:pt x="1027" y="888"/>
                    <a:pt x="1914" y="555"/>
                  </a:cubicBezTo>
                  <a:lnTo>
                    <a:pt x="2247" y="1"/>
                  </a:lnTo>
                  <a:cubicBezTo>
                    <a:pt x="944" y="223"/>
                    <a:pt x="1" y="1359"/>
                    <a:pt x="1" y="2690"/>
                  </a:cubicBezTo>
                  <a:cubicBezTo>
                    <a:pt x="1" y="2995"/>
                    <a:pt x="29" y="3300"/>
                    <a:pt x="139" y="3605"/>
                  </a:cubicBezTo>
                  <a:lnTo>
                    <a:pt x="472" y="3051"/>
                  </a:lnTo>
                  <a:cubicBezTo>
                    <a:pt x="444" y="2940"/>
                    <a:pt x="444" y="2801"/>
                    <a:pt x="444" y="2690"/>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66"/>
            <p:cNvSpPr/>
            <p:nvPr/>
          </p:nvSpPr>
          <p:spPr>
            <a:xfrm>
              <a:off x="2330825" y="1763725"/>
              <a:ext cx="103300" cy="31200"/>
            </a:xfrm>
            <a:custGeom>
              <a:avLst/>
              <a:gdLst/>
              <a:ahLst/>
              <a:cxnLst/>
              <a:rect l="l" t="t" r="r" b="b"/>
              <a:pathLst>
                <a:path w="4132" h="1248" fill="none" extrusionOk="0">
                  <a:moveTo>
                    <a:pt x="3494" y="0"/>
                  </a:moveTo>
                  <a:cubicBezTo>
                    <a:pt x="2662" y="638"/>
                    <a:pt x="1497" y="638"/>
                    <a:pt x="666" y="0"/>
                  </a:cubicBezTo>
                  <a:lnTo>
                    <a:pt x="0" y="0"/>
                  </a:lnTo>
                  <a:cubicBezTo>
                    <a:pt x="1109" y="1248"/>
                    <a:pt x="3050" y="1248"/>
                    <a:pt x="4131" y="0"/>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66"/>
            <p:cNvSpPr/>
            <p:nvPr/>
          </p:nvSpPr>
          <p:spPr>
            <a:xfrm>
              <a:off x="2304475" y="1726975"/>
              <a:ext cx="43000" cy="36775"/>
            </a:xfrm>
            <a:custGeom>
              <a:avLst/>
              <a:gdLst/>
              <a:ahLst/>
              <a:cxnLst/>
              <a:rect l="l" t="t" r="r" b="b"/>
              <a:pathLst>
                <a:path w="1720" h="1471" fill="none" extrusionOk="0">
                  <a:moveTo>
                    <a:pt x="860" y="1"/>
                  </a:moveTo>
                  <a:lnTo>
                    <a:pt x="527" y="555"/>
                  </a:lnTo>
                  <a:lnTo>
                    <a:pt x="1" y="1470"/>
                  </a:lnTo>
                  <a:lnTo>
                    <a:pt x="1720" y="1470"/>
                  </a:lnTo>
                  <a:cubicBezTo>
                    <a:pt x="1248" y="1110"/>
                    <a:pt x="943" y="583"/>
                    <a:pt x="860" y="1"/>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66"/>
            <p:cNvSpPr/>
            <p:nvPr/>
          </p:nvSpPr>
          <p:spPr>
            <a:xfrm>
              <a:off x="2418150" y="1726975"/>
              <a:ext cx="43000" cy="36775"/>
            </a:xfrm>
            <a:custGeom>
              <a:avLst/>
              <a:gdLst/>
              <a:ahLst/>
              <a:cxnLst/>
              <a:rect l="l" t="t" r="r" b="b"/>
              <a:pathLst>
                <a:path w="1720" h="1471" fill="none" extrusionOk="0">
                  <a:moveTo>
                    <a:pt x="1165" y="555"/>
                  </a:moveTo>
                  <a:lnTo>
                    <a:pt x="860" y="1"/>
                  </a:lnTo>
                  <a:cubicBezTo>
                    <a:pt x="777" y="583"/>
                    <a:pt x="472" y="1110"/>
                    <a:pt x="1" y="1470"/>
                  </a:cubicBezTo>
                  <a:lnTo>
                    <a:pt x="1720" y="1470"/>
                  </a:ln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66"/>
            <p:cNvSpPr/>
            <p:nvPr/>
          </p:nvSpPr>
          <p:spPr>
            <a:xfrm>
              <a:off x="2362000" y="1629925"/>
              <a:ext cx="40925" cy="34700"/>
            </a:xfrm>
            <a:custGeom>
              <a:avLst/>
              <a:gdLst/>
              <a:ahLst/>
              <a:cxnLst/>
              <a:rect l="l" t="t" r="r" b="b"/>
              <a:pathLst>
                <a:path w="1637" h="1388" fill="none" extrusionOk="0">
                  <a:moveTo>
                    <a:pt x="1304" y="833"/>
                  </a:moveTo>
                  <a:lnTo>
                    <a:pt x="833" y="1"/>
                  </a:lnTo>
                  <a:lnTo>
                    <a:pt x="334" y="833"/>
                  </a:lnTo>
                  <a:lnTo>
                    <a:pt x="1" y="1387"/>
                  </a:lnTo>
                  <a:cubicBezTo>
                    <a:pt x="528" y="1193"/>
                    <a:pt x="1110" y="1193"/>
                    <a:pt x="1637" y="1387"/>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1" name="Google Shape;1751;p66"/>
          <p:cNvGrpSpPr/>
          <p:nvPr/>
        </p:nvGrpSpPr>
        <p:grpSpPr>
          <a:xfrm>
            <a:off x="7044145" y="1934361"/>
            <a:ext cx="488605" cy="488541"/>
            <a:chOff x="2301700" y="2072850"/>
            <a:chExt cx="162225" cy="162225"/>
          </a:xfrm>
        </p:grpSpPr>
        <p:sp>
          <p:nvSpPr>
            <p:cNvPr id="1752" name="Google Shape;1752;p66"/>
            <p:cNvSpPr/>
            <p:nvPr/>
          </p:nvSpPr>
          <p:spPr>
            <a:xfrm>
              <a:off x="2325275" y="2096425"/>
              <a:ext cx="115075" cy="115075"/>
            </a:xfrm>
            <a:custGeom>
              <a:avLst/>
              <a:gdLst/>
              <a:ahLst/>
              <a:cxnLst/>
              <a:rect l="l" t="t" r="r" b="b"/>
              <a:pathLst>
                <a:path w="4603" h="4603" fill="none" extrusionOk="0">
                  <a:moveTo>
                    <a:pt x="2302" y="0"/>
                  </a:moveTo>
                  <a:lnTo>
                    <a:pt x="2302" y="4603"/>
                  </a:lnTo>
                  <a:moveTo>
                    <a:pt x="4603" y="2302"/>
                  </a:moveTo>
                  <a:lnTo>
                    <a:pt x="0" y="2302"/>
                  </a:lnTo>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66"/>
            <p:cNvSpPr/>
            <p:nvPr/>
          </p:nvSpPr>
          <p:spPr>
            <a:xfrm>
              <a:off x="2301700" y="2072850"/>
              <a:ext cx="162225" cy="162225"/>
            </a:xfrm>
            <a:custGeom>
              <a:avLst/>
              <a:gdLst/>
              <a:ahLst/>
              <a:cxnLst/>
              <a:rect l="l" t="t" r="r" b="b"/>
              <a:pathLst>
                <a:path w="6489" h="6489" fill="none" extrusionOk="0">
                  <a:moveTo>
                    <a:pt x="1" y="3245"/>
                  </a:moveTo>
                  <a:lnTo>
                    <a:pt x="3245" y="1"/>
                  </a:lnTo>
                  <a:lnTo>
                    <a:pt x="6489" y="3245"/>
                  </a:lnTo>
                  <a:lnTo>
                    <a:pt x="3245" y="6488"/>
                  </a:ln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66"/>
            <p:cNvSpPr/>
            <p:nvPr/>
          </p:nvSpPr>
          <p:spPr>
            <a:xfrm>
              <a:off x="2325275" y="2096425"/>
              <a:ext cx="114400" cy="115075"/>
            </a:xfrm>
            <a:custGeom>
              <a:avLst/>
              <a:gdLst/>
              <a:ahLst/>
              <a:cxnLst/>
              <a:rect l="l" t="t" r="r" b="b"/>
              <a:pathLst>
                <a:path w="4576" h="4603" fill="none" extrusionOk="0">
                  <a:moveTo>
                    <a:pt x="0" y="0"/>
                  </a:moveTo>
                  <a:lnTo>
                    <a:pt x="4575" y="0"/>
                  </a:lnTo>
                  <a:lnTo>
                    <a:pt x="4575" y="4603"/>
                  </a:lnTo>
                  <a:lnTo>
                    <a:pt x="0" y="4603"/>
                  </a:ln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66"/>
            <p:cNvSpPr/>
            <p:nvPr/>
          </p:nvSpPr>
          <p:spPr>
            <a:xfrm>
              <a:off x="2364100" y="2140100"/>
              <a:ext cx="31900" cy="31900"/>
            </a:xfrm>
            <a:custGeom>
              <a:avLst/>
              <a:gdLst/>
              <a:ahLst/>
              <a:cxnLst/>
              <a:rect l="l" t="t" r="r" b="b"/>
              <a:pathLst>
                <a:path w="1276" h="1276" fill="none" extrusionOk="0">
                  <a:moveTo>
                    <a:pt x="1275" y="555"/>
                  </a:moveTo>
                  <a:cubicBezTo>
                    <a:pt x="1275" y="1054"/>
                    <a:pt x="693" y="1275"/>
                    <a:pt x="361" y="943"/>
                  </a:cubicBezTo>
                  <a:cubicBezTo>
                    <a:pt x="0" y="582"/>
                    <a:pt x="250" y="0"/>
                    <a:pt x="749" y="0"/>
                  </a:cubicBezTo>
                  <a:cubicBezTo>
                    <a:pt x="1054" y="0"/>
                    <a:pt x="1275" y="250"/>
                    <a:pt x="1275" y="555"/>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6" name="Google Shape;1756;p66"/>
          <p:cNvGrpSpPr/>
          <p:nvPr/>
        </p:nvGrpSpPr>
        <p:grpSpPr>
          <a:xfrm>
            <a:off x="4436519" y="1903487"/>
            <a:ext cx="488594" cy="488488"/>
            <a:chOff x="2272577" y="2515127"/>
            <a:chExt cx="167775" cy="167750"/>
          </a:xfrm>
        </p:grpSpPr>
        <p:sp>
          <p:nvSpPr>
            <p:cNvPr id="1757" name="Google Shape;1757;p66"/>
            <p:cNvSpPr/>
            <p:nvPr/>
          </p:nvSpPr>
          <p:spPr>
            <a:xfrm>
              <a:off x="2272577" y="2515127"/>
              <a:ext cx="167775" cy="167750"/>
            </a:xfrm>
            <a:custGeom>
              <a:avLst/>
              <a:gdLst/>
              <a:ahLst/>
              <a:cxnLst/>
              <a:rect l="l" t="t" r="r" b="b"/>
              <a:pathLst>
                <a:path w="6711" h="6710" fill="none" extrusionOk="0">
                  <a:moveTo>
                    <a:pt x="6710" y="2884"/>
                  </a:moveTo>
                  <a:cubicBezTo>
                    <a:pt x="6710" y="5435"/>
                    <a:pt x="3633" y="6710"/>
                    <a:pt x="1831" y="4908"/>
                  </a:cubicBezTo>
                  <a:cubicBezTo>
                    <a:pt x="1" y="3106"/>
                    <a:pt x="1304" y="0"/>
                    <a:pt x="3855" y="0"/>
                  </a:cubicBezTo>
                  <a:cubicBezTo>
                    <a:pt x="5435" y="0"/>
                    <a:pt x="6710" y="1276"/>
                    <a:pt x="6710" y="2884"/>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66"/>
            <p:cNvSpPr/>
            <p:nvPr/>
          </p:nvSpPr>
          <p:spPr>
            <a:xfrm>
              <a:off x="2305852" y="2551852"/>
              <a:ext cx="125475" cy="106775"/>
            </a:xfrm>
            <a:custGeom>
              <a:avLst/>
              <a:gdLst/>
              <a:ahLst/>
              <a:cxnLst/>
              <a:rect l="l" t="t" r="r" b="b"/>
              <a:pathLst>
                <a:path w="5019" h="4271" fill="none" extrusionOk="0">
                  <a:moveTo>
                    <a:pt x="1" y="1"/>
                  </a:moveTo>
                  <a:lnTo>
                    <a:pt x="5019" y="1"/>
                  </a:lnTo>
                  <a:lnTo>
                    <a:pt x="2524" y="4270"/>
                  </a:ln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66"/>
            <p:cNvSpPr/>
            <p:nvPr/>
          </p:nvSpPr>
          <p:spPr>
            <a:xfrm>
              <a:off x="2349527" y="2573352"/>
              <a:ext cx="31900" cy="31900"/>
            </a:xfrm>
            <a:custGeom>
              <a:avLst/>
              <a:gdLst/>
              <a:ahLst/>
              <a:cxnLst/>
              <a:rect l="l" t="t" r="r" b="b"/>
              <a:pathLst>
                <a:path w="1276" h="1276" fill="none" extrusionOk="0">
                  <a:moveTo>
                    <a:pt x="1276" y="555"/>
                  </a:moveTo>
                  <a:cubicBezTo>
                    <a:pt x="1276" y="1026"/>
                    <a:pt x="694" y="1276"/>
                    <a:pt x="361" y="943"/>
                  </a:cubicBezTo>
                  <a:cubicBezTo>
                    <a:pt x="0" y="582"/>
                    <a:pt x="250" y="0"/>
                    <a:pt x="721" y="0"/>
                  </a:cubicBezTo>
                  <a:cubicBezTo>
                    <a:pt x="1026" y="0"/>
                    <a:pt x="1276" y="250"/>
                    <a:pt x="1276" y="555"/>
                  </a:cubicBezTo>
                  <a:close/>
                </a:path>
              </a:pathLst>
            </a:custGeom>
            <a:noFill/>
            <a:ln w="9525" cap="flat" cmpd="sng">
              <a:solidFill>
                <a:schemeClr val="tx2"/>
              </a:solidFill>
              <a:prstDash val="solid"/>
              <a:miter lim="277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5" name="Google Shape;1765;p66"/>
          <p:cNvSpPr/>
          <p:nvPr/>
        </p:nvSpPr>
        <p:spPr>
          <a:xfrm>
            <a:off x="6896798" y="2959588"/>
            <a:ext cx="7833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66"/>
          <p:cNvSpPr/>
          <p:nvPr/>
        </p:nvSpPr>
        <p:spPr>
          <a:xfrm>
            <a:off x="4329566" y="2930575"/>
            <a:ext cx="783300" cy="45900"/>
          </a:xfrm>
          <a:prstGeom prst="rect">
            <a:avLst/>
          </a:prstGeom>
          <a:gradFill>
            <a:gsLst>
              <a:gs pos="0">
                <a:srgbClr val="F48208"/>
              </a:gs>
              <a:gs pos="100000">
                <a:srgbClr val="703E08"/>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66">
            <a:hlinkClick r:id="" action="ppaction://hlinkshowjump?jump=previousslide"/>
          </p:cNvPr>
          <p:cNvSpPr/>
          <p:nvPr/>
        </p:nvSpPr>
        <p:spPr>
          <a:xfrm rot="2700000">
            <a:off x="242640" y="1951903"/>
            <a:ext cx="233770" cy="233770"/>
          </a:xfrm>
          <a:prstGeom prst="halfFrame">
            <a:avLst>
              <a:gd name="adj1" fmla="val 11354"/>
              <a:gd name="adj2" fmla="val 10736"/>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66">
            <a:hlinkClick r:id="rId3" action="ppaction://hlinksldjump"/>
          </p:cNvPr>
          <p:cNvSpPr/>
          <p:nvPr/>
        </p:nvSpPr>
        <p:spPr>
          <a:xfrm>
            <a:off x="194250" y="2619642"/>
            <a:ext cx="335100" cy="342600"/>
          </a:xfrm>
          <a:prstGeom prst="frame">
            <a:avLst>
              <a:gd name="adj1" fmla="val 6852"/>
            </a:avLst>
          </a:prstGeom>
          <a:gradFill>
            <a:gsLst>
              <a:gs pos="0">
                <a:srgbClr val="B45F06"/>
              </a:gs>
              <a:gs pos="100000">
                <a:srgbClr val="F1C23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a:solidFill>
                  <a:schemeClr val="lt1"/>
                </a:solidFill>
                <a:uFill>
                  <a:noFill/>
                </a:uFill>
                <a:latin typeface="Teko"/>
                <a:ea typeface="Teko"/>
                <a:cs typeface="Teko"/>
                <a:sym typeface="Teko"/>
                <a:hlinkClick r:id="rId3" action="ppaction://hlinksldjump">
                  <a:extLst>
                    <a:ext uri="{A12FA001-AC4F-418D-AE19-62706E023703}">
                      <ahyp:hlinkClr xmlns:ahyp="http://schemas.microsoft.com/office/drawing/2018/hyperlinkcolor" val="tx"/>
                    </a:ext>
                  </a:extLst>
                </a:hlinkClick>
              </a:rPr>
              <a:t>1</a:t>
            </a:r>
            <a:endParaRPr sz="2500">
              <a:solidFill>
                <a:schemeClr val="lt1"/>
              </a:solidFill>
              <a:latin typeface="Teko"/>
              <a:ea typeface="Teko"/>
              <a:cs typeface="Teko"/>
              <a:sym typeface="Teko"/>
            </a:endParaRPr>
          </a:p>
        </p:txBody>
      </p:sp>
      <p:sp>
        <p:nvSpPr>
          <p:cNvPr id="1770" name="Google Shape;1770;p66">
            <a:hlinkClick r:id="rId4" action="ppaction://hlinksldjump"/>
          </p:cNvPr>
          <p:cNvSpPr/>
          <p:nvPr/>
        </p:nvSpPr>
        <p:spPr>
          <a:xfrm>
            <a:off x="190588" y="2161967"/>
            <a:ext cx="335100" cy="342600"/>
          </a:xfrm>
          <a:prstGeom prst="frame">
            <a:avLst>
              <a:gd name="adj1" fmla="val 6852"/>
            </a:avLst>
          </a:prstGeom>
          <a:gradFill>
            <a:gsLst>
              <a:gs pos="0">
                <a:srgbClr val="B45F06"/>
              </a:gs>
              <a:gs pos="100000">
                <a:srgbClr val="F1C232"/>
              </a:gs>
            </a:gsLst>
            <a:lin ang="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a:solidFill>
                  <a:schemeClr val="lt1"/>
                </a:solidFill>
                <a:uFill>
                  <a:noFill/>
                </a:uFill>
                <a:latin typeface="Teko"/>
                <a:ea typeface="Teko"/>
                <a:cs typeface="Teko"/>
                <a:sym typeface="Teko"/>
                <a:hlinkClick r:id="rId4" action="ppaction://hlinksldjump">
                  <a:extLst>
                    <a:ext uri="{A12FA001-AC4F-418D-AE19-62706E023703}">
                      <ahyp:hlinkClr xmlns:ahyp="http://schemas.microsoft.com/office/drawing/2018/hyperlinkcolor" val="tx"/>
                    </a:ext>
                  </a:extLst>
                </a:hlinkClick>
              </a:rPr>
              <a:t>T</a:t>
            </a:r>
            <a:endParaRPr sz="2500">
              <a:solidFill>
                <a:schemeClr val="lt1"/>
              </a:solidFill>
              <a:latin typeface="Teko"/>
              <a:ea typeface="Teko"/>
              <a:cs typeface="Teko"/>
              <a:sym typeface="Teko"/>
            </a:endParaRPr>
          </a:p>
        </p:txBody>
      </p:sp>
      <p:sp>
        <p:nvSpPr>
          <p:cNvPr id="1771" name="Google Shape;1771;p66">
            <a:hlinkClick r:id="" action="ppaction://hlinkshowjump?jump=nextslide"/>
          </p:cNvPr>
          <p:cNvSpPr/>
          <p:nvPr/>
        </p:nvSpPr>
        <p:spPr>
          <a:xfrm rot="-8100000">
            <a:off x="242640" y="2957803"/>
            <a:ext cx="233770" cy="233770"/>
          </a:xfrm>
          <a:prstGeom prst="halfFrame">
            <a:avLst>
              <a:gd name="adj1" fmla="val 11354"/>
              <a:gd name="adj2" fmla="val 10736"/>
            </a:avLst>
          </a:prstGeom>
          <a:gradFill>
            <a:gsLst>
              <a:gs pos="0">
                <a:srgbClr val="B45F06"/>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57"/>
        <p:cNvGrpSpPr/>
        <p:nvPr/>
      </p:nvGrpSpPr>
      <p:grpSpPr>
        <a:xfrm>
          <a:off x="0" y="0"/>
          <a:ext cx="0" cy="0"/>
          <a:chOff x="0" y="0"/>
          <a:chExt cx="0" cy="0"/>
        </a:xfrm>
      </p:grpSpPr>
      <p:grpSp>
        <p:nvGrpSpPr>
          <p:cNvPr id="1658" name="Google Shape;1658;p65"/>
          <p:cNvGrpSpPr/>
          <p:nvPr/>
        </p:nvGrpSpPr>
        <p:grpSpPr>
          <a:xfrm>
            <a:off x="1409695" y="1889177"/>
            <a:ext cx="2826448" cy="2155522"/>
            <a:chOff x="5614975" y="2571738"/>
            <a:chExt cx="2725075" cy="2078413"/>
          </a:xfrm>
        </p:grpSpPr>
        <p:grpSp>
          <p:nvGrpSpPr>
            <p:cNvPr id="1659" name="Google Shape;1659;p65"/>
            <p:cNvGrpSpPr/>
            <p:nvPr/>
          </p:nvGrpSpPr>
          <p:grpSpPr>
            <a:xfrm>
              <a:off x="8301900" y="2571738"/>
              <a:ext cx="38150" cy="1997125"/>
              <a:chOff x="8301900" y="2571738"/>
              <a:chExt cx="38150" cy="1997125"/>
            </a:xfrm>
          </p:grpSpPr>
          <p:sp>
            <p:nvSpPr>
              <p:cNvPr id="1660" name="Google Shape;1660;p65"/>
              <p:cNvSpPr/>
              <p:nvPr/>
            </p:nvSpPr>
            <p:spPr>
              <a:xfrm>
                <a:off x="8305713" y="2571738"/>
                <a:ext cx="17350" cy="23600"/>
              </a:xfrm>
              <a:custGeom>
                <a:avLst/>
                <a:gdLst/>
                <a:ahLst/>
                <a:cxnLst/>
                <a:rect l="l" t="t" r="r" b="b"/>
                <a:pathLst>
                  <a:path w="694" h="944" extrusionOk="0">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65"/>
              <p:cNvSpPr/>
              <p:nvPr/>
            </p:nvSpPr>
            <p:spPr>
              <a:xfrm>
                <a:off x="8302600" y="2966313"/>
                <a:ext cx="17350" cy="23600"/>
              </a:xfrm>
              <a:custGeom>
                <a:avLst/>
                <a:gdLst/>
                <a:ahLst/>
                <a:cxnLst/>
                <a:rect l="l" t="t" r="r" b="b"/>
                <a:pathLst>
                  <a:path w="694" h="944" extrusionOk="0">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65"/>
              <p:cNvSpPr/>
              <p:nvPr/>
            </p:nvSpPr>
            <p:spPr>
              <a:xfrm>
                <a:off x="8302250" y="3360888"/>
                <a:ext cx="17350" cy="23600"/>
              </a:xfrm>
              <a:custGeom>
                <a:avLst/>
                <a:gdLst/>
                <a:ahLst/>
                <a:cxnLst/>
                <a:rect l="l" t="t" r="r" b="b"/>
                <a:pathLst>
                  <a:path w="694" h="944" extrusionOk="0">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65"/>
              <p:cNvSpPr/>
              <p:nvPr/>
            </p:nvSpPr>
            <p:spPr>
              <a:xfrm>
                <a:off x="8301900" y="3755463"/>
                <a:ext cx="17350" cy="23575"/>
              </a:xfrm>
              <a:custGeom>
                <a:avLst/>
                <a:gdLst/>
                <a:ahLst/>
                <a:cxnLst/>
                <a:rect l="l" t="t" r="r" b="b"/>
                <a:pathLst>
                  <a:path w="694" h="943" extrusionOk="0">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65"/>
              <p:cNvSpPr/>
              <p:nvPr/>
            </p:nvSpPr>
            <p:spPr>
              <a:xfrm>
                <a:off x="8302600" y="4150013"/>
                <a:ext cx="17350" cy="24275"/>
              </a:xfrm>
              <a:custGeom>
                <a:avLst/>
                <a:gdLst/>
                <a:ahLst/>
                <a:cxnLst/>
                <a:rect l="l" t="t" r="r" b="b"/>
                <a:pathLst>
                  <a:path w="694" h="971" extrusionOk="0">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65"/>
              <p:cNvSpPr/>
              <p:nvPr/>
            </p:nvSpPr>
            <p:spPr>
              <a:xfrm>
                <a:off x="8301900" y="4545263"/>
                <a:ext cx="17350" cy="23600"/>
              </a:xfrm>
              <a:custGeom>
                <a:avLst/>
                <a:gdLst/>
                <a:ahLst/>
                <a:cxnLst/>
                <a:rect l="l" t="t" r="r" b="b"/>
                <a:pathLst>
                  <a:path w="694" h="944" extrusionOk="0">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65"/>
              <p:cNvSpPr/>
              <p:nvPr/>
            </p:nvSpPr>
            <p:spPr>
              <a:xfrm>
                <a:off x="8325813" y="2571738"/>
                <a:ext cx="10425" cy="22900"/>
              </a:xfrm>
              <a:custGeom>
                <a:avLst/>
                <a:gdLst/>
                <a:ahLst/>
                <a:cxnLst/>
                <a:rect l="l" t="t" r="r" b="b"/>
                <a:pathLst>
                  <a:path w="417" h="916" extrusionOk="0">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65"/>
              <p:cNvSpPr/>
              <p:nvPr/>
            </p:nvSpPr>
            <p:spPr>
              <a:xfrm>
                <a:off x="8323400" y="2966303"/>
                <a:ext cx="15950" cy="22900"/>
              </a:xfrm>
              <a:custGeom>
                <a:avLst/>
                <a:gdLst/>
                <a:ahLst/>
                <a:cxnLst/>
                <a:rect l="l" t="t" r="r" b="b"/>
                <a:pathLst>
                  <a:path w="638" h="916" extrusionOk="0">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65"/>
              <p:cNvSpPr/>
              <p:nvPr/>
            </p:nvSpPr>
            <p:spPr>
              <a:xfrm>
                <a:off x="8323050" y="3360868"/>
                <a:ext cx="16650" cy="23600"/>
              </a:xfrm>
              <a:custGeom>
                <a:avLst/>
                <a:gdLst/>
                <a:ahLst/>
                <a:cxnLst/>
                <a:rect l="l" t="t" r="r" b="b"/>
                <a:pathLst>
                  <a:path w="666" h="944" extrusionOk="0">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65"/>
              <p:cNvSpPr/>
              <p:nvPr/>
            </p:nvSpPr>
            <p:spPr>
              <a:xfrm>
                <a:off x="8322000" y="3756132"/>
                <a:ext cx="18050" cy="22900"/>
              </a:xfrm>
              <a:custGeom>
                <a:avLst/>
                <a:gdLst/>
                <a:ahLst/>
                <a:cxnLst/>
                <a:rect l="l" t="t" r="r" b="b"/>
                <a:pathLst>
                  <a:path w="722" h="916" extrusionOk="0">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65"/>
              <p:cNvSpPr/>
              <p:nvPr/>
            </p:nvSpPr>
            <p:spPr>
              <a:xfrm>
                <a:off x="8323400" y="4150698"/>
                <a:ext cx="15950" cy="23600"/>
              </a:xfrm>
              <a:custGeom>
                <a:avLst/>
                <a:gdLst/>
                <a:ahLst/>
                <a:cxnLst/>
                <a:rect l="l" t="t" r="r" b="b"/>
                <a:pathLst>
                  <a:path w="638" h="944" extrusionOk="0">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65"/>
              <p:cNvSpPr/>
              <p:nvPr/>
            </p:nvSpPr>
            <p:spPr>
              <a:xfrm>
                <a:off x="8322700" y="4545963"/>
                <a:ext cx="16650" cy="22900"/>
              </a:xfrm>
              <a:custGeom>
                <a:avLst/>
                <a:gdLst/>
                <a:ahLst/>
                <a:cxnLst/>
                <a:rect l="l" t="t" r="r" b="b"/>
                <a:pathLst>
                  <a:path w="666" h="916" extrusionOk="0">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2" name="Google Shape;1672;p65"/>
            <p:cNvGrpSpPr/>
            <p:nvPr/>
          </p:nvGrpSpPr>
          <p:grpSpPr>
            <a:xfrm>
              <a:off x="5614975" y="4609225"/>
              <a:ext cx="2597125" cy="40925"/>
              <a:chOff x="5614975" y="4609225"/>
              <a:chExt cx="2597125" cy="40925"/>
            </a:xfrm>
          </p:grpSpPr>
          <p:sp>
            <p:nvSpPr>
              <p:cNvPr id="1673" name="Google Shape;1673;p65"/>
              <p:cNvSpPr/>
              <p:nvPr/>
            </p:nvSpPr>
            <p:spPr>
              <a:xfrm>
                <a:off x="5614975" y="4632100"/>
                <a:ext cx="24974" cy="18050"/>
              </a:xfrm>
              <a:custGeom>
                <a:avLst/>
                <a:gdLst/>
                <a:ahLst/>
                <a:cxnLst/>
                <a:rect l="l" t="t" r="r" b="b"/>
                <a:pathLst>
                  <a:path w="1027" h="722" extrusionOk="0">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65"/>
              <p:cNvSpPr/>
              <p:nvPr/>
            </p:nvSpPr>
            <p:spPr>
              <a:xfrm>
                <a:off x="5615656" y="4617525"/>
                <a:ext cx="23612" cy="11125"/>
              </a:xfrm>
              <a:custGeom>
                <a:avLst/>
                <a:gdLst/>
                <a:ahLst/>
                <a:cxnLst/>
                <a:rect l="l" t="t" r="r" b="b"/>
                <a:pathLst>
                  <a:path w="971" h="445" extrusionOk="0">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65"/>
              <p:cNvSpPr/>
              <p:nvPr/>
            </p:nvSpPr>
            <p:spPr>
              <a:xfrm>
                <a:off x="6128984" y="4632100"/>
                <a:ext cx="25675" cy="18050"/>
              </a:xfrm>
              <a:custGeom>
                <a:avLst/>
                <a:gdLst/>
                <a:ahLst/>
                <a:cxnLst/>
                <a:rect l="l" t="t" r="r" b="b"/>
                <a:pathLst>
                  <a:path w="1027" h="722" extrusionOk="0">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65"/>
              <p:cNvSpPr/>
              <p:nvPr/>
            </p:nvSpPr>
            <p:spPr>
              <a:xfrm>
                <a:off x="6128575" y="4611300"/>
                <a:ext cx="25675" cy="17350"/>
              </a:xfrm>
              <a:custGeom>
                <a:avLst/>
                <a:gdLst/>
                <a:ahLst/>
                <a:cxnLst/>
                <a:rect l="l" t="t" r="r" b="b"/>
                <a:pathLst>
                  <a:path w="1027" h="694" extrusionOk="0">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65"/>
              <p:cNvSpPr/>
              <p:nvPr/>
            </p:nvSpPr>
            <p:spPr>
              <a:xfrm>
                <a:off x="6643694" y="4632100"/>
                <a:ext cx="24975" cy="18050"/>
              </a:xfrm>
              <a:custGeom>
                <a:avLst/>
                <a:gdLst/>
                <a:ahLst/>
                <a:cxnLst/>
                <a:rect l="l" t="t" r="r" b="b"/>
                <a:pathLst>
                  <a:path w="999" h="722" extrusionOk="0">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65"/>
              <p:cNvSpPr/>
              <p:nvPr/>
            </p:nvSpPr>
            <p:spPr>
              <a:xfrm>
                <a:off x="6643556" y="4611300"/>
                <a:ext cx="24975" cy="17350"/>
              </a:xfrm>
              <a:custGeom>
                <a:avLst/>
                <a:gdLst/>
                <a:ahLst/>
                <a:cxnLst/>
                <a:rect l="l" t="t" r="r" b="b"/>
                <a:pathLst>
                  <a:path w="999" h="694" extrusionOk="0">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65"/>
              <p:cNvSpPr/>
              <p:nvPr/>
            </p:nvSpPr>
            <p:spPr>
              <a:xfrm>
                <a:off x="7157705" y="4632100"/>
                <a:ext cx="24975" cy="18050"/>
              </a:xfrm>
              <a:custGeom>
                <a:avLst/>
                <a:gdLst/>
                <a:ahLst/>
                <a:cxnLst/>
                <a:rect l="l" t="t" r="r" b="b"/>
                <a:pathLst>
                  <a:path w="999" h="722" extrusionOk="0">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65"/>
              <p:cNvSpPr/>
              <p:nvPr/>
            </p:nvSpPr>
            <p:spPr>
              <a:xfrm>
                <a:off x="7157837" y="4609225"/>
                <a:ext cx="24975" cy="19425"/>
              </a:xfrm>
              <a:custGeom>
                <a:avLst/>
                <a:gdLst/>
                <a:ahLst/>
                <a:cxnLst/>
                <a:rect l="l" t="t" r="r" b="b"/>
                <a:pathLst>
                  <a:path w="999" h="777" extrusionOk="0">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65"/>
              <p:cNvSpPr/>
              <p:nvPr/>
            </p:nvSpPr>
            <p:spPr>
              <a:xfrm>
                <a:off x="7671715" y="4632100"/>
                <a:ext cx="25675" cy="18050"/>
              </a:xfrm>
              <a:custGeom>
                <a:avLst/>
                <a:gdLst/>
                <a:ahLst/>
                <a:cxnLst/>
                <a:rect l="l" t="t" r="r" b="b"/>
                <a:pathLst>
                  <a:path w="1027" h="722" extrusionOk="0">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65"/>
              <p:cNvSpPr/>
              <p:nvPr/>
            </p:nvSpPr>
            <p:spPr>
              <a:xfrm>
                <a:off x="7672119" y="4611300"/>
                <a:ext cx="25675" cy="17350"/>
              </a:xfrm>
              <a:custGeom>
                <a:avLst/>
                <a:gdLst/>
                <a:ahLst/>
                <a:cxnLst/>
                <a:rect l="l" t="t" r="r" b="b"/>
                <a:pathLst>
                  <a:path w="1027" h="694" extrusionOk="0">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65"/>
              <p:cNvSpPr/>
              <p:nvPr/>
            </p:nvSpPr>
            <p:spPr>
              <a:xfrm>
                <a:off x="8186425" y="4632100"/>
                <a:ext cx="25675" cy="18050"/>
              </a:xfrm>
              <a:custGeom>
                <a:avLst/>
                <a:gdLst/>
                <a:ahLst/>
                <a:cxnLst/>
                <a:rect l="l" t="t" r="r" b="b"/>
                <a:pathLst>
                  <a:path w="1027" h="722" extrusionOk="0">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65"/>
              <p:cNvSpPr/>
              <p:nvPr/>
            </p:nvSpPr>
            <p:spPr>
              <a:xfrm>
                <a:off x="8187100" y="4610600"/>
                <a:ext cx="25000" cy="18050"/>
              </a:xfrm>
              <a:custGeom>
                <a:avLst/>
                <a:gdLst/>
                <a:ahLst/>
                <a:cxnLst/>
                <a:rect l="l" t="t" r="r" b="b"/>
                <a:pathLst>
                  <a:path w="1000" h="722" extrusionOk="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85" name="Google Shape;1685;p65"/>
          <p:cNvSpPr txBox="1">
            <a:spLocks noGrp="1"/>
          </p:cNvSpPr>
          <p:nvPr>
            <p:ph type="title"/>
          </p:nvPr>
        </p:nvSpPr>
        <p:spPr>
          <a:xfrm>
            <a:off x="4686109" y="288441"/>
            <a:ext cx="4147455" cy="855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HOW WAS THE COMPOSITION OF THE UNIVERSE MEASURED?</a:t>
            </a:r>
            <a:endParaRPr dirty="0"/>
          </a:p>
        </p:txBody>
      </p:sp>
      <p:sp>
        <p:nvSpPr>
          <p:cNvPr id="1686" name="Google Shape;1686;p65"/>
          <p:cNvSpPr txBox="1">
            <a:spLocks noGrp="1"/>
          </p:cNvSpPr>
          <p:nvPr>
            <p:ph type="subTitle" idx="1"/>
          </p:nvPr>
        </p:nvSpPr>
        <p:spPr>
          <a:xfrm>
            <a:off x="125461" y="582791"/>
            <a:ext cx="3687140" cy="18633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dirty="0"/>
              <a:t>Gravitational lensing occurs when light travels near a massive object – such as a galaxy or a clump of dark matter.</a:t>
            </a:r>
          </a:p>
          <a:p>
            <a:pPr marL="0" lvl="0" indent="0" algn="ctr" rtl="0">
              <a:spcBef>
                <a:spcPts val="0"/>
              </a:spcBef>
              <a:spcAft>
                <a:spcPts val="1200"/>
              </a:spcAft>
              <a:buNone/>
            </a:pPr>
            <a:r>
              <a:rPr lang="en" dirty="0"/>
              <a:t>Cosmic microwave background – ancient light emitted when the Universe was in its infancy. The gravitational fields of the massive objects (star, galaxies) influenced the path of CMB light.</a:t>
            </a:r>
          </a:p>
          <a:p>
            <a:pPr marL="0" lvl="0" indent="0" algn="ctr" rtl="0">
              <a:spcBef>
                <a:spcPts val="0"/>
              </a:spcBef>
              <a:spcAft>
                <a:spcPts val="1200"/>
              </a:spcAft>
              <a:buNone/>
            </a:pPr>
            <a:endParaRPr lang="en" dirty="0"/>
          </a:p>
          <a:p>
            <a:pPr marL="0" lvl="0" indent="0" algn="ctr" rtl="0">
              <a:spcBef>
                <a:spcPts val="0"/>
              </a:spcBef>
              <a:spcAft>
                <a:spcPts val="1200"/>
              </a:spcAft>
              <a:buNone/>
            </a:pPr>
            <a:endParaRPr lang="en" dirty="0"/>
          </a:p>
          <a:p>
            <a:pPr marL="0" lvl="0" indent="0" algn="ctr" rtl="0">
              <a:spcBef>
                <a:spcPts val="0"/>
              </a:spcBef>
              <a:spcAft>
                <a:spcPts val="1200"/>
              </a:spcAft>
              <a:buNone/>
            </a:pPr>
            <a:endParaRPr lang="en" dirty="0"/>
          </a:p>
          <a:p>
            <a:pPr marL="0" lvl="0" indent="0" algn="ctr" rtl="0">
              <a:spcBef>
                <a:spcPts val="0"/>
              </a:spcBef>
              <a:spcAft>
                <a:spcPts val="1200"/>
              </a:spcAft>
              <a:buNone/>
            </a:pPr>
            <a:endParaRPr lang="en" dirty="0"/>
          </a:p>
          <a:p>
            <a:pPr marL="0" lvl="0" indent="0" algn="just" rtl="0">
              <a:spcBef>
                <a:spcPts val="0"/>
              </a:spcBef>
              <a:spcAft>
                <a:spcPts val="1200"/>
              </a:spcAft>
              <a:buNone/>
            </a:pPr>
            <a:endParaRPr dirty="0"/>
          </a:p>
        </p:txBody>
      </p:sp>
      <p:pic>
        <p:nvPicPr>
          <p:cNvPr id="3" name="Picture 2">
            <a:extLst>
              <a:ext uri="{FF2B5EF4-FFF2-40B4-BE49-F238E27FC236}">
                <a16:creationId xmlns:a16="http://schemas.microsoft.com/office/drawing/2014/main" id="{AD093B17-519E-17AA-9F83-C293F9C7FAD7}"/>
              </a:ext>
            </a:extLst>
          </p:cNvPr>
          <p:cNvPicPr>
            <a:picLocks noChangeAspect="1"/>
          </p:cNvPicPr>
          <p:nvPr/>
        </p:nvPicPr>
        <p:blipFill>
          <a:blip r:embed="rId3">
            <a:duotone>
              <a:prstClr val="black"/>
              <a:schemeClr val="accent4">
                <a:tint val="45000"/>
                <a:satMod val="400000"/>
              </a:schemeClr>
            </a:duotone>
            <a:extLst>
              <a:ext uri="{BEBA8EAE-BF5A-486C-A8C5-ECC9F3942E4B}">
                <a14:imgProps xmlns:a14="http://schemas.microsoft.com/office/drawing/2010/main">
                  <a14:imgLayer r:embed="rId4">
                    <a14:imgEffect>
                      <a14:colorTemperature colorTemp="8800"/>
                    </a14:imgEffect>
                  </a14:imgLayer>
                </a14:imgProps>
              </a:ext>
            </a:extLst>
          </a:blip>
          <a:stretch>
            <a:fillRect/>
          </a:stretch>
        </p:blipFill>
        <p:spPr>
          <a:xfrm>
            <a:off x="3905150" y="1460088"/>
            <a:ext cx="5004760" cy="2283099"/>
          </a:xfrm>
          <a:prstGeom prst="rect">
            <a:avLst/>
          </a:prstGeom>
        </p:spPr>
      </p:pic>
      <p:sp>
        <p:nvSpPr>
          <p:cNvPr id="4" name="TextBox 3">
            <a:extLst>
              <a:ext uri="{FF2B5EF4-FFF2-40B4-BE49-F238E27FC236}">
                <a16:creationId xmlns:a16="http://schemas.microsoft.com/office/drawing/2014/main" id="{14F5D14A-4E22-968C-9804-40FC78ABEB3F}"/>
              </a:ext>
            </a:extLst>
          </p:cNvPr>
          <p:cNvSpPr txBox="1"/>
          <p:nvPr/>
        </p:nvSpPr>
        <p:spPr>
          <a:xfrm>
            <a:off x="489565" y="4038092"/>
            <a:ext cx="8164870" cy="738664"/>
          </a:xfrm>
          <a:prstGeom prst="rect">
            <a:avLst/>
          </a:prstGeom>
          <a:noFill/>
        </p:spPr>
        <p:txBody>
          <a:bodyPr wrap="square" rtlCol="0">
            <a:spAutoFit/>
          </a:bodyPr>
          <a:lstStyle/>
          <a:p>
            <a:r>
              <a:rPr lang="en-US" dirty="0">
                <a:solidFill>
                  <a:schemeClr val="bg1"/>
                </a:solidFill>
                <a:latin typeface="Source Code Pro ExtraLight" panose="020B0309030403020204" pitchFamily="49" charset="0"/>
                <a:ea typeface="Source Code Pro ExtraLight" panose="020B0309030403020204" pitchFamily="49" charset="0"/>
              </a:rPr>
              <a:t>Light captured by Atacama Cosmology Telescope was used to produce a CMB lensing mass map, a visualization of all the matter in the path of the CMB light. This gives us one of the most precise matter map to date.</a:t>
            </a:r>
            <a:endParaRPr lang="ru-RU" dirty="0">
              <a:solidFill>
                <a:schemeClr val="bg1"/>
              </a:solidFill>
              <a:latin typeface="Source Code Pro ExtraLight" panose="020B0309030403020204" pitchFamily="49" charset="0"/>
              <a:ea typeface="Source Code Pro ExtraLight" panose="020B0309030403020204" pitchFamily="49" charset="0"/>
            </a:endParaRPr>
          </a:p>
        </p:txBody>
      </p:sp>
    </p:spTree>
  </p:cSld>
  <p:clrMapOvr>
    <a:masterClrMapping/>
  </p:clrMapOvr>
</p:sld>
</file>

<file path=ppt/theme/theme1.xml><?xml version="1.0" encoding="utf-8"?>
<a:theme xmlns:a="http://schemas.openxmlformats.org/drawingml/2006/main" name="Astrophysics Lesson for College by Slidesgo">
  <a:themeElements>
    <a:clrScheme name="Simple Light">
      <a:dk1>
        <a:srgbClr val="1E1F24"/>
      </a:dk1>
      <a:lt1>
        <a:srgbClr val="F1C232"/>
      </a:lt1>
      <a:dk2>
        <a:srgbClr val="1E1F24"/>
      </a:dk2>
      <a:lt2>
        <a:srgbClr val="FFFFFF"/>
      </a:lt2>
      <a:accent1>
        <a:srgbClr val="FFAB40"/>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1972</TotalTime>
  <Words>1489</Words>
  <Application>Microsoft Office PowerPoint</Application>
  <PresentationFormat>On-screen Show (16:9)</PresentationFormat>
  <Paragraphs>171</Paragraphs>
  <Slides>24</Slides>
  <Notes>23</Notes>
  <HiddenSlides>0</HiddenSlides>
  <MMClips>3</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Source Code Pro ExtraLight</vt:lpstr>
      <vt:lpstr>Times New Roman</vt:lpstr>
      <vt:lpstr>Roboto</vt:lpstr>
      <vt:lpstr>Arial</vt:lpstr>
      <vt:lpstr>Teko</vt:lpstr>
      <vt:lpstr>Montserrat Medium</vt:lpstr>
      <vt:lpstr>Source Code Pro Light</vt:lpstr>
      <vt:lpstr>Teko Medium</vt:lpstr>
      <vt:lpstr>Cambria Math</vt:lpstr>
      <vt:lpstr>Teko Light</vt:lpstr>
      <vt:lpstr>Astrophysics Lesson for College by Slidesgo</vt:lpstr>
      <vt:lpstr>DARK MATTER </vt:lpstr>
      <vt:lpstr>TABLE OF CONTENTS</vt:lpstr>
      <vt:lpstr>INTRODUCTION TO  DARK MATTER</vt:lpstr>
      <vt:lpstr>WHAT IS DARK MATTER ?</vt:lpstr>
      <vt:lpstr>How was dark matter “discovered” ? </vt:lpstr>
      <vt:lpstr>How was dark matter “discovered” ? </vt:lpstr>
      <vt:lpstr>WHAT DO WE  KNOW ABOUT IT ?</vt:lpstr>
      <vt:lpstr>BLACK HOLES</vt:lpstr>
      <vt:lpstr>HOW WAS THE COMPOSITION OF THE UNIVERSE MEASURED?</vt:lpstr>
      <vt:lpstr>PowerPoint Presentation</vt:lpstr>
      <vt:lpstr>Galaxy rotation curve </vt:lpstr>
      <vt:lpstr>PARTICLE PHYSICS</vt:lpstr>
      <vt:lpstr>Breaking the symmetry</vt:lpstr>
      <vt:lpstr>CANDIDATES FOR  DARK MATTER</vt:lpstr>
      <vt:lpstr>CHARACTERISTICS WE LOOK FOR </vt:lpstr>
      <vt:lpstr>WIMP</vt:lpstr>
      <vt:lpstr>AXION</vt:lpstr>
      <vt:lpstr>CONCLUSIONS</vt:lpstr>
      <vt:lpstr>ACTIVE RESEARCH &amp; EXPERIMENTS</vt:lpstr>
      <vt:lpstr>Large discovery potential in the next 10 years ! </vt:lpstr>
      <vt:lpstr>MY EXPERIENCE</vt:lpstr>
      <vt:lpstr>PowerPoint Presentation</vt:lpstr>
      <vt:lpstr>But I would also like to mention  some more visits : </vt:lpstr>
      <vt:lpstr>THANK YOU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MATTER</dc:title>
  <dc:creator>Asus</dc:creator>
  <cp:lastModifiedBy>Gabriela Dubalaru</cp:lastModifiedBy>
  <cp:revision>19</cp:revision>
  <dcterms:modified xsi:type="dcterms:W3CDTF">2023-12-01T10:45:36Z</dcterms:modified>
</cp:coreProperties>
</file>