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57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80" r:id="rId17"/>
    <p:sldId id="282" r:id="rId18"/>
    <p:sldId id="281" r:id="rId19"/>
    <p:sldId id="283" r:id="rId20"/>
    <p:sldId id="273" r:id="rId21"/>
    <p:sldId id="274" r:id="rId22"/>
    <p:sldId id="275" r:id="rId23"/>
    <p:sldId id="276" r:id="rId24"/>
    <p:sldId id="277" r:id="rId25"/>
    <p:sldId id="284" r:id="rId26"/>
    <p:sldId id="285" r:id="rId27"/>
    <p:sldId id="278" r:id="rId28"/>
    <p:sldId id="258" r:id="rId29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207423-A3FC-D9D8-4E15-E404DA0628DD}" v="24" dt="2023-12-01T07:04:31.235"/>
    <p1510:client id="{ABD5E5AC-3180-F50E-D3D1-85EAA5B11286}" v="1415" dt="2023-11-30T21:25:42.639"/>
    <p1510:client id="{FF8A652C-81CD-42E9-AD44-AC5158435BA9}" v="6" dt="2023-11-28T21:12:25.4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5" autoAdjust="0"/>
    <p:restoredTop sz="94660"/>
  </p:normalViewPr>
  <p:slideViewPr>
    <p:cSldViewPr snapToGrid="0">
      <p:cViewPr varScale="1">
        <p:scale>
          <a:sx n="86" d="100"/>
          <a:sy n="86" d="100"/>
        </p:scale>
        <p:origin x="66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o-RO"/>
              <a:t>Clic pentru editare stil titlu</a:t>
            </a: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/>
              <a:t>Clic pentru a edita stilul de subtitlu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E8AD-4F80-492A-97A9-79DD5BB5D54F}" type="datetimeFigureOut">
              <a:rPr lang="ro-RO" smtClean="0"/>
              <a:t>30.11.2023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C7AF6-F5DD-4AA3-9281-1BCA95A9216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06736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Clic pentru editare stil titlu</a:t>
            </a:r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E8AD-4F80-492A-97A9-79DD5BB5D54F}" type="datetimeFigureOut">
              <a:rPr lang="ro-RO" smtClean="0"/>
              <a:t>30.11.2023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C7AF6-F5DD-4AA3-9281-1BCA95A9216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81899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o-RO"/>
              <a:t>Clic pentru editare stil titlu</a:t>
            </a:r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E8AD-4F80-492A-97A9-79DD5BB5D54F}" type="datetimeFigureOut">
              <a:rPr lang="ro-RO" smtClean="0"/>
              <a:t>30.11.2023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C7AF6-F5DD-4AA3-9281-1BCA95A9216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68357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Clic pentru editare stil titlu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E8AD-4F80-492A-97A9-79DD5BB5D54F}" type="datetimeFigureOut">
              <a:rPr lang="ro-RO" smtClean="0"/>
              <a:t>30.11.2023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C7AF6-F5DD-4AA3-9281-1BCA95A9216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92769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o-RO"/>
              <a:t>Clic pentru editare stil titlu</a:t>
            </a:r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E8AD-4F80-492A-97A9-79DD5BB5D54F}" type="datetimeFigureOut">
              <a:rPr lang="ro-RO" smtClean="0"/>
              <a:t>30.11.2023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C7AF6-F5DD-4AA3-9281-1BCA95A9216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03149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Clic pentru editare stil titlu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E8AD-4F80-492A-97A9-79DD5BB5D54F}" type="datetimeFigureOut">
              <a:rPr lang="ro-RO" smtClean="0"/>
              <a:t>30.11.2023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C7AF6-F5DD-4AA3-9281-1BCA95A9216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139618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o-RO"/>
              <a:t>Clic pentru editare stil titlu</a:t>
            </a:r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E8AD-4F80-492A-97A9-79DD5BB5D54F}" type="datetimeFigureOut">
              <a:rPr lang="ro-RO" smtClean="0"/>
              <a:t>30.11.2023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C7AF6-F5DD-4AA3-9281-1BCA95A9216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52911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Clic pentru editare stil titlu</a:t>
            </a:r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E8AD-4F80-492A-97A9-79DD5BB5D54F}" type="datetimeFigureOut">
              <a:rPr lang="ro-RO" smtClean="0"/>
              <a:t>30.11.2023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C7AF6-F5DD-4AA3-9281-1BCA95A9216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836998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E8AD-4F80-492A-97A9-79DD5BB5D54F}" type="datetimeFigureOut">
              <a:rPr lang="ro-RO" smtClean="0"/>
              <a:t>30.11.2023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C7AF6-F5DD-4AA3-9281-1BCA95A9216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95968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Clic pentru editare stil titlu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E8AD-4F80-492A-97A9-79DD5BB5D54F}" type="datetimeFigureOut">
              <a:rPr lang="ro-RO" smtClean="0"/>
              <a:t>30.11.2023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C7AF6-F5DD-4AA3-9281-1BCA95A9216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43803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Clic pentru editare stil titlu</a:t>
            </a:r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E8AD-4F80-492A-97A9-79DD5BB5D54F}" type="datetimeFigureOut">
              <a:rPr lang="ro-RO" smtClean="0"/>
              <a:t>30.11.2023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C7AF6-F5DD-4AA3-9281-1BCA95A9216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525016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/>
              <a:t>Clic pentru editare stil titlu</a:t>
            </a:r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3E8AD-4F80-492A-97A9-79DD5BB5D54F}" type="datetimeFigureOut">
              <a:rPr lang="ro-RO" smtClean="0"/>
              <a:t>30.11.2023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C7AF6-F5DD-4AA3-9281-1BCA95A9216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934950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4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11.11339" TargetMode="External"/><Relationship Id="rId7" Type="http://schemas.openxmlformats.org/officeDocument/2006/relationships/hyperlink" Target="https://arxiv.org/abs/2002.02967" TargetMode="External"/><Relationship Id="rId2" Type="http://schemas.openxmlformats.org/officeDocument/2006/relationships/hyperlink" Target="https://sanfordlab.org/article/why-dune-searching-origin-matte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bnf-dune.fnal.gov/how-it-works/detectors-and-computing/" TargetMode="External"/><Relationship Id="rId5" Type="http://schemas.openxmlformats.org/officeDocument/2006/relationships/hyperlink" Target="https://news.fnal.gov/2020/02/dune-collaboration-finalizes-the-blueprint-for-the-ultimate-neutrino-detector/" TargetMode="External"/><Relationship Id="rId4" Type="http://schemas.openxmlformats.org/officeDocument/2006/relationships/hyperlink" Target="https://home.cern/news/news/physics/cerns-neutrino-success-story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0DB7294-40FD-EDA7-FACE-DB4BF7A063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45" t="9091" r="24923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tx1"/>
              </a:gs>
              <a:gs pos="33000">
                <a:schemeClr val="tx1">
                  <a:alpha val="64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762948" cy="3204134"/>
          </a:xfrm>
        </p:spPr>
        <p:txBody>
          <a:bodyPr anchor="b">
            <a:normAutofit/>
          </a:bodyPr>
          <a:lstStyle/>
          <a:p>
            <a:pPr algn="l"/>
            <a:r>
              <a:rPr lang="ro-RO" sz="4800">
                <a:solidFill>
                  <a:schemeClr val="bg1"/>
                </a:solidFill>
                <a:cs typeface="Calibri Light"/>
              </a:rPr>
              <a:t>Neutrino Platform</a:t>
            </a:r>
            <a:endParaRPr lang="ro-RO" sz="4800">
              <a:solidFill>
                <a:schemeClr val="bg1"/>
              </a:solidFill>
            </a:endParaRP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6410211" cy="1208141"/>
          </a:xfrm>
        </p:spPr>
        <p:txBody>
          <a:bodyPr>
            <a:normAutofit/>
          </a:bodyPr>
          <a:lstStyle/>
          <a:p>
            <a:pPr algn="l"/>
            <a:r>
              <a:rPr lang="ro-RO" sz="2000">
                <a:solidFill>
                  <a:schemeClr val="bg1"/>
                </a:solidFill>
                <a:cs typeface="Calibri"/>
              </a:rPr>
              <a:t>Project DUNE (Deep Underground Neutrino Experiment)</a:t>
            </a:r>
            <a:endParaRPr lang="ro-RO" sz="2000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9791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0699D1-E15D-7F3D-FA40-A386936A7A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3578" y="1745209"/>
            <a:ext cx="9664846" cy="31893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A872102-E2B2-CD22-352B-139DDEE7D67C}"/>
              </a:ext>
            </a:extLst>
          </p:cNvPr>
          <p:cNvSpPr txBox="1"/>
          <p:nvPr/>
        </p:nvSpPr>
        <p:spPr>
          <a:xfrm>
            <a:off x="1165411" y="1000125"/>
            <a:ext cx="9875183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/>
              <a:t>An International Experiment for Neutrino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31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C17F8-7E3C-8621-081A-D1DE6CCB8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FF00"/>
                </a:solidFill>
                <a:cs typeface="Calibri Light"/>
              </a:rPr>
              <a:t>DUNE Mini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E77A8-3DCB-E559-362B-65C74746BE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indent="0" algn="ctr">
              <a:buNone/>
            </a:pPr>
            <a:r>
              <a:rPr lang="en-US" dirty="0">
                <a:solidFill>
                  <a:srgbClr val="FFFF00"/>
                </a:solidFill>
                <a:cs typeface="Calibri" panose="020F0502020204030204"/>
              </a:rPr>
              <a:t>Primary objectives of CERN prototypes:</a:t>
            </a:r>
            <a:endParaRPr lang="en-US" dirty="0"/>
          </a:p>
          <a:p>
            <a:pPr algn="ctr"/>
            <a:r>
              <a:rPr lang="en-US" dirty="0">
                <a:solidFill>
                  <a:srgbClr val="FFFF00"/>
                </a:solidFill>
                <a:cs typeface="Calibri" panose="020F0502020204030204"/>
              </a:rPr>
              <a:t>Validate the functionality of the detection system.</a:t>
            </a:r>
          </a:p>
          <a:p>
            <a:pPr algn="ctr"/>
            <a:r>
              <a:rPr lang="en-US" dirty="0">
                <a:solidFill>
                  <a:srgbClr val="FFFF00"/>
                </a:solidFill>
                <a:cs typeface="Calibri" panose="020F0502020204030204"/>
              </a:rPr>
              <a:t>Assess the capabilities of the large detector.</a:t>
            </a:r>
          </a:p>
          <a:p>
            <a:pPr algn="ctr"/>
            <a:r>
              <a:rPr lang="en-US" dirty="0">
                <a:solidFill>
                  <a:srgbClr val="FFFF00"/>
                </a:solidFill>
                <a:cs typeface="Calibri" panose="020F0502020204030204"/>
              </a:rPr>
              <a:t>Experiment with new technologies for sustaining the detector.</a:t>
            </a:r>
          </a:p>
        </p:txBody>
      </p:sp>
    </p:spTree>
    <p:extLst>
      <p:ext uri="{BB962C8B-B14F-4D97-AF65-F5344CB8AC3E}">
        <p14:creationId xmlns:p14="http://schemas.microsoft.com/office/powerpoint/2010/main" val="301205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0"/>
            <a:ext cx="12191990" cy="235867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B704FA-30B6-EABF-000C-28C2BF489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1520377"/>
          </a:xfrm>
        </p:spPr>
        <p:txBody>
          <a:bodyPr anchor="ctr">
            <a:norm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cs typeface="Calibri Light"/>
              </a:rPr>
              <a:t>Cold box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358676"/>
            <a:ext cx="12191990" cy="45454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893697"/>
            <a:ext cx="457200" cy="45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C8567C-3B45-44DD-DBB7-936F605F6448}"/>
              </a:ext>
            </a:extLst>
          </p:cNvPr>
          <p:cNvSpPr txBox="1"/>
          <p:nvPr/>
        </p:nvSpPr>
        <p:spPr>
          <a:xfrm>
            <a:off x="910478" y="3081617"/>
            <a:ext cx="10589558" cy="297068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/>
              <a:t>The cold box consists of three components:</a:t>
            </a:r>
            <a:endParaRPr lang="en-US" sz="3200" dirty="0">
              <a:cs typeface="Calibri"/>
            </a:endParaRP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3200"/>
              <a:t>Metal framework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3200"/>
              <a:t>Thermal insulation material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3200" dirty="0"/>
              <a:t>Metal plates that prevent the flow of liquid argon</a:t>
            </a:r>
            <a:endParaRPr lang="en-US" sz="32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4368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DC35A348-C5D6-4112-9FDD-93A493B01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884559-B462-4CC7-EC74-98CE65EE7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4428000"/>
            <a:ext cx="6143626" cy="1400400"/>
          </a:xfrm>
        </p:spPr>
        <p:txBody>
          <a:bodyPr vert="horz" wrap="square" lIns="91440" tIns="45720" rIns="91440" bIns="45720" rtlCol="0" anchor="b">
            <a:normAutofit/>
          </a:bodyPr>
          <a:lstStyle/>
          <a:p>
            <a:r>
              <a:rPr lang="en-US" sz="56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Metal </a:t>
            </a:r>
            <a:r>
              <a:rPr lang="en-US" sz="5600" dirty="0">
                <a:solidFill>
                  <a:schemeClr val="bg1"/>
                </a:solidFill>
              </a:rPr>
              <a:t>framework</a:t>
            </a:r>
            <a:endParaRPr lang="en-US" sz="56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297505-B5A1-5483-2B05-155152E70A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102" r="-1" b="-1"/>
          <a:stretch/>
        </p:blipFill>
        <p:spPr>
          <a:xfrm>
            <a:off x="20" y="10"/>
            <a:ext cx="4000480" cy="4005933"/>
          </a:xfrm>
          <a:custGeom>
            <a:avLst/>
            <a:gdLst/>
            <a:ahLst/>
            <a:cxnLst/>
            <a:rect l="l" t="t" r="r" b="b"/>
            <a:pathLst>
              <a:path w="4000500" h="4005943">
                <a:moveTo>
                  <a:pt x="0" y="0"/>
                </a:moveTo>
                <a:lnTo>
                  <a:pt x="4000500" y="0"/>
                </a:lnTo>
                <a:lnTo>
                  <a:pt x="4000500" y="3936797"/>
                </a:lnTo>
                <a:lnTo>
                  <a:pt x="3316514" y="4005943"/>
                </a:lnTo>
                <a:lnTo>
                  <a:pt x="0" y="3964175"/>
                </a:lnTo>
                <a:close/>
              </a:path>
            </a:pathLst>
          </a:cu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6EC66E6-B70A-7C57-3D77-A724EE0582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060" r="-3" b="-3"/>
          <a:stretch/>
        </p:blipFill>
        <p:spPr>
          <a:xfrm>
            <a:off x="4191002" y="10"/>
            <a:ext cx="3809998" cy="3917529"/>
          </a:xfrm>
          <a:custGeom>
            <a:avLst/>
            <a:gdLst/>
            <a:ahLst/>
            <a:cxnLst/>
            <a:rect l="l" t="t" r="r" b="b"/>
            <a:pathLst>
              <a:path w="3809998" h="3917539">
                <a:moveTo>
                  <a:pt x="0" y="0"/>
                </a:moveTo>
                <a:lnTo>
                  <a:pt x="3809998" y="0"/>
                </a:lnTo>
                <a:lnTo>
                  <a:pt x="3809998" y="3909212"/>
                </a:lnTo>
                <a:lnTo>
                  <a:pt x="1781628" y="3737429"/>
                </a:lnTo>
                <a:lnTo>
                  <a:pt x="0" y="3917539"/>
                </a:lnTo>
                <a:close/>
              </a:path>
            </a:pathLst>
          </a:cu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5F4439-CFC0-C4C6-90A3-73553A61AC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235" b="14543"/>
          <a:stretch/>
        </p:blipFill>
        <p:spPr>
          <a:xfrm>
            <a:off x="8191500" y="10"/>
            <a:ext cx="4000500" cy="3959022"/>
          </a:xfrm>
          <a:custGeom>
            <a:avLst/>
            <a:gdLst/>
            <a:ahLst/>
            <a:cxnLst/>
            <a:rect l="l" t="t" r="r" b="b"/>
            <a:pathLst>
              <a:path w="4000500" h="3959032">
                <a:moveTo>
                  <a:pt x="0" y="0"/>
                </a:moveTo>
                <a:lnTo>
                  <a:pt x="4000500" y="0"/>
                </a:lnTo>
                <a:lnTo>
                  <a:pt x="4000500" y="3959032"/>
                </a:lnTo>
                <a:lnTo>
                  <a:pt x="9072" y="3926114"/>
                </a:lnTo>
                <a:lnTo>
                  <a:pt x="0" y="3925346"/>
                </a:lnTo>
                <a:close/>
              </a:path>
            </a:pathLst>
          </a:cu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AC0B7807-0C83-4963-821A-69B172722E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B027EC7-3252-48A2-A7A4-1741F72E47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EBC51E4-7477-4290-BBD0-18AD942C36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5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38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F8446B12-7391-4711-8B31-112A0B896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E29643-6150-F900-320C-F80757AFC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734"/>
            <a:ext cx="10537826" cy="954107"/>
          </a:xfrm>
        </p:spPr>
        <p:txBody>
          <a:bodyPr vert="horz" wrap="square" lIns="91440" tIns="45720" rIns="91440" bIns="45720" rtlCol="0" anchor="b">
            <a:normAutofit/>
          </a:bodyPr>
          <a:lstStyle/>
          <a:p>
            <a:pPr algn="ctr"/>
            <a:r>
              <a:rPr lang="en-US" sz="5600" dirty="0">
                <a:solidFill>
                  <a:schemeClr val="bg1"/>
                </a:solidFill>
                <a:cs typeface="Calibri Light"/>
              </a:rPr>
              <a:t>Thermal insulation material</a:t>
            </a:r>
            <a:endParaRPr lang="en-US" dirty="0"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23DB97-31AA-765B-D975-F4590CF7ED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51" r="1" b="19315"/>
          <a:stretch/>
        </p:blipFill>
        <p:spPr>
          <a:xfrm>
            <a:off x="6" y="3557522"/>
            <a:ext cx="6000749" cy="3300478"/>
          </a:xfrm>
          <a:custGeom>
            <a:avLst/>
            <a:gdLst/>
            <a:ahLst/>
            <a:cxnLst/>
            <a:rect l="l" t="t" r="r" b="b"/>
            <a:pathLst>
              <a:path w="6000749" h="3300478">
                <a:moveTo>
                  <a:pt x="0" y="0"/>
                </a:moveTo>
                <a:lnTo>
                  <a:pt x="72689" y="17405"/>
                </a:lnTo>
                <a:cubicBezTo>
                  <a:pt x="148479" y="30382"/>
                  <a:pt x="220740" y="46697"/>
                  <a:pt x="296224" y="60096"/>
                </a:cubicBezTo>
                <a:cubicBezTo>
                  <a:pt x="370204" y="73143"/>
                  <a:pt x="437718" y="89378"/>
                  <a:pt x="480347" y="125215"/>
                </a:cubicBezTo>
                <a:cubicBezTo>
                  <a:pt x="499354" y="141006"/>
                  <a:pt x="525380" y="157497"/>
                  <a:pt x="557941" y="163614"/>
                </a:cubicBezTo>
                <a:cubicBezTo>
                  <a:pt x="604343" y="172287"/>
                  <a:pt x="661151" y="169659"/>
                  <a:pt x="711163" y="175552"/>
                </a:cubicBezTo>
                <a:cubicBezTo>
                  <a:pt x="770061" y="182442"/>
                  <a:pt x="837586" y="186026"/>
                  <a:pt x="879547" y="204397"/>
                </a:cubicBezTo>
                <a:cubicBezTo>
                  <a:pt x="916853" y="220789"/>
                  <a:pt x="953852" y="232503"/>
                  <a:pt x="1001114" y="239543"/>
                </a:cubicBezTo>
                <a:cubicBezTo>
                  <a:pt x="1034229" y="244449"/>
                  <a:pt x="1060244" y="258297"/>
                  <a:pt x="1094193" y="261385"/>
                </a:cubicBezTo>
                <a:cubicBezTo>
                  <a:pt x="1138864" y="265585"/>
                  <a:pt x="1183576" y="267514"/>
                  <a:pt x="1223712" y="278215"/>
                </a:cubicBezTo>
                <a:cubicBezTo>
                  <a:pt x="1265353" y="289267"/>
                  <a:pt x="1311848" y="296040"/>
                  <a:pt x="1355116" y="305727"/>
                </a:cubicBezTo>
                <a:cubicBezTo>
                  <a:pt x="1378077" y="310948"/>
                  <a:pt x="1397486" y="319319"/>
                  <a:pt x="1419784" y="325013"/>
                </a:cubicBezTo>
                <a:cubicBezTo>
                  <a:pt x="1460606" y="335426"/>
                  <a:pt x="1502092" y="345368"/>
                  <a:pt x="1543855" y="354703"/>
                </a:cubicBezTo>
                <a:cubicBezTo>
                  <a:pt x="1585613" y="364041"/>
                  <a:pt x="1625936" y="376036"/>
                  <a:pt x="1671044" y="380741"/>
                </a:cubicBezTo>
                <a:cubicBezTo>
                  <a:pt x="1747929" y="388654"/>
                  <a:pt x="1830544" y="388195"/>
                  <a:pt x="1905503" y="397893"/>
                </a:cubicBezTo>
                <a:cubicBezTo>
                  <a:pt x="1981585" y="407807"/>
                  <a:pt x="2054121" y="423516"/>
                  <a:pt x="2122943" y="441264"/>
                </a:cubicBezTo>
                <a:cubicBezTo>
                  <a:pt x="2177383" y="455211"/>
                  <a:pt x="2228579" y="469433"/>
                  <a:pt x="2294750" y="471131"/>
                </a:cubicBezTo>
                <a:cubicBezTo>
                  <a:pt x="2331675" y="472095"/>
                  <a:pt x="2371411" y="480021"/>
                  <a:pt x="2395406" y="492458"/>
                </a:cubicBezTo>
                <a:cubicBezTo>
                  <a:pt x="2447356" y="519599"/>
                  <a:pt x="2511089" y="534865"/>
                  <a:pt x="2582173" y="545492"/>
                </a:cubicBezTo>
                <a:cubicBezTo>
                  <a:pt x="2677107" y="559893"/>
                  <a:pt x="2771049" y="575002"/>
                  <a:pt x="2866260" y="588796"/>
                </a:cubicBezTo>
                <a:cubicBezTo>
                  <a:pt x="2922428" y="597021"/>
                  <a:pt x="2978373" y="606221"/>
                  <a:pt x="3037154" y="609730"/>
                </a:cubicBezTo>
                <a:cubicBezTo>
                  <a:pt x="3157310" y="617134"/>
                  <a:pt x="3279823" y="620612"/>
                  <a:pt x="3400817" y="626198"/>
                </a:cubicBezTo>
                <a:cubicBezTo>
                  <a:pt x="3440399" y="627913"/>
                  <a:pt x="3478286" y="633081"/>
                  <a:pt x="3518453" y="633771"/>
                </a:cubicBezTo>
                <a:cubicBezTo>
                  <a:pt x="3561907" y="634557"/>
                  <a:pt x="3607885" y="630075"/>
                  <a:pt x="3651342" y="630861"/>
                </a:cubicBezTo>
                <a:cubicBezTo>
                  <a:pt x="3723632" y="632064"/>
                  <a:pt x="3794230" y="636720"/>
                  <a:pt x="3866543" y="638109"/>
                </a:cubicBezTo>
                <a:cubicBezTo>
                  <a:pt x="4006046" y="640675"/>
                  <a:pt x="4145773" y="642266"/>
                  <a:pt x="4285471" y="643671"/>
                </a:cubicBezTo>
                <a:cubicBezTo>
                  <a:pt x="4315374" y="643936"/>
                  <a:pt x="4347225" y="639959"/>
                  <a:pt x="4376825" y="640644"/>
                </a:cubicBezTo>
                <a:cubicBezTo>
                  <a:pt x="4455420" y="642648"/>
                  <a:pt x="4533819" y="645811"/>
                  <a:pt x="4611883" y="649214"/>
                </a:cubicBezTo>
                <a:cubicBezTo>
                  <a:pt x="4659172" y="651342"/>
                  <a:pt x="4705681" y="655657"/>
                  <a:pt x="4753273" y="657363"/>
                </a:cubicBezTo>
                <a:cubicBezTo>
                  <a:pt x="4791348" y="658728"/>
                  <a:pt x="4830282" y="658460"/>
                  <a:pt x="4869416" y="657032"/>
                </a:cubicBezTo>
                <a:cubicBezTo>
                  <a:pt x="4903113" y="655812"/>
                  <a:pt x="4937685" y="650501"/>
                  <a:pt x="4971133" y="650072"/>
                </a:cubicBezTo>
                <a:cubicBezTo>
                  <a:pt x="5061656" y="648862"/>
                  <a:pt x="5151315" y="649288"/>
                  <a:pt x="5241228" y="648921"/>
                </a:cubicBezTo>
                <a:cubicBezTo>
                  <a:pt x="5277251" y="648692"/>
                  <a:pt x="5313809" y="647064"/>
                  <a:pt x="5348948" y="648281"/>
                </a:cubicBezTo>
                <a:cubicBezTo>
                  <a:pt x="5442983" y="651292"/>
                  <a:pt x="5535908" y="656726"/>
                  <a:pt x="5630171" y="658761"/>
                </a:cubicBezTo>
                <a:cubicBezTo>
                  <a:pt x="5708354" y="660446"/>
                  <a:pt x="5788179" y="658309"/>
                  <a:pt x="5867227" y="658360"/>
                </a:cubicBezTo>
                <a:cubicBezTo>
                  <a:pt x="5900754" y="658487"/>
                  <a:pt x="5933144" y="660851"/>
                  <a:pt x="5966562" y="660236"/>
                </a:cubicBezTo>
                <a:lnTo>
                  <a:pt x="6000749" y="659419"/>
                </a:lnTo>
                <a:lnTo>
                  <a:pt x="6000749" y="3300478"/>
                </a:lnTo>
                <a:lnTo>
                  <a:pt x="0" y="3300478"/>
                </a:lnTo>
                <a:close/>
              </a:path>
            </a:pathLst>
          </a:cu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6A57B65-EB29-8FDE-D7A3-A8E23CCF37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7311" r="1" b="17576"/>
          <a:stretch/>
        </p:blipFill>
        <p:spPr>
          <a:xfrm>
            <a:off x="6191245" y="3477464"/>
            <a:ext cx="6000750" cy="3380536"/>
          </a:xfrm>
          <a:custGeom>
            <a:avLst/>
            <a:gdLst/>
            <a:ahLst/>
            <a:cxnLst/>
            <a:rect l="l" t="t" r="r" b="b"/>
            <a:pathLst>
              <a:path w="6000750" h="3380536">
                <a:moveTo>
                  <a:pt x="6000750" y="0"/>
                </a:moveTo>
                <a:lnTo>
                  <a:pt x="6000750" y="3380536"/>
                </a:lnTo>
                <a:lnTo>
                  <a:pt x="0" y="3380536"/>
                </a:lnTo>
                <a:lnTo>
                  <a:pt x="0" y="734920"/>
                </a:lnTo>
                <a:lnTo>
                  <a:pt x="1093" y="734894"/>
                </a:lnTo>
                <a:cubicBezTo>
                  <a:pt x="43982" y="734250"/>
                  <a:pt x="86046" y="738067"/>
                  <a:pt x="129383" y="735472"/>
                </a:cubicBezTo>
                <a:cubicBezTo>
                  <a:pt x="232305" y="729284"/>
                  <a:pt x="335599" y="720589"/>
                  <a:pt x="438999" y="712634"/>
                </a:cubicBezTo>
                <a:cubicBezTo>
                  <a:pt x="545632" y="704405"/>
                  <a:pt x="651967" y="696598"/>
                  <a:pt x="758502" y="687629"/>
                </a:cubicBezTo>
                <a:cubicBezTo>
                  <a:pt x="816777" y="682526"/>
                  <a:pt x="875042" y="674778"/>
                  <a:pt x="933290" y="669489"/>
                </a:cubicBezTo>
                <a:cubicBezTo>
                  <a:pt x="984350" y="664848"/>
                  <a:pt x="1035368" y="662477"/>
                  <a:pt x="1086504" y="658393"/>
                </a:cubicBezTo>
                <a:cubicBezTo>
                  <a:pt x="1130780" y="654718"/>
                  <a:pt x="1175255" y="649883"/>
                  <a:pt x="1219532" y="646211"/>
                </a:cubicBezTo>
                <a:cubicBezTo>
                  <a:pt x="1290460" y="640432"/>
                  <a:pt x="1361111" y="635262"/>
                  <a:pt x="1431709" y="629721"/>
                </a:cubicBezTo>
                <a:cubicBezTo>
                  <a:pt x="1461215" y="627211"/>
                  <a:pt x="1492576" y="627456"/>
                  <a:pt x="1519665" y="620761"/>
                </a:cubicBezTo>
                <a:cubicBezTo>
                  <a:pt x="1587914" y="603847"/>
                  <a:pt x="1656385" y="596155"/>
                  <a:pt x="1725964" y="591136"/>
                </a:cubicBezTo>
                <a:cubicBezTo>
                  <a:pt x="1749760" y="589442"/>
                  <a:pt x="1775052" y="585455"/>
                  <a:pt x="1797448" y="579050"/>
                </a:cubicBezTo>
                <a:cubicBezTo>
                  <a:pt x="1843314" y="566085"/>
                  <a:pt x="1887378" y="550735"/>
                  <a:pt x="1932321" y="536393"/>
                </a:cubicBezTo>
                <a:cubicBezTo>
                  <a:pt x="1937187" y="534756"/>
                  <a:pt x="1943228" y="533703"/>
                  <a:pt x="1948501" y="532386"/>
                </a:cubicBezTo>
                <a:cubicBezTo>
                  <a:pt x="1978396" y="524909"/>
                  <a:pt x="2007929" y="517486"/>
                  <a:pt x="2037878" y="510381"/>
                </a:cubicBezTo>
                <a:cubicBezTo>
                  <a:pt x="2054084" y="506558"/>
                  <a:pt x="2070836" y="503979"/>
                  <a:pt x="2087074" y="500340"/>
                </a:cubicBezTo>
                <a:cubicBezTo>
                  <a:pt x="2149871" y="486094"/>
                  <a:pt x="2221077" y="484809"/>
                  <a:pt x="2272856" y="454575"/>
                </a:cubicBezTo>
                <a:cubicBezTo>
                  <a:pt x="2306493" y="435047"/>
                  <a:pt x="2341593" y="433439"/>
                  <a:pt x="2380102" y="430210"/>
                </a:cubicBezTo>
                <a:cubicBezTo>
                  <a:pt x="2409255" y="427750"/>
                  <a:pt x="2438805" y="422967"/>
                  <a:pt x="2468101" y="418977"/>
                </a:cubicBezTo>
                <a:cubicBezTo>
                  <a:pt x="2519583" y="412197"/>
                  <a:pt x="2571012" y="405050"/>
                  <a:pt x="2622546" y="398641"/>
                </a:cubicBezTo>
                <a:cubicBezTo>
                  <a:pt x="2639021" y="396667"/>
                  <a:pt x="2656456" y="398901"/>
                  <a:pt x="2672416" y="395869"/>
                </a:cubicBezTo>
                <a:cubicBezTo>
                  <a:pt x="2746162" y="381759"/>
                  <a:pt x="2819618" y="365613"/>
                  <a:pt x="2893417" y="351874"/>
                </a:cubicBezTo>
                <a:cubicBezTo>
                  <a:pt x="2935273" y="344015"/>
                  <a:pt x="2978970" y="341367"/>
                  <a:pt x="3020364" y="332819"/>
                </a:cubicBezTo>
                <a:cubicBezTo>
                  <a:pt x="3068129" y="322982"/>
                  <a:pt x="3114165" y="308673"/>
                  <a:pt x="3161340" y="297221"/>
                </a:cubicBezTo>
                <a:cubicBezTo>
                  <a:pt x="3174361" y="294043"/>
                  <a:pt x="3189234" y="293619"/>
                  <a:pt x="3203209" y="292002"/>
                </a:cubicBezTo>
                <a:cubicBezTo>
                  <a:pt x="3218968" y="290132"/>
                  <a:pt x="3234424" y="288682"/>
                  <a:pt x="3250157" y="286626"/>
                </a:cubicBezTo>
                <a:cubicBezTo>
                  <a:pt x="3298044" y="280172"/>
                  <a:pt x="3345797" y="272792"/>
                  <a:pt x="3393816" y="267263"/>
                </a:cubicBezTo>
                <a:cubicBezTo>
                  <a:pt x="3423190" y="263828"/>
                  <a:pt x="3454970" y="267035"/>
                  <a:pt x="3481707" y="260387"/>
                </a:cubicBezTo>
                <a:cubicBezTo>
                  <a:pt x="3536267" y="247128"/>
                  <a:pt x="3593313" y="251261"/>
                  <a:pt x="3647214" y="233375"/>
                </a:cubicBezTo>
                <a:cubicBezTo>
                  <a:pt x="3663930" y="227969"/>
                  <a:pt x="3688543" y="232010"/>
                  <a:pt x="3709301" y="229426"/>
                </a:cubicBezTo>
                <a:cubicBezTo>
                  <a:pt x="3761192" y="222966"/>
                  <a:pt x="3812924" y="215397"/>
                  <a:pt x="3864656" y="207827"/>
                </a:cubicBezTo>
                <a:cubicBezTo>
                  <a:pt x="3911037" y="201021"/>
                  <a:pt x="3959597" y="196736"/>
                  <a:pt x="4003477" y="185188"/>
                </a:cubicBezTo>
                <a:cubicBezTo>
                  <a:pt x="4049448" y="172966"/>
                  <a:pt x="4091674" y="167696"/>
                  <a:pt x="4137906" y="167519"/>
                </a:cubicBezTo>
                <a:cubicBezTo>
                  <a:pt x="4169570" y="167345"/>
                  <a:pt x="4202490" y="163215"/>
                  <a:pt x="4234799" y="159925"/>
                </a:cubicBezTo>
                <a:cubicBezTo>
                  <a:pt x="4269635" y="156466"/>
                  <a:pt x="4307277" y="147130"/>
                  <a:pt x="4339561" y="148755"/>
                </a:cubicBezTo>
                <a:cubicBezTo>
                  <a:pt x="4435674" y="153547"/>
                  <a:pt x="4532250" y="143733"/>
                  <a:pt x="4630056" y="129778"/>
                </a:cubicBezTo>
                <a:cubicBezTo>
                  <a:pt x="4647906" y="127231"/>
                  <a:pt x="4665742" y="122044"/>
                  <a:pt x="4682476" y="116824"/>
                </a:cubicBezTo>
                <a:cubicBezTo>
                  <a:pt x="4780053" y="85907"/>
                  <a:pt x="4880569" y="73077"/>
                  <a:pt x="4983755" y="68740"/>
                </a:cubicBezTo>
                <a:cubicBezTo>
                  <a:pt x="5005134" y="67956"/>
                  <a:pt x="5028744" y="64966"/>
                  <a:pt x="5049489" y="59740"/>
                </a:cubicBezTo>
                <a:cubicBezTo>
                  <a:pt x="5107823" y="44808"/>
                  <a:pt x="5163760" y="25875"/>
                  <a:pt x="5222715" y="12743"/>
                </a:cubicBezTo>
                <a:cubicBezTo>
                  <a:pt x="5320150" y="-8899"/>
                  <a:pt x="5409108" y="4464"/>
                  <a:pt x="5499654" y="8541"/>
                </a:cubicBezTo>
                <a:cubicBezTo>
                  <a:pt x="5585786" y="12301"/>
                  <a:pt x="5662247" y="37645"/>
                  <a:pt x="5760350" y="15528"/>
                </a:cubicBezTo>
                <a:cubicBezTo>
                  <a:pt x="5770235" y="13363"/>
                  <a:pt x="5782015" y="16781"/>
                  <a:pt x="5793267" y="16498"/>
                </a:cubicBezTo>
                <a:cubicBezTo>
                  <a:pt x="5824109" y="15685"/>
                  <a:pt x="5855057" y="15611"/>
                  <a:pt x="5885995" y="12898"/>
                </a:cubicBezTo>
                <a:cubicBezTo>
                  <a:pt x="5923792" y="9771"/>
                  <a:pt x="5961883" y="3581"/>
                  <a:pt x="5999626" y="83"/>
                </a:cubicBezTo>
                <a:close/>
              </a:path>
            </a:pathLst>
          </a:custGeom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C36E7633-D204-4C70-AA1D-FC904463EA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014035"/>
            <a:ext cx="12192000" cy="1203824"/>
            <a:chOff x="0" y="3014035"/>
            <a:chExt cx="12192000" cy="1203824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3DA9B54-D89F-4BC6-9210-8D90666607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014035"/>
              <a:ext cx="12192000" cy="1203824"/>
            </a:xfrm>
            <a:custGeom>
              <a:avLst/>
              <a:gdLst>
                <a:gd name="connsiteX0" fmla="*/ 12192000 w 12192000"/>
                <a:gd name="connsiteY0" fmla="*/ 0 h 1203824"/>
                <a:gd name="connsiteX1" fmla="*/ 12192000 w 12192000"/>
                <a:gd name="connsiteY1" fmla="*/ 463429 h 1203824"/>
                <a:gd name="connsiteX2" fmla="*/ 12190876 w 12192000"/>
                <a:gd name="connsiteY2" fmla="*/ 463512 h 1203824"/>
                <a:gd name="connsiteX3" fmla="*/ 12077245 w 12192000"/>
                <a:gd name="connsiteY3" fmla="*/ 476327 h 1203824"/>
                <a:gd name="connsiteX4" fmla="*/ 11984517 w 12192000"/>
                <a:gd name="connsiteY4" fmla="*/ 479927 h 1203824"/>
                <a:gd name="connsiteX5" fmla="*/ 11951600 w 12192000"/>
                <a:gd name="connsiteY5" fmla="*/ 478957 h 1203824"/>
                <a:gd name="connsiteX6" fmla="*/ 11690904 w 12192000"/>
                <a:gd name="connsiteY6" fmla="*/ 471970 h 1203824"/>
                <a:gd name="connsiteX7" fmla="*/ 11413965 w 12192000"/>
                <a:gd name="connsiteY7" fmla="*/ 476172 h 1203824"/>
                <a:gd name="connsiteX8" fmla="*/ 11240739 w 12192000"/>
                <a:gd name="connsiteY8" fmla="*/ 523169 h 1203824"/>
                <a:gd name="connsiteX9" fmla="*/ 11175005 w 12192000"/>
                <a:gd name="connsiteY9" fmla="*/ 532169 h 1203824"/>
                <a:gd name="connsiteX10" fmla="*/ 10873726 w 12192000"/>
                <a:gd name="connsiteY10" fmla="*/ 580253 h 1203824"/>
                <a:gd name="connsiteX11" fmla="*/ 10821306 w 12192000"/>
                <a:gd name="connsiteY11" fmla="*/ 593207 h 1203824"/>
                <a:gd name="connsiteX12" fmla="*/ 10530811 w 12192000"/>
                <a:gd name="connsiteY12" fmla="*/ 612184 h 1203824"/>
                <a:gd name="connsiteX13" fmla="*/ 10426049 w 12192000"/>
                <a:gd name="connsiteY13" fmla="*/ 623354 h 1203824"/>
                <a:gd name="connsiteX14" fmla="*/ 10329156 w 12192000"/>
                <a:gd name="connsiteY14" fmla="*/ 630948 h 1203824"/>
                <a:gd name="connsiteX15" fmla="*/ 10194727 w 12192000"/>
                <a:gd name="connsiteY15" fmla="*/ 648617 h 1203824"/>
                <a:gd name="connsiteX16" fmla="*/ 10055906 w 12192000"/>
                <a:gd name="connsiteY16" fmla="*/ 671256 h 1203824"/>
                <a:gd name="connsiteX17" fmla="*/ 9900551 w 12192000"/>
                <a:gd name="connsiteY17" fmla="*/ 692855 h 1203824"/>
                <a:gd name="connsiteX18" fmla="*/ 9838464 w 12192000"/>
                <a:gd name="connsiteY18" fmla="*/ 696804 h 1203824"/>
                <a:gd name="connsiteX19" fmla="*/ 9672957 w 12192000"/>
                <a:gd name="connsiteY19" fmla="*/ 723816 h 1203824"/>
                <a:gd name="connsiteX20" fmla="*/ 9585066 w 12192000"/>
                <a:gd name="connsiteY20" fmla="*/ 730692 h 1203824"/>
                <a:gd name="connsiteX21" fmla="*/ 9441407 w 12192000"/>
                <a:gd name="connsiteY21" fmla="*/ 750055 h 1203824"/>
                <a:gd name="connsiteX22" fmla="*/ 9394459 w 12192000"/>
                <a:gd name="connsiteY22" fmla="*/ 755431 h 1203824"/>
                <a:gd name="connsiteX23" fmla="*/ 9352590 w 12192000"/>
                <a:gd name="connsiteY23" fmla="*/ 760650 h 1203824"/>
                <a:gd name="connsiteX24" fmla="*/ 9211614 w 12192000"/>
                <a:gd name="connsiteY24" fmla="*/ 796248 h 1203824"/>
                <a:gd name="connsiteX25" fmla="*/ 9084667 w 12192000"/>
                <a:gd name="connsiteY25" fmla="*/ 815303 h 1203824"/>
                <a:gd name="connsiteX26" fmla="*/ 8863666 w 12192000"/>
                <a:gd name="connsiteY26" fmla="*/ 859298 h 1203824"/>
                <a:gd name="connsiteX27" fmla="*/ 8813796 w 12192000"/>
                <a:gd name="connsiteY27" fmla="*/ 862070 h 1203824"/>
                <a:gd name="connsiteX28" fmla="*/ 8659351 w 12192000"/>
                <a:gd name="connsiteY28" fmla="*/ 882406 h 1203824"/>
                <a:gd name="connsiteX29" fmla="*/ 8571352 w 12192000"/>
                <a:gd name="connsiteY29" fmla="*/ 893639 h 1203824"/>
                <a:gd name="connsiteX30" fmla="*/ 8464106 w 12192000"/>
                <a:gd name="connsiteY30" fmla="*/ 918004 h 1203824"/>
                <a:gd name="connsiteX31" fmla="*/ 8278324 w 12192000"/>
                <a:gd name="connsiteY31" fmla="*/ 963769 h 1203824"/>
                <a:gd name="connsiteX32" fmla="*/ 8229128 w 12192000"/>
                <a:gd name="connsiteY32" fmla="*/ 973810 h 1203824"/>
                <a:gd name="connsiteX33" fmla="*/ 8139751 w 12192000"/>
                <a:gd name="connsiteY33" fmla="*/ 995815 h 1203824"/>
                <a:gd name="connsiteX34" fmla="*/ 8123571 w 12192000"/>
                <a:gd name="connsiteY34" fmla="*/ 999822 h 1203824"/>
                <a:gd name="connsiteX35" fmla="*/ 7988699 w 12192000"/>
                <a:gd name="connsiteY35" fmla="*/ 1042479 h 1203824"/>
                <a:gd name="connsiteX36" fmla="*/ 7917214 w 12192000"/>
                <a:gd name="connsiteY36" fmla="*/ 1054565 h 1203824"/>
                <a:gd name="connsiteX37" fmla="*/ 7710915 w 12192000"/>
                <a:gd name="connsiteY37" fmla="*/ 1084190 h 1203824"/>
                <a:gd name="connsiteX38" fmla="*/ 7622959 w 12192000"/>
                <a:gd name="connsiteY38" fmla="*/ 1093150 h 1203824"/>
                <a:gd name="connsiteX39" fmla="*/ 7410782 w 12192000"/>
                <a:gd name="connsiteY39" fmla="*/ 1109640 h 1203824"/>
                <a:gd name="connsiteX40" fmla="*/ 7277754 w 12192000"/>
                <a:gd name="connsiteY40" fmla="*/ 1121822 h 1203824"/>
                <a:gd name="connsiteX41" fmla="*/ 7124540 w 12192000"/>
                <a:gd name="connsiteY41" fmla="*/ 1132918 h 1203824"/>
                <a:gd name="connsiteX42" fmla="*/ 6949752 w 12192000"/>
                <a:gd name="connsiteY42" fmla="*/ 1151058 h 1203824"/>
                <a:gd name="connsiteX43" fmla="*/ 6630249 w 12192000"/>
                <a:gd name="connsiteY43" fmla="*/ 1176063 h 1203824"/>
                <a:gd name="connsiteX44" fmla="*/ 6320634 w 12192000"/>
                <a:gd name="connsiteY44" fmla="*/ 1198901 h 1203824"/>
                <a:gd name="connsiteX45" fmla="*/ 6192343 w 12192000"/>
                <a:gd name="connsiteY45" fmla="*/ 1198323 h 1203824"/>
                <a:gd name="connsiteX46" fmla="*/ 5966562 w 12192000"/>
                <a:gd name="connsiteY46" fmla="*/ 1203723 h 1203824"/>
                <a:gd name="connsiteX47" fmla="*/ 5867227 w 12192000"/>
                <a:gd name="connsiteY47" fmla="*/ 1201847 h 1203824"/>
                <a:gd name="connsiteX48" fmla="*/ 5630172 w 12192000"/>
                <a:gd name="connsiteY48" fmla="*/ 1202248 h 1203824"/>
                <a:gd name="connsiteX49" fmla="*/ 5348949 w 12192000"/>
                <a:gd name="connsiteY49" fmla="*/ 1191768 h 1203824"/>
                <a:gd name="connsiteX50" fmla="*/ 5241228 w 12192000"/>
                <a:gd name="connsiteY50" fmla="*/ 1192408 h 1203824"/>
                <a:gd name="connsiteX51" fmla="*/ 4971133 w 12192000"/>
                <a:gd name="connsiteY51" fmla="*/ 1193559 h 1203824"/>
                <a:gd name="connsiteX52" fmla="*/ 4869416 w 12192000"/>
                <a:gd name="connsiteY52" fmla="*/ 1200519 h 1203824"/>
                <a:gd name="connsiteX53" fmla="*/ 4753274 w 12192000"/>
                <a:gd name="connsiteY53" fmla="*/ 1200850 h 1203824"/>
                <a:gd name="connsiteX54" fmla="*/ 4611883 w 12192000"/>
                <a:gd name="connsiteY54" fmla="*/ 1192701 h 1203824"/>
                <a:gd name="connsiteX55" fmla="*/ 4376825 w 12192000"/>
                <a:gd name="connsiteY55" fmla="*/ 1184131 h 1203824"/>
                <a:gd name="connsiteX56" fmla="*/ 4285471 w 12192000"/>
                <a:gd name="connsiteY56" fmla="*/ 1187158 h 1203824"/>
                <a:gd name="connsiteX57" fmla="*/ 3866543 w 12192000"/>
                <a:gd name="connsiteY57" fmla="*/ 1181596 h 1203824"/>
                <a:gd name="connsiteX58" fmla="*/ 3651342 w 12192000"/>
                <a:gd name="connsiteY58" fmla="*/ 1174348 h 1203824"/>
                <a:gd name="connsiteX59" fmla="*/ 3518453 w 12192000"/>
                <a:gd name="connsiteY59" fmla="*/ 1177258 h 1203824"/>
                <a:gd name="connsiteX60" fmla="*/ 3400818 w 12192000"/>
                <a:gd name="connsiteY60" fmla="*/ 1169685 h 1203824"/>
                <a:gd name="connsiteX61" fmla="*/ 3037154 w 12192000"/>
                <a:gd name="connsiteY61" fmla="*/ 1153217 h 1203824"/>
                <a:gd name="connsiteX62" fmla="*/ 2866260 w 12192000"/>
                <a:gd name="connsiteY62" fmla="*/ 1132283 h 1203824"/>
                <a:gd name="connsiteX63" fmla="*/ 2582173 w 12192000"/>
                <a:gd name="connsiteY63" fmla="*/ 1088979 h 1203824"/>
                <a:gd name="connsiteX64" fmla="*/ 2395406 w 12192000"/>
                <a:gd name="connsiteY64" fmla="*/ 1035945 h 1203824"/>
                <a:gd name="connsiteX65" fmla="*/ 2294751 w 12192000"/>
                <a:gd name="connsiteY65" fmla="*/ 1014618 h 1203824"/>
                <a:gd name="connsiteX66" fmla="*/ 2122944 w 12192000"/>
                <a:gd name="connsiteY66" fmla="*/ 984751 h 1203824"/>
                <a:gd name="connsiteX67" fmla="*/ 1905504 w 12192000"/>
                <a:gd name="connsiteY67" fmla="*/ 941380 h 1203824"/>
                <a:gd name="connsiteX68" fmla="*/ 1671045 w 12192000"/>
                <a:gd name="connsiteY68" fmla="*/ 924228 h 1203824"/>
                <a:gd name="connsiteX69" fmla="*/ 1543856 w 12192000"/>
                <a:gd name="connsiteY69" fmla="*/ 898190 h 1203824"/>
                <a:gd name="connsiteX70" fmla="*/ 1419784 w 12192000"/>
                <a:gd name="connsiteY70" fmla="*/ 868500 h 1203824"/>
                <a:gd name="connsiteX71" fmla="*/ 1355116 w 12192000"/>
                <a:gd name="connsiteY71" fmla="*/ 849214 h 1203824"/>
                <a:gd name="connsiteX72" fmla="*/ 1223713 w 12192000"/>
                <a:gd name="connsiteY72" fmla="*/ 821702 h 1203824"/>
                <a:gd name="connsiteX73" fmla="*/ 1094193 w 12192000"/>
                <a:gd name="connsiteY73" fmla="*/ 804872 h 1203824"/>
                <a:gd name="connsiteX74" fmla="*/ 1001115 w 12192000"/>
                <a:gd name="connsiteY74" fmla="*/ 783030 h 1203824"/>
                <a:gd name="connsiteX75" fmla="*/ 879548 w 12192000"/>
                <a:gd name="connsiteY75" fmla="*/ 747884 h 1203824"/>
                <a:gd name="connsiteX76" fmla="*/ 711163 w 12192000"/>
                <a:gd name="connsiteY76" fmla="*/ 719039 h 1203824"/>
                <a:gd name="connsiteX77" fmla="*/ 557941 w 12192000"/>
                <a:gd name="connsiteY77" fmla="*/ 707101 h 1203824"/>
                <a:gd name="connsiteX78" fmla="*/ 480347 w 12192000"/>
                <a:gd name="connsiteY78" fmla="*/ 668702 h 1203824"/>
                <a:gd name="connsiteX79" fmla="*/ 296224 w 12192000"/>
                <a:gd name="connsiteY79" fmla="*/ 603583 h 1203824"/>
                <a:gd name="connsiteX80" fmla="*/ 72689 w 12192000"/>
                <a:gd name="connsiteY80" fmla="*/ 560892 h 1203824"/>
                <a:gd name="connsiteX81" fmla="*/ 0 w 12192000"/>
                <a:gd name="connsiteY81" fmla="*/ 543486 h 1203824"/>
                <a:gd name="connsiteX82" fmla="*/ 0 w 12192000"/>
                <a:gd name="connsiteY82" fmla="*/ 384357 h 1203824"/>
                <a:gd name="connsiteX83" fmla="*/ 51784 w 12192000"/>
                <a:gd name="connsiteY83" fmla="*/ 393937 h 1203824"/>
                <a:gd name="connsiteX84" fmla="*/ 205561 w 12192000"/>
                <a:gd name="connsiteY84" fmla="*/ 414859 h 1203824"/>
                <a:gd name="connsiteX85" fmla="*/ 354391 w 12192000"/>
                <a:gd name="connsiteY85" fmla="*/ 426667 h 1203824"/>
                <a:gd name="connsiteX86" fmla="*/ 448281 w 12192000"/>
                <a:gd name="connsiteY86" fmla="*/ 436308 h 1203824"/>
                <a:gd name="connsiteX87" fmla="*/ 611518 w 12192000"/>
                <a:gd name="connsiteY87" fmla="*/ 434166 h 1203824"/>
                <a:gd name="connsiteX88" fmla="*/ 746076 w 12192000"/>
                <a:gd name="connsiteY88" fmla="*/ 422520 h 1203824"/>
                <a:gd name="connsiteX89" fmla="*/ 902724 w 12192000"/>
                <a:gd name="connsiteY89" fmla="*/ 409989 h 1203824"/>
                <a:gd name="connsiteX90" fmla="*/ 1113854 w 12192000"/>
                <a:gd name="connsiteY90" fmla="*/ 414230 h 1203824"/>
                <a:gd name="connsiteX91" fmla="*/ 1333449 w 12192000"/>
                <a:gd name="connsiteY91" fmla="*/ 459938 h 1203824"/>
                <a:gd name="connsiteX92" fmla="*/ 1408608 w 12192000"/>
                <a:gd name="connsiteY92" fmla="*/ 458278 h 1203824"/>
                <a:gd name="connsiteX93" fmla="*/ 1630191 w 12192000"/>
                <a:gd name="connsiteY93" fmla="*/ 403061 h 1203824"/>
                <a:gd name="connsiteX94" fmla="*/ 1956289 w 12192000"/>
                <a:gd name="connsiteY94" fmla="*/ 332366 h 1203824"/>
                <a:gd name="connsiteX95" fmla="*/ 2042814 w 12192000"/>
                <a:gd name="connsiteY95" fmla="*/ 344002 h 1203824"/>
                <a:gd name="connsiteX96" fmla="*/ 2183420 w 12192000"/>
                <a:gd name="connsiteY96" fmla="*/ 369635 h 1203824"/>
                <a:gd name="connsiteX97" fmla="*/ 2269566 w 12192000"/>
                <a:gd name="connsiteY97" fmla="*/ 439859 h 1203824"/>
                <a:gd name="connsiteX98" fmla="*/ 2331129 w 12192000"/>
                <a:gd name="connsiteY98" fmla="*/ 524163 h 1203824"/>
                <a:gd name="connsiteX99" fmla="*/ 2385112 w 12192000"/>
                <a:gd name="connsiteY99" fmla="*/ 555357 h 1203824"/>
                <a:gd name="connsiteX100" fmla="*/ 2444033 w 12192000"/>
                <a:gd name="connsiteY100" fmla="*/ 572629 h 1203824"/>
                <a:gd name="connsiteX101" fmla="*/ 2525979 w 12192000"/>
                <a:gd name="connsiteY101" fmla="*/ 603233 h 1203824"/>
                <a:gd name="connsiteX102" fmla="*/ 2603911 w 12192000"/>
                <a:gd name="connsiteY102" fmla="*/ 684825 h 1203824"/>
                <a:gd name="connsiteX103" fmla="*/ 2678828 w 12192000"/>
                <a:gd name="connsiteY103" fmla="*/ 706990 h 1203824"/>
                <a:gd name="connsiteX104" fmla="*/ 2738094 w 12192000"/>
                <a:gd name="connsiteY104" fmla="*/ 711376 h 1203824"/>
                <a:gd name="connsiteX105" fmla="*/ 2983806 w 12192000"/>
                <a:gd name="connsiteY105" fmla="*/ 728243 h 1203824"/>
                <a:gd name="connsiteX106" fmla="*/ 3013997 w 12192000"/>
                <a:gd name="connsiteY106" fmla="*/ 725446 h 1203824"/>
                <a:gd name="connsiteX107" fmla="*/ 3364419 w 12192000"/>
                <a:gd name="connsiteY107" fmla="*/ 720577 h 1203824"/>
                <a:gd name="connsiteX108" fmla="*/ 3460521 w 12192000"/>
                <a:gd name="connsiteY108" fmla="*/ 717628 h 1203824"/>
                <a:gd name="connsiteX109" fmla="*/ 3710982 w 12192000"/>
                <a:gd name="connsiteY109" fmla="*/ 714182 h 1203824"/>
                <a:gd name="connsiteX110" fmla="*/ 3850961 w 12192000"/>
                <a:gd name="connsiteY110" fmla="*/ 778802 h 1203824"/>
                <a:gd name="connsiteX111" fmla="*/ 3946286 w 12192000"/>
                <a:gd name="connsiteY111" fmla="*/ 816372 h 1203824"/>
                <a:gd name="connsiteX112" fmla="*/ 4065132 w 12192000"/>
                <a:gd name="connsiteY112" fmla="*/ 832459 h 1203824"/>
                <a:gd name="connsiteX113" fmla="*/ 4132173 w 12192000"/>
                <a:gd name="connsiteY113" fmla="*/ 835167 h 1203824"/>
                <a:gd name="connsiteX114" fmla="*/ 4305858 w 12192000"/>
                <a:gd name="connsiteY114" fmla="*/ 804156 h 1203824"/>
                <a:gd name="connsiteX115" fmla="*/ 4382131 w 12192000"/>
                <a:gd name="connsiteY115" fmla="*/ 769481 h 1203824"/>
                <a:gd name="connsiteX116" fmla="*/ 4453289 w 12192000"/>
                <a:gd name="connsiteY116" fmla="*/ 752531 h 1203824"/>
                <a:gd name="connsiteX117" fmla="*/ 4657971 w 12192000"/>
                <a:gd name="connsiteY117" fmla="*/ 795835 h 1203824"/>
                <a:gd name="connsiteX118" fmla="*/ 4682399 w 12192000"/>
                <a:gd name="connsiteY118" fmla="*/ 813876 h 1203824"/>
                <a:gd name="connsiteX119" fmla="*/ 4771814 w 12192000"/>
                <a:gd name="connsiteY119" fmla="*/ 907046 h 1203824"/>
                <a:gd name="connsiteX120" fmla="*/ 4827520 w 12192000"/>
                <a:gd name="connsiteY120" fmla="*/ 929876 h 1203824"/>
                <a:gd name="connsiteX121" fmla="*/ 4849942 w 12192000"/>
                <a:gd name="connsiteY121" fmla="*/ 933851 h 1203824"/>
                <a:gd name="connsiteX122" fmla="*/ 5009626 w 12192000"/>
                <a:gd name="connsiteY122" fmla="*/ 957896 h 1203824"/>
                <a:gd name="connsiteX123" fmla="*/ 5158711 w 12192000"/>
                <a:gd name="connsiteY123" fmla="*/ 963814 h 1203824"/>
                <a:gd name="connsiteX124" fmla="*/ 5376427 w 12192000"/>
                <a:gd name="connsiteY124" fmla="*/ 963151 h 1203824"/>
                <a:gd name="connsiteX125" fmla="*/ 5475787 w 12192000"/>
                <a:gd name="connsiteY125" fmla="*/ 980508 h 1203824"/>
                <a:gd name="connsiteX126" fmla="*/ 5653401 w 12192000"/>
                <a:gd name="connsiteY126" fmla="*/ 987268 h 1203824"/>
                <a:gd name="connsiteX127" fmla="*/ 5726340 w 12192000"/>
                <a:gd name="connsiteY127" fmla="*/ 985357 h 1203824"/>
                <a:gd name="connsiteX128" fmla="*/ 5790563 w 12192000"/>
                <a:gd name="connsiteY128" fmla="*/ 991300 h 1203824"/>
                <a:gd name="connsiteX129" fmla="*/ 5860260 w 12192000"/>
                <a:gd name="connsiteY129" fmla="*/ 1004958 h 1203824"/>
                <a:gd name="connsiteX130" fmla="*/ 6042101 w 12192000"/>
                <a:gd name="connsiteY130" fmla="*/ 1036226 h 1203824"/>
                <a:gd name="connsiteX131" fmla="*/ 6301998 w 12192000"/>
                <a:gd name="connsiteY131" fmla="*/ 989138 h 1203824"/>
                <a:gd name="connsiteX132" fmla="*/ 6452025 w 12192000"/>
                <a:gd name="connsiteY132" fmla="*/ 968489 h 1203824"/>
                <a:gd name="connsiteX133" fmla="*/ 6589205 w 12192000"/>
                <a:gd name="connsiteY133" fmla="*/ 939474 h 1203824"/>
                <a:gd name="connsiteX134" fmla="*/ 6631069 w 12192000"/>
                <a:gd name="connsiteY134" fmla="*/ 911222 h 1203824"/>
                <a:gd name="connsiteX135" fmla="*/ 6828274 w 12192000"/>
                <a:gd name="connsiteY135" fmla="*/ 942941 h 1203824"/>
                <a:gd name="connsiteX136" fmla="*/ 6900803 w 12192000"/>
                <a:gd name="connsiteY136" fmla="*/ 984140 h 1203824"/>
                <a:gd name="connsiteX137" fmla="*/ 7034668 w 12192000"/>
                <a:gd name="connsiteY137" fmla="*/ 1018665 h 1203824"/>
                <a:gd name="connsiteX138" fmla="*/ 7281067 w 12192000"/>
                <a:gd name="connsiteY138" fmla="*/ 966327 h 1203824"/>
                <a:gd name="connsiteX139" fmla="*/ 7412780 w 12192000"/>
                <a:gd name="connsiteY139" fmla="*/ 909206 h 1203824"/>
                <a:gd name="connsiteX140" fmla="*/ 7500327 w 12192000"/>
                <a:gd name="connsiteY140" fmla="*/ 894826 h 1203824"/>
                <a:gd name="connsiteX141" fmla="*/ 7662324 w 12192000"/>
                <a:gd name="connsiteY141" fmla="*/ 927415 h 1203824"/>
                <a:gd name="connsiteX142" fmla="*/ 7725334 w 12192000"/>
                <a:gd name="connsiteY142" fmla="*/ 924844 h 1203824"/>
                <a:gd name="connsiteX143" fmla="*/ 7833279 w 12192000"/>
                <a:gd name="connsiteY143" fmla="*/ 913031 h 1203824"/>
                <a:gd name="connsiteX144" fmla="*/ 7928605 w 12192000"/>
                <a:gd name="connsiteY144" fmla="*/ 881683 h 1203824"/>
                <a:gd name="connsiteX145" fmla="*/ 8146597 w 12192000"/>
                <a:gd name="connsiteY145" fmla="*/ 762968 h 1203824"/>
                <a:gd name="connsiteX146" fmla="*/ 8183577 w 12192000"/>
                <a:gd name="connsiteY146" fmla="*/ 749005 h 1203824"/>
                <a:gd name="connsiteX147" fmla="*/ 8250224 w 12192000"/>
                <a:gd name="connsiteY147" fmla="*/ 733642 h 1203824"/>
                <a:gd name="connsiteX148" fmla="*/ 8505929 w 12192000"/>
                <a:gd name="connsiteY148" fmla="*/ 626542 h 1203824"/>
                <a:gd name="connsiteX149" fmla="*/ 8564194 w 12192000"/>
                <a:gd name="connsiteY149" fmla="*/ 618796 h 1203824"/>
                <a:gd name="connsiteX150" fmla="*/ 8660705 w 12192000"/>
                <a:gd name="connsiteY150" fmla="*/ 611069 h 1203824"/>
                <a:gd name="connsiteX151" fmla="*/ 8762255 w 12192000"/>
                <a:gd name="connsiteY151" fmla="*/ 585060 h 1203824"/>
                <a:gd name="connsiteX152" fmla="*/ 8836439 w 12192000"/>
                <a:gd name="connsiteY152" fmla="*/ 566358 h 1203824"/>
                <a:gd name="connsiteX153" fmla="*/ 9050728 w 12192000"/>
                <a:gd name="connsiteY153" fmla="*/ 559575 h 1203824"/>
                <a:gd name="connsiteX154" fmla="*/ 9229627 w 12192000"/>
                <a:gd name="connsiteY154" fmla="*/ 557464 h 1203824"/>
                <a:gd name="connsiteX155" fmla="*/ 9253451 w 12192000"/>
                <a:gd name="connsiteY155" fmla="*/ 550855 h 1203824"/>
                <a:gd name="connsiteX156" fmla="*/ 9484214 w 12192000"/>
                <a:gd name="connsiteY156" fmla="*/ 498671 h 1203824"/>
                <a:gd name="connsiteX157" fmla="*/ 9582633 w 12192000"/>
                <a:gd name="connsiteY157" fmla="*/ 458384 h 1203824"/>
                <a:gd name="connsiteX158" fmla="*/ 9719670 w 12192000"/>
                <a:gd name="connsiteY158" fmla="*/ 415607 h 1203824"/>
                <a:gd name="connsiteX159" fmla="*/ 9871784 w 12192000"/>
                <a:gd name="connsiteY159" fmla="*/ 366147 h 1203824"/>
                <a:gd name="connsiteX160" fmla="*/ 9984494 w 12192000"/>
                <a:gd name="connsiteY160" fmla="*/ 336660 h 1203824"/>
                <a:gd name="connsiteX161" fmla="*/ 10154708 w 12192000"/>
                <a:gd name="connsiteY161" fmla="*/ 322193 h 1203824"/>
                <a:gd name="connsiteX162" fmla="*/ 10190446 w 12192000"/>
                <a:gd name="connsiteY162" fmla="*/ 325025 h 1203824"/>
                <a:gd name="connsiteX163" fmla="*/ 10530736 w 12192000"/>
                <a:gd name="connsiteY163" fmla="*/ 335953 h 1203824"/>
                <a:gd name="connsiteX164" fmla="*/ 10752157 w 12192000"/>
                <a:gd name="connsiteY164" fmla="*/ 305117 h 1203824"/>
                <a:gd name="connsiteX165" fmla="*/ 10824452 w 12192000"/>
                <a:gd name="connsiteY165" fmla="*/ 285927 h 1203824"/>
                <a:gd name="connsiteX166" fmla="*/ 10953152 w 12192000"/>
                <a:gd name="connsiteY166" fmla="*/ 228102 h 1203824"/>
                <a:gd name="connsiteX167" fmla="*/ 11011614 w 12192000"/>
                <a:gd name="connsiteY167" fmla="*/ 214096 h 1203824"/>
                <a:gd name="connsiteX168" fmla="*/ 11116031 w 12192000"/>
                <a:gd name="connsiteY168" fmla="*/ 195421 h 1203824"/>
                <a:gd name="connsiteX169" fmla="*/ 11344303 w 12192000"/>
                <a:gd name="connsiteY169" fmla="*/ 166629 h 1203824"/>
                <a:gd name="connsiteX170" fmla="*/ 11639050 w 12192000"/>
                <a:gd name="connsiteY170" fmla="*/ 108526 h 1203824"/>
                <a:gd name="connsiteX171" fmla="*/ 11757532 w 12192000"/>
                <a:gd name="connsiteY171" fmla="*/ 96530 h 1203824"/>
                <a:gd name="connsiteX172" fmla="*/ 11885799 w 12192000"/>
                <a:gd name="connsiteY172" fmla="*/ 86728 h 1203824"/>
                <a:gd name="connsiteX173" fmla="*/ 11922874 w 12192000"/>
                <a:gd name="connsiteY173" fmla="*/ 81060 h 1203824"/>
                <a:gd name="connsiteX174" fmla="*/ 12115331 w 12192000"/>
                <a:gd name="connsiteY174" fmla="*/ 33587 h 1203824"/>
                <a:gd name="connsiteX175" fmla="*/ 12158080 w 12192000"/>
                <a:gd name="connsiteY175" fmla="*/ 14081 h 1203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</a:cxnLst>
              <a:rect l="l" t="t" r="r" b="b"/>
              <a:pathLst>
                <a:path w="12192000" h="1203824">
                  <a:moveTo>
                    <a:pt x="12192000" y="0"/>
                  </a:moveTo>
                  <a:lnTo>
                    <a:pt x="12192000" y="463429"/>
                  </a:lnTo>
                  <a:lnTo>
                    <a:pt x="12190876" y="463512"/>
                  </a:lnTo>
                  <a:cubicBezTo>
                    <a:pt x="12153133" y="467010"/>
                    <a:pt x="12115042" y="473200"/>
                    <a:pt x="12077245" y="476327"/>
                  </a:cubicBezTo>
                  <a:cubicBezTo>
                    <a:pt x="12046307" y="479040"/>
                    <a:pt x="12015359" y="479114"/>
                    <a:pt x="11984517" y="479927"/>
                  </a:cubicBezTo>
                  <a:cubicBezTo>
                    <a:pt x="11973265" y="480210"/>
                    <a:pt x="11961485" y="476792"/>
                    <a:pt x="11951600" y="478957"/>
                  </a:cubicBezTo>
                  <a:cubicBezTo>
                    <a:pt x="11853497" y="501074"/>
                    <a:pt x="11777036" y="475730"/>
                    <a:pt x="11690904" y="471970"/>
                  </a:cubicBezTo>
                  <a:cubicBezTo>
                    <a:pt x="11600358" y="467893"/>
                    <a:pt x="11511400" y="454530"/>
                    <a:pt x="11413965" y="476172"/>
                  </a:cubicBezTo>
                  <a:cubicBezTo>
                    <a:pt x="11355010" y="489304"/>
                    <a:pt x="11299073" y="508237"/>
                    <a:pt x="11240739" y="523169"/>
                  </a:cubicBezTo>
                  <a:cubicBezTo>
                    <a:pt x="11219994" y="528395"/>
                    <a:pt x="11196384" y="531385"/>
                    <a:pt x="11175005" y="532169"/>
                  </a:cubicBezTo>
                  <a:cubicBezTo>
                    <a:pt x="11071819" y="536506"/>
                    <a:pt x="10971303" y="549336"/>
                    <a:pt x="10873726" y="580253"/>
                  </a:cubicBezTo>
                  <a:cubicBezTo>
                    <a:pt x="10856992" y="585473"/>
                    <a:pt x="10839156" y="590660"/>
                    <a:pt x="10821306" y="593207"/>
                  </a:cubicBezTo>
                  <a:cubicBezTo>
                    <a:pt x="10723500" y="607162"/>
                    <a:pt x="10626924" y="616976"/>
                    <a:pt x="10530811" y="612184"/>
                  </a:cubicBezTo>
                  <a:cubicBezTo>
                    <a:pt x="10498527" y="610559"/>
                    <a:pt x="10460885" y="619895"/>
                    <a:pt x="10426049" y="623354"/>
                  </a:cubicBezTo>
                  <a:cubicBezTo>
                    <a:pt x="10393740" y="626644"/>
                    <a:pt x="10360820" y="630774"/>
                    <a:pt x="10329156" y="630948"/>
                  </a:cubicBezTo>
                  <a:cubicBezTo>
                    <a:pt x="10282924" y="631125"/>
                    <a:pt x="10240698" y="636395"/>
                    <a:pt x="10194727" y="648617"/>
                  </a:cubicBezTo>
                  <a:cubicBezTo>
                    <a:pt x="10150847" y="660165"/>
                    <a:pt x="10102287" y="664450"/>
                    <a:pt x="10055906" y="671256"/>
                  </a:cubicBezTo>
                  <a:cubicBezTo>
                    <a:pt x="10004174" y="678826"/>
                    <a:pt x="9952442" y="686395"/>
                    <a:pt x="9900551" y="692855"/>
                  </a:cubicBezTo>
                  <a:cubicBezTo>
                    <a:pt x="9879793" y="695439"/>
                    <a:pt x="9855180" y="691398"/>
                    <a:pt x="9838464" y="696804"/>
                  </a:cubicBezTo>
                  <a:cubicBezTo>
                    <a:pt x="9784563" y="714690"/>
                    <a:pt x="9727517" y="710557"/>
                    <a:pt x="9672957" y="723816"/>
                  </a:cubicBezTo>
                  <a:cubicBezTo>
                    <a:pt x="9646220" y="730464"/>
                    <a:pt x="9614440" y="727257"/>
                    <a:pt x="9585066" y="730692"/>
                  </a:cubicBezTo>
                  <a:cubicBezTo>
                    <a:pt x="9537047" y="736221"/>
                    <a:pt x="9489294" y="743601"/>
                    <a:pt x="9441407" y="750055"/>
                  </a:cubicBezTo>
                  <a:cubicBezTo>
                    <a:pt x="9425674" y="752111"/>
                    <a:pt x="9410218" y="753561"/>
                    <a:pt x="9394459" y="755431"/>
                  </a:cubicBezTo>
                  <a:cubicBezTo>
                    <a:pt x="9380484" y="757048"/>
                    <a:pt x="9365611" y="757472"/>
                    <a:pt x="9352590" y="760650"/>
                  </a:cubicBezTo>
                  <a:cubicBezTo>
                    <a:pt x="9305415" y="772102"/>
                    <a:pt x="9259379" y="786411"/>
                    <a:pt x="9211614" y="796248"/>
                  </a:cubicBezTo>
                  <a:cubicBezTo>
                    <a:pt x="9170220" y="804796"/>
                    <a:pt x="9126523" y="807444"/>
                    <a:pt x="9084667" y="815303"/>
                  </a:cubicBezTo>
                  <a:cubicBezTo>
                    <a:pt x="9010868" y="829042"/>
                    <a:pt x="8937412" y="845188"/>
                    <a:pt x="8863666" y="859298"/>
                  </a:cubicBezTo>
                  <a:cubicBezTo>
                    <a:pt x="8847706" y="862330"/>
                    <a:pt x="8830271" y="860096"/>
                    <a:pt x="8813796" y="862070"/>
                  </a:cubicBezTo>
                  <a:cubicBezTo>
                    <a:pt x="8762262" y="868479"/>
                    <a:pt x="8710833" y="875626"/>
                    <a:pt x="8659351" y="882406"/>
                  </a:cubicBezTo>
                  <a:cubicBezTo>
                    <a:pt x="8630055" y="886396"/>
                    <a:pt x="8600505" y="891179"/>
                    <a:pt x="8571352" y="893639"/>
                  </a:cubicBezTo>
                  <a:cubicBezTo>
                    <a:pt x="8532843" y="896868"/>
                    <a:pt x="8497743" y="898476"/>
                    <a:pt x="8464106" y="918004"/>
                  </a:cubicBezTo>
                  <a:cubicBezTo>
                    <a:pt x="8412327" y="948238"/>
                    <a:pt x="8341122" y="949523"/>
                    <a:pt x="8278324" y="963769"/>
                  </a:cubicBezTo>
                  <a:cubicBezTo>
                    <a:pt x="8262086" y="967408"/>
                    <a:pt x="8245335" y="969987"/>
                    <a:pt x="8229128" y="973810"/>
                  </a:cubicBezTo>
                  <a:cubicBezTo>
                    <a:pt x="8199180" y="980915"/>
                    <a:pt x="8169646" y="988338"/>
                    <a:pt x="8139751" y="995815"/>
                  </a:cubicBezTo>
                  <a:cubicBezTo>
                    <a:pt x="8134478" y="997132"/>
                    <a:pt x="8128438" y="998185"/>
                    <a:pt x="8123571" y="999822"/>
                  </a:cubicBezTo>
                  <a:cubicBezTo>
                    <a:pt x="8078628" y="1014164"/>
                    <a:pt x="8034565" y="1029514"/>
                    <a:pt x="7988699" y="1042479"/>
                  </a:cubicBezTo>
                  <a:cubicBezTo>
                    <a:pt x="7966302" y="1048884"/>
                    <a:pt x="7941011" y="1052871"/>
                    <a:pt x="7917214" y="1054565"/>
                  </a:cubicBezTo>
                  <a:cubicBezTo>
                    <a:pt x="7847636" y="1059584"/>
                    <a:pt x="7779165" y="1067276"/>
                    <a:pt x="7710915" y="1084190"/>
                  </a:cubicBezTo>
                  <a:cubicBezTo>
                    <a:pt x="7683826" y="1090885"/>
                    <a:pt x="7652466" y="1090640"/>
                    <a:pt x="7622959" y="1093150"/>
                  </a:cubicBezTo>
                  <a:cubicBezTo>
                    <a:pt x="7552361" y="1098691"/>
                    <a:pt x="7481710" y="1103861"/>
                    <a:pt x="7410782" y="1109640"/>
                  </a:cubicBezTo>
                  <a:cubicBezTo>
                    <a:pt x="7366505" y="1113312"/>
                    <a:pt x="7322030" y="1118147"/>
                    <a:pt x="7277754" y="1121822"/>
                  </a:cubicBezTo>
                  <a:cubicBezTo>
                    <a:pt x="7226619" y="1125906"/>
                    <a:pt x="7175601" y="1128277"/>
                    <a:pt x="7124540" y="1132918"/>
                  </a:cubicBezTo>
                  <a:cubicBezTo>
                    <a:pt x="7066293" y="1138207"/>
                    <a:pt x="7008028" y="1145955"/>
                    <a:pt x="6949752" y="1151058"/>
                  </a:cubicBezTo>
                  <a:cubicBezTo>
                    <a:pt x="6843217" y="1160027"/>
                    <a:pt x="6736882" y="1167834"/>
                    <a:pt x="6630249" y="1176063"/>
                  </a:cubicBezTo>
                  <a:cubicBezTo>
                    <a:pt x="6526849" y="1184018"/>
                    <a:pt x="6423556" y="1192713"/>
                    <a:pt x="6320634" y="1198901"/>
                  </a:cubicBezTo>
                  <a:cubicBezTo>
                    <a:pt x="6277297" y="1201496"/>
                    <a:pt x="6235232" y="1197679"/>
                    <a:pt x="6192343" y="1198323"/>
                  </a:cubicBezTo>
                  <a:cubicBezTo>
                    <a:pt x="6117131" y="1199612"/>
                    <a:pt x="6041418" y="1202485"/>
                    <a:pt x="5966562" y="1203723"/>
                  </a:cubicBezTo>
                  <a:cubicBezTo>
                    <a:pt x="5933144" y="1204338"/>
                    <a:pt x="5900754" y="1201974"/>
                    <a:pt x="5867227" y="1201847"/>
                  </a:cubicBezTo>
                  <a:cubicBezTo>
                    <a:pt x="5788180" y="1201796"/>
                    <a:pt x="5708354" y="1203933"/>
                    <a:pt x="5630172" y="1202248"/>
                  </a:cubicBezTo>
                  <a:cubicBezTo>
                    <a:pt x="5535908" y="1200213"/>
                    <a:pt x="5442984" y="1194779"/>
                    <a:pt x="5348949" y="1191768"/>
                  </a:cubicBezTo>
                  <a:cubicBezTo>
                    <a:pt x="5313810" y="1190551"/>
                    <a:pt x="5277251" y="1192179"/>
                    <a:pt x="5241228" y="1192408"/>
                  </a:cubicBezTo>
                  <a:cubicBezTo>
                    <a:pt x="5151316" y="1192775"/>
                    <a:pt x="5061657" y="1192349"/>
                    <a:pt x="4971133" y="1193559"/>
                  </a:cubicBezTo>
                  <a:cubicBezTo>
                    <a:pt x="4937685" y="1193988"/>
                    <a:pt x="4903114" y="1199299"/>
                    <a:pt x="4869416" y="1200519"/>
                  </a:cubicBezTo>
                  <a:cubicBezTo>
                    <a:pt x="4830283" y="1201947"/>
                    <a:pt x="4791348" y="1202215"/>
                    <a:pt x="4753274" y="1200850"/>
                  </a:cubicBezTo>
                  <a:cubicBezTo>
                    <a:pt x="4705682" y="1199144"/>
                    <a:pt x="4659172" y="1194829"/>
                    <a:pt x="4611883" y="1192701"/>
                  </a:cubicBezTo>
                  <a:cubicBezTo>
                    <a:pt x="4533819" y="1189298"/>
                    <a:pt x="4455420" y="1186135"/>
                    <a:pt x="4376825" y="1184131"/>
                  </a:cubicBezTo>
                  <a:cubicBezTo>
                    <a:pt x="4347226" y="1183446"/>
                    <a:pt x="4315374" y="1187423"/>
                    <a:pt x="4285471" y="1187158"/>
                  </a:cubicBezTo>
                  <a:cubicBezTo>
                    <a:pt x="4145774" y="1185753"/>
                    <a:pt x="4006046" y="1184162"/>
                    <a:pt x="3866543" y="1181596"/>
                  </a:cubicBezTo>
                  <a:cubicBezTo>
                    <a:pt x="3794230" y="1180207"/>
                    <a:pt x="3723633" y="1175551"/>
                    <a:pt x="3651342" y="1174348"/>
                  </a:cubicBezTo>
                  <a:cubicBezTo>
                    <a:pt x="3607885" y="1173562"/>
                    <a:pt x="3561907" y="1178044"/>
                    <a:pt x="3518453" y="1177258"/>
                  </a:cubicBezTo>
                  <a:cubicBezTo>
                    <a:pt x="3478287" y="1176568"/>
                    <a:pt x="3440399" y="1171400"/>
                    <a:pt x="3400818" y="1169685"/>
                  </a:cubicBezTo>
                  <a:cubicBezTo>
                    <a:pt x="3279824" y="1164099"/>
                    <a:pt x="3157310" y="1160621"/>
                    <a:pt x="3037154" y="1153217"/>
                  </a:cubicBezTo>
                  <a:cubicBezTo>
                    <a:pt x="2978373" y="1149708"/>
                    <a:pt x="2922429" y="1140508"/>
                    <a:pt x="2866260" y="1132283"/>
                  </a:cubicBezTo>
                  <a:cubicBezTo>
                    <a:pt x="2771049" y="1118489"/>
                    <a:pt x="2677107" y="1103380"/>
                    <a:pt x="2582173" y="1088979"/>
                  </a:cubicBezTo>
                  <a:cubicBezTo>
                    <a:pt x="2511090" y="1078352"/>
                    <a:pt x="2447356" y="1063086"/>
                    <a:pt x="2395406" y="1035945"/>
                  </a:cubicBezTo>
                  <a:cubicBezTo>
                    <a:pt x="2371411" y="1023508"/>
                    <a:pt x="2331675" y="1015582"/>
                    <a:pt x="2294751" y="1014618"/>
                  </a:cubicBezTo>
                  <a:cubicBezTo>
                    <a:pt x="2228580" y="1012920"/>
                    <a:pt x="2177384" y="998698"/>
                    <a:pt x="2122944" y="984751"/>
                  </a:cubicBezTo>
                  <a:cubicBezTo>
                    <a:pt x="2054121" y="967003"/>
                    <a:pt x="1981585" y="951294"/>
                    <a:pt x="1905504" y="941380"/>
                  </a:cubicBezTo>
                  <a:cubicBezTo>
                    <a:pt x="1830544" y="931682"/>
                    <a:pt x="1747929" y="932141"/>
                    <a:pt x="1671045" y="924228"/>
                  </a:cubicBezTo>
                  <a:cubicBezTo>
                    <a:pt x="1625936" y="919523"/>
                    <a:pt x="1585613" y="907528"/>
                    <a:pt x="1543856" y="898190"/>
                  </a:cubicBezTo>
                  <a:cubicBezTo>
                    <a:pt x="1502093" y="888855"/>
                    <a:pt x="1460606" y="878913"/>
                    <a:pt x="1419784" y="868500"/>
                  </a:cubicBezTo>
                  <a:cubicBezTo>
                    <a:pt x="1397486" y="862806"/>
                    <a:pt x="1378078" y="854435"/>
                    <a:pt x="1355116" y="849214"/>
                  </a:cubicBezTo>
                  <a:cubicBezTo>
                    <a:pt x="1311848" y="839527"/>
                    <a:pt x="1265353" y="832754"/>
                    <a:pt x="1223713" y="821702"/>
                  </a:cubicBezTo>
                  <a:cubicBezTo>
                    <a:pt x="1183577" y="811001"/>
                    <a:pt x="1138864" y="809072"/>
                    <a:pt x="1094193" y="804872"/>
                  </a:cubicBezTo>
                  <a:cubicBezTo>
                    <a:pt x="1060244" y="801784"/>
                    <a:pt x="1034230" y="787936"/>
                    <a:pt x="1001115" y="783030"/>
                  </a:cubicBezTo>
                  <a:cubicBezTo>
                    <a:pt x="953853" y="775990"/>
                    <a:pt x="916853" y="764276"/>
                    <a:pt x="879548" y="747884"/>
                  </a:cubicBezTo>
                  <a:cubicBezTo>
                    <a:pt x="837586" y="729513"/>
                    <a:pt x="770061" y="725929"/>
                    <a:pt x="711163" y="719039"/>
                  </a:cubicBezTo>
                  <a:cubicBezTo>
                    <a:pt x="661152" y="713146"/>
                    <a:pt x="604343" y="715774"/>
                    <a:pt x="557941" y="707101"/>
                  </a:cubicBezTo>
                  <a:cubicBezTo>
                    <a:pt x="525381" y="700984"/>
                    <a:pt x="499355" y="684493"/>
                    <a:pt x="480347" y="668702"/>
                  </a:cubicBezTo>
                  <a:cubicBezTo>
                    <a:pt x="437718" y="632865"/>
                    <a:pt x="370204" y="616630"/>
                    <a:pt x="296224" y="603583"/>
                  </a:cubicBezTo>
                  <a:cubicBezTo>
                    <a:pt x="220741" y="590184"/>
                    <a:pt x="148480" y="573869"/>
                    <a:pt x="72689" y="560892"/>
                  </a:cubicBezTo>
                  <a:lnTo>
                    <a:pt x="0" y="543486"/>
                  </a:lnTo>
                  <a:lnTo>
                    <a:pt x="0" y="384357"/>
                  </a:lnTo>
                  <a:lnTo>
                    <a:pt x="51784" y="393937"/>
                  </a:lnTo>
                  <a:cubicBezTo>
                    <a:pt x="104770" y="397707"/>
                    <a:pt x="153378" y="409086"/>
                    <a:pt x="205561" y="414859"/>
                  </a:cubicBezTo>
                  <a:cubicBezTo>
                    <a:pt x="254062" y="420400"/>
                    <a:pt x="305001" y="422574"/>
                    <a:pt x="354391" y="426667"/>
                  </a:cubicBezTo>
                  <a:cubicBezTo>
                    <a:pt x="386450" y="429269"/>
                    <a:pt x="420771" y="429847"/>
                    <a:pt x="448281" y="436308"/>
                  </a:cubicBezTo>
                  <a:cubicBezTo>
                    <a:pt x="499904" y="448391"/>
                    <a:pt x="551004" y="446576"/>
                    <a:pt x="611518" y="434166"/>
                  </a:cubicBezTo>
                  <a:cubicBezTo>
                    <a:pt x="654695" y="425361"/>
                    <a:pt x="702395" y="422710"/>
                    <a:pt x="746076" y="422520"/>
                  </a:cubicBezTo>
                  <a:cubicBezTo>
                    <a:pt x="798481" y="422218"/>
                    <a:pt x="848400" y="419817"/>
                    <a:pt x="902724" y="409989"/>
                  </a:cubicBezTo>
                  <a:cubicBezTo>
                    <a:pt x="977291" y="396518"/>
                    <a:pt x="1048428" y="397321"/>
                    <a:pt x="1113854" y="414230"/>
                  </a:cubicBezTo>
                  <a:cubicBezTo>
                    <a:pt x="1184155" y="432145"/>
                    <a:pt x="1258677" y="446437"/>
                    <a:pt x="1333449" y="459938"/>
                  </a:cubicBezTo>
                  <a:cubicBezTo>
                    <a:pt x="1354772" y="463883"/>
                    <a:pt x="1385284" y="463304"/>
                    <a:pt x="1408608" y="458278"/>
                  </a:cubicBezTo>
                  <a:cubicBezTo>
                    <a:pt x="1483492" y="441930"/>
                    <a:pt x="1561495" y="427025"/>
                    <a:pt x="1630191" y="403061"/>
                  </a:cubicBezTo>
                  <a:cubicBezTo>
                    <a:pt x="1735315" y="366348"/>
                    <a:pt x="1840887" y="337881"/>
                    <a:pt x="1956289" y="332366"/>
                  </a:cubicBezTo>
                  <a:cubicBezTo>
                    <a:pt x="1986669" y="330865"/>
                    <a:pt x="2019100" y="336056"/>
                    <a:pt x="2042814" y="344002"/>
                  </a:cubicBezTo>
                  <a:cubicBezTo>
                    <a:pt x="2085261" y="358150"/>
                    <a:pt x="2126350" y="370413"/>
                    <a:pt x="2183420" y="369635"/>
                  </a:cubicBezTo>
                  <a:cubicBezTo>
                    <a:pt x="2235035" y="368879"/>
                    <a:pt x="2279659" y="405942"/>
                    <a:pt x="2269566" y="439859"/>
                  </a:cubicBezTo>
                  <a:cubicBezTo>
                    <a:pt x="2258267" y="478101"/>
                    <a:pt x="2277762" y="504964"/>
                    <a:pt x="2331129" y="524163"/>
                  </a:cubicBezTo>
                  <a:cubicBezTo>
                    <a:pt x="2352980" y="531807"/>
                    <a:pt x="2364861" y="546162"/>
                    <a:pt x="2385112" y="555357"/>
                  </a:cubicBezTo>
                  <a:cubicBezTo>
                    <a:pt x="2401860" y="562976"/>
                    <a:pt x="2421927" y="570875"/>
                    <a:pt x="2444033" y="572629"/>
                  </a:cubicBezTo>
                  <a:cubicBezTo>
                    <a:pt x="2483469" y="575878"/>
                    <a:pt x="2509763" y="584022"/>
                    <a:pt x="2525979" y="603233"/>
                  </a:cubicBezTo>
                  <a:cubicBezTo>
                    <a:pt x="2549282" y="631254"/>
                    <a:pt x="2578520" y="657481"/>
                    <a:pt x="2603911" y="684825"/>
                  </a:cubicBezTo>
                  <a:cubicBezTo>
                    <a:pt x="2618910" y="700624"/>
                    <a:pt x="2643515" y="707120"/>
                    <a:pt x="2678828" y="706990"/>
                  </a:cubicBezTo>
                  <a:cubicBezTo>
                    <a:pt x="2699243" y="707100"/>
                    <a:pt x="2725615" y="705603"/>
                    <a:pt x="2738094" y="711376"/>
                  </a:cubicBezTo>
                  <a:cubicBezTo>
                    <a:pt x="2805960" y="742855"/>
                    <a:pt x="2895980" y="733032"/>
                    <a:pt x="2983806" y="728243"/>
                  </a:cubicBezTo>
                  <a:cubicBezTo>
                    <a:pt x="2993929" y="727744"/>
                    <a:pt x="3004007" y="726871"/>
                    <a:pt x="3013997" y="725446"/>
                  </a:cubicBezTo>
                  <a:cubicBezTo>
                    <a:pt x="3136002" y="707474"/>
                    <a:pt x="3250133" y="713470"/>
                    <a:pt x="3364419" y="720577"/>
                  </a:cubicBezTo>
                  <a:cubicBezTo>
                    <a:pt x="3394563" y="722507"/>
                    <a:pt x="3428050" y="719807"/>
                    <a:pt x="3460521" y="717628"/>
                  </a:cubicBezTo>
                  <a:cubicBezTo>
                    <a:pt x="3545330" y="712137"/>
                    <a:pt x="3633314" y="698262"/>
                    <a:pt x="3710982" y="714182"/>
                  </a:cubicBezTo>
                  <a:cubicBezTo>
                    <a:pt x="3772122" y="726607"/>
                    <a:pt x="3825029" y="745116"/>
                    <a:pt x="3850961" y="778802"/>
                  </a:cubicBezTo>
                  <a:cubicBezTo>
                    <a:pt x="3868395" y="801427"/>
                    <a:pt x="3898481" y="813185"/>
                    <a:pt x="3946286" y="816372"/>
                  </a:cubicBezTo>
                  <a:cubicBezTo>
                    <a:pt x="3987480" y="819179"/>
                    <a:pt x="4025130" y="827781"/>
                    <a:pt x="4065132" y="832459"/>
                  </a:cubicBezTo>
                  <a:cubicBezTo>
                    <a:pt x="4086246" y="834922"/>
                    <a:pt x="4110400" y="838274"/>
                    <a:pt x="4132173" y="835167"/>
                  </a:cubicBezTo>
                  <a:cubicBezTo>
                    <a:pt x="4190358" y="826865"/>
                    <a:pt x="4249453" y="817300"/>
                    <a:pt x="4305858" y="804156"/>
                  </a:cubicBezTo>
                  <a:cubicBezTo>
                    <a:pt x="4334041" y="797490"/>
                    <a:pt x="4360739" y="782919"/>
                    <a:pt x="4382131" y="769481"/>
                  </a:cubicBezTo>
                  <a:cubicBezTo>
                    <a:pt x="4404161" y="755388"/>
                    <a:pt x="4425552" y="747047"/>
                    <a:pt x="4453289" y="752531"/>
                  </a:cubicBezTo>
                  <a:cubicBezTo>
                    <a:pt x="4522267" y="766292"/>
                    <a:pt x="4590589" y="780524"/>
                    <a:pt x="4657971" y="795835"/>
                  </a:cubicBezTo>
                  <a:cubicBezTo>
                    <a:pt x="4669645" y="798513"/>
                    <a:pt x="4675987" y="807238"/>
                    <a:pt x="4682399" y="813876"/>
                  </a:cubicBezTo>
                  <a:cubicBezTo>
                    <a:pt x="4712325" y="844914"/>
                    <a:pt x="4739115" y="876968"/>
                    <a:pt x="4771814" y="907046"/>
                  </a:cubicBezTo>
                  <a:cubicBezTo>
                    <a:pt x="4783117" y="917329"/>
                    <a:pt x="4807945" y="922850"/>
                    <a:pt x="4827520" y="929876"/>
                  </a:cubicBezTo>
                  <a:cubicBezTo>
                    <a:pt x="4833681" y="932206"/>
                    <a:pt x="4845543" y="931081"/>
                    <a:pt x="4849942" y="933851"/>
                  </a:cubicBezTo>
                  <a:cubicBezTo>
                    <a:pt x="4888949" y="959631"/>
                    <a:pt x="4951287" y="954890"/>
                    <a:pt x="5009626" y="957896"/>
                  </a:cubicBezTo>
                  <a:cubicBezTo>
                    <a:pt x="5059523" y="960407"/>
                    <a:pt x="5111928" y="960104"/>
                    <a:pt x="5158711" y="963814"/>
                  </a:cubicBezTo>
                  <a:cubicBezTo>
                    <a:pt x="5231307" y="969696"/>
                    <a:pt x="5298173" y="973751"/>
                    <a:pt x="5376427" y="963151"/>
                  </a:cubicBezTo>
                  <a:cubicBezTo>
                    <a:pt x="5408579" y="958754"/>
                    <a:pt x="5448461" y="970245"/>
                    <a:pt x="5475787" y="980508"/>
                  </a:cubicBezTo>
                  <a:cubicBezTo>
                    <a:pt x="5528518" y="1000363"/>
                    <a:pt x="5584839" y="1001958"/>
                    <a:pt x="5653401" y="987268"/>
                  </a:cubicBezTo>
                  <a:cubicBezTo>
                    <a:pt x="5676008" y="982341"/>
                    <a:pt x="5702558" y="984595"/>
                    <a:pt x="5726340" y="985357"/>
                  </a:cubicBezTo>
                  <a:cubicBezTo>
                    <a:pt x="5748643" y="985952"/>
                    <a:pt x="5770110" y="988364"/>
                    <a:pt x="5790563" y="991300"/>
                  </a:cubicBezTo>
                  <a:cubicBezTo>
                    <a:pt x="5815128" y="994969"/>
                    <a:pt x="5845522" y="996110"/>
                    <a:pt x="5860260" y="1004958"/>
                  </a:cubicBezTo>
                  <a:cubicBezTo>
                    <a:pt x="5906803" y="1032493"/>
                    <a:pt x="5977069" y="1037385"/>
                    <a:pt x="6042101" y="1036226"/>
                  </a:cubicBezTo>
                  <a:cubicBezTo>
                    <a:pt x="6128232" y="1034888"/>
                    <a:pt x="6222269" y="1027704"/>
                    <a:pt x="6301998" y="989138"/>
                  </a:cubicBezTo>
                  <a:cubicBezTo>
                    <a:pt x="6349672" y="965909"/>
                    <a:pt x="6396952" y="955198"/>
                    <a:pt x="6452025" y="968489"/>
                  </a:cubicBezTo>
                  <a:cubicBezTo>
                    <a:pt x="6489401" y="977695"/>
                    <a:pt x="6558002" y="960731"/>
                    <a:pt x="6589205" y="939474"/>
                  </a:cubicBezTo>
                  <a:cubicBezTo>
                    <a:pt x="6600499" y="931821"/>
                    <a:pt x="6612148" y="924116"/>
                    <a:pt x="6631069" y="911222"/>
                  </a:cubicBezTo>
                  <a:cubicBezTo>
                    <a:pt x="6674305" y="951313"/>
                    <a:pt x="6752346" y="944332"/>
                    <a:pt x="6828274" y="942941"/>
                  </a:cubicBezTo>
                  <a:cubicBezTo>
                    <a:pt x="6874780" y="942157"/>
                    <a:pt x="6889173" y="963896"/>
                    <a:pt x="6900803" y="984140"/>
                  </a:cubicBezTo>
                  <a:cubicBezTo>
                    <a:pt x="6921316" y="1020676"/>
                    <a:pt x="6959796" y="1032557"/>
                    <a:pt x="7034668" y="1018665"/>
                  </a:cubicBezTo>
                  <a:cubicBezTo>
                    <a:pt x="7117337" y="1003282"/>
                    <a:pt x="7199637" y="985309"/>
                    <a:pt x="7281067" y="966327"/>
                  </a:cubicBezTo>
                  <a:cubicBezTo>
                    <a:pt x="7332521" y="954266"/>
                    <a:pt x="7378029" y="936255"/>
                    <a:pt x="7412780" y="909206"/>
                  </a:cubicBezTo>
                  <a:cubicBezTo>
                    <a:pt x="7446535" y="882864"/>
                    <a:pt x="7455445" y="884046"/>
                    <a:pt x="7500327" y="894826"/>
                  </a:cubicBezTo>
                  <a:cubicBezTo>
                    <a:pt x="7552743" y="907363"/>
                    <a:pt x="7606735" y="918164"/>
                    <a:pt x="7662324" y="927415"/>
                  </a:cubicBezTo>
                  <a:cubicBezTo>
                    <a:pt x="7679867" y="930387"/>
                    <a:pt x="7704114" y="926740"/>
                    <a:pt x="7725334" y="924844"/>
                  </a:cubicBezTo>
                  <a:cubicBezTo>
                    <a:pt x="7761320" y="921787"/>
                    <a:pt x="7798617" y="920242"/>
                    <a:pt x="7833279" y="913031"/>
                  </a:cubicBezTo>
                  <a:cubicBezTo>
                    <a:pt x="7866516" y="906023"/>
                    <a:pt x="7898634" y="893700"/>
                    <a:pt x="7928605" y="881683"/>
                  </a:cubicBezTo>
                  <a:cubicBezTo>
                    <a:pt x="8012311" y="848025"/>
                    <a:pt x="8088138" y="810205"/>
                    <a:pt x="8146597" y="762968"/>
                  </a:cubicBezTo>
                  <a:cubicBezTo>
                    <a:pt x="8154091" y="756800"/>
                    <a:pt x="8170249" y="752606"/>
                    <a:pt x="8183577" y="749005"/>
                  </a:cubicBezTo>
                  <a:cubicBezTo>
                    <a:pt x="8205312" y="743071"/>
                    <a:pt x="8227788" y="737222"/>
                    <a:pt x="8250224" y="733642"/>
                  </a:cubicBezTo>
                  <a:cubicBezTo>
                    <a:pt x="8359189" y="716209"/>
                    <a:pt x="8441164" y="678078"/>
                    <a:pt x="8505929" y="626542"/>
                  </a:cubicBezTo>
                  <a:cubicBezTo>
                    <a:pt x="8524585" y="611796"/>
                    <a:pt x="8540107" y="608259"/>
                    <a:pt x="8564194" y="618796"/>
                  </a:cubicBezTo>
                  <a:cubicBezTo>
                    <a:pt x="8592162" y="631043"/>
                    <a:pt x="8628032" y="619507"/>
                    <a:pt x="8660705" y="611069"/>
                  </a:cubicBezTo>
                  <a:cubicBezTo>
                    <a:pt x="8694442" y="602479"/>
                    <a:pt x="8728514" y="593651"/>
                    <a:pt x="8762255" y="585060"/>
                  </a:cubicBezTo>
                  <a:cubicBezTo>
                    <a:pt x="8787227" y="578855"/>
                    <a:pt x="8811899" y="573069"/>
                    <a:pt x="8836439" y="566358"/>
                  </a:cubicBezTo>
                  <a:cubicBezTo>
                    <a:pt x="8912856" y="545447"/>
                    <a:pt x="8983243" y="538425"/>
                    <a:pt x="9050728" y="559575"/>
                  </a:cubicBezTo>
                  <a:cubicBezTo>
                    <a:pt x="9102219" y="575830"/>
                    <a:pt x="9164950" y="573868"/>
                    <a:pt x="9229627" y="557464"/>
                  </a:cubicBezTo>
                  <a:cubicBezTo>
                    <a:pt x="9237706" y="555368"/>
                    <a:pt x="9247529" y="550190"/>
                    <a:pt x="9253451" y="550855"/>
                  </a:cubicBezTo>
                  <a:cubicBezTo>
                    <a:pt x="9342568" y="560232"/>
                    <a:pt x="9405310" y="512383"/>
                    <a:pt x="9484214" y="498671"/>
                  </a:cubicBezTo>
                  <a:cubicBezTo>
                    <a:pt x="9519035" y="492570"/>
                    <a:pt x="9552778" y="473783"/>
                    <a:pt x="9582633" y="458384"/>
                  </a:cubicBezTo>
                  <a:cubicBezTo>
                    <a:pt x="9623689" y="437231"/>
                    <a:pt x="9660183" y="417297"/>
                    <a:pt x="9719670" y="415607"/>
                  </a:cubicBezTo>
                  <a:cubicBezTo>
                    <a:pt x="9779189" y="414101"/>
                    <a:pt x="9830940" y="393878"/>
                    <a:pt x="9871784" y="366147"/>
                  </a:cubicBezTo>
                  <a:cubicBezTo>
                    <a:pt x="9903014" y="345075"/>
                    <a:pt x="9939570" y="338349"/>
                    <a:pt x="9984494" y="336660"/>
                  </a:cubicBezTo>
                  <a:cubicBezTo>
                    <a:pt x="10040642" y="334503"/>
                    <a:pt x="10098165" y="326674"/>
                    <a:pt x="10154708" y="322193"/>
                  </a:cubicBezTo>
                  <a:cubicBezTo>
                    <a:pt x="10166953" y="321201"/>
                    <a:pt x="10182669" y="321603"/>
                    <a:pt x="10190446" y="325025"/>
                  </a:cubicBezTo>
                  <a:cubicBezTo>
                    <a:pt x="10285769" y="367692"/>
                    <a:pt x="10408999" y="350677"/>
                    <a:pt x="10530736" y="335953"/>
                  </a:cubicBezTo>
                  <a:cubicBezTo>
                    <a:pt x="10604506" y="327127"/>
                    <a:pt x="10678397" y="316584"/>
                    <a:pt x="10752157" y="305117"/>
                  </a:cubicBezTo>
                  <a:cubicBezTo>
                    <a:pt x="10777120" y="301365"/>
                    <a:pt x="10803110" y="294636"/>
                    <a:pt x="10824452" y="285927"/>
                  </a:cubicBezTo>
                  <a:cubicBezTo>
                    <a:pt x="10868837" y="267698"/>
                    <a:pt x="10909147" y="246465"/>
                    <a:pt x="10953152" y="228102"/>
                  </a:cubicBezTo>
                  <a:cubicBezTo>
                    <a:pt x="10969622" y="221030"/>
                    <a:pt x="10991730" y="217688"/>
                    <a:pt x="11011614" y="214096"/>
                  </a:cubicBezTo>
                  <a:cubicBezTo>
                    <a:pt x="11046743" y="207573"/>
                    <a:pt x="11086641" y="206412"/>
                    <a:pt x="11116031" y="195421"/>
                  </a:cubicBezTo>
                  <a:cubicBezTo>
                    <a:pt x="11192467" y="166956"/>
                    <a:pt x="11266913" y="160299"/>
                    <a:pt x="11344303" y="166629"/>
                  </a:cubicBezTo>
                  <a:cubicBezTo>
                    <a:pt x="11452657" y="175527"/>
                    <a:pt x="11551626" y="159519"/>
                    <a:pt x="11639050" y="108526"/>
                  </a:cubicBezTo>
                  <a:cubicBezTo>
                    <a:pt x="11678385" y="85543"/>
                    <a:pt x="11720243" y="87879"/>
                    <a:pt x="11757532" y="96530"/>
                  </a:cubicBezTo>
                  <a:cubicBezTo>
                    <a:pt x="11800499" y="106640"/>
                    <a:pt x="11840704" y="105056"/>
                    <a:pt x="11885799" y="86728"/>
                  </a:cubicBezTo>
                  <a:cubicBezTo>
                    <a:pt x="11895784" y="82659"/>
                    <a:pt x="11910604" y="81867"/>
                    <a:pt x="11922874" y="81060"/>
                  </a:cubicBezTo>
                  <a:cubicBezTo>
                    <a:pt x="11992783" y="75806"/>
                    <a:pt x="12063500" y="73647"/>
                    <a:pt x="12115331" y="33587"/>
                  </a:cubicBezTo>
                  <a:cubicBezTo>
                    <a:pt x="12125500" y="25715"/>
                    <a:pt x="12143693" y="20477"/>
                    <a:pt x="12158080" y="140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0" dist="152400" dir="16200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449C648B-1331-428B-BBB3-D8B69D31D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014035"/>
              <a:ext cx="12192000" cy="1203824"/>
            </a:xfrm>
            <a:custGeom>
              <a:avLst/>
              <a:gdLst>
                <a:gd name="connsiteX0" fmla="*/ 12192000 w 12192000"/>
                <a:gd name="connsiteY0" fmla="*/ 0 h 1203824"/>
                <a:gd name="connsiteX1" fmla="*/ 12192000 w 12192000"/>
                <a:gd name="connsiteY1" fmla="*/ 463429 h 1203824"/>
                <a:gd name="connsiteX2" fmla="*/ 12190876 w 12192000"/>
                <a:gd name="connsiteY2" fmla="*/ 463512 h 1203824"/>
                <a:gd name="connsiteX3" fmla="*/ 12077245 w 12192000"/>
                <a:gd name="connsiteY3" fmla="*/ 476327 h 1203824"/>
                <a:gd name="connsiteX4" fmla="*/ 11984517 w 12192000"/>
                <a:gd name="connsiteY4" fmla="*/ 479927 h 1203824"/>
                <a:gd name="connsiteX5" fmla="*/ 11951600 w 12192000"/>
                <a:gd name="connsiteY5" fmla="*/ 478957 h 1203824"/>
                <a:gd name="connsiteX6" fmla="*/ 11690904 w 12192000"/>
                <a:gd name="connsiteY6" fmla="*/ 471970 h 1203824"/>
                <a:gd name="connsiteX7" fmla="*/ 11413965 w 12192000"/>
                <a:gd name="connsiteY7" fmla="*/ 476172 h 1203824"/>
                <a:gd name="connsiteX8" fmla="*/ 11240739 w 12192000"/>
                <a:gd name="connsiteY8" fmla="*/ 523169 h 1203824"/>
                <a:gd name="connsiteX9" fmla="*/ 11175005 w 12192000"/>
                <a:gd name="connsiteY9" fmla="*/ 532169 h 1203824"/>
                <a:gd name="connsiteX10" fmla="*/ 10873726 w 12192000"/>
                <a:gd name="connsiteY10" fmla="*/ 580253 h 1203824"/>
                <a:gd name="connsiteX11" fmla="*/ 10821306 w 12192000"/>
                <a:gd name="connsiteY11" fmla="*/ 593207 h 1203824"/>
                <a:gd name="connsiteX12" fmla="*/ 10530811 w 12192000"/>
                <a:gd name="connsiteY12" fmla="*/ 612184 h 1203824"/>
                <a:gd name="connsiteX13" fmla="*/ 10426049 w 12192000"/>
                <a:gd name="connsiteY13" fmla="*/ 623354 h 1203824"/>
                <a:gd name="connsiteX14" fmla="*/ 10329156 w 12192000"/>
                <a:gd name="connsiteY14" fmla="*/ 630948 h 1203824"/>
                <a:gd name="connsiteX15" fmla="*/ 10194727 w 12192000"/>
                <a:gd name="connsiteY15" fmla="*/ 648617 h 1203824"/>
                <a:gd name="connsiteX16" fmla="*/ 10055906 w 12192000"/>
                <a:gd name="connsiteY16" fmla="*/ 671256 h 1203824"/>
                <a:gd name="connsiteX17" fmla="*/ 9900551 w 12192000"/>
                <a:gd name="connsiteY17" fmla="*/ 692855 h 1203824"/>
                <a:gd name="connsiteX18" fmla="*/ 9838464 w 12192000"/>
                <a:gd name="connsiteY18" fmla="*/ 696804 h 1203824"/>
                <a:gd name="connsiteX19" fmla="*/ 9672957 w 12192000"/>
                <a:gd name="connsiteY19" fmla="*/ 723816 h 1203824"/>
                <a:gd name="connsiteX20" fmla="*/ 9585066 w 12192000"/>
                <a:gd name="connsiteY20" fmla="*/ 730692 h 1203824"/>
                <a:gd name="connsiteX21" fmla="*/ 9441407 w 12192000"/>
                <a:gd name="connsiteY21" fmla="*/ 750055 h 1203824"/>
                <a:gd name="connsiteX22" fmla="*/ 9394459 w 12192000"/>
                <a:gd name="connsiteY22" fmla="*/ 755431 h 1203824"/>
                <a:gd name="connsiteX23" fmla="*/ 9352590 w 12192000"/>
                <a:gd name="connsiteY23" fmla="*/ 760650 h 1203824"/>
                <a:gd name="connsiteX24" fmla="*/ 9211614 w 12192000"/>
                <a:gd name="connsiteY24" fmla="*/ 796248 h 1203824"/>
                <a:gd name="connsiteX25" fmla="*/ 9084667 w 12192000"/>
                <a:gd name="connsiteY25" fmla="*/ 815303 h 1203824"/>
                <a:gd name="connsiteX26" fmla="*/ 8863666 w 12192000"/>
                <a:gd name="connsiteY26" fmla="*/ 859298 h 1203824"/>
                <a:gd name="connsiteX27" fmla="*/ 8813796 w 12192000"/>
                <a:gd name="connsiteY27" fmla="*/ 862070 h 1203824"/>
                <a:gd name="connsiteX28" fmla="*/ 8659351 w 12192000"/>
                <a:gd name="connsiteY28" fmla="*/ 882406 h 1203824"/>
                <a:gd name="connsiteX29" fmla="*/ 8571352 w 12192000"/>
                <a:gd name="connsiteY29" fmla="*/ 893639 h 1203824"/>
                <a:gd name="connsiteX30" fmla="*/ 8464106 w 12192000"/>
                <a:gd name="connsiteY30" fmla="*/ 918004 h 1203824"/>
                <a:gd name="connsiteX31" fmla="*/ 8278324 w 12192000"/>
                <a:gd name="connsiteY31" fmla="*/ 963769 h 1203824"/>
                <a:gd name="connsiteX32" fmla="*/ 8229128 w 12192000"/>
                <a:gd name="connsiteY32" fmla="*/ 973810 h 1203824"/>
                <a:gd name="connsiteX33" fmla="*/ 8139751 w 12192000"/>
                <a:gd name="connsiteY33" fmla="*/ 995815 h 1203824"/>
                <a:gd name="connsiteX34" fmla="*/ 8123571 w 12192000"/>
                <a:gd name="connsiteY34" fmla="*/ 999822 h 1203824"/>
                <a:gd name="connsiteX35" fmla="*/ 7988699 w 12192000"/>
                <a:gd name="connsiteY35" fmla="*/ 1042479 h 1203824"/>
                <a:gd name="connsiteX36" fmla="*/ 7917214 w 12192000"/>
                <a:gd name="connsiteY36" fmla="*/ 1054565 h 1203824"/>
                <a:gd name="connsiteX37" fmla="*/ 7710915 w 12192000"/>
                <a:gd name="connsiteY37" fmla="*/ 1084190 h 1203824"/>
                <a:gd name="connsiteX38" fmla="*/ 7622959 w 12192000"/>
                <a:gd name="connsiteY38" fmla="*/ 1093150 h 1203824"/>
                <a:gd name="connsiteX39" fmla="*/ 7410782 w 12192000"/>
                <a:gd name="connsiteY39" fmla="*/ 1109640 h 1203824"/>
                <a:gd name="connsiteX40" fmla="*/ 7277754 w 12192000"/>
                <a:gd name="connsiteY40" fmla="*/ 1121822 h 1203824"/>
                <a:gd name="connsiteX41" fmla="*/ 7124540 w 12192000"/>
                <a:gd name="connsiteY41" fmla="*/ 1132918 h 1203824"/>
                <a:gd name="connsiteX42" fmla="*/ 6949752 w 12192000"/>
                <a:gd name="connsiteY42" fmla="*/ 1151058 h 1203824"/>
                <a:gd name="connsiteX43" fmla="*/ 6630249 w 12192000"/>
                <a:gd name="connsiteY43" fmla="*/ 1176063 h 1203824"/>
                <a:gd name="connsiteX44" fmla="*/ 6320634 w 12192000"/>
                <a:gd name="connsiteY44" fmla="*/ 1198901 h 1203824"/>
                <a:gd name="connsiteX45" fmla="*/ 6192343 w 12192000"/>
                <a:gd name="connsiteY45" fmla="*/ 1198323 h 1203824"/>
                <a:gd name="connsiteX46" fmla="*/ 5966562 w 12192000"/>
                <a:gd name="connsiteY46" fmla="*/ 1203723 h 1203824"/>
                <a:gd name="connsiteX47" fmla="*/ 5867227 w 12192000"/>
                <a:gd name="connsiteY47" fmla="*/ 1201847 h 1203824"/>
                <a:gd name="connsiteX48" fmla="*/ 5630172 w 12192000"/>
                <a:gd name="connsiteY48" fmla="*/ 1202248 h 1203824"/>
                <a:gd name="connsiteX49" fmla="*/ 5348949 w 12192000"/>
                <a:gd name="connsiteY49" fmla="*/ 1191768 h 1203824"/>
                <a:gd name="connsiteX50" fmla="*/ 5241228 w 12192000"/>
                <a:gd name="connsiteY50" fmla="*/ 1192408 h 1203824"/>
                <a:gd name="connsiteX51" fmla="*/ 4971133 w 12192000"/>
                <a:gd name="connsiteY51" fmla="*/ 1193559 h 1203824"/>
                <a:gd name="connsiteX52" fmla="*/ 4869416 w 12192000"/>
                <a:gd name="connsiteY52" fmla="*/ 1200519 h 1203824"/>
                <a:gd name="connsiteX53" fmla="*/ 4753274 w 12192000"/>
                <a:gd name="connsiteY53" fmla="*/ 1200850 h 1203824"/>
                <a:gd name="connsiteX54" fmla="*/ 4611883 w 12192000"/>
                <a:gd name="connsiteY54" fmla="*/ 1192701 h 1203824"/>
                <a:gd name="connsiteX55" fmla="*/ 4376825 w 12192000"/>
                <a:gd name="connsiteY55" fmla="*/ 1184131 h 1203824"/>
                <a:gd name="connsiteX56" fmla="*/ 4285471 w 12192000"/>
                <a:gd name="connsiteY56" fmla="*/ 1187158 h 1203824"/>
                <a:gd name="connsiteX57" fmla="*/ 3866543 w 12192000"/>
                <a:gd name="connsiteY57" fmla="*/ 1181596 h 1203824"/>
                <a:gd name="connsiteX58" fmla="*/ 3651342 w 12192000"/>
                <a:gd name="connsiteY58" fmla="*/ 1174348 h 1203824"/>
                <a:gd name="connsiteX59" fmla="*/ 3518453 w 12192000"/>
                <a:gd name="connsiteY59" fmla="*/ 1177258 h 1203824"/>
                <a:gd name="connsiteX60" fmla="*/ 3400818 w 12192000"/>
                <a:gd name="connsiteY60" fmla="*/ 1169685 h 1203824"/>
                <a:gd name="connsiteX61" fmla="*/ 3037154 w 12192000"/>
                <a:gd name="connsiteY61" fmla="*/ 1153217 h 1203824"/>
                <a:gd name="connsiteX62" fmla="*/ 2866260 w 12192000"/>
                <a:gd name="connsiteY62" fmla="*/ 1132283 h 1203824"/>
                <a:gd name="connsiteX63" fmla="*/ 2582173 w 12192000"/>
                <a:gd name="connsiteY63" fmla="*/ 1088979 h 1203824"/>
                <a:gd name="connsiteX64" fmla="*/ 2395406 w 12192000"/>
                <a:gd name="connsiteY64" fmla="*/ 1035945 h 1203824"/>
                <a:gd name="connsiteX65" fmla="*/ 2294751 w 12192000"/>
                <a:gd name="connsiteY65" fmla="*/ 1014618 h 1203824"/>
                <a:gd name="connsiteX66" fmla="*/ 2122944 w 12192000"/>
                <a:gd name="connsiteY66" fmla="*/ 984751 h 1203824"/>
                <a:gd name="connsiteX67" fmla="*/ 1905504 w 12192000"/>
                <a:gd name="connsiteY67" fmla="*/ 941380 h 1203824"/>
                <a:gd name="connsiteX68" fmla="*/ 1671045 w 12192000"/>
                <a:gd name="connsiteY68" fmla="*/ 924228 h 1203824"/>
                <a:gd name="connsiteX69" fmla="*/ 1543856 w 12192000"/>
                <a:gd name="connsiteY69" fmla="*/ 898190 h 1203824"/>
                <a:gd name="connsiteX70" fmla="*/ 1419784 w 12192000"/>
                <a:gd name="connsiteY70" fmla="*/ 868500 h 1203824"/>
                <a:gd name="connsiteX71" fmla="*/ 1355116 w 12192000"/>
                <a:gd name="connsiteY71" fmla="*/ 849214 h 1203824"/>
                <a:gd name="connsiteX72" fmla="*/ 1223713 w 12192000"/>
                <a:gd name="connsiteY72" fmla="*/ 821702 h 1203824"/>
                <a:gd name="connsiteX73" fmla="*/ 1094193 w 12192000"/>
                <a:gd name="connsiteY73" fmla="*/ 804872 h 1203824"/>
                <a:gd name="connsiteX74" fmla="*/ 1001115 w 12192000"/>
                <a:gd name="connsiteY74" fmla="*/ 783030 h 1203824"/>
                <a:gd name="connsiteX75" fmla="*/ 879548 w 12192000"/>
                <a:gd name="connsiteY75" fmla="*/ 747884 h 1203824"/>
                <a:gd name="connsiteX76" fmla="*/ 711163 w 12192000"/>
                <a:gd name="connsiteY76" fmla="*/ 719039 h 1203824"/>
                <a:gd name="connsiteX77" fmla="*/ 557941 w 12192000"/>
                <a:gd name="connsiteY77" fmla="*/ 707101 h 1203824"/>
                <a:gd name="connsiteX78" fmla="*/ 480347 w 12192000"/>
                <a:gd name="connsiteY78" fmla="*/ 668702 h 1203824"/>
                <a:gd name="connsiteX79" fmla="*/ 296224 w 12192000"/>
                <a:gd name="connsiteY79" fmla="*/ 603583 h 1203824"/>
                <a:gd name="connsiteX80" fmla="*/ 72689 w 12192000"/>
                <a:gd name="connsiteY80" fmla="*/ 560892 h 1203824"/>
                <a:gd name="connsiteX81" fmla="*/ 0 w 12192000"/>
                <a:gd name="connsiteY81" fmla="*/ 543486 h 1203824"/>
                <a:gd name="connsiteX82" fmla="*/ 0 w 12192000"/>
                <a:gd name="connsiteY82" fmla="*/ 384357 h 1203824"/>
                <a:gd name="connsiteX83" fmla="*/ 51784 w 12192000"/>
                <a:gd name="connsiteY83" fmla="*/ 393937 h 1203824"/>
                <a:gd name="connsiteX84" fmla="*/ 205561 w 12192000"/>
                <a:gd name="connsiteY84" fmla="*/ 414859 h 1203824"/>
                <a:gd name="connsiteX85" fmla="*/ 354391 w 12192000"/>
                <a:gd name="connsiteY85" fmla="*/ 426667 h 1203824"/>
                <a:gd name="connsiteX86" fmla="*/ 448281 w 12192000"/>
                <a:gd name="connsiteY86" fmla="*/ 436308 h 1203824"/>
                <a:gd name="connsiteX87" fmla="*/ 611518 w 12192000"/>
                <a:gd name="connsiteY87" fmla="*/ 434166 h 1203824"/>
                <a:gd name="connsiteX88" fmla="*/ 746076 w 12192000"/>
                <a:gd name="connsiteY88" fmla="*/ 422520 h 1203824"/>
                <a:gd name="connsiteX89" fmla="*/ 902724 w 12192000"/>
                <a:gd name="connsiteY89" fmla="*/ 409989 h 1203824"/>
                <a:gd name="connsiteX90" fmla="*/ 1113854 w 12192000"/>
                <a:gd name="connsiteY90" fmla="*/ 414230 h 1203824"/>
                <a:gd name="connsiteX91" fmla="*/ 1333449 w 12192000"/>
                <a:gd name="connsiteY91" fmla="*/ 459938 h 1203824"/>
                <a:gd name="connsiteX92" fmla="*/ 1408608 w 12192000"/>
                <a:gd name="connsiteY92" fmla="*/ 458278 h 1203824"/>
                <a:gd name="connsiteX93" fmla="*/ 1630191 w 12192000"/>
                <a:gd name="connsiteY93" fmla="*/ 403061 h 1203824"/>
                <a:gd name="connsiteX94" fmla="*/ 1956289 w 12192000"/>
                <a:gd name="connsiteY94" fmla="*/ 332366 h 1203824"/>
                <a:gd name="connsiteX95" fmla="*/ 2042814 w 12192000"/>
                <a:gd name="connsiteY95" fmla="*/ 344002 h 1203824"/>
                <a:gd name="connsiteX96" fmla="*/ 2183420 w 12192000"/>
                <a:gd name="connsiteY96" fmla="*/ 369635 h 1203824"/>
                <a:gd name="connsiteX97" fmla="*/ 2269566 w 12192000"/>
                <a:gd name="connsiteY97" fmla="*/ 439859 h 1203824"/>
                <a:gd name="connsiteX98" fmla="*/ 2331129 w 12192000"/>
                <a:gd name="connsiteY98" fmla="*/ 524163 h 1203824"/>
                <a:gd name="connsiteX99" fmla="*/ 2385112 w 12192000"/>
                <a:gd name="connsiteY99" fmla="*/ 555357 h 1203824"/>
                <a:gd name="connsiteX100" fmla="*/ 2444033 w 12192000"/>
                <a:gd name="connsiteY100" fmla="*/ 572629 h 1203824"/>
                <a:gd name="connsiteX101" fmla="*/ 2525979 w 12192000"/>
                <a:gd name="connsiteY101" fmla="*/ 603233 h 1203824"/>
                <a:gd name="connsiteX102" fmla="*/ 2603911 w 12192000"/>
                <a:gd name="connsiteY102" fmla="*/ 684825 h 1203824"/>
                <a:gd name="connsiteX103" fmla="*/ 2678828 w 12192000"/>
                <a:gd name="connsiteY103" fmla="*/ 706990 h 1203824"/>
                <a:gd name="connsiteX104" fmla="*/ 2738094 w 12192000"/>
                <a:gd name="connsiteY104" fmla="*/ 711376 h 1203824"/>
                <a:gd name="connsiteX105" fmla="*/ 2983806 w 12192000"/>
                <a:gd name="connsiteY105" fmla="*/ 728243 h 1203824"/>
                <a:gd name="connsiteX106" fmla="*/ 3013997 w 12192000"/>
                <a:gd name="connsiteY106" fmla="*/ 725446 h 1203824"/>
                <a:gd name="connsiteX107" fmla="*/ 3364419 w 12192000"/>
                <a:gd name="connsiteY107" fmla="*/ 720577 h 1203824"/>
                <a:gd name="connsiteX108" fmla="*/ 3460521 w 12192000"/>
                <a:gd name="connsiteY108" fmla="*/ 717628 h 1203824"/>
                <a:gd name="connsiteX109" fmla="*/ 3710982 w 12192000"/>
                <a:gd name="connsiteY109" fmla="*/ 714182 h 1203824"/>
                <a:gd name="connsiteX110" fmla="*/ 3850961 w 12192000"/>
                <a:gd name="connsiteY110" fmla="*/ 778802 h 1203824"/>
                <a:gd name="connsiteX111" fmla="*/ 3946286 w 12192000"/>
                <a:gd name="connsiteY111" fmla="*/ 816372 h 1203824"/>
                <a:gd name="connsiteX112" fmla="*/ 4065132 w 12192000"/>
                <a:gd name="connsiteY112" fmla="*/ 832459 h 1203824"/>
                <a:gd name="connsiteX113" fmla="*/ 4132173 w 12192000"/>
                <a:gd name="connsiteY113" fmla="*/ 835167 h 1203824"/>
                <a:gd name="connsiteX114" fmla="*/ 4305858 w 12192000"/>
                <a:gd name="connsiteY114" fmla="*/ 804156 h 1203824"/>
                <a:gd name="connsiteX115" fmla="*/ 4382131 w 12192000"/>
                <a:gd name="connsiteY115" fmla="*/ 769481 h 1203824"/>
                <a:gd name="connsiteX116" fmla="*/ 4453289 w 12192000"/>
                <a:gd name="connsiteY116" fmla="*/ 752531 h 1203824"/>
                <a:gd name="connsiteX117" fmla="*/ 4657971 w 12192000"/>
                <a:gd name="connsiteY117" fmla="*/ 795835 h 1203824"/>
                <a:gd name="connsiteX118" fmla="*/ 4682399 w 12192000"/>
                <a:gd name="connsiteY118" fmla="*/ 813876 h 1203824"/>
                <a:gd name="connsiteX119" fmla="*/ 4771814 w 12192000"/>
                <a:gd name="connsiteY119" fmla="*/ 907046 h 1203824"/>
                <a:gd name="connsiteX120" fmla="*/ 4827520 w 12192000"/>
                <a:gd name="connsiteY120" fmla="*/ 929876 h 1203824"/>
                <a:gd name="connsiteX121" fmla="*/ 4849942 w 12192000"/>
                <a:gd name="connsiteY121" fmla="*/ 933851 h 1203824"/>
                <a:gd name="connsiteX122" fmla="*/ 5009626 w 12192000"/>
                <a:gd name="connsiteY122" fmla="*/ 957896 h 1203824"/>
                <a:gd name="connsiteX123" fmla="*/ 5158711 w 12192000"/>
                <a:gd name="connsiteY123" fmla="*/ 963814 h 1203824"/>
                <a:gd name="connsiteX124" fmla="*/ 5376427 w 12192000"/>
                <a:gd name="connsiteY124" fmla="*/ 963151 h 1203824"/>
                <a:gd name="connsiteX125" fmla="*/ 5475787 w 12192000"/>
                <a:gd name="connsiteY125" fmla="*/ 980508 h 1203824"/>
                <a:gd name="connsiteX126" fmla="*/ 5653401 w 12192000"/>
                <a:gd name="connsiteY126" fmla="*/ 987268 h 1203824"/>
                <a:gd name="connsiteX127" fmla="*/ 5726340 w 12192000"/>
                <a:gd name="connsiteY127" fmla="*/ 985357 h 1203824"/>
                <a:gd name="connsiteX128" fmla="*/ 5790563 w 12192000"/>
                <a:gd name="connsiteY128" fmla="*/ 991300 h 1203824"/>
                <a:gd name="connsiteX129" fmla="*/ 5860260 w 12192000"/>
                <a:gd name="connsiteY129" fmla="*/ 1004958 h 1203824"/>
                <a:gd name="connsiteX130" fmla="*/ 6042101 w 12192000"/>
                <a:gd name="connsiteY130" fmla="*/ 1036226 h 1203824"/>
                <a:gd name="connsiteX131" fmla="*/ 6301998 w 12192000"/>
                <a:gd name="connsiteY131" fmla="*/ 989138 h 1203824"/>
                <a:gd name="connsiteX132" fmla="*/ 6452025 w 12192000"/>
                <a:gd name="connsiteY132" fmla="*/ 968489 h 1203824"/>
                <a:gd name="connsiteX133" fmla="*/ 6589205 w 12192000"/>
                <a:gd name="connsiteY133" fmla="*/ 939474 h 1203824"/>
                <a:gd name="connsiteX134" fmla="*/ 6631069 w 12192000"/>
                <a:gd name="connsiteY134" fmla="*/ 911222 h 1203824"/>
                <a:gd name="connsiteX135" fmla="*/ 6828274 w 12192000"/>
                <a:gd name="connsiteY135" fmla="*/ 942941 h 1203824"/>
                <a:gd name="connsiteX136" fmla="*/ 6900803 w 12192000"/>
                <a:gd name="connsiteY136" fmla="*/ 984140 h 1203824"/>
                <a:gd name="connsiteX137" fmla="*/ 7034668 w 12192000"/>
                <a:gd name="connsiteY137" fmla="*/ 1018665 h 1203824"/>
                <a:gd name="connsiteX138" fmla="*/ 7281067 w 12192000"/>
                <a:gd name="connsiteY138" fmla="*/ 966327 h 1203824"/>
                <a:gd name="connsiteX139" fmla="*/ 7412780 w 12192000"/>
                <a:gd name="connsiteY139" fmla="*/ 909206 h 1203824"/>
                <a:gd name="connsiteX140" fmla="*/ 7500327 w 12192000"/>
                <a:gd name="connsiteY140" fmla="*/ 894826 h 1203824"/>
                <a:gd name="connsiteX141" fmla="*/ 7662324 w 12192000"/>
                <a:gd name="connsiteY141" fmla="*/ 927415 h 1203824"/>
                <a:gd name="connsiteX142" fmla="*/ 7725334 w 12192000"/>
                <a:gd name="connsiteY142" fmla="*/ 924844 h 1203824"/>
                <a:gd name="connsiteX143" fmla="*/ 7833279 w 12192000"/>
                <a:gd name="connsiteY143" fmla="*/ 913031 h 1203824"/>
                <a:gd name="connsiteX144" fmla="*/ 7928605 w 12192000"/>
                <a:gd name="connsiteY144" fmla="*/ 881683 h 1203824"/>
                <a:gd name="connsiteX145" fmla="*/ 8146597 w 12192000"/>
                <a:gd name="connsiteY145" fmla="*/ 762968 h 1203824"/>
                <a:gd name="connsiteX146" fmla="*/ 8183577 w 12192000"/>
                <a:gd name="connsiteY146" fmla="*/ 749005 h 1203824"/>
                <a:gd name="connsiteX147" fmla="*/ 8250224 w 12192000"/>
                <a:gd name="connsiteY147" fmla="*/ 733642 h 1203824"/>
                <a:gd name="connsiteX148" fmla="*/ 8505929 w 12192000"/>
                <a:gd name="connsiteY148" fmla="*/ 626542 h 1203824"/>
                <a:gd name="connsiteX149" fmla="*/ 8564194 w 12192000"/>
                <a:gd name="connsiteY149" fmla="*/ 618796 h 1203824"/>
                <a:gd name="connsiteX150" fmla="*/ 8660705 w 12192000"/>
                <a:gd name="connsiteY150" fmla="*/ 611069 h 1203824"/>
                <a:gd name="connsiteX151" fmla="*/ 8762255 w 12192000"/>
                <a:gd name="connsiteY151" fmla="*/ 585060 h 1203824"/>
                <a:gd name="connsiteX152" fmla="*/ 8836439 w 12192000"/>
                <a:gd name="connsiteY152" fmla="*/ 566358 h 1203824"/>
                <a:gd name="connsiteX153" fmla="*/ 9050728 w 12192000"/>
                <a:gd name="connsiteY153" fmla="*/ 559575 h 1203824"/>
                <a:gd name="connsiteX154" fmla="*/ 9229627 w 12192000"/>
                <a:gd name="connsiteY154" fmla="*/ 557464 h 1203824"/>
                <a:gd name="connsiteX155" fmla="*/ 9253451 w 12192000"/>
                <a:gd name="connsiteY155" fmla="*/ 550855 h 1203824"/>
                <a:gd name="connsiteX156" fmla="*/ 9484214 w 12192000"/>
                <a:gd name="connsiteY156" fmla="*/ 498671 h 1203824"/>
                <a:gd name="connsiteX157" fmla="*/ 9582633 w 12192000"/>
                <a:gd name="connsiteY157" fmla="*/ 458384 h 1203824"/>
                <a:gd name="connsiteX158" fmla="*/ 9719670 w 12192000"/>
                <a:gd name="connsiteY158" fmla="*/ 415607 h 1203824"/>
                <a:gd name="connsiteX159" fmla="*/ 9871784 w 12192000"/>
                <a:gd name="connsiteY159" fmla="*/ 366147 h 1203824"/>
                <a:gd name="connsiteX160" fmla="*/ 9984494 w 12192000"/>
                <a:gd name="connsiteY160" fmla="*/ 336660 h 1203824"/>
                <a:gd name="connsiteX161" fmla="*/ 10154708 w 12192000"/>
                <a:gd name="connsiteY161" fmla="*/ 322193 h 1203824"/>
                <a:gd name="connsiteX162" fmla="*/ 10190446 w 12192000"/>
                <a:gd name="connsiteY162" fmla="*/ 325025 h 1203824"/>
                <a:gd name="connsiteX163" fmla="*/ 10530736 w 12192000"/>
                <a:gd name="connsiteY163" fmla="*/ 335953 h 1203824"/>
                <a:gd name="connsiteX164" fmla="*/ 10752157 w 12192000"/>
                <a:gd name="connsiteY164" fmla="*/ 305117 h 1203824"/>
                <a:gd name="connsiteX165" fmla="*/ 10824452 w 12192000"/>
                <a:gd name="connsiteY165" fmla="*/ 285927 h 1203824"/>
                <a:gd name="connsiteX166" fmla="*/ 10953152 w 12192000"/>
                <a:gd name="connsiteY166" fmla="*/ 228102 h 1203824"/>
                <a:gd name="connsiteX167" fmla="*/ 11011614 w 12192000"/>
                <a:gd name="connsiteY167" fmla="*/ 214096 h 1203824"/>
                <a:gd name="connsiteX168" fmla="*/ 11116031 w 12192000"/>
                <a:gd name="connsiteY168" fmla="*/ 195421 h 1203824"/>
                <a:gd name="connsiteX169" fmla="*/ 11344303 w 12192000"/>
                <a:gd name="connsiteY169" fmla="*/ 166629 h 1203824"/>
                <a:gd name="connsiteX170" fmla="*/ 11639050 w 12192000"/>
                <a:gd name="connsiteY170" fmla="*/ 108526 h 1203824"/>
                <a:gd name="connsiteX171" fmla="*/ 11757532 w 12192000"/>
                <a:gd name="connsiteY171" fmla="*/ 96530 h 1203824"/>
                <a:gd name="connsiteX172" fmla="*/ 11885799 w 12192000"/>
                <a:gd name="connsiteY172" fmla="*/ 86728 h 1203824"/>
                <a:gd name="connsiteX173" fmla="*/ 11922874 w 12192000"/>
                <a:gd name="connsiteY173" fmla="*/ 81060 h 1203824"/>
                <a:gd name="connsiteX174" fmla="*/ 12115331 w 12192000"/>
                <a:gd name="connsiteY174" fmla="*/ 33587 h 1203824"/>
                <a:gd name="connsiteX175" fmla="*/ 12158080 w 12192000"/>
                <a:gd name="connsiteY175" fmla="*/ 14081 h 1203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</a:cxnLst>
              <a:rect l="l" t="t" r="r" b="b"/>
              <a:pathLst>
                <a:path w="12192000" h="1203824">
                  <a:moveTo>
                    <a:pt x="12192000" y="0"/>
                  </a:moveTo>
                  <a:lnTo>
                    <a:pt x="12192000" y="463429"/>
                  </a:lnTo>
                  <a:lnTo>
                    <a:pt x="12190876" y="463512"/>
                  </a:lnTo>
                  <a:cubicBezTo>
                    <a:pt x="12153133" y="467010"/>
                    <a:pt x="12115042" y="473200"/>
                    <a:pt x="12077245" y="476327"/>
                  </a:cubicBezTo>
                  <a:cubicBezTo>
                    <a:pt x="12046307" y="479040"/>
                    <a:pt x="12015359" y="479114"/>
                    <a:pt x="11984517" y="479927"/>
                  </a:cubicBezTo>
                  <a:cubicBezTo>
                    <a:pt x="11973265" y="480210"/>
                    <a:pt x="11961485" y="476792"/>
                    <a:pt x="11951600" y="478957"/>
                  </a:cubicBezTo>
                  <a:cubicBezTo>
                    <a:pt x="11853497" y="501074"/>
                    <a:pt x="11777036" y="475730"/>
                    <a:pt x="11690904" y="471970"/>
                  </a:cubicBezTo>
                  <a:cubicBezTo>
                    <a:pt x="11600358" y="467893"/>
                    <a:pt x="11511400" y="454530"/>
                    <a:pt x="11413965" y="476172"/>
                  </a:cubicBezTo>
                  <a:cubicBezTo>
                    <a:pt x="11355010" y="489304"/>
                    <a:pt x="11299073" y="508237"/>
                    <a:pt x="11240739" y="523169"/>
                  </a:cubicBezTo>
                  <a:cubicBezTo>
                    <a:pt x="11219994" y="528395"/>
                    <a:pt x="11196384" y="531385"/>
                    <a:pt x="11175005" y="532169"/>
                  </a:cubicBezTo>
                  <a:cubicBezTo>
                    <a:pt x="11071819" y="536506"/>
                    <a:pt x="10971303" y="549336"/>
                    <a:pt x="10873726" y="580253"/>
                  </a:cubicBezTo>
                  <a:cubicBezTo>
                    <a:pt x="10856992" y="585473"/>
                    <a:pt x="10839156" y="590660"/>
                    <a:pt x="10821306" y="593207"/>
                  </a:cubicBezTo>
                  <a:cubicBezTo>
                    <a:pt x="10723500" y="607162"/>
                    <a:pt x="10626924" y="616976"/>
                    <a:pt x="10530811" y="612184"/>
                  </a:cubicBezTo>
                  <a:cubicBezTo>
                    <a:pt x="10498527" y="610559"/>
                    <a:pt x="10460885" y="619895"/>
                    <a:pt x="10426049" y="623354"/>
                  </a:cubicBezTo>
                  <a:cubicBezTo>
                    <a:pt x="10393740" y="626644"/>
                    <a:pt x="10360820" y="630774"/>
                    <a:pt x="10329156" y="630948"/>
                  </a:cubicBezTo>
                  <a:cubicBezTo>
                    <a:pt x="10282924" y="631125"/>
                    <a:pt x="10240698" y="636395"/>
                    <a:pt x="10194727" y="648617"/>
                  </a:cubicBezTo>
                  <a:cubicBezTo>
                    <a:pt x="10150847" y="660165"/>
                    <a:pt x="10102287" y="664450"/>
                    <a:pt x="10055906" y="671256"/>
                  </a:cubicBezTo>
                  <a:cubicBezTo>
                    <a:pt x="10004174" y="678826"/>
                    <a:pt x="9952442" y="686395"/>
                    <a:pt x="9900551" y="692855"/>
                  </a:cubicBezTo>
                  <a:cubicBezTo>
                    <a:pt x="9879793" y="695439"/>
                    <a:pt x="9855180" y="691398"/>
                    <a:pt x="9838464" y="696804"/>
                  </a:cubicBezTo>
                  <a:cubicBezTo>
                    <a:pt x="9784563" y="714690"/>
                    <a:pt x="9727517" y="710557"/>
                    <a:pt x="9672957" y="723816"/>
                  </a:cubicBezTo>
                  <a:cubicBezTo>
                    <a:pt x="9646220" y="730464"/>
                    <a:pt x="9614440" y="727257"/>
                    <a:pt x="9585066" y="730692"/>
                  </a:cubicBezTo>
                  <a:cubicBezTo>
                    <a:pt x="9537047" y="736221"/>
                    <a:pt x="9489294" y="743601"/>
                    <a:pt x="9441407" y="750055"/>
                  </a:cubicBezTo>
                  <a:cubicBezTo>
                    <a:pt x="9425674" y="752111"/>
                    <a:pt x="9410218" y="753561"/>
                    <a:pt x="9394459" y="755431"/>
                  </a:cubicBezTo>
                  <a:cubicBezTo>
                    <a:pt x="9380484" y="757048"/>
                    <a:pt x="9365611" y="757472"/>
                    <a:pt x="9352590" y="760650"/>
                  </a:cubicBezTo>
                  <a:cubicBezTo>
                    <a:pt x="9305415" y="772102"/>
                    <a:pt x="9259379" y="786411"/>
                    <a:pt x="9211614" y="796248"/>
                  </a:cubicBezTo>
                  <a:cubicBezTo>
                    <a:pt x="9170220" y="804796"/>
                    <a:pt x="9126523" y="807444"/>
                    <a:pt x="9084667" y="815303"/>
                  </a:cubicBezTo>
                  <a:cubicBezTo>
                    <a:pt x="9010868" y="829042"/>
                    <a:pt x="8937412" y="845188"/>
                    <a:pt x="8863666" y="859298"/>
                  </a:cubicBezTo>
                  <a:cubicBezTo>
                    <a:pt x="8847706" y="862330"/>
                    <a:pt x="8830271" y="860096"/>
                    <a:pt x="8813796" y="862070"/>
                  </a:cubicBezTo>
                  <a:cubicBezTo>
                    <a:pt x="8762262" y="868479"/>
                    <a:pt x="8710833" y="875626"/>
                    <a:pt x="8659351" y="882406"/>
                  </a:cubicBezTo>
                  <a:cubicBezTo>
                    <a:pt x="8630055" y="886396"/>
                    <a:pt x="8600505" y="891179"/>
                    <a:pt x="8571352" y="893639"/>
                  </a:cubicBezTo>
                  <a:cubicBezTo>
                    <a:pt x="8532843" y="896868"/>
                    <a:pt x="8497743" y="898476"/>
                    <a:pt x="8464106" y="918004"/>
                  </a:cubicBezTo>
                  <a:cubicBezTo>
                    <a:pt x="8412327" y="948238"/>
                    <a:pt x="8341122" y="949523"/>
                    <a:pt x="8278324" y="963769"/>
                  </a:cubicBezTo>
                  <a:cubicBezTo>
                    <a:pt x="8262086" y="967408"/>
                    <a:pt x="8245335" y="969987"/>
                    <a:pt x="8229128" y="973810"/>
                  </a:cubicBezTo>
                  <a:cubicBezTo>
                    <a:pt x="8199180" y="980915"/>
                    <a:pt x="8169646" y="988338"/>
                    <a:pt x="8139751" y="995815"/>
                  </a:cubicBezTo>
                  <a:cubicBezTo>
                    <a:pt x="8134478" y="997132"/>
                    <a:pt x="8128438" y="998185"/>
                    <a:pt x="8123571" y="999822"/>
                  </a:cubicBezTo>
                  <a:cubicBezTo>
                    <a:pt x="8078628" y="1014164"/>
                    <a:pt x="8034565" y="1029514"/>
                    <a:pt x="7988699" y="1042479"/>
                  </a:cubicBezTo>
                  <a:cubicBezTo>
                    <a:pt x="7966302" y="1048884"/>
                    <a:pt x="7941011" y="1052871"/>
                    <a:pt x="7917214" y="1054565"/>
                  </a:cubicBezTo>
                  <a:cubicBezTo>
                    <a:pt x="7847636" y="1059584"/>
                    <a:pt x="7779165" y="1067276"/>
                    <a:pt x="7710915" y="1084190"/>
                  </a:cubicBezTo>
                  <a:cubicBezTo>
                    <a:pt x="7683826" y="1090885"/>
                    <a:pt x="7652466" y="1090640"/>
                    <a:pt x="7622959" y="1093150"/>
                  </a:cubicBezTo>
                  <a:cubicBezTo>
                    <a:pt x="7552361" y="1098691"/>
                    <a:pt x="7481710" y="1103861"/>
                    <a:pt x="7410782" y="1109640"/>
                  </a:cubicBezTo>
                  <a:cubicBezTo>
                    <a:pt x="7366505" y="1113312"/>
                    <a:pt x="7322030" y="1118147"/>
                    <a:pt x="7277754" y="1121822"/>
                  </a:cubicBezTo>
                  <a:cubicBezTo>
                    <a:pt x="7226619" y="1125906"/>
                    <a:pt x="7175601" y="1128277"/>
                    <a:pt x="7124540" y="1132918"/>
                  </a:cubicBezTo>
                  <a:cubicBezTo>
                    <a:pt x="7066293" y="1138207"/>
                    <a:pt x="7008028" y="1145955"/>
                    <a:pt x="6949752" y="1151058"/>
                  </a:cubicBezTo>
                  <a:cubicBezTo>
                    <a:pt x="6843217" y="1160027"/>
                    <a:pt x="6736882" y="1167834"/>
                    <a:pt x="6630249" y="1176063"/>
                  </a:cubicBezTo>
                  <a:cubicBezTo>
                    <a:pt x="6526849" y="1184018"/>
                    <a:pt x="6423556" y="1192713"/>
                    <a:pt x="6320634" y="1198901"/>
                  </a:cubicBezTo>
                  <a:cubicBezTo>
                    <a:pt x="6277297" y="1201496"/>
                    <a:pt x="6235232" y="1197679"/>
                    <a:pt x="6192343" y="1198323"/>
                  </a:cubicBezTo>
                  <a:cubicBezTo>
                    <a:pt x="6117131" y="1199612"/>
                    <a:pt x="6041418" y="1202485"/>
                    <a:pt x="5966562" y="1203723"/>
                  </a:cubicBezTo>
                  <a:cubicBezTo>
                    <a:pt x="5933144" y="1204338"/>
                    <a:pt x="5900754" y="1201974"/>
                    <a:pt x="5867227" y="1201847"/>
                  </a:cubicBezTo>
                  <a:cubicBezTo>
                    <a:pt x="5788180" y="1201796"/>
                    <a:pt x="5708354" y="1203933"/>
                    <a:pt x="5630172" y="1202248"/>
                  </a:cubicBezTo>
                  <a:cubicBezTo>
                    <a:pt x="5535908" y="1200213"/>
                    <a:pt x="5442984" y="1194779"/>
                    <a:pt x="5348949" y="1191768"/>
                  </a:cubicBezTo>
                  <a:cubicBezTo>
                    <a:pt x="5313810" y="1190551"/>
                    <a:pt x="5277251" y="1192179"/>
                    <a:pt x="5241228" y="1192408"/>
                  </a:cubicBezTo>
                  <a:cubicBezTo>
                    <a:pt x="5151316" y="1192775"/>
                    <a:pt x="5061657" y="1192349"/>
                    <a:pt x="4971133" y="1193559"/>
                  </a:cubicBezTo>
                  <a:cubicBezTo>
                    <a:pt x="4937685" y="1193988"/>
                    <a:pt x="4903114" y="1199299"/>
                    <a:pt x="4869416" y="1200519"/>
                  </a:cubicBezTo>
                  <a:cubicBezTo>
                    <a:pt x="4830283" y="1201947"/>
                    <a:pt x="4791348" y="1202215"/>
                    <a:pt x="4753274" y="1200850"/>
                  </a:cubicBezTo>
                  <a:cubicBezTo>
                    <a:pt x="4705682" y="1199144"/>
                    <a:pt x="4659172" y="1194829"/>
                    <a:pt x="4611883" y="1192701"/>
                  </a:cubicBezTo>
                  <a:cubicBezTo>
                    <a:pt x="4533819" y="1189298"/>
                    <a:pt x="4455420" y="1186135"/>
                    <a:pt x="4376825" y="1184131"/>
                  </a:cubicBezTo>
                  <a:cubicBezTo>
                    <a:pt x="4347226" y="1183446"/>
                    <a:pt x="4315374" y="1187423"/>
                    <a:pt x="4285471" y="1187158"/>
                  </a:cubicBezTo>
                  <a:cubicBezTo>
                    <a:pt x="4145774" y="1185753"/>
                    <a:pt x="4006046" y="1184162"/>
                    <a:pt x="3866543" y="1181596"/>
                  </a:cubicBezTo>
                  <a:cubicBezTo>
                    <a:pt x="3794230" y="1180207"/>
                    <a:pt x="3723633" y="1175551"/>
                    <a:pt x="3651342" y="1174348"/>
                  </a:cubicBezTo>
                  <a:cubicBezTo>
                    <a:pt x="3607885" y="1173562"/>
                    <a:pt x="3561907" y="1178044"/>
                    <a:pt x="3518453" y="1177258"/>
                  </a:cubicBezTo>
                  <a:cubicBezTo>
                    <a:pt x="3478287" y="1176568"/>
                    <a:pt x="3440399" y="1171400"/>
                    <a:pt x="3400818" y="1169685"/>
                  </a:cubicBezTo>
                  <a:cubicBezTo>
                    <a:pt x="3279824" y="1164099"/>
                    <a:pt x="3157310" y="1160621"/>
                    <a:pt x="3037154" y="1153217"/>
                  </a:cubicBezTo>
                  <a:cubicBezTo>
                    <a:pt x="2978373" y="1149708"/>
                    <a:pt x="2922429" y="1140508"/>
                    <a:pt x="2866260" y="1132283"/>
                  </a:cubicBezTo>
                  <a:cubicBezTo>
                    <a:pt x="2771049" y="1118489"/>
                    <a:pt x="2677107" y="1103380"/>
                    <a:pt x="2582173" y="1088979"/>
                  </a:cubicBezTo>
                  <a:cubicBezTo>
                    <a:pt x="2511090" y="1078352"/>
                    <a:pt x="2447356" y="1063086"/>
                    <a:pt x="2395406" y="1035945"/>
                  </a:cubicBezTo>
                  <a:cubicBezTo>
                    <a:pt x="2371411" y="1023508"/>
                    <a:pt x="2331675" y="1015582"/>
                    <a:pt x="2294751" y="1014618"/>
                  </a:cubicBezTo>
                  <a:cubicBezTo>
                    <a:pt x="2228580" y="1012920"/>
                    <a:pt x="2177384" y="998698"/>
                    <a:pt x="2122944" y="984751"/>
                  </a:cubicBezTo>
                  <a:cubicBezTo>
                    <a:pt x="2054121" y="967003"/>
                    <a:pt x="1981585" y="951294"/>
                    <a:pt x="1905504" y="941380"/>
                  </a:cubicBezTo>
                  <a:cubicBezTo>
                    <a:pt x="1830544" y="931682"/>
                    <a:pt x="1747929" y="932141"/>
                    <a:pt x="1671045" y="924228"/>
                  </a:cubicBezTo>
                  <a:cubicBezTo>
                    <a:pt x="1625936" y="919523"/>
                    <a:pt x="1585613" y="907528"/>
                    <a:pt x="1543856" y="898190"/>
                  </a:cubicBezTo>
                  <a:cubicBezTo>
                    <a:pt x="1502093" y="888855"/>
                    <a:pt x="1460606" y="878913"/>
                    <a:pt x="1419784" y="868500"/>
                  </a:cubicBezTo>
                  <a:cubicBezTo>
                    <a:pt x="1397486" y="862806"/>
                    <a:pt x="1378078" y="854435"/>
                    <a:pt x="1355116" y="849214"/>
                  </a:cubicBezTo>
                  <a:cubicBezTo>
                    <a:pt x="1311848" y="839527"/>
                    <a:pt x="1265353" y="832754"/>
                    <a:pt x="1223713" y="821702"/>
                  </a:cubicBezTo>
                  <a:cubicBezTo>
                    <a:pt x="1183577" y="811001"/>
                    <a:pt x="1138864" y="809072"/>
                    <a:pt x="1094193" y="804872"/>
                  </a:cubicBezTo>
                  <a:cubicBezTo>
                    <a:pt x="1060244" y="801784"/>
                    <a:pt x="1034230" y="787936"/>
                    <a:pt x="1001115" y="783030"/>
                  </a:cubicBezTo>
                  <a:cubicBezTo>
                    <a:pt x="953853" y="775990"/>
                    <a:pt x="916853" y="764276"/>
                    <a:pt x="879548" y="747884"/>
                  </a:cubicBezTo>
                  <a:cubicBezTo>
                    <a:pt x="837586" y="729513"/>
                    <a:pt x="770061" y="725929"/>
                    <a:pt x="711163" y="719039"/>
                  </a:cubicBezTo>
                  <a:cubicBezTo>
                    <a:pt x="661152" y="713146"/>
                    <a:pt x="604343" y="715774"/>
                    <a:pt x="557941" y="707101"/>
                  </a:cubicBezTo>
                  <a:cubicBezTo>
                    <a:pt x="525381" y="700984"/>
                    <a:pt x="499355" y="684493"/>
                    <a:pt x="480347" y="668702"/>
                  </a:cubicBezTo>
                  <a:cubicBezTo>
                    <a:pt x="437718" y="632865"/>
                    <a:pt x="370204" y="616630"/>
                    <a:pt x="296224" y="603583"/>
                  </a:cubicBezTo>
                  <a:cubicBezTo>
                    <a:pt x="220741" y="590184"/>
                    <a:pt x="148480" y="573869"/>
                    <a:pt x="72689" y="560892"/>
                  </a:cubicBezTo>
                  <a:lnTo>
                    <a:pt x="0" y="543486"/>
                  </a:lnTo>
                  <a:lnTo>
                    <a:pt x="0" y="384357"/>
                  </a:lnTo>
                  <a:lnTo>
                    <a:pt x="51784" y="393937"/>
                  </a:lnTo>
                  <a:cubicBezTo>
                    <a:pt x="104770" y="397707"/>
                    <a:pt x="153378" y="409086"/>
                    <a:pt x="205561" y="414859"/>
                  </a:cubicBezTo>
                  <a:cubicBezTo>
                    <a:pt x="254062" y="420400"/>
                    <a:pt x="305001" y="422574"/>
                    <a:pt x="354391" y="426667"/>
                  </a:cubicBezTo>
                  <a:cubicBezTo>
                    <a:pt x="386450" y="429269"/>
                    <a:pt x="420771" y="429847"/>
                    <a:pt x="448281" y="436308"/>
                  </a:cubicBezTo>
                  <a:cubicBezTo>
                    <a:pt x="499904" y="448391"/>
                    <a:pt x="551004" y="446576"/>
                    <a:pt x="611518" y="434166"/>
                  </a:cubicBezTo>
                  <a:cubicBezTo>
                    <a:pt x="654695" y="425361"/>
                    <a:pt x="702395" y="422710"/>
                    <a:pt x="746076" y="422520"/>
                  </a:cubicBezTo>
                  <a:cubicBezTo>
                    <a:pt x="798481" y="422218"/>
                    <a:pt x="848400" y="419817"/>
                    <a:pt x="902724" y="409989"/>
                  </a:cubicBezTo>
                  <a:cubicBezTo>
                    <a:pt x="977291" y="396518"/>
                    <a:pt x="1048428" y="397321"/>
                    <a:pt x="1113854" y="414230"/>
                  </a:cubicBezTo>
                  <a:cubicBezTo>
                    <a:pt x="1184155" y="432145"/>
                    <a:pt x="1258677" y="446437"/>
                    <a:pt x="1333449" y="459938"/>
                  </a:cubicBezTo>
                  <a:cubicBezTo>
                    <a:pt x="1354772" y="463883"/>
                    <a:pt x="1385284" y="463304"/>
                    <a:pt x="1408608" y="458278"/>
                  </a:cubicBezTo>
                  <a:cubicBezTo>
                    <a:pt x="1483492" y="441930"/>
                    <a:pt x="1561495" y="427025"/>
                    <a:pt x="1630191" y="403061"/>
                  </a:cubicBezTo>
                  <a:cubicBezTo>
                    <a:pt x="1735315" y="366348"/>
                    <a:pt x="1840887" y="337881"/>
                    <a:pt x="1956289" y="332366"/>
                  </a:cubicBezTo>
                  <a:cubicBezTo>
                    <a:pt x="1986669" y="330865"/>
                    <a:pt x="2019100" y="336056"/>
                    <a:pt x="2042814" y="344002"/>
                  </a:cubicBezTo>
                  <a:cubicBezTo>
                    <a:pt x="2085261" y="358150"/>
                    <a:pt x="2126350" y="370413"/>
                    <a:pt x="2183420" y="369635"/>
                  </a:cubicBezTo>
                  <a:cubicBezTo>
                    <a:pt x="2235035" y="368879"/>
                    <a:pt x="2279659" y="405942"/>
                    <a:pt x="2269566" y="439859"/>
                  </a:cubicBezTo>
                  <a:cubicBezTo>
                    <a:pt x="2258267" y="478101"/>
                    <a:pt x="2277762" y="504964"/>
                    <a:pt x="2331129" y="524163"/>
                  </a:cubicBezTo>
                  <a:cubicBezTo>
                    <a:pt x="2352980" y="531807"/>
                    <a:pt x="2364861" y="546162"/>
                    <a:pt x="2385112" y="555357"/>
                  </a:cubicBezTo>
                  <a:cubicBezTo>
                    <a:pt x="2401860" y="562976"/>
                    <a:pt x="2421927" y="570875"/>
                    <a:pt x="2444033" y="572629"/>
                  </a:cubicBezTo>
                  <a:cubicBezTo>
                    <a:pt x="2483469" y="575878"/>
                    <a:pt x="2509763" y="584022"/>
                    <a:pt x="2525979" y="603233"/>
                  </a:cubicBezTo>
                  <a:cubicBezTo>
                    <a:pt x="2549282" y="631254"/>
                    <a:pt x="2578520" y="657481"/>
                    <a:pt x="2603911" y="684825"/>
                  </a:cubicBezTo>
                  <a:cubicBezTo>
                    <a:pt x="2618910" y="700624"/>
                    <a:pt x="2643515" y="707120"/>
                    <a:pt x="2678828" y="706990"/>
                  </a:cubicBezTo>
                  <a:cubicBezTo>
                    <a:pt x="2699243" y="707100"/>
                    <a:pt x="2725615" y="705603"/>
                    <a:pt x="2738094" y="711376"/>
                  </a:cubicBezTo>
                  <a:cubicBezTo>
                    <a:pt x="2805960" y="742855"/>
                    <a:pt x="2895980" y="733032"/>
                    <a:pt x="2983806" y="728243"/>
                  </a:cubicBezTo>
                  <a:cubicBezTo>
                    <a:pt x="2993929" y="727744"/>
                    <a:pt x="3004007" y="726871"/>
                    <a:pt x="3013997" y="725446"/>
                  </a:cubicBezTo>
                  <a:cubicBezTo>
                    <a:pt x="3136002" y="707474"/>
                    <a:pt x="3250133" y="713470"/>
                    <a:pt x="3364419" y="720577"/>
                  </a:cubicBezTo>
                  <a:cubicBezTo>
                    <a:pt x="3394563" y="722507"/>
                    <a:pt x="3428050" y="719807"/>
                    <a:pt x="3460521" y="717628"/>
                  </a:cubicBezTo>
                  <a:cubicBezTo>
                    <a:pt x="3545330" y="712137"/>
                    <a:pt x="3633314" y="698262"/>
                    <a:pt x="3710982" y="714182"/>
                  </a:cubicBezTo>
                  <a:cubicBezTo>
                    <a:pt x="3772122" y="726607"/>
                    <a:pt x="3825029" y="745116"/>
                    <a:pt x="3850961" y="778802"/>
                  </a:cubicBezTo>
                  <a:cubicBezTo>
                    <a:pt x="3868395" y="801427"/>
                    <a:pt x="3898481" y="813185"/>
                    <a:pt x="3946286" y="816372"/>
                  </a:cubicBezTo>
                  <a:cubicBezTo>
                    <a:pt x="3987480" y="819179"/>
                    <a:pt x="4025130" y="827781"/>
                    <a:pt x="4065132" y="832459"/>
                  </a:cubicBezTo>
                  <a:cubicBezTo>
                    <a:pt x="4086246" y="834922"/>
                    <a:pt x="4110400" y="838274"/>
                    <a:pt x="4132173" y="835167"/>
                  </a:cubicBezTo>
                  <a:cubicBezTo>
                    <a:pt x="4190358" y="826865"/>
                    <a:pt x="4249453" y="817300"/>
                    <a:pt x="4305858" y="804156"/>
                  </a:cubicBezTo>
                  <a:cubicBezTo>
                    <a:pt x="4334041" y="797490"/>
                    <a:pt x="4360739" y="782919"/>
                    <a:pt x="4382131" y="769481"/>
                  </a:cubicBezTo>
                  <a:cubicBezTo>
                    <a:pt x="4404161" y="755388"/>
                    <a:pt x="4425552" y="747047"/>
                    <a:pt x="4453289" y="752531"/>
                  </a:cubicBezTo>
                  <a:cubicBezTo>
                    <a:pt x="4522267" y="766292"/>
                    <a:pt x="4590589" y="780524"/>
                    <a:pt x="4657971" y="795835"/>
                  </a:cubicBezTo>
                  <a:cubicBezTo>
                    <a:pt x="4669645" y="798513"/>
                    <a:pt x="4675987" y="807238"/>
                    <a:pt x="4682399" y="813876"/>
                  </a:cubicBezTo>
                  <a:cubicBezTo>
                    <a:pt x="4712325" y="844914"/>
                    <a:pt x="4739115" y="876968"/>
                    <a:pt x="4771814" y="907046"/>
                  </a:cubicBezTo>
                  <a:cubicBezTo>
                    <a:pt x="4783117" y="917329"/>
                    <a:pt x="4807945" y="922850"/>
                    <a:pt x="4827520" y="929876"/>
                  </a:cubicBezTo>
                  <a:cubicBezTo>
                    <a:pt x="4833681" y="932206"/>
                    <a:pt x="4845543" y="931081"/>
                    <a:pt x="4849942" y="933851"/>
                  </a:cubicBezTo>
                  <a:cubicBezTo>
                    <a:pt x="4888949" y="959631"/>
                    <a:pt x="4951287" y="954890"/>
                    <a:pt x="5009626" y="957896"/>
                  </a:cubicBezTo>
                  <a:cubicBezTo>
                    <a:pt x="5059523" y="960407"/>
                    <a:pt x="5111928" y="960104"/>
                    <a:pt x="5158711" y="963814"/>
                  </a:cubicBezTo>
                  <a:cubicBezTo>
                    <a:pt x="5231307" y="969696"/>
                    <a:pt x="5298173" y="973751"/>
                    <a:pt x="5376427" y="963151"/>
                  </a:cubicBezTo>
                  <a:cubicBezTo>
                    <a:pt x="5408579" y="958754"/>
                    <a:pt x="5448461" y="970245"/>
                    <a:pt x="5475787" y="980508"/>
                  </a:cubicBezTo>
                  <a:cubicBezTo>
                    <a:pt x="5528518" y="1000363"/>
                    <a:pt x="5584839" y="1001958"/>
                    <a:pt x="5653401" y="987268"/>
                  </a:cubicBezTo>
                  <a:cubicBezTo>
                    <a:pt x="5676008" y="982341"/>
                    <a:pt x="5702558" y="984595"/>
                    <a:pt x="5726340" y="985357"/>
                  </a:cubicBezTo>
                  <a:cubicBezTo>
                    <a:pt x="5748643" y="985952"/>
                    <a:pt x="5770110" y="988364"/>
                    <a:pt x="5790563" y="991300"/>
                  </a:cubicBezTo>
                  <a:cubicBezTo>
                    <a:pt x="5815128" y="994969"/>
                    <a:pt x="5845522" y="996110"/>
                    <a:pt x="5860260" y="1004958"/>
                  </a:cubicBezTo>
                  <a:cubicBezTo>
                    <a:pt x="5906803" y="1032493"/>
                    <a:pt x="5977069" y="1037385"/>
                    <a:pt x="6042101" y="1036226"/>
                  </a:cubicBezTo>
                  <a:cubicBezTo>
                    <a:pt x="6128232" y="1034888"/>
                    <a:pt x="6222269" y="1027704"/>
                    <a:pt x="6301998" y="989138"/>
                  </a:cubicBezTo>
                  <a:cubicBezTo>
                    <a:pt x="6349672" y="965909"/>
                    <a:pt x="6396952" y="955198"/>
                    <a:pt x="6452025" y="968489"/>
                  </a:cubicBezTo>
                  <a:cubicBezTo>
                    <a:pt x="6489401" y="977695"/>
                    <a:pt x="6558002" y="960731"/>
                    <a:pt x="6589205" y="939474"/>
                  </a:cubicBezTo>
                  <a:cubicBezTo>
                    <a:pt x="6600499" y="931821"/>
                    <a:pt x="6612148" y="924116"/>
                    <a:pt x="6631069" y="911222"/>
                  </a:cubicBezTo>
                  <a:cubicBezTo>
                    <a:pt x="6674305" y="951313"/>
                    <a:pt x="6752346" y="944332"/>
                    <a:pt x="6828274" y="942941"/>
                  </a:cubicBezTo>
                  <a:cubicBezTo>
                    <a:pt x="6874780" y="942157"/>
                    <a:pt x="6889173" y="963896"/>
                    <a:pt x="6900803" y="984140"/>
                  </a:cubicBezTo>
                  <a:cubicBezTo>
                    <a:pt x="6921316" y="1020676"/>
                    <a:pt x="6959796" y="1032557"/>
                    <a:pt x="7034668" y="1018665"/>
                  </a:cubicBezTo>
                  <a:cubicBezTo>
                    <a:pt x="7117337" y="1003282"/>
                    <a:pt x="7199637" y="985309"/>
                    <a:pt x="7281067" y="966327"/>
                  </a:cubicBezTo>
                  <a:cubicBezTo>
                    <a:pt x="7332521" y="954266"/>
                    <a:pt x="7378029" y="936255"/>
                    <a:pt x="7412780" y="909206"/>
                  </a:cubicBezTo>
                  <a:cubicBezTo>
                    <a:pt x="7446535" y="882864"/>
                    <a:pt x="7455445" y="884046"/>
                    <a:pt x="7500327" y="894826"/>
                  </a:cubicBezTo>
                  <a:cubicBezTo>
                    <a:pt x="7552743" y="907363"/>
                    <a:pt x="7606735" y="918164"/>
                    <a:pt x="7662324" y="927415"/>
                  </a:cubicBezTo>
                  <a:cubicBezTo>
                    <a:pt x="7679867" y="930387"/>
                    <a:pt x="7704114" y="926740"/>
                    <a:pt x="7725334" y="924844"/>
                  </a:cubicBezTo>
                  <a:cubicBezTo>
                    <a:pt x="7761320" y="921787"/>
                    <a:pt x="7798617" y="920242"/>
                    <a:pt x="7833279" y="913031"/>
                  </a:cubicBezTo>
                  <a:cubicBezTo>
                    <a:pt x="7866516" y="906023"/>
                    <a:pt x="7898634" y="893700"/>
                    <a:pt x="7928605" y="881683"/>
                  </a:cubicBezTo>
                  <a:cubicBezTo>
                    <a:pt x="8012311" y="848025"/>
                    <a:pt x="8088138" y="810205"/>
                    <a:pt x="8146597" y="762968"/>
                  </a:cubicBezTo>
                  <a:cubicBezTo>
                    <a:pt x="8154091" y="756800"/>
                    <a:pt x="8170249" y="752606"/>
                    <a:pt x="8183577" y="749005"/>
                  </a:cubicBezTo>
                  <a:cubicBezTo>
                    <a:pt x="8205312" y="743071"/>
                    <a:pt x="8227788" y="737222"/>
                    <a:pt x="8250224" y="733642"/>
                  </a:cubicBezTo>
                  <a:cubicBezTo>
                    <a:pt x="8359189" y="716209"/>
                    <a:pt x="8441164" y="678078"/>
                    <a:pt x="8505929" y="626542"/>
                  </a:cubicBezTo>
                  <a:cubicBezTo>
                    <a:pt x="8524585" y="611796"/>
                    <a:pt x="8540107" y="608259"/>
                    <a:pt x="8564194" y="618796"/>
                  </a:cubicBezTo>
                  <a:cubicBezTo>
                    <a:pt x="8592162" y="631043"/>
                    <a:pt x="8628032" y="619507"/>
                    <a:pt x="8660705" y="611069"/>
                  </a:cubicBezTo>
                  <a:cubicBezTo>
                    <a:pt x="8694442" y="602479"/>
                    <a:pt x="8728514" y="593651"/>
                    <a:pt x="8762255" y="585060"/>
                  </a:cubicBezTo>
                  <a:cubicBezTo>
                    <a:pt x="8787227" y="578855"/>
                    <a:pt x="8811899" y="573069"/>
                    <a:pt x="8836439" y="566358"/>
                  </a:cubicBezTo>
                  <a:cubicBezTo>
                    <a:pt x="8912856" y="545447"/>
                    <a:pt x="8983243" y="538425"/>
                    <a:pt x="9050728" y="559575"/>
                  </a:cubicBezTo>
                  <a:cubicBezTo>
                    <a:pt x="9102219" y="575830"/>
                    <a:pt x="9164950" y="573868"/>
                    <a:pt x="9229627" y="557464"/>
                  </a:cubicBezTo>
                  <a:cubicBezTo>
                    <a:pt x="9237706" y="555368"/>
                    <a:pt x="9247529" y="550190"/>
                    <a:pt x="9253451" y="550855"/>
                  </a:cubicBezTo>
                  <a:cubicBezTo>
                    <a:pt x="9342568" y="560232"/>
                    <a:pt x="9405310" y="512383"/>
                    <a:pt x="9484214" y="498671"/>
                  </a:cubicBezTo>
                  <a:cubicBezTo>
                    <a:pt x="9519035" y="492570"/>
                    <a:pt x="9552778" y="473783"/>
                    <a:pt x="9582633" y="458384"/>
                  </a:cubicBezTo>
                  <a:cubicBezTo>
                    <a:pt x="9623689" y="437231"/>
                    <a:pt x="9660183" y="417297"/>
                    <a:pt x="9719670" y="415607"/>
                  </a:cubicBezTo>
                  <a:cubicBezTo>
                    <a:pt x="9779189" y="414101"/>
                    <a:pt x="9830940" y="393878"/>
                    <a:pt x="9871784" y="366147"/>
                  </a:cubicBezTo>
                  <a:cubicBezTo>
                    <a:pt x="9903014" y="345075"/>
                    <a:pt x="9939570" y="338349"/>
                    <a:pt x="9984494" y="336660"/>
                  </a:cubicBezTo>
                  <a:cubicBezTo>
                    <a:pt x="10040642" y="334503"/>
                    <a:pt x="10098165" y="326674"/>
                    <a:pt x="10154708" y="322193"/>
                  </a:cubicBezTo>
                  <a:cubicBezTo>
                    <a:pt x="10166953" y="321201"/>
                    <a:pt x="10182669" y="321603"/>
                    <a:pt x="10190446" y="325025"/>
                  </a:cubicBezTo>
                  <a:cubicBezTo>
                    <a:pt x="10285769" y="367692"/>
                    <a:pt x="10408999" y="350677"/>
                    <a:pt x="10530736" y="335953"/>
                  </a:cubicBezTo>
                  <a:cubicBezTo>
                    <a:pt x="10604506" y="327127"/>
                    <a:pt x="10678397" y="316584"/>
                    <a:pt x="10752157" y="305117"/>
                  </a:cubicBezTo>
                  <a:cubicBezTo>
                    <a:pt x="10777120" y="301365"/>
                    <a:pt x="10803110" y="294636"/>
                    <a:pt x="10824452" y="285927"/>
                  </a:cubicBezTo>
                  <a:cubicBezTo>
                    <a:pt x="10868837" y="267698"/>
                    <a:pt x="10909147" y="246465"/>
                    <a:pt x="10953152" y="228102"/>
                  </a:cubicBezTo>
                  <a:cubicBezTo>
                    <a:pt x="10969622" y="221030"/>
                    <a:pt x="10991730" y="217688"/>
                    <a:pt x="11011614" y="214096"/>
                  </a:cubicBezTo>
                  <a:cubicBezTo>
                    <a:pt x="11046743" y="207573"/>
                    <a:pt x="11086641" y="206412"/>
                    <a:pt x="11116031" y="195421"/>
                  </a:cubicBezTo>
                  <a:cubicBezTo>
                    <a:pt x="11192467" y="166956"/>
                    <a:pt x="11266913" y="160299"/>
                    <a:pt x="11344303" y="166629"/>
                  </a:cubicBezTo>
                  <a:cubicBezTo>
                    <a:pt x="11452657" y="175527"/>
                    <a:pt x="11551626" y="159519"/>
                    <a:pt x="11639050" y="108526"/>
                  </a:cubicBezTo>
                  <a:cubicBezTo>
                    <a:pt x="11678385" y="85543"/>
                    <a:pt x="11720243" y="87879"/>
                    <a:pt x="11757532" y="96530"/>
                  </a:cubicBezTo>
                  <a:cubicBezTo>
                    <a:pt x="11800499" y="106640"/>
                    <a:pt x="11840704" y="105056"/>
                    <a:pt x="11885799" y="86728"/>
                  </a:cubicBezTo>
                  <a:cubicBezTo>
                    <a:pt x="11895784" y="82659"/>
                    <a:pt x="11910604" y="81867"/>
                    <a:pt x="11922874" y="81060"/>
                  </a:cubicBezTo>
                  <a:cubicBezTo>
                    <a:pt x="11992783" y="75806"/>
                    <a:pt x="12063500" y="73647"/>
                    <a:pt x="12115331" y="33587"/>
                  </a:cubicBezTo>
                  <a:cubicBezTo>
                    <a:pt x="12125500" y="25715"/>
                    <a:pt x="12143693" y="20477"/>
                    <a:pt x="12158080" y="14081"/>
                  </a:cubicBezTo>
                  <a:close/>
                </a:path>
              </a:pathLst>
            </a:custGeom>
            <a:blipFill dpi="0" rotWithShape="1">
              <a:blip r:embed="rId4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7587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8844373-2C10-4009-B7EA-3CF5134017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7352D5-368F-E162-A2A3-EB154943B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3307" y="1872316"/>
            <a:ext cx="3505200" cy="311469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600" dirty="0">
                <a:solidFill>
                  <a:schemeClr val="bg1"/>
                </a:solidFill>
              </a:rPr>
              <a:t>Metal plates</a:t>
            </a:r>
            <a:endParaRPr lang="en-US" sz="56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A1086F5-290F-43BC-8A5F-AA48DA80D5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0"/>
            <a:ext cx="4087640" cy="6858000"/>
            <a:chOff x="1" y="0"/>
            <a:chExt cx="4087640" cy="6858000"/>
          </a:xfrm>
          <a:effectLst>
            <a:outerShdw blurRad="381000" dist="152400" algn="ctr" rotWithShape="0">
              <a:srgbClr val="000000">
                <a:alpha val="10000"/>
              </a:srgbClr>
            </a:outerShdw>
          </a:effectLst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BFE62CD-B7BF-4E72-B3A4-EF70C3DAFD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0"/>
              <a:ext cx="3986041" cy="6858000"/>
            </a:xfrm>
            <a:custGeom>
              <a:avLst/>
              <a:gdLst>
                <a:gd name="connsiteX0" fmla="*/ 0 w 3986041"/>
                <a:gd name="connsiteY0" fmla="*/ 0 h 6858000"/>
                <a:gd name="connsiteX1" fmla="*/ 3066495 w 3986041"/>
                <a:gd name="connsiteY1" fmla="*/ 0 h 6858000"/>
                <a:gd name="connsiteX2" fmla="*/ 3427241 w 3986041"/>
                <a:gd name="connsiteY2" fmla="*/ 1211943 h 6858000"/>
                <a:gd name="connsiteX3" fmla="*/ 3986041 w 3986041"/>
                <a:gd name="connsiteY3" fmla="*/ 4122057 h 6858000"/>
                <a:gd name="connsiteX4" fmla="*/ 3751724 w 3986041"/>
                <a:gd name="connsiteY4" fmla="*/ 6858000 h 6858000"/>
                <a:gd name="connsiteX5" fmla="*/ 0 w 3986041"/>
                <a:gd name="connsiteY5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86041" h="6858000">
                  <a:moveTo>
                    <a:pt x="0" y="0"/>
                  </a:moveTo>
                  <a:lnTo>
                    <a:pt x="3066495" y="0"/>
                  </a:lnTo>
                  <a:lnTo>
                    <a:pt x="3427241" y="1211943"/>
                  </a:lnTo>
                  <a:lnTo>
                    <a:pt x="3986041" y="4122057"/>
                  </a:lnTo>
                  <a:lnTo>
                    <a:pt x="3751724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C58BB09-35C2-4EAD-A800-B39E4CA493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748588" y="0"/>
              <a:ext cx="1339053" cy="6858000"/>
            </a:xfrm>
            <a:custGeom>
              <a:avLst/>
              <a:gdLst>
                <a:gd name="connsiteX0" fmla="*/ 850532 w 1339053"/>
                <a:gd name="connsiteY0" fmla="*/ 3481838 h 6858000"/>
                <a:gd name="connsiteX1" fmla="*/ 877027 w 1339053"/>
                <a:gd name="connsiteY1" fmla="*/ 3490955 h 6858000"/>
                <a:gd name="connsiteX2" fmla="*/ 922718 w 1339053"/>
                <a:gd name="connsiteY2" fmla="*/ 3516472 h 6858000"/>
                <a:gd name="connsiteX3" fmla="*/ 1094179 w 1339053"/>
                <a:gd name="connsiteY3" fmla="*/ 3567567 h 6858000"/>
                <a:gd name="connsiteX4" fmla="*/ 1118891 w 1339053"/>
                <a:gd name="connsiteY4" fmla="*/ 3568331 h 6858000"/>
                <a:gd name="connsiteX5" fmla="*/ 1295961 w 1339053"/>
                <a:gd name="connsiteY5" fmla="*/ 3584709 h 6858000"/>
                <a:gd name="connsiteX6" fmla="*/ 1308070 w 1339053"/>
                <a:gd name="connsiteY6" fmla="*/ 3585183 h 6858000"/>
                <a:gd name="connsiteX7" fmla="*/ 1325263 w 1339053"/>
                <a:gd name="connsiteY7" fmla="*/ 3705453 h 6858000"/>
                <a:gd name="connsiteX8" fmla="*/ 1334107 w 1339053"/>
                <a:gd name="connsiteY8" fmla="*/ 3772268 h 6858000"/>
                <a:gd name="connsiteX9" fmla="*/ 1338203 w 1339053"/>
                <a:gd name="connsiteY9" fmla="*/ 3831076 h 6858000"/>
                <a:gd name="connsiteX10" fmla="*/ 1338805 w 1339053"/>
                <a:gd name="connsiteY10" fmla="*/ 3839709 h 6858000"/>
                <a:gd name="connsiteX11" fmla="*/ 1335635 w 1339053"/>
                <a:gd name="connsiteY11" fmla="*/ 4118635 h 6858000"/>
                <a:gd name="connsiteX12" fmla="*/ 1337171 w 1339053"/>
                <a:gd name="connsiteY12" fmla="*/ 4209403 h 6858000"/>
                <a:gd name="connsiteX13" fmla="*/ 1325840 w 1339053"/>
                <a:gd name="connsiteY13" fmla="*/ 4309174 h 6858000"/>
                <a:gd name="connsiteX14" fmla="*/ 1321122 w 1339053"/>
                <a:gd name="connsiteY14" fmla="*/ 4473630 h 6858000"/>
                <a:gd name="connsiteX15" fmla="*/ 1302196 w 1339053"/>
                <a:gd name="connsiteY15" fmla="*/ 4791709 h 6858000"/>
                <a:gd name="connsiteX16" fmla="*/ 1293239 w 1339053"/>
                <a:gd name="connsiteY16" fmla="*/ 4860048 h 6858000"/>
                <a:gd name="connsiteX17" fmla="*/ 1288829 w 1339053"/>
                <a:gd name="connsiteY17" fmla="*/ 5039837 h 6858000"/>
                <a:gd name="connsiteX18" fmla="*/ 1289584 w 1339053"/>
                <a:gd name="connsiteY18" fmla="*/ 5148703 h 6858000"/>
                <a:gd name="connsiteX19" fmla="*/ 1282205 w 1339053"/>
                <a:gd name="connsiteY19" fmla="*/ 5236435 h 6858000"/>
                <a:gd name="connsiteX20" fmla="*/ 1268145 w 1339053"/>
                <a:gd name="connsiteY20" fmla="*/ 5311662 h 6858000"/>
                <a:gd name="connsiteX21" fmla="*/ 1250547 w 1339053"/>
                <a:gd name="connsiteY21" fmla="*/ 5515595 h 6858000"/>
                <a:gd name="connsiteX22" fmla="*/ 1243323 w 1339053"/>
                <a:gd name="connsiteY22" fmla="*/ 5596885 h 6858000"/>
                <a:gd name="connsiteX23" fmla="*/ 1238303 w 1339053"/>
                <a:gd name="connsiteY23" fmla="*/ 5812036 h 6858000"/>
                <a:gd name="connsiteX24" fmla="*/ 1223551 w 1339053"/>
                <a:gd name="connsiteY24" fmla="*/ 5991171 h 6858000"/>
                <a:gd name="connsiteX25" fmla="*/ 1219699 w 1339053"/>
                <a:gd name="connsiteY25" fmla="*/ 6066726 h 6858000"/>
                <a:gd name="connsiteX26" fmla="*/ 1199935 w 1339053"/>
                <a:gd name="connsiteY26" fmla="*/ 6236130 h 6858000"/>
                <a:gd name="connsiteX27" fmla="*/ 1192857 w 1339053"/>
                <a:gd name="connsiteY27" fmla="*/ 6333267 h 6858000"/>
                <a:gd name="connsiteX28" fmla="*/ 1148174 w 1339053"/>
                <a:gd name="connsiteY28" fmla="*/ 6561849 h 6858000"/>
                <a:gd name="connsiteX29" fmla="*/ 1100424 w 1339053"/>
                <a:gd name="connsiteY29" fmla="*/ 6797385 h 6858000"/>
                <a:gd name="connsiteX30" fmla="*/ 1085621 w 1339053"/>
                <a:gd name="connsiteY30" fmla="*/ 6858000 h 6858000"/>
                <a:gd name="connsiteX31" fmla="*/ 932341 w 1339053"/>
                <a:gd name="connsiteY31" fmla="*/ 6858000 h 6858000"/>
                <a:gd name="connsiteX32" fmla="*/ 944496 w 1339053"/>
                <a:gd name="connsiteY32" fmla="*/ 6829656 h 6858000"/>
                <a:gd name="connsiteX33" fmla="*/ 913239 w 1339053"/>
                <a:gd name="connsiteY33" fmla="*/ 6720119 h 6858000"/>
                <a:gd name="connsiteX34" fmla="*/ 870682 w 1339053"/>
                <a:gd name="connsiteY34" fmla="*/ 6655346 h 6858000"/>
                <a:gd name="connsiteX35" fmla="*/ 846442 w 1339053"/>
                <a:gd name="connsiteY35" fmla="*/ 6498594 h 6858000"/>
                <a:gd name="connsiteX36" fmla="*/ 881150 w 1339053"/>
                <a:gd name="connsiteY36" fmla="*/ 6473756 h 6858000"/>
                <a:gd name="connsiteX37" fmla="*/ 922470 w 1339053"/>
                <a:gd name="connsiteY37" fmla="*/ 6377035 h 6858000"/>
                <a:gd name="connsiteX38" fmla="*/ 955039 w 1339053"/>
                <a:gd name="connsiteY38" fmla="*/ 6268585 h 6858000"/>
                <a:gd name="connsiteX39" fmla="*/ 1024350 w 1339053"/>
                <a:gd name="connsiteY39" fmla="*/ 6083443 h 6858000"/>
                <a:gd name="connsiteX40" fmla="*/ 999696 w 1339053"/>
                <a:gd name="connsiteY40" fmla="*/ 5938416 h 6858000"/>
                <a:gd name="connsiteX41" fmla="*/ 988342 w 1339053"/>
                <a:gd name="connsiteY41" fmla="*/ 5882426 h 6858000"/>
                <a:gd name="connsiteX42" fmla="*/ 985444 w 1339053"/>
                <a:gd name="connsiteY42" fmla="*/ 5832438 h 6858000"/>
                <a:gd name="connsiteX43" fmla="*/ 992016 w 1339053"/>
                <a:gd name="connsiteY43" fmla="*/ 5777751 h 6858000"/>
                <a:gd name="connsiteX44" fmla="*/ 995028 w 1339053"/>
                <a:gd name="connsiteY44" fmla="*/ 5641832 h 6858000"/>
                <a:gd name="connsiteX45" fmla="*/ 981247 w 1339053"/>
                <a:gd name="connsiteY45" fmla="*/ 5562522 h 6858000"/>
                <a:gd name="connsiteX46" fmla="*/ 995131 w 1339053"/>
                <a:gd name="connsiteY46" fmla="*/ 5398075 h 6858000"/>
                <a:gd name="connsiteX47" fmla="*/ 997379 w 1339053"/>
                <a:gd name="connsiteY47" fmla="*/ 5283928 h 6858000"/>
                <a:gd name="connsiteX48" fmla="*/ 979617 w 1339053"/>
                <a:gd name="connsiteY48" fmla="*/ 5157396 h 6858000"/>
                <a:gd name="connsiteX49" fmla="*/ 976441 w 1339053"/>
                <a:gd name="connsiteY49" fmla="*/ 5139485 h 6858000"/>
                <a:gd name="connsiteX50" fmla="*/ 953793 w 1339053"/>
                <a:gd name="connsiteY50" fmla="*/ 5091862 h 6858000"/>
                <a:gd name="connsiteX51" fmla="*/ 853056 w 1339053"/>
                <a:gd name="connsiteY51" fmla="*/ 5001787 h 6858000"/>
                <a:gd name="connsiteX52" fmla="*/ 833979 w 1339053"/>
                <a:gd name="connsiteY52" fmla="*/ 4978966 h 6858000"/>
                <a:gd name="connsiteX53" fmla="*/ 796995 w 1339053"/>
                <a:gd name="connsiteY53" fmla="*/ 4813768 h 6858000"/>
                <a:gd name="connsiteX54" fmla="*/ 820590 w 1339053"/>
                <a:gd name="connsiteY54" fmla="*/ 4764057 h 6858000"/>
                <a:gd name="connsiteX55" fmla="*/ 864688 w 1339053"/>
                <a:gd name="connsiteY55" fmla="*/ 4714752 h 6858000"/>
                <a:gd name="connsiteX56" fmla="*/ 910485 w 1339053"/>
                <a:gd name="connsiteY56" fmla="*/ 4590911 h 6858000"/>
                <a:gd name="connsiteX57" fmla="*/ 911445 w 1339053"/>
                <a:gd name="connsiteY57" fmla="*/ 4539571 h 6858000"/>
                <a:gd name="connsiteX58" fmla="*/ 900285 w 1339053"/>
                <a:gd name="connsiteY58" fmla="*/ 4445837 h 6858000"/>
                <a:gd name="connsiteX59" fmla="*/ 863237 w 1339053"/>
                <a:gd name="connsiteY59" fmla="*/ 4364703 h 6858000"/>
                <a:gd name="connsiteX60" fmla="*/ 798070 w 1339053"/>
                <a:gd name="connsiteY60" fmla="*/ 4243284 h 6858000"/>
                <a:gd name="connsiteX61" fmla="*/ 817097 w 1339053"/>
                <a:gd name="connsiteY61" fmla="*/ 4054750 h 6858000"/>
                <a:gd name="connsiteX62" fmla="*/ 826251 w 1339053"/>
                <a:gd name="connsiteY62" fmla="*/ 3982801 h 6858000"/>
                <a:gd name="connsiteX63" fmla="*/ 836848 w 1339053"/>
                <a:gd name="connsiteY63" fmla="*/ 3784939 h 6858000"/>
                <a:gd name="connsiteX64" fmla="*/ 841285 w 1339053"/>
                <a:gd name="connsiteY64" fmla="*/ 3766755 h 6858000"/>
                <a:gd name="connsiteX65" fmla="*/ 841284 w 1339053"/>
                <a:gd name="connsiteY65" fmla="*/ 3766755 h 6858000"/>
                <a:gd name="connsiteX66" fmla="*/ 852925 w 1339053"/>
                <a:gd name="connsiteY66" fmla="*/ 3719034 h 6858000"/>
                <a:gd name="connsiteX67" fmla="*/ 857932 w 1339053"/>
                <a:gd name="connsiteY67" fmla="*/ 3696880 h 6858000"/>
                <a:gd name="connsiteX68" fmla="*/ 853534 w 1339053"/>
                <a:gd name="connsiteY68" fmla="*/ 3507036 h 6858000"/>
                <a:gd name="connsiteX69" fmla="*/ 850226 w 1339053"/>
                <a:gd name="connsiteY69" fmla="*/ 3485839 h 6858000"/>
                <a:gd name="connsiteX70" fmla="*/ 0 w 1339053"/>
                <a:gd name="connsiteY70" fmla="*/ 0 h 6858000"/>
                <a:gd name="connsiteX71" fmla="*/ 455609 w 1339053"/>
                <a:gd name="connsiteY71" fmla="*/ 0 h 6858000"/>
                <a:gd name="connsiteX72" fmla="*/ 459171 w 1339053"/>
                <a:gd name="connsiteY72" fmla="*/ 72395 h 6858000"/>
                <a:gd name="connsiteX73" fmla="*/ 460041 w 1339053"/>
                <a:gd name="connsiteY73" fmla="*/ 131917 h 6858000"/>
                <a:gd name="connsiteX74" fmla="*/ 504421 w 1339053"/>
                <a:gd name="connsiteY74" fmla="*/ 389691 h 6858000"/>
                <a:gd name="connsiteX75" fmla="*/ 582097 w 1339053"/>
                <a:gd name="connsiteY75" fmla="*/ 634609 h 6858000"/>
                <a:gd name="connsiteX76" fmla="*/ 702468 w 1339053"/>
                <a:gd name="connsiteY76" fmla="*/ 834019 h 6858000"/>
                <a:gd name="connsiteX77" fmla="*/ 729203 w 1339053"/>
                <a:gd name="connsiteY77" fmla="*/ 887701 h 6858000"/>
                <a:gd name="connsiteX78" fmla="*/ 743787 w 1339053"/>
                <a:gd name="connsiteY78" fmla="*/ 1016355 h 6858000"/>
                <a:gd name="connsiteX79" fmla="*/ 750083 w 1339053"/>
                <a:gd name="connsiteY79" fmla="*/ 1128060 h 6858000"/>
                <a:gd name="connsiteX80" fmla="*/ 768866 w 1339053"/>
                <a:gd name="connsiteY80" fmla="*/ 1213431 h 6858000"/>
                <a:gd name="connsiteX81" fmla="*/ 787802 w 1339053"/>
                <a:gd name="connsiteY81" fmla="*/ 1286432 h 6858000"/>
                <a:gd name="connsiteX82" fmla="*/ 842837 w 1339053"/>
                <a:gd name="connsiteY82" fmla="*/ 1455511 h 6858000"/>
                <a:gd name="connsiteX83" fmla="*/ 877988 w 1339053"/>
                <a:gd name="connsiteY83" fmla="*/ 1634814 h 6858000"/>
                <a:gd name="connsiteX84" fmla="*/ 941063 w 1339053"/>
                <a:gd name="connsiteY84" fmla="*/ 1789731 h 6858000"/>
                <a:gd name="connsiteX85" fmla="*/ 980124 w 1339053"/>
                <a:gd name="connsiteY85" fmla="*/ 1857657 h 6858000"/>
                <a:gd name="connsiteX86" fmla="*/ 984484 w 1339053"/>
                <a:gd name="connsiteY86" fmla="*/ 1976384 h 6858000"/>
                <a:gd name="connsiteX87" fmla="*/ 1007189 w 1339053"/>
                <a:gd name="connsiteY87" fmla="*/ 2110650 h 6858000"/>
                <a:gd name="connsiteX88" fmla="*/ 1039893 w 1339053"/>
                <a:gd name="connsiteY88" fmla="*/ 2211041 h 6858000"/>
                <a:gd name="connsiteX89" fmla="*/ 1059162 w 1339053"/>
                <a:gd name="connsiteY89" fmla="*/ 2286682 h 6858000"/>
                <a:gd name="connsiteX90" fmla="*/ 1070522 w 1339053"/>
                <a:gd name="connsiteY90" fmla="*/ 2388667 h 6858000"/>
                <a:gd name="connsiteX91" fmla="*/ 1093939 w 1339053"/>
                <a:gd name="connsiteY91" fmla="*/ 2494653 h 6858000"/>
                <a:gd name="connsiteX92" fmla="*/ 1112007 w 1339053"/>
                <a:gd name="connsiteY92" fmla="*/ 2548197 h 6858000"/>
                <a:gd name="connsiteX93" fmla="*/ 1138346 w 1339053"/>
                <a:gd name="connsiteY93" fmla="*/ 2649163 h 6858000"/>
                <a:gd name="connsiteX94" fmla="*/ 1160337 w 1339053"/>
                <a:gd name="connsiteY94" fmla="*/ 2751608 h 6858000"/>
                <a:gd name="connsiteX95" fmla="*/ 1165737 w 1339053"/>
                <a:gd name="connsiteY95" fmla="*/ 2933012 h 6858000"/>
                <a:gd name="connsiteX96" fmla="*/ 1202029 w 1339053"/>
                <a:gd name="connsiteY96" fmla="*/ 3107873 h 6858000"/>
                <a:gd name="connsiteX97" fmla="*/ 1225692 w 1339053"/>
                <a:gd name="connsiteY97" fmla="*/ 3244974 h 6858000"/>
                <a:gd name="connsiteX98" fmla="*/ 1243916 w 1339053"/>
                <a:gd name="connsiteY98" fmla="*/ 3326221 h 6858000"/>
                <a:gd name="connsiteX99" fmla="*/ 1293067 w 1339053"/>
                <a:gd name="connsiteY99" fmla="*/ 3480219 h 6858000"/>
                <a:gd name="connsiteX100" fmla="*/ 1308071 w 1339053"/>
                <a:gd name="connsiteY100" fmla="*/ 3585182 h 6858000"/>
                <a:gd name="connsiteX101" fmla="*/ 1295962 w 1339053"/>
                <a:gd name="connsiteY101" fmla="*/ 3584708 h 6858000"/>
                <a:gd name="connsiteX102" fmla="*/ 1118893 w 1339053"/>
                <a:gd name="connsiteY102" fmla="*/ 3568330 h 6858000"/>
                <a:gd name="connsiteX103" fmla="*/ 1094179 w 1339053"/>
                <a:gd name="connsiteY103" fmla="*/ 3567566 h 6858000"/>
                <a:gd name="connsiteX104" fmla="*/ 922719 w 1339053"/>
                <a:gd name="connsiteY104" fmla="*/ 3516472 h 6858000"/>
                <a:gd name="connsiteX105" fmla="*/ 877028 w 1339053"/>
                <a:gd name="connsiteY105" fmla="*/ 3490955 h 6858000"/>
                <a:gd name="connsiteX106" fmla="*/ 850533 w 1339053"/>
                <a:gd name="connsiteY106" fmla="*/ 3481837 h 6858000"/>
                <a:gd name="connsiteX107" fmla="*/ 852113 w 1339053"/>
                <a:gd name="connsiteY107" fmla="*/ 3461170 h 6858000"/>
                <a:gd name="connsiteX108" fmla="*/ 831383 w 1339053"/>
                <a:gd name="connsiteY108" fmla="*/ 3399179 h 6858000"/>
                <a:gd name="connsiteX109" fmla="*/ 743141 w 1339053"/>
                <a:gd name="connsiteY109" fmla="*/ 3320580 h 6858000"/>
                <a:gd name="connsiteX110" fmla="*/ 713221 w 1339053"/>
                <a:gd name="connsiteY110" fmla="*/ 3251241 h 6858000"/>
                <a:gd name="connsiteX111" fmla="*/ 697098 w 1339053"/>
                <a:gd name="connsiteY111" fmla="*/ 3202528 h 6858000"/>
                <a:gd name="connsiteX112" fmla="*/ 664820 w 1339053"/>
                <a:gd name="connsiteY112" fmla="*/ 3154190 h 6858000"/>
                <a:gd name="connsiteX113" fmla="*/ 572501 w 1339053"/>
                <a:gd name="connsiteY113" fmla="*/ 3087312 h 6858000"/>
                <a:gd name="connsiteX114" fmla="*/ 497703 w 1339053"/>
                <a:gd name="connsiteY114" fmla="*/ 3005243 h 6858000"/>
                <a:gd name="connsiteX115" fmla="*/ 476984 w 1339053"/>
                <a:gd name="connsiteY115" fmla="*/ 2892751 h 6858000"/>
                <a:gd name="connsiteX116" fmla="*/ 468947 w 1339053"/>
                <a:gd name="connsiteY116" fmla="*/ 2824527 h 6858000"/>
                <a:gd name="connsiteX117" fmla="*/ 569138 w 1339053"/>
                <a:gd name="connsiteY117" fmla="*/ 2595026 h 6858000"/>
                <a:gd name="connsiteX118" fmla="*/ 645397 w 1339053"/>
                <a:gd name="connsiteY118" fmla="*/ 2440808 h 6858000"/>
                <a:gd name="connsiteX119" fmla="*/ 651820 w 1339053"/>
                <a:gd name="connsiteY119" fmla="*/ 2384384 h 6858000"/>
                <a:gd name="connsiteX120" fmla="*/ 612994 w 1339053"/>
                <a:gd name="connsiteY120" fmla="*/ 2207332 h 6858000"/>
                <a:gd name="connsiteX121" fmla="*/ 620894 w 1339053"/>
                <a:gd name="connsiteY121" fmla="*/ 2046679 h 6858000"/>
                <a:gd name="connsiteX122" fmla="*/ 644614 w 1339053"/>
                <a:gd name="connsiteY122" fmla="*/ 1931265 h 6858000"/>
                <a:gd name="connsiteX123" fmla="*/ 665994 w 1339053"/>
                <a:gd name="connsiteY123" fmla="*/ 1832337 h 6858000"/>
                <a:gd name="connsiteX124" fmla="*/ 678276 w 1339053"/>
                <a:gd name="connsiteY124" fmla="*/ 1709437 h 6858000"/>
                <a:gd name="connsiteX125" fmla="*/ 672955 w 1339053"/>
                <a:gd name="connsiteY125" fmla="*/ 1636123 h 6858000"/>
                <a:gd name="connsiteX126" fmla="*/ 668480 w 1339053"/>
                <a:gd name="connsiteY126" fmla="*/ 1520749 h 6858000"/>
                <a:gd name="connsiteX127" fmla="*/ 653920 w 1339053"/>
                <a:gd name="connsiteY127" fmla="*/ 1399437 h 6858000"/>
                <a:gd name="connsiteX128" fmla="*/ 612686 w 1339053"/>
                <a:gd name="connsiteY128" fmla="*/ 1296979 h 6858000"/>
                <a:gd name="connsiteX129" fmla="*/ 570220 w 1339053"/>
                <a:gd name="connsiteY129" fmla="*/ 1235618 h 6858000"/>
                <a:gd name="connsiteX130" fmla="*/ 529736 w 1339053"/>
                <a:gd name="connsiteY130" fmla="*/ 1081752 h 6858000"/>
                <a:gd name="connsiteX131" fmla="*/ 414305 w 1339053"/>
                <a:gd name="connsiteY131" fmla="*/ 918292 h 6858000"/>
                <a:gd name="connsiteX132" fmla="*/ 373924 w 1339053"/>
                <a:gd name="connsiteY132" fmla="*/ 825689 h 6858000"/>
                <a:gd name="connsiteX133" fmla="*/ 368949 w 1339053"/>
                <a:gd name="connsiteY133" fmla="*/ 778726 h 6858000"/>
                <a:gd name="connsiteX134" fmla="*/ 347020 w 1339053"/>
                <a:gd name="connsiteY134" fmla="*/ 694643 h 6858000"/>
                <a:gd name="connsiteX135" fmla="*/ 327478 w 1339053"/>
                <a:gd name="connsiteY135" fmla="*/ 642898 h 6858000"/>
                <a:gd name="connsiteX136" fmla="*/ 243468 w 1339053"/>
                <a:gd name="connsiteY136" fmla="*/ 491960 h 6858000"/>
                <a:gd name="connsiteX137" fmla="*/ 218930 w 1339053"/>
                <a:gd name="connsiteY137" fmla="*/ 446010 h 6858000"/>
                <a:gd name="connsiteX138" fmla="*/ 180614 w 1339053"/>
                <a:gd name="connsiteY138" fmla="*/ 354892 h 6858000"/>
                <a:gd name="connsiteX139" fmla="*/ 171988 w 1339053"/>
                <a:gd name="connsiteY139" fmla="*/ 317521 h 6858000"/>
                <a:gd name="connsiteX140" fmla="*/ 139875 w 1339053"/>
                <a:gd name="connsiteY140" fmla="*/ 246378 h 6858000"/>
                <a:gd name="connsiteX141" fmla="*/ 51499 w 1339053"/>
                <a:gd name="connsiteY141" fmla="*/ 73211 h 6858000"/>
                <a:gd name="connsiteX142" fmla="*/ 19690 w 1339053"/>
                <a:gd name="connsiteY142" fmla="*/ 36621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339053" h="6858000">
                  <a:moveTo>
                    <a:pt x="850532" y="3481838"/>
                  </a:moveTo>
                  <a:lnTo>
                    <a:pt x="877027" y="3490955"/>
                  </a:lnTo>
                  <a:cubicBezTo>
                    <a:pt x="892941" y="3497986"/>
                    <a:pt x="908176" y="3506416"/>
                    <a:pt x="922718" y="3516472"/>
                  </a:cubicBezTo>
                  <a:cubicBezTo>
                    <a:pt x="967062" y="3547282"/>
                    <a:pt x="1027547" y="3564030"/>
                    <a:pt x="1094179" y="3567567"/>
                  </a:cubicBezTo>
                  <a:cubicBezTo>
                    <a:pt x="1102515" y="3567965"/>
                    <a:pt x="1113434" y="3565936"/>
                    <a:pt x="1118891" y="3568331"/>
                  </a:cubicBezTo>
                  <a:cubicBezTo>
                    <a:pt x="1180628" y="3594888"/>
                    <a:pt x="1237753" y="3586304"/>
                    <a:pt x="1295961" y="3584709"/>
                  </a:cubicBezTo>
                  <a:lnTo>
                    <a:pt x="1308070" y="3585183"/>
                  </a:lnTo>
                  <a:lnTo>
                    <a:pt x="1325263" y="3705453"/>
                  </a:lnTo>
                  <a:cubicBezTo>
                    <a:pt x="1328254" y="3727679"/>
                    <a:pt x="1331526" y="3749922"/>
                    <a:pt x="1334107" y="3772268"/>
                  </a:cubicBezTo>
                  <a:lnTo>
                    <a:pt x="1338203" y="3831076"/>
                  </a:lnTo>
                  <a:lnTo>
                    <a:pt x="1338805" y="3839709"/>
                  </a:lnTo>
                  <a:cubicBezTo>
                    <a:pt x="1339996" y="3932341"/>
                    <a:pt x="1336568" y="4025809"/>
                    <a:pt x="1335635" y="4118635"/>
                  </a:cubicBezTo>
                  <a:cubicBezTo>
                    <a:pt x="1335202" y="4148976"/>
                    <a:pt x="1338805" y="4178868"/>
                    <a:pt x="1337171" y="4209403"/>
                  </a:cubicBezTo>
                  <a:cubicBezTo>
                    <a:pt x="1335445" y="4242449"/>
                    <a:pt x="1327565" y="4276129"/>
                    <a:pt x="1325840" y="4309174"/>
                  </a:cubicBezTo>
                  <a:cubicBezTo>
                    <a:pt x="1322853" y="4364122"/>
                    <a:pt x="1323899" y="4418621"/>
                    <a:pt x="1321122" y="4473630"/>
                  </a:cubicBezTo>
                  <a:cubicBezTo>
                    <a:pt x="1315632" y="4579723"/>
                    <a:pt x="1309019" y="4685750"/>
                    <a:pt x="1302196" y="4791709"/>
                  </a:cubicBezTo>
                  <a:cubicBezTo>
                    <a:pt x="1300696" y="4814383"/>
                    <a:pt x="1294244" y="4837504"/>
                    <a:pt x="1293239" y="4860048"/>
                  </a:cubicBezTo>
                  <a:cubicBezTo>
                    <a:pt x="1290785" y="4919957"/>
                    <a:pt x="1289660" y="4979994"/>
                    <a:pt x="1288829" y="5039837"/>
                  </a:cubicBezTo>
                  <a:cubicBezTo>
                    <a:pt x="1288401" y="5076103"/>
                    <a:pt x="1290512" y="5112310"/>
                    <a:pt x="1289584" y="5148703"/>
                  </a:cubicBezTo>
                  <a:cubicBezTo>
                    <a:pt x="1288845" y="5177820"/>
                    <a:pt x="1286193" y="5207193"/>
                    <a:pt x="1282205" y="5236435"/>
                  </a:cubicBezTo>
                  <a:cubicBezTo>
                    <a:pt x="1278784" y="5261619"/>
                    <a:pt x="1270649" y="5286477"/>
                    <a:pt x="1268145" y="5311662"/>
                  </a:cubicBezTo>
                  <a:cubicBezTo>
                    <a:pt x="1261308" y="5379812"/>
                    <a:pt x="1256387" y="5447703"/>
                    <a:pt x="1250547" y="5515595"/>
                  </a:cubicBezTo>
                  <a:cubicBezTo>
                    <a:pt x="1248113" y="5542776"/>
                    <a:pt x="1244054" y="5570023"/>
                    <a:pt x="1243323" y="5596885"/>
                  </a:cubicBezTo>
                  <a:cubicBezTo>
                    <a:pt x="1241082" y="5668709"/>
                    <a:pt x="1241668" y="5740276"/>
                    <a:pt x="1238303" y="5812036"/>
                  </a:cubicBezTo>
                  <a:cubicBezTo>
                    <a:pt x="1235508" y="5871554"/>
                    <a:pt x="1228259" y="5931392"/>
                    <a:pt x="1223551" y="5991171"/>
                  </a:cubicBezTo>
                  <a:cubicBezTo>
                    <a:pt x="1221675" y="6016549"/>
                    <a:pt x="1222415" y="6041609"/>
                    <a:pt x="1219699" y="6066726"/>
                  </a:cubicBezTo>
                  <a:cubicBezTo>
                    <a:pt x="1213776" y="6123024"/>
                    <a:pt x="1205938" y="6179576"/>
                    <a:pt x="1199935" y="6236130"/>
                  </a:cubicBezTo>
                  <a:cubicBezTo>
                    <a:pt x="1196614" y="6268403"/>
                    <a:pt x="1198425" y="6301127"/>
                    <a:pt x="1192857" y="6333267"/>
                  </a:cubicBezTo>
                  <a:cubicBezTo>
                    <a:pt x="1179603" y="6409590"/>
                    <a:pt x="1163470" y="6485591"/>
                    <a:pt x="1148174" y="6561849"/>
                  </a:cubicBezTo>
                  <a:cubicBezTo>
                    <a:pt x="1132370" y="6640486"/>
                    <a:pt x="1117066" y="6719000"/>
                    <a:pt x="1100424" y="6797385"/>
                  </a:cubicBezTo>
                  <a:lnTo>
                    <a:pt x="1085621" y="6858000"/>
                  </a:lnTo>
                  <a:lnTo>
                    <a:pt x="932341" y="6858000"/>
                  </a:lnTo>
                  <a:lnTo>
                    <a:pt x="944496" y="6829656"/>
                  </a:lnTo>
                  <a:cubicBezTo>
                    <a:pt x="964836" y="6776399"/>
                    <a:pt x="953622" y="6744439"/>
                    <a:pt x="913239" y="6720119"/>
                  </a:cubicBezTo>
                  <a:cubicBezTo>
                    <a:pt x="890880" y="6706443"/>
                    <a:pt x="866986" y="6690318"/>
                    <a:pt x="870682" y="6655346"/>
                  </a:cubicBezTo>
                  <a:cubicBezTo>
                    <a:pt x="876846" y="6598274"/>
                    <a:pt x="889503" y="6540954"/>
                    <a:pt x="846442" y="6498594"/>
                  </a:cubicBezTo>
                  <a:cubicBezTo>
                    <a:pt x="862273" y="6487399"/>
                    <a:pt x="871751" y="6480449"/>
                    <a:pt x="881150" y="6473756"/>
                  </a:cubicBezTo>
                  <a:cubicBezTo>
                    <a:pt x="907245" y="6455292"/>
                    <a:pt x="930705" y="6407516"/>
                    <a:pt x="922470" y="6377035"/>
                  </a:cubicBezTo>
                  <a:cubicBezTo>
                    <a:pt x="910652" y="6332192"/>
                    <a:pt x="925705" y="6299028"/>
                    <a:pt x="955039" y="6268585"/>
                  </a:cubicBezTo>
                  <a:cubicBezTo>
                    <a:pt x="1003777" y="6217606"/>
                    <a:pt x="1017630" y="6148240"/>
                    <a:pt x="1024350" y="6083443"/>
                  </a:cubicBezTo>
                  <a:cubicBezTo>
                    <a:pt x="1029590" y="6034553"/>
                    <a:pt x="1028255" y="5980246"/>
                    <a:pt x="999696" y="5938416"/>
                  </a:cubicBezTo>
                  <a:cubicBezTo>
                    <a:pt x="990505" y="5925141"/>
                    <a:pt x="991039" y="5901884"/>
                    <a:pt x="988342" y="5882426"/>
                  </a:cubicBezTo>
                  <a:cubicBezTo>
                    <a:pt x="986229" y="5866254"/>
                    <a:pt x="984774" y="5849442"/>
                    <a:pt x="985444" y="5832438"/>
                  </a:cubicBezTo>
                  <a:cubicBezTo>
                    <a:pt x="986010" y="5814273"/>
                    <a:pt x="985042" y="5793656"/>
                    <a:pt x="992016" y="5777751"/>
                  </a:cubicBezTo>
                  <a:cubicBezTo>
                    <a:pt x="1012886" y="5729456"/>
                    <a:pt x="1014467" y="5686488"/>
                    <a:pt x="995028" y="5641832"/>
                  </a:cubicBezTo>
                  <a:cubicBezTo>
                    <a:pt x="984984" y="5618696"/>
                    <a:pt x="974301" y="5585771"/>
                    <a:pt x="981247" y="5562522"/>
                  </a:cubicBezTo>
                  <a:cubicBezTo>
                    <a:pt x="998041" y="5505913"/>
                    <a:pt x="997454" y="5454379"/>
                    <a:pt x="995131" y="5398075"/>
                  </a:cubicBezTo>
                  <a:cubicBezTo>
                    <a:pt x="993724" y="5361807"/>
                    <a:pt x="997229" y="5322258"/>
                    <a:pt x="997379" y="5283928"/>
                  </a:cubicBezTo>
                  <a:cubicBezTo>
                    <a:pt x="997473" y="5239095"/>
                    <a:pt x="1006631" y="5193105"/>
                    <a:pt x="979617" y="5157396"/>
                  </a:cubicBezTo>
                  <a:cubicBezTo>
                    <a:pt x="976728" y="5153402"/>
                    <a:pt x="978724" y="5144705"/>
                    <a:pt x="976441" y="5139485"/>
                  </a:cubicBezTo>
                  <a:cubicBezTo>
                    <a:pt x="969619" y="5122991"/>
                    <a:pt x="964828" y="5102888"/>
                    <a:pt x="953793" y="5091862"/>
                  </a:cubicBezTo>
                  <a:cubicBezTo>
                    <a:pt x="921506" y="5059884"/>
                    <a:pt x="886609" y="5031900"/>
                    <a:pt x="853056" y="5001787"/>
                  </a:cubicBezTo>
                  <a:cubicBezTo>
                    <a:pt x="845882" y="4995337"/>
                    <a:pt x="836325" y="4988437"/>
                    <a:pt x="833979" y="4978966"/>
                  </a:cubicBezTo>
                  <a:cubicBezTo>
                    <a:pt x="820602" y="4924328"/>
                    <a:pt x="808509" y="4869239"/>
                    <a:pt x="796995" y="4813768"/>
                  </a:cubicBezTo>
                  <a:cubicBezTo>
                    <a:pt x="792418" y="4791474"/>
                    <a:pt x="803209" y="4777314"/>
                    <a:pt x="820590" y="4764057"/>
                  </a:cubicBezTo>
                  <a:cubicBezTo>
                    <a:pt x="837188" y="4751123"/>
                    <a:pt x="855398" y="4734452"/>
                    <a:pt x="864688" y="4714752"/>
                  </a:cubicBezTo>
                  <a:cubicBezTo>
                    <a:pt x="883062" y="4675275"/>
                    <a:pt x="897521" y="4632902"/>
                    <a:pt x="910485" y="4590911"/>
                  </a:cubicBezTo>
                  <a:cubicBezTo>
                    <a:pt x="915338" y="4575199"/>
                    <a:pt x="912978" y="4556131"/>
                    <a:pt x="911445" y="4539571"/>
                  </a:cubicBezTo>
                  <a:cubicBezTo>
                    <a:pt x="908527" y="4508200"/>
                    <a:pt x="900999" y="4477659"/>
                    <a:pt x="900285" y="4445837"/>
                  </a:cubicBezTo>
                  <a:cubicBezTo>
                    <a:pt x="899539" y="4408923"/>
                    <a:pt x="887958" y="4383340"/>
                    <a:pt x="863237" y="4364703"/>
                  </a:cubicBezTo>
                  <a:cubicBezTo>
                    <a:pt x="826431" y="4336971"/>
                    <a:pt x="808536" y="4292507"/>
                    <a:pt x="798070" y="4243284"/>
                  </a:cubicBezTo>
                  <a:cubicBezTo>
                    <a:pt x="784617" y="4180721"/>
                    <a:pt x="805728" y="4117545"/>
                    <a:pt x="817097" y="4054750"/>
                  </a:cubicBezTo>
                  <a:cubicBezTo>
                    <a:pt x="821537" y="4030724"/>
                    <a:pt x="826632" y="4006057"/>
                    <a:pt x="826251" y="3982801"/>
                  </a:cubicBezTo>
                  <a:cubicBezTo>
                    <a:pt x="825347" y="3916709"/>
                    <a:pt x="825150" y="3850833"/>
                    <a:pt x="836848" y="3784939"/>
                  </a:cubicBezTo>
                  <a:lnTo>
                    <a:pt x="841285" y="3766755"/>
                  </a:lnTo>
                  <a:lnTo>
                    <a:pt x="841284" y="3766755"/>
                  </a:lnTo>
                  <a:lnTo>
                    <a:pt x="852925" y="3719034"/>
                  </a:lnTo>
                  <a:cubicBezTo>
                    <a:pt x="855152" y="3711822"/>
                    <a:pt x="856753" y="3704413"/>
                    <a:pt x="857932" y="3696880"/>
                  </a:cubicBezTo>
                  <a:cubicBezTo>
                    <a:pt x="868683" y="3631632"/>
                    <a:pt x="885300" y="3565939"/>
                    <a:pt x="853534" y="3507036"/>
                  </a:cubicBezTo>
                  <a:cubicBezTo>
                    <a:pt x="850623" y="3501622"/>
                    <a:pt x="849992" y="3494020"/>
                    <a:pt x="850226" y="3485839"/>
                  </a:cubicBezTo>
                  <a:close/>
                  <a:moveTo>
                    <a:pt x="0" y="0"/>
                  </a:moveTo>
                  <a:lnTo>
                    <a:pt x="455609" y="0"/>
                  </a:lnTo>
                  <a:lnTo>
                    <a:pt x="459171" y="72395"/>
                  </a:lnTo>
                  <a:cubicBezTo>
                    <a:pt x="459671" y="92301"/>
                    <a:pt x="456894" y="113171"/>
                    <a:pt x="460041" y="131917"/>
                  </a:cubicBezTo>
                  <a:cubicBezTo>
                    <a:pt x="474213" y="218122"/>
                    <a:pt x="492031" y="302910"/>
                    <a:pt x="504421" y="389691"/>
                  </a:cubicBezTo>
                  <a:cubicBezTo>
                    <a:pt x="517349" y="479177"/>
                    <a:pt x="539516" y="562489"/>
                    <a:pt x="582097" y="634609"/>
                  </a:cubicBezTo>
                  <a:cubicBezTo>
                    <a:pt x="621686" y="701573"/>
                    <a:pt x="662589" y="767248"/>
                    <a:pt x="702468" y="834019"/>
                  </a:cubicBezTo>
                  <a:cubicBezTo>
                    <a:pt x="712587" y="850968"/>
                    <a:pt x="725536" y="867665"/>
                    <a:pt x="729203" y="887701"/>
                  </a:cubicBezTo>
                  <a:cubicBezTo>
                    <a:pt x="736973" y="929321"/>
                    <a:pt x="740155" y="973193"/>
                    <a:pt x="743787" y="1016355"/>
                  </a:cubicBezTo>
                  <a:cubicBezTo>
                    <a:pt x="746786" y="1053398"/>
                    <a:pt x="745800" y="1091467"/>
                    <a:pt x="750083" y="1128060"/>
                  </a:cubicBezTo>
                  <a:cubicBezTo>
                    <a:pt x="753428" y="1157309"/>
                    <a:pt x="762038" y="1185083"/>
                    <a:pt x="768866" y="1213431"/>
                  </a:cubicBezTo>
                  <a:cubicBezTo>
                    <a:pt x="774767" y="1238107"/>
                    <a:pt x="778357" y="1264327"/>
                    <a:pt x="787802" y="1286432"/>
                  </a:cubicBezTo>
                  <a:cubicBezTo>
                    <a:pt x="810582" y="1340304"/>
                    <a:pt x="832653" y="1394242"/>
                    <a:pt x="842837" y="1455511"/>
                  </a:cubicBezTo>
                  <a:cubicBezTo>
                    <a:pt x="853049" y="1515944"/>
                    <a:pt x="867276" y="1574511"/>
                    <a:pt x="877988" y="1634814"/>
                  </a:cubicBezTo>
                  <a:cubicBezTo>
                    <a:pt x="888390" y="1693895"/>
                    <a:pt x="902813" y="1748857"/>
                    <a:pt x="941063" y="1789731"/>
                  </a:cubicBezTo>
                  <a:cubicBezTo>
                    <a:pt x="957906" y="1807908"/>
                    <a:pt x="975122" y="1831564"/>
                    <a:pt x="980124" y="1857657"/>
                  </a:cubicBezTo>
                  <a:cubicBezTo>
                    <a:pt x="987207" y="1894833"/>
                    <a:pt x="980788" y="1937150"/>
                    <a:pt x="984484" y="1976384"/>
                  </a:cubicBezTo>
                  <a:cubicBezTo>
                    <a:pt x="988781" y="2022576"/>
                    <a:pt x="988793" y="2074493"/>
                    <a:pt x="1007189" y="2110650"/>
                  </a:cubicBezTo>
                  <a:cubicBezTo>
                    <a:pt x="1023612" y="2142809"/>
                    <a:pt x="1034723" y="2173610"/>
                    <a:pt x="1039893" y="2211041"/>
                  </a:cubicBezTo>
                  <a:cubicBezTo>
                    <a:pt x="1043484" y="2237261"/>
                    <a:pt x="1057690" y="2260269"/>
                    <a:pt x="1059162" y="2286682"/>
                  </a:cubicBezTo>
                  <a:cubicBezTo>
                    <a:pt x="1061252" y="2321469"/>
                    <a:pt x="1060754" y="2355740"/>
                    <a:pt x="1070522" y="2388667"/>
                  </a:cubicBezTo>
                  <a:cubicBezTo>
                    <a:pt x="1080600" y="2422815"/>
                    <a:pt x="1085513" y="2459602"/>
                    <a:pt x="1093939" y="2494653"/>
                  </a:cubicBezTo>
                  <a:cubicBezTo>
                    <a:pt x="1098500" y="2513273"/>
                    <a:pt x="1106866" y="2529964"/>
                    <a:pt x="1112007" y="2548197"/>
                  </a:cubicBezTo>
                  <a:cubicBezTo>
                    <a:pt x="1121409" y="2581573"/>
                    <a:pt x="1130232" y="2615336"/>
                    <a:pt x="1138346" y="2649163"/>
                  </a:cubicBezTo>
                  <a:cubicBezTo>
                    <a:pt x="1146465" y="2682988"/>
                    <a:pt x="1157699" y="2716368"/>
                    <a:pt x="1160337" y="2751608"/>
                  </a:cubicBezTo>
                  <a:cubicBezTo>
                    <a:pt x="1164714" y="2811646"/>
                    <a:pt x="1159211" y="2873999"/>
                    <a:pt x="1165737" y="2933012"/>
                  </a:cubicBezTo>
                  <a:cubicBezTo>
                    <a:pt x="1172445" y="2992925"/>
                    <a:pt x="1185964" y="3051556"/>
                    <a:pt x="1202029" y="3107873"/>
                  </a:cubicBezTo>
                  <a:cubicBezTo>
                    <a:pt x="1214635" y="3152396"/>
                    <a:pt x="1227749" y="3194534"/>
                    <a:pt x="1225692" y="3244974"/>
                  </a:cubicBezTo>
                  <a:cubicBezTo>
                    <a:pt x="1224565" y="3273123"/>
                    <a:pt x="1231196" y="3305079"/>
                    <a:pt x="1243916" y="3326221"/>
                  </a:cubicBezTo>
                  <a:cubicBezTo>
                    <a:pt x="1271701" y="3372044"/>
                    <a:pt x="1285247" y="3423911"/>
                    <a:pt x="1293067" y="3480219"/>
                  </a:cubicBezTo>
                  <a:lnTo>
                    <a:pt x="1308071" y="3585182"/>
                  </a:lnTo>
                  <a:lnTo>
                    <a:pt x="1295962" y="3584708"/>
                  </a:lnTo>
                  <a:cubicBezTo>
                    <a:pt x="1237754" y="3586303"/>
                    <a:pt x="1180629" y="3594888"/>
                    <a:pt x="1118893" y="3568330"/>
                  </a:cubicBezTo>
                  <a:cubicBezTo>
                    <a:pt x="1113435" y="3565936"/>
                    <a:pt x="1102517" y="3567964"/>
                    <a:pt x="1094179" y="3567566"/>
                  </a:cubicBezTo>
                  <a:cubicBezTo>
                    <a:pt x="1027548" y="3564029"/>
                    <a:pt x="967064" y="3547281"/>
                    <a:pt x="922719" y="3516472"/>
                  </a:cubicBezTo>
                  <a:cubicBezTo>
                    <a:pt x="908178" y="3506414"/>
                    <a:pt x="892942" y="3497984"/>
                    <a:pt x="877028" y="3490955"/>
                  </a:cubicBezTo>
                  <a:lnTo>
                    <a:pt x="850533" y="3481837"/>
                  </a:lnTo>
                  <a:lnTo>
                    <a:pt x="852113" y="3461170"/>
                  </a:lnTo>
                  <a:cubicBezTo>
                    <a:pt x="854391" y="3434500"/>
                    <a:pt x="848474" y="3414331"/>
                    <a:pt x="831383" y="3399179"/>
                  </a:cubicBezTo>
                  <a:cubicBezTo>
                    <a:pt x="801767" y="3373388"/>
                    <a:pt x="773654" y="3344957"/>
                    <a:pt x="743141" y="3320580"/>
                  </a:cubicBezTo>
                  <a:cubicBezTo>
                    <a:pt x="722236" y="3303685"/>
                    <a:pt x="714543" y="3281842"/>
                    <a:pt x="713221" y="3251241"/>
                  </a:cubicBezTo>
                  <a:cubicBezTo>
                    <a:pt x="712555" y="3234106"/>
                    <a:pt x="704768" y="3217029"/>
                    <a:pt x="697098" y="3202528"/>
                  </a:cubicBezTo>
                  <a:cubicBezTo>
                    <a:pt x="687845" y="3184997"/>
                    <a:pt x="672212" y="3172554"/>
                    <a:pt x="664820" y="3154190"/>
                  </a:cubicBezTo>
                  <a:cubicBezTo>
                    <a:pt x="646169" y="3109209"/>
                    <a:pt x="616744" y="3087991"/>
                    <a:pt x="572501" y="3087312"/>
                  </a:cubicBezTo>
                  <a:cubicBezTo>
                    <a:pt x="533259" y="3086763"/>
                    <a:pt x="493731" y="3044085"/>
                    <a:pt x="497703" y="3005243"/>
                  </a:cubicBezTo>
                  <a:cubicBezTo>
                    <a:pt x="502030" y="2962279"/>
                    <a:pt x="490540" y="2928257"/>
                    <a:pt x="476984" y="2892751"/>
                  </a:cubicBezTo>
                  <a:cubicBezTo>
                    <a:pt x="469363" y="2872905"/>
                    <a:pt x="465404" y="2847135"/>
                    <a:pt x="468947" y="2824527"/>
                  </a:cubicBezTo>
                  <a:cubicBezTo>
                    <a:pt x="482188" y="2738605"/>
                    <a:pt x="520979" y="2665650"/>
                    <a:pt x="569138" y="2595026"/>
                  </a:cubicBezTo>
                  <a:cubicBezTo>
                    <a:pt x="600577" y="2548865"/>
                    <a:pt x="622260" y="2493483"/>
                    <a:pt x="645397" y="2440808"/>
                  </a:cubicBezTo>
                  <a:cubicBezTo>
                    <a:pt x="652529" y="2424387"/>
                    <a:pt x="655029" y="2401457"/>
                    <a:pt x="651820" y="2384384"/>
                  </a:cubicBezTo>
                  <a:cubicBezTo>
                    <a:pt x="640949" y="2324596"/>
                    <a:pt x="629163" y="2264805"/>
                    <a:pt x="612994" y="2207332"/>
                  </a:cubicBezTo>
                  <a:cubicBezTo>
                    <a:pt x="597678" y="2153787"/>
                    <a:pt x="601053" y="2099808"/>
                    <a:pt x="620894" y="2046679"/>
                  </a:cubicBezTo>
                  <a:cubicBezTo>
                    <a:pt x="635367" y="2007977"/>
                    <a:pt x="641110" y="1970814"/>
                    <a:pt x="644614" y="1931265"/>
                  </a:cubicBezTo>
                  <a:cubicBezTo>
                    <a:pt x="647465" y="1898285"/>
                    <a:pt x="653360" y="1862859"/>
                    <a:pt x="665994" y="1832337"/>
                  </a:cubicBezTo>
                  <a:cubicBezTo>
                    <a:pt x="683779" y="1789578"/>
                    <a:pt x="688928" y="1751381"/>
                    <a:pt x="678276" y="1709437"/>
                  </a:cubicBezTo>
                  <a:cubicBezTo>
                    <a:pt x="672576" y="1687079"/>
                    <a:pt x="673987" y="1660990"/>
                    <a:pt x="672955" y="1636123"/>
                  </a:cubicBezTo>
                  <a:cubicBezTo>
                    <a:pt x="671272" y="1597795"/>
                    <a:pt x="671867" y="1558758"/>
                    <a:pt x="668480" y="1520749"/>
                  </a:cubicBezTo>
                  <a:cubicBezTo>
                    <a:pt x="665050" y="1479903"/>
                    <a:pt x="655019" y="1440408"/>
                    <a:pt x="653920" y="1399437"/>
                  </a:cubicBezTo>
                  <a:cubicBezTo>
                    <a:pt x="652652" y="1355309"/>
                    <a:pt x="639893" y="1323154"/>
                    <a:pt x="612686" y="1296979"/>
                  </a:cubicBezTo>
                  <a:cubicBezTo>
                    <a:pt x="595576" y="1280408"/>
                    <a:pt x="578401" y="1259588"/>
                    <a:pt x="570220" y="1235618"/>
                  </a:cubicBezTo>
                  <a:cubicBezTo>
                    <a:pt x="553631" y="1186194"/>
                    <a:pt x="545669" y="1131821"/>
                    <a:pt x="529736" y="1081752"/>
                  </a:cubicBezTo>
                  <a:cubicBezTo>
                    <a:pt x="507466" y="1011390"/>
                    <a:pt x="481332" y="944631"/>
                    <a:pt x="414305" y="918292"/>
                  </a:cubicBezTo>
                  <a:cubicBezTo>
                    <a:pt x="377314" y="903769"/>
                    <a:pt x="368843" y="874065"/>
                    <a:pt x="373924" y="825689"/>
                  </a:cubicBezTo>
                  <a:cubicBezTo>
                    <a:pt x="375689" y="809590"/>
                    <a:pt x="376722" y="786203"/>
                    <a:pt x="368949" y="778726"/>
                  </a:cubicBezTo>
                  <a:cubicBezTo>
                    <a:pt x="345838" y="756354"/>
                    <a:pt x="349308" y="725824"/>
                    <a:pt x="347020" y="694643"/>
                  </a:cubicBezTo>
                  <a:cubicBezTo>
                    <a:pt x="345704" y="675894"/>
                    <a:pt x="339306" y="651346"/>
                    <a:pt x="327478" y="642898"/>
                  </a:cubicBezTo>
                  <a:cubicBezTo>
                    <a:pt x="279698" y="608395"/>
                    <a:pt x="263590" y="549247"/>
                    <a:pt x="243468" y="491960"/>
                  </a:cubicBezTo>
                  <a:cubicBezTo>
                    <a:pt x="237433" y="475142"/>
                    <a:pt x="230250" y="456843"/>
                    <a:pt x="218930" y="446010"/>
                  </a:cubicBezTo>
                  <a:cubicBezTo>
                    <a:pt x="194433" y="422927"/>
                    <a:pt x="180036" y="395344"/>
                    <a:pt x="180614" y="354892"/>
                  </a:cubicBezTo>
                  <a:cubicBezTo>
                    <a:pt x="180923" y="342010"/>
                    <a:pt x="176523" y="328798"/>
                    <a:pt x="171988" y="317521"/>
                  </a:cubicBezTo>
                  <a:cubicBezTo>
                    <a:pt x="162052" y="293291"/>
                    <a:pt x="148442" y="271315"/>
                    <a:pt x="139875" y="246378"/>
                  </a:cubicBezTo>
                  <a:cubicBezTo>
                    <a:pt x="117577" y="182780"/>
                    <a:pt x="95749" y="119890"/>
                    <a:pt x="51499" y="73211"/>
                  </a:cubicBezTo>
                  <a:cubicBezTo>
                    <a:pt x="40691" y="61834"/>
                    <a:pt x="29467" y="49763"/>
                    <a:pt x="19690" y="366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D76A61E-E0F0-838E-CBEA-306E36D4EF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9872" b="12386"/>
          <a:stretch/>
        </p:blipFill>
        <p:spPr>
          <a:xfrm>
            <a:off x="20" y="10"/>
            <a:ext cx="3690882" cy="3333740"/>
          </a:xfrm>
          <a:custGeom>
            <a:avLst/>
            <a:gdLst/>
            <a:ahLst/>
            <a:cxnLst/>
            <a:rect l="l" t="t" r="r" b="b"/>
            <a:pathLst>
              <a:path w="3690902" h="3333750">
                <a:moveTo>
                  <a:pt x="0" y="0"/>
                </a:moveTo>
                <a:lnTo>
                  <a:pt x="2996382" y="0"/>
                </a:lnTo>
                <a:lnTo>
                  <a:pt x="3563333" y="1750276"/>
                </a:lnTo>
                <a:lnTo>
                  <a:pt x="3690902" y="3333750"/>
                </a:lnTo>
                <a:lnTo>
                  <a:pt x="0" y="3333750"/>
                </a:lnTo>
                <a:close/>
              </a:path>
            </a:pathLst>
          </a:cu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A3B7F3C-02B0-A048-CFB4-4ACAE7BDEC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748" r="3" b="13309"/>
          <a:stretch/>
        </p:blipFill>
        <p:spPr>
          <a:xfrm>
            <a:off x="8281916" y="1"/>
            <a:ext cx="3910084" cy="3333747"/>
          </a:xfrm>
          <a:custGeom>
            <a:avLst/>
            <a:gdLst/>
            <a:ahLst/>
            <a:cxnLst/>
            <a:rect l="l" t="t" r="r" b="b"/>
            <a:pathLst>
              <a:path w="3910084" h="3333747">
                <a:moveTo>
                  <a:pt x="118775" y="0"/>
                </a:moveTo>
                <a:lnTo>
                  <a:pt x="3910084" y="0"/>
                </a:lnTo>
                <a:lnTo>
                  <a:pt x="3910084" y="3333747"/>
                </a:lnTo>
                <a:lnTo>
                  <a:pt x="203835" y="3333747"/>
                </a:lnTo>
                <a:lnTo>
                  <a:pt x="0" y="803615"/>
                </a:lnTo>
                <a:close/>
              </a:path>
            </a:pathLst>
          </a:cu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1F725B-45E1-1CBD-3012-C906CBAE397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335" b="12043"/>
          <a:stretch/>
        </p:blipFill>
        <p:spPr>
          <a:xfrm>
            <a:off x="20" y="3524255"/>
            <a:ext cx="3910064" cy="3333745"/>
          </a:xfrm>
          <a:custGeom>
            <a:avLst/>
            <a:gdLst/>
            <a:ahLst/>
            <a:cxnLst/>
            <a:rect l="l" t="t" r="r" b="b"/>
            <a:pathLst>
              <a:path w="3910084" h="3333745">
                <a:moveTo>
                  <a:pt x="0" y="0"/>
                </a:moveTo>
                <a:lnTo>
                  <a:pt x="3706250" y="0"/>
                </a:lnTo>
                <a:lnTo>
                  <a:pt x="3910084" y="2530130"/>
                </a:lnTo>
                <a:lnTo>
                  <a:pt x="3791309" y="3333745"/>
                </a:lnTo>
                <a:lnTo>
                  <a:pt x="0" y="3333745"/>
                </a:lnTo>
                <a:close/>
              </a:path>
            </a:pathLst>
          </a:cu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0220991A-5EB0-44E3-B615-BDCA59E66F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48589" y="0"/>
            <a:ext cx="1339053" cy="6858000"/>
            <a:chOff x="2661507" y="0"/>
            <a:chExt cx="1339053" cy="6858000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FBE570C-9796-4356-8D50-B25FFB05BE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61507" y="0"/>
              <a:ext cx="1339053" cy="6858000"/>
            </a:xfrm>
            <a:custGeom>
              <a:avLst/>
              <a:gdLst>
                <a:gd name="connsiteX0" fmla="*/ 850532 w 1339053"/>
                <a:gd name="connsiteY0" fmla="*/ 3481838 h 6858000"/>
                <a:gd name="connsiteX1" fmla="*/ 877027 w 1339053"/>
                <a:gd name="connsiteY1" fmla="*/ 3490955 h 6858000"/>
                <a:gd name="connsiteX2" fmla="*/ 922718 w 1339053"/>
                <a:gd name="connsiteY2" fmla="*/ 3516472 h 6858000"/>
                <a:gd name="connsiteX3" fmla="*/ 1094179 w 1339053"/>
                <a:gd name="connsiteY3" fmla="*/ 3567567 h 6858000"/>
                <a:gd name="connsiteX4" fmla="*/ 1118891 w 1339053"/>
                <a:gd name="connsiteY4" fmla="*/ 3568331 h 6858000"/>
                <a:gd name="connsiteX5" fmla="*/ 1295961 w 1339053"/>
                <a:gd name="connsiteY5" fmla="*/ 3584709 h 6858000"/>
                <a:gd name="connsiteX6" fmla="*/ 1308070 w 1339053"/>
                <a:gd name="connsiteY6" fmla="*/ 3585183 h 6858000"/>
                <a:gd name="connsiteX7" fmla="*/ 1325263 w 1339053"/>
                <a:gd name="connsiteY7" fmla="*/ 3705453 h 6858000"/>
                <a:gd name="connsiteX8" fmla="*/ 1334107 w 1339053"/>
                <a:gd name="connsiteY8" fmla="*/ 3772268 h 6858000"/>
                <a:gd name="connsiteX9" fmla="*/ 1338203 w 1339053"/>
                <a:gd name="connsiteY9" fmla="*/ 3831076 h 6858000"/>
                <a:gd name="connsiteX10" fmla="*/ 1338805 w 1339053"/>
                <a:gd name="connsiteY10" fmla="*/ 3839709 h 6858000"/>
                <a:gd name="connsiteX11" fmla="*/ 1335635 w 1339053"/>
                <a:gd name="connsiteY11" fmla="*/ 4118635 h 6858000"/>
                <a:gd name="connsiteX12" fmla="*/ 1337171 w 1339053"/>
                <a:gd name="connsiteY12" fmla="*/ 4209403 h 6858000"/>
                <a:gd name="connsiteX13" fmla="*/ 1325840 w 1339053"/>
                <a:gd name="connsiteY13" fmla="*/ 4309174 h 6858000"/>
                <a:gd name="connsiteX14" fmla="*/ 1321122 w 1339053"/>
                <a:gd name="connsiteY14" fmla="*/ 4473630 h 6858000"/>
                <a:gd name="connsiteX15" fmla="*/ 1302196 w 1339053"/>
                <a:gd name="connsiteY15" fmla="*/ 4791709 h 6858000"/>
                <a:gd name="connsiteX16" fmla="*/ 1293239 w 1339053"/>
                <a:gd name="connsiteY16" fmla="*/ 4860048 h 6858000"/>
                <a:gd name="connsiteX17" fmla="*/ 1288829 w 1339053"/>
                <a:gd name="connsiteY17" fmla="*/ 5039837 h 6858000"/>
                <a:gd name="connsiteX18" fmla="*/ 1289584 w 1339053"/>
                <a:gd name="connsiteY18" fmla="*/ 5148703 h 6858000"/>
                <a:gd name="connsiteX19" fmla="*/ 1282205 w 1339053"/>
                <a:gd name="connsiteY19" fmla="*/ 5236435 h 6858000"/>
                <a:gd name="connsiteX20" fmla="*/ 1268145 w 1339053"/>
                <a:gd name="connsiteY20" fmla="*/ 5311662 h 6858000"/>
                <a:gd name="connsiteX21" fmla="*/ 1250547 w 1339053"/>
                <a:gd name="connsiteY21" fmla="*/ 5515595 h 6858000"/>
                <a:gd name="connsiteX22" fmla="*/ 1243323 w 1339053"/>
                <a:gd name="connsiteY22" fmla="*/ 5596885 h 6858000"/>
                <a:gd name="connsiteX23" fmla="*/ 1238303 w 1339053"/>
                <a:gd name="connsiteY23" fmla="*/ 5812036 h 6858000"/>
                <a:gd name="connsiteX24" fmla="*/ 1223551 w 1339053"/>
                <a:gd name="connsiteY24" fmla="*/ 5991171 h 6858000"/>
                <a:gd name="connsiteX25" fmla="*/ 1219699 w 1339053"/>
                <a:gd name="connsiteY25" fmla="*/ 6066726 h 6858000"/>
                <a:gd name="connsiteX26" fmla="*/ 1199935 w 1339053"/>
                <a:gd name="connsiteY26" fmla="*/ 6236130 h 6858000"/>
                <a:gd name="connsiteX27" fmla="*/ 1192857 w 1339053"/>
                <a:gd name="connsiteY27" fmla="*/ 6333267 h 6858000"/>
                <a:gd name="connsiteX28" fmla="*/ 1148174 w 1339053"/>
                <a:gd name="connsiteY28" fmla="*/ 6561849 h 6858000"/>
                <a:gd name="connsiteX29" fmla="*/ 1100424 w 1339053"/>
                <a:gd name="connsiteY29" fmla="*/ 6797385 h 6858000"/>
                <a:gd name="connsiteX30" fmla="*/ 1085621 w 1339053"/>
                <a:gd name="connsiteY30" fmla="*/ 6858000 h 6858000"/>
                <a:gd name="connsiteX31" fmla="*/ 932341 w 1339053"/>
                <a:gd name="connsiteY31" fmla="*/ 6858000 h 6858000"/>
                <a:gd name="connsiteX32" fmla="*/ 944496 w 1339053"/>
                <a:gd name="connsiteY32" fmla="*/ 6829656 h 6858000"/>
                <a:gd name="connsiteX33" fmla="*/ 913239 w 1339053"/>
                <a:gd name="connsiteY33" fmla="*/ 6720119 h 6858000"/>
                <a:gd name="connsiteX34" fmla="*/ 870682 w 1339053"/>
                <a:gd name="connsiteY34" fmla="*/ 6655346 h 6858000"/>
                <a:gd name="connsiteX35" fmla="*/ 846442 w 1339053"/>
                <a:gd name="connsiteY35" fmla="*/ 6498594 h 6858000"/>
                <a:gd name="connsiteX36" fmla="*/ 881150 w 1339053"/>
                <a:gd name="connsiteY36" fmla="*/ 6473756 h 6858000"/>
                <a:gd name="connsiteX37" fmla="*/ 922470 w 1339053"/>
                <a:gd name="connsiteY37" fmla="*/ 6377035 h 6858000"/>
                <a:gd name="connsiteX38" fmla="*/ 955039 w 1339053"/>
                <a:gd name="connsiteY38" fmla="*/ 6268585 h 6858000"/>
                <a:gd name="connsiteX39" fmla="*/ 1024350 w 1339053"/>
                <a:gd name="connsiteY39" fmla="*/ 6083443 h 6858000"/>
                <a:gd name="connsiteX40" fmla="*/ 999696 w 1339053"/>
                <a:gd name="connsiteY40" fmla="*/ 5938416 h 6858000"/>
                <a:gd name="connsiteX41" fmla="*/ 988342 w 1339053"/>
                <a:gd name="connsiteY41" fmla="*/ 5882426 h 6858000"/>
                <a:gd name="connsiteX42" fmla="*/ 985444 w 1339053"/>
                <a:gd name="connsiteY42" fmla="*/ 5832438 h 6858000"/>
                <a:gd name="connsiteX43" fmla="*/ 992016 w 1339053"/>
                <a:gd name="connsiteY43" fmla="*/ 5777751 h 6858000"/>
                <a:gd name="connsiteX44" fmla="*/ 995028 w 1339053"/>
                <a:gd name="connsiteY44" fmla="*/ 5641832 h 6858000"/>
                <a:gd name="connsiteX45" fmla="*/ 981247 w 1339053"/>
                <a:gd name="connsiteY45" fmla="*/ 5562522 h 6858000"/>
                <a:gd name="connsiteX46" fmla="*/ 995131 w 1339053"/>
                <a:gd name="connsiteY46" fmla="*/ 5398075 h 6858000"/>
                <a:gd name="connsiteX47" fmla="*/ 997379 w 1339053"/>
                <a:gd name="connsiteY47" fmla="*/ 5283928 h 6858000"/>
                <a:gd name="connsiteX48" fmla="*/ 979617 w 1339053"/>
                <a:gd name="connsiteY48" fmla="*/ 5157396 h 6858000"/>
                <a:gd name="connsiteX49" fmla="*/ 976441 w 1339053"/>
                <a:gd name="connsiteY49" fmla="*/ 5139485 h 6858000"/>
                <a:gd name="connsiteX50" fmla="*/ 953793 w 1339053"/>
                <a:gd name="connsiteY50" fmla="*/ 5091862 h 6858000"/>
                <a:gd name="connsiteX51" fmla="*/ 853056 w 1339053"/>
                <a:gd name="connsiteY51" fmla="*/ 5001787 h 6858000"/>
                <a:gd name="connsiteX52" fmla="*/ 833979 w 1339053"/>
                <a:gd name="connsiteY52" fmla="*/ 4978966 h 6858000"/>
                <a:gd name="connsiteX53" fmla="*/ 796995 w 1339053"/>
                <a:gd name="connsiteY53" fmla="*/ 4813768 h 6858000"/>
                <a:gd name="connsiteX54" fmla="*/ 820590 w 1339053"/>
                <a:gd name="connsiteY54" fmla="*/ 4764057 h 6858000"/>
                <a:gd name="connsiteX55" fmla="*/ 864688 w 1339053"/>
                <a:gd name="connsiteY55" fmla="*/ 4714752 h 6858000"/>
                <a:gd name="connsiteX56" fmla="*/ 910485 w 1339053"/>
                <a:gd name="connsiteY56" fmla="*/ 4590911 h 6858000"/>
                <a:gd name="connsiteX57" fmla="*/ 911445 w 1339053"/>
                <a:gd name="connsiteY57" fmla="*/ 4539571 h 6858000"/>
                <a:gd name="connsiteX58" fmla="*/ 900285 w 1339053"/>
                <a:gd name="connsiteY58" fmla="*/ 4445837 h 6858000"/>
                <a:gd name="connsiteX59" fmla="*/ 863237 w 1339053"/>
                <a:gd name="connsiteY59" fmla="*/ 4364703 h 6858000"/>
                <a:gd name="connsiteX60" fmla="*/ 798070 w 1339053"/>
                <a:gd name="connsiteY60" fmla="*/ 4243284 h 6858000"/>
                <a:gd name="connsiteX61" fmla="*/ 817097 w 1339053"/>
                <a:gd name="connsiteY61" fmla="*/ 4054750 h 6858000"/>
                <a:gd name="connsiteX62" fmla="*/ 826251 w 1339053"/>
                <a:gd name="connsiteY62" fmla="*/ 3982801 h 6858000"/>
                <a:gd name="connsiteX63" fmla="*/ 836848 w 1339053"/>
                <a:gd name="connsiteY63" fmla="*/ 3784939 h 6858000"/>
                <a:gd name="connsiteX64" fmla="*/ 841285 w 1339053"/>
                <a:gd name="connsiteY64" fmla="*/ 3766755 h 6858000"/>
                <a:gd name="connsiteX65" fmla="*/ 841284 w 1339053"/>
                <a:gd name="connsiteY65" fmla="*/ 3766755 h 6858000"/>
                <a:gd name="connsiteX66" fmla="*/ 852925 w 1339053"/>
                <a:gd name="connsiteY66" fmla="*/ 3719034 h 6858000"/>
                <a:gd name="connsiteX67" fmla="*/ 857932 w 1339053"/>
                <a:gd name="connsiteY67" fmla="*/ 3696880 h 6858000"/>
                <a:gd name="connsiteX68" fmla="*/ 853534 w 1339053"/>
                <a:gd name="connsiteY68" fmla="*/ 3507036 h 6858000"/>
                <a:gd name="connsiteX69" fmla="*/ 850226 w 1339053"/>
                <a:gd name="connsiteY69" fmla="*/ 3485839 h 6858000"/>
                <a:gd name="connsiteX70" fmla="*/ 0 w 1339053"/>
                <a:gd name="connsiteY70" fmla="*/ 0 h 6858000"/>
                <a:gd name="connsiteX71" fmla="*/ 455609 w 1339053"/>
                <a:gd name="connsiteY71" fmla="*/ 0 h 6858000"/>
                <a:gd name="connsiteX72" fmla="*/ 459171 w 1339053"/>
                <a:gd name="connsiteY72" fmla="*/ 72395 h 6858000"/>
                <a:gd name="connsiteX73" fmla="*/ 460041 w 1339053"/>
                <a:gd name="connsiteY73" fmla="*/ 131917 h 6858000"/>
                <a:gd name="connsiteX74" fmla="*/ 504421 w 1339053"/>
                <a:gd name="connsiteY74" fmla="*/ 389691 h 6858000"/>
                <a:gd name="connsiteX75" fmla="*/ 582097 w 1339053"/>
                <a:gd name="connsiteY75" fmla="*/ 634609 h 6858000"/>
                <a:gd name="connsiteX76" fmla="*/ 702468 w 1339053"/>
                <a:gd name="connsiteY76" fmla="*/ 834019 h 6858000"/>
                <a:gd name="connsiteX77" fmla="*/ 729203 w 1339053"/>
                <a:gd name="connsiteY77" fmla="*/ 887701 h 6858000"/>
                <a:gd name="connsiteX78" fmla="*/ 743787 w 1339053"/>
                <a:gd name="connsiteY78" fmla="*/ 1016355 h 6858000"/>
                <a:gd name="connsiteX79" fmla="*/ 750083 w 1339053"/>
                <a:gd name="connsiteY79" fmla="*/ 1128060 h 6858000"/>
                <a:gd name="connsiteX80" fmla="*/ 768866 w 1339053"/>
                <a:gd name="connsiteY80" fmla="*/ 1213431 h 6858000"/>
                <a:gd name="connsiteX81" fmla="*/ 787802 w 1339053"/>
                <a:gd name="connsiteY81" fmla="*/ 1286432 h 6858000"/>
                <a:gd name="connsiteX82" fmla="*/ 842837 w 1339053"/>
                <a:gd name="connsiteY82" fmla="*/ 1455511 h 6858000"/>
                <a:gd name="connsiteX83" fmla="*/ 877988 w 1339053"/>
                <a:gd name="connsiteY83" fmla="*/ 1634814 h 6858000"/>
                <a:gd name="connsiteX84" fmla="*/ 941063 w 1339053"/>
                <a:gd name="connsiteY84" fmla="*/ 1789731 h 6858000"/>
                <a:gd name="connsiteX85" fmla="*/ 980124 w 1339053"/>
                <a:gd name="connsiteY85" fmla="*/ 1857657 h 6858000"/>
                <a:gd name="connsiteX86" fmla="*/ 984484 w 1339053"/>
                <a:gd name="connsiteY86" fmla="*/ 1976384 h 6858000"/>
                <a:gd name="connsiteX87" fmla="*/ 1007189 w 1339053"/>
                <a:gd name="connsiteY87" fmla="*/ 2110650 h 6858000"/>
                <a:gd name="connsiteX88" fmla="*/ 1039893 w 1339053"/>
                <a:gd name="connsiteY88" fmla="*/ 2211041 h 6858000"/>
                <a:gd name="connsiteX89" fmla="*/ 1059162 w 1339053"/>
                <a:gd name="connsiteY89" fmla="*/ 2286682 h 6858000"/>
                <a:gd name="connsiteX90" fmla="*/ 1070522 w 1339053"/>
                <a:gd name="connsiteY90" fmla="*/ 2388667 h 6858000"/>
                <a:gd name="connsiteX91" fmla="*/ 1093939 w 1339053"/>
                <a:gd name="connsiteY91" fmla="*/ 2494653 h 6858000"/>
                <a:gd name="connsiteX92" fmla="*/ 1112007 w 1339053"/>
                <a:gd name="connsiteY92" fmla="*/ 2548197 h 6858000"/>
                <a:gd name="connsiteX93" fmla="*/ 1138346 w 1339053"/>
                <a:gd name="connsiteY93" fmla="*/ 2649163 h 6858000"/>
                <a:gd name="connsiteX94" fmla="*/ 1160337 w 1339053"/>
                <a:gd name="connsiteY94" fmla="*/ 2751608 h 6858000"/>
                <a:gd name="connsiteX95" fmla="*/ 1165737 w 1339053"/>
                <a:gd name="connsiteY95" fmla="*/ 2933012 h 6858000"/>
                <a:gd name="connsiteX96" fmla="*/ 1202029 w 1339053"/>
                <a:gd name="connsiteY96" fmla="*/ 3107873 h 6858000"/>
                <a:gd name="connsiteX97" fmla="*/ 1225692 w 1339053"/>
                <a:gd name="connsiteY97" fmla="*/ 3244974 h 6858000"/>
                <a:gd name="connsiteX98" fmla="*/ 1243916 w 1339053"/>
                <a:gd name="connsiteY98" fmla="*/ 3326221 h 6858000"/>
                <a:gd name="connsiteX99" fmla="*/ 1293067 w 1339053"/>
                <a:gd name="connsiteY99" fmla="*/ 3480219 h 6858000"/>
                <a:gd name="connsiteX100" fmla="*/ 1308071 w 1339053"/>
                <a:gd name="connsiteY100" fmla="*/ 3585182 h 6858000"/>
                <a:gd name="connsiteX101" fmla="*/ 1295962 w 1339053"/>
                <a:gd name="connsiteY101" fmla="*/ 3584708 h 6858000"/>
                <a:gd name="connsiteX102" fmla="*/ 1118893 w 1339053"/>
                <a:gd name="connsiteY102" fmla="*/ 3568330 h 6858000"/>
                <a:gd name="connsiteX103" fmla="*/ 1094179 w 1339053"/>
                <a:gd name="connsiteY103" fmla="*/ 3567566 h 6858000"/>
                <a:gd name="connsiteX104" fmla="*/ 922719 w 1339053"/>
                <a:gd name="connsiteY104" fmla="*/ 3516472 h 6858000"/>
                <a:gd name="connsiteX105" fmla="*/ 877028 w 1339053"/>
                <a:gd name="connsiteY105" fmla="*/ 3490955 h 6858000"/>
                <a:gd name="connsiteX106" fmla="*/ 850533 w 1339053"/>
                <a:gd name="connsiteY106" fmla="*/ 3481837 h 6858000"/>
                <a:gd name="connsiteX107" fmla="*/ 852113 w 1339053"/>
                <a:gd name="connsiteY107" fmla="*/ 3461170 h 6858000"/>
                <a:gd name="connsiteX108" fmla="*/ 831383 w 1339053"/>
                <a:gd name="connsiteY108" fmla="*/ 3399179 h 6858000"/>
                <a:gd name="connsiteX109" fmla="*/ 743141 w 1339053"/>
                <a:gd name="connsiteY109" fmla="*/ 3320580 h 6858000"/>
                <a:gd name="connsiteX110" fmla="*/ 713221 w 1339053"/>
                <a:gd name="connsiteY110" fmla="*/ 3251241 h 6858000"/>
                <a:gd name="connsiteX111" fmla="*/ 697098 w 1339053"/>
                <a:gd name="connsiteY111" fmla="*/ 3202528 h 6858000"/>
                <a:gd name="connsiteX112" fmla="*/ 664820 w 1339053"/>
                <a:gd name="connsiteY112" fmla="*/ 3154190 h 6858000"/>
                <a:gd name="connsiteX113" fmla="*/ 572501 w 1339053"/>
                <a:gd name="connsiteY113" fmla="*/ 3087312 h 6858000"/>
                <a:gd name="connsiteX114" fmla="*/ 497703 w 1339053"/>
                <a:gd name="connsiteY114" fmla="*/ 3005243 h 6858000"/>
                <a:gd name="connsiteX115" fmla="*/ 476984 w 1339053"/>
                <a:gd name="connsiteY115" fmla="*/ 2892751 h 6858000"/>
                <a:gd name="connsiteX116" fmla="*/ 468947 w 1339053"/>
                <a:gd name="connsiteY116" fmla="*/ 2824527 h 6858000"/>
                <a:gd name="connsiteX117" fmla="*/ 569138 w 1339053"/>
                <a:gd name="connsiteY117" fmla="*/ 2595026 h 6858000"/>
                <a:gd name="connsiteX118" fmla="*/ 645397 w 1339053"/>
                <a:gd name="connsiteY118" fmla="*/ 2440808 h 6858000"/>
                <a:gd name="connsiteX119" fmla="*/ 651820 w 1339053"/>
                <a:gd name="connsiteY119" fmla="*/ 2384384 h 6858000"/>
                <a:gd name="connsiteX120" fmla="*/ 612994 w 1339053"/>
                <a:gd name="connsiteY120" fmla="*/ 2207332 h 6858000"/>
                <a:gd name="connsiteX121" fmla="*/ 620894 w 1339053"/>
                <a:gd name="connsiteY121" fmla="*/ 2046679 h 6858000"/>
                <a:gd name="connsiteX122" fmla="*/ 644614 w 1339053"/>
                <a:gd name="connsiteY122" fmla="*/ 1931265 h 6858000"/>
                <a:gd name="connsiteX123" fmla="*/ 665994 w 1339053"/>
                <a:gd name="connsiteY123" fmla="*/ 1832337 h 6858000"/>
                <a:gd name="connsiteX124" fmla="*/ 678276 w 1339053"/>
                <a:gd name="connsiteY124" fmla="*/ 1709437 h 6858000"/>
                <a:gd name="connsiteX125" fmla="*/ 672955 w 1339053"/>
                <a:gd name="connsiteY125" fmla="*/ 1636123 h 6858000"/>
                <a:gd name="connsiteX126" fmla="*/ 668480 w 1339053"/>
                <a:gd name="connsiteY126" fmla="*/ 1520749 h 6858000"/>
                <a:gd name="connsiteX127" fmla="*/ 653920 w 1339053"/>
                <a:gd name="connsiteY127" fmla="*/ 1399437 h 6858000"/>
                <a:gd name="connsiteX128" fmla="*/ 612686 w 1339053"/>
                <a:gd name="connsiteY128" fmla="*/ 1296979 h 6858000"/>
                <a:gd name="connsiteX129" fmla="*/ 570220 w 1339053"/>
                <a:gd name="connsiteY129" fmla="*/ 1235618 h 6858000"/>
                <a:gd name="connsiteX130" fmla="*/ 529736 w 1339053"/>
                <a:gd name="connsiteY130" fmla="*/ 1081752 h 6858000"/>
                <a:gd name="connsiteX131" fmla="*/ 414305 w 1339053"/>
                <a:gd name="connsiteY131" fmla="*/ 918292 h 6858000"/>
                <a:gd name="connsiteX132" fmla="*/ 373924 w 1339053"/>
                <a:gd name="connsiteY132" fmla="*/ 825689 h 6858000"/>
                <a:gd name="connsiteX133" fmla="*/ 368949 w 1339053"/>
                <a:gd name="connsiteY133" fmla="*/ 778726 h 6858000"/>
                <a:gd name="connsiteX134" fmla="*/ 347020 w 1339053"/>
                <a:gd name="connsiteY134" fmla="*/ 694643 h 6858000"/>
                <a:gd name="connsiteX135" fmla="*/ 327478 w 1339053"/>
                <a:gd name="connsiteY135" fmla="*/ 642898 h 6858000"/>
                <a:gd name="connsiteX136" fmla="*/ 243468 w 1339053"/>
                <a:gd name="connsiteY136" fmla="*/ 491960 h 6858000"/>
                <a:gd name="connsiteX137" fmla="*/ 218930 w 1339053"/>
                <a:gd name="connsiteY137" fmla="*/ 446010 h 6858000"/>
                <a:gd name="connsiteX138" fmla="*/ 180614 w 1339053"/>
                <a:gd name="connsiteY138" fmla="*/ 354892 h 6858000"/>
                <a:gd name="connsiteX139" fmla="*/ 171988 w 1339053"/>
                <a:gd name="connsiteY139" fmla="*/ 317521 h 6858000"/>
                <a:gd name="connsiteX140" fmla="*/ 139875 w 1339053"/>
                <a:gd name="connsiteY140" fmla="*/ 246378 h 6858000"/>
                <a:gd name="connsiteX141" fmla="*/ 51499 w 1339053"/>
                <a:gd name="connsiteY141" fmla="*/ 73211 h 6858000"/>
                <a:gd name="connsiteX142" fmla="*/ 19690 w 1339053"/>
                <a:gd name="connsiteY142" fmla="*/ 36621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339053" h="6858000">
                  <a:moveTo>
                    <a:pt x="850532" y="3481838"/>
                  </a:moveTo>
                  <a:lnTo>
                    <a:pt x="877027" y="3490955"/>
                  </a:lnTo>
                  <a:cubicBezTo>
                    <a:pt x="892941" y="3497986"/>
                    <a:pt x="908176" y="3506416"/>
                    <a:pt x="922718" y="3516472"/>
                  </a:cubicBezTo>
                  <a:cubicBezTo>
                    <a:pt x="967062" y="3547282"/>
                    <a:pt x="1027547" y="3564030"/>
                    <a:pt x="1094179" y="3567567"/>
                  </a:cubicBezTo>
                  <a:cubicBezTo>
                    <a:pt x="1102515" y="3567965"/>
                    <a:pt x="1113434" y="3565936"/>
                    <a:pt x="1118891" y="3568331"/>
                  </a:cubicBezTo>
                  <a:cubicBezTo>
                    <a:pt x="1180628" y="3594888"/>
                    <a:pt x="1237753" y="3586304"/>
                    <a:pt x="1295961" y="3584709"/>
                  </a:cubicBezTo>
                  <a:lnTo>
                    <a:pt x="1308070" y="3585183"/>
                  </a:lnTo>
                  <a:lnTo>
                    <a:pt x="1325263" y="3705453"/>
                  </a:lnTo>
                  <a:cubicBezTo>
                    <a:pt x="1328254" y="3727679"/>
                    <a:pt x="1331526" y="3749922"/>
                    <a:pt x="1334107" y="3772268"/>
                  </a:cubicBezTo>
                  <a:lnTo>
                    <a:pt x="1338203" y="3831076"/>
                  </a:lnTo>
                  <a:lnTo>
                    <a:pt x="1338805" y="3839709"/>
                  </a:lnTo>
                  <a:cubicBezTo>
                    <a:pt x="1339996" y="3932341"/>
                    <a:pt x="1336568" y="4025809"/>
                    <a:pt x="1335635" y="4118635"/>
                  </a:cubicBezTo>
                  <a:cubicBezTo>
                    <a:pt x="1335202" y="4148976"/>
                    <a:pt x="1338805" y="4178868"/>
                    <a:pt x="1337171" y="4209403"/>
                  </a:cubicBezTo>
                  <a:cubicBezTo>
                    <a:pt x="1335445" y="4242449"/>
                    <a:pt x="1327565" y="4276129"/>
                    <a:pt x="1325840" y="4309174"/>
                  </a:cubicBezTo>
                  <a:cubicBezTo>
                    <a:pt x="1322853" y="4364122"/>
                    <a:pt x="1323899" y="4418621"/>
                    <a:pt x="1321122" y="4473630"/>
                  </a:cubicBezTo>
                  <a:cubicBezTo>
                    <a:pt x="1315632" y="4579723"/>
                    <a:pt x="1309019" y="4685750"/>
                    <a:pt x="1302196" y="4791709"/>
                  </a:cubicBezTo>
                  <a:cubicBezTo>
                    <a:pt x="1300696" y="4814383"/>
                    <a:pt x="1294244" y="4837504"/>
                    <a:pt x="1293239" y="4860048"/>
                  </a:cubicBezTo>
                  <a:cubicBezTo>
                    <a:pt x="1290785" y="4919957"/>
                    <a:pt x="1289660" y="4979994"/>
                    <a:pt x="1288829" y="5039837"/>
                  </a:cubicBezTo>
                  <a:cubicBezTo>
                    <a:pt x="1288401" y="5076103"/>
                    <a:pt x="1290512" y="5112310"/>
                    <a:pt x="1289584" y="5148703"/>
                  </a:cubicBezTo>
                  <a:cubicBezTo>
                    <a:pt x="1288845" y="5177820"/>
                    <a:pt x="1286193" y="5207193"/>
                    <a:pt x="1282205" y="5236435"/>
                  </a:cubicBezTo>
                  <a:cubicBezTo>
                    <a:pt x="1278784" y="5261619"/>
                    <a:pt x="1270649" y="5286477"/>
                    <a:pt x="1268145" y="5311662"/>
                  </a:cubicBezTo>
                  <a:cubicBezTo>
                    <a:pt x="1261308" y="5379812"/>
                    <a:pt x="1256387" y="5447703"/>
                    <a:pt x="1250547" y="5515595"/>
                  </a:cubicBezTo>
                  <a:cubicBezTo>
                    <a:pt x="1248113" y="5542776"/>
                    <a:pt x="1244054" y="5570023"/>
                    <a:pt x="1243323" y="5596885"/>
                  </a:cubicBezTo>
                  <a:cubicBezTo>
                    <a:pt x="1241082" y="5668709"/>
                    <a:pt x="1241668" y="5740276"/>
                    <a:pt x="1238303" y="5812036"/>
                  </a:cubicBezTo>
                  <a:cubicBezTo>
                    <a:pt x="1235508" y="5871554"/>
                    <a:pt x="1228259" y="5931392"/>
                    <a:pt x="1223551" y="5991171"/>
                  </a:cubicBezTo>
                  <a:cubicBezTo>
                    <a:pt x="1221675" y="6016549"/>
                    <a:pt x="1222415" y="6041609"/>
                    <a:pt x="1219699" y="6066726"/>
                  </a:cubicBezTo>
                  <a:cubicBezTo>
                    <a:pt x="1213776" y="6123024"/>
                    <a:pt x="1205938" y="6179576"/>
                    <a:pt x="1199935" y="6236130"/>
                  </a:cubicBezTo>
                  <a:cubicBezTo>
                    <a:pt x="1196614" y="6268403"/>
                    <a:pt x="1198425" y="6301127"/>
                    <a:pt x="1192857" y="6333267"/>
                  </a:cubicBezTo>
                  <a:cubicBezTo>
                    <a:pt x="1179603" y="6409590"/>
                    <a:pt x="1163470" y="6485591"/>
                    <a:pt x="1148174" y="6561849"/>
                  </a:cubicBezTo>
                  <a:cubicBezTo>
                    <a:pt x="1132370" y="6640486"/>
                    <a:pt x="1117066" y="6719000"/>
                    <a:pt x="1100424" y="6797385"/>
                  </a:cubicBezTo>
                  <a:lnTo>
                    <a:pt x="1085621" y="6858000"/>
                  </a:lnTo>
                  <a:lnTo>
                    <a:pt x="932341" y="6858000"/>
                  </a:lnTo>
                  <a:lnTo>
                    <a:pt x="944496" y="6829656"/>
                  </a:lnTo>
                  <a:cubicBezTo>
                    <a:pt x="964836" y="6776399"/>
                    <a:pt x="953622" y="6744439"/>
                    <a:pt x="913239" y="6720119"/>
                  </a:cubicBezTo>
                  <a:cubicBezTo>
                    <a:pt x="890880" y="6706443"/>
                    <a:pt x="866986" y="6690318"/>
                    <a:pt x="870682" y="6655346"/>
                  </a:cubicBezTo>
                  <a:cubicBezTo>
                    <a:pt x="876846" y="6598274"/>
                    <a:pt x="889503" y="6540954"/>
                    <a:pt x="846442" y="6498594"/>
                  </a:cubicBezTo>
                  <a:cubicBezTo>
                    <a:pt x="862273" y="6487399"/>
                    <a:pt x="871751" y="6480449"/>
                    <a:pt x="881150" y="6473756"/>
                  </a:cubicBezTo>
                  <a:cubicBezTo>
                    <a:pt x="907245" y="6455292"/>
                    <a:pt x="930705" y="6407516"/>
                    <a:pt x="922470" y="6377035"/>
                  </a:cubicBezTo>
                  <a:cubicBezTo>
                    <a:pt x="910652" y="6332192"/>
                    <a:pt x="925705" y="6299028"/>
                    <a:pt x="955039" y="6268585"/>
                  </a:cubicBezTo>
                  <a:cubicBezTo>
                    <a:pt x="1003777" y="6217606"/>
                    <a:pt x="1017630" y="6148240"/>
                    <a:pt x="1024350" y="6083443"/>
                  </a:cubicBezTo>
                  <a:cubicBezTo>
                    <a:pt x="1029590" y="6034553"/>
                    <a:pt x="1028255" y="5980246"/>
                    <a:pt x="999696" y="5938416"/>
                  </a:cubicBezTo>
                  <a:cubicBezTo>
                    <a:pt x="990505" y="5925141"/>
                    <a:pt x="991039" y="5901884"/>
                    <a:pt x="988342" y="5882426"/>
                  </a:cubicBezTo>
                  <a:cubicBezTo>
                    <a:pt x="986229" y="5866254"/>
                    <a:pt x="984774" y="5849442"/>
                    <a:pt x="985444" y="5832438"/>
                  </a:cubicBezTo>
                  <a:cubicBezTo>
                    <a:pt x="986010" y="5814273"/>
                    <a:pt x="985042" y="5793656"/>
                    <a:pt x="992016" y="5777751"/>
                  </a:cubicBezTo>
                  <a:cubicBezTo>
                    <a:pt x="1012886" y="5729456"/>
                    <a:pt x="1014467" y="5686488"/>
                    <a:pt x="995028" y="5641832"/>
                  </a:cubicBezTo>
                  <a:cubicBezTo>
                    <a:pt x="984984" y="5618696"/>
                    <a:pt x="974301" y="5585771"/>
                    <a:pt x="981247" y="5562522"/>
                  </a:cubicBezTo>
                  <a:cubicBezTo>
                    <a:pt x="998041" y="5505913"/>
                    <a:pt x="997454" y="5454379"/>
                    <a:pt x="995131" y="5398075"/>
                  </a:cubicBezTo>
                  <a:cubicBezTo>
                    <a:pt x="993724" y="5361807"/>
                    <a:pt x="997229" y="5322258"/>
                    <a:pt x="997379" y="5283928"/>
                  </a:cubicBezTo>
                  <a:cubicBezTo>
                    <a:pt x="997473" y="5239095"/>
                    <a:pt x="1006631" y="5193105"/>
                    <a:pt x="979617" y="5157396"/>
                  </a:cubicBezTo>
                  <a:cubicBezTo>
                    <a:pt x="976728" y="5153402"/>
                    <a:pt x="978724" y="5144705"/>
                    <a:pt x="976441" y="5139485"/>
                  </a:cubicBezTo>
                  <a:cubicBezTo>
                    <a:pt x="969619" y="5122991"/>
                    <a:pt x="964828" y="5102888"/>
                    <a:pt x="953793" y="5091862"/>
                  </a:cubicBezTo>
                  <a:cubicBezTo>
                    <a:pt x="921506" y="5059884"/>
                    <a:pt x="886609" y="5031900"/>
                    <a:pt x="853056" y="5001787"/>
                  </a:cubicBezTo>
                  <a:cubicBezTo>
                    <a:pt x="845882" y="4995337"/>
                    <a:pt x="836325" y="4988437"/>
                    <a:pt x="833979" y="4978966"/>
                  </a:cubicBezTo>
                  <a:cubicBezTo>
                    <a:pt x="820602" y="4924328"/>
                    <a:pt x="808509" y="4869239"/>
                    <a:pt x="796995" y="4813768"/>
                  </a:cubicBezTo>
                  <a:cubicBezTo>
                    <a:pt x="792418" y="4791474"/>
                    <a:pt x="803209" y="4777314"/>
                    <a:pt x="820590" y="4764057"/>
                  </a:cubicBezTo>
                  <a:cubicBezTo>
                    <a:pt x="837188" y="4751123"/>
                    <a:pt x="855398" y="4734452"/>
                    <a:pt x="864688" y="4714752"/>
                  </a:cubicBezTo>
                  <a:cubicBezTo>
                    <a:pt x="883062" y="4675275"/>
                    <a:pt x="897521" y="4632902"/>
                    <a:pt x="910485" y="4590911"/>
                  </a:cubicBezTo>
                  <a:cubicBezTo>
                    <a:pt x="915338" y="4575199"/>
                    <a:pt x="912978" y="4556131"/>
                    <a:pt x="911445" y="4539571"/>
                  </a:cubicBezTo>
                  <a:cubicBezTo>
                    <a:pt x="908527" y="4508200"/>
                    <a:pt x="900999" y="4477659"/>
                    <a:pt x="900285" y="4445837"/>
                  </a:cubicBezTo>
                  <a:cubicBezTo>
                    <a:pt x="899539" y="4408923"/>
                    <a:pt x="887958" y="4383340"/>
                    <a:pt x="863237" y="4364703"/>
                  </a:cubicBezTo>
                  <a:cubicBezTo>
                    <a:pt x="826431" y="4336971"/>
                    <a:pt x="808536" y="4292507"/>
                    <a:pt x="798070" y="4243284"/>
                  </a:cubicBezTo>
                  <a:cubicBezTo>
                    <a:pt x="784617" y="4180721"/>
                    <a:pt x="805728" y="4117545"/>
                    <a:pt x="817097" y="4054750"/>
                  </a:cubicBezTo>
                  <a:cubicBezTo>
                    <a:pt x="821537" y="4030724"/>
                    <a:pt x="826632" y="4006057"/>
                    <a:pt x="826251" y="3982801"/>
                  </a:cubicBezTo>
                  <a:cubicBezTo>
                    <a:pt x="825347" y="3916709"/>
                    <a:pt x="825150" y="3850833"/>
                    <a:pt x="836848" y="3784939"/>
                  </a:cubicBezTo>
                  <a:lnTo>
                    <a:pt x="841285" y="3766755"/>
                  </a:lnTo>
                  <a:lnTo>
                    <a:pt x="841284" y="3766755"/>
                  </a:lnTo>
                  <a:lnTo>
                    <a:pt x="852925" y="3719034"/>
                  </a:lnTo>
                  <a:cubicBezTo>
                    <a:pt x="855152" y="3711822"/>
                    <a:pt x="856753" y="3704413"/>
                    <a:pt x="857932" y="3696880"/>
                  </a:cubicBezTo>
                  <a:cubicBezTo>
                    <a:pt x="868683" y="3631632"/>
                    <a:pt x="885300" y="3565939"/>
                    <a:pt x="853534" y="3507036"/>
                  </a:cubicBezTo>
                  <a:cubicBezTo>
                    <a:pt x="850623" y="3501622"/>
                    <a:pt x="849992" y="3494020"/>
                    <a:pt x="850226" y="3485839"/>
                  </a:cubicBezTo>
                  <a:close/>
                  <a:moveTo>
                    <a:pt x="0" y="0"/>
                  </a:moveTo>
                  <a:lnTo>
                    <a:pt x="455609" y="0"/>
                  </a:lnTo>
                  <a:lnTo>
                    <a:pt x="459171" y="72395"/>
                  </a:lnTo>
                  <a:cubicBezTo>
                    <a:pt x="459671" y="92301"/>
                    <a:pt x="456894" y="113171"/>
                    <a:pt x="460041" y="131917"/>
                  </a:cubicBezTo>
                  <a:cubicBezTo>
                    <a:pt x="474213" y="218122"/>
                    <a:pt x="492031" y="302910"/>
                    <a:pt x="504421" y="389691"/>
                  </a:cubicBezTo>
                  <a:cubicBezTo>
                    <a:pt x="517349" y="479177"/>
                    <a:pt x="539516" y="562489"/>
                    <a:pt x="582097" y="634609"/>
                  </a:cubicBezTo>
                  <a:cubicBezTo>
                    <a:pt x="621686" y="701573"/>
                    <a:pt x="662589" y="767248"/>
                    <a:pt x="702468" y="834019"/>
                  </a:cubicBezTo>
                  <a:cubicBezTo>
                    <a:pt x="712587" y="850968"/>
                    <a:pt x="725536" y="867665"/>
                    <a:pt x="729203" y="887701"/>
                  </a:cubicBezTo>
                  <a:cubicBezTo>
                    <a:pt x="736973" y="929321"/>
                    <a:pt x="740155" y="973193"/>
                    <a:pt x="743787" y="1016355"/>
                  </a:cubicBezTo>
                  <a:cubicBezTo>
                    <a:pt x="746786" y="1053398"/>
                    <a:pt x="745800" y="1091467"/>
                    <a:pt x="750083" y="1128060"/>
                  </a:cubicBezTo>
                  <a:cubicBezTo>
                    <a:pt x="753428" y="1157309"/>
                    <a:pt x="762038" y="1185083"/>
                    <a:pt x="768866" y="1213431"/>
                  </a:cubicBezTo>
                  <a:cubicBezTo>
                    <a:pt x="774767" y="1238107"/>
                    <a:pt x="778357" y="1264327"/>
                    <a:pt x="787802" y="1286432"/>
                  </a:cubicBezTo>
                  <a:cubicBezTo>
                    <a:pt x="810582" y="1340304"/>
                    <a:pt x="832653" y="1394242"/>
                    <a:pt x="842837" y="1455511"/>
                  </a:cubicBezTo>
                  <a:cubicBezTo>
                    <a:pt x="853049" y="1515944"/>
                    <a:pt x="867276" y="1574511"/>
                    <a:pt x="877988" y="1634814"/>
                  </a:cubicBezTo>
                  <a:cubicBezTo>
                    <a:pt x="888390" y="1693895"/>
                    <a:pt x="902813" y="1748857"/>
                    <a:pt x="941063" y="1789731"/>
                  </a:cubicBezTo>
                  <a:cubicBezTo>
                    <a:pt x="957906" y="1807908"/>
                    <a:pt x="975122" y="1831564"/>
                    <a:pt x="980124" y="1857657"/>
                  </a:cubicBezTo>
                  <a:cubicBezTo>
                    <a:pt x="987207" y="1894833"/>
                    <a:pt x="980788" y="1937150"/>
                    <a:pt x="984484" y="1976384"/>
                  </a:cubicBezTo>
                  <a:cubicBezTo>
                    <a:pt x="988781" y="2022576"/>
                    <a:pt x="988793" y="2074493"/>
                    <a:pt x="1007189" y="2110650"/>
                  </a:cubicBezTo>
                  <a:cubicBezTo>
                    <a:pt x="1023612" y="2142809"/>
                    <a:pt x="1034723" y="2173610"/>
                    <a:pt x="1039893" y="2211041"/>
                  </a:cubicBezTo>
                  <a:cubicBezTo>
                    <a:pt x="1043484" y="2237261"/>
                    <a:pt x="1057690" y="2260269"/>
                    <a:pt x="1059162" y="2286682"/>
                  </a:cubicBezTo>
                  <a:cubicBezTo>
                    <a:pt x="1061252" y="2321469"/>
                    <a:pt x="1060754" y="2355740"/>
                    <a:pt x="1070522" y="2388667"/>
                  </a:cubicBezTo>
                  <a:cubicBezTo>
                    <a:pt x="1080600" y="2422815"/>
                    <a:pt x="1085513" y="2459602"/>
                    <a:pt x="1093939" y="2494653"/>
                  </a:cubicBezTo>
                  <a:cubicBezTo>
                    <a:pt x="1098500" y="2513273"/>
                    <a:pt x="1106866" y="2529964"/>
                    <a:pt x="1112007" y="2548197"/>
                  </a:cubicBezTo>
                  <a:cubicBezTo>
                    <a:pt x="1121409" y="2581573"/>
                    <a:pt x="1130232" y="2615336"/>
                    <a:pt x="1138346" y="2649163"/>
                  </a:cubicBezTo>
                  <a:cubicBezTo>
                    <a:pt x="1146465" y="2682988"/>
                    <a:pt x="1157699" y="2716368"/>
                    <a:pt x="1160337" y="2751608"/>
                  </a:cubicBezTo>
                  <a:cubicBezTo>
                    <a:pt x="1164714" y="2811646"/>
                    <a:pt x="1159211" y="2873999"/>
                    <a:pt x="1165737" y="2933012"/>
                  </a:cubicBezTo>
                  <a:cubicBezTo>
                    <a:pt x="1172445" y="2992925"/>
                    <a:pt x="1185964" y="3051556"/>
                    <a:pt x="1202029" y="3107873"/>
                  </a:cubicBezTo>
                  <a:cubicBezTo>
                    <a:pt x="1214635" y="3152396"/>
                    <a:pt x="1227749" y="3194534"/>
                    <a:pt x="1225692" y="3244974"/>
                  </a:cubicBezTo>
                  <a:cubicBezTo>
                    <a:pt x="1224565" y="3273123"/>
                    <a:pt x="1231196" y="3305079"/>
                    <a:pt x="1243916" y="3326221"/>
                  </a:cubicBezTo>
                  <a:cubicBezTo>
                    <a:pt x="1271701" y="3372044"/>
                    <a:pt x="1285247" y="3423911"/>
                    <a:pt x="1293067" y="3480219"/>
                  </a:cubicBezTo>
                  <a:lnTo>
                    <a:pt x="1308071" y="3585182"/>
                  </a:lnTo>
                  <a:lnTo>
                    <a:pt x="1295962" y="3584708"/>
                  </a:lnTo>
                  <a:cubicBezTo>
                    <a:pt x="1237754" y="3586303"/>
                    <a:pt x="1180629" y="3594888"/>
                    <a:pt x="1118893" y="3568330"/>
                  </a:cubicBezTo>
                  <a:cubicBezTo>
                    <a:pt x="1113435" y="3565936"/>
                    <a:pt x="1102517" y="3567964"/>
                    <a:pt x="1094179" y="3567566"/>
                  </a:cubicBezTo>
                  <a:cubicBezTo>
                    <a:pt x="1027548" y="3564029"/>
                    <a:pt x="967064" y="3547281"/>
                    <a:pt x="922719" y="3516472"/>
                  </a:cubicBezTo>
                  <a:cubicBezTo>
                    <a:pt x="908178" y="3506414"/>
                    <a:pt x="892942" y="3497984"/>
                    <a:pt x="877028" y="3490955"/>
                  </a:cubicBezTo>
                  <a:lnTo>
                    <a:pt x="850533" y="3481837"/>
                  </a:lnTo>
                  <a:lnTo>
                    <a:pt x="852113" y="3461170"/>
                  </a:lnTo>
                  <a:cubicBezTo>
                    <a:pt x="854391" y="3434500"/>
                    <a:pt x="848474" y="3414331"/>
                    <a:pt x="831383" y="3399179"/>
                  </a:cubicBezTo>
                  <a:cubicBezTo>
                    <a:pt x="801767" y="3373388"/>
                    <a:pt x="773654" y="3344957"/>
                    <a:pt x="743141" y="3320580"/>
                  </a:cubicBezTo>
                  <a:cubicBezTo>
                    <a:pt x="722236" y="3303685"/>
                    <a:pt x="714543" y="3281842"/>
                    <a:pt x="713221" y="3251241"/>
                  </a:cubicBezTo>
                  <a:cubicBezTo>
                    <a:pt x="712555" y="3234106"/>
                    <a:pt x="704768" y="3217029"/>
                    <a:pt x="697098" y="3202528"/>
                  </a:cubicBezTo>
                  <a:cubicBezTo>
                    <a:pt x="687845" y="3184997"/>
                    <a:pt x="672212" y="3172554"/>
                    <a:pt x="664820" y="3154190"/>
                  </a:cubicBezTo>
                  <a:cubicBezTo>
                    <a:pt x="646169" y="3109209"/>
                    <a:pt x="616744" y="3087991"/>
                    <a:pt x="572501" y="3087312"/>
                  </a:cubicBezTo>
                  <a:cubicBezTo>
                    <a:pt x="533259" y="3086763"/>
                    <a:pt x="493731" y="3044085"/>
                    <a:pt x="497703" y="3005243"/>
                  </a:cubicBezTo>
                  <a:cubicBezTo>
                    <a:pt x="502030" y="2962279"/>
                    <a:pt x="490540" y="2928257"/>
                    <a:pt x="476984" y="2892751"/>
                  </a:cubicBezTo>
                  <a:cubicBezTo>
                    <a:pt x="469363" y="2872905"/>
                    <a:pt x="465404" y="2847135"/>
                    <a:pt x="468947" y="2824527"/>
                  </a:cubicBezTo>
                  <a:cubicBezTo>
                    <a:pt x="482188" y="2738605"/>
                    <a:pt x="520979" y="2665650"/>
                    <a:pt x="569138" y="2595026"/>
                  </a:cubicBezTo>
                  <a:cubicBezTo>
                    <a:pt x="600577" y="2548865"/>
                    <a:pt x="622260" y="2493483"/>
                    <a:pt x="645397" y="2440808"/>
                  </a:cubicBezTo>
                  <a:cubicBezTo>
                    <a:pt x="652529" y="2424387"/>
                    <a:pt x="655029" y="2401457"/>
                    <a:pt x="651820" y="2384384"/>
                  </a:cubicBezTo>
                  <a:cubicBezTo>
                    <a:pt x="640949" y="2324596"/>
                    <a:pt x="629163" y="2264805"/>
                    <a:pt x="612994" y="2207332"/>
                  </a:cubicBezTo>
                  <a:cubicBezTo>
                    <a:pt x="597678" y="2153787"/>
                    <a:pt x="601053" y="2099808"/>
                    <a:pt x="620894" y="2046679"/>
                  </a:cubicBezTo>
                  <a:cubicBezTo>
                    <a:pt x="635367" y="2007977"/>
                    <a:pt x="641110" y="1970814"/>
                    <a:pt x="644614" y="1931265"/>
                  </a:cubicBezTo>
                  <a:cubicBezTo>
                    <a:pt x="647465" y="1898285"/>
                    <a:pt x="653360" y="1862859"/>
                    <a:pt x="665994" y="1832337"/>
                  </a:cubicBezTo>
                  <a:cubicBezTo>
                    <a:pt x="683779" y="1789578"/>
                    <a:pt x="688928" y="1751381"/>
                    <a:pt x="678276" y="1709437"/>
                  </a:cubicBezTo>
                  <a:cubicBezTo>
                    <a:pt x="672576" y="1687079"/>
                    <a:pt x="673987" y="1660990"/>
                    <a:pt x="672955" y="1636123"/>
                  </a:cubicBezTo>
                  <a:cubicBezTo>
                    <a:pt x="671272" y="1597795"/>
                    <a:pt x="671867" y="1558758"/>
                    <a:pt x="668480" y="1520749"/>
                  </a:cubicBezTo>
                  <a:cubicBezTo>
                    <a:pt x="665050" y="1479903"/>
                    <a:pt x="655019" y="1440408"/>
                    <a:pt x="653920" y="1399437"/>
                  </a:cubicBezTo>
                  <a:cubicBezTo>
                    <a:pt x="652652" y="1355309"/>
                    <a:pt x="639893" y="1323154"/>
                    <a:pt x="612686" y="1296979"/>
                  </a:cubicBezTo>
                  <a:cubicBezTo>
                    <a:pt x="595576" y="1280408"/>
                    <a:pt x="578401" y="1259588"/>
                    <a:pt x="570220" y="1235618"/>
                  </a:cubicBezTo>
                  <a:cubicBezTo>
                    <a:pt x="553631" y="1186194"/>
                    <a:pt x="545669" y="1131821"/>
                    <a:pt x="529736" y="1081752"/>
                  </a:cubicBezTo>
                  <a:cubicBezTo>
                    <a:pt x="507466" y="1011390"/>
                    <a:pt x="481332" y="944631"/>
                    <a:pt x="414305" y="918292"/>
                  </a:cubicBezTo>
                  <a:cubicBezTo>
                    <a:pt x="377314" y="903769"/>
                    <a:pt x="368843" y="874065"/>
                    <a:pt x="373924" y="825689"/>
                  </a:cubicBezTo>
                  <a:cubicBezTo>
                    <a:pt x="375689" y="809590"/>
                    <a:pt x="376722" y="786203"/>
                    <a:pt x="368949" y="778726"/>
                  </a:cubicBezTo>
                  <a:cubicBezTo>
                    <a:pt x="345838" y="756354"/>
                    <a:pt x="349308" y="725824"/>
                    <a:pt x="347020" y="694643"/>
                  </a:cubicBezTo>
                  <a:cubicBezTo>
                    <a:pt x="345704" y="675894"/>
                    <a:pt x="339306" y="651346"/>
                    <a:pt x="327478" y="642898"/>
                  </a:cubicBezTo>
                  <a:cubicBezTo>
                    <a:pt x="279698" y="608395"/>
                    <a:pt x="263590" y="549247"/>
                    <a:pt x="243468" y="491960"/>
                  </a:cubicBezTo>
                  <a:cubicBezTo>
                    <a:pt x="237433" y="475142"/>
                    <a:pt x="230250" y="456843"/>
                    <a:pt x="218930" y="446010"/>
                  </a:cubicBezTo>
                  <a:cubicBezTo>
                    <a:pt x="194433" y="422927"/>
                    <a:pt x="180036" y="395344"/>
                    <a:pt x="180614" y="354892"/>
                  </a:cubicBezTo>
                  <a:cubicBezTo>
                    <a:pt x="180923" y="342010"/>
                    <a:pt x="176523" y="328798"/>
                    <a:pt x="171988" y="317521"/>
                  </a:cubicBezTo>
                  <a:cubicBezTo>
                    <a:pt x="162052" y="293291"/>
                    <a:pt x="148442" y="271315"/>
                    <a:pt x="139875" y="246378"/>
                  </a:cubicBezTo>
                  <a:cubicBezTo>
                    <a:pt x="117577" y="182780"/>
                    <a:pt x="95749" y="119890"/>
                    <a:pt x="51499" y="73211"/>
                  </a:cubicBezTo>
                  <a:cubicBezTo>
                    <a:pt x="40691" y="61834"/>
                    <a:pt x="29467" y="49763"/>
                    <a:pt x="19690" y="366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D72FE4A-0FC7-4162-85F2-63D0FE67DF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61507" y="0"/>
              <a:ext cx="1339053" cy="6858000"/>
            </a:xfrm>
            <a:custGeom>
              <a:avLst/>
              <a:gdLst>
                <a:gd name="connsiteX0" fmla="*/ 850532 w 1339053"/>
                <a:gd name="connsiteY0" fmla="*/ 3481838 h 6858000"/>
                <a:gd name="connsiteX1" fmla="*/ 877027 w 1339053"/>
                <a:gd name="connsiteY1" fmla="*/ 3490955 h 6858000"/>
                <a:gd name="connsiteX2" fmla="*/ 922718 w 1339053"/>
                <a:gd name="connsiteY2" fmla="*/ 3516472 h 6858000"/>
                <a:gd name="connsiteX3" fmla="*/ 1094179 w 1339053"/>
                <a:gd name="connsiteY3" fmla="*/ 3567567 h 6858000"/>
                <a:gd name="connsiteX4" fmla="*/ 1118891 w 1339053"/>
                <a:gd name="connsiteY4" fmla="*/ 3568331 h 6858000"/>
                <a:gd name="connsiteX5" fmla="*/ 1295961 w 1339053"/>
                <a:gd name="connsiteY5" fmla="*/ 3584709 h 6858000"/>
                <a:gd name="connsiteX6" fmla="*/ 1308070 w 1339053"/>
                <a:gd name="connsiteY6" fmla="*/ 3585183 h 6858000"/>
                <a:gd name="connsiteX7" fmla="*/ 1325263 w 1339053"/>
                <a:gd name="connsiteY7" fmla="*/ 3705453 h 6858000"/>
                <a:gd name="connsiteX8" fmla="*/ 1334107 w 1339053"/>
                <a:gd name="connsiteY8" fmla="*/ 3772268 h 6858000"/>
                <a:gd name="connsiteX9" fmla="*/ 1338203 w 1339053"/>
                <a:gd name="connsiteY9" fmla="*/ 3831076 h 6858000"/>
                <a:gd name="connsiteX10" fmla="*/ 1338805 w 1339053"/>
                <a:gd name="connsiteY10" fmla="*/ 3839709 h 6858000"/>
                <a:gd name="connsiteX11" fmla="*/ 1335635 w 1339053"/>
                <a:gd name="connsiteY11" fmla="*/ 4118635 h 6858000"/>
                <a:gd name="connsiteX12" fmla="*/ 1337171 w 1339053"/>
                <a:gd name="connsiteY12" fmla="*/ 4209403 h 6858000"/>
                <a:gd name="connsiteX13" fmla="*/ 1325840 w 1339053"/>
                <a:gd name="connsiteY13" fmla="*/ 4309174 h 6858000"/>
                <a:gd name="connsiteX14" fmla="*/ 1321122 w 1339053"/>
                <a:gd name="connsiteY14" fmla="*/ 4473630 h 6858000"/>
                <a:gd name="connsiteX15" fmla="*/ 1302196 w 1339053"/>
                <a:gd name="connsiteY15" fmla="*/ 4791709 h 6858000"/>
                <a:gd name="connsiteX16" fmla="*/ 1293239 w 1339053"/>
                <a:gd name="connsiteY16" fmla="*/ 4860048 h 6858000"/>
                <a:gd name="connsiteX17" fmla="*/ 1288829 w 1339053"/>
                <a:gd name="connsiteY17" fmla="*/ 5039837 h 6858000"/>
                <a:gd name="connsiteX18" fmla="*/ 1289584 w 1339053"/>
                <a:gd name="connsiteY18" fmla="*/ 5148703 h 6858000"/>
                <a:gd name="connsiteX19" fmla="*/ 1282205 w 1339053"/>
                <a:gd name="connsiteY19" fmla="*/ 5236435 h 6858000"/>
                <a:gd name="connsiteX20" fmla="*/ 1268145 w 1339053"/>
                <a:gd name="connsiteY20" fmla="*/ 5311662 h 6858000"/>
                <a:gd name="connsiteX21" fmla="*/ 1250547 w 1339053"/>
                <a:gd name="connsiteY21" fmla="*/ 5515595 h 6858000"/>
                <a:gd name="connsiteX22" fmla="*/ 1243323 w 1339053"/>
                <a:gd name="connsiteY22" fmla="*/ 5596885 h 6858000"/>
                <a:gd name="connsiteX23" fmla="*/ 1238303 w 1339053"/>
                <a:gd name="connsiteY23" fmla="*/ 5812036 h 6858000"/>
                <a:gd name="connsiteX24" fmla="*/ 1223551 w 1339053"/>
                <a:gd name="connsiteY24" fmla="*/ 5991171 h 6858000"/>
                <a:gd name="connsiteX25" fmla="*/ 1219699 w 1339053"/>
                <a:gd name="connsiteY25" fmla="*/ 6066726 h 6858000"/>
                <a:gd name="connsiteX26" fmla="*/ 1199935 w 1339053"/>
                <a:gd name="connsiteY26" fmla="*/ 6236130 h 6858000"/>
                <a:gd name="connsiteX27" fmla="*/ 1192857 w 1339053"/>
                <a:gd name="connsiteY27" fmla="*/ 6333267 h 6858000"/>
                <a:gd name="connsiteX28" fmla="*/ 1148174 w 1339053"/>
                <a:gd name="connsiteY28" fmla="*/ 6561849 h 6858000"/>
                <a:gd name="connsiteX29" fmla="*/ 1100424 w 1339053"/>
                <a:gd name="connsiteY29" fmla="*/ 6797385 h 6858000"/>
                <a:gd name="connsiteX30" fmla="*/ 1085621 w 1339053"/>
                <a:gd name="connsiteY30" fmla="*/ 6858000 h 6858000"/>
                <a:gd name="connsiteX31" fmla="*/ 932341 w 1339053"/>
                <a:gd name="connsiteY31" fmla="*/ 6858000 h 6858000"/>
                <a:gd name="connsiteX32" fmla="*/ 944496 w 1339053"/>
                <a:gd name="connsiteY32" fmla="*/ 6829656 h 6858000"/>
                <a:gd name="connsiteX33" fmla="*/ 913239 w 1339053"/>
                <a:gd name="connsiteY33" fmla="*/ 6720119 h 6858000"/>
                <a:gd name="connsiteX34" fmla="*/ 870682 w 1339053"/>
                <a:gd name="connsiteY34" fmla="*/ 6655346 h 6858000"/>
                <a:gd name="connsiteX35" fmla="*/ 846442 w 1339053"/>
                <a:gd name="connsiteY35" fmla="*/ 6498594 h 6858000"/>
                <a:gd name="connsiteX36" fmla="*/ 881150 w 1339053"/>
                <a:gd name="connsiteY36" fmla="*/ 6473756 h 6858000"/>
                <a:gd name="connsiteX37" fmla="*/ 922470 w 1339053"/>
                <a:gd name="connsiteY37" fmla="*/ 6377035 h 6858000"/>
                <a:gd name="connsiteX38" fmla="*/ 955039 w 1339053"/>
                <a:gd name="connsiteY38" fmla="*/ 6268585 h 6858000"/>
                <a:gd name="connsiteX39" fmla="*/ 1024350 w 1339053"/>
                <a:gd name="connsiteY39" fmla="*/ 6083443 h 6858000"/>
                <a:gd name="connsiteX40" fmla="*/ 999696 w 1339053"/>
                <a:gd name="connsiteY40" fmla="*/ 5938416 h 6858000"/>
                <a:gd name="connsiteX41" fmla="*/ 988342 w 1339053"/>
                <a:gd name="connsiteY41" fmla="*/ 5882426 h 6858000"/>
                <a:gd name="connsiteX42" fmla="*/ 985444 w 1339053"/>
                <a:gd name="connsiteY42" fmla="*/ 5832438 h 6858000"/>
                <a:gd name="connsiteX43" fmla="*/ 992016 w 1339053"/>
                <a:gd name="connsiteY43" fmla="*/ 5777751 h 6858000"/>
                <a:gd name="connsiteX44" fmla="*/ 995028 w 1339053"/>
                <a:gd name="connsiteY44" fmla="*/ 5641832 h 6858000"/>
                <a:gd name="connsiteX45" fmla="*/ 981247 w 1339053"/>
                <a:gd name="connsiteY45" fmla="*/ 5562522 h 6858000"/>
                <a:gd name="connsiteX46" fmla="*/ 995131 w 1339053"/>
                <a:gd name="connsiteY46" fmla="*/ 5398075 h 6858000"/>
                <a:gd name="connsiteX47" fmla="*/ 997379 w 1339053"/>
                <a:gd name="connsiteY47" fmla="*/ 5283928 h 6858000"/>
                <a:gd name="connsiteX48" fmla="*/ 979617 w 1339053"/>
                <a:gd name="connsiteY48" fmla="*/ 5157396 h 6858000"/>
                <a:gd name="connsiteX49" fmla="*/ 976441 w 1339053"/>
                <a:gd name="connsiteY49" fmla="*/ 5139485 h 6858000"/>
                <a:gd name="connsiteX50" fmla="*/ 953793 w 1339053"/>
                <a:gd name="connsiteY50" fmla="*/ 5091862 h 6858000"/>
                <a:gd name="connsiteX51" fmla="*/ 853056 w 1339053"/>
                <a:gd name="connsiteY51" fmla="*/ 5001787 h 6858000"/>
                <a:gd name="connsiteX52" fmla="*/ 833979 w 1339053"/>
                <a:gd name="connsiteY52" fmla="*/ 4978966 h 6858000"/>
                <a:gd name="connsiteX53" fmla="*/ 796995 w 1339053"/>
                <a:gd name="connsiteY53" fmla="*/ 4813768 h 6858000"/>
                <a:gd name="connsiteX54" fmla="*/ 820590 w 1339053"/>
                <a:gd name="connsiteY54" fmla="*/ 4764057 h 6858000"/>
                <a:gd name="connsiteX55" fmla="*/ 864688 w 1339053"/>
                <a:gd name="connsiteY55" fmla="*/ 4714752 h 6858000"/>
                <a:gd name="connsiteX56" fmla="*/ 910485 w 1339053"/>
                <a:gd name="connsiteY56" fmla="*/ 4590911 h 6858000"/>
                <a:gd name="connsiteX57" fmla="*/ 911445 w 1339053"/>
                <a:gd name="connsiteY57" fmla="*/ 4539571 h 6858000"/>
                <a:gd name="connsiteX58" fmla="*/ 900285 w 1339053"/>
                <a:gd name="connsiteY58" fmla="*/ 4445837 h 6858000"/>
                <a:gd name="connsiteX59" fmla="*/ 863237 w 1339053"/>
                <a:gd name="connsiteY59" fmla="*/ 4364703 h 6858000"/>
                <a:gd name="connsiteX60" fmla="*/ 798070 w 1339053"/>
                <a:gd name="connsiteY60" fmla="*/ 4243284 h 6858000"/>
                <a:gd name="connsiteX61" fmla="*/ 817097 w 1339053"/>
                <a:gd name="connsiteY61" fmla="*/ 4054750 h 6858000"/>
                <a:gd name="connsiteX62" fmla="*/ 826251 w 1339053"/>
                <a:gd name="connsiteY62" fmla="*/ 3982801 h 6858000"/>
                <a:gd name="connsiteX63" fmla="*/ 836848 w 1339053"/>
                <a:gd name="connsiteY63" fmla="*/ 3784939 h 6858000"/>
                <a:gd name="connsiteX64" fmla="*/ 841285 w 1339053"/>
                <a:gd name="connsiteY64" fmla="*/ 3766755 h 6858000"/>
                <a:gd name="connsiteX65" fmla="*/ 841284 w 1339053"/>
                <a:gd name="connsiteY65" fmla="*/ 3766755 h 6858000"/>
                <a:gd name="connsiteX66" fmla="*/ 852925 w 1339053"/>
                <a:gd name="connsiteY66" fmla="*/ 3719034 h 6858000"/>
                <a:gd name="connsiteX67" fmla="*/ 857932 w 1339053"/>
                <a:gd name="connsiteY67" fmla="*/ 3696880 h 6858000"/>
                <a:gd name="connsiteX68" fmla="*/ 853534 w 1339053"/>
                <a:gd name="connsiteY68" fmla="*/ 3507036 h 6858000"/>
                <a:gd name="connsiteX69" fmla="*/ 850226 w 1339053"/>
                <a:gd name="connsiteY69" fmla="*/ 3485839 h 6858000"/>
                <a:gd name="connsiteX70" fmla="*/ 0 w 1339053"/>
                <a:gd name="connsiteY70" fmla="*/ 0 h 6858000"/>
                <a:gd name="connsiteX71" fmla="*/ 455609 w 1339053"/>
                <a:gd name="connsiteY71" fmla="*/ 0 h 6858000"/>
                <a:gd name="connsiteX72" fmla="*/ 459171 w 1339053"/>
                <a:gd name="connsiteY72" fmla="*/ 72395 h 6858000"/>
                <a:gd name="connsiteX73" fmla="*/ 460041 w 1339053"/>
                <a:gd name="connsiteY73" fmla="*/ 131917 h 6858000"/>
                <a:gd name="connsiteX74" fmla="*/ 504421 w 1339053"/>
                <a:gd name="connsiteY74" fmla="*/ 389691 h 6858000"/>
                <a:gd name="connsiteX75" fmla="*/ 582097 w 1339053"/>
                <a:gd name="connsiteY75" fmla="*/ 634609 h 6858000"/>
                <a:gd name="connsiteX76" fmla="*/ 702468 w 1339053"/>
                <a:gd name="connsiteY76" fmla="*/ 834019 h 6858000"/>
                <a:gd name="connsiteX77" fmla="*/ 729203 w 1339053"/>
                <a:gd name="connsiteY77" fmla="*/ 887701 h 6858000"/>
                <a:gd name="connsiteX78" fmla="*/ 743787 w 1339053"/>
                <a:gd name="connsiteY78" fmla="*/ 1016355 h 6858000"/>
                <a:gd name="connsiteX79" fmla="*/ 750083 w 1339053"/>
                <a:gd name="connsiteY79" fmla="*/ 1128060 h 6858000"/>
                <a:gd name="connsiteX80" fmla="*/ 768866 w 1339053"/>
                <a:gd name="connsiteY80" fmla="*/ 1213431 h 6858000"/>
                <a:gd name="connsiteX81" fmla="*/ 787802 w 1339053"/>
                <a:gd name="connsiteY81" fmla="*/ 1286432 h 6858000"/>
                <a:gd name="connsiteX82" fmla="*/ 842837 w 1339053"/>
                <a:gd name="connsiteY82" fmla="*/ 1455511 h 6858000"/>
                <a:gd name="connsiteX83" fmla="*/ 877988 w 1339053"/>
                <a:gd name="connsiteY83" fmla="*/ 1634814 h 6858000"/>
                <a:gd name="connsiteX84" fmla="*/ 941063 w 1339053"/>
                <a:gd name="connsiteY84" fmla="*/ 1789731 h 6858000"/>
                <a:gd name="connsiteX85" fmla="*/ 980124 w 1339053"/>
                <a:gd name="connsiteY85" fmla="*/ 1857657 h 6858000"/>
                <a:gd name="connsiteX86" fmla="*/ 984484 w 1339053"/>
                <a:gd name="connsiteY86" fmla="*/ 1976384 h 6858000"/>
                <a:gd name="connsiteX87" fmla="*/ 1007189 w 1339053"/>
                <a:gd name="connsiteY87" fmla="*/ 2110650 h 6858000"/>
                <a:gd name="connsiteX88" fmla="*/ 1039893 w 1339053"/>
                <a:gd name="connsiteY88" fmla="*/ 2211041 h 6858000"/>
                <a:gd name="connsiteX89" fmla="*/ 1059162 w 1339053"/>
                <a:gd name="connsiteY89" fmla="*/ 2286682 h 6858000"/>
                <a:gd name="connsiteX90" fmla="*/ 1070522 w 1339053"/>
                <a:gd name="connsiteY90" fmla="*/ 2388667 h 6858000"/>
                <a:gd name="connsiteX91" fmla="*/ 1093939 w 1339053"/>
                <a:gd name="connsiteY91" fmla="*/ 2494653 h 6858000"/>
                <a:gd name="connsiteX92" fmla="*/ 1112007 w 1339053"/>
                <a:gd name="connsiteY92" fmla="*/ 2548197 h 6858000"/>
                <a:gd name="connsiteX93" fmla="*/ 1138346 w 1339053"/>
                <a:gd name="connsiteY93" fmla="*/ 2649163 h 6858000"/>
                <a:gd name="connsiteX94" fmla="*/ 1160337 w 1339053"/>
                <a:gd name="connsiteY94" fmla="*/ 2751608 h 6858000"/>
                <a:gd name="connsiteX95" fmla="*/ 1165737 w 1339053"/>
                <a:gd name="connsiteY95" fmla="*/ 2933012 h 6858000"/>
                <a:gd name="connsiteX96" fmla="*/ 1202029 w 1339053"/>
                <a:gd name="connsiteY96" fmla="*/ 3107873 h 6858000"/>
                <a:gd name="connsiteX97" fmla="*/ 1225692 w 1339053"/>
                <a:gd name="connsiteY97" fmla="*/ 3244974 h 6858000"/>
                <a:gd name="connsiteX98" fmla="*/ 1243916 w 1339053"/>
                <a:gd name="connsiteY98" fmla="*/ 3326221 h 6858000"/>
                <a:gd name="connsiteX99" fmla="*/ 1293067 w 1339053"/>
                <a:gd name="connsiteY99" fmla="*/ 3480219 h 6858000"/>
                <a:gd name="connsiteX100" fmla="*/ 1308071 w 1339053"/>
                <a:gd name="connsiteY100" fmla="*/ 3585182 h 6858000"/>
                <a:gd name="connsiteX101" fmla="*/ 1295962 w 1339053"/>
                <a:gd name="connsiteY101" fmla="*/ 3584708 h 6858000"/>
                <a:gd name="connsiteX102" fmla="*/ 1118893 w 1339053"/>
                <a:gd name="connsiteY102" fmla="*/ 3568330 h 6858000"/>
                <a:gd name="connsiteX103" fmla="*/ 1094179 w 1339053"/>
                <a:gd name="connsiteY103" fmla="*/ 3567566 h 6858000"/>
                <a:gd name="connsiteX104" fmla="*/ 922719 w 1339053"/>
                <a:gd name="connsiteY104" fmla="*/ 3516472 h 6858000"/>
                <a:gd name="connsiteX105" fmla="*/ 877028 w 1339053"/>
                <a:gd name="connsiteY105" fmla="*/ 3490955 h 6858000"/>
                <a:gd name="connsiteX106" fmla="*/ 850533 w 1339053"/>
                <a:gd name="connsiteY106" fmla="*/ 3481837 h 6858000"/>
                <a:gd name="connsiteX107" fmla="*/ 852113 w 1339053"/>
                <a:gd name="connsiteY107" fmla="*/ 3461170 h 6858000"/>
                <a:gd name="connsiteX108" fmla="*/ 831383 w 1339053"/>
                <a:gd name="connsiteY108" fmla="*/ 3399179 h 6858000"/>
                <a:gd name="connsiteX109" fmla="*/ 743141 w 1339053"/>
                <a:gd name="connsiteY109" fmla="*/ 3320580 h 6858000"/>
                <a:gd name="connsiteX110" fmla="*/ 713221 w 1339053"/>
                <a:gd name="connsiteY110" fmla="*/ 3251241 h 6858000"/>
                <a:gd name="connsiteX111" fmla="*/ 697098 w 1339053"/>
                <a:gd name="connsiteY111" fmla="*/ 3202528 h 6858000"/>
                <a:gd name="connsiteX112" fmla="*/ 664820 w 1339053"/>
                <a:gd name="connsiteY112" fmla="*/ 3154190 h 6858000"/>
                <a:gd name="connsiteX113" fmla="*/ 572501 w 1339053"/>
                <a:gd name="connsiteY113" fmla="*/ 3087312 h 6858000"/>
                <a:gd name="connsiteX114" fmla="*/ 497703 w 1339053"/>
                <a:gd name="connsiteY114" fmla="*/ 3005243 h 6858000"/>
                <a:gd name="connsiteX115" fmla="*/ 476984 w 1339053"/>
                <a:gd name="connsiteY115" fmla="*/ 2892751 h 6858000"/>
                <a:gd name="connsiteX116" fmla="*/ 468947 w 1339053"/>
                <a:gd name="connsiteY116" fmla="*/ 2824527 h 6858000"/>
                <a:gd name="connsiteX117" fmla="*/ 569138 w 1339053"/>
                <a:gd name="connsiteY117" fmla="*/ 2595026 h 6858000"/>
                <a:gd name="connsiteX118" fmla="*/ 645397 w 1339053"/>
                <a:gd name="connsiteY118" fmla="*/ 2440808 h 6858000"/>
                <a:gd name="connsiteX119" fmla="*/ 651820 w 1339053"/>
                <a:gd name="connsiteY119" fmla="*/ 2384384 h 6858000"/>
                <a:gd name="connsiteX120" fmla="*/ 612994 w 1339053"/>
                <a:gd name="connsiteY120" fmla="*/ 2207332 h 6858000"/>
                <a:gd name="connsiteX121" fmla="*/ 620894 w 1339053"/>
                <a:gd name="connsiteY121" fmla="*/ 2046679 h 6858000"/>
                <a:gd name="connsiteX122" fmla="*/ 644614 w 1339053"/>
                <a:gd name="connsiteY122" fmla="*/ 1931265 h 6858000"/>
                <a:gd name="connsiteX123" fmla="*/ 665994 w 1339053"/>
                <a:gd name="connsiteY123" fmla="*/ 1832337 h 6858000"/>
                <a:gd name="connsiteX124" fmla="*/ 678276 w 1339053"/>
                <a:gd name="connsiteY124" fmla="*/ 1709437 h 6858000"/>
                <a:gd name="connsiteX125" fmla="*/ 672955 w 1339053"/>
                <a:gd name="connsiteY125" fmla="*/ 1636123 h 6858000"/>
                <a:gd name="connsiteX126" fmla="*/ 668480 w 1339053"/>
                <a:gd name="connsiteY126" fmla="*/ 1520749 h 6858000"/>
                <a:gd name="connsiteX127" fmla="*/ 653920 w 1339053"/>
                <a:gd name="connsiteY127" fmla="*/ 1399437 h 6858000"/>
                <a:gd name="connsiteX128" fmla="*/ 612686 w 1339053"/>
                <a:gd name="connsiteY128" fmla="*/ 1296979 h 6858000"/>
                <a:gd name="connsiteX129" fmla="*/ 570220 w 1339053"/>
                <a:gd name="connsiteY129" fmla="*/ 1235618 h 6858000"/>
                <a:gd name="connsiteX130" fmla="*/ 529736 w 1339053"/>
                <a:gd name="connsiteY130" fmla="*/ 1081752 h 6858000"/>
                <a:gd name="connsiteX131" fmla="*/ 414305 w 1339053"/>
                <a:gd name="connsiteY131" fmla="*/ 918292 h 6858000"/>
                <a:gd name="connsiteX132" fmla="*/ 373924 w 1339053"/>
                <a:gd name="connsiteY132" fmla="*/ 825689 h 6858000"/>
                <a:gd name="connsiteX133" fmla="*/ 368949 w 1339053"/>
                <a:gd name="connsiteY133" fmla="*/ 778726 h 6858000"/>
                <a:gd name="connsiteX134" fmla="*/ 347020 w 1339053"/>
                <a:gd name="connsiteY134" fmla="*/ 694643 h 6858000"/>
                <a:gd name="connsiteX135" fmla="*/ 327478 w 1339053"/>
                <a:gd name="connsiteY135" fmla="*/ 642898 h 6858000"/>
                <a:gd name="connsiteX136" fmla="*/ 243468 w 1339053"/>
                <a:gd name="connsiteY136" fmla="*/ 491960 h 6858000"/>
                <a:gd name="connsiteX137" fmla="*/ 218930 w 1339053"/>
                <a:gd name="connsiteY137" fmla="*/ 446010 h 6858000"/>
                <a:gd name="connsiteX138" fmla="*/ 180614 w 1339053"/>
                <a:gd name="connsiteY138" fmla="*/ 354892 h 6858000"/>
                <a:gd name="connsiteX139" fmla="*/ 171988 w 1339053"/>
                <a:gd name="connsiteY139" fmla="*/ 317521 h 6858000"/>
                <a:gd name="connsiteX140" fmla="*/ 139875 w 1339053"/>
                <a:gd name="connsiteY140" fmla="*/ 246378 h 6858000"/>
                <a:gd name="connsiteX141" fmla="*/ 51499 w 1339053"/>
                <a:gd name="connsiteY141" fmla="*/ 73211 h 6858000"/>
                <a:gd name="connsiteX142" fmla="*/ 19690 w 1339053"/>
                <a:gd name="connsiteY142" fmla="*/ 36621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339053" h="6858000">
                  <a:moveTo>
                    <a:pt x="850532" y="3481838"/>
                  </a:moveTo>
                  <a:lnTo>
                    <a:pt x="877027" y="3490955"/>
                  </a:lnTo>
                  <a:cubicBezTo>
                    <a:pt x="892941" y="3497986"/>
                    <a:pt x="908176" y="3506416"/>
                    <a:pt x="922718" y="3516472"/>
                  </a:cubicBezTo>
                  <a:cubicBezTo>
                    <a:pt x="967062" y="3547282"/>
                    <a:pt x="1027547" y="3564030"/>
                    <a:pt x="1094179" y="3567567"/>
                  </a:cubicBezTo>
                  <a:cubicBezTo>
                    <a:pt x="1102515" y="3567965"/>
                    <a:pt x="1113434" y="3565936"/>
                    <a:pt x="1118891" y="3568331"/>
                  </a:cubicBezTo>
                  <a:cubicBezTo>
                    <a:pt x="1180628" y="3594888"/>
                    <a:pt x="1237753" y="3586304"/>
                    <a:pt x="1295961" y="3584709"/>
                  </a:cubicBezTo>
                  <a:lnTo>
                    <a:pt x="1308070" y="3585183"/>
                  </a:lnTo>
                  <a:lnTo>
                    <a:pt x="1325263" y="3705453"/>
                  </a:lnTo>
                  <a:cubicBezTo>
                    <a:pt x="1328254" y="3727679"/>
                    <a:pt x="1331526" y="3749922"/>
                    <a:pt x="1334107" y="3772268"/>
                  </a:cubicBezTo>
                  <a:lnTo>
                    <a:pt x="1338203" y="3831076"/>
                  </a:lnTo>
                  <a:lnTo>
                    <a:pt x="1338805" y="3839709"/>
                  </a:lnTo>
                  <a:cubicBezTo>
                    <a:pt x="1339996" y="3932341"/>
                    <a:pt x="1336568" y="4025809"/>
                    <a:pt x="1335635" y="4118635"/>
                  </a:cubicBezTo>
                  <a:cubicBezTo>
                    <a:pt x="1335202" y="4148976"/>
                    <a:pt x="1338805" y="4178868"/>
                    <a:pt x="1337171" y="4209403"/>
                  </a:cubicBezTo>
                  <a:cubicBezTo>
                    <a:pt x="1335445" y="4242449"/>
                    <a:pt x="1327565" y="4276129"/>
                    <a:pt x="1325840" y="4309174"/>
                  </a:cubicBezTo>
                  <a:cubicBezTo>
                    <a:pt x="1322853" y="4364122"/>
                    <a:pt x="1323899" y="4418621"/>
                    <a:pt x="1321122" y="4473630"/>
                  </a:cubicBezTo>
                  <a:cubicBezTo>
                    <a:pt x="1315632" y="4579723"/>
                    <a:pt x="1309019" y="4685750"/>
                    <a:pt x="1302196" y="4791709"/>
                  </a:cubicBezTo>
                  <a:cubicBezTo>
                    <a:pt x="1300696" y="4814383"/>
                    <a:pt x="1294244" y="4837504"/>
                    <a:pt x="1293239" y="4860048"/>
                  </a:cubicBezTo>
                  <a:cubicBezTo>
                    <a:pt x="1290785" y="4919957"/>
                    <a:pt x="1289660" y="4979994"/>
                    <a:pt x="1288829" y="5039837"/>
                  </a:cubicBezTo>
                  <a:cubicBezTo>
                    <a:pt x="1288401" y="5076103"/>
                    <a:pt x="1290512" y="5112310"/>
                    <a:pt x="1289584" y="5148703"/>
                  </a:cubicBezTo>
                  <a:cubicBezTo>
                    <a:pt x="1288845" y="5177820"/>
                    <a:pt x="1286193" y="5207193"/>
                    <a:pt x="1282205" y="5236435"/>
                  </a:cubicBezTo>
                  <a:cubicBezTo>
                    <a:pt x="1278784" y="5261619"/>
                    <a:pt x="1270649" y="5286477"/>
                    <a:pt x="1268145" y="5311662"/>
                  </a:cubicBezTo>
                  <a:cubicBezTo>
                    <a:pt x="1261308" y="5379812"/>
                    <a:pt x="1256387" y="5447703"/>
                    <a:pt x="1250547" y="5515595"/>
                  </a:cubicBezTo>
                  <a:cubicBezTo>
                    <a:pt x="1248113" y="5542776"/>
                    <a:pt x="1244054" y="5570023"/>
                    <a:pt x="1243323" y="5596885"/>
                  </a:cubicBezTo>
                  <a:cubicBezTo>
                    <a:pt x="1241082" y="5668709"/>
                    <a:pt x="1241668" y="5740276"/>
                    <a:pt x="1238303" y="5812036"/>
                  </a:cubicBezTo>
                  <a:cubicBezTo>
                    <a:pt x="1235508" y="5871554"/>
                    <a:pt x="1228259" y="5931392"/>
                    <a:pt x="1223551" y="5991171"/>
                  </a:cubicBezTo>
                  <a:cubicBezTo>
                    <a:pt x="1221675" y="6016549"/>
                    <a:pt x="1222415" y="6041609"/>
                    <a:pt x="1219699" y="6066726"/>
                  </a:cubicBezTo>
                  <a:cubicBezTo>
                    <a:pt x="1213776" y="6123024"/>
                    <a:pt x="1205938" y="6179576"/>
                    <a:pt x="1199935" y="6236130"/>
                  </a:cubicBezTo>
                  <a:cubicBezTo>
                    <a:pt x="1196614" y="6268403"/>
                    <a:pt x="1198425" y="6301127"/>
                    <a:pt x="1192857" y="6333267"/>
                  </a:cubicBezTo>
                  <a:cubicBezTo>
                    <a:pt x="1179603" y="6409590"/>
                    <a:pt x="1163470" y="6485591"/>
                    <a:pt x="1148174" y="6561849"/>
                  </a:cubicBezTo>
                  <a:cubicBezTo>
                    <a:pt x="1132370" y="6640486"/>
                    <a:pt x="1117066" y="6719000"/>
                    <a:pt x="1100424" y="6797385"/>
                  </a:cubicBezTo>
                  <a:lnTo>
                    <a:pt x="1085621" y="6858000"/>
                  </a:lnTo>
                  <a:lnTo>
                    <a:pt x="932341" y="6858000"/>
                  </a:lnTo>
                  <a:lnTo>
                    <a:pt x="944496" y="6829656"/>
                  </a:lnTo>
                  <a:cubicBezTo>
                    <a:pt x="964836" y="6776399"/>
                    <a:pt x="953622" y="6744439"/>
                    <a:pt x="913239" y="6720119"/>
                  </a:cubicBezTo>
                  <a:cubicBezTo>
                    <a:pt x="890880" y="6706443"/>
                    <a:pt x="866986" y="6690318"/>
                    <a:pt x="870682" y="6655346"/>
                  </a:cubicBezTo>
                  <a:cubicBezTo>
                    <a:pt x="876846" y="6598274"/>
                    <a:pt x="889503" y="6540954"/>
                    <a:pt x="846442" y="6498594"/>
                  </a:cubicBezTo>
                  <a:cubicBezTo>
                    <a:pt x="862273" y="6487399"/>
                    <a:pt x="871751" y="6480449"/>
                    <a:pt x="881150" y="6473756"/>
                  </a:cubicBezTo>
                  <a:cubicBezTo>
                    <a:pt x="907245" y="6455292"/>
                    <a:pt x="930705" y="6407516"/>
                    <a:pt x="922470" y="6377035"/>
                  </a:cubicBezTo>
                  <a:cubicBezTo>
                    <a:pt x="910652" y="6332192"/>
                    <a:pt x="925705" y="6299028"/>
                    <a:pt x="955039" y="6268585"/>
                  </a:cubicBezTo>
                  <a:cubicBezTo>
                    <a:pt x="1003777" y="6217606"/>
                    <a:pt x="1017630" y="6148240"/>
                    <a:pt x="1024350" y="6083443"/>
                  </a:cubicBezTo>
                  <a:cubicBezTo>
                    <a:pt x="1029590" y="6034553"/>
                    <a:pt x="1028255" y="5980246"/>
                    <a:pt x="999696" y="5938416"/>
                  </a:cubicBezTo>
                  <a:cubicBezTo>
                    <a:pt x="990505" y="5925141"/>
                    <a:pt x="991039" y="5901884"/>
                    <a:pt x="988342" y="5882426"/>
                  </a:cubicBezTo>
                  <a:cubicBezTo>
                    <a:pt x="986229" y="5866254"/>
                    <a:pt x="984774" y="5849442"/>
                    <a:pt x="985444" y="5832438"/>
                  </a:cubicBezTo>
                  <a:cubicBezTo>
                    <a:pt x="986010" y="5814273"/>
                    <a:pt x="985042" y="5793656"/>
                    <a:pt x="992016" y="5777751"/>
                  </a:cubicBezTo>
                  <a:cubicBezTo>
                    <a:pt x="1012886" y="5729456"/>
                    <a:pt x="1014467" y="5686488"/>
                    <a:pt x="995028" y="5641832"/>
                  </a:cubicBezTo>
                  <a:cubicBezTo>
                    <a:pt x="984984" y="5618696"/>
                    <a:pt x="974301" y="5585771"/>
                    <a:pt x="981247" y="5562522"/>
                  </a:cubicBezTo>
                  <a:cubicBezTo>
                    <a:pt x="998041" y="5505913"/>
                    <a:pt x="997454" y="5454379"/>
                    <a:pt x="995131" y="5398075"/>
                  </a:cubicBezTo>
                  <a:cubicBezTo>
                    <a:pt x="993724" y="5361807"/>
                    <a:pt x="997229" y="5322258"/>
                    <a:pt x="997379" y="5283928"/>
                  </a:cubicBezTo>
                  <a:cubicBezTo>
                    <a:pt x="997473" y="5239095"/>
                    <a:pt x="1006631" y="5193105"/>
                    <a:pt x="979617" y="5157396"/>
                  </a:cubicBezTo>
                  <a:cubicBezTo>
                    <a:pt x="976728" y="5153402"/>
                    <a:pt x="978724" y="5144705"/>
                    <a:pt x="976441" y="5139485"/>
                  </a:cubicBezTo>
                  <a:cubicBezTo>
                    <a:pt x="969619" y="5122991"/>
                    <a:pt x="964828" y="5102888"/>
                    <a:pt x="953793" y="5091862"/>
                  </a:cubicBezTo>
                  <a:cubicBezTo>
                    <a:pt x="921506" y="5059884"/>
                    <a:pt x="886609" y="5031900"/>
                    <a:pt x="853056" y="5001787"/>
                  </a:cubicBezTo>
                  <a:cubicBezTo>
                    <a:pt x="845882" y="4995337"/>
                    <a:pt x="836325" y="4988437"/>
                    <a:pt x="833979" y="4978966"/>
                  </a:cubicBezTo>
                  <a:cubicBezTo>
                    <a:pt x="820602" y="4924328"/>
                    <a:pt x="808509" y="4869239"/>
                    <a:pt x="796995" y="4813768"/>
                  </a:cubicBezTo>
                  <a:cubicBezTo>
                    <a:pt x="792418" y="4791474"/>
                    <a:pt x="803209" y="4777314"/>
                    <a:pt x="820590" y="4764057"/>
                  </a:cubicBezTo>
                  <a:cubicBezTo>
                    <a:pt x="837188" y="4751123"/>
                    <a:pt x="855398" y="4734452"/>
                    <a:pt x="864688" y="4714752"/>
                  </a:cubicBezTo>
                  <a:cubicBezTo>
                    <a:pt x="883062" y="4675275"/>
                    <a:pt x="897521" y="4632902"/>
                    <a:pt x="910485" y="4590911"/>
                  </a:cubicBezTo>
                  <a:cubicBezTo>
                    <a:pt x="915338" y="4575199"/>
                    <a:pt x="912978" y="4556131"/>
                    <a:pt x="911445" y="4539571"/>
                  </a:cubicBezTo>
                  <a:cubicBezTo>
                    <a:pt x="908527" y="4508200"/>
                    <a:pt x="900999" y="4477659"/>
                    <a:pt x="900285" y="4445837"/>
                  </a:cubicBezTo>
                  <a:cubicBezTo>
                    <a:pt x="899539" y="4408923"/>
                    <a:pt x="887958" y="4383340"/>
                    <a:pt x="863237" y="4364703"/>
                  </a:cubicBezTo>
                  <a:cubicBezTo>
                    <a:pt x="826431" y="4336971"/>
                    <a:pt x="808536" y="4292507"/>
                    <a:pt x="798070" y="4243284"/>
                  </a:cubicBezTo>
                  <a:cubicBezTo>
                    <a:pt x="784617" y="4180721"/>
                    <a:pt x="805728" y="4117545"/>
                    <a:pt x="817097" y="4054750"/>
                  </a:cubicBezTo>
                  <a:cubicBezTo>
                    <a:pt x="821537" y="4030724"/>
                    <a:pt x="826632" y="4006057"/>
                    <a:pt x="826251" y="3982801"/>
                  </a:cubicBezTo>
                  <a:cubicBezTo>
                    <a:pt x="825347" y="3916709"/>
                    <a:pt x="825150" y="3850833"/>
                    <a:pt x="836848" y="3784939"/>
                  </a:cubicBezTo>
                  <a:lnTo>
                    <a:pt x="841285" y="3766755"/>
                  </a:lnTo>
                  <a:lnTo>
                    <a:pt x="841284" y="3766755"/>
                  </a:lnTo>
                  <a:lnTo>
                    <a:pt x="852925" y="3719034"/>
                  </a:lnTo>
                  <a:cubicBezTo>
                    <a:pt x="855152" y="3711822"/>
                    <a:pt x="856753" y="3704413"/>
                    <a:pt x="857932" y="3696880"/>
                  </a:cubicBezTo>
                  <a:cubicBezTo>
                    <a:pt x="868683" y="3631632"/>
                    <a:pt x="885300" y="3565939"/>
                    <a:pt x="853534" y="3507036"/>
                  </a:cubicBezTo>
                  <a:cubicBezTo>
                    <a:pt x="850623" y="3501622"/>
                    <a:pt x="849992" y="3494020"/>
                    <a:pt x="850226" y="3485839"/>
                  </a:cubicBezTo>
                  <a:close/>
                  <a:moveTo>
                    <a:pt x="0" y="0"/>
                  </a:moveTo>
                  <a:lnTo>
                    <a:pt x="455609" y="0"/>
                  </a:lnTo>
                  <a:lnTo>
                    <a:pt x="459171" y="72395"/>
                  </a:lnTo>
                  <a:cubicBezTo>
                    <a:pt x="459671" y="92301"/>
                    <a:pt x="456894" y="113171"/>
                    <a:pt x="460041" y="131917"/>
                  </a:cubicBezTo>
                  <a:cubicBezTo>
                    <a:pt x="474213" y="218122"/>
                    <a:pt x="492031" y="302910"/>
                    <a:pt x="504421" y="389691"/>
                  </a:cubicBezTo>
                  <a:cubicBezTo>
                    <a:pt x="517349" y="479177"/>
                    <a:pt x="539516" y="562489"/>
                    <a:pt x="582097" y="634609"/>
                  </a:cubicBezTo>
                  <a:cubicBezTo>
                    <a:pt x="621686" y="701573"/>
                    <a:pt x="662589" y="767248"/>
                    <a:pt x="702468" y="834019"/>
                  </a:cubicBezTo>
                  <a:cubicBezTo>
                    <a:pt x="712587" y="850968"/>
                    <a:pt x="725536" y="867665"/>
                    <a:pt x="729203" y="887701"/>
                  </a:cubicBezTo>
                  <a:cubicBezTo>
                    <a:pt x="736973" y="929321"/>
                    <a:pt x="740155" y="973193"/>
                    <a:pt x="743787" y="1016355"/>
                  </a:cubicBezTo>
                  <a:cubicBezTo>
                    <a:pt x="746786" y="1053398"/>
                    <a:pt x="745800" y="1091467"/>
                    <a:pt x="750083" y="1128060"/>
                  </a:cubicBezTo>
                  <a:cubicBezTo>
                    <a:pt x="753428" y="1157309"/>
                    <a:pt x="762038" y="1185083"/>
                    <a:pt x="768866" y="1213431"/>
                  </a:cubicBezTo>
                  <a:cubicBezTo>
                    <a:pt x="774767" y="1238107"/>
                    <a:pt x="778357" y="1264327"/>
                    <a:pt x="787802" y="1286432"/>
                  </a:cubicBezTo>
                  <a:cubicBezTo>
                    <a:pt x="810582" y="1340304"/>
                    <a:pt x="832653" y="1394242"/>
                    <a:pt x="842837" y="1455511"/>
                  </a:cubicBezTo>
                  <a:cubicBezTo>
                    <a:pt x="853049" y="1515944"/>
                    <a:pt x="867276" y="1574511"/>
                    <a:pt x="877988" y="1634814"/>
                  </a:cubicBezTo>
                  <a:cubicBezTo>
                    <a:pt x="888390" y="1693895"/>
                    <a:pt x="902813" y="1748857"/>
                    <a:pt x="941063" y="1789731"/>
                  </a:cubicBezTo>
                  <a:cubicBezTo>
                    <a:pt x="957906" y="1807908"/>
                    <a:pt x="975122" y="1831564"/>
                    <a:pt x="980124" y="1857657"/>
                  </a:cubicBezTo>
                  <a:cubicBezTo>
                    <a:pt x="987207" y="1894833"/>
                    <a:pt x="980788" y="1937150"/>
                    <a:pt x="984484" y="1976384"/>
                  </a:cubicBezTo>
                  <a:cubicBezTo>
                    <a:pt x="988781" y="2022576"/>
                    <a:pt x="988793" y="2074493"/>
                    <a:pt x="1007189" y="2110650"/>
                  </a:cubicBezTo>
                  <a:cubicBezTo>
                    <a:pt x="1023612" y="2142809"/>
                    <a:pt x="1034723" y="2173610"/>
                    <a:pt x="1039893" y="2211041"/>
                  </a:cubicBezTo>
                  <a:cubicBezTo>
                    <a:pt x="1043484" y="2237261"/>
                    <a:pt x="1057690" y="2260269"/>
                    <a:pt x="1059162" y="2286682"/>
                  </a:cubicBezTo>
                  <a:cubicBezTo>
                    <a:pt x="1061252" y="2321469"/>
                    <a:pt x="1060754" y="2355740"/>
                    <a:pt x="1070522" y="2388667"/>
                  </a:cubicBezTo>
                  <a:cubicBezTo>
                    <a:pt x="1080600" y="2422815"/>
                    <a:pt x="1085513" y="2459602"/>
                    <a:pt x="1093939" y="2494653"/>
                  </a:cubicBezTo>
                  <a:cubicBezTo>
                    <a:pt x="1098500" y="2513273"/>
                    <a:pt x="1106866" y="2529964"/>
                    <a:pt x="1112007" y="2548197"/>
                  </a:cubicBezTo>
                  <a:cubicBezTo>
                    <a:pt x="1121409" y="2581573"/>
                    <a:pt x="1130232" y="2615336"/>
                    <a:pt x="1138346" y="2649163"/>
                  </a:cubicBezTo>
                  <a:cubicBezTo>
                    <a:pt x="1146465" y="2682988"/>
                    <a:pt x="1157699" y="2716368"/>
                    <a:pt x="1160337" y="2751608"/>
                  </a:cubicBezTo>
                  <a:cubicBezTo>
                    <a:pt x="1164714" y="2811646"/>
                    <a:pt x="1159211" y="2873999"/>
                    <a:pt x="1165737" y="2933012"/>
                  </a:cubicBezTo>
                  <a:cubicBezTo>
                    <a:pt x="1172445" y="2992925"/>
                    <a:pt x="1185964" y="3051556"/>
                    <a:pt x="1202029" y="3107873"/>
                  </a:cubicBezTo>
                  <a:cubicBezTo>
                    <a:pt x="1214635" y="3152396"/>
                    <a:pt x="1227749" y="3194534"/>
                    <a:pt x="1225692" y="3244974"/>
                  </a:cubicBezTo>
                  <a:cubicBezTo>
                    <a:pt x="1224565" y="3273123"/>
                    <a:pt x="1231196" y="3305079"/>
                    <a:pt x="1243916" y="3326221"/>
                  </a:cubicBezTo>
                  <a:cubicBezTo>
                    <a:pt x="1271701" y="3372044"/>
                    <a:pt x="1285247" y="3423911"/>
                    <a:pt x="1293067" y="3480219"/>
                  </a:cubicBezTo>
                  <a:lnTo>
                    <a:pt x="1308071" y="3585182"/>
                  </a:lnTo>
                  <a:lnTo>
                    <a:pt x="1295962" y="3584708"/>
                  </a:lnTo>
                  <a:cubicBezTo>
                    <a:pt x="1237754" y="3586303"/>
                    <a:pt x="1180629" y="3594888"/>
                    <a:pt x="1118893" y="3568330"/>
                  </a:cubicBezTo>
                  <a:cubicBezTo>
                    <a:pt x="1113435" y="3565936"/>
                    <a:pt x="1102517" y="3567964"/>
                    <a:pt x="1094179" y="3567566"/>
                  </a:cubicBezTo>
                  <a:cubicBezTo>
                    <a:pt x="1027548" y="3564029"/>
                    <a:pt x="967064" y="3547281"/>
                    <a:pt x="922719" y="3516472"/>
                  </a:cubicBezTo>
                  <a:cubicBezTo>
                    <a:pt x="908178" y="3506414"/>
                    <a:pt x="892942" y="3497984"/>
                    <a:pt x="877028" y="3490955"/>
                  </a:cubicBezTo>
                  <a:lnTo>
                    <a:pt x="850533" y="3481837"/>
                  </a:lnTo>
                  <a:lnTo>
                    <a:pt x="852113" y="3461170"/>
                  </a:lnTo>
                  <a:cubicBezTo>
                    <a:pt x="854391" y="3434500"/>
                    <a:pt x="848474" y="3414331"/>
                    <a:pt x="831383" y="3399179"/>
                  </a:cubicBezTo>
                  <a:cubicBezTo>
                    <a:pt x="801767" y="3373388"/>
                    <a:pt x="773654" y="3344957"/>
                    <a:pt x="743141" y="3320580"/>
                  </a:cubicBezTo>
                  <a:cubicBezTo>
                    <a:pt x="722236" y="3303685"/>
                    <a:pt x="714543" y="3281842"/>
                    <a:pt x="713221" y="3251241"/>
                  </a:cubicBezTo>
                  <a:cubicBezTo>
                    <a:pt x="712555" y="3234106"/>
                    <a:pt x="704768" y="3217029"/>
                    <a:pt x="697098" y="3202528"/>
                  </a:cubicBezTo>
                  <a:cubicBezTo>
                    <a:pt x="687845" y="3184997"/>
                    <a:pt x="672212" y="3172554"/>
                    <a:pt x="664820" y="3154190"/>
                  </a:cubicBezTo>
                  <a:cubicBezTo>
                    <a:pt x="646169" y="3109209"/>
                    <a:pt x="616744" y="3087991"/>
                    <a:pt x="572501" y="3087312"/>
                  </a:cubicBezTo>
                  <a:cubicBezTo>
                    <a:pt x="533259" y="3086763"/>
                    <a:pt x="493731" y="3044085"/>
                    <a:pt x="497703" y="3005243"/>
                  </a:cubicBezTo>
                  <a:cubicBezTo>
                    <a:pt x="502030" y="2962279"/>
                    <a:pt x="490540" y="2928257"/>
                    <a:pt x="476984" y="2892751"/>
                  </a:cubicBezTo>
                  <a:cubicBezTo>
                    <a:pt x="469363" y="2872905"/>
                    <a:pt x="465404" y="2847135"/>
                    <a:pt x="468947" y="2824527"/>
                  </a:cubicBezTo>
                  <a:cubicBezTo>
                    <a:pt x="482188" y="2738605"/>
                    <a:pt x="520979" y="2665650"/>
                    <a:pt x="569138" y="2595026"/>
                  </a:cubicBezTo>
                  <a:cubicBezTo>
                    <a:pt x="600577" y="2548865"/>
                    <a:pt x="622260" y="2493483"/>
                    <a:pt x="645397" y="2440808"/>
                  </a:cubicBezTo>
                  <a:cubicBezTo>
                    <a:pt x="652529" y="2424387"/>
                    <a:pt x="655029" y="2401457"/>
                    <a:pt x="651820" y="2384384"/>
                  </a:cubicBezTo>
                  <a:cubicBezTo>
                    <a:pt x="640949" y="2324596"/>
                    <a:pt x="629163" y="2264805"/>
                    <a:pt x="612994" y="2207332"/>
                  </a:cubicBezTo>
                  <a:cubicBezTo>
                    <a:pt x="597678" y="2153787"/>
                    <a:pt x="601053" y="2099808"/>
                    <a:pt x="620894" y="2046679"/>
                  </a:cubicBezTo>
                  <a:cubicBezTo>
                    <a:pt x="635367" y="2007977"/>
                    <a:pt x="641110" y="1970814"/>
                    <a:pt x="644614" y="1931265"/>
                  </a:cubicBezTo>
                  <a:cubicBezTo>
                    <a:pt x="647465" y="1898285"/>
                    <a:pt x="653360" y="1862859"/>
                    <a:pt x="665994" y="1832337"/>
                  </a:cubicBezTo>
                  <a:cubicBezTo>
                    <a:pt x="683779" y="1789578"/>
                    <a:pt x="688928" y="1751381"/>
                    <a:pt x="678276" y="1709437"/>
                  </a:cubicBezTo>
                  <a:cubicBezTo>
                    <a:pt x="672576" y="1687079"/>
                    <a:pt x="673987" y="1660990"/>
                    <a:pt x="672955" y="1636123"/>
                  </a:cubicBezTo>
                  <a:cubicBezTo>
                    <a:pt x="671272" y="1597795"/>
                    <a:pt x="671867" y="1558758"/>
                    <a:pt x="668480" y="1520749"/>
                  </a:cubicBezTo>
                  <a:cubicBezTo>
                    <a:pt x="665050" y="1479903"/>
                    <a:pt x="655019" y="1440408"/>
                    <a:pt x="653920" y="1399437"/>
                  </a:cubicBezTo>
                  <a:cubicBezTo>
                    <a:pt x="652652" y="1355309"/>
                    <a:pt x="639893" y="1323154"/>
                    <a:pt x="612686" y="1296979"/>
                  </a:cubicBezTo>
                  <a:cubicBezTo>
                    <a:pt x="595576" y="1280408"/>
                    <a:pt x="578401" y="1259588"/>
                    <a:pt x="570220" y="1235618"/>
                  </a:cubicBezTo>
                  <a:cubicBezTo>
                    <a:pt x="553631" y="1186194"/>
                    <a:pt x="545669" y="1131821"/>
                    <a:pt x="529736" y="1081752"/>
                  </a:cubicBezTo>
                  <a:cubicBezTo>
                    <a:pt x="507466" y="1011390"/>
                    <a:pt x="481332" y="944631"/>
                    <a:pt x="414305" y="918292"/>
                  </a:cubicBezTo>
                  <a:cubicBezTo>
                    <a:pt x="377314" y="903769"/>
                    <a:pt x="368843" y="874065"/>
                    <a:pt x="373924" y="825689"/>
                  </a:cubicBezTo>
                  <a:cubicBezTo>
                    <a:pt x="375689" y="809590"/>
                    <a:pt x="376722" y="786203"/>
                    <a:pt x="368949" y="778726"/>
                  </a:cubicBezTo>
                  <a:cubicBezTo>
                    <a:pt x="345838" y="756354"/>
                    <a:pt x="349308" y="725824"/>
                    <a:pt x="347020" y="694643"/>
                  </a:cubicBezTo>
                  <a:cubicBezTo>
                    <a:pt x="345704" y="675894"/>
                    <a:pt x="339306" y="651346"/>
                    <a:pt x="327478" y="642898"/>
                  </a:cubicBezTo>
                  <a:cubicBezTo>
                    <a:pt x="279698" y="608395"/>
                    <a:pt x="263590" y="549247"/>
                    <a:pt x="243468" y="491960"/>
                  </a:cubicBezTo>
                  <a:cubicBezTo>
                    <a:pt x="237433" y="475142"/>
                    <a:pt x="230250" y="456843"/>
                    <a:pt x="218930" y="446010"/>
                  </a:cubicBezTo>
                  <a:cubicBezTo>
                    <a:pt x="194433" y="422927"/>
                    <a:pt x="180036" y="395344"/>
                    <a:pt x="180614" y="354892"/>
                  </a:cubicBezTo>
                  <a:cubicBezTo>
                    <a:pt x="180923" y="342010"/>
                    <a:pt x="176523" y="328798"/>
                    <a:pt x="171988" y="317521"/>
                  </a:cubicBezTo>
                  <a:cubicBezTo>
                    <a:pt x="162052" y="293291"/>
                    <a:pt x="148442" y="271315"/>
                    <a:pt x="139875" y="246378"/>
                  </a:cubicBezTo>
                  <a:cubicBezTo>
                    <a:pt x="117577" y="182780"/>
                    <a:pt x="95749" y="119890"/>
                    <a:pt x="51499" y="73211"/>
                  </a:cubicBezTo>
                  <a:cubicBezTo>
                    <a:pt x="40691" y="61834"/>
                    <a:pt x="29467" y="49763"/>
                    <a:pt x="19690" y="36621"/>
                  </a:cubicBezTo>
                  <a:close/>
                </a:path>
              </a:pathLst>
            </a:custGeom>
            <a:blipFill dpi="0" rotWithShape="1">
              <a:blip r:embed="rId5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330E652B-6B13-B465-44A6-E7535F67369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2566" r="2" b="10411"/>
          <a:stretch/>
        </p:blipFill>
        <p:spPr>
          <a:xfrm>
            <a:off x="8504168" y="3562350"/>
            <a:ext cx="3687832" cy="3295650"/>
          </a:xfrm>
          <a:custGeom>
            <a:avLst/>
            <a:gdLst/>
            <a:ahLst/>
            <a:cxnLst/>
            <a:rect l="l" t="t" r="r" b="b"/>
            <a:pathLst>
              <a:path w="3687832" h="3295650">
                <a:moveTo>
                  <a:pt x="3687832" y="0"/>
                </a:moveTo>
                <a:lnTo>
                  <a:pt x="3687832" y="3295650"/>
                </a:lnTo>
                <a:lnTo>
                  <a:pt x="691450" y="3295650"/>
                </a:lnTo>
                <a:lnTo>
                  <a:pt x="124499" y="1545374"/>
                </a:lnTo>
                <a:lnTo>
                  <a:pt x="0" y="1"/>
                </a:lnTo>
                <a:close/>
              </a:path>
            </a:pathLst>
          </a:cu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61D1A57D-77BC-4EEC-819E-6F5EEF348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8104359" y="-2"/>
            <a:ext cx="1339053" cy="6858000"/>
            <a:chOff x="2661507" y="0"/>
            <a:chExt cx="1339053" cy="6858000"/>
          </a:xfrm>
          <a:effectLst>
            <a:outerShdw blurRad="381000" dist="152400" dir="10800000" algn="r" rotWithShape="0">
              <a:prstClr val="black">
                <a:alpha val="10000"/>
              </a:prstClr>
            </a:outerShdw>
          </a:effectLst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913AB8E-CB2A-4854-8A54-923C07FC74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61507" y="0"/>
              <a:ext cx="1339053" cy="6858000"/>
            </a:xfrm>
            <a:custGeom>
              <a:avLst/>
              <a:gdLst>
                <a:gd name="connsiteX0" fmla="*/ 850532 w 1339053"/>
                <a:gd name="connsiteY0" fmla="*/ 3481838 h 6858000"/>
                <a:gd name="connsiteX1" fmla="*/ 877027 w 1339053"/>
                <a:gd name="connsiteY1" fmla="*/ 3490955 h 6858000"/>
                <a:gd name="connsiteX2" fmla="*/ 922718 w 1339053"/>
                <a:gd name="connsiteY2" fmla="*/ 3516472 h 6858000"/>
                <a:gd name="connsiteX3" fmla="*/ 1094179 w 1339053"/>
                <a:gd name="connsiteY3" fmla="*/ 3567567 h 6858000"/>
                <a:gd name="connsiteX4" fmla="*/ 1118891 w 1339053"/>
                <a:gd name="connsiteY4" fmla="*/ 3568331 h 6858000"/>
                <a:gd name="connsiteX5" fmla="*/ 1295961 w 1339053"/>
                <a:gd name="connsiteY5" fmla="*/ 3584709 h 6858000"/>
                <a:gd name="connsiteX6" fmla="*/ 1308070 w 1339053"/>
                <a:gd name="connsiteY6" fmla="*/ 3585183 h 6858000"/>
                <a:gd name="connsiteX7" fmla="*/ 1325263 w 1339053"/>
                <a:gd name="connsiteY7" fmla="*/ 3705453 h 6858000"/>
                <a:gd name="connsiteX8" fmla="*/ 1334107 w 1339053"/>
                <a:gd name="connsiteY8" fmla="*/ 3772268 h 6858000"/>
                <a:gd name="connsiteX9" fmla="*/ 1338203 w 1339053"/>
                <a:gd name="connsiteY9" fmla="*/ 3831076 h 6858000"/>
                <a:gd name="connsiteX10" fmla="*/ 1338805 w 1339053"/>
                <a:gd name="connsiteY10" fmla="*/ 3839709 h 6858000"/>
                <a:gd name="connsiteX11" fmla="*/ 1335635 w 1339053"/>
                <a:gd name="connsiteY11" fmla="*/ 4118635 h 6858000"/>
                <a:gd name="connsiteX12" fmla="*/ 1337171 w 1339053"/>
                <a:gd name="connsiteY12" fmla="*/ 4209403 h 6858000"/>
                <a:gd name="connsiteX13" fmla="*/ 1325840 w 1339053"/>
                <a:gd name="connsiteY13" fmla="*/ 4309174 h 6858000"/>
                <a:gd name="connsiteX14" fmla="*/ 1321122 w 1339053"/>
                <a:gd name="connsiteY14" fmla="*/ 4473630 h 6858000"/>
                <a:gd name="connsiteX15" fmla="*/ 1302196 w 1339053"/>
                <a:gd name="connsiteY15" fmla="*/ 4791709 h 6858000"/>
                <a:gd name="connsiteX16" fmla="*/ 1293239 w 1339053"/>
                <a:gd name="connsiteY16" fmla="*/ 4860048 h 6858000"/>
                <a:gd name="connsiteX17" fmla="*/ 1288829 w 1339053"/>
                <a:gd name="connsiteY17" fmla="*/ 5039837 h 6858000"/>
                <a:gd name="connsiteX18" fmla="*/ 1289584 w 1339053"/>
                <a:gd name="connsiteY18" fmla="*/ 5148703 h 6858000"/>
                <a:gd name="connsiteX19" fmla="*/ 1282205 w 1339053"/>
                <a:gd name="connsiteY19" fmla="*/ 5236435 h 6858000"/>
                <a:gd name="connsiteX20" fmla="*/ 1268145 w 1339053"/>
                <a:gd name="connsiteY20" fmla="*/ 5311662 h 6858000"/>
                <a:gd name="connsiteX21" fmla="*/ 1250547 w 1339053"/>
                <a:gd name="connsiteY21" fmla="*/ 5515595 h 6858000"/>
                <a:gd name="connsiteX22" fmla="*/ 1243323 w 1339053"/>
                <a:gd name="connsiteY22" fmla="*/ 5596885 h 6858000"/>
                <a:gd name="connsiteX23" fmla="*/ 1238303 w 1339053"/>
                <a:gd name="connsiteY23" fmla="*/ 5812036 h 6858000"/>
                <a:gd name="connsiteX24" fmla="*/ 1223551 w 1339053"/>
                <a:gd name="connsiteY24" fmla="*/ 5991171 h 6858000"/>
                <a:gd name="connsiteX25" fmla="*/ 1219699 w 1339053"/>
                <a:gd name="connsiteY25" fmla="*/ 6066726 h 6858000"/>
                <a:gd name="connsiteX26" fmla="*/ 1199935 w 1339053"/>
                <a:gd name="connsiteY26" fmla="*/ 6236130 h 6858000"/>
                <a:gd name="connsiteX27" fmla="*/ 1192857 w 1339053"/>
                <a:gd name="connsiteY27" fmla="*/ 6333267 h 6858000"/>
                <a:gd name="connsiteX28" fmla="*/ 1148174 w 1339053"/>
                <a:gd name="connsiteY28" fmla="*/ 6561849 h 6858000"/>
                <a:gd name="connsiteX29" fmla="*/ 1100424 w 1339053"/>
                <a:gd name="connsiteY29" fmla="*/ 6797385 h 6858000"/>
                <a:gd name="connsiteX30" fmla="*/ 1085621 w 1339053"/>
                <a:gd name="connsiteY30" fmla="*/ 6858000 h 6858000"/>
                <a:gd name="connsiteX31" fmla="*/ 932341 w 1339053"/>
                <a:gd name="connsiteY31" fmla="*/ 6858000 h 6858000"/>
                <a:gd name="connsiteX32" fmla="*/ 944496 w 1339053"/>
                <a:gd name="connsiteY32" fmla="*/ 6829656 h 6858000"/>
                <a:gd name="connsiteX33" fmla="*/ 913239 w 1339053"/>
                <a:gd name="connsiteY33" fmla="*/ 6720119 h 6858000"/>
                <a:gd name="connsiteX34" fmla="*/ 870682 w 1339053"/>
                <a:gd name="connsiteY34" fmla="*/ 6655346 h 6858000"/>
                <a:gd name="connsiteX35" fmla="*/ 846442 w 1339053"/>
                <a:gd name="connsiteY35" fmla="*/ 6498594 h 6858000"/>
                <a:gd name="connsiteX36" fmla="*/ 881150 w 1339053"/>
                <a:gd name="connsiteY36" fmla="*/ 6473756 h 6858000"/>
                <a:gd name="connsiteX37" fmla="*/ 922470 w 1339053"/>
                <a:gd name="connsiteY37" fmla="*/ 6377035 h 6858000"/>
                <a:gd name="connsiteX38" fmla="*/ 955039 w 1339053"/>
                <a:gd name="connsiteY38" fmla="*/ 6268585 h 6858000"/>
                <a:gd name="connsiteX39" fmla="*/ 1024350 w 1339053"/>
                <a:gd name="connsiteY39" fmla="*/ 6083443 h 6858000"/>
                <a:gd name="connsiteX40" fmla="*/ 999696 w 1339053"/>
                <a:gd name="connsiteY40" fmla="*/ 5938416 h 6858000"/>
                <a:gd name="connsiteX41" fmla="*/ 988342 w 1339053"/>
                <a:gd name="connsiteY41" fmla="*/ 5882426 h 6858000"/>
                <a:gd name="connsiteX42" fmla="*/ 985444 w 1339053"/>
                <a:gd name="connsiteY42" fmla="*/ 5832438 h 6858000"/>
                <a:gd name="connsiteX43" fmla="*/ 992016 w 1339053"/>
                <a:gd name="connsiteY43" fmla="*/ 5777751 h 6858000"/>
                <a:gd name="connsiteX44" fmla="*/ 995028 w 1339053"/>
                <a:gd name="connsiteY44" fmla="*/ 5641832 h 6858000"/>
                <a:gd name="connsiteX45" fmla="*/ 981247 w 1339053"/>
                <a:gd name="connsiteY45" fmla="*/ 5562522 h 6858000"/>
                <a:gd name="connsiteX46" fmla="*/ 995131 w 1339053"/>
                <a:gd name="connsiteY46" fmla="*/ 5398075 h 6858000"/>
                <a:gd name="connsiteX47" fmla="*/ 997379 w 1339053"/>
                <a:gd name="connsiteY47" fmla="*/ 5283928 h 6858000"/>
                <a:gd name="connsiteX48" fmla="*/ 979617 w 1339053"/>
                <a:gd name="connsiteY48" fmla="*/ 5157396 h 6858000"/>
                <a:gd name="connsiteX49" fmla="*/ 976441 w 1339053"/>
                <a:gd name="connsiteY49" fmla="*/ 5139485 h 6858000"/>
                <a:gd name="connsiteX50" fmla="*/ 953793 w 1339053"/>
                <a:gd name="connsiteY50" fmla="*/ 5091862 h 6858000"/>
                <a:gd name="connsiteX51" fmla="*/ 853056 w 1339053"/>
                <a:gd name="connsiteY51" fmla="*/ 5001787 h 6858000"/>
                <a:gd name="connsiteX52" fmla="*/ 833979 w 1339053"/>
                <a:gd name="connsiteY52" fmla="*/ 4978966 h 6858000"/>
                <a:gd name="connsiteX53" fmla="*/ 796995 w 1339053"/>
                <a:gd name="connsiteY53" fmla="*/ 4813768 h 6858000"/>
                <a:gd name="connsiteX54" fmla="*/ 820590 w 1339053"/>
                <a:gd name="connsiteY54" fmla="*/ 4764057 h 6858000"/>
                <a:gd name="connsiteX55" fmla="*/ 864688 w 1339053"/>
                <a:gd name="connsiteY55" fmla="*/ 4714752 h 6858000"/>
                <a:gd name="connsiteX56" fmla="*/ 910485 w 1339053"/>
                <a:gd name="connsiteY56" fmla="*/ 4590911 h 6858000"/>
                <a:gd name="connsiteX57" fmla="*/ 911445 w 1339053"/>
                <a:gd name="connsiteY57" fmla="*/ 4539571 h 6858000"/>
                <a:gd name="connsiteX58" fmla="*/ 900285 w 1339053"/>
                <a:gd name="connsiteY58" fmla="*/ 4445837 h 6858000"/>
                <a:gd name="connsiteX59" fmla="*/ 863237 w 1339053"/>
                <a:gd name="connsiteY59" fmla="*/ 4364703 h 6858000"/>
                <a:gd name="connsiteX60" fmla="*/ 798070 w 1339053"/>
                <a:gd name="connsiteY60" fmla="*/ 4243284 h 6858000"/>
                <a:gd name="connsiteX61" fmla="*/ 817097 w 1339053"/>
                <a:gd name="connsiteY61" fmla="*/ 4054750 h 6858000"/>
                <a:gd name="connsiteX62" fmla="*/ 826251 w 1339053"/>
                <a:gd name="connsiteY62" fmla="*/ 3982801 h 6858000"/>
                <a:gd name="connsiteX63" fmla="*/ 836848 w 1339053"/>
                <a:gd name="connsiteY63" fmla="*/ 3784939 h 6858000"/>
                <a:gd name="connsiteX64" fmla="*/ 841285 w 1339053"/>
                <a:gd name="connsiteY64" fmla="*/ 3766755 h 6858000"/>
                <a:gd name="connsiteX65" fmla="*/ 841284 w 1339053"/>
                <a:gd name="connsiteY65" fmla="*/ 3766755 h 6858000"/>
                <a:gd name="connsiteX66" fmla="*/ 852925 w 1339053"/>
                <a:gd name="connsiteY66" fmla="*/ 3719034 h 6858000"/>
                <a:gd name="connsiteX67" fmla="*/ 857932 w 1339053"/>
                <a:gd name="connsiteY67" fmla="*/ 3696880 h 6858000"/>
                <a:gd name="connsiteX68" fmla="*/ 853534 w 1339053"/>
                <a:gd name="connsiteY68" fmla="*/ 3507036 h 6858000"/>
                <a:gd name="connsiteX69" fmla="*/ 850226 w 1339053"/>
                <a:gd name="connsiteY69" fmla="*/ 3485839 h 6858000"/>
                <a:gd name="connsiteX70" fmla="*/ 0 w 1339053"/>
                <a:gd name="connsiteY70" fmla="*/ 0 h 6858000"/>
                <a:gd name="connsiteX71" fmla="*/ 455609 w 1339053"/>
                <a:gd name="connsiteY71" fmla="*/ 0 h 6858000"/>
                <a:gd name="connsiteX72" fmla="*/ 459171 w 1339053"/>
                <a:gd name="connsiteY72" fmla="*/ 72395 h 6858000"/>
                <a:gd name="connsiteX73" fmla="*/ 460041 w 1339053"/>
                <a:gd name="connsiteY73" fmla="*/ 131917 h 6858000"/>
                <a:gd name="connsiteX74" fmla="*/ 504421 w 1339053"/>
                <a:gd name="connsiteY74" fmla="*/ 389691 h 6858000"/>
                <a:gd name="connsiteX75" fmla="*/ 582097 w 1339053"/>
                <a:gd name="connsiteY75" fmla="*/ 634609 h 6858000"/>
                <a:gd name="connsiteX76" fmla="*/ 702468 w 1339053"/>
                <a:gd name="connsiteY76" fmla="*/ 834019 h 6858000"/>
                <a:gd name="connsiteX77" fmla="*/ 729203 w 1339053"/>
                <a:gd name="connsiteY77" fmla="*/ 887701 h 6858000"/>
                <a:gd name="connsiteX78" fmla="*/ 743787 w 1339053"/>
                <a:gd name="connsiteY78" fmla="*/ 1016355 h 6858000"/>
                <a:gd name="connsiteX79" fmla="*/ 750083 w 1339053"/>
                <a:gd name="connsiteY79" fmla="*/ 1128060 h 6858000"/>
                <a:gd name="connsiteX80" fmla="*/ 768866 w 1339053"/>
                <a:gd name="connsiteY80" fmla="*/ 1213431 h 6858000"/>
                <a:gd name="connsiteX81" fmla="*/ 787802 w 1339053"/>
                <a:gd name="connsiteY81" fmla="*/ 1286432 h 6858000"/>
                <a:gd name="connsiteX82" fmla="*/ 842837 w 1339053"/>
                <a:gd name="connsiteY82" fmla="*/ 1455511 h 6858000"/>
                <a:gd name="connsiteX83" fmla="*/ 877988 w 1339053"/>
                <a:gd name="connsiteY83" fmla="*/ 1634814 h 6858000"/>
                <a:gd name="connsiteX84" fmla="*/ 941063 w 1339053"/>
                <a:gd name="connsiteY84" fmla="*/ 1789731 h 6858000"/>
                <a:gd name="connsiteX85" fmla="*/ 980124 w 1339053"/>
                <a:gd name="connsiteY85" fmla="*/ 1857657 h 6858000"/>
                <a:gd name="connsiteX86" fmla="*/ 984484 w 1339053"/>
                <a:gd name="connsiteY86" fmla="*/ 1976384 h 6858000"/>
                <a:gd name="connsiteX87" fmla="*/ 1007189 w 1339053"/>
                <a:gd name="connsiteY87" fmla="*/ 2110650 h 6858000"/>
                <a:gd name="connsiteX88" fmla="*/ 1039893 w 1339053"/>
                <a:gd name="connsiteY88" fmla="*/ 2211041 h 6858000"/>
                <a:gd name="connsiteX89" fmla="*/ 1059162 w 1339053"/>
                <a:gd name="connsiteY89" fmla="*/ 2286682 h 6858000"/>
                <a:gd name="connsiteX90" fmla="*/ 1070522 w 1339053"/>
                <a:gd name="connsiteY90" fmla="*/ 2388667 h 6858000"/>
                <a:gd name="connsiteX91" fmla="*/ 1093939 w 1339053"/>
                <a:gd name="connsiteY91" fmla="*/ 2494653 h 6858000"/>
                <a:gd name="connsiteX92" fmla="*/ 1112007 w 1339053"/>
                <a:gd name="connsiteY92" fmla="*/ 2548197 h 6858000"/>
                <a:gd name="connsiteX93" fmla="*/ 1138346 w 1339053"/>
                <a:gd name="connsiteY93" fmla="*/ 2649163 h 6858000"/>
                <a:gd name="connsiteX94" fmla="*/ 1160337 w 1339053"/>
                <a:gd name="connsiteY94" fmla="*/ 2751608 h 6858000"/>
                <a:gd name="connsiteX95" fmla="*/ 1165737 w 1339053"/>
                <a:gd name="connsiteY95" fmla="*/ 2933012 h 6858000"/>
                <a:gd name="connsiteX96" fmla="*/ 1202029 w 1339053"/>
                <a:gd name="connsiteY96" fmla="*/ 3107873 h 6858000"/>
                <a:gd name="connsiteX97" fmla="*/ 1225692 w 1339053"/>
                <a:gd name="connsiteY97" fmla="*/ 3244974 h 6858000"/>
                <a:gd name="connsiteX98" fmla="*/ 1243916 w 1339053"/>
                <a:gd name="connsiteY98" fmla="*/ 3326221 h 6858000"/>
                <a:gd name="connsiteX99" fmla="*/ 1293067 w 1339053"/>
                <a:gd name="connsiteY99" fmla="*/ 3480219 h 6858000"/>
                <a:gd name="connsiteX100" fmla="*/ 1308071 w 1339053"/>
                <a:gd name="connsiteY100" fmla="*/ 3585182 h 6858000"/>
                <a:gd name="connsiteX101" fmla="*/ 1295962 w 1339053"/>
                <a:gd name="connsiteY101" fmla="*/ 3584708 h 6858000"/>
                <a:gd name="connsiteX102" fmla="*/ 1118893 w 1339053"/>
                <a:gd name="connsiteY102" fmla="*/ 3568330 h 6858000"/>
                <a:gd name="connsiteX103" fmla="*/ 1094179 w 1339053"/>
                <a:gd name="connsiteY103" fmla="*/ 3567566 h 6858000"/>
                <a:gd name="connsiteX104" fmla="*/ 922719 w 1339053"/>
                <a:gd name="connsiteY104" fmla="*/ 3516472 h 6858000"/>
                <a:gd name="connsiteX105" fmla="*/ 877028 w 1339053"/>
                <a:gd name="connsiteY105" fmla="*/ 3490955 h 6858000"/>
                <a:gd name="connsiteX106" fmla="*/ 850533 w 1339053"/>
                <a:gd name="connsiteY106" fmla="*/ 3481837 h 6858000"/>
                <a:gd name="connsiteX107" fmla="*/ 852113 w 1339053"/>
                <a:gd name="connsiteY107" fmla="*/ 3461170 h 6858000"/>
                <a:gd name="connsiteX108" fmla="*/ 831383 w 1339053"/>
                <a:gd name="connsiteY108" fmla="*/ 3399179 h 6858000"/>
                <a:gd name="connsiteX109" fmla="*/ 743141 w 1339053"/>
                <a:gd name="connsiteY109" fmla="*/ 3320580 h 6858000"/>
                <a:gd name="connsiteX110" fmla="*/ 713221 w 1339053"/>
                <a:gd name="connsiteY110" fmla="*/ 3251241 h 6858000"/>
                <a:gd name="connsiteX111" fmla="*/ 697098 w 1339053"/>
                <a:gd name="connsiteY111" fmla="*/ 3202528 h 6858000"/>
                <a:gd name="connsiteX112" fmla="*/ 664820 w 1339053"/>
                <a:gd name="connsiteY112" fmla="*/ 3154190 h 6858000"/>
                <a:gd name="connsiteX113" fmla="*/ 572501 w 1339053"/>
                <a:gd name="connsiteY113" fmla="*/ 3087312 h 6858000"/>
                <a:gd name="connsiteX114" fmla="*/ 497703 w 1339053"/>
                <a:gd name="connsiteY114" fmla="*/ 3005243 h 6858000"/>
                <a:gd name="connsiteX115" fmla="*/ 476984 w 1339053"/>
                <a:gd name="connsiteY115" fmla="*/ 2892751 h 6858000"/>
                <a:gd name="connsiteX116" fmla="*/ 468947 w 1339053"/>
                <a:gd name="connsiteY116" fmla="*/ 2824527 h 6858000"/>
                <a:gd name="connsiteX117" fmla="*/ 569138 w 1339053"/>
                <a:gd name="connsiteY117" fmla="*/ 2595026 h 6858000"/>
                <a:gd name="connsiteX118" fmla="*/ 645397 w 1339053"/>
                <a:gd name="connsiteY118" fmla="*/ 2440808 h 6858000"/>
                <a:gd name="connsiteX119" fmla="*/ 651820 w 1339053"/>
                <a:gd name="connsiteY119" fmla="*/ 2384384 h 6858000"/>
                <a:gd name="connsiteX120" fmla="*/ 612994 w 1339053"/>
                <a:gd name="connsiteY120" fmla="*/ 2207332 h 6858000"/>
                <a:gd name="connsiteX121" fmla="*/ 620894 w 1339053"/>
                <a:gd name="connsiteY121" fmla="*/ 2046679 h 6858000"/>
                <a:gd name="connsiteX122" fmla="*/ 644614 w 1339053"/>
                <a:gd name="connsiteY122" fmla="*/ 1931265 h 6858000"/>
                <a:gd name="connsiteX123" fmla="*/ 665994 w 1339053"/>
                <a:gd name="connsiteY123" fmla="*/ 1832337 h 6858000"/>
                <a:gd name="connsiteX124" fmla="*/ 678276 w 1339053"/>
                <a:gd name="connsiteY124" fmla="*/ 1709437 h 6858000"/>
                <a:gd name="connsiteX125" fmla="*/ 672955 w 1339053"/>
                <a:gd name="connsiteY125" fmla="*/ 1636123 h 6858000"/>
                <a:gd name="connsiteX126" fmla="*/ 668480 w 1339053"/>
                <a:gd name="connsiteY126" fmla="*/ 1520749 h 6858000"/>
                <a:gd name="connsiteX127" fmla="*/ 653920 w 1339053"/>
                <a:gd name="connsiteY127" fmla="*/ 1399437 h 6858000"/>
                <a:gd name="connsiteX128" fmla="*/ 612686 w 1339053"/>
                <a:gd name="connsiteY128" fmla="*/ 1296979 h 6858000"/>
                <a:gd name="connsiteX129" fmla="*/ 570220 w 1339053"/>
                <a:gd name="connsiteY129" fmla="*/ 1235618 h 6858000"/>
                <a:gd name="connsiteX130" fmla="*/ 529736 w 1339053"/>
                <a:gd name="connsiteY130" fmla="*/ 1081752 h 6858000"/>
                <a:gd name="connsiteX131" fmla="*/ 414305 w 1339053"/>
                <a:gd name="connsiteY131" fmla="*/ 918292 h 6858000"/>
                <a:gd name="connsiteX132" fmla="*/ 373924 w 1339053"/>
                <a:gd name="connsiteY132" fmla="*/ 825689 h 6858000"/>
                <a:gd name="connsiteX133" fmla="*/ 368949 w 1339053"/>
                <a:gd name="connsiteY133" fmla="*/ 778726 h 6858000"/>
                <a:gd name="connsiteX134" fmla="*/ 347020 w 1339053"/>
                <a:gd name="connsiteY134" fmla="*/ 694643 h 6858000"/>
                <a:gd name="connsiteX135" fmla="*/ 327478 w 1339053"/>
                <a:gd name="connsiteY135" fmla="*/ 642898 h 6858000"/>
                <a:gd name="connsiteX136" fmla="*/ 243468 w 1339053"/>
                <a:gd name="connsiteY136" fmla="*/ 491960 h 6858000"/>
                <a:gd name="connsiteX137" fmla="*/ 218930 w 1339053"/>
                <a:gd name="connsiteY137" fmla="*/ 446010 h 6858000"/>
                <a:gd name="connsiteX138" fmla="*/ 180614 w 1339053"/>
                <a:gd name="connsiteY138" fmla="*/ 354892 h 6858000"/>
                <a:gd name="connsiteX139" fmla="*/ 171988 w 1339053"/>
                <a:gd name="connsiteY139" fmla="*/ 317521 h 6858000"/>
                <a:gd name="connsiteX140" fmla="*/ 139875 w 1339053"/>
                <a:gd name="connsiteY140" fmla="*/ 246378 h 6858000"/>
                <a:gd name="connsiteX141" fmla="*/ 51499 w 1339053"/>
                <a:gd name="connsiteY141" fmla="*/ 73211 h 6858000"/>
                <a:gd name="connsiteX142" fmla="*/ 19690 w 1339053"/>
                <a:gd name="connsiteY142" fmla="*/ 36621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339053" h="6858000">
                  <a:moveTo>
                    <a:pt x="850532" y="3481838"/>
                  </a:moveTo>
                  <a:lnTo>
                    <a:pt x="877027" y="3490955"/>
                  </a:lnTo>
                  <a:cubicBezTo>
                    <a:pt x="892941" y="3497986"/>
                    <a:pt x="908176" y="3506416"/>
                    <a:pt x="922718" y="3516472"/>
                  </a:cubicBezTo>
                  <a:cubicBezTo>
                    <a:pt x="967062" y="3547282"/>
                    <a:pt x="1027547" y="3564030"/>
                    <a:pt x="1094179" y="3567567"/>
                  </a:cubicBezTo>
                  <a:cubicBezTo>
                    <a:pt x="1102515" y="3567965"/>
                    <a:pt x="1113434" y="3565936"/>
                    <a:pt x="1118891" y="3568331"/>
                  </a:cubicBezTo>
                  <a:cubicBezTo>
                    <a:pt x="1180628" y="3594888"/>
                    <a:pt x="1237753" y="3586304"/>
                    <a:pt x="1295961" y="3584709"/>
                  </a:cubicBezTo>
                  <a:lnTo>
                    <a:pt x="1308070" y="3585183"/>
                  </a:lnTo>
                  <a:lnTo>
                    <a:pt x="1325263" y="3705453"/>
                  </a:lnTo>
                  <a:cubicBezTo>
                    <a:pt x="1328254" y="3727679"/>
                    <a:pt x="1331526" y="3749922"/>
                    <a:pt x="1334107" y="3772268"/>
                  </a:cubicBezTo>
                  <a:lnTo>
                    <a:pt x="1338203" y="3831076"/>
                  </a:lnTo>
                  <a:lnTo>
                    <a:pt x="1338805" y="3839709"/>
                  </a:lnTo>
                  <a:cubicBezTo>
                    <a:pt x="1339996" y="3932341"/>
                    <a:pt x="1336568" y="4025809"/>
                    <a:pt x="1335635" y="4118635"/>
                  </a:cubicBezTo>
                  <a:cubicBezTo>
                    <a:pt x="1335202" y="4148976"/>
                    <a:pt x="1338805" y="4178868"/>
                    <a:pt x="1337171" y="4209403"/>
                  </a:cubicBezTo>
                  <a:cubicBezTo>
                    <a:pt x="1335445" y="4242449"/>
                    <a:pt x="1327565" y="4276129"/>
                    <a:pt x="1325840" y="4309174"/>
                  </a:cubicBezTo>
                  <a:cubicBezTo>
                    <a:pt x="1322853" y="4364122"/>
                    <a:pt x="1323899" y="4418621"/>
                    <a:pt x="1321122" y="4473630"/>
                  </a:cubicBezTo>
                  <a:cubicBezTo>
                    <a:pt x="1315632" y="4579723"/>
                    <a:pt x="1309019" y="4685750"/>
                    <a:pt x="1302196" y="4791709"/>
                  </a:cubicBezTo>
                  <a:cubicBezTo>
                    <a:pt x="1300696" y="4814383"/>
                    <a:pt x="1294244" y="4837504"/>
                    <a:pt x="1293239" y="4860048"/>
                  </a:cubicBezTo>
                  <a:cubicBezTo>
                    <a:pt x="1290785" y="4919957"/>
                    <a:pt x="1289660" y="4979994"/>
                    <a:pt x="1288829" y="5039837"/>
                  </a:cubicBezTo>
                  <a:cubicBezTo>
                    <a:pt x="1288401" y="5076103"/>
                    <a:pt x="1290512" y="5112310"/>
                    <a:pt x="1289584" y="5148703"/>
                  </a:cubicBezTo>
                  <a:cubicBezTo>
                    <a:pt x="1288845" y="5177820"/>
                    <a:pt x="1286193" y="5207193"/>
                    <a:pt x="1282205" y="5236435"/>
                  </a:cubicBezTo>
                  <a:cubicBezTo>
                    <a:pt x="1278784" y="5261619"/>
                    <a:pt x="1270649" y="5286477"/>
                    <a:pt x="1268145" y="5311662"/>
                  </a:cubicBezTo>
                  <a:cubicBezTo>
                    <a:pt x="1261308" y="5379812"/>
                    <a:pt x="1256387" y="5447703"/>
                    <a:pt x="1250547" y="5515595"/>
                  </a:cubicBezTo>
                  <a:cubicBezTo>
                    <a:pt x="1248113" y="5542776"/>
                    <a:pt x="1244054" y="5570023"/>
                    <a:pt x="1243323" y="5596885"/>
                  </a:cubicBezTo>
                  <a:cubicBezTo>
                    <a:pt x="1241082" y="5668709"/>
                    <a:pt x="1241668" y="5740276"/>
                    <a:pt x="1238303" y="5812036"/>
                  </a:cubicBezTo>
                  <a:cubicBezTo>
                    <a:pt x="1235508" y="5871554"/>
                    <a:pt x="1228259" y="5931392"/>
                    <a:pt x="1223551" y="5991171"/>
                  </a:cubicBezTo>
                  <a:cubicBezTo>
                    <a:pt x="1221675" y="6016549"/>
                    <a:pt x="1222415" y="6041609"/>
                    <a:pt x="1219699" y="6066726"/>
                  </a:cubicBezTo>
                  <a:cubicBezTo>
                    <a:pt x="1213776" y="6123024"/>
                    <a:pt x="1205938" y="6179576"/>
                    <a:pt x="1199935" y="6236130"/>
                  </a:cubicBezTo>
                  <a:cubicBezTo>
                    <a:pt x="1196614" y="6268403"/>
                    <a:pt x="1198425" y="6301127"/>
                    <a:pt x="1192857" y="6333267"/>
                  </a:cubicBezTo>
                  <a:cubicBezTo>
                    <a:pt x="1179603" y="6409590"/>
                    <a:pt x="1163470" y="6485591"/>
                    <a:pt x="1148174" y="6561849"/>
                  </a:cubicBezTo>
                  <a:cubicBezTo>
                    <a:pt x="1132370" y="6640486"/>
                    <a:pt x="1117066" y="6719000"/>
                    <a:pt x="1100424" y="6797385"/>
                  </a:cubicBezTo>
                  <a:lnTo>
                    <a:pt x="1085621" y="6858000"/>
                  </a:lnTo>
                  <a:lnTo>
                    <a:pt x="932341" y="6858000"/>
                  </a:lnTo>
                  <a:lnTo>
                    <a:pt x="944496" y="6829656"/>
                  </a:lnTo>
                  <a:cubicBezTo>
                    <a:pt x="964836" y="6776399"/>
                    <a:pt x="953622" y="6744439"/>
                    <a:pt x="913239" y="6720119"/>
                  </a:cubicBezTo>
                  <a:cubicBezTo>
                    <a:pt x="890880" y="6706443"/>
                    <a:pt x="866986" y="6690318"/>
                    <a:pt x="870682" y="6655346"/>
                  </a:cubicBezTo>
                  <a:cubicBezTo>
                    <a:pt x="876846" y="6598274"/>
                    <a:pt x="889503" y="6540954"/>
                    <a:pt x="846442" y="6498594"/>
                  </a:cubicBezTo>
                  <a:cubicBezTo>
                    <a:pt x="862273" y="6487399"/>
                    <a:pt x="871751" y="6480449"/>
                    <a:pt x="881150" y="6473756"/>
                  </a:cubicBezTo>
                  <a:cubicBezTo>
                    <a:pt x="907245" y="6455292"/>
                    <a:pt x="930705" y="6407516"/>
                    <a:pt x="922470" y="6377035"/>
                  </a:cubicBezTo>
                  <a:cubicBezTo>
                    <a:pt x="910652" y="6332192"/>
                    <a:pt x="925705" y="6299028"/>
                    <a:pt x="955039" y="6268585"/>
                  </a:cubicBezTo>
                  <a:cubicBezTo>
                    <a:pt x="1003777" y="6217606"/>
                    <a:pt x="1017630" y="6148240"/>
                    <a:pt x="1024350" y="6083443"/>
                  </a:cubicBezTo>
                  <a:cubicBezTo>
                    <a:pt x="1029590" y="6034553"/>
                    <a:pt x="1028255" y="5980246"/>
                    <a:pt x="999696" y="5938416"/>
                  </a:cubicBezTo>
                  <a:cubicBezTo>
                    <a:pt x="990505" y="5925141"/>
                    <a:pt x="991039" y="5901884"/>
                    <a:pt x="988342" y="5882426"/>
                  </a:cubicBezTo>
                  <a:cubicBezTo>
                    <a:pt x="986229" y="5866254"/>
                    <a:pt x="984774" y="5849442"/>
                    <a:pt x="985444" y="5832438"/>
                  </a:cubicBezTo>
                  <a:cubicBezTo>
                    <a:pt x="986010" y="5814273"/>
                    <a:pt x="985042" y="5793656"/>
                    <a:pt x="992016" y="5777751"/>
                  </a:cubicBezTo>
                  <a:cubicBezTo>
                    <a:pt x="1012886" y="5729456"/>
                    <a:pt x="1014467" y="5686488"/>
                    <a:pt x="995028" y="5641832"/>
                  </a:cubicBezTo>
                  <a:cubicBezTo>
                    <a:pt x="984984" y="5618696"/>
                    <a:pt x="974301" y="5585771"/>
                    <a:pt x="981247" y="5562522"/>
                  </a:cubicBezTo>
                  <a:cubicBezTo>
                    <a:pt x="998041" y="5505913"/>
                    <a:pt x="997454" y="5454379"/>
                    <a:pt x="995131" y="5398075"/>
                  </a:cubicBezTo>
                  <a:cubicBezTo>
                    <a:pt x="993724" y="5361807"/>
                    <a:pt x="997229" y="5322258"/>
                    <a:pt x="997379" y="5283928"/>
                  </a:cubicBezTo>
                  <a:cubicBezTo>
                    <a:pt x="997473" y="5239095"/>
                    <a:pt x="1006631" y="5193105"/>
                    <a:pt x="979617" y="5157396"/>
                  </a:cubicBezTo>
                  <a:cubicBezTo>
                    <a:pt x="976728" y="5153402"/>
                    <a:pt x="978724" y="5144705"/>
                    <a:pt x="976441" y="5139485"/>
                  </a:cubicBezTo>
                  <a:cubicBezTo>
                    <a:pt x="969619" y="5122991"/>
                    <a:pt x="964828" y="5102888"/>
                    <a:pt x="953793" y="5091862"/>
                  </a:cubicBezTo>
                  <a:cubicBezTo>
                    <a:pt x="921506" y="5059884"/>
                    <a:pt x="886609" y="5031900"/>
                    <a:pt x="853056" y="5001787"/>
                  </a:cubicBezTo>
                  <a:cubicBezTo>
                    <a:pt x="845882" y="4995337"/>
                    <a:pt x="836325" y="4988437"/>
                    <a:pt x="833979" y="4978966"/>
                  </a:cubicBezTo>
                  <a:cubicBezTo>
                    <a:pt x="820602" y="4924328"/>
                    <a:pt x="808509" y="4869239"/>
                    <a:pt x="796995" y="4813768"/>
                  </a:cubicBezTo>
                  <a:cubicBezTo>
                    <a:pt x="792418" y="4791474"/>
                    <a:pt x="803209" y="4777314"/>
                    <a:pt x="820590" y="4764057"/>
                  </a:cubicBezTo>
                  <a:cubicBezTo>
                    <a:pt x="837188" y="4751123"/>
                    <a:pt x="855398" y="4734452"/>
                    <a:pt x="864688" y="4714752"/>
                  </a:cubicBezTo>
                  <a:cubicBezTo>
                    <a:pt x="883062" y="4675275"/>
                    <a:pt x="897521" y="4632902"/>
                    <a:pt x="910485" y="4590911"/>
                  </a:cubicBezTo>
                  <a:cubicBezTo>
                    <a:pt x="915338" y="4575199"/>
                    <a:pt x="912978" y="4556131"/>
                    <a:pt x="911445" y="4539571"/>
                  </a:cubicBezTo>
                  <a:cubicBezTo>
                    <a:pt x="908527" y="4508200"/>
                    <a:pt x="900999" y="4477659"/>
                    <a:pt x="900285" y="4445837"/>
                  </a:cubicBezTo>
                  <a:cubicBezTo>
                    <a:pt x="899539" y="4408923"/>
                    <a:pt x="887958" y="4383340"/>
                    <a:pt x="863237" y="4364703"/>
                  </a:cubicBezTo>
                  <a:cubicBezTo>
                    <a:pt x="826431" y="4336971"/>
                    <a:pt x="808536" y="4292507"/>
                    <a:pt x="798070" y="4243284"/>
                  </a:cubicBezTo>
                  <a:cubicBezTo>
                    <a:pt x="784617" y="4180721"/>
                    <a:pt x="805728" y="4117545"/>
                    <a:pt x="817097" y="4054750"/>
                  </a:cubicBezTo>
                  <a:cubicBezTo>
                    <a:pt x="821537" y="4030724"/>
                    <a:pt x="826632" y="4006057"/>
                    <a:pt x="826251" y="3982801"/>
                  </a:cubicBezTo>
                  <a:cubicBezTo>
                    <a:pt x="825347" y="3916709"/>
                    <a:pt x="825150" y="3850833"/>
                    <a:pt x="836848" y="3784939"/>
                  </a:cubicBezTo>
                  <a:lnTo>
                    <a:pt x="841285" y="3766755"/>
                  </a:lnTo>
                  <a:lnTo>
                    <a:pt x="841284" y="3766755"/>
                  </a:lnTo>
                  <a:lnTo>
                    <a:pt x="852925" y="3719034"/>
                  </a:lnTo>
                  <a:cubicBezTo>
                    <a:pt x="855152" y="3711822"/>
                    <a:pt x="856753" y="3704413"/>
                    <a:pt x="857932" y="3696880"/>
                  </a:cubicBezTo>
                  <a:cubicBezTo>
                    <a:pt x="868683" y="3631632"/>
                    <a:pt x="885300" y="3565939"/>
                    <a:pt x="853534" y="3507036"/>
                  </a:cubicBezTo>
                  <a:cubicBezTo>
                    <a:pt x="850623" y="3501622"/>
                    <a:pt x="849992" y="3494020"/>
                    <a:pt x="850226" y="3485839"/>
                  </a:cubicBezTo>
                  <a:close/>
                  <a:moveTo>
                    <a:pt x="0" y="0"/>
                  </a:moveTo>
                  <a:lnTo>
                    <a:pt x="455609" y="0"/>
                  </a:lnTo>
                  <a:lnTo>
                    <a:pt x="459171" y="72395"/>
                  </a:lnTo>
                  <a:cubicBezTo>
                    <a:pt x="459671" y="92301"/>
                    <a:pt x="456894" y="113171"/>
                    <a:pt x="460041" y="131917"/>
                  </a:cubicBezTo>
                  <a:cubicBezTo>
                    <a:pt x="474213" y="218122"/>
                    <a:pt x="492031" y="302910"/>
                    <a:pt x="504421" y="389691"/>
                  </a:cubicBezTo>
                  <a:cubicBezTo>
                    <a:pt x="517349" y="479177"/>
                    <a:pt x="539516" y="562489"/>
                    <a:pt x="582097" y="634609"/>
                  </a:cubicBezTo>
                  <a:cubicBezTo>
                    <a:pt x="621686" y="701573"/>
                    <a:pt x="662589" y="767248"/>
                    <a:pt x="702468" y="834019"/>
                  </a:cubicBezTo>
                  <a:cubicBezTo>
                    <a:pt x="712587" y="850968"/>
                    <a:pt x="725536" y="867665"/>
                    <a:pt x="729203" y="887701"/>
                  </a:cubicBezTo>
                  <a:cubicBezTo>
                    <a:pt x="736973" y="929321"/>
                    <a:pt x="740155" y="973193"/>
                    <a:pt x="743787" y="1016355"/>
                  </a:cubicBezTo>
                  <a:cubicBezTo>
                    <a:pt x="746786" y="1053398"/>
                    <a:pt x="745800" y="1091467"/>
                    <a:pt x="750083" y="1128060"/>
                  </a:cubicBezTo>
                  <a:cubicBezTo>
                    <a:pt x="753428" y="1157309"/>
                    <a:pt x="762038" y="1185083"/>
                    <a:pt x="768866" y="1213431"/>
                  </a:cubicBezTo>
                  <a:cubicBezTo>
                    <a:pt x="774767" y="1238107"/>
                    <a:pt x="778357" y="1264327"/>
                    <a:pt x="787802" y="1286432"/>
                  </a:cubicBezTo>
                  <a:cubicBezTo>
                    <a:pt x="810582" y="1340304"/>
                    <a:pt x="832653" y="1394242"/>
                    <a:pt x="842837" y="1455511"/>
                  </a:cubicBezTo>
                  <a:cubicBezTo>
                    <a:pt x="853049" y="1515944"/>
                    <a:pt x="867276" y="1574511"/>
                    <a:pt x="877988" y="1634814"/>
                  </a:cubicBezTo>
                  <a:cubicBezTo>
                    <a:pt x="888390" y="1693895"/>
                    <a:pt x="902813" y="1748857"/>
                    <a:pt x="941063" y="1789731"/>
                  </a:cubicBezTo>
                  <a:cubicBezTo>
                    <a:pt x="957906" y="1807908"/>
                    <a:pt x="975122" y="1831564"/>
                    <a:pt x="980124" y="1857657"/>
                  </a:cubicBezTo>
                  <a:cubicBezTo>
                    <a:pt x="987207" y="1894833"/>
                    <a:pt x="980788" y="1937150"/>
                    <a:pt x="984484" y="1976384"/>
                  </a:cubicBezTo>
                  <a:cubicBezTo>
                    <a:pt x="988781" y="2022576"/>
                    <a:pt x="988793" y="2074493"/>
                    <a:pt x="1007189" y="2110650"/>
                  </a:cubicBezTo>
                  <a:cubicBezTo>
                    <a:pt x="1023612" y="2142809"/>
                    <a:pt x="1034723" y="2173610"/>
                    <a:pt x="1039893" y="2211041"/>
                  </a:cubicBezTo>
                  <a:cubicBezTo>
                    <a:pt x="1043484" y="2237261"/>
                    <a:pt x="1057690" y="2260269"/>
                    <a:pt x="1059162" y="2286682"/>
                  </a:cubicBezTo>
                  <a:cubicBezTo>
                    <a:pt x="1061252" y="2321469"/>
                    <a:pt x="1060754" y="2355740"/>
                    <a:pt x="1070522" y="2388667"/>
                  </a:cubicBezTo>
                  <a:cubicBezTo>
                    <a:pt x="1080600" y="2422815"/>
                    <a:pt x="1085513" y="2459602"/>
                    <a:pt x="1093939" y="2494653"/>
                  </a:cubicBezTo>
                  <a:cubicBezTo>
                    <a:pt x="1098500" y="2513273"/>
                    <a:pt x="1106866" y="2529964"/>
                    <a:pt x="1112007" y="2548197"/>
                  </a:cubicBezTo>
                  <a:cubicBezTo>
                    <a:pt x="1121409" y="2581573"/>
                    <a:pt x="1130232" y="2615336"/>
                    <a:pt x="1138346" y="2649163"/>
                  </a:cubicBezTo>
                  <a:cubicBezTo>
                    <a:pt x="1146465" y="2682988"/>
                    <a:pt x="1157699" y="2716368"/>
                    <a:pt x="1160337" y="2751608"/>
                  </a:cubicBezTo>
                  <a:cubicBezTo>
                    <a:pt x="1164714" y="2811646"/>
                    <a:pt x="1159211" y="2873999"/>
                    <a:pt x="1165737" y="2933012"/>
                  </a:cubicBezTo>
                  <a:cubicBezTo>
                    <a:pt x="1172445" y="2992925"/>
                    <a:pt x="1185964" y="3051556"/>
                    <a:pt x="1202029" y="3107873"/>
                  </a:cubicBezTo>
                  <a:cubicBezTo>
                    <a:pt x="1214635" y="3152396"/>
                    <a:pt x="1227749" y="3194534"/>
                    <a:pt x="1225692" y="3244974"/>
                  </a:cubicBezTo>
                  <a:cubicBezTo>
                    <a:pt x="1224565" y="3273123"/>
                    <a:pt x="1231196" y="3305079"/>
                    <a:pt x="1243916" y="3326221"/>
                  </a:cubicBezTo>
                  <a:cubicBezTo>
                    <a:pt x="1271701" y="3372044"/>
                    <a:pt x="1285247" y="3423911"/>
                    <a:pt x="1293067" y="3480219"/>
                  </a:cubicBezTo>
                  <a:lnTo>
                    <a:pt x="1308071" y="3585182"/>
                  </a:lnTo>
                  <a:lnTo>
                    <a:pt x="1295962" y="3584708"/>
                  </a:lnTo>
                  <a:cubicBezTo>
                    <a:pt x="1237754" y="3586303"/>
                    <a:pt x="1180629" y="3594888"/>
                    <a:pt x="1118893" y="3568330"/>
                  </a:cubicBezTo>
                  <a:cubicBezTo>
                    <a:pt x="1113435" y="3565936"/>
                    <a:pt x="1102517" y="3567964"/>
                    <a:pt x="1094179" y="3567566"/>
                  </a:cubicBezTo>
                  <a:cubicBezTo>
                    <a:pt x="1027548" y="3564029"/>
                    <a:pt x="967064" y="3547281"/>
                    <a:pt x="922719" y="3516472"/>
                  </a:cubicBezTo>
                  <a:cubicBezTo>
                    <a:pt x="908178" y="3506414"/>
                    <a:pt x="892942" y="3497984"/>
                    <a:pt x="877028" y="3490955"/>
                  </a:cubicBezTo>
                  <a:lnTo>
                    <a:pt x="850533" y="3481837"/>
                  </a:lnTo>
                  <a:lnTo>
                    <a:pt x="852113" y="3461170"/>
                  </a:lnTo>
                  <a:cubicBezTo>
                    <a:pt x="854391" y="3434500"/>
                    <a:pt x="848474" y="3414331"/>
                    <a:pt x="831383" y="3399179"/>
                  </a:cubicBezTo>
                  <a:cubicBezTo>
                    <a:pt x="801767" y="3373388"/>
                    <a:pt x="773654" y="3344957"/>
                    <a:pt x="743141" y="3320580"/>
                  </a:cubicBezTo>
                  <a:cubicBezTo>
                    <a:pt x="722236" y="3303685"/>
                    <a:pt x="714543" y="3281842"/>
                    <a:pt x="713221" y="3251241"/>
                  </a:cubicBezTo>
                  <a:cubicBezTo>
                    <a:pt x="712555" y="3234106"/>
                    <a:pt x="704768" y="3217029"/>
                    <a:pt x="697098" y="3202528"/>
                  </a:cubicBezTo>
                  <a:cubicBezTo>
                    <a:pt x="687845" y="3184997"/>
                    <a:pt x="672212" y="3172554"/>
                    <a:pt x="664820" y="3154190"/>
                  </a:cubicBezTo>
                  <a:cubicBezTo>
                    <a:pt x="646169" y="3109209"/>
                    <a:pt x="616744" y="3087991"/>
                    <a:pt x="572501" y="3087312"/>
                  </a:cubicBezTo>
                  <a:cubicBezTo>
                    <a:pt x="533259" y="3086763"/>
                    <a:pt x="493731" y="3044085"/>
                    <a:pt x="497703" y="3005243"/>
                  </a:cubicBezTo>
                  <a:cubicBezTo>
                    <a:pt x="502030" y="2962279"/>
                    <a:pt x="490540" y="2928257"/>
                    <a:pt x="476984" y="2892751"/>
                  </a:cubicBezTo>
                  <a:cubicBezTo>
                    <a:pt x="469363" y="2872905"/>
                    <a:pt x="465404" y="2847135"/>
                    <a:pt x="468947" y="2824527"/>
                  </a:cubicBezTo>
                  <a:cubicBezTo>
                    <a:pt x="482188" y="2738605"/>
                    <a:pt x="520979" y="2665650"/>
                    <a:pt x="569138" y="2595026"/>
                  </a:cubicBezTo>
                  <a:cubicBezTo>
                    <a:pt x="600577" y="2548865"/>
                    <a:pt x="622260" y="2493483"/>
                    <a:pt x="645397" y="2440808"/>
                  </a:cubicBezTo>
                  <a:cubicBezTo>
                    <a:pt x="652529" y="2424387"/>
                    <a:pt x="655029" y="2401457"/>
                    <a:pt x="651820" y="2384384"/>
                  </a:cubicBezTo>
                  <a:cubicBezTo>
                    <a:pt x="640949" y="2324596"/>
                    <a:pt x="629163" y="2264805"/>
                    <a:pt x="612994" y="2207332"/>
                  </a:cubicBezTo>
                  <a:cubicBezTo>
                    <a:pt x="597678" y="2153787"/>
                    <a:pt x="601053" y="2099808"/>
                    <a:pt x="620894" y="2046679"/>
                  </a:cubicBezTo>
                  <a:cubicBezTo>
                    <a:pt x="635367" y="2007977"/>
                    <a:pt x="641110" y="1970814"/>
                    <a:pt x="644614" y="1931265"/>
                  </a:cubicBezTo>
                  <a:cubicBezTo>
                    <a:pt x="647465" y="1898285"/>
                    <a:pt x="653360" y="1862859"/>
                    <a:pt x="665994" y="1832337"/>
                  </a:cubicBezTo>
                  <a:cubicBezTo>
                    <a:pt x="683779" y="1789578"/>
                    <a:pt x="688928" y="1751381"/>
                    <a:pt x="678276" y="1709437"/>
                  </a:cubicBezTo>
                  <a:cubicBezTo>
                    <a:pt x="672576" y="1687079"/>
                    <a:pt x="673987" y="1660990"/>
                    <a:pt x="672955" y="1636123"/>
                  </a:cubicBezTo>
                  <a:cubicBezTo>
                    <a:pt x="671272" y="1597795"/>
                    <a:pt x="671867" y="1558758"/>
                    <a:pt x="668480" y="1520749"/>
                  </a:cubicBezTo>
                  <a:cubicBezTo>
                    <a:pt x="665050" y="1479903"/>
                    <a:pt x="655019" y="1440408"/>
                    <a:pt x="653920" y="1399437"/>
                  </a:cubicBezTo>
                  <a:cubicBezTo>
                    <a:pt x="652652" y="1355309"/>
                    <a:pt x="639893" y="1323154"/>
                    <a:pt x="612686" y="1296979"/>
                  </a:cubicBezTo>
                  <a:cubicBezTo>
                    <a:pt x="595576" y="1280408"/>
                    <a:pt x="578401" y="1259588"/>
                    <a:pt x="570220" y="1235618"/>
                  </a:cubicBezTo>
                  <a:cubicBezTo>
                    <a:pt x="553631" y="1186194"/>
                    <a:pt x="545669" y="1131821"/>
                    <a:pt x="529736" y="1081752"/>
                  </a:cubicBezTo>
                  <a:cubicBezTo>
                    <a:pt x="507466" y="1011390"/>
                    <a:pt x="481332" y="944631"/>
                    <a:pt x="414305" y="918292"/>
                  </a:cubicBezTo>
                  <a:cubicBezTo>
                    <a:pt x="377314" y="903769"/>
                    <a:pt x="368843" y="874065"/>
                    <a:pt x="373924" y="825689"/>
                  </a:cubicBezTo>
                  <a:cubicBezTo>
                    <a:pt x="375689" y="809590"/>
                    <a:pt x="376722" y="786203"/>
                    <a:pt x="368949" y="778726"/>
                  </a:cubicBezTo>
                  <a:cubicBezTo>
                    <a:pt x="345838" y="756354"/>
                    <a:pt x="349308" y="725824"/>
                    <a:pt x="347020" y="694643"/>
                  </a:cubicBezTo>
                  <a:cubicBezTo>
                    <a:pt x="345704" y="675894"/>
                    <a:pt x="339306" y="651346"/>
                    <a:pt x="327478" y="642898"/>
                  </a:cubicBezTo>
                  <a:cubicBezTo>
                    <a:pt x="279698" y="608395"/>
                    <a:pt x="263590" y="549247"/>
                    <a:pt x="243468" y="491960"/>
                  </a:cubicBezTo>
                  <a:cubicBezTo>
                    <a:pt x="237433" y="475142"/>
                    <a:pt x="230250" y="456843"/>
                    <a:pt x="218930" y="446010"/>
                  </a:cubicBezTo>
                  <a:cubicBezTo>
                    <a:pt x="194433" y="422927"/>
                    <a:pt x="180036" y="395344"/>
                    <a:pt x="180614" y="354892"/>
                  </a:cubicBezTo>
                  <a:cubicBezTo>
                    <a:pt x="180923" y="342010"/>
                    <a:pt x="176523" y="328798"/>
                    <a:pt x="171988" y="317521"/>
                  </a:cubicBezTo>
                  <a:cubicBezTo>
                    <a:pt x="162052" y="293291"/>
                    <a:pt x="148442" y="271315"/>
                    <a:pt x="139875" y="246378"/>
                  </a:cubicBezTo>
                  <a:cubicBezTo>
                    <a:pt x="117577" y="182780"/>
                    <a:pt x="95749" y="119890"/>
                    <a:pt x="51499" y="73211"/>
                  </a:cubicBezTo>
                  <a:cubicBezTo>
                    <a:pt x="40691" y="61834"/>
                    <a:pt x="29467" y="49763"/>
                    <a:pt x="19690" y="366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F5CCDF-B355-4127-8062-39039B53D4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61507" y="0"/>
              <a:ext cx="1339053" cy="6858000"/>
            </a:xfrm>
            <a:custGeom>
              <a:avLst/>
              <a:gdLst>
                <a:gd name="connsiteX0" fmla="*/ 850532 w 1339053"/>
                <a:gd name="connsiteY0" fmla="*/ 3481838 h 6858000"/>
                <a:gd name="connsiteX1" fmla="*/ 877027 w 1339053"/>
                <a:gd name="connsiteY1" fmla="*/ 3490955 h 6858000"/>
                <a:gd name="connsiteX2" fmla="*/ 922718 w 1339053"/>
                <a:gd name="connsiteY2" fmla="*/ 3516472 h 6858000"/>
                <a:gd name="connsiteX3" fmla="*/ 1094179 w 1339053"/>
                <a:gd name="connsiteY3" fmla="*/ 3567567 h 6858000"/>
                <a:gd name="connsiteX4" fmla="*/ 1118891 w 1339053"/>
                <a:gd name="connsiteY4" fmla="*/ 3568331 h 6858000"/>
                <a:gd name="connsiteX5" fmla="*/ 1295961 w 1339053"/>
                <a:gd name="connsiteY5" fmla="*/ 3584709 h 6858000"/>
                <a:gd name="connsiteX6" fmla="*/ 1308070 w 1339053"/>
                <a:gd name="connsiteY6" fmla="*/ 3585183 h 6858000"/>
                <a:gd name="connsiteX7" fmla="*/ 1325263 w 1339053"/>
                <a:gd name="connsiteY7" fmla="*/ 3705453 h 6858000"/>
                <a:gd name="connsiteX8" fmla="*/ 1334107 w 1339053"/>
                <a:gd name="connsiteY8" fmla="*/ 3772268 h 6858000"/>
                <a:gd name="connsiteX9" fmla="*/ 1338203 w 1339053"/>
                <a:gd name="connsiteY9" fmla="*/ 3831076 h 6858000"/>
                <a:gd name="connsiteX10" fmla="*/ 1338805 w 1339053"/>
                <a:gd name="connsiteY10" fmla="*/ 3839709 h 6858000"/>
                <a:gd name="connsiteX11" fmla="*/ 1335635 w 1339053"/>
                <a:gd name="connsiteY11" fmla="*/ 4118635 h 6858000"/>
                <a:gd name="connsiteX12" fmla="*/ 1337171 w 1339053"/>
                <a:gd name="connsiteY12" fmla="*/ 4209403 h 6858000"/>
                <a:gd name="connsiteX13" fmla="*/ 1325840 w 1339053"/>
                <a:gd name="connsiteY13" fmla="*/ 4309174 h 6858000"/>
                <a:gd name="connsiteX14" fmla="*/ 1321122 w 1339053"/>
                <a:gd name="connsiteY14" fmla="*/ 4473630 h 6858000"/>
                <a:gd name="connsiteX15" fmla="*/ 1302196 w 1339053"/>
                <a:gd name="connsiteY15" fmla="*/ 4791709 h 6858000"/>
                <a:gd name="connsiteX16" fmla="*/ 1293239 w 1339053"/>
                <a:gd name="connsiteY16" fmla="*/ 4860048 h 6858000"/>
                <a:gd name="connsiteX17" fmla="*/ 1288829 w 1339053"/>
                <a:gd name="connsiteY17" fmla="*/ 5039837 h 6858000"/>
                <a:gd name="connsiteX18" fmla="*/ 1289584 w 1339053"/>
                <a:gd name="connsiteY18" fmla="*/ 5148703 h 6858000"/>
                <a:gd name="connsiteX19" fmla="*/ 1282205 w 1339053"/>
                <a:gd name="connsiteY19" fmla="*/ 5236435 h 6858000"/>
                <a:gd name="connsiteX20" fmla="*/ 1268145 w 1339053"/>
                <a:gd name="connsiteY20" fmla="*/ 5311662 h 6858000"/>
                <a:gd name="connsiteX21" fmla="*/ 1250547 w 1339053"/>
                <a:gd name="connsiteY21" fmla="*/ 5515595 h 6858000"/>
                <a:gd name="connsiteX22" fmla="*/ 1243323 w 1339053"/>
                <a:gd name="connsiteY22" fmla="*/ 5596885 h 6858000"/>
                <a:gd name="connsiteX23" fmla="*/ 1238303 w 1339053"/>
                <a:gd name="connsiteY23" fmla="*/ 5812036 h 6858000"/>
                <a:gd name="connsiteX24" fmla="*/ 1223551 w 1339053"/>
                <a:gd name="connsiteY24" fmla="*/ 5991171 h 6858000"/>
                <a:gd name="connsiteX25" fmla="*/ 1219699 w 1339053"/>
                <a:gd name="connsiteY25" fmla="*/ 6066726 h 6858000"/>
                <a:gd name="connsiteX26" fmla="*/ 1199935 w 1339053"/>
                <a:gd name="connsiteY26" fmla="*/ 6236130 h 6858000"/>
                <a:gd name="connsiteX27" fmla="*/ 1192857 w 1339053"/>
                <a:gd name="connsiteY27" fmla="*/ 6333267 h 6858000"/>
                <a:gd name="connsiteX28" fmla="*/ 1148174 w 1339053"/>
                <a:gd name="connsiteY28" fmla="*/ 6561849 h 6858000"/>
                <a:gd name="connsiteX29" fmla="*/ 1100424 w 1339053"/>
                <a:gd name="connsiteY29" fmla="*/ 6797385 h 6858000"/>
                <a:gd name="connsiteX30" fmla="*/ 1085621 w 1339053"/>
                <a:gd name="connsiteY30" fmla="*/ 6858000 h 6858000"/>
                <a:gd name="connsiteX31" fmla="*/ 932341 w 1339053"/>
                <a:gd name="connsiteY31" fmla="*/ 6858000 h 6858000"/>
                <a:gd name="connsiteX32" fmla="*/ 944496 w 1339053"/>
                <a:gd name="connsiteY32" fmla="*/ 6829656 h 6858000"/>
                <a:gd name="connsiteX33" fmla="*/ 913239 w 1339053"/>
                <a:gd name="connsiteY33" fmla="*/ 6720119 h 6858000"/>
                <a:gd name="connsiteX34" fmla="*/ 870682 w 1339053"/>
                <a:gd name="connsiteY34" fmla="*/ 6655346 h 6858000"/>
                <a:gd name="connsiteX35" fmla="*/ 846442 w 1339053"/>
                <a:gd name="connsiteY35" fmla="*/ 6498594 h 6858000"/>
                <a:gd name="connsiteX36" fmla="*/ 881150 w 1339053"/>
                <a:gd name="connsiteY36" fmla="*/ 6473756 h 6858000"/>
                <a:gd name="connsiteX37" fmla="*/ 922470 w 1339053"/>
                <a:gd name="connsiteY37" fmla="*/ 6377035 h 6858000"/>
                <a:gd name="connsiteX38" fmla="*/ 955039 w 1339053"/>
                <a:gd name="connsiteY38" fmla="*/ 6268585 h 6858000"/>
                <a:gd name="connsiteX39" fmla="*/ 1024350 w 1339053"/>
                <a:gd name="connsiteY39" fmla="*/ 6083443 h 6858000"/>
                <a:gd name="connsiteX40" fmla="*/ 999696 w 1339053"/>
                <a:gd name="connsiteY40" fmla="*/ 5938416 h 6858000"/>
                <a:gd name="connsiteX41" fmla="*/ 988342 w 1339053"/>
                <a:gd name="connsiteY41" fmla="*/ 5882426 h 6858000"/>
                <a:gd name="connsiteX42" fmla="*/ 985444 w 1339053"/>
                <a:gd name="connsiteY42" fmla="*/ 5832438 h 6858000"/>
                <a:gd name="connsiteX43" fmla="*/ 992016 w 1339053"/>
                <a:gd name="connsiteY43" fmla="*/ 5777751 h 6858000"/>
                <a:gd name="connsiteX44" fmla="*/ 995028 w 1339053"/>
                <a:gd name="connsiteY44" fmla="*/ 5641832 h 6858000"/>
                <a:gd name="connsiteX45" fmla="*/ 981247 w 1339053"/>
                <a:gd name="connsiteY45" fmla="*/ 5562522 h 6858000"/>
                <a:gd name="connsiteX46" fmla="*/ 995131 w 1339053"/>
                <a:gd name="connsiteY46" fmla="*/ 5398075 h 6858000"/>
                <a:gd name="connsiteX47" fmla="*/ 997379 w 1339053"/>
                <a:gd name="connsiteY47" fmla="*/ 5283928 h 6858000"/>
                <a:gd name="connsiteX48" fmla="*/ 979617 w 1339053"/>
                <a:gd name="connsiteY48" fmla="*/ 5157396 h 6858000"/>
                <a:gd name="connsiteX49" fmla="*/ 976441 w 1339053"/>
                <a:gd name="connsiteY49" fmla="*/ 5139485 h 6858000"/>
                <a:gd name="connsiteX50" fmla="*/ 953793 w 1339053"/>
                <a:gd name="connsiteY50" fmla="*/ 5091862 h 6858000"/>
                <a:gd name="connsiteX51" fmla="*/ 853056 w 1339053"/>
                <a:gd name="connsiteY51" fmla="*/ 5001787 h 6858000"/>
                <a:gd name="connsiteX52" fmla="*/ 833979 w 1339053"/>
                <a:gd name="connsiteY52" fmla="*/ 4978966 h 6858000"/>
                <a:gd name="connsiteX53" fmla="*/ 796995 w 1339053"/>
                <a:gd name="connsiteY53" fmla="*/ 4813768 h 6858000"/>
                <a:gd name="connsiteX54" fmla="*/ 820590 w 1339053"/>
                <a:gd name="connsiteY54" fmla="*/ 4764057 h 6858000"/>
                <a:gd name="connsiteX55" fmla="*/ 864688 w 1339053"/>
                <a:gd name="connsiteY55" fmla="*/ 4714752 h 6858000"/>
                <a:gd name="connsiteX56" fmla="*/ 910485 w 1339053"/>
                <a:gd name="connsiteY56" fmla="*/ 4590911 h 6858000"/>
                <a:gd name="connsiteX57" fmla="*/ 911445 w 1339053"/>
                <a:gd name="connsiteY57" fmla="*/ 4539571 h 6858000"/>
                <a:gd name="connsiteX58" fmla="*/ 900285 w 1339053"/>
                <a:gd name="connsiteY58" fmla="*/ 4445837 h 6858000"/>
                <a:gd name="connsiteX59" fmla="*/ 863237 w 1339053"/>
                <a:gd name="connsiteY59" fmla="*/ 4364703 h 6858000"/>
                <a:gd name="connsiteX60" fmla="*/ 798070 w 1339053"/>
                <a:gd name="connsiteY60" fmla="*/ 4243284 h 6858000"/>
                <a:gd name="connsiteX61" fmla="*/ 817097 w 1339053"/>
                <a:gd name="connsiteY61" fmla="*/ 4054750 h 6858000"/>
                <a:gd name="connsiteX62" fmla="*/ 826251 w 1339053"/>
                <a:gd name="connsiteY62" fmla="*/ 3982801 h 6858000"/>
                <a:gd name="connsiteX63" fmla="*/ 836848 w 1339053"/>
                <a:gd name="connsiteY63" fmla="*/ 3784939 h 6858000"/>
                <a:gd name="connsiteX64" fmla="*/ 841285 w 1339053"/>
                <a:gd name="connsiteY64" fmla="*/ 3766755 h 6858000"/>
                <a:gd name="connsiteX65" fmla="*/ 841284 w 1339053"/>
                <a:gd name="connsiteY65" fmla="*/ 3766755 h 6858000"/>
                <a:gd name="connsiteX66" fmla="*/ 852925 w 1339053"/>
                <a:gd name="connsiteY66" fmla="*/ 3719034 h 6858000"/>
                <a:gd name="connsiteX67" fmla="*/ 857932 w 1339053"/>
                <a:gd name="connsiteY67" fmla="*/ 3696880 h 6858000"/>
                <a:gd name="connsiteX68" fmla="*/ 853534 w 1339053"/>
                <a:gd name="connsiteY68" fmla="*/ 3507036 h 6858000"/>
                <a:gd name="connsiteX69" fmla="*/ 850226 w 1339053"/>
                <a:gd name="connsiteY69" fmla="*/ 3485839 h 6858000"/>
                <a:gd name="connsiteX70" fmla="*/ 0 w 1339053"/>
                <a:gd name="connsiteY70" fmla="*/ 0 h 6858000"/>
                <a:gd name="connsiteX71" fmla="*/ 455609 w 1339053"/>
                <a:gd name="connsiteY71" fmla="*/ 0 h 6858000"/>
                <a:gd name="connsiteX72" fmla="*/ 459171 w 1339053"/>
                <a:gd name="connsiteY72" fmla="*/ 72395 h 6858000"/>
                <a:gd name="connsiteX73" fmla="*/ 460041 w 1339053"/>
                <a:gd name="connsiteY73" fmla="*/ 131917 h 6858000"/>
                <a:gd name="connsiteX74" fmla="*/ 504421 w 1339053"/>
                <a:gd name="connsiteY74" fmla="*/ 389691 h 6858000"/>
                <a:gd name="connsiteX75" fmla="*/ 582097 w 1339053"/>
                <a:gd name="connsiteY75" fmla="*/ 634609 h 6858000"/>
                <a:gd name="connsiteX76" fmla="*/ 702468 w 1339053"/>
                <a:gd name="connsiteY76" fmla="*/ 834019 h 6858000"/>
                <a:gd name="connsiteX77" fmla="*/ 729203 w 1339053"/>
                <a:gd name="connsiteY77" fmla="*/ 887701 h 6858000"/>
                <a:gd name="connsiteX78" fmla="*/ 743787 w 1339053"/>
                <a:gd name="connsiteY78" fmla="*/ 1016355 h 6858000"/>
                <a:gd name="connsiteX79" fmla="*/ 750083 w 1339053"/>
                <a:gd name="connsiteY79" fmla="*/ 1128060 h 6858000"/>
                <a:gd name="connsiteX80" fmla="*/ 768866 w 1339053"/>
                <a:gd name="connsiteY80" fmla="*/ 1213431 h 6858000"/>
                <a:gd name="connsiteX81" fmla="*/ 787802 w 1339053"/>
                <a:gd name="connsiteY81" fmla="*/ 1286432 h 6858000"/>
                <a:gd name="connsiteX82" fmla="*/ 842837 w 1339053"/>
                <a:gd name="connsiteY82" fmla="*/ 1455511 h 6858000"/>
                <a:gd name="connsiteX83" fmla="*/ 877988 w 1339053"/>
                <a:gd name="connsiteY83" fmla="*/ 1634814 h 6858000"/>
                <a:gd name="connsiteX84" fmla="*/ 941063 w 1339053"/>
                <a:gd name="connsiteY84" fmla="*/ 1789731 h 6858000"/>
                <a:gd name="connsiteX85" fmla="*/ 980124 w 1339053"/>
                <a:gd name="connsiteY85" fmla="*/ 1857657 h 6858000"/>
                <a:gd name="connsiteX86" fmla="*/ 984484 w 1339053"/>
                <a:gd name="connsiteY86" fmla="*/ 1976384 h 6858000"/>
                <a:gd name="connsiteX87" fmla="*/ 1007189 w 1339053"/>
                <a:gd name="connsiteY87" fmla="*/ 2110650 h 6858000"/>
                <a:gd name="connsiteX88" fmla="*/ 1039893 w 1339053"/>
                <a:gd name="connsiteY88" fmla="*/ 2211041 h 6858000"/>
                <a:gd name="connsiteX89" fmla="*/ 1059162 w 1339053"/>
                <a:gd name="connsiteY89" fmla="*/ 2286682 h 6858000"/>
                <a:gd name="connsiteX90" fmla="*/ 1070522 w 1339053"/>
                <a:gd name="connsiteY90" fmla="*/ 2388667 h 6858000"/>
                <a:gd name="connsiteX91" fmla="*/ 1093939 w 1339053"/>
                <a:gd name="connsiteY91" fmla="*/ 2494653 h 6858000"/>
                <a:gd name="connsiteX92" fmla="*/ 1112007 w 1339053"/>
                <a:gd name="connsiteY92" fmla="*/ 2548197 h 6858000"/>
                <a:gd name="connsiteX93" fmla="*/ 1138346 w 1339053"/>
                <a:gd name="connsiteY93" fmla="*/ 2649163 h 6858000"/>
                <a:gd name="connsiteX94" fmla="*/ 1160337 w 1339053"/>
                <a:gd name="connsiteY94" fmla="*/ 2751608 h 6858000"/>
                <a:gd name="connsiteX95" fmla="*/ 1165737 w 1339053"/>
                <a:gd name="connsiteY95" fmla="*/ 2933012 h 6858000"/>
                <a:gd name="connsiteX96" fmla="*/ 1202029 w 1339053"/>
                <a:gd name="connsiteY96" fmla="*/ 3107873 h 6858000"/>
                <a:gd name="connsiteX97" fmla="*/ 1225692 w 1339053"/>
                <a:gd name="connsiteY97" fmla="*/ 3244974 h 6858000"/>
                <a:gd name="connsiteX98" fmla="*/ 1243916 w 1339053"/>
                <a:gd name="connsiteY98" fmla="*/ 3326221 h 6858000"/>
                <a:gd name="connsiteX99" fmla="*/ 1293067 w 1339053"/>
                <a:gd name="connsiteY99" fmla="*/ 3480219 h 6858000"/>
                <a:gd name="connsiteX100" fmla="*/ 1308071 w 1339053"/>
                <a:gd name="connsiteY100" fmla="*/ 3585182 h 6858000"/>
                <a:gd name="connsiteX101" fmla="*/ 1295962 w 1339053"/>
                <a:gd name="connsiteY101" fmla="*/ 3584708 h 6858000"/>
                <a:gd name="connsiteX102" fmla="*/ 1118893 w 1339053"/>
                <a:gd name="connsiteY102" fmla="*/ 3568330 h 6858000"/>
                <a:gd name="connsiteX103" fmla="*/ 1094179 w 1339053"/>
                <a:gd name="connsiteY103" fmla="*/ 3567566 h 6858000"/>
                <a:gd name="connsiteX104" fmla="*/ 922719 w 1339053"/>
                <a:gd name="connsiteY104" fmla="*/ 3516472 h 6858000"/>
                <a:gd name="connsiteX105" fmla="*/ 877028 w 1339053"/>
                <a:gd name="connsiteY105" fmla="*/ 3490955 h 6858000"/>
                <a:gd name="connsiteX106" fmla="*/ 850533 w 1339053"/>
                <a:gd name="connsiteY106" fmla="*/ 3481837 h 6858000"/>
                <a:gd name="connsiteX107" fmla="*/ 852113 w 1339053"/>
                <a:gd name="connsiteY107" fmla="*/ 3461170 h 6858000"/>
                <a:gd name="connsiteX108" fmla="*/ 831383 w 1339053"/>
                <a:gd name="connsiteY108" fmla="*/ 3399179 h 6858000"/>
                <a:gd name="connsiteX109" fmla="*/ 743141 w 1339053"/>
                <a:gd name="connsiteY109" fmla="*/ 3320580 h 6858000"/>
                <a:gd name="connsiteX110" fmla="*/ 713221 w 1339053"/>
                <a:gd name="connsiteY110" fmla="*/ 3251241 h 6858000"/>
                <a:gd name="connsiteX111" fmla="*/ 697098 w 1339053"/>
                <a:gd name="connsiteY111" fmla="*/ 3202528 h 6858000"/>
                <a:gd name="connsiteX112" fmla="*/ 664820 w 1339053"/>
                <a:gd name="connsiteY112" fmla="*/ 3154190 h 6858000"/>
                <a:gd name="connsiteX113" fmla="*/ 572501 w 1339053"/>
                <a:gd name="connsiteY113" fmla="*/ 3087312 h 6858000"/>
                <a:gd name="connsiteX114" fmla="*/ 497703 w 1339053"/>
                <a:gd name="connsiteY114" fmla="*/ 3005243 h 6858000"/>
                <a:gd name="connsiteX115" fmla="*/ 476984 w 1339053"/>
                <a:gd name="connsiteY115" fmla="*/ 2892751 h 6858000"/>
                <a:gd name="connsiteX116" fmla="*/ 468947 w 1339053"/>
                <a:gd name="connsiteY116" fmla="*/ 2824527 h 6858000"/>
                <a:gd name="connsiteX117" fmla="*/ 569138 w 1339053"/>
                <a:gd name="connsiteY117" fmla="*/ 2595026 h 6858000"/>
                <a:gd name="connsiteX118" fmla="*/ 645397 w 1339053"/>
                <a:gd name="connsiteY118" fmla="*/ 2440808 h 6858000"/>
                <a:gd name="connsiteX119" fmla="*/ 651820 w 1339053"/>
                <a:gd name="connsiteY119" fmla="*/ 2384384 h 6858000"/>
                <a:gd name="connsiteX120" fmla="*/ 612994 w 1339053"/>
                <a:gd name="connsiteY120" fmla="*/ 2207332 h 6858000"/>
                <a:gd name="connsiteX121" fmla="*/ 620894 w 1339053"/>
                <a:gd name="connsiteY121" fmla="*/ 2046679 h 6858000"/>
                <a:gd name="connsiteX122" fmla="*/ 644614 w 1339053"/>
                <a:gd name="connsiteY122" fmla="*/ 1931265 h 6858000"/>
                <a:gd name="connsiteX123" fmla="*/ 665994 w 1339053"/>
                <a:gd name="connsiteY123" fmla="*/ 1832337 h 6858000"/>
                <a:gd name="connsiteX124" fmla="*/ 678276 w 1339053"/>
                <a:gd name="connsiteY124" fmla="*/ 1709437 h 6858000"/>
                <a:gd name="connsiteX125" fmla="*/ 672955 w 1339053"/>
                <a:gd name="connsiteY125" fmla="*/ 1636123 h 6858000"/>
                <a:gd name="connsiteX126" fmla="*/ 668480 w 1339053"/>
                <a:gd name="connsiteY126" fmla="*/ 1520749 h 6858000"/>
                <a:gd name="connsiteX127" fmla="*/ 653920 w 1339053"/>
                <a:gd name="connsiteY127" fmla="*/ 1399437 h 6858000"/>
                <a:gd name="connsiteX128" fmla="*/ 612686 w 1339053"/>
                <a:gd name="connsiteY128" fmla="*/ 1296979 h 6858000"/>
                <a:gd name="connsiteX129" fmla="*/ 570220 w 1339053"/>
                <a:gd name="connsiteY129" fmla="*/ 1235618 h 6858000"/>
                <a:gd name="connsiteX130" fmla="*/ 529736 w 1339053"/>
                <a:gd name="connsiteY130" fmla="*/ 1081752 h 6858000"/>
                <a:gd name="connsiteX131" fmla="*/ 414305 w 1339053"/>
                <a:gd name="connsiteY131" fmla="*/ 918292 h 6858000"/>
                <a:gd name="connsiteX132" fmla="*/ 373924 w 1339053"/>
                <a:gd name="connsiteY132" fmla="*/ 825689 h 6858000"/>
                <a:gd name="connsiteX133" fmla="*/ 368949 w 1339053"/>
                <a:gd name="connsiteY133" fmla="*/ 778726 h 6858000"/>
                <a:gd name="connsiteX134" fmla="*/ 347020 w 1339053"/>
                <a:gd name="connsiteY134" fmla="*/ 694643 h 6858000"/>
                <a:gd name="connsiteX135" fmla="*/ 327478 w 1339053"/>
                <a:gd name="connsiteY135" fmla="*/ 642898 h 6858000"/>
                <a:gd name="connsiteX136" fmla="*/ 243468 w 1339053"/>
                <a:gd name="connsiteY136" fmla="*/ 491960 h 6858000"/>
                <a:gd name="connsiteX137" fmla="*/ 218930 w 1339053"/>
                <a:gd name="connsiteY137" fmla="*/ 446010 h 6858000"/>
                <a:gd name="connsiteX138" fmla="*/ 180614 w 1339053"/>
                <a:gd name="connsiteY138" fmla="*/ 354892 h 6858000"/>
                <a:gd name="connsiteX139" fmla="*/ 171988 w 1339053"/>
                <a:gd name="connsiteY139" fmla="*/ 317521 h 6858000"/>
                <a:gd name="connsiteX140" fmla="*/ 139875 w 1339053"/>
                <a:gd name="connsiteY140" fmla="*/ 246378 h 6858000"/>
                <a:gd name="connsiteX141" fmla="*/ 51499 w 1339053"/>
                <a:gd name="connsiteY141" fmla="*/ 73211 h 6858000"/>
                <a:gd name="connsiteX142" fmla="*/ 19690 w 1339053"/>
                <a:gd name="connsiteY142" fmla="*/ 36621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339053" h="6858000">
                  <a:moveTo>
                    <a:pt x="850532" y="3481838"/>
                  </a:moveTo>
                  <a:lnTo>
                    <a:pt x="877027" y="3490955"/>
                  </a:lnTo>
                  <a:cubicBezTo>
                    <a:pt x="892941" y="3497986"/>
                    <a:pt x="908176" y="3506416"/>
                    <a:pt x="922718" y="3516472"/>
                  </a:cubicBezTo>
                  <a:cubicBezTo>
                    <a:pt x="967062" y="3547282"/>
                    <a:pt x="1027547" y="3564030"/>
                    <a:pt x="1094179" y="3567567"/>
                  </a:cubicBezTo>
                  <a:cubicBezTo>
                    <a:pt x="1102515" y="3567965"/>
                    <a:pt x="1113434" y="3565936"/>
                    <a:pt x="1118891" y="3568331"/>
                  </a:cubicBezTo>
                  <a:cubicBezTo>
                    <a:pt x="1180628" y="3594888"/>
                    <a:pt x="1237753" y="3586304"/>
                    <a:pt x="1295961" y="3584709"/>
                  </a:cubicBezTo>
                  <a:lnTo>
                    <a:pt x="1308070" y="3585183"/>
                  </a:lnTo>
                  <a:lnTo>
                    <a:pt x="1325263" y="3705453"/>
                  </a:lnTo>
                  <a:cubicBezTo>
                    <a:pt x="1328254" y="3727679"/>
                    <a:pt x="1331526" y="3749922"/>
                    <a:pt x="1334107" y="3772268"/>
                  </a:cubicBezTo>
                  <a:lnTo>
                    <a:pt x="1338203" y="3831076"/>
                  </a:lnTo>
                  <a:lnTo>
                    <a:pt x="1338805" y="3839709"/>
                  </a:lnTo>
                  <a:cubicBezTo>
                    <a:pt x="1339996" y="3932341"/>
                    <a:pt x="1336568" y="4025809"/>
                    <a:pt x="1335635" y="4118635"/>
                  </a:cubicBezTo>
                  <a:cubicBezTo>
                    <a:pt x="1335202" y="4148976"/>
                    <a:pt x="1338805" y="4178868"/>
                    <a:pt x="1337171" y="4209403"/>
                  </a:cubicBezTo>
                  <a:cubicBezTo>
                    <a:pt x="1335445" y="4242449"/>
                    <a:pt x="1327565" y="4276129"/>
                    <a:pt x="1325840" y="4309174"/>
                  </a:cubicBezTo>
                  <a:cubicBezTo>
                    <a:pt x="1322853" y="4364122"/>
                    <a:pt x="1323899" y="4418621"/>
                    <a:pt x="1321122" y="4473630"/>
                  </a:cubicBezTo>
                  <a:cubicBezTo>
                    <a:pt x="1315632" y="4579723"/>
                    <a:pt x="1309019" y="4685750"/>
                    <a:pt x="1302196" y="4791709"/>
                  </a:cubicBezTo>
                  <a:cubicBezTo>
                    <a:pt x="1300696" y="4814383"/>
                    <a:pt x="1294244" y="4837504"/>
                    <a:pt x="1293239" y="4860048"/>
                  </a:cubicBezTo>
                  <a:cubicBezTo>
                    <a:pt x="1290785" y="4919957"/>
                    <a:pt x="1289660" y="4979994"/>
                    <a:pt x="1288829" y="5039837"/>
                  </a:cubicBezTo>
                  <a:cubicBezTo>
                    <a:pt x="1288401" y="5076103"/>
                    <a:pt x="1290512" y="5112310"/>
                    <a:pt x="1289584" y="5148703"/>
                  </a:cubicBezTo>
                  <a:cubicBezTo>
                    <a:pt x="1288845" y="5177820"/>
                    <a:pt x="1286193" y="5207193"/>
                    <a:pt x="1282205" y="5236435"/>
                  </a:cubicBezTo>
                  <a:cubicBezTo>
                    <a:pt x="1278784" y="5261619"/>
                    <a:pt x="1270649" y="5286477"/>
                    <a:pt x="1268145" y="5311662"/>
                  </a:cubicBezTo>
                  <a:cubicBezTo>
                    <a:pt x="1261308" y="5379812"/>
                    <a:pt x="1256387" y="5447703"/>
                    <a:pt x="1250547" y="5515595"/>
                  </a:cubicBezTo>
                  <a:cubicBezTo>
                    <a:pt x="1248113" y="5542776"/>
                    <a:pt x="1244054" y="5570023"/>
                    <a:pt x="1243323" y="5596885"/>
                  </a:cubicBezTo>
                  <a:cubicBezTo>
                    <a:pt x="1241082" y="5668709"/>
                    <a:pt x="1241668" y="5740276"/>
                    <a:pt x="1238303" y="5812036"/>
                  </a:cubicBezTo>
                  <a:cubicBezTo>
                    <a:pt x="1235508" y="5871554"/>
                    <a:pt x="1228259" y="5931392"/>
                    <a:pt x="1223551" y="5991171"/>
                  </a:cubicBezTo>
                  <a:cubicBezTo>
                    <a:pt x="1221675" y="6016549"/>
                    <a:pt x="1222415" y="6041609"/>
                    <a:pt x="1219699" y="6066726"/>
                  </a:cubicBezTo>
                  <a:cubicBezTo>
                    <a:pt x="1213776" y="6123024"/>
                    <a:pt x="1205938" y="6179576"/>
                    <a:pt x="1199935" y="6236130"/>
                  </a:cubicBezTo>
                  <a:cubicBezTo>
                    <a:pt x="1196614" y="6268403"/>
                    <a:pt x="1198425" y="6301127"/>
                    <a:pt x="1192857" y="6333267"/>
                  </a:cubicBezTo>
                  <a:cubicBezTo>
                    <a:pt x="1179603" y="6409590"/>
                    <a:pt x="1163470" y="6485591"/>
                    <a:pt x="1148174" y="6561849"/>
                  </a:cubicBezTo>
                  <a:cubicBezTo>
                    <a:pt x="1132370" y="6640486"/>
                    <a:pt x="1117066" y="6719000"/>
                    <a:pt x="1100424" y="6797385"/>
                  </a:cubicBezTo>
                  <a:lnTo>
                    <a:pt x="1085621" y="6858000"/>
                  </a:lnTo>
                  <a:lnTo>
                    <a:pt x="932341" y="6858000"/>
                  </a:lnTo>
                  <a:lnTo>
                    <a:pt x="944496" y="6829656"/>
                  </a:lnTo>
                  <a:cubicBezTo>
                    <a:pt x="964836" y="6776399"/>
                    <a:pt x="953622" y="6744439"/>
                    <a:pt x="913239" y="6720119"/>
                  </a:cubicBezTo>
                  <a:cubicBezTo>
                    <a:pt x="890880" y="6706443"/>
                    <a:pt x="866986" y="6690318"/>
                    <a:pt x="870682" y="6655346"/>
                  </a:cubicBezTo>
                  <a:cubicBezTo>
                    <a:pt x="876846" y="6598274"/>
                    <a:pt x="889503" y="6540954"/>
                    <a:pt x="846442" y="6498594"/>
                  </a:cubicBezTo>
                  <a:cubicBezTo>
                    <a:pt x="862273" y="6487399"/>
                    <a:pt x="871751" y="6480449"/>
                    <a:pt x="881150" y="6473756"/>
                  </a:cubicBezTo>
                  <a:cubicBezTo>
                    <a:pt x="907245" y="6455292"/>
                    <a:pt x="930705" y="6407516"/>
                    <a:pt x="922470" y="6377035"/>
                  </a:cubicBezTo>
                  <a:cubicBezTo>
                    <a:pt x="910652" y="6332192"/>
                    <a:pt x="925705" y="6299028"/>
                    <a:pt x="955039" y="6268585"/>
                  </a:cubicBezTo>
                  <a:cubicBezTo>
                    <a:pt x="1003777" y="6217606"/>
                    <a:pt x="1017630" y="6148240"/>
                    <a:pt x="1024350" y="6083443"/>
                  </a:cubicBezTo>
                  <a:cubicBezTo>
                    <a:pt x="1029590" y="6034553"/>
                    <a:pt x="1028255" y="5980246"/>
                    <a:pt x="999696" y="5938416"/>
                  </a:cubicBezTo>
                  <a:cubicBezTo>
                    <a:pt x="990505" y="5925141"/>
                    <a:pt x="991039" y="5901884"/>
                    <a:pt x="988342" y="5882426"/>
                  </a:cubicBezTo>
                  <a:cubicBezTo>
                    <a:pt x="986229" y="5866254"/>
                    <a:pt x="984774" y="5849442"/>
                    <a:pt x="985444" y="5832438"/>
                  </a:cubicBezTo>
                  <a:cubicBezTo>
                    <a:pt x="986010" y="5814273"/>
                    <a:pt x="985042" y="5793656"/>
                    <a:pt x="992016" y="5777751"/>
                  </a:cubicBezTo>
                  <a:cubicBezTo>
                    <a:pt x="1012886" y="5729456"/>
                    <a:pt x="1014467" y="5686488"/>
                    <a:pt x="995028" y="5641832"/>
                  </a:cubicBezTo>
                  <a:cubicBezTo>
                    <a:pt x="984984" y="5618696"/>
                    <a:pt x="974301" y="5585771"/>
                    <a:pt x="981247" y="5562522"/>
                  </a:cubicBezTo>
                  <a:cubicBezTo>
                    <a:pt x="998041" y="5505913"/>
                    <a:pt x="997454" y="5454379"/>
                    <a:pt x="995131" y="5398075"/>
                  </a:cubicBezTo>
                  <a:cubicBezTo>
                    <a:pt x="993724" y="5361807"/>
                    <a:pt x="997229" y="5322258"/>
                    <a:pt x="997379" y="5283928"/>
                  </a:cubicBezTo>
                  <a:cubicBezTo>
                    <a:pt x="997473" y="5239095"/>
                    <a:pt x="1006631" y="5193105"/>
                    <a:pt x="979617" y="5157396"/>
                  </a:cubicBezTo>
                  <a:cubicBezTo>
                    <a:pt x="976728" y="5153402"/>
                    <a:pt x="978724" y="5144705"/>
                    <a:pt x="976441" y="5139485"/>
                  </a:cubicBezTo>
                  <a:cubicBezTo>
                    <a:pt x="969619" y="5122991"/>
                    <a:pt x="964828" y="5102888"/>
                    <a:pt x="953793" y="5091862"/>
                  </a:cubicBezTo>
                  <a:cubicBezTo>
                    <a:pt x="921506" y="5059884"/>
                    <a:pt x="886609" y="5031900"/>
                    <a:pt x="853056" y="5001787"/>
                  </a:cubicBezTo>
                  <a:cubicBezTo>
                    <a:pt x="845882" y="4995337"/>
                    <a:pt x="836325" y="4988437"/>
                    <a:pt x="833979" y="4978966"/>
                  </a:cubicBezTo>
                  <a:cubicBezTo>
                    <a:pt x="820602" y="4924328"/>
                    <a:pt x="808509" y="4869239"/>
                    <a:pt x="796995" y="4813768"/>
                  </a:cubicBezTo>
                  <a:cubicBezTo>
                    <a:pt x="792418" y="4791474"/>
                    <a:pt x="803209" y="4777314"/>
                    <a:pt x="820590" y="4764057"/>
                  </a:cubicBezTo>
                  <a:cubicBezTo>
                    <a:pt x="837188" y="4751123"/>
                    <a:pt x="855398" y="4734452"/>
                    <a:pt x="864688" y="4714752"/>
                  </a:cubicBezTo>
                  <a:cubicBezTo>
                    <a:pt x="883062" y="4675275"/>
                    <a:pt x="897521" y="4632902"/>
                    <a:pt x="910485" y="4590911"/>
                  </a:cubicBezTo>
                  <a:cubicBezTo>
                    <a:pt x="915338" y="4575199"/>
                    <a:pt x="912978" y="4556131"/>
                    <a:pt x="911445" y="4539571"/>
                  </a:cubicBezTo>
                  <a:cubicBezTo>
                    <a:pt x="908527" y="4508200"/>
                    <a:pt x="900999" y="4477659"/>
                    <a:pt x="900285" y="4445837"/>
                  </a:cubicBezTo>
                  <a:cubicBezTo>
                    <a:pt x="899539" y="4408923"/>
                    <a:pt x="887958" y="4383340"/>
                    <a:pt x="863237" y="4364703"/>
                  </a:cubicBezTo>
                  <a:cubicBezTo>
                    <a:pt x="826431" y="4336971"/>
                    <a:pt x="808536" y="4292507"/>
                    <a:pt x="798070" y="4243284"/>
                  </a:cubicBezTo>
                  <a:cubicBezTo>
                    <a:pt x="784617" y="4180721"/>
                    <a:pt x="805728" y="4117545"/>
                    <a:pt x="817097" y="4054750"/>
                  </a:cubicBezTo>
                  <a:cubicBezTo>
                    <a:pt x="821537" y="4030724"/>
                    <a:pt x="826632" y="4006057"/>
                    <a:pt x="826251" y="3982801"/>
                  </a:cubicBezTo>
                  <a:cubicBezTo>
                    <a:pt x="825347" y="3916709"/>
                    <a:pt x="825150" y="3850833"/>
                    <a:pt x="836848" y="3784939"/>
                  </a:cubicBezTo>
                  <a:lnTo>
                    <a:pt x="841285" y="3766755"/>
                  </a:lnTo>
                  <a:lnTo>
                    <a:pt x="841284" y="3766755"/>
                  </a:lnTo>
                  <a:lnTo>
                    <a:pt x="852925" y="3719034"/>
                  </a:lnTo>
                  <a:cubicBezTo>
                    <a:pt x="855152" y="3711822"/>
                    <a:pt x="856753" y="3704413"/>
                    <a:pt x="857932" y="3696880"/>
                  </a:cubicBezTo>
                  <a:cubicBezTo>
                    <a:pt x="868683" y="3631632"/>
                    <a:pt x="885300" y="3565939"/>
                    <a:pt x="853534" y="3507036"/>
                  </a:cubicBezTo>
                  <a:cubicBezTo>
                    <a:pt x="850623" y="3501622"/>
                    <a:pt x="849992" y="3494020"/>
                    <a:pt x="850226" y="3485839"/>
                  </a:cubicBezTo>
                  <a:close/>
                  <a:moveTo>
                    <a:pt x="0" y="0"/>
                  </a:moveTo>
                  <a:lnTo>
                    <a:pt x="455609" y="0"/>
                  </a:lnTo>
                  <a:lnTo>
                    <a:pt x="459171" y="72395"/>
                  </a:lnTo>
                  <a:cubicBezTo>
                    <a:pt x="459671" y="92301"/>
                    <a:pt x="456894" y="113171"/>
                    <a:pt x="460041" y="131917"/>
                  </a:cubicBezTo>
                  <a:cubicBezTo>
                    <a:pt x="474213" y="218122"/>
                    <a:pt x="492031" y="302910"/>
                    <a:pt x="504421" y="389691"/>
                  </a:cubicBezTo>
                  <a:cubicBezTo>
                    <a:pt x="517349" y="479177"/>
                    <a:pt x="539516" y="562489"/>
                    <a:pt x="582097" y="634609"/>
                  </a:cubicBezTo>
                  <a:cubicBezTo>
                    <a:pt x="621686" y="701573"/>
                    <a:pt x="662589" y="767248"/>
                    <a:pt x="702468" y="834019"/>
                  </a:cubicBezTo>
                  <a:cubicBezTo>
                    <a:pt x="712587" y="850968"/>
                    <a:pt x="725536" y="867665"/>
                    <a:pt x="729203" y="887701"/>
                  </a:cubicBezTo>
                  <a:cubicBezTo>
                    <a:pt x="736973" y="929321"/>
                    <a:pt x="740155" y="973193"/>
                    <a:pt x="743787" y="1016355"/>
                  </a:cubicBezTo>
                  <a:cubicBezTo>
                    <a:pt x="746786" y="1053398"/>
                    <a:pt x="745800" y="1091467"/>
                    <a:pt x="750083" y="1128060"/>
                  </a:cubicBezTo>
                  <a:cubicBezTo>
                    <a:pt x="753428" y="1157309"/>
                    <a:pt x="762038" y="1185083"/>
                    <a:pt x="768866" y="1213431"/>
                  </a:cubicBezTo>
                  <a:cubicBezTo>
                    <a:pt x="774767" y="1238107"/>
                    <a:pt x="778357" y="1264327"/>
                    <a:pt x="787802" y="1286432"/>
                  </a:cubicBezTo>
                  <a:cubicBezTo>
                    <a:pt x="810582" y="1340304"/>
                    <a:pt x="832653" y="1394242"/>
                    <a:pt x="842837" y="1455511"/>
                  </a:cubicBezTo>
                  <a:cubicBezTo>
                    <a:pt x="853049" y="1515944"/>
                    <a:pt x="867276" y="1574511"/>
                    <a:pt x="877988" y="1634814"/>
                  </a:cubicBezTo>
                  <a:cubicBezTo>
                    <a:pt x="888390" y="1693895"/>
                    <a:pt x="902813" y="1748857"/>
                    <a:pt x="941063" y="1789731"/>
                  </a:cubicBezTo>
                  <a:cubicBezTo>
                    <a:pt x="957906" y="1807908"/>
                    <a:pt x="975122" y="1831564"/>
                    <a:pt x="980124" y="1857657"/>
                  </a:cubicBezTo>
                  <a:cubicBezTo>
                    <a:pt x="987207" y="1894833"/>
                    <a:pt x="980788" y="1937150"/>
                    <a:pt x="984484" y="1976384"/>
                  </a:cubicBezTo>
                  <a:cubicBezTo>
                    <a:pt x="988781" y="2022576"/>
                    <a:pt x="988793" y="2074493"/>
                    <a:pt x="1007189" y="2110650"/>
                  </a:cubicBezTo>
                  <a:cubicBezTo>
                    <a:pt x="1023612" y="2142809"/>
                    <a:pt x="1034723" y="2173610"/>
                    <a:pt x="1039893" y="2211041"/>
                  </a:cubicBezTo>
                  <a:cubicBezTo>
                    <a:pt x="1043484" y="2237261"/>
                    <a:pt x="1057690" y="2260269"/>
                    <a:pt x="1059162" y="2286682"/>
                  </a:cubicBezTo>
                  <a:cubicBezTo>
                    <a:pt x="1061252" y="2321469"/>
                    <a:pt x="1060754" y="2355740"/>
                    <a:pt x="1070522" y="2388667"/>
                  </a:cubicBezTo>
                  <a:cubicBezTo>
                    <a:pt x="1080600" y="2422815"/>
                    <a:pt x="1085513" y="2459602"/>
                    <a:pt x="1093939" y="2494653"/>
                  </a:cubicBezTo>
                  <a:cubicBezTo>
                    <a:pt x="1098500" y="2513273"/>
                    <a:pt x="1106866" y="2529964"/>
                    <a:pt x="1112007" y="2548197"/>
                  </a:cubicBezTo>
                  <a:cubicBezTo>
                    <a:pt x="1121409" y="2581573"/>
                    <a:pt x="1130232" y="2615336"/>
                    <a:pt x="1138346" y="2649163"/>
                  </a:cubicBezTo>
                  <a:cubicBezTo>
                    <a:pt x="1146465" y="2682988"/>
                    <a:pt x="1157699" y="2716368"/>
                    <a:pt x="1160337" y="2751608"/>
                  </a:cubicBezTo>
                  <a:cubicBezTo>
                    <a:pt x="1164714" y="2811646"/>
                    <a:pt x="1159211" y="2873999"/>
                    <a:pt x="1165737" y="2933012"/>
                  </a:cubicBezTo>
                  <a:cubicBezTo>
                    <a:pt x="1172445" y="2992925"/>
                    <a:pt x="1185964" y="3051556"/>
                    <a:pt x="1202029" y="3107873"/>
                  </a:cubicBezTo>
                  <a:cubicBezTo>
                    <a:pt x="1214635" y="3152396"/>
                    <a:pt x="1227749" y="3194534"/>
                    <a:pt x="1225692" y="3244974"/>
                  </a:cubicBezTo>
                  <a:cubicBezTo>
                    <a:pt x="1224565" y="3273123"/>
                    <a:pt x="1231196" y="3305079"/>
                    <a:pt x="1243916" y="3326221"/>
                  </a:cubicBezTo>
                  <a:cubicBezTo>
                    <a:pt x="1271701" y="3372044"/>
                    <a:pt x="1285247" y="3423911"/>
                    <a:pt x="1293067" y="3480219"/>
                  </a:cubicBezTo>
                  <a:lnTo>
                    <a:pt x="1308071" y="3585182"/>
                  </a:lnTo>
                  <a:lnTo>
                    <a:pt x="1295962" y="3584708"/>
                  </a:lnTo>
                  <a:cubicBezTo>
                    <a:pt x="1237754" y="3586303"/>
                    <a:pt x="1180629" y="3594888"/>
                    <a:pt x="1118893" y="3568330"/>
                  </a:cubicBezTo>
                  <a:cubicBezTo>
                    <a:pt x="1113435" y="3565936"/>
                    <a:pt x="1102517" y="3567964"/>
                    <a:pt x="1094179" y="3567566"/>
                  </a:cubicBezTo>
                  <a:cubicBezTo>
                    <a:pt x="1027548" y="3564029"/>
                    <a:pt x="967064" y="3547281"/>
                    <a:pt x="922719" y="3516472"/>
                  </a:cubicBezTo>
                  <a:cubicBezTo>
                    <a:pt x="908178" y="3506414"/>
                    <a:pt x="892942" y="3497984"/>
                    <a:pt x="877028" y="3490955"/>
                  </a:cubicBezTo>
                  <a:lnTo>
                    <a:pt x="850533" y="3481837"/>
                  </a:lnTo>
                  <a:lnTo>
                    <a:pt x="852113" y="3461170"/>
                  </a:lnTo>
                  <a:cubicBezTo>
                    <a:pt x="854391" y="3434500"/>
                    <a:pt x="848474" y="3414331"/>
                    <a:pt x="831383" y="3399179"/>
                  </a:cubicBezTo>
                  <a:cubicBezTo>
                    <a:pt x="801767" y="3373388"/>
                    <a:pt x="773654" y="3344957"/>
                    <a:pt x="743141" y="3320580"/>
                  </a:cubicBezTo>
                  <a:cubicBezTo>
                    <a:pt x="722236" y="3303685"/>
                    <a:pt x="714543" y="3281842"/>
                    <a:pt x="713221" y="3251241"/>
                  </a:cubicBezTo>
                  <a:cubicBezTo>
                    <a:pt x="712555" y="3234106"/>
                    <a:pt x="704768" y="3217029"/>
                    <a:pt x="697098" y="3202528"/>
                  </a:cubicBezTo>
                  <a:cubicBezTo>
                    <a:pt x="687845" y="3184997"/>
                    <a:pt x="672212" y="3172554"/>
                    <a:pt x="664820" y="3154190"/>
                  </a:cubicBezTo>
                  <a:cubicBezTo>
                    <a:pt x="646169" y="3109209"/>
                    <a:pt x="616744" y="3087991"/>
                    <a:pt x="572501" y="3087312"/>
                  </a:cubicBezTo>
                  <a:cubicBezTo>
                    <a:pt x="533259" y="3086763"/>
                    <a:pt x="493731" y="3044085"/>
                    <a:pt x="497703" y="3005243"/>
                  </a:cubicBezTo>
                  <a:cubicBezTo>
                    <a:pt x="502030" y="2962279"/>
                    <a:pt x="490540" y="2928257"/>
                    <a:pt x="476984" y="2892751"/>
                  </a:cubicBezTo>
                  <a:cubicBezTo>
                    <a:pt x="469363" y="2872905"/>
                    <a:pt x="465404" y="2847135"/>
                    <a:pt x="468947" y="2824527"/>
                  </a:cubicBezTo>
                  <a:cubicBezTo>
                    <a:pt x="482188" y="2738605"/>
                    <a:pt x="520979" y="2665650"/>
                    <a:pt x="569138" y="2595026"/>
                  </a:cubicBezTo>
                  <a:cubicBezTo>
                    <a:pt x="600577" y="2548865"/>
                    <a:pt x="622260" y="2493483"/>
                    <a:pt x="645397" y="2440808"/>
                  </a:cubicBezTo>
                  <a:cubicBezTo>
                    <a:pt x="652529" y="2424387"/>
                    <a:pt x="655029" y="2401457"/>
                    <a:pt x="651820" y="2384384"/>
                  </a:cubicBezTo>
                  <a:cubicBezTo>
                    <a:pt x="640949" y="2324596"/>
                    <a:pt x="629163" y="2264805"/>
                    <a:pt x="612994" y="2207332"/>
                  </a:cubicBezTo>
                  <a:cubicBezTo>
                    <a:pt x="597678" y="2153787"/>
                    <a:pt x="601053" y="2099808"/>
                    <a:pt x="620894" y="2046679"/>
                  </a:cubicBezTo>
                  <a:cubicBezTo>
                    <a:pt x="635367" y="2007977"/>
                    <a:pt x="641110" y="1970814"/>
                    <a:pt x="644614" y="1931265"/>
                  </a:cubicBezTo>
                  <a:cubicBezTo>
                    <a:pt x="647465" y="1898285"/>
                    <a:pt x="653360" y="1862859"/>
                    <a:pt x="665994" y="1832337"/>
                  </a:cubicBezTo>
                  <a:cubicBezTo>
                    <a:pt x="683779" y="1789578"/>
                    <a:pt x="688928" y="1751381"/>
                    <a:pt x="678276" y="1709437"/>
                  </a:cubicBezTo>
                  <a:cubicBezTo>
                    <a:pt x="672576" y="1687079"/>
                    <a:pt x="673987" y="1660990"/>
                    <a:pt x="672955" y="1636123"/>
                  </a:cubicBezTo>
                  <a:cubicBezTo>
                    <a:pt x="671272" y="1597795"/>
                    <a:pt x="671867" y="1558758"/>
                    <a:pt x="668480" y="1520749"/>
                  </a:cubicBezTo>
                  <a:cubicBezTo>
                    <a:pt x="665050" y="1479903"/>
                    <a:pt x="655019" y="1440408"/>
                    <a:pt x="653920" y="1399437"/>
                  </a:cubicBezTo>
                  <a:cubicBezTo>
                    <a:pt x="652652" y="1355309"/>
                    <a:pt x="639893" y="1323154"/>
                    <a:pt x="612686" y="1296979"/>
                  </a:cubicBezTo>
                  <a:cubicBezTo>
                    <a:pt x="595576" y="1280408"/>
                    <a:pt x="578401" y="1259588"/>
                    <a:pt x="570220" y="1235618"/>
                  </a:cubicBezTo>
                  <a:cubicBezTo>
                    <a:pt x="553631" y="1186194"/>
                    <a:pt x="545669" y="1131821"/>
                    <a:pt x="529736" y="1081752"/>
                  </a:cubicBezTo>
                  <a:cubicBezTo>
                    <a:pt x="507466" y="1011390"/>
                    <a:pt x="481332" y="944631"/>
                    <a:pt x="414305" y="918292"/>
                  </a:cubicBezTo>
                  <a:cubicBezTo>
                    <a:pt x="377314" y="903769"/>
                    <a:pt x="368843" y="874065"/>
                    <a:pt x="373924" y="825689"/>
                  </a:cubicBezTo>
                  <a:cubicBezTo>
                    <a:pt x="375689" y="809590"/>
                    <a:pt x="376722" y="786203"/>
                    <a:pt x="368949" y="778726"/>
                  </a:cubicBezTo>
                  <a:cubicBezTo>
                    <a:pt x="345838" y="756354"/>
                    <a:pt x="349308" y="725824"/>
                    <a:pt x="347020" y="694643"/>
                  </a:cubicBezTo>
                  <a:cubicBezTo>
                    <a:pt x="345704" y="675894"/>
                    <a:pt x="339306" y="651346"/>
                    <a:pt x="327478" y="642898"/>
                  </a:cubicBezTo>
                  <a:cubicBezTo>
                    <a:pt x="279698" y="608395"/>
                    <a:pt x="263590" y="549247"/>
                    <a:pt x="243468" y="491960"/>
                  </a:cubicBezTo>
                  <a:cubicBezTo>
                    <a:pt x="237433" y="475142"/>
                    <a:pt x="230250" y="456843"/>
                    <a:pt x="218930" y="446010"/>
                  </a:cubicBezTo>
                  <a:cubicBezTo>
                    <a:pt x="194433" y="422927"/>
                    <a:pt x="180036" y="395344"/>
                    <a:pt x="180614" y="354892"/>
                  </a:cubicBezTo>
                  <a:cubicBezTo>
                    <a:pt x="180923" y="342010"/>
                    <a:pt x="176523" y="328798"/>
                    <a:pt x="171988" y="317521"/>
                  </a:cubicBezTo>
                  <a:cubicBezTo>
                    <a:pt x="162052" y="293291"/>
                    <a:pt x="148442" y="271315"/>
                    <a:pt x="139875" y="246378"/>
                  </a:cubicBezTo>
                  <a:cubicBezTo>
                    <a:pt x="117577" y="182780"/>
                    <a:pt x="95749" y="119890"/>
                    <a:pt x="51499" y="73211"/>
                  </a:cubicBezTo>
                  <a:cubicBezTo>
                    <a:pt x="40691" y="61834"/>
                    <a:pt x="29467" y="49763"/>
                    <a:pt x="19690" y="36621"/>
                  </a:cubicBezTo>
                  <a:close/>
                </a:path>
              </a:pathLst>
            </a:custGeom>
            <a:blipFill dpi="0" rotWithShape="1">
              <a:blip r:embed="rId5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9751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54ECB5-BEDA-1BAD-EE0F-F1573A6864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436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0FADD5-815B-F40A-ADBA-72FA6A93D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b="1" dirty="0">
                <a:cs typeface="Calibri Light"/>
              </a:rPr>
              <a:t>Other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9DA06-D634-67B0-451B-BB8844A42C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2434201"/>
            <a:ext cx="3822189" cy="37427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Purification system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Cooling system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Power supply</a:t>
            </a:r>
          </a:p>
        </p:txBody>
      </p:sp>
    </p:spTree>
    <p:extLst>
      <p:ext uri="{BB962C8B-B14F-4D97-AF65-F5344CB8AC3E}">
        <p14:creationId xmlns:p14="http://schemas.microsoft.com/office/powerpoint/2010/main" val="2420020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0D7B6173-1D58-48E2-83CF-37350F315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F36CA75-CFBF-4844-B719-8FE9EBADA9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D4A84B9-E564-4DD0-97F8-DBF1C460C2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A599609-F5C2-4A0B-A992-913F814A63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102382E0-0A09-46AE-B955-B911CAFE7F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DE75D4A-0965-4973-BE75-DECCAC9A96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0C8C45-E746-CF5C-0A32-8384FD1AB9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60000"/>
          </a:blip>
          <a:srcRect b="15625"/>
          <a:stretch/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CCB6581-8D20-07B8-82C6-E9B03ABB05B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60000"/>
          </a:blip>
          <a:srcRect l="11754" r="21580"/>
          <a:stretch/>
        </p:blipFill>
        <p:spPr>
          <a:xfrm>
            <a:off x="6096000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118B143-3AAF-6C87-3951-F86BB8507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965" y="552807"/>
            <a:ext cx="9801854" cy="2790331"/>
          </a:xfrm>
        </p:spPr>
        <p:txBody>
          <a:bodyPr anchor="b">
            <a:normAutofit/>
          </a:bodyPr>
          <a:lstStyle/>
          <a:p>
            <a:pPr algn="ctr"/>
            <a:r>
              <a:rPr lang="en-US" sz="4800">
                <a:solidFill>
                  <a:srgbClr val="FFFFFF"/>
                </a:solidFill>
                <a:cs typeface="Calibri Light"/>
              </a:rPr>
              <a:t>Power supply</a:t>
            </a:r>
            <a:endParaRPr lang="en-US" sz="4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5628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B2A5DE-7A80-84E6-7847-7388B2BE7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>
                <a:cs typeface="Calibri Light"/>
              </a:rPr>
              <a:t>Purification system</a:t>
            </a:r>
            <a:endParaRPr lang="en-US" sz="5400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AE511E0-E903-A7D4-8A7B-7CF6D7DB00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0418" y="291577"/>
            <a:ext cx="4710952" cy="6277535"/>
          </a:xfrm>
        </p:spPr>
      </p:pic>
    </p:spTree>
    <p:extLst>
      <p:ext uri="{BB962C8B-B14F-4D97-AF65-F5344CB8AC3E}">
        <p14:creationId xmlns:p14="http://schemas.microsoft.com/office/powerpoint/2010/main" val="22105710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BE6A8D25-E0E4-8332-93A7-9CD00E38C5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273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354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CBA10-B7E5-475F-8DF0-B60A22CF7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5"/>
            <a:ext cx="4544762" cy="1401183"/>
          </a:xfrm>
        </p:spPr>
        <p:txBody>
          <a:bodyPr anchor="t">
            <a:normAutofit/>
          </a:bodyPr>
          <a:lstStyle/>
          <a:p>
            <a:r>
              <a:rPr lang="en-US" sz="3200">
                <a:cs typeface="Calibri Light"/>
              </a:rPr>
              <a:t>What is a Neutrino…And Why Do They Matter?</a:t>
            </a:r>
          </a:p>
          <a:p>
            <a:endParaRPr lang="en-US" sz="3200">
              <a:cs typeface="Calibri Light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C23E3B9-5ABF-58B3-E2B0-E9A5DAA90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6C875-17C0-CA18-577B-C1846843B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551176"/>
            <a:ext cx="4544762" cy="36029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cs typeface="Calibri"/>
              </a:rPr>
              <a:t>“They’re almost nothing at all, because they have almost no mass and no electric charge…They’re just little whisps of almost nothing.” - John Conway, a professor of physics at University of California</a:t>
            </a: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207A44-E3D8-88AA-78D5-137CDD78C1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2748" y="1362814"/>
            <a:ext cx="5334160" cy="413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54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A19B8-1915-8F32-39B1-F5B967148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err="1">
                <a:solidFill>
                  <a:schemeClr val="bg1"/>
                </a:solidFill>
                <a:cs typeface="Calibri Light"/>
              </a:rPr>
              <a:t>LArTPC</a:t>
            </a:r>
            <a:r>
              <a:rPr lang="en-US" b="1" dirty="0">
                <a:solidFill>
                  <a:schemeClr val="bg1"/>
                </a:solidFill>
                <a:cs typeface="Calibri Light"/>
              </a:rPr>
              <a:t> </a:t>
            </a:r>
            <a:br>
              <a:rPr lang="en-US" b="1" dirty="0">
                <a:solidFill>
                  <a:schemeClr val="bg1"/>
                </a:solidFill>
                <a:cs typeface="Calibri Light"/>
              </a:rPr>
            </a:br>
            <a:r>
              <a:rPr lang="en-US" b="1" dirty="0">
                <a:solidFill>
                  <a:schemeClr val="bg1"/>
                </a:solidFill>
                <a:cs typeface="Calibri Light"/>
              </a:rPr>
              <a:t>(Liquid Argon Time Projection Chamber)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629358-4D03-72E2-9D94-D61E7A7653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532" y="1696744"/>
            <a:ext cx="3585410" cy="40560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EFF9233-182E-73D2-4220-E107B5C7BC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5265" y="1665312"/>
            <a:ext cx="4890541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37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86FAFBCE-33BA-6E73-08E1-DB29B23EAC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095" b="4095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7B1CFF-08B4-29AF-99E0-CFD165155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/>
              <a:t>The Vertical Drift „concept”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B0D077-4806-AB4C-90F3-6D37DBF7B0FC}"/>
              </a:ext>
            </a:extLst>
          </p:cNvPr>
          <p:cNvSpPr txBox="1"/>
          <p:nvPr/>
        </p:nvSpPr>
        <p:spPr>
          <a:xfrm>
            <a:off x="7531610" y="2434201"/>
            <a:ext cx="3822189" cy="3742762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Ctr="0" forceAA="0" compatLnSpc="1">
            <a:prstTxWarp prst="textNoShape">
              <a:avLst/>
            </a:prstTxWarp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It benefits from the advantages of the dual phase ProtoDUNE design while eliminating the complexity introduced by the liquid-gas interface.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Anode consists of stacked segmented and perforated printed circuit boards (PCBs) with etched electrodes, which are mechanically robust and modular for easy assembly, and mass producible.</a:t>
            </a:r>
          </a:p>
        </p:txBody>
      </p:sp>
    </p:spTree>
    <p:extLst>
      <p:ext uri="{BB962C8B-B14F-4D97-AF65-F5344CB8AC3E}">
        <p14:creationId xmlns:p14="http://schemas.microsoft.com/office/powerpoint/2010/main" val="35607520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BCAEEF3-3C7E-7B12-F857-3824D625F5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49" y="301625"/>
            <a:ext cx="12143499" cy="6267543"/>
          </a:xfrm>
        </p:spPr>
      </p:pic>
    </p:spTree>
    <p:extLst>
      <p:ext uri="{BB962C8B-B14F-4D97-AF65-F5344CB8AC3E}">
        <p14:creationId xmlns:p14="http://schemas.microsoft.com/office/powerpoint/2010/main" val="26531463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8" name="Rectangle 57">
            <a:extLst>
              <a:ext uri="{FF2B5EF4-FFF2-40B4-BE49-F238E27FC236}">
                <a16:creationId xmlns:a16="http://schemas.microsoft.com/office/drawing/2014/main" id="{B43B9CA2-4B31-4ACD-9A9F-B8E6C64203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E747BFD-6F4E-9053-3B03-99C3467BEA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81" r="8965" b="4"/>
          <a:stretch/>
        </p:blipFill>
        <p:spPr>
          <a:xfrm>
            <a:off x="8529321" y="10"/>
            <a:ext cx="3662680" cy="3401558"/>
          </a:xfrm>
          <a:custGeom>
            <a:avLst/>
            <a:gdLst/>
            <a:ahLst/>
            <a:cxnLst/>
            <a:rect l="l" t="t" r="r" b="b"/>
            <a:pathLst>
              <a:path w="3662680" h="3401568">
                <a:moveTo>
                  <a:pt x="0" y="0"/>
                </a:moveTo>
                <a:lnTo>
                  <a:pt x="3662680" y="0"/>
                </a:lnTo>
                <a:lnTo>
                  <a:pt x="3662680" y="3401568"/>
                </a:lnTo>
                <a:lnTo>
                  <a:pt x="774527" y="3401568"/>
                </a:lnTo>
                <a:lnTo>
                  <a:pt x="769892" y="3133175"/>
                </a:lnTo>
                <a:cubicBezTo>
                  <a:pt x="732577" y="2055441"/>
                  <a:pt x="492520" y="1056020"/>
                  <a:pt x="104445" y="215033"/>
                </a:cubicBezTo>
                <a:close/>
              </a:path>
            </a:pathLst>
          </a:cu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2C48E90-D8BC-741C-69FE-5D6DE5DE5B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59" r="5346" b="4"/>
          <a:stretch/>
        </p:blipFill>
        <p:spPr>
          <a:xfrm>
            <a:off x="5115314" y="10"/>
            <a:ext cx="4118110" cy="3401558"/>
          </a:xfrm>
          <a:custGeom>
            <a:avLst/>
            <a:gdLst/>
            <a:ahLst/>
            <a:cxnLst/>
            <a:rect l="l" t="t" r="r" b="b"/>
            <a:pathLst>
              <a:path w="4118110" h="3401568">
                <a:moveTo>
                  <a:pt x="0" y="0"/>
                </a:moveTo>
                <a:lnTo>
                  <a:pt x="3343575" y="0"/>
                </a:lnTo>
                <a:lnTo>
                  <a:pt x="3448028" y="215050"/>
                </a:lnTo>
                <a:cubicBezTo>
                  <a:pt x="3836103" y="1056037"/>
                  <a:pt x="4076161" y="2055458"/>
                  <a:pt x="4113475" y="3133192"/>
                </a:cubicBezTo>
                <a:lnTo>
                  <a:pt x="4118110" y="3401568"/>
                </a:lnTo>
                <a:lnTo>
                  <a:pt x="801224" y="3401568"/>
                </a:lnTo>
                <a:lnTo>
                  <a:pt x="797493" y="3185579"/>
                </a:lnTo>
                <a:cubicBezTo>
                  <a:pt x="756786" y="2009870"/>
                  <a:pt x="474799" y="927359"/>
                  <a:pt x="22579" y="42066"/>
                </a:cubicBezTo>
                <a:close/>
              </a:path>
            </a:pathLst>
          </a:cu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0F87485-C012-A3A2-F6B6-26FF80D9040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60" r="-1" b="32566"/>
          <a:stretch/>
        </p:blipFill>
        <p:spPr>
          <a:xfrm>
            <a:off x="5168353" y="3456432"/>
            <a:ext cx="7023646" cy="3401568"/>
          </a:xfrm>
          <a:custGeom>
            <a:avLst/>
            <a:gdLst/>
            <a:ahLst/>
            <a:cxnLst/>
            <a:rect l="l" t="t" r="r" b="b"/>
            <a:pathLst>
              <a:path w="7023646" h="3401568">
                <a:moveTo>
                  <a:pt x="749132" y="0"/>
                </a:moveTo>
                <a:lnTo>
                  <a:pt x="7023646" y="0"/>
                </a:lnTo>
                <a:lnTo>
                  <a:pt x="7023646" y="3401568"/>
                </a:lnTo>
                <a:lnTo>
                  <a:pt x="0" y="3401568"/>
                </a:lnTo>
                <a:lnTo>
                  <a:pt x="79008" y="3238906"/>
                </a:lnTo>
                <a:cubicBezTo>
                  <a:pt x="502362" y="2321466"/>
                  <a:pt x="749563" y="1215476"/>
                  <a:pt x="749563" y="24956"/>
                </a:cubicBezTo>
                <a:close/>
              </a:path>
            </a:pathLst>
          </a:custGeom>
        </p:spPr>
      </p:pic>
      <p:sp useBgFill="1">
        <p:nvSpPr>
          <p:cNvPr id="59" name="Freeform: Shape 58">
            <a:extLst>
              <a:ext uri="{FF2B5EF4-FFF2-40B4-BE49-F238E27FC236}">
                <a16:creationId xmlns:a16="http://schemas.microsoft.com/office/drawing/2014/main" id="{33F94DB1-BC5D-454D-845C-7BA3A1F469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932965" cy="6858000"/>
          </a:xfrm>
          <a:custGeom>
            <a:avLst/>
            <a:gdLst>
              <a:gd name="connsiteX0" fmla="*/ 0 w 5932965"/>
              <a:gd name="connsiteY0" fmla="*/ 0 h 6858000"/>
              <a:gd name="connsiteX1" fmla="*/ 5140363 w 5932965"/>
              <a:gd name="connsiteY1" fmla="*/ 0 h 6858000"/>
              <a:gd name="connsiteX2" fmla="*/ 5152943 w 5932965"/>
              <a:gd name="connsiteY2" fmla="*/ 23550 h 6858000"/>
              <a:gd name="connsiteX3" fmla="*/ 5932965 w 5932965"/>
              <a:gd name="connsiteY3" fmla="*/ 3479505 h 6858000"/>
              <a:gd name="connsiteX4" fmla="*/ 5262410 w 5932965"/>
              <a:gd name="connsiteY4" fmla="*/ 6708999 h 6858000"/>
              <a:gd name="connsiteX5" fmla="*/ 5190385 w 5932965"/>
              <a:gd name="connsiteY5" fmla="*/ 6858000 h 6858000"/>
              <a:gd name="connsiteX6" fmla="*/ 0 w 593296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2965" h="6858000">
                <a:moveTo>
                  <a:pt x="0" y="0"/>
                </a:moveTo>
                <a:lnTo>
                  <a:pt x="5140363" y="0"/>
                </a:lnTo>
                <a:lnTo>
                  <a:pt x="5152943" y="23550"/>
                </a:lnTo>
                <a:cubicBezTo>
                  <a:pt x="5642847" y="987256"/>
                  <a:pt x="5932965" y="2183538"/>
                  <a:pt x="5932965" y="3479505"/>
                </a:cubicBezTo>
                <a:cubicBezTo>
                  <a:pt x="5932965" y="4675783"/>
                  <a:pt x="5685764" y="5787121"/>
                  <a:pt x="5262410" y="6708999"/>
                </a:cubicBezTo>
                <a:lnTo>
                  <a:pt x="519038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60" name="Freeform: Shape 59">
            <a:extLst>
              <a:ext uri="{FF2B5EF4-FFF2-40B4-BE49-F238E27FC236}">
                <a16:creationId xmlns:a16="http://schemas.microsoft.com/office/drawing/2014/main" id="{5676B86F-860B-4586-BCAA-C0650C09B7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922333" cy="6858000"/>
          </a:xfrm>
          <a:custGeom>
            <a:avLst/>
            <a:gdLst>
              <a:gd name="connsiteX0" fmla="*/ 0 w 5922333"/>
              <a:gd name="connsiteY0" fmla="*/ 0 h 6858000"/>
              <a:gd name="connsiteX1" fmla="*/ 5129731 w 5922333"/>
              <a:gd name="connsiteY1" fmla="*/ 0 h 6858000"/>
              <a:gd name="connsiteX2" fmla="*/ 5142311 w 5922333"/>
              <a:gd name="connsiteY2" fmla="*/ 23550 h 6858000"/>
              <a:gd name="connsiteX3" fmla="*/ 5922333 w 5922333"/>
              <a:gd name="connsiteY3" fmla="*/ 3479505 h 6858000"/>
              <a:gd name="connsiteX4" fmla="*/ 5251778 w 5922333"/>
              <a:gd name="connsiteY4" fmla="*/ 6708999 h 6858000"/>
              <a:gd name="connsiteX5" fmla="*/ 5179753 w 5922333"/>
              <a:gd name="connsiteY5" fmla="*/ 6858000 h 6858000"/>
              <a:gd name="connsiteX6" fmla="*/ 0 w 592233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22333" h="6858000">
                <a:moveTo>
                  <a:pt x="0" y="0"/>
                </a:moveTo>
                <a:lnTo>
                  <a:pt x="5129731" y="0"/>
                </a:lnTo>
                <a:lnTo>
                  <a:pt x="5142311" y="23550"/>
                </a:lnTo>
                <a:cubicBezTo>
                  <a:pt x="5632215" y="987256"/>
                  <a:pt x="5922333" y="2183538"/>
                  <a:pt x="5922333" y="3479505"/>
                </a:cubicBezTo>
                <a:cubicBezTo>
                  <a:pt x="5922333" y="4675783"/>
                  <a:pt x="5675132" y="5787121"/>
                  <a:pt x="5251778" y="6708999"/>
                </a:cubicBezTo>
                <a:lnTo>
                  <a:pt x="5179753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C818ED5-2F56-4171-9445-3AA4F44623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016867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E74FCE8-866C-4AFA-B45C-FACE2A6094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911" y="2089941"/>
            <a:ext cx="4970439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50CFAF1-333D-7350-BD02-968EFD8DB6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2514600"/>
            <a:ext cx="4922338" cy="3666744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 panose="020B0604020202020204" pitchFamily="34" charset="0"/>
              <a:buChar char="Ø"/>
            </a:pPr>
            <a:r>
              <a:rPr lang="en-US" sz="2000" dirty="0"/>
              <a:t>Each CRP consists of two Charge Readout Units (CRUs), each consisting of two anode planes.</a:t>
            </a:r>
            <a:endParaRPr lang="en-US" sz="2000">
              <a:cs typeface="Calibri"/>
            </a:endParaRPr>
          </a:p>
          <a:p>
            <a:pPr>
              <a:buFont typeface="Wingdings" panose="020B0604020202020204" pitchFamily="34" charset="0"/>
              <a:buChar char="Ø"/>
            </a:pPr>
            <a:r>
              <a:rPr lang="en-US" sz="2000" dirty="0">
                <a:cs typeface="Calibri" panose="020F0502020204030204"/>
              </a:rPr>
              <a:t>These anode planes are connected via edge connectors to the adapter boards.</a:t>
            </a:r>
          </a:p>
          <a:p>
            <a:pPr>
              <a:buFont typeface="Wingdings" panose="020B0604020202020204" pitchFamily="34" charset="0"/>
              <a:buChar char="Ø"/>
            </a:pPr>
            <a:endParaRPr lang="en-US" sz="2000" dirty="0">
              <a:cs typeface="Calibri" panose="020F050202020403020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5481B9-7570-AF19-5888-7BC8D0E6F907}"/>
              </a:ext>
            </a:extLst>
          </p:cNvPr>
          <p:cNvSpPr txBox="1"/>
          <p:nvPr/>
        </p:nvSpPr>
        <p:spPr>
          <a:xfrm>
            <a:off x="554691" y="826433"/>
            <a:ext cx="455238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800" b="1" dirty="0"/>
              <a:t>Charge Readout Plane (CRP)</a:t>
            </a:r>
          </a:p>
        </p:txBody>
      </p:sp>
    </p:spTree>
    <p:extLst>
      <p:ext uri="{BB962C8B-B14F-4D97-AF65-F5344CB8AC3E}">
        <p14:creationId xmlns:p14="http://schemas.microsoft.com/office/powerpoint/2010/main" val="23012650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8263A24-0C1F-4677-B43C-4AE14E276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ADDB668-2CA4-4D2B-9C34-3487CA330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553" y="304802"/>
            <a:ext cx="11097349" cy="1573149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68BC19-F052-4108-93E1-6A3D1DEC07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4784" y="76442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FD337D-4D6B-4C8B-B6F5-121097E09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86984" y="1071836"/>
            <a:ext cx="1021458" cy="9144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CDFF246-7C13-5757-BD2D-6D19A7E0BD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0565" y="2241490"/>
            <a:ext cx="4426258" cy="42062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CC7A12-8640-D525-3B9E-C72437A8B0D5}"/>
              </a:ext>
            </a:extLst>
          </p:cNvPr>
          <p:cNvSpPr txBox="1"/>
          <p:nvPr/>
        </p:nvSpPr>
        <p:spPr>
          <a:xfrm>
            <a:off x="1381124" y="862852"/>
            <a:ext cx="420220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dirty="0"/>
              <a:t>A side-on view of the PCB stack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5CB82E-2FA9-63CC-0A91-3E2B1D1DE7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5244" y="3431574"/>
            <a:ext cx="7255040" cy="275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803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E6B869D4-1EEF-4B5F-AD70-79AACBAEE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23291E-9B6F-C5CB-6699-AC7C083AD4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789" r="1" b="25882"/>
          <a:stretch/>
        </p:blipFill>
        <p:spPr>
          <a:xfrm>
            <a:off x="-2" y="10"/>
            <a:ext cx="7995504" cy="6857990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E79A6E5-FF67-EF1A-1A8B-4051C07989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2017" r="1" b="23766"/>
          <a:stretch/>
        </p:blipFill>
        <p:spPr>
          <a:xfrm>
            <a:off x="8188032" y="10"/>
            <a:ext cx="4003968" cy="22287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751FC6-4363-7146-F6E3-F84172BBB5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623" r="3" b="48847"/>
          <a:stretch/>
        </p:blipFill>
        <p:spPr>
          <a:xfrm>
            <a:off x="8188029" y="2400472"/>
            <a:ext cx="4003969" cy="20570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E2B5FD-2836-0743-9DD6-EA872E2A106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61" r="1" b="25221"/>
          <a:stretch/>
        </p:blipFill>
        <p:spPr>
          <a:xfrm>
            <a:off x="8188029" y="4629229"/>
            <a:ext cx="4003969" cy="2228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134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B78EDDD3-C548-48EF-B3CA-B290B1719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43F367-364E-108D-6530-A92D8FCC5C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51" r="17501" b="-2"/>
          <a:stretch/>
        </p:blipFill>
        <p:spPr>
          <a:xfrm>
            <a:off x="196731" y="166533"/>
            <a:ext cx="3809612" cy="65249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6B1A37-54A4-C33D-BC91-DDC19A93BA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396" b="-2"/>
          <a:stretch/>
        </p:blipFill>
        <p:spPr>
          <a:xfrm>
            <a:off x="4196497" y="166533"/>
            <a:ext cx="3797618" cy="6524936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2CA37C8-92E1-C06E-C641-8FD8516140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t="27903" r="2" b="10089"/>
          <a:stretch/>
        </p:blipFill>
        <p:spPr>
          <a:xfrm>
            <a:off x="8183346" y="166533"/>
            <a:ext cx="3822808" cy="31606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DE797A0-2971-9766-9162-8B4B12F8560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973" r="2" b="2"/>
          <a:stretch/>
        </p:blipFill>
        <p:spPr>
          <a:xfrm>
            <a:off x="8183346" y="3506741"/>
            <a:ext cx="3822808" cy="318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1472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62688-FDEF-341A-5F5E-7D26AD0BD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914855"/>
            <a:ext cx="9144000" cy="78670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50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litre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TPC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2F7061-0152-B576-8837-5B62221265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1" r="-2" b="-2"/>
          <a:stretch/>
        </p:blipFill>
        <p:spPr>
          <a:xfrm>
            <a:off x="20" y="10"/>
            <a:ext cx="6095980" cy="460567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D9AB601-C18F-61DF-D589-A7CCE4DCAC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93" r="-2" b="-2"/>
          <a:stretch/>
        </p:blipFill>
        <p:spPr>
          <a:xfrm>
            <a:off x="6095998" y="10"/>
            <a:ext cx="6096000" cy="4605671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A2A4F5A4-1409-1D21-0242-3FD06D0E87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4543999"/>
            <a:ext cx="12192000" cy="123364"/>
            <a:chOff x="1" y="6737460"/>
            <a:chExt cx="12192000" cy="1233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1B05FAC-21CF-D544-5CD5-C4FB65772A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93E6EB2-0E8D-3B8D-C520-219B1D4F09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3396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399733-181B-C02B-FE98-544A3C891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cs typeface="Calibri Light"/>
              </a:rPr>
              <a:t>Sources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186099-2F3F-35AE-5733-250CC52ED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548" y="2217343"/>
            <a:ext cx="9880893" cy="395961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ea typeface="+mn-lt"/>
                <a:cs typeface="+mn-lt"/>
                <a:hlinkClick r:id="rId2"/>
              </a:rPr>
              <a:t>Why DUNE? Searching for the origin of matter | Sanford Underground Research Facility (sanfordlab.org)</a:t>
            </a:r>
          </a:p>
          <a:p>
            <a:r>
              <a:rPr lang="en-US" sz="2400" dirty="0">
                <a:ea typeface="+mn-lt"/>
                <a:cs typeface="+mn-lt"/>
                <a:hlinkClick r:id="rId3"/>
              </a:rPr>
              <a:t>[2211.11339] The DUNE vertical drift TPC (arxiv.org)</a:t>
            </a:r>
          </a:p>
          <a:p>
            <a:r>
              <a:rPr lang="en-US" sz="2400" dirty="0">
                <a:ea typeface="+mn-lt"/>
                <a:cs typeface="+mn-lt"/>
                <a:hlinkClick r:id="rId4"/>
              </a:rPr>
              <a:t>CERN’s neutrino success story | CERN (home.cern)</a:t>
            </a:r>
          </a:p>
          <a:p>
            <a:r>
              <a:rPr lang="en-US" sz="2400" dirty="0">
                <a:ea typeface="+mn-lt"/>
                <a:cs typeface="+mn-lt"/>
                <a:hlinkClick r:id="rId5"/>
              </a:rPr>
              <a:t>DUNE collaboration finalizes the blueprint for the ultimate neutrino detector (fnal.gov)</a:t>
            </a:r>
          </a:p>
          <a:p>
            <a:r>
              <a:rPr lang="en-US" sz="2400" dirty="0">
                <a:ea typeface="+mn-lt"/>
                <a:cs typeface="+mn-lt"/>
                <a:hlinkClick r:id="rId6"/>
              </a:rPr>
              <a:t>Detectors and computing – DUNE at LBNF (fnal.gov)</a:t>
            </a:r>
          </a:p>
          <a:p>
            <a:r>
              <a:rPr lang="en-US" sz="2400" dirty="0">
                <a:ea typeface="+mn-lt"/>
                <a:cs typeface="+mn-lt"/>
                <a:hlinkClick r:id="rId7"/>
              </a:rPr>
              <a:t>[2002.02967] Deep Underground Neutrino Experiment (DUNE), Far Detector Technical Design Report, Volume I: Introduction to DUNE (arxiv.org)</a:t>
            </a:r>
          </a:p>
        </p:txBody>
      </p:sp>
    </p:spTree>
    <p:extLst>
      <p:ext uri="{BB962C8B-B14F-4D97-AF65-F5344CB8AC3E}">
        <p14:creationId xmlns:p14="http://schemas.microsoft.com/office/powerpoint/2010/main" val="252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n's corona during an eclipse">
            <a:extLst>
              <a:ext uri="{FF2B5EF4-FFF2-40B4-BE49-F238E27FC236}">
                <a16:creationId xmlns:a16="http://schemas.microsoft.com/office/drawing/2014/main" id="{5E309994-7778-3EEC-4047-70E36274D2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8345" r="-2" b="7443"/>
          <a:stretch/>
        </p:blipFill>
        <p:spPr>
          <a:xfrm>
            <a:off x="-10007" y="10"/>
            <a:ext cx="12191979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B0222B5-B739-82A9-5CCC-C5585AE12A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344663" y="-4344657"/>
            <a:ext cx="3512260" cy="12201589"/>
          </a:xfrm>
          <a:prstGeom prst="rect">
            <a:avLst/>
          </a:prstGeom>
          <a:gradFill flip="none" rotWithShape="1">
            <a:gsLst>
              <a:gs pos="10000">
                <a:srgbClr val="000000">
                  <a:alpha val="0"/>
                </a:srgbClr>
              </a:gs>
              <a:gs pos="66000">
                <a:srgbClr val="000000">
                  <a:alpha val="46000"/>
                </a:srgbClr>
              </a:gs>
              <a:gs pos="100000">
                <a:srgbClr val="000000">
                  <a:alpha val="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003C99-71C8-6C88-C99E-CE04A7EFC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5921" y="194960"/>
            <a:ext cx="7800660" cy="758987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Natural neutrino sources</a:t>
            </a:r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BE23E75-E7E9-4D9F-6D25-5512363F86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4878570" y="-449383"/>
            <a:ext cx="2425271" cy="12201588"/>
          </a:xfrm>
          <a:prstGeom prst="rect">
            <a:avLst/>
          </a:prstGeom>
          <a:gradFill flip="none" rotWithShape="1">
            <a:gsLst>
              <a:gs pos="10000">
                <a:srgbClr val="000000">
                  <a:alpha val="0"/>
                </a:srgbClr>
              </a:gs>
              <a:gs pos="66000">
                <a:srgbClr val="000000">
                  <a:alpha val="35000"/>
                </a:srgbClr>
              </a:gs>
              <a:gs pos="100000">
                <a:srgbClr val="000000">
                  <a:alpha val="4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1B115DB-65EB-3FC3-7284-CFDF4ADC60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14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0121FF0-D93E-07AC-06E3-F749F4DD3D6B}"/>
              </a:ext>
            </a:extLst>
          </p:cNvPr>
          <p:cNvSpPr txBox="1"/>
          <p:nvPr/>
        </p:nvSpPr>
        <p:spPr>
          <a:xfrm>
            <a:off x="1334411" y="2511136"/>
            <a:ext cx="9640454" cy="261610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>
                <a:cs typeface="Calibri"/>
              </a:rPr>
              <a:t>The proton-proton chain reaction:</a:t>
            </a:r>
            <a:endParaRPr lang="en-US" sz="3600" dirty="0"/>
          </a:p>
          <a:p>
            <a:pPr algn="ctr"/>
            <a:endParaRPr lang="en-US" sz="3200" dirty="0">
              <a:cs typeface="Calibri"/>
            </a:endParaRPr>
          </a:p>
          <a:p>
            <a:pPr algn="ctr"/>
            <a:r>
              <a:rPr lang="en-US" sz="3200" dirty="0">
                <a:cs typeface="Calibri"/>
              </a:rPr>
              <a:t>4p + 2e</a:t>
            </a:r>
            <a:r>
              <a:rPr lang="en-US" sz="3200" baseline="30000" dirty="0">
                <a:cs typeface="Calibri"/>
              </a:rPr>
              <a:t>- </a:t>
            </a:r>
            <a:r>
              <a:rPr lang="en-US" sz="3200" dirty="0">
                <a:cs typeface="Calibri"/>
              </a:rPr>
              <a:t>→ </a:t>
            </a:r>
            <a:r>
              <a:rPr lang="en-US" sz="3200" baseline="30000" dirty="0">
                <a:cs typeface="Calibri"/>
              </a:rPr>
              <a:t>4</a:t>
            </a:r>
            <a:r>
              <a:rPr lang="en-US" sz="3200" dirty="0">
                <a:cs typeface="Calibri"/>
              </a:rPr>
              <a:t>He + 2ν</a:t>
            </a:r>
            <a:r>
              <a:rPr lang="en-US" sz="3200" baseline="-25000" dirty="0">
                <a:cs typeface="Calibri"/>
              </a:rPr>
              <a:t>e </a:t>
            </a:r>
            <a:r>
              <a:rPr lang="en-US" sz="3200" dirty="0">
                <a:cs typeface="Calibri"/>
              </a:rPr>
              <a:t>+ 26.7 MeV</a:t>
            </a:r>
            <a:endParaRPr lang="en-US" dirty="0"/>
          </a:p>
          <a:p>
            <a:pPr algn="ctr"/>
            <a:endParaRPr lang="en-US" sz="3200" dirty="0">
              <a:cs typeface="Calibri"/>
            </a:endParaRPr>
          </a:p>
          <a:p>
            <a:pPr algn="ctr"/>
            <a:r>
              <a:rPr lang="en-US" sz="3200" dirty="0">
                <a:cs typeface="Calibri"/>
              </a:rPr>
              <a:t>Only 7×10</a:t>
            </a:r>
            <a:r>
              <a:rPr lang="en-US" sz="3200" baseline="30000" dirty="0">
                <a:cs typeface="Calibri"/>
              </a:rPr>
              <a:t>10  </a:t>
            </a:r>
            <a:r>
              <a:rPr lang="en-US" sz="3200" dirty="0" err="1">
                <a:cs typeface="Calibri"/>
              </a:rPr>
              <a:t>ν</a:t>
            </a:r>
            <a:r>
              <a:rPr lang="en-US" sz="3200" baseline="-25000" dirty="0" err="1">
                <a:cs typeface="Calibri"/>
              </a:rPr>
              <a:t>e</a:t>
            </a:r>
            <a:r>
              <a:rPr lang="en-US" sz="3200" dirty="0">
                <a:cs typeface="Calibri"/>
              </a:rPr>
              <a:t>/cm</a:t>
            </a:r>
            <a:r>
              <a:rPr lang="en-US" sz="3200" baseline="30000" dirty="0">
                <a:cs typeface="Calibri"/>
              </a:rPr>
              <a:t>2</a:t>
            </a:r>
            <a:r>
              <a:rPr lang="en-US" sz="3200" dirty="0">
                <a:cs typeface="Calibri"/>
              </a:rPr>
              <a:t>/s reach the earth’s surface</a:t>
            </a:r>
            <a:endParaRPr lang="en-US"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90A760-9D3E-6647-65CC-895A3D2A1721}"/>
              </a:ext>
            </a:extLst>
          </p:cNvPr>
          <p:cNvSpPr txBox="1"/>
          <p:nvPr/>
        </p:nvSpPr>
        <p:spPr>
          <a:xfrm>
            <a:off x="2982829" y="1228223"/>
            <a:ext cx="6341644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>
                <a:cs typeface="Calibri"/>
              </a:rPr>
              <a:t>The Sun</a:t>
            </a:r>
          </a:p>
        </p:txBody>
      </p:sp>
    </p:spTree>
    <p:extLst>
      <p:ext uri="{BB962C8B-B14F-4D97-AF65-F5344CB8AC3E}">
        <p14:creationId xmlns:p14="http://schemas.microsoft.com/office/powerpoint/2010/main" val="243268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B07E4-540C-01E1-CDC7-438175164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cs typeface="Calibri Light"/>
              </a:rPr>
              <a:t>Atmospheric neutrinos</a:t>
            </a:r>
            <a:endParaRPr lang="en-US" sz="4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7303A5-1940-9AD9-AA87-5B9F9B5D0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317206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3600" dirty="0">
                <a:cs typeface="Calibri"/>
              </a:rPr>
              <a:t>Are produced through the decay of secondary cosmic ray particles</a:t>
            </a:r>
          </a:p>
          <a:p>
            <a:pPr algn="ctr"/>
            <a:endParaRPr lang="en-US" dirty="0">
              <a:cs typeface="Calibri"/>
            </a:endParaRPr>
          </a:p>
          <a:p>
            <a:pPr marL="0" indent="0" algn="ctr">
              <a:buNone/>
            </a:pPr>
            <a:endParaRPr lang="en-US" sz="3200" dirty="0">
              <a:cs typeface="Calibri"/>
            </a:endParaRPr>
          </a:p>
          <a:p>
            <a:pPr marL="0" indent="0" algn="ctr">
              <a:buNone/>
            </a:pPr>
            <a:r>
              <a:rPr lang="en-US" sz="3200" dirty="0">
                <a:cs typeface="Calibri"/>
              </a:rPr>
              <a:t>The </a:t>
            </a:r>
            <a:r>
              <a:rPr lang="en-US" sz="3200" dirty="0" err="1">
                <a:cs typeface="Calibri"/>
              </a:rPr>
              <a:t>pions</a:t>
            </a:r>
            <a:r>
              <a:rPr lang="en-US" sz="3200" dirty="0">
                <a:cs typeface="Calibri"/>
              </a:rPr>
              <a:t> (kaons) subsequently give rise to (anti)neutrinos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0715CC-D136-55CD-DC64-32DC5F688FCD}"/>
              </a:ext>
            </a:extLst>
          </p:cNvPr>
          <p:cNvSpPr txBox="1"/>
          <p:nvPr/>
        </p:nvSpPr>
        <p:spPr>
          <a:xfrm>
            <a:off x="491289" y="2987841"/>
            <a:ext cx="414838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dirty="0">
                <a:cs typeface="Calibri"/>
              </a:rPr>
              <a:t>p + </a:t>
            </a:r>
            <a:r>
              <a:rPr lang="en-US" sz="3600" err="1">
                <a:cs typeface="Calibri"/>
              </a:rPr>
              <a:t>A</a:t>
            </a:r>
            <a:r>
              <a:rPr lang="en-US" sz="3600" baseline="-25000" err="1">
                <a:cs typeface="Calibri"/>
              </a:rPr>
              <a:t>air</a:t>
            </a:r>
            <a:r>
              <a:rPr lang="en-US" sz="3600" baseline="-25000" dirty="0">
                <a:cs typeface="Calibri"/>
              </a:rPr>
              <a:t> </a:t>
            </a:r>
            <a:r>
              <a:rPr lang="en-US" sz="3600" dirty="0">
                <a:cs typeface="Calibri"/>
              </a:rPr>
              <a:t>→ n +  π</a:t>
            </a:r>
            <a:r>
              <a:rPr lang="en-US" sz="3600" baseline="30000" dirty="0">
                <a:cs typeface="Calibri"/>
              </a:rPr>
              <a:t>+ </a:t>
            </a:r>
            <a:r>
              <a:rPr lang="en-US" sz="3600" dirty="0">
                <a:cs typeface="Calibri"/>
              </a:rPr>
              <a:t>+ X</a:t>
            </a:r>
            <a:endParaRPr lang="en-US" sz="3600">
              <a:cs typeface="Calibri" panose="020F050202020403020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F97B37-A162-4019-8BD2-23E9A5A67FEE}"/>
              </a:ext>
            </a:extLst>
          </p:cNvPr>
          <p:cNvSpPr txBox="1"/>
          <p:nvPr/>
        </p:nvSpPr>
        <p:spPr>
          <a:xfrm>
            <a:off x="4639677" y="2982828"/>
            <a:ext cx="412332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dirty="0">
                <a:cs typeface="Calibri"/>
              </a:rPr>
              <a:t>n + </a:t>
            </a:r>
            <a:r>
              <a:rPr lang="en-US" sz="3600" dirty="0" err="1">
                <a:cs typeface="Calibri"/>
              </a:rPr>
              <a:t>A</a:t>
            </a:r>
            <a:r>
              <a:rPr lang="en-US" sz="3600" baseline="-25000" dirty="0" err="1">
                <a:cs typeface="Calibri"/>
              </a:rPr>
              <a:t>air</a:t>
            </a:r>
            <a:r>
              <a:rPr lang="en-US" sz="3600" baseline="-25000" dirty="0">
                <a:cs typeface="Calibri"/>
              </a:rPr>
              <a:t> </a:t>
            </a:r>
            <a:r>
              <a:rPr lang="en-US" sz="3600" dirty="0">
                <a:cs typeface="Calibri"/>
              </a:rPr>
              <a:t>→ p + π</a:t>
            </a:r>
            <a:r>
              <a:rPr lang="en-US" sz="3600" baseline="30000" dirty="0">
                <a:cs typeface="Calibri"/>
              </a:rPr>
              <a:t>- </a:t>
            </a:r>
            <a:r>
              <a:rPr lang="en-US" sz="3600" dirty="0">
                <a:cs typeface="Calibri"/>
              </a:rPr>
              <a:t> + X</a:t>
            </a:r>
            <a:endParaRPr lang="en-US" sz="360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49787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D719B-3B27-8684-288A-A3082E7A2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cs typeface="Calibri Light"/>
              </a:rPr>
              <a:t>Supernova neutrinos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233D19-1E16-B54B-4453-BD77411AA4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cs typeface="Calibri"/>
              </a:rPr>
              <a:t>Supernova neutrinos are produced during the death phase of a massive star</a:t>
            </a:r>
            <a:endParaRPr lang="en-US">
              <a:solidFill>
                <a:schemeClr val="bg1"/>
              </a:solidFill>
              <a:cs typeface="Calibri"/>
            </a:endParaRPr>
          </a:p>
          <a:p>
            <a:pPr algn="ctr"/>
            <a:r>
              <a:rPr lang="en-US" sz="2400" dirty="0">
                <a:solidFill>
                  <a:schemeClr val="bg1"/>
                </a:solidFill>
                <a:cs typeface="Calibri"/>
              </a:rPr>
              <a:t>The energy released in a supernova explosion is the difference in the binding energy of the parent star and a neutron star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cs typeface="Calibri"/>
              </a:rPr>
              <a:t>Such explosions give rise to about 10</a:t>
            </a:r>
            <a:r>
              <a:rPr lang="en-US" sz="2400" baseline="30000" dirty="0">
                <a:solidFill>
                  <a:schemeClr val="bg1"/>
                </a:solidFill>
                <a:cs typeface="Calibri"/>
              </a:rPr>
              <a:t>58</a:t>
            </a:r>
            <a:r>
              <a:rPr lang="en-US" sz="2400" dirty="0">
                <a:solidFill>
                  <a:schemeClr val="bg1"/>
                </a:solidFill>
                <a:cs typeface="Calibri"/>
              </a:rPr>
              <a:t> ν and ν¯ in a few tens of seconds of time, carrying out almost 99% of the gravitational binding energy of a dying star</a:t>
            </a:r>
          </a:p>
        </p:txBody>
      </p:sp>
    </p:spTree>
    <p:extLst>
      <p:ext uri="{BB962C8B-B14F-4D97-AF65-F5344CB8AC3E}">
        <p14:creationId xmlns:p14="http://schemas.microsoft.com/office/powerpoint/2010/main" val="2460273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B0798E-DFB0-339D-7E34-CDD66D1C1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8721"/>
            <a:ext cx="4707671" cy="122565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700" dirty="0">
                <a:solidFill>
                  <a:schemeClr val="bg1"/>
                </a:solidFill>
                <a:ea typeface="+mj-lt"/>
                <a:cs typeface="+mj-lt"/>
              </a:rPr>
              <a:t>Particle fluxes of neutrinos from different sources on earth</a:t>
            </a:r>
            <a:endParaRPr lang="en-US" sz="2700" dirty="0">
              <a:solidFill>
                <a:schemeClr val="bg1"/>
              </a:solidFill>
              <a:cs typeface="Calibri Light" panose="020F0302020204030204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1873" y="1749756"/>
            <a:ext cx="47183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ontent Placeholder 7">
            <a:extLst>
              <a:ext uri="{FF2B5EF4-FFF2-40B4-BE49-F238E27FC236}">
                <a16:creationId xmlns:a16="http://schemas.microsoft.com/office/drawing/2014/main" id="{F8825432-BF3C-BADB-A856-76E36F12F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7769" y="1909192"/>
            <a:ext cx="4586513" cy="36477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just">
              <a:buNone/>
            </a:pPr>
            <a:r>
              <a:rPr lang="en-US" sz="2400" dirty="0">
                <a:solidFill>
                  <a:schemeClr val="bg1"/>
                </a:solidFill>
                <a:cs typeface="Calibri"/>
              </a:rPr>
              <a:t>The neutrinos from the sun are indeed neutrinos, while those from the earth’s interior and from nuclear reactors are antineutrinos. All other sources contain about as many neutrinos as antineutrinos.</a:t>
            </a:r>
            <a:endParaRPr lang="en-US" dirty="0">
              <a:cs typeface="Calibri" panose="020F0502020204030204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4027" y="5707672"/>
            <a:ext cx="47139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91BD4F9-18E8-22D6-9151-9916BA3A91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8276" y="1022626"/>
            <a:ext cx="6125988" cy="481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943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3642D-9457-A0BC-A89C-8099FF19E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141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cs typeface="Calibri Light"/>
              </a:rPr>
              <a:t>Project DUNE </a:t>
            </a:r>
            <a:br>
              <a:rPr lang="en-US" dirty="0">
                <a:solidFill>
                  <a:schemeClr val="bg1"/>
                </a:solidFill>
                <a:cs typeface="Calibri Light"/>
              </a:rPr>
            </a:br>
            <a:r>
              <a:rPr lang="en-US" dirty="0">
                <a:solidFill>
                  <a:schemeClr val="bg1"/>
                </a:solidFill>
                <a:cs typeface="Calibri Light"/>
              </a:rPr>
              <a:t>(Deep Underground Neutrino Experiment) </a:t>
            </a:r>
            <a:endParaRPr lang="en-US">
              <a:solidFill>
                <a:schemeClr val="bg1"/>
              </a:solidFill>
              <a:cs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5764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C4D316-3469-31A8-0206-B7BD28982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cs typeface="Calibri Light" panose="020F0302020204030204"/>
              </a:rPr>
              <a:t>Abstract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6EAD8C-3906-8F4E-A299-A3CB0C909C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548" y="2217343"/>
            <a:ext cx="9880893" cy="395961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>
                <a:cs typeface="Calibri"/>
              </a:rPr>
              <a:t>The Deep Underground Neutrino Experiment (DUNE) is a long-baseline neutrino experiment designed to:</a:t>
            </a:r>
          </a:p>
          <a:p>
            <a:pPr>
              <a:buFont typeface="Wingdings" panose="020B0604020202020204" pitchFamily="34" charset="0"/>
              <a:buChar char="Ø"/>
            </a:pPr>
            <a:r>
              <a:rPr lang="en-US" sz="2400" dirty="0">
                <a:cs typeface="Calibri"/>
              </a:rPr>
              <a:t>Measure the difference between neutrino and antineutrino</a:t>
            </a:r>
          </a:p>
          <a:p>
            <a:pPr>
              <a:buFont typeface="Wingdings" panose="020B0604020202020204" pitchFamily="34" charset="0"/>
              <a:buChar char="Ø"/>
            </a:pPr>
            <a:r>
              <a:rPr lang="en-US" sz="2400" dirty="0">
                <a:cs typeface="Calibri"/>
              </a:rPr>
              <a:t>Determine the neutrino mass</a:t>
            </a:r>
          </a:p>
          <a:p>
            <a:pPr>
              <a:buFont typeface="Wingdings" panose="020B0604020202020204" pitchFamily="34" charset="0"/>
              <a:buChar char="Ø"/>
            </a:pPr>
            <a:r>
              <a:rPr lang="en-US" sz="2400" dirty="0">
                <a:cs typeface="Calibri"/>
              </a:rPr>
              <a:t>Investigate the possible proton decay</a:t>
            </a:r>
          </a:p>
          <a:p>
            <a:pPr>
              <a:buFont typeface="Wingdings" panose="020B0604020202020204" pitchFamily="34" charset="0"/>
              <a:buChar char="Ø"/>
            </a:pPr>
            <a:r>
              <a:rPr lang="en-US" sz="2400" dirty="0">
                <a:cs typeface="Calibri"/>
              </a:rPr>
              <a:t> Study supernova physics over low-energy </a:t>
            </a:r>
          </a:p>
        </p:txBody>
      </p:sp>
    </p:spTree>
    <p:extLst>
      <p:ext uri="{BB962C8B-B14F-4D97-AF65-F5344CB8AC3E}">
        <p14:creationId xmlns:p14="http://schemas.microsoft.com/office/powerpoint/2010/main" val="2747609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1CDDB-0AC1-84FC-12D1-17107001D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cs typeface="Calibri Light"/>
              </a:rPr>
              <a:t>DUNE collaboration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BEC63C-2C0F-1933-B0B9-C5C6245C5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850940"/>
            <a:ext cx="10515600" cy="232602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just">
              <a:buNone/>
            </a:pPr>
            <a:r>
              <a:rPr lang="en-US" dirty="0">
                <a:cs typeface="Calibri"/>
              </a:rPr>
              <a:t>The DUNE collaboration comprises more than 1,400 collaborators from over 200 institutions in over 35 countries plus CERN. The collaboration works closely with the Long-Baseline Neutrino Facility project team to ensure the coordinated development of facilities and detectors for the DUNE physics program.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12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Temă Office</vt:lpstr>
      <vt:lpstr>Neutrino Platform</vt:lpstr>
      <vt:lpstr>What is a Neutrino…And Why Do They Matter? </vt:lpstr>
      <vt:lpstr>Natural neutrino sources</vt:lpstr>
      <vt:lpstr>Atmospheric neutrinos</vt:lpstr>
      <vt:lpstr>Supernova neutrinos</vt:lpstr>
      <vt:lpstr>Particle fluxes of neutrinos from different sources on earth</vt:lpstr>
      <vt:lpstr>Project DUNE  (Deep Underground Neutrino Experiment) </vt:lpstr>
      <vt:lpstr>Abstract</vt:lpstr>
      <vt:lpstr>DUNE collaboration</vt:lpstr>
      <vt:lpstr>PowerPoint Presentation</vt:lpstr>
      <vt:lpstr>DUNE Mini Detectors</vt:lpstr>
      <vt:lpstr>Cold box</vt:lpstr>
      <vt:lpstr>Metal framework</vt:lpstr>
      <vt:lpstr>Thermal insulation material</vt:lpstr>
      <vt:lpstr>Metal plates</vt:lpstr>
      <vt:lpstr>Other components</vt:lpstr>
      <vt:lpstr>Power supply</vt:lpstr>
      <vt:lpstr>Purification system</vt:lpstr>
      <vt:lpstr>PowerPoint Presentation</vt:lpstr>
      <vt:lpstr>LArTPC  (Liquid Argon Time Projection Chamber)</vt:lpstr>
      <vt:lpstr>The Vertical Drift „concept”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50 litre TPC</vt:lpstr>
      <vt:lpstr>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704</cp:revision>
  <dcterms:created xsi:type="dcterms:W3CDTF">2023-11-28T21:09:58Z</dcterms:created>
  <dcterms:modified xsi:type="dcterms:W3CDTF">2023-12-01T07:08:37Z</dcterms:modified>
</cp:coreProperties>
</file>