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03"/>
  </p:normalViewPr>
  <p:slideViewPr>
    <p:cSldViewPr snapToGrid="0">
      <p:cViewPr varScale="1">
        <p:scale>
          <a:sx n="88" d="100"/>
          <a:sy n="88" d="100"/>
        </p:scale>
        <p:origin x="18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37FF-6F4D-B85F-8123-72C654AFC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2FE61A-EC63-3AC6-C446-59B4AB16C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1A242-33AF-6E28-EAED-00F4DD5AA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7BB3E-616C-9E3A-C15B-642C90408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01B6D-DAEB-7C6B-E23F-2CC85814F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09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12FD4-D813-BC36-9128-0796192CF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0E83A1-2B86-476C-A81A-A6DF4AB3E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932F6-0E3A-9D07-D860-6E4B1B861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223EE-8AFC-580B-B5B9-693F1D2D3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9928-E18F-1EE5-2ACD-89EFEAC93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6FC0FB-1C96-9C9F-6A2F-39A21BE243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6768F-D91E-E0D4-5F21-0B5B452EB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F435-8FAE-42A8-8192-CC2BF16E2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A1EE9-1085-1DBB-CAF0-0B0D48247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C6289-56AF-616E-A7CD-EDEA4536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8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E09C4-4349-86CD-3552-7C0DF437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EFCBB-23CF-2138-CAA1-549B2EF32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DA048-56EB-FEE0-E019-F93595E21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0E2A0-0558-C020-BAFB-29A080A8A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8FA1B-0C4E-FE09-5265-FE3D13D9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7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A3799-740E-2C35-6E8D-73386ED11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55343-F157-CCE8-594C-CF651B928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B754C-2179-F08E-F558-D2B7DD511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0FEDB-5146-442A-140E-00C445EB4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42A4E-12D2-4FC5-D7CE-C471780D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5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9E07-7BCA-976E-A4BF-BC010637E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1F3DC-AE71-1057-186E-EE302B4C8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9DD75A-C747-8FE9-DBFC-B2A991654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F8564-EC2A-6817-70F5-E3F7297A1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19DB9-17FB-8EC6-A182-883245A7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1A025-C98E-8D3C-846C-9EA4AFE96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6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0CAD-EAC2-27B7-101F-CAF03F7EA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D166AD-674F-4D34-6247-DFABCBADE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BC7B8-B326-5BF3-B715-C4619094E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EB09F0-5EC1-2EDE-3B81-0D740FC21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C555CF-A8E0-2C8F-A847-CCE2129F7E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AFBF65-A0CB-E80F-694F-2C4751DB5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69372-3756-351E-2192-A5BDAF280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3C5D43-6077-4135-440F-6933AF432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75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3BF65-CEF7-5BC7-8E22-BF414FE2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E9090-849C-667D-3C48-4FDEDF907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D8AF2-87D9-7431-8DA4-3A64E61F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7E8A4-F688-E8BE-447C-EADAC66F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47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F38B6-F029-52B2-8654-2B7AB7FF6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B5390-3650-00E9-CDFF-D606A337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EE6FD-F84E-6EEB-D080-37E214878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66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54D41-694B-5948-C24B-7BDF5F58F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087D5-8DFA-7EBC-D038-3EA4EDEC9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AFDC1-0236-D6A5-5216-213E845D8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86815-D9FE-A3E2-0538-63BAF99C5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51D6D-A3D9-AF4A-7214-F106D734E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EAD3D-7192-14B9-0344-3A1AC88F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85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2A28-EEDD-AE67-96C0-3E9A0DD60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4A3184-5A49-4774-31A6-A894862A95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F9D777-CE2B-7E08-AB0E-CDDEF41D5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8B21C-CC79-E5CB-5976-87F62707C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1302D-EC2E-4DA7-620E-FA701E07E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87392C-07BF-72BA-3042-D68CBDD16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5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85B46E-F6FD-00DE-DB14-878225B3B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118E3-D9C6-D986-C973-3F38F39C8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690FD-51F8-6DD2-98B4-A101E816C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1043F-C1A7-0944-8F9D-EC5F68EC66D3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090E2-AEE1-F3E4-53F1-09996E24DC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76F39-8CC6-E72C-364D-9C267E881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0BEFB-9029-B44A-B375-18C8EBE82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23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(professor%20astrophysic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8PA8XsIKdq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grid with black text&#10;&#10;Description automatically generated">
            <a:extLst>
              <a:ext uri="{FF2B5EF4-FFF2-40B4-BE49-F238E27FC236}">
                <a16:creationId xmlns:a16="http://schemas.microsoft.com/office/drawing/2014/main" id="{9BB7CD97-F553-B845-2EE7-7348AB5370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79" r="2523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18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046C096-5B48-BC31-27AE-02353AA98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56816"/>
            <a:ext cx="10905066" cy="2944366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3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C39808AA-1C5F-F625-1A84-36985F18F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685" y="-113832"/>
            <a:ext cx="8258629" cy="708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3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video screen shot of a room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C891914-0084-B0B6-9A8F-0E3B24C490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9" b="15872"/>
          <a:stretch/>
        </p:blipFill>
        <p:spPr>
          <a:xfrm>
            <a:off x="-127302" y="1282"/>
            <a:ext cx="12191980" cy="68567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B8A37B-FAA7-3C33-2E10-A2EF7D3048DC}"/>
              </a:ext>
            </a:extLst>
          </p:cNvPr>
          <p:cNvSpPr txBox="1"/>
          <p:nvPr/>
        </p:nvSpPr>
        <p:spPr>
          <a:xfrm>
            <a:off x="1820120" y="5180200"/>
            <a:ext cx="6186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b="1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</a:t>
            </a:r>
            <a:r>
              <a:rPr lang="en-GB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b="1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watch?v</a:t>
            </a:r>
            <a:r>
              <a:rPr lang="en-GB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=8PA8XsIKdq4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9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3E2BF8-5CFA-4DAF-6F34-B08647FFE0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7" b="248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220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13</Words>
  <Application>Microsoft Macintosh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Catapano</dc:creator>
  <cp:lastModifiedBy>Paola Catapano</cp:lastModifiedBy>
  <cp:revision>5</cp:revision>
  <dcterms:created xsi:type="dcterms:W3CDTF">2023-11-16T10:10:29Z</dcterms:created>
  <dcterms:modified xsi:type="dcterms:W3CDTF">2023-11-16T16:04:00Z</dcterms:modified>
</cp:coreProperties>
</file>