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56" r:id="rId3"/>
    <p:sldId id="257" r:id="rId4"/>
    <p:sldId id="258" r:id="rId5"/>
    <p:sldId id="263" r:id="rId6"/>
    <p:sldId id="264" r:id="rId7"/>
    <p:sldId id="266" r:id="rId8"/>
    <p:sldId id="267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296"/>
    <p:restoredTop sz="94659"/>
  </p:normalViewPr>
  <p:slideViewPr>
    <p:cSldViewPr snapToGrid="0" snapToObjects="1">
      <p:cViewPr varScale="1">
        <p:scale>
          <a:sx n="50" d="100"/>
          <a:sy n="50" d="100"/>
        </p:scale>
        <p:origin x="160" y="14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609F51-2848-3843-B7D1-B3EB9F71A3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E275FE8-629C-EA4B-9B5A-38F4BC963B5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152F7C-3FBA-784B-9FB1-9EF05AA7AB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55240746-1369-C147-8297-FF9598F8A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EA63E28-A92B-7349-82E4-54F0FA58E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37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D8293A-C5DA-9741-95EA-4B249E110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77C124E4-7C58-3145-9061-EC6F180990E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0654C8-F9A4-834D-B2A3-A166348C5E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0CAF3404-CE1E-9C49-8076-68253BF29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7728F95-304F-6B4C-BB98-EA42B5E10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1571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49E9DA64-3066-6B40-AA41-B04055A080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CA60D6F3-3225-B445-827F-0FE3FCF256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347BD779-DFB4-1248-96D0-6B7813EEC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EF89AC05-9C1C-4544-8C23-E663A751E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C373B48-7155-A145-B7F9-E43554C99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11118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80A78DB-05A2-EB48-AB72-2A1B0F9837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83608FD-F7D8-484B-812D-4AE6459FDB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142CAF53-DF4F-BA48-A04B-D72F09245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647AEC28-F14A-E046-8C8C-8E0663032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A750B52-EC04-BE49-8171-DAA1AC9CA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2585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B119BB-30D9-F34B-9B2C-958D344628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83C870D9-4055-B945-982C-E8F26227A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6A08659B-3C02-FE4B-9B7D-AE77A52FB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B5D17E01-D577-DC49-BC44-7E8B520D69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9DE07EE9-660C-B042-A94A-E2114DD1C2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192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AF3314A-10B3-4940-A07C-4C8109A7D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D05A6A6-BCE5-B845-83D7-D6DDA7F644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95CBFEC0-F7AE-5E43-B5B7-F23B108D0E4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319D881D-A704-0E4F-AA5D-16C3568C34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0E5CE0DE-4D3B-C34C-B605-099B674DBB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0AA0636-FCAF-AC42-BCC4-C23942239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10416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0AF29F-CB56-4144-82FC-B8433DE571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E665E6FE-3C78-D046-AA66-DFD0BFAA81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CE12B6B-41B9-DA48-800F-EC8307A8F3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40B4A1AA-E5FE-9749-858A-AE0726E3E1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A516882C-F8F0-D644-80A0-03437FF27A6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D799179F-6E38-1840-8BDF-A99B5C1FB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1C3DC400-FBAD-EB4C-8598-32E99E9E8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359DDE68-2173-6041-8E04-38ACA218E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9509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E16C10-34EC-964A-B973-2F7D09A796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2DFC6CD-6B6D-0A4C-8D31-5BEC094C9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BC907AF9-51E6-0248-8DE0-7AEC75FB5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F2FA54CE-6D32-8749-88DF-2B0C826D7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9522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62A23D5-737A-C341-A9E2-5D14993DFE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7734731D-605C-1B40-AA73-FE0E712F8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3DFACAE-1601-434C-8F9C-7997D01C1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2170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B17F284-6B31-9846-BCC5-BA1776F72A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BE92046-5241-F046-BFB6-22646EB027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F51B5050-9FA9-CA4B-A8D1-EA7BE5D0A2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6B40E3DD-C245-D145-A81E-C980375A4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2660FFF9-2CCD-2943-AD3A-E91EAAC6E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2DAFF32B-E07C-C449-B9A9-507BBCC7B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0528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9D788B-5987-DD40-A3E7-F89B148BFC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B77B3D33-235C-8342-B6C5-BC9128B7D4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ADC59D94-9A8C-0A4E-9F16-7D6CCFD386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E74F2CD6-0412-6147-AF42-649876F05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61BC0780-469E-6241-A798-D22DF8732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E9161336-794C-F34A-AB20-1310757CF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8648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36CEB835-0954-1C4C-9B81-E4919AA588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C06F1338-230D-8D4D-B894-4332AA54BD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0259F013-DF12-E84D-A12C-80067F1DB6F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4E9FB8-1192-1F4B-88C8-7DC201401ED0}" type="datetimeFigureOut">
              <a:rPr lang="nl-NL" smtClean="0"/>
              <a:t>16-11-2023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8CDFBA9-1ED5-5947-AA90-14D443052F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170DC54A-197E-BD4A-97D6-E34F5A7EC1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15A1C1-8E52-6F4F-A3F5-2F869772428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0266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EBF80E3-F549-1841-817D-BB20F2334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FB9E36B1-7972-5C47-9898-B68F22A640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8289" y="556591"/>
            <a:ext cx="9606379" cy="5620372"/>
          </a:xfrm>
        </p:spPr>
      </p:pic>
    </p:spTree>
    <p:extLst>
      <p:ext uri="{BB962C8B-B14F-4D97-AF65-F5344CB8AC3E}">
        <p14:creationId xmlns:p14="http://schemas.microsoft.com/office/powerpoint/2010/main" val="4076463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D700C4-DA5E-6544-B471-3390E11033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6862DEE1-878F-F14D-AFC1-A58E42ECA1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2E8C13CF-3FD5-8545-835D-793A37A963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9343"/>
            <a:ext cx="12192000" cy="6876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721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C9B1FC-7B3A-C847-B16A-A09771419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FB3590A3-1077-384D-B433-578B2E0B36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605195" cy="6858000"/>
          </a:xfrm>
        </p:spPr>
      </p:pic>
    </p:spTree>
    <p:extLst>
      <p:ext uri="{BB962C8B-B14F-4D97-AF65-F5344CB8AC3E}">
        <p14:creationId xmlns:p14="http://schemas.microsoft.com/office/powerpoint/2010/main" val="771569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E99448-4671-6747-826C-28F189E3E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A8AE11B5-E640-1E4D-BEEB-B71395DC53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421" y="0"/>
            <a:ext cx="12255365" cy="6698974"/>
          </a:xfrm>
        </p:spPr>
      </p:pic>
    </p:spTree>
    <p:extLst>
      <p:ext uri="{BB962C8B-B14F-4D97-AF65-F5344CB8AC3E}">
        <p14:creationId xmlns:p14="http://schemas.microsoft.com/office/powerpoint/2010/main" val="39843313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B533D0D-2B1A-E540-8BB0-4DD75EA0E7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DBFB9EC-5F1D-6D4E-8BFD-AC1F7F50D7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46" y="576470"/>
            <a:ext cx="9934648" cy="5600493"/>
          </a:xfrm>
        </p:spPr>
      </p:pic>
    </p:spTree>
    <p:extLst>
      <p:ext uri="{BB962C8B-B14F-4D97-AF65-F5344CB8AC3E}">
        <p14:creationId xmlns:p14="http://schemas.microsoft.com/office/powerpoint/2010/main" val="2724619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637176-5D03-B84C-9D5D-968354F64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58E12FBD-6025-A94B-A2DC-7BEFA64A3A1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64776"/>
            <a:ext cx="9955393" cy="5612187"/>
          </a:xfrm>
        </p:spPr>
      </p:pic>
    </p:spTree>
    <p:extLst>
      <p:ext uri="{BB962C8B-B14F-4D97-AF65-F5344CB8AC3E}">
        <p14:creationId xmlns:p14="http://schemas.microsoft.com/office/powerpoint/2010/main" val="22382756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3A81F3-36DE-334F-98B3-BB363B7A35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0E4FD426-9184-854F-8D1F-870D216DF5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64776"/>
            <a:ext cx="9955393" cy="5612187"/>
          </a:xfrm>
        </p:spPr>
      </p:pic>
    </p:spTree>
    <p:extLst>
      <p:ext uri="{BB962C8B-B14F-4D97-AF65-F5344CB8AC3E}">
        <p14:creationId xmlns:p14="http://schemas.microsoft.com/office/powerpoint/2010/main" val="2445452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6B0433-C214-1148-A512-D0366AE5A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Tijdelijke aanduiding voor inhoud 4">
            <a:extLst>
              <a:ext uri="{FF2B5EF4-FFF2-40B4-BE49-F238E27FC236}">
                <a16:creationId xmlns:a16="http://schemas.microsoft.com/office/drawing/2014/main" id="{7BB1DC62-84F4-524D-B687-F3E34B80EFC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564776"/>
            <a:ext cx="9955393" cy="5612187"/>
          </a:xfrm>
        </p:spPr>
      </p:pic>
    </p:spTree>
    <p:extLst>
      <p:ext uri="{BB962C8B-B14F-4D97-AF65-F5344CB8AC3E}">
        <p14:creationId xmlns:p14="http://schemas.microsoft.com/office/powerpoint/2010/main" val="11764658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0</Words>
  <Application>Microsoft Macintosh PowerPoint</Application>
  <PresentationFormat>Breedbeeld</PresentationFormat>
  <Paragraphs>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martijn van calmthout</dc:creator>
  <cp:lastModifiedBy>martijn van calmthout</cp:lastModifiedBy>
  <cp:revision>2</cp:revision>
  <dcterms:created xsi:type="dcterms:W3CDTF">2023-11-16T12:06:17Z</dcterms:created>
  <dcterms:modified xsi:type="dcterms:W3CDTF">2023-11-16T15:42:02Z</dcterms:modified>
</cp:coreProperties>
</file>