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sldIdLst>
    <p:sldId id="305" r:id="rId2"/>
    <p:sldId id="349" r:id="rId3"/>
    <p:sldId id="258" r:id="rId4"/>
    <p:sldId id="307" r:id="rId5"/>
    <p:sldId id="311" r:id="rId6"/>
    <p:sldId id="306" r:id="rId7"/>
    <p:sldId id="264" r:id="rId8"/>
    <p:sldId id="312" r:id="rId9"/>
    <p:sldId id="332" r:id="rId10"/>
    <p:sldId id="310" r:id="rId11"/>
    <p:sldId id="352" r:id="rId12"/>
    <p:sldId id="333" r:id="rId13"/>
    <p:sldId id="334" r:id="rId14"/>
    <p:sldId id="313" r:id="rId15"/>
    <p:sldId id="348" r:id="rId16"/>
    <p:sldId id="318" r:id="rId17"/>
    <p:sldId id="350" r:id="rId18"/>
    <p:sldId id="351" r:id="rId19"/>
    <p:sldId id="347" r:id="rId20"/>
    <p:sldId id="346" r:id="rId21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8E97CA7-1F82-6A42-8690-A9CC6A3170F9}">
          <p14:sldIdLst>
            <p14:sldId id="305"/>
            <p14:sldId id="349"/>
            <p14:sldId id="258"/>
          </p14:sldIdLst>
        </p14:section>
        <p14:section name="Background" id="{E13A203F-2FDB-744A-A1A6-08CF56880A5B}">
          <p14:sldIdLst>
            <p14:sldId id="307"/>
            <p14:sldId id="311"/>
            <p14:sldId id="306"/>
            <p14:sldId id="264"/>
          </p14:sldIdLst>
        </p14:section>
        <p14:section name="Details" id="{BCB5C3CA-9C1A-FE4E-BF82-8E3B386372E2}">
          <p14:sldIdLst>
            <p14:sldId id="312"/>
            <p14:sldId id="332"/>
            <p14:sldId id="310"/>
            <p14:sldId id="352"/>
            <p14:sldId id="333"/>
            <p14:sldId id="334"/>
            <p14:sldId id="313"/>
          </p14:sldIdLst>
        </p14:section>
        <p14:section name="Concluding" id="{BA65AEBD-67A2-544C-BA7D-F185BE4A0E4B}">
          <p14:sldIdLst>
            <p14:sldId id="348"/>
            <p14:sldId id="318"/>
            <p14:sldId id="350"/>
            <p14:sldId id="351"/>
            <p14:sldId id="347"/>
            <p14:sldId id="34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AD00"/>
    <a:srgbClr val="005493"/>
    <a:srgbClr val="326CA2"/>
    <a:srgbClr val="0177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38"/>
    <p:restoredTop sz="86803"/>
  </p:normalViewPr>
  <p:slideViewPr>
    <p:cSldViewPr snapToGrid="0">
      <p:cViewPr varScale="1">
        <p:scale>
          <a:sx n="110" d="100"/>
          <a:sy n="110" d="100"/>
        </p:scale>
        <p:origin x="7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81039-5BCA-9A45-9BED-0E5AE1542D58}" type="datetimeFigureOut">
              <a:rPr lang="en-GB" smtClean="0"/>
              <a:t>22/10/2024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9FA914-DC25-DE4A-8178-379B073B5E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525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9654081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>
          <a:extLst>
            <a:ext uri="{FF2B5EF4-FFF2-40B4-BE49-F238E27FC236}">
              <a16:creationId xmlns:a16="http://schemas.microsoft.com/office/drawing/2014/main" id="{3FCC03D3-F61A-33C4-253C-E630AA1DBF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133f6155f6d_0_69:notes">
            <a:extLst>
              <a:ext uri="{FF2B5EF4-FFF2-40B4-BE49-F238E27FC236}">
                <a16:creationId xmlns:a16="http://schemas.microsoft.com/office/drawing/2014/main" id="{EC36A3B4-1931-C57B-5805-36C9D549658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133f6155f6d_0_69:notes">
            <a:extLst>
              <a:ext uri="{FF2B5EF4-FFF2-40B4-BE49-F238E27FC236}">
                <a16:creationId xmlns:a16="http://schemas.microsoft.com/office/drawing/2014/main" id="{950542D4-9EC1-5E05-7FDF-48268B44BD6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42138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>
          <a:extLst>
            <a:ext uri="{FF2B5EF4-FFF2-40B4-BE49-F238E27FC236}">
              <a16:creationId xmlns:a16="http://schemas.microsoft.com/office/drawing/2014/main" id="{799B29E2-CAA0-A3C2-76E0-B24B0374C3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133f6155f6d_0_69:notes">
            <a:extLst>
              <a:ext uri="{FF2B5EF4-FFF2-40B4-BE49-F238E27FC236}">
                <a16:creationId xmlns:a16="http://schemas.microsoft.com/office/drawing/2014/main" id="{CB6E64D5-8F16-12A3-B5D4-10765F0A08E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133f6155f6d_0_69:notes">
            <a:extLst>
              <a:ext uri="{FF2B5EF4-FFF2-40B4-BE49-F238E27FC236}">
                <a16:creationId xmlns:a16="http://schemas.microsoft.com/office/drawing/2014/main" id="{89825D47-8004-F0A5-2580-B413AA8028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0293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>
          <a:extLst>
            <a:ext uri="{FF2B5EF4-FFF2-40B4-BE49-F238E27FC236}">
              <a16:creationId xmlns:a16="http://schemas.microsoft.com/office/drawing/2014/main" id="{5B0C6F35-DECE-5B22-6B85-CE419DFC36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1df52a00d07_0_243:notes">
            <a:extLst>
              <a:ext uri="{FF2B5EF4-FFF2-40B4-BE49-F238E27FC236}">
                <a16:creationId xmlns:a16="http://schemas.microsoft.com/office/drawing/2014/main" id="{DC269DFE-B08F-F5CE-8991-039A6CC65FE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1df52a00d07_0_243:notes">
            <a:extLst>
              <a:ext uri="{FF2B5EF4-FFF2-40B4-BE49-F238E27FC236}">
                <a16:creationId xmlns:a16="http://schemas.microsoft.com/office/drawing/2014/main" id="{B542989B-31F3-7B13-974F-018CE0D3E3A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71432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>
          <a:extLst>
            <a:ext uri="{FF2B5EF4-FFF2-40B4-BE49-F238E27FC236}">
              <a16:creationId xmlns:a16="http://schemas.microsoft.com/office/drawing/2014/main" id="{A2B33AAA-EF35-334F-D9C5-0137F2BECA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133f6155f6d_0_69:notes">
            <a:extLst>
              <a:ext uri="{FF2B5EF4-FFF2-40B4-BE49-F238E27FC236}">
                <a16:creationId xmlns:a16="http://schemas.microsoft.com/office/drawing/2014/main" id="{78817F21-7DF0-F65A-7960-BEE0E61DA7A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133f6155f6d_0_69:notes">
            <a:extLst>
              <a:ext uri="{FF2B5EF4-FFF2-40B4-BE49-F238E27FC236}">
                <a16:creationId xmlns:a16="http://schemas.microsoft.com/office/drawing/2014/main" id="{9F1F8EC8-F679-81F0-CA80-4B9A8B889F0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356370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>
          <a:extLst>
            <a:ext uri="{FF2B5EF4-FFF2-40B4-BE49-F238E27FC236}">
              <a16:creationId xmlns:a16="http://schemas.microsoft.com/office/drawing/2014/main" id="{9706C7EF-2E4B-329F-B024-9118748E72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133f6155f6d_0_69:notes">
            <a:extLst>
              <a:ext uri="{FF2B5EF4-FFF2-40B4-BE49-F238E27FC236}">
                <a16:creationId xmlns:a16="http://schemas.microsoft.com/office/drawing/2014/main" id="{44F2871E-FEFC-32F0-2B80-E31ED46C753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133f6155f6d_0_69:notes">
            <a:extLst>
              <a:ext uri="{FF2B5EF4-FFF2-40B4-BE49-F238E27FC236}">
                <a16:creationId xmlns:a16="http://schemas.microsoft.com/office/drawing/2014/main" id="{2B535947-BCE1-E283-7A8F-709A2D108BC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433307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>
          <a:extLst>
            <a:ext uri="{FF2B5EF4-FFF2-40B4-BE49-F238E27FC236}">
              <a16:creationId xmlns:a16="http://schemas.microsoft.com/office/drawing/2014/main" id="{965999A8-2A32-D5E9-6B26-7B18CB75F3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2161ca7da69_2_0:notes">
            <a:extLst>
              <a:ext uri="{FF2B5EF4-FFF2-40B4-BE49-F238E27FC236}">
                <a16:creationId xmlns:a16="http://schemas.microsoft.com/office/drawing/2014/main" id="{D9BD429C-DE8B-F867-8DF5-90F533B5F67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2161ca7da69_2_0:notes">
            <a:extLst>
              <a:ext uri="{FF2B5EF4-FFF2-40B4-BE49-F238E27FC236}">
                <a16:creationId xmlns:a16="http://schemas.microsoft.com/office/drawing/2014/main" id="{CBCCA4C1-E78D-1185-2A9D-6B4CE9DF448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381659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g1340135a080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4" name="Google Shape;854;g1340135a080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2060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9FA914-DC25-DE4A-8178-379B073B5EF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510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d431007ba2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1df52a00d07_0_2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1df52a00d07_0_2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54dda1946d_4_26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7" name="Google Shape;617;g54dda1946d_4_26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8283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>
          <a:extLst>
            <a:ext uri="{FF2B5EF4-FFF2-40B4-BE49-F238E27FC236}">
              <a16:creationId xmlns:a16="http://schemas.microsoft.com/office/drawing/2014/main" id="{B82BB6A7-0B53-7879-AF43-1FE232A7E2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2161ca7da69_2_0:notes">
            <a:extLst>
              <a:ext uri="{FF2B5EF4-FFF2-40B4-BE49-F238E27FC236}">
                <a16:creationId xmlns:a16="http://schemas.microsoft.com/office/drawing/2014/main" id="{AE1723F7-7C17-4C38-2A22-E8F7B3F8AC2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2161ca7da69_2_0:notes">
            <a:extLst>
              <a:ext uri="{FF2B5EF4-FFF2-40B4-BE49-F238E27FC236}">
                <a16:creationId xmlns:a16="http://schemas.microsoft.com/office/drawing/2014/main" id="{CBEE9A73-453C-D561-C576-4A3E8D11A46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2174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117b871a42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5" name="Google Shape;375;g117b871a42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>
          <a:extLst>
            <a:ext uri="{FF2B5EF4-FFF2-40B4-BE49-F238E27FC236}">
              <a16:creationId xmlns:a16="http://schemas.microsoft.com/office/drawing/2014/main" id="{560D197B-DEAF-EB6F-091A-1C01E5427D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1df52a00d07_0_243:notes">
            <a:extLst>
              <a:ext uri="{FF2B5EF4-FFF2-40B4-BE49-F238E27FC236}">
                <a16:creationId xmlns:a16="http://schemas.microsoft.com/office/drawing/2014/main" id="{10F0A8A4-D5DC-EC93-7377-EE9F3E14379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1df52a00d07_0_243:notes">
            <a:extLst>
              <a:ext uri="{FF2B5EF4-FFF2-40B4-BE49-F238E27FC236}">
                <a16:creationId xmlns:a16="http://schemas.microsoft.com/office/drawing/2014/main" id="{5550F4DE-9BFD-5053-0456-F32288FFF48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932105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>
          <a:extLst>
            <a:ext uri="{FF2B5EF4-FFF2-40B4-BE49-F238E27FC236}">
              <a16:creationId xmlns:a16="http://schemas.microsoft.com/office/drawing/2014/main" id="{CF565102-164F-AFD4-7865-86C63066DB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54dda1946d_4_2679:notes">
            <a:extLst>
              <a:ext uri="{FF2B5EF4-FFF2-40B4-BE49-F238E27FC236}">
                <a16:creationId xmlns:a16="http://schemas.microsoft.com/office/drawing/2014/main" id="{0125DAB8-AF02-F9A3-440B-871318F3914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" name="Google Shape;479;g54dda1946d_4_2679:notes">
            <a:extLst>
              <a:ext uri="{FF2B5EF4-FFF2-40B4-BE49-F238E27FC236}">
                <a16:creationId xmlns:a16="http://schemas.microsoft.com/office/drawing/2014/main" id="{9D27D840-4051-8C40-922A-B9603A26B50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4424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C9D3A-EA13-B9D9-4EE3-CC0F2CF393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00A67F-D567-28D8-DC81-631B41EA4F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D718F1-B455-1FEF-07C7-341F28687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B4E97-C1B8-9047-8A4A-C8A74F713439}" type="datetime2">
              <a:rPr lang="en-US" smtClean="0"/>
              <a:t>Tuesday, October 22, 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1D73A-05C9-B455-C00A-9F2A56349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CHEP2024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1A341-1399-49F1-EA12-4FB04931D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2AFF-D124-7647-A07B-5E82F0458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513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6B9F8-5468-6E9E-7AF6-816748F9F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4D2017-F71A-6919-F721-B706B27136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7F662C-0326-A9ED-8E3B-EEC9C3682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2517E-686A-4F48-B684-0F54F572B4F7}" type="datetime2">
              <a:rPr lang="en-US" smtClean="0"/>
              <a:t>Tuesday, October 22, 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736D95-8090-B36F-9998-FA34744E7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CHEP2024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A7608-38C8-0771-E27E-866DF7B9F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2AFF-D124-7647-A07B-5E82F0458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54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5B3313-6F8A-A76D-C5FF-660ABF0E6D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F62310-5076-BB21-ADAD-0E4AC556B3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A0F14A-255F-4C29-2F97-88702ED5F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196E-18B2-784F-B00B-FD795B8802C5}" type="datetime2">
              <a:rPr lang="en-US" smtClean="0"/>
              <a:t>Tuesday, October 22, 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2B423-F91A-01A4-DB57-2E765B69D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CHEP2024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9238F4-F0AC-8A37-8A12-B74DD2A71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2AFF-D124-7647-A07B-5E82F0458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998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3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0">
                <a:solidFill>
                  <a:srgbClr val="242E3C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3"/>
          <p:cNvSpPr txBox="1">
            <a:spLocks noGrp="1"/>
          </p:cNvSpPr>
          <p:nvPr>
            <p:ph type="subTitle" idx="1"/>
          </p:nvPr>
        </p:nvSpPr>
        <p:spPr>
          <a:xfrm>
            <a:off x="950967" y="2742767"/>
            <a:ext cx="307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>
                <a:solidFill>
                  <a:srgbClr val="273840"/>
                </a:solidFill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13"/>
          <p:cNvSpPr txBox="1">
            <a:spLocks noGrp="1"/>
          </p:cNvSpPr>
          <p:nvPr>
            <p:ph type="subTitle" idx="2"/>
          </p:nvPr>
        </p:nvSpPr>
        <p:spPr>
          <a:xfrm>
            <a:off x="950967" y="4804403"/>
            <a:ext cx="307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>
                <a:solidFill>
                  <a:srgbClr val="273840"/>
                </a:solidFill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3"/>
          <p:cNvSpPr txBox="1">
            <a:spLocks noGrp="1"/>
          </p:cNvSpPr>
          <p:nvPr>
            <p:ph type="subTitle" idx="3"/>
          </p:nvPr>
        </p:nvSpPr>
        <p:spPr>
          <a:xfrm>
            <a:off x="4559000" y="4804403"/>
            <a:ext cx="307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>
                <a:solidFill>
                  <a:srgbClr val="273840"/>
                </a:solidFill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13"/>
          <p:cNvSpPr txBox="1">
            <a:spLocks noGrp="1"/>
          </p:cNvSpPr>
          <p:nvPr>
            <p:ph type="subTitle" idx="4"/>
          </p:nvPr>
        </p:nvSpPr>
        <p:spPr>
          <a:xfrm>
            <a:off x="4559000" y="2742767"/>
            <a:ext cx="307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>
                <a:solidFill>
                  <a:srgbClr val="273840"/>
                </a:solidFill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3"/>
          <p:cNvSpPr txBox="1">
            <a:spLocks noGrp="1"/>
          </p:cNvSpPr>
          <p:nvPr>
            <p:ph type="title" idx="5" hasCustomPrompt="1"/>
          </p:nvPr>
        </p:nvSpPr>
        <p:spPr>
          <a:xfrm>
            <a:off x="1887167" y="1588967"/>
            <a:ext cx="1201600" cy="82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933" b="0">
                <a:solidFill>
                  <a:srgbClr val="01779F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29" name="Google Shape;129;p13"/>
          <p:cNvSpPr txBox="1">
            <a:spLocks noGrp="1"/>
          </p:cNvSpPr>
          <p:nvPr>
            <p:ph type="title" idx="6" hasCustomPrompt="1"/>
          </p:nvPr>
        </p:nvSpPr>
        <p:spPr>
          <a:xfrm>
            <a:off x="5495200" y="3650800"/>
            <a:ext cx="1201600" cy="82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933" b="0">
                <a:solidFill>
                  <a:srgbClr val="01779F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30" name="Google Shape;130;p13"/>
          <p:cNvSpPr txBox="1">
            <a:spLocks noGrp="1"/>
          </p:cNvSpPr>
          <p:nvPr>
            <p:ph type="title" idx="7" hasCustomPrompt="1"/>
          </p:nvPr>
        </p:nvSpPr>
        <p:spPr>
          <a:xfrm>
            <a:off x="1887167" y="3650800"/>
            <a:ext cx="1201600" cy="82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933" b="0">
                <a:solidFill>
                  <a:srgbClr val="01779F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31" name="Google Shape;131;p13"/>
          <p:cNvSpPr txBox="1">
            <a:spLocks noGrp="1"/>
          </p:cNvSpPr>
          <p:nvPr>
            <p:ph type="title" idx="8" hasCustomPrompt="1"/>
          </p:nvPr>
        </p:nvSpPr>
        <p:spPr>
          <a:xfrm>
            <a:off x="5495200" y="1588967"/>
            <a:ext cx="1201600" cy="82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933" b="0">
                <a:solidFill>
                  <a:srgbClr val="01779F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32" name="Google Shape;132;p13"/>
          <p:cNvSpPr txBox="1">
            <a:spLocks noGrp="1"/>
          </p:cNvSpPr>
          <p:nvPr>
            <p:ph type="subTitle" idx="9"/>
          </p:nvPr>
        </p:nvSpPr>
        <p:spPr>
          <a:xfrm>
            <a:off x="8167033" y="4804403"/>
            <a:ext cx="307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>
                <a:solidFill>
                  <a:srgbClr val="273840"/>
                </a:solidFill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13"/>
          <p:cNvSpPr txBox="1">
            <a:spLocks noGrp="1"/>
          </p:cNvSpPr>
          <p:nvPr>
            <p:ph type="subTitle" idx="13"/>
          </p:nvPr>
        </p:nvSpPr>
        <p:spPr>
          <a:xfrm>
            <a:off x="8167033" y="2742767"/>
            <a:ext cx="307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>
                <a:solidFill>
                  <a:srgbClr val="273840"/>
                </a:solidFill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13"/>
          <p:cNvSpPr txBox="1">
            <a:spLocks noGrp="1"/>
          </p:cNvSpPr>
          <p:nvPr>
            <p:ph type="title" idx="14" hasCustomPrompt="1"/>
          </p:nvPr>
        </p:nvSpPr>
        <p:spPr>
          <a:xfrm>
            <a:off x="9103233" y="3650800"/>
            <a:ext cx="1201600" cy="82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933" b="0">
                <a:solidFill>
                  <a:srgbClr val="01779F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35" name="Google Shape;135;p13"/>
          <p:cNvSpPr txBox="1">
            <a:spLocks noGrp="1"/>
          </p:cNvSpPr>
          <p:nvPr>
            <p:ph type="title" idx="15" hasCustomPrompt="1"/>
          </p:nvPr>
        </p:nvSpPr>
        <p:spPr>
          <a:xfrm>
            <a:off x="9103233" y="1588967"/>
            <a:ext cx="1201600" cy="8224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933" b="0">
                <a:solidFill>
                  <a:srgbClr val="01779F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r>
              <a:t>xx%</a:t>
            </a:r>
          </a:p>
        </p:txBody>
      </p:sp>
      <p:sp>
        <p:nvSpPr>
          <p:cNvPr id="136" name="Google Shape;136;p13"/>
          <p:cNvSpPr txBox="1">
            <a:spLocks noGrp="1"/>
          </p:cNvSpPr>
          <p:nvPr>
            <p:ph type="subTitle" idx="16"/>
          </p:nvPr>
        </p:nvSpPr>
        <p:spPr>
          <a:xfrm>
            <a:off x="950967" y="2367567"/>
            <a:ext cx="3074000" cy="51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667">
                <a:solidFill>
                  <a:srgbClr val="242E3C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37" name="Google Shape;137;p13"/>
          <p:cNvSpPr txBox="1">
            <a:spLocks noGrp="1"/>
          </p:cNvSpPr>
          <p:nvPr>
            <p:ph type="subTitle" idx="17"/>
          </p:nvPr>
        </p:nvSpPr>
        <p:spPr>
          <a:xfrm>
            <a:off x="950967" y="4429197"/>
            <a:ext cx="3074000" cy="51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667">
                <a:solidFill>
                  <a:srgbClr val="242E3C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38" name="Google Shape;138;p13"/>
          <p:cNvSpPr txBox="1">
            <a:spLocks noGrp="1"/>
          </p:cNvSpPr>
          <p:nvPr>
            <p:ph type="subTitle" idx="18"/>
          </p:nvPr>
        </p:nvSpPr>
        <p:spPr>
          <a:xfrm>
            <a:off x="4559000" y="4429197"/>
            <a:ext cx="3074000" cy="51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667">
                <a:solidFill>
                  <a:srgbClr val="242E3C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39" name="Google Shape;139;p13"/>
          <p:cNvSpPr txBox="1">
            <a:spLocks noGrp="1"/>
          </p:cNvSpPr>
          <p:nvPr>
            <p:ph type="subTitle" idx="19"/>
          </p:nvPr>
        </p:nvSpPr>
        <p:spPr>
          <a:xfrm>
            <a:off x="4559000" y="2367567"/>
            <a:ext cx="3074000" cy="51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667">
                <a:solidFill>
                  <a:srgbClr val="242E3C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40" name="Google Shape;140;p13"/>
          <p:cNvSpPr txBox="1">
            <a:spLocks noGrp="1"/>
          </p:cNvSpPr>
          <p:nvPr>
            <p:ph type="subTitle" idx="20"/>
          </p:nvPr>
        </p:nvSpPr>
        <p:spPr>
          <a:xfrm>
            <a:off x="8167033" y="4429197"/>
            <a:ext cx="3074000" cy="51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667">
                <a:solidFill>
                  <a:srgbClr val="242E3C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41" name="Google Shape;141;p13"/>
          <p:cNvSpPr txBox="1">
            <a:spLocks noGrp="1"/>
          </p:cNvSpPr>
          <p:nvPr>
            <p:ph type="subTitle" idx="21"/>
          </p:nvPr>
        </p:nvSpPr>
        <p:spPr>
          <a:xfrm>
            <a:off x="8167033" y="2367567"/>
            <a:ext cx="3074000" cy="51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667">
                <a:solidFill>
                  <a:srgbClr val="242E3C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3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grpSp>
        <p:nvGrpSpPr>
          <p:cNvPr id="142" name="Google Shape;142;p13"/>
          <p:cNvGrpSpPr/>
          <p:nvPr/>
        </p:nvGrpSpPr>
        <p:grpSpPr>
          <a:xfrm rot="5400000">
            <a:off x="-3243276" y="2360553"/>
            <a:ext cx="7482563" cy="85860"/>
            <a:chOff x="2290561" y="4544171"/>
            <a:chExt cx="5611922" cy="64395"/>
          </a:xfrm>
          <a:gradFill>
            <a:gsLst>
              <a:gs pos="0">
                <a:srgbClr val="01A592"/>
              </a:gs>
              <a:gs pos="36000">
                <a:srgbClr val="027F9C"/>
              </a:gs>
              <a:gs pos="67000">
                <a:srgbClr val="0072A0"/>
              </a:gs>
              <a:gs pos="95000">
                <a:srgbClr val="0145AA"/>
              </a:gs>
            </a:gsLst>
            <a:lin ang="5400000" scaled="0"/>
          </a:gradFill>
        </p:grpSpPr>
        <p:sp>
          <p:nvSpPr>
            <p:cNvPr id="143" name="Google Shape;143;p13"/>
            <p:cNvSpPr/>
            <p:nvPr/>
          </p:nvSpPr>
          <p:spPr>
            <a:xfrm>
              <a:off x="2290561" y="4569922"/>
              <a:ext cx="5516100" cy="129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7789434" y="4544171"/>
              <a:ext cx="113049" cy="64395"/>
            </a:xfrm>
            <a:custGeom>
              <a:avLst/>
              <a:gdLst/>
              <a:ahLst/>
              <a:cxnLst/>
              <a:rect l="l" t="t" r="r" b="b"/>
              <a:pathLst>
                <a:path w="79" h="45" extrusionOk="0">
                  <a:moveTo>
                    <a:pt x="0" y="23"/>
                  </a:moveTo>
                  <a:lnTo>
                    <a:pt x="39" y="0"/>
                  </a:lnTo>
                  <a:lnTo>
                    <a:pt x="79" y="23"/>
                  </a:lnTo>
                  <a:lnTo>
                    <a:pt x="39" y="45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5" name="Google Shape;145;p13"/>
          <p:cNvSpPr/>
          <p:nvPr/>
        </p:nvSpPr>
        <p:spPr>
          <a:xfrm rot="5400000">
            <a:off x="-493696" y="4794868"/>
            <a:ext cx="3270303" cy="5970117"/>
          </a:xfrm>
          <a:custGeom>
            <a:avLst/>
            <a:gdLst/>
            <a:ahLst/>
            <a:cxnLst/>
            <a:rect l="l" t="t" r="r" b="b"/>
            <a:pathLst>
              <a:path w="2292" h="4183" extrusionOk="0">
                <a:moveTo>
                  <a:pt x="1146" y="4183"/>
                </a:moveTo>
                <a:cubicBezTo>
                  <a:pt x="840" y="4183"/>
                  <a:pt x="552" y="4064"/>
                  <a:pt x="336" y="3847"/>
                </a:cubicBezTo>
                <a:cubicBezTo>
                  <a:pt x="119" y="3631"/>
                  <a:pt x="0" y="3343"/>
                  <a:pt x="0" y="3037"/>
                </a:cubicBezTo>
                <a:cubicBezTo>
                  <a:pt x="0" y="1145"/>
                  <a:pt x="0" y="1145"/>
                  <a:pt x="0" y="1145"/>
                </a:cubicBezTo>
                <a:cubicBezTo>
                  <a:pt x="0" y="839"/>
                  <a:pt x="119" y="552"/>
                  <a:pt x="336" y="335"/>
                </a:cubicBezTo>
                <a:cubicBezTo>
                  <a:pt x="552" y="119"/>
                  <a:pt x="840" y="0"/>
                  <a:pt x="1146" y="0"/>
                </a:cubicBezTo>
                <a:cubicBezTo>
                  <a:pt x="1452" y="0"/>
                  <a:pt x="1740" y="119"/>
                  <a:pt x="1956" y="335"/>
                </a:cubicBezTo>
                <a:cubicBezTo>
                  <a:pt x="2173" y="552"/>
                  <a:pt x="2292" y="839"/>
                  <a:pt x="2292" y="1145"/>
                </a:cubicBezTo>
                <a:cubicBezTo>
                  <a:pt x="2292" y="3037"/>
                  <a:pt x="2292" y="3037"/>
                  <a:pt x="2292" y="3037"/>
                </a:cubicBezTo>
                <a:cubicBezTo>
                  <a:pt x="2292" y="3343"/>
                  <a:pt x="2173" y="3631"/>
                  <a:pt x="1956" y="3847"/>
                </a:cubicBezTo>
                <a:cubicBezTo>
                  <a:pt x="1740" y="4064"/>
                  <a:pt x="1452" y="4183"/>
                  <a:pt x="1146" y="4183"/>
                </a:cubicBezTo>
                <a:close/>
                <a:moveTo>
                  <a:pt x="1146" y="12"/>
                </a:moveTo>
                <a:cubicBezTo>
                  <a:pt x="521" y="12"/>
                  <a:pt x="12" y="520"/>
                  <a:pt x="12" y="1145"/>
                </a:cubicBezTo>
                <a:cubicBezTo>
                  <a:pt x="12" y="3037"/>
                  <a:pt x="12" y="3037"/>
                  <a:pt x="12" y="3037"/>
                </a:cubicBezTo>
                <a:cubicBezTo>
                  <a:pt x="12" y="3662"/>
                  <a:pt x="521" y="4171"/>
                  <a:pt x="1146" y="4171"/>
                </a:cubicBezTo>
                <a:cubicBezTo>
                  <a:pt x="1146" y="4171"/>
                  <a:pt x="1146" y="4171"/>
                  <a:pt x="1146" y="4171"/>
                </a:cubicBezTo>
                <a:cubicBezTo>
                  <a:pt x="1771" y="4171"/>
                  <a:pt x="2280" y="3662"/>
                  <a:pt x="2280" y="3037"/>
                </a:cubicBezTo>
                <a:cubicBezTo>
                  <a:pt x="2280" y="1145"/>
                  <a:pt x="2280" y="1145"/>
                  <a:pt x="2280" y="1145"/>
                </a:cubicBezTo>
                <a:cubicBezTo>
                  <a:pt x="2280" y="520"/>
                  <a:pt x="1771" y="12"/>
                  <a:pt x="1146" y="12"/>
                </a:cubicBezTo>
                <a:close/>
              </a:path>
            </a:pathLst>
          </a:custGeom>
          <a:gradFill>
            <a:gsLst>
              <a:gs pos="0">
                <a:srgbClr val="01A592"/>
              </a:gs>
              <a:gs pos="36000">
                <a:srgbClr val="027F9C"/>
              </a:gs>
              <a:gs pos="67000">
                <a:srgbClr val="0072A0"/>
              </a:gs>
              <a:gs pos="95000">
                <a:srgbClr val="0145AA"/>
              </a:gs>
            </a:gsLst>
            <a:lin ang="4800000" scaled="0"/>
          </a:gra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48200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1621967" y="2636200"/>
            <a:ext cx="6756800" cy="11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6667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 idx="2" hasCustomPrompt="1"/>
          </p:nvPr>
        </p:nvSpPr>
        <p:spPr>
          <a:xfrm>
            <a:off x="960000" y="711400"/>
            <a:ext cx="1099200" cy="940000"/>
          </a:xfrm>
          <a:prstGeom prst="rect">
            <a:avLst/>
          </a:prstGeom>
          <a:solidFill>
            <a:schemeClr val="dk1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4400">
                <a:solidFill>
                  <a:schemeClr val="l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24" name="Google Shape;24;p3"/>
          <p:cNvSpPr txBox="1">
            <a:spLocks noGrp="1"/>
          </p:cNvSpPr>
          <p:nvPr>
            <p:ph type="subTitle" idx="1"/>
          </p:nvPr>
        </p:nvSpPr>
        <p:spPr>
          <a:xfrm>
            <a:off x="1621967" y="3641000"/>
            <a:ext cx="6756800" cy="58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93327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5"/>
          <p:cNvSpPr txBox="1">
            <a:spLocks noGrp="1"/>
          </p:cNvSpPr>
          <p:nvPr>
            <p:ph type="title"/>
          </p:nvPr>
        </p:nvSpPr>
        <p:spPr>
          <a:xfrm>
            <a:off x="963168" y="593367"/>
            <a:ext cx="10278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Lato"/>
                <a:ea typeface="Lato"/>
                <a:cs typeface="Lato"/>
                <a:sym typeface="La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Lato"/>
                <a:ea typeface="Lato"/>
                <a:cs typeface="Lato"/>
                <a:sym typeface="La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Lato"/>
                <a:ea typeface="Lato"/>
                <a:cs typeface="Lato"/>
                <a:sym typeface="La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Lato"/>
                <a:ea typeface="Lato"/>
                <a:cs typeface="Lato"/>
                <a:sym typeface="La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Lato"/>
                <a:ea typeface="Lato"/>
                <a:cs typeface="Lato"/>
                <a:sym typeface="La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Lato"/>
                <a:ea typeface="Lato"/>
                <a:cs typeface="Lato"/>
                <a:sym typeface="La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Lato"/>
                <a:ea typeface="Lato"/>
                <a:cs typeface="Lato"/>
                <a:sym typeface="La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94814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8"/>
          <p:cNvSpPr txBox="1">
            <a:spLocks noGrp="1"/>
          </p:cNvSpPr>
          <p:nvPr>
            <p:ph type="title"/>
          </p:nvPr>
        </p:nvSpPr>
        <p:spPr>
          <a:xfrm>
            <a:off x="1328200" y="3299467"/>
            <a:ext cx="6265600" cy="2391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8000">
                <a:solidFill>
                  <a:srgbClr val="242E3C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 dirty="0"/>
          </a:p>
        </p:txBody>
      </p:sp>
      <p:grpSp>
        <p:nvGrpSpPr>
          <p:cNvPr id="89" name="Google Shape;89;p8"/>
          <p:cNvGrpSpPr/>
          <p:nvPr/>
        </p:nvGrpSpPr>
        <p:grpSpPr>
          <a:xfrm rot="-5400000">
            <a:off x="7485000" y="7868944"/>
            <a:ext cx="7512051" cy="95251"/>
            <a:chOff x="969625" y="4766808"/>
            <a:chExt cx="5634038" cy="71438"/>
          </a:xfrm>
          <a:gradFill>
            <a:gsLst>
              <a:gs pos="0">
                <a:srgbClr val="01A592"/>
              </a:gs>
              <a:gs pos="36000">
                <a:srgbClr val="027F9C"/>
              </a:gs>
              <a:gs pos="67000">
                <a:srgbClr val="0072A0"/>
              </a:gs>
              <a:gs pos="95000">
                <a:srgbClr val="0145AA"/>
              </a:gs>
            </a:gsLst>
            <a:lin ang="5400000" scaled="0"/>
          </a:gradFill>
        </p:grpSpPr>
        <p:sp>
          <p:nvSpPr>
            <p:cNvPr id="90" name="Google Shape;90;p8"/>
            <p:cNvSpPr/>
            <p:nvPr/>
          </p:nvSpPr>
          <p:spPr>
            <a:xfrm>
              <a:off x="969625" y="4795327"/>
              <a:ext cx="5527800" cy="144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6478250" y="4766808"/>
              <a:ext cx="125413" cy="71438"/>
            </a:xfrm>
            <a:custGeom>
              <a:avLst/>
              <a:gdLst/>
              <a:ahLst/>
              <a:cxnLst/>
              <a:rect l="l" t="t" r="r" b="b"/>
              <a:pathLst>
                <a:path w="79" h="45" extrusionOk="0">
                  <a:moveTo>
                    <a:pt x="0" y="23"/>
                  </a:moveTo>
                  <a:lnTo>
                    <a:pt x="39" y="0"/>
                  </a:lnTo>
                  <a:lnTo>
                    <a:pt x="79" y="23"/>
                  </a:lnTo>
                  <a:lnTo>
                    <a:pt x="39" y="45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478250" y="4766808"/>
              <a:ext cx="125413" cy="71438"/>
            </a:xfrm>
            <a:custGeom>
              <a:avLst/>
              <a:gdLst/>
              <a:ahLst/>
              <a:cxnLst/>
              <a:rect l="l" t="t" r="r" b="b"/>
              <a:pathLst>
                <a:path w="79" h="45" extrusionOk="0">
                  <a:moveTo>
                    <a:pt x="0" y="23"/>
                  </a:moveTo>
                  <a:lnTo>
                    <a:pt x="39" y="0"/>
                  </a:lnTo>
                  <a:lnTo>
                    <a:pt x="79" y="23"/>
                  </a:lnTo>
                  <a:lnTo>
                    <a:pt x="39" y="45"/>
                  </a:lnTo>
                  <a:lnTo>
                    <a:pt x="0" y="23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0149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4"/>
          <p:cNvSpPr txBox="1">
            <a:spLocks noGrp="1"/>
          </p:cNvSpPr>
          <p:nvPr>
            <p:ph type="title"/>
          </p:nvPr>
        </p:nvSpPr>
        <p:spPr>
          <a:xfrm>
            <a:off x="1513267" y="1195867"/>
            <a:ext cx="4692800" cy="196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242E3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14"/>
          <p:cNvSpPr txBox="1">
            <a:spLocks noGrp="1"/>
          </p:cNvSpPr>
          <p:nvPr>
            <p:ph type="subTitle" idx="1"/>
          </p:nvPr>
        </p:nvSpPr>
        <p:spPr>
          <a:xfrm>
            <a:off x="1513267" y="3160300"/>
            <a:ext cx="4692800" cy="148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273840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14"/>
          <p:cNvSpPr>
            <a:spLocks noGrp="1"/>
          </p:cNvSpPr>
          <p:nvPr>
            <p:ph type="pic" idx="2"/>
          </p:nvPr>
        </p:nvSpPr>
        <p:spPr>
          <a:xfrm>
            <a:off x="6817033" y="711817"/>
            <a:ext cx="3880000" cy="5434400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151" name="Google Shape;151;p14"/>
          <p:cNvGrpSpPr/>
          <p:nvPr/>
        </p:nvGrpSpPr>
        <p:grpSpPr>
          <a:xfrm rot="5400000">
            <a:off x="-5442815" y="868777"/>
            <a:ext cx="11883217" cy="95251"/>
            <a:chOff x="-2308750" y="4879233"/>
            <a:chExt cx="8912413" cy="71438"/>
          </a:xfrm>
          <a:gradFill>
            <a:gsLst>
              <a:gs pos="0">
                <a:srgbClr val="01A592"/>
              </a:gs>
              <a:gs pos="36000">
                <a:srgbClr val="027F9C"/>
              </a:gs>
              <a:gs pos="67000">
                <a:srgbClr val="0072A0"/>
              </a:gs>
              <a:gs pos="95000">
                <a:srgbClr val="0145AA"/>
              </a:gs>
            </a:gsLst>
            <a:lin ang="5400000" scaled="0"/>
          </a:gradFill>
        </p:grpSpPr>
        <p:sp>
          <p:nvSpPr>
            <p:cNvPr id="152" name="Google Shape;152;p14"/>
            <p:cNvSpPr/>
            <p:nvPr/>
          </p:nvSpPr>
          <p:spPr>
            <a:xfrm>
              <a:off x="-2308750" y="4907750"/>
              <a:ext cx="8876100" cy="144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Google Shape;153;p14"/>
            <p:cNvSpPr/>
            <p:nvPr/>
          </p:nvSpPr>
          <p:spPr>
            <a:xfrm>
              <a:off x="6478250" y="4879233"/>
              <a:ext cx="125413" cy="71438"/>
            </a:xfrm>
            <a:custGeom>
              <a:avLst/>
              <a:gdLst/>
              <a:ahLst/>
              <a:cxnLst/>
              <a:rect l="l" t="t" r="r" b="b"/>
              <a:pathLst>
                <a:path w="79" h="45" extrusionOk="0">
                  <a:moveTo>
                    <a:pt x="0" y="23"/>
                  </a:moveTo>
                  <a:lnTo>
                    <a:pt x="39" y="0"/>
                  </a:lnTo>
                  <a:lnTo>
                    <a:pt x="79" y="23"/>
                  </a:lnTo>
                  <a:lnTo>
                    <a:pt x="39" y="45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154;p14"/>
            <p:cNvSpPr/>
            <p:nvPr/>
          </p:nvSpPr>
          <p:spPr>
            <a:xfrm>
              <a:off x="6478250" y="4879233"/>
              <a:ext cx="125413" cy="71438"/>
            </a:xfrm>
            <a:custGeom>
              <a:avLst/>
              <a:gdLst/>
              <a:ahLst/>
              <a:cxnLst/>
              <a:rect l="l" t="t" r="r" b="b"/>
              <a:pathLst>
                <a:path w="79" h="45" extrusionOk="0">
                  <a:moveTo>
                    <a:pt x="0" y="23"/>
                  </a:moveTo>
                  <a:lnTo>
                    <a:pt x="39" y="0"/>
                  </a:lnTo>
                  <a:lnTo>
                    <a:pt x="79" y="23"/>
                  </a:lnTo>
                  <a:lnTo>
                    <a:pt x="39" y="45"/>
                  </a:lnTo>
                  <a:lnTo>
                    <a:pt x="0" y="23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5" name="Google Shape;155;p14"/>
          <p:cNvGrpSpPr/>
          <p:nvPr/>
        </p:nvGrpSpPr>
        <p:grpSpPr>
          <a:xfrm>
            <a:off x="-4211935" y="-3682224"/>
            <a:ext cx="19080953" cy="11334471"/>
            <a:chOff x="-3158952" y="-2761668"/>
            <a:chExt cx="14310715" cy="8500853"/>
          </a:xfrm>
          <a:gradFill>
            <a:gsLst>
              <a:gs pos="0">
                <a:srgbClr val="01A592"/>
              </a:gs>
              <a:gs pos="36000">
                <a:srgbClr val="027F9C"/>
              </a:gs>
              <a:gs pos="67000">
                <a:srgbClr val="0072A0"/>
              </a:gs>
              <a:gs pos="95000">
                <a:srgbClr val="0145AA"/>
              </a:gs>
            </a:gsLst>
            <a:lin ang="5400000" scaled="0"/>
          </a:gradFill>
        </p:grpSpPr>
        <p:sp>
          <p:nvSpPr>
            <p:cNvPr id="156" name="Google Shape;156;p14"/>
            <p:cNvSpPr/>
            <p:nvPr/>
          </p:nvSpPr>
          <p:spPr>
            <a:xfrm rot="-5400000">
              <a:off x="-1420638" y="2510207"/>
              <a:ext cx="1490664" cy="4967292"/>
            </a:xfrm>
            <a:custGeom>
              <a:avLst/>
              <a:gdLst/>
              <a:ahLst/>
              <a:cxnLst/>
              <a:rect l="l" t="t" r="r" b="b"/>
              <a:pathLst>
                <a:path w="1255" h="4183" extrusionOk="0">
                  <a:moveTo>
                    <a:pt x="627" y="4183"/>
                  </a:moveTo>
                  <a:cubicBezTo>
                    <a:pt x="281" y="4183"/>
                    <a:pt x="0" y="3901"/>
                    <a:pt x="0" y="3555"/>
                  </a:cubicBezTo>
                  <a:cubicBezTo>
                    <a:pt x="0" y="627"/>
                    <a:pt x="0" y="627"/>
                    <a:pt x="0" y="627"/>
                  </a:cubicBezTo>
                  <a:cubicBezTo>
                    <a:pt x="0" y="281"/>
                    <a:pt x="281" y="0"/>
                    <a:pt x="627" y="0"/>
                  </a:cubicBezTo>
                  <a:cubicBezTo>
                    <a:pt x="973" y="0"/>
                    <a:pt x="1255" y="281"/>
                    <a:pt x="1255" y="627"/>
                  </a:cubicBezTo>
                  <a:cubicBezTo>
                    <a:pt x="1255" y="3555"/>
                    <a:pt x="1255" y="3555"/>
                    <a:pt x="1255" y="3555"/>
                  </a:cubicBezTo>
                  <a:cubicBezTo>
                    <a:pt x="1255" y="3901"/>
                    <a:pt x="973" y="4183"/>
                    <a:pt x="627" y="4183"/>
                  </a:cubicBezTo>
                  <a:close/>
                  <a:moveTo>
                    <a:pt x="627" y="12"/>
                  </a:moveTo>
                  <a:cubicBezTo>
                    <a:pt x="288" y="12"/>
                    <a:pt x="12" y="288"/>
                    <a:pt x="12" y="627"/>
                  </a:cubicBezTo>
                  <a:cubicBezTo>
                    <a:pt x="12" y="3555"/>
                    <a:pt x="12" y="3555"/>
                    <a:pt x="12" y="3555"/>
                  </a:cubicBezTo>
                  <a:cubicBezTo>
                    <a:pt x="12" y="3895"/>
                    <a:pt x="288" y="4171"/>
                    <a:pt x="627" y="4171"/>
                  </a:cubicBezTo>
                  <a:cubicBezTo>
                    <a:pt x="967" y="4171"/>
                    <a:pt x="1243" y="3895"/>
                    <a:pt x="1243" y="3555"/>
                  </a:cubicBezTo>
                  <a:cubicBezTo>
                    <a:pt x="1243" y="627"/>
                    <a:pt x="1243" y="627"/>
                    <a:pt x="1243" y="627"/>
                  </a:cubicBezTo>
                  <a:cubicBezTo>
                    <a:pt x="1243" y="288"/>
                    <a:pt x="967" y="12"/>
                    <a:pt x="6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Google Shape;157;p14"/>
            <p:cNvSpPr/>
            <p:nvPr/>
          </p:nvSpPr>
          <p:spPr>
            <a:xfrm>
              <a:off x="8430787" y="-2761668"/>
              <a:ext cx="2720976" cy="4967292"/>
            </a:xfrm>
            <a:custGeom>
              <a:avLst/>
              <a:gdLst/>
              <a:ahLst/>
              <a:cxnLst/>
              <a:rect l="l" t="t" r="r" b="b"/>
              <a:pathLst>
                <a:path w="2292" h="4183" extrusionOk="0">
                  <a:moveTo>
                    <a:pt x="1146" y="4183"/>
                  </a:moveTo>
                  <a:cubicBezTo>
                    <a:pt x="840" y="4183"/>
                    <a:pt x="552" y="4064"/>
                    <a:pt x="336" y="3847"/>
                  </a:cubicBezTo>
                  <a:cubicBezTo>
                    <a:pt x="119" y="3631"/>
                    <a:pt x="0" y="3343"/>
                    <a:pt x="0" y="3037"/>
                  </a:cubicBezTo>
                  <a:cubicBezTo>
                    <a:pt x="0" y="1145"/>
                    <a:pt x="0" y="1145"/>
                    <a:pt x="0" y="1145"/>
                  </a:cubicBezTo>
                  <a:cubicBezTo>
                    <a:pt x="0" y="839"/>
                    <a:pt x="119" y="552"/>
                    <a:pt x="336" y="335"/>
                  </a:cubicBezTo>
                  <a:cubicBezTo>
                    <a:pt x="552" y="119"/>
                    <a:pt x="840" y="0"/>
                    <a:pt x="1146" y="0"/>
                  </a:cubicBezTo>
                  <a:cubicBezTo>
                    <a:pt x="1452" y="0"/>
                    <a:pt x="1740" y="119"/>
                    <a:pt x="1956" y="335"/>
                  </a:cubicBezTo>
                  <a:cubicBezTo>
                    <a:pt x="2173" y="552"/>
                    <a:pt x="2292" y="839"/>
                    <a:pt x="2292" y="1145"/>
                  </a:cubicBezTo>
                  <a:cubicBezTo>
                    <a:pt x="2292" y="3037"/>
                    <a:pt x="2292" y="3037"/>
                    <a:pt x="2292" y="3037"/>
                  </a:cubicBezTo>
                  <a:cubicBezTo>
                    <a:pt x="2292" y="3343"/>
                    <a:pt x="2173" y="3631"/>
                    <a:pt x="1956" y="3847"/>
                  </a:cubicBezTo>
                  <a:cubicBezTo>
                    <a:pt x="1740" y="4064"/>
                    <a:pt x="1452" y="4183"/>
                    <a:pt x="1146" y="4183"/>
                  </a:cubicBezTo>
                  <a:close/>
                  <a:moveTo>
                    <a:pt x="1146" y="12"/>
                  </a:moveTo>
                  <a:cubicBezTo>
                    <a:pt x="521" y="12"/>
                    <a:pt x="12" y="520"/>
                    <a:pt x="12" y="1145"/>
                  </a:cubicBezTo>
                  <a:cubicBezTo>
                    <a:pt x="12" y="3037"/>
                    <a:pt x="12" y="3037"/>
                    <a:pt x="12" y="3037"/>
                  </a:cubicBezTo>
                  <a:cubicBezTo>
                    <a:pt x="12" y="3662"/>
                    <a:pt x="521" y="4171"/>
                    <a:pt x="1146" y="4171"/>
                  </a:cubicBezTo>
                  <a:cubicBezTo>
                    <a:pt x="1146" y="4171"/>
                    <a:pt x="1146" y="4171"/>
                    <a:pt x="1146" y="4171"/>
                  </a:cubicBezTo>
                  <a:cubicBezTo>
                    <a:pt x="1771" y="4171"/>
                    <a:pt x="2280" y="3662"/>
                    <a:pt x="2280" y="3037"/>
                  </a:cubicBezTo>
                  <a:cubicBezTo>
                    <a:pt x="2280" y="1145"/>
                    <a:pt x="2280" y="1145"/>
                    <a:pt x="2280" y="1145"/>
                  </a:cubicBezTo>
                  <a:cubicBezTo>
                    <a:pt x="2280" y="520"/>
                    <a:pt x="1771" y="12"/>
                    <a:pt x="1146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69297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1"/>
          <p:cNvSpPr txBox="1">
            <a:spLocks noGrp="1"/>
          </p:cNvSpPr>
          <p:nvPr>
            <p:ph type="title"/>
          </p:nvPr>
        </p:nvSpPr>
        <p:spPr>
          <a:xfrm>
            <a:off x="950967" y="593367"/>
            <a:ext cx="10290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242E3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 dirty="0"/>
          </a:p>
        </p:txBody>
      </p:sp>
      <p:grpSp>
        <p:nvGrpSpPr>
          <p:cNvPr id="238" name="Google Shape;238;p21"/>
          <p:cNvGrpSpPr/>
          <p:nvPr/>
        </p:nvGrpSpPr>
        <p:grpSpPr>
          <a:xfrm>
            <a:off x="-5663069" y="-4733423"/>
            <a:ext cx="19255137" cy="12234753"/>
            <a:chOff x="-4247302" y="-3550068"/>
            <a:chExt cx="14441353" cy="9176065"/>
          </a:xfrm>
          <a:gradFill>
            <a:gsLst>
              <a:gs pos="0">
                <a:srgbClr val="01A592"/>
              </a:gs>
              <a:gs pos="36000">
                <a:srgbClr val="027F9C"/>
              </a:gs>
              <a:gs pos="67000">
                <a:srgbClr val="0072A0"/>
              </a:gs>
              <a:gs pos="95000">
                <a:srgbClr val="0145AA"/>
              </a:gs>
            </a:gsLst>
            <a:lin ang="5400000" scaled="0"/>
          </a:gradFill>
        </p:grpSpPr>
        <p:sp>
          <p:nvSpPr>
            <p:cNvPr id="239" name="Google Shape;239;p21"/>
            <p:cNvSpPr/>
            <p:nvPr/>
          </p:nvSpPr>
          <p:spPr>
            <a:xfrm rot="-5400000">
              <a:off x="-2508988" y="2397020"/>
              <a:ext cx="1490664" cy="4967292"/>
            </a:xfrm>
            <a:custGeom>
              <a:avLst/>
              <a:gdLst/>
              <a:ahLst/>
              <a:cxnLst/>
              <a:rect l="l" t="t" r="r" b="b"/>
              <a:pathLst>
                <a:path w="1255" h="4183" extrusionOk="0">
                  <a:moveTo>
                    <a:pt x="627" y="4183"/>
                  </a:moveTo>
                  <a:cubicBezTo>
                    <a:pt x="281" y="4183"/>
                    <a:pt x="0" y="3901"/>
                    <a:pt x="0" y="3555"/>
                  </a:cubicBezTo>
                  <a:cubicBezTo>
                    <a:pt x="0" y="627"/>
                    <a:pt x="0" y="627"/>
                    <a:pt x="0" y="627"/>
                  </a:cubicBezTo>
                  <a:cubicBezTo>
                    <a:pt x="0" y="281"/>
                    <a:pt x="281" y="0"/>
                    <a:pt x="627" y="0"/>
                  </a:cubicBezTo>
                  <a:cubicBezTo>
                    <a:pt x="973" y="0"/>
                    <a:pt x="1255" y="281"/>
                    <a:pt x="1255" y="627"/>
                  </a:cubicBezTo>
                  <a:cubicBezTo>
                    <a:pt x="1255" y="3555"/>
                    <a:pt x="1255" y="3555"/>
                    <a:pt x="1255" y="3555"/>
                  </a:cubicBezTo>
                  <a:cubicBezTo>
                    <a:pt x="1255" y="3901"/>
                    <a:pt x="973" y="4183"/>
                    <a:pt x="627" y="4183"/>
                  </a:cubicBezTo>
                  <a:close/>
                  <a:moveTo>
                    <a:pt x="627" y="12"/>
                  </a:moveTo>
                  <a:cubicBezTo>
                    <a:pt x="288" y="12"/>
                    <a:pt x="12" y="288"/>
                    <a:pt x="12" y="627"/>
                  </a:cubicBezTo>
                  <a:cubicBezTo>
                    <a:pt x="12" y="3555"/>
                    <a:pt x="12" y="3555"/>
                    <a:pt x="12" y="3555"/>
                  </a:cubicBezTo>
                  <a:cubicBezTo>
                    <a:pt x="12" y="3895"/>
                    <a:pt x="288" y="4171"/>
                    <a:pt x="627" y="4171"/>
                  </a:cubicBezTo>
                  <a:cubicBezTo>
                    <a:pt x="967" y="4171"/>
                    <a:pt x="1243" y="3895"/>
                    <a:pt x="1243" y="3555"/>
                  </a:cubicBezTo>
                  <a:cubicBezTo>
                    <a:pt x="1243" y="627"/>
                    <a:pt x="1243" y="627"/>
                    <a:pt x="1243" y="627"/>
                  </a:cubicBezTo>
                  <a:cubicBezTo>
                    <a:pt x="1243" y="288"/>
                    <a:pt x="967" y="12"/>
                    <a:pt x="6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0" name="Google Shape;240;p21"/>
            <p:cNvSpPr/>
            <p:nvPr/>
          </p:nvSpPr>
          <p:spPr>
            <a:xfrm rot="10800000">
              <a:off x="8703387" y="-3550068"/>
              <a:ext cx="1490664" cy="4967292"/>
            </a:xfrm>
            <a:custGeom>
              <a:avLst/>
              <a:gdLst/>
              <a:ahLst/>
              <a:cxnLst/>
              <a:rect l="l" t="t" r="r" b="b"/>
              <a:pathLst>
                <a:path w="1255" h="4183" extrusionOk="0">
                  <a:moveTo>
                    <a:pt x="627" y="4183"/>
                  </a:moveTo>
                  <a:cubicBezTo>
                    <a:pt x="281" y="4183"/>
                    <a:pt x="0" y="3901"/>
                    <a:pt x="0" y="3555"/>
                  </a:cubicBezTo>
                  <a:cubicBezTo>
                    <a:pt x="0" y="627"/>
                    <a:pt x="0" y="627"/>
                    <a:pt x="0" y="627"/>
                  </a:cubicBezTo>
                  <a:cubicBezTo>
                    <a:pt x="0" y="281"/>
                    <a:pt x="281" y="0"/>
                    <a:pt x="627" y="0"/>
                  </a:cubicBezTo>
                  <a:cubicBezTo>
                    <a:pt x="973" y="0"/>
                    <a:pt x="1255" y="281"/>
                    <a:pt x="1255" y="627"/>
                  </a:cubicBezTo>
                  <a:cubicBezTo>
                    <a:pt x="1255" y="3555"/>
                    <a:pt x="1255" y="3555"/>
                    <a:pt x="1255" y="3555"/>
                  </a:cubicBezTo>
                  <a:cubicBezTo>
                    <a:pt x="1255" y="3901"/>
                    <a:pt x="973" y="4183"/>
                    <a:pt x="627" y="4183"/>
                  </a:cubicBezTo>
                  <a:close/>
                  <a:moveTo>
                    <a:pt x="627" y="12"/>
                  </a:moveTo>
                  <a:cubicBezTo>
                    <a:pt x="288" y="12"/>
                    <a:pt x="12" y="288"/>
                    <a:pt x="12" y="627"/>
                  </a:cubicBezTo>
                  <a:cubicBezTo>
                    <a:pt x="12" y="3555"/>
                    <a:pt x="12" y="3555"/>
                    <a:pt x="12" y="3555"/>
                  </a:cubicBezTo>
                  <a:cubicBezTo>
                    <a:pt x="12" y="3895"/>
                    <a:pt x="288" y="4171"/>
                    <a:pt x="627" y="4171"/>
                  </a:cubicBezTo>
                  <a:cubicBezTo>
                    <a:pt x="967" y="4171"/>
                    <a:pt x="1243" y="3895"/>
                    <a:pt x="1243" y="3555"/>
                  </a:cubicBezTo>
                  <a:cubicBezTo>
                    <a:pt x="1243" y="627"/>
                    <a:pt x="1243" y="627"/>
                    <a:pt x="1243" y="627"/>
                  </a:cubicBezTo>
                  <a:cubicBezTo>
                    <a:pt x="1243" y="288"/>
                    <a:pt x="967" y="12"/>
                    <a:pt x="6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41" name="Google Shape;241;p21"/>
          <p:cNvGrpSpPr/>
          <p:nvPr/>
        </p:nvGrpSpPr>
        <p:grpSpPr>
          <a:xfrm>
            <a:off x="960001" y="411311"/>
            <a:ext cx="13006700" cy="6143868"/>
            <a:chOff x="720000" y="308483"/>
            <a:chExt cx="9755025" cy="4607901"/>
          </a:xfrm>
          <a:gradFill>
            <a:gsLst>
              <a:gs pos="0">
                <a:srgbClr val="01A592"/>
              </a:gs>
              <a:gs pos="36000">
                <a:srgbClr val="027F9C"/>
              </a:gs>
              <a:gs pos="67000">
                <a:srgbClr val="0072A0"/>
              </a:gs>
              <a:gs pos="95000">
                <a:srgbClr val="0145AA"/>
              </a:gs>
            </a:gsLst>
            <a:lin ang="5400000" scaled="0"/>
          </a:gradFill>
        </p:grpSpPr>
        <p:grpSp>
          <p:nvGrpSpPr>
            <p:cNvPr id="242" name="Google Shape;242;p21"/>
            <p:cNvGrpSpPr/>
            <p:nvPr/>
          </p:nvGrpSpPr>
          <p:grpSpPr>
            <a:xfrm rot="10800000">
              <a:off x="8703375" y="308483"/>
              <a:ext cx="1771650" cy="71438"/>
              <a:chOff x="1150025" y="4460558"/>
              <a:chExt cx="1771650" cy="71438"/>
            </a:xfrm>
            <a:grpFill/>
          </p:grpSpPr>
          <p:sp>
            <p:nvSpPr>
              <p:cNvPr id="243" name="Google Shape;243;p21"/>
              <p:cNvSpPr/>
              <p:nvPr/>
            </p:nvSpPr>
            <p:spPr>
              <a:xfrm>
                <a:off x="1150025" y="4489077"/>
                <a:ext cx="1686000" cy="144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4" name="Google Shape;244;p21"/>
              <p:cNvSpPr/>
              <p:nvPr/>
            </p:nvSpPr>
            <p:spPr>
              <a:xfrm>
                <a:off x="2797850" y="4460558"/>
                <a:ext cx="123825" cy="71438"/>
              </a:xfrm>
              <a:custGeom>
                <a:avLst/>
                <a:gdLst/>
                <a:ahLst/>
                <a:cxnLst/>
                <a:rect l="l" t="t" r="r" b="b"/>
                <a:pathLst>
                  <a:path w="78" h="45" extrusionOk="0">
                    <a:moveTo>
                      <a:pt x="0" y="23"/>
                    </a:moveTo>
                    <a:lnTo>
                      <a:pt x="39" y="0"/>
                    </a:lnTo>
                    <a:lnTo>
                      <a:pt x="78" y="23"/>
                    </a:lnTo>
                    <a:lnTo>
                      <a:pt x="39" y="45"/>
                    </a:lnTo>
                    <a:lnTo>
                      <a:pt x="0" y="23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45" name="Google Shape;245;p21"/>
            <p:cNvGrpSpPr/>
            <p:nvPr/>
          </p:nvGrpSpPr>
          <p:grpSpPr>
            <a:xfrm rot="10800000">
              <a:off x="720000" y="4844946"/>
              <a:ext cx="8912413" cy="71438"/>
              <a:chOff x="-2308750" y="4879233"/>
              <a:chExt cx="8912413" cy="71438"/>
            </a:xfrm>
            <a:grpFill/>
          </p:grpSpPr>
          <p:sp>
            <p:nvSpPr>
              <p:cNvPr id="246" name="Google Shape;246;p21"/>
              <p:cNvSpPr/>
              <p:nvPr/>
            </p:nvSpPr>
            <p:spPr>
              <a:xfrm>
                <a:off x="-2308750" y="4907750"/>
                <a:ext cx="8876100" cy="144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7" name="Google Shape;247;p21"/>
              <p:cNvSpPr/>
              <p:nvPr/>
            </p:nvSpPr>
            <p:spPr>
              <a:xfrm>
                <a:off x="6478250" y="4879233"/>
                <a:ext cx="125413" cy="71438"/>
              </a:xfrm>
              <a:custGeom>
                <a:avLst/>
                <a:gdLst/>
                <a:ahLst/>
                <a:cxnLst/>
                <a:rect l="l" t="t" r="r" b="b"/>
                <a:pathLst>
                  <a:path w="79" h="45" extrusionOk="0">
                    <a:moveTo>
                      <a:pt x="0" y="23"/>
                    </a:moveTo>
                    <a:lnTo>
                      <a:pt x="39" y="0"/>
                    </a:lnTo>
                    <a:lnTo>
                      <a:pt x="79" y="23"/>
                    </a:lnTo>
                    <a:lnTo>
                      <a:pt x="39" y="45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8" name="Google Shape;248;p21"/>
              <p:cNvSpPr/>
              <p:nvPr/>
            </p:nvSpPr>
            <p:spPr>
              <a:xfrm>
                <a:off x="6478250" y="4879233"/>
                <a:ext cx="125413" cy="71438"/>
              </a:xfrm>
              <a:custGeom>
                <a:avLst/>
                <a:gdLst/>
                <a:ahLst/>
                <a:cxnLst/>
                <a:rect l="l" t="t" r="r" b="b"/>
                <a:pathLst>
                  <a:path w="79" h="45" extrusionOk="0">
                    <a:moveTo>
                      <a:pt x="0" y="23"/>
                    </a:moveTo>
                    <a:lnTo>
                      <a:pt x="39" y="0"/>
                    </a:lnTo>
                    <a:lnTo>
                      <a:pt x="79" y="23"/>
                    </a:lnTo>
                    <a:lnTo>
                      <a:pt x="39" y="45"/>
                    </a:lnTo>
                    <a:lnTo>
                      <a:pt x="0" y="23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41886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Title and three columns 1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8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242E3C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18"/>
          <p:cNvSpPr txBox="1">
            <a:spLocks noGrp="1"/>
          </p:cNvSpPr>
          <p:nvPr>
            <p:ph type="subTitle" idx="1"/>
          </p:nvPr>
        </p:nvSpPr>
        <p:spPr>
          <a:xfrm>
            <a:off x="1725833" y="2178600"/>
            <a:ext cx="9506400" cy="7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>
                <a:solidFill>
                  <a:srgbClr val="273840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18"/>
          <p:cNvSpPr txBox="1">
            <a:spLocks noGrp="1"/>
          </p:cNvSpPr>
          <p:nvPr>
            <p:ph type="subTitle" idx="2"/>
          </p:nvPr>
        </p:nvSpPr>
        <p:spPr>
          <a:xfrm>
            <a:off x="1725847" y="3671299"/>
            <a:ext cx="9506400" cy="7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>
                <a:solidFill>
                  <a:srgbClr val="273840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18"/>
          <p:cNvSpPr txBox="1">
            <a:spLocks noGrp="1"/>
          </p:cNvSpPr>
          <p:nvPr>
            <p:ph type="subTitle" idx="3"/>
          </p:nvPr>
        </p:nvSpPr>
        <p:spPr>
          <a:xfrm>
            <a:off x="1725847" y="5163997"/>
            <a:ext cx="9506400" cy="7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>
                <a:solidFill>
                  <a:srgbClr val="273840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18"/>
          <p:cNvSpPr txBox="1">
            <a:spLocks noGrp="1"/>
          </p:cNvSpPr>
          <p:nvPr>
            <p:ph type="subTitle" idx="4"/>
          </p:nvPr>
        </p:nvSpPr>
        <p:spPr>
          <a:xfrm>
            <a:off x="1725833" y="1773100"/>
            <a:ext cx="9506400" cy="57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67">
                <a:solidFill>
                  <a:srgbClr val="242E3C"/>
                </a:solidFill>
                <a:latin typeface="DM Sans ExtraBold"/>
                <a:ea typeface="DM Sans ExtraBold"/>
                <a:cs typeface="DM Sans ExtraBold"/>
                <a:sym typeface="DM Sans ExtraBold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96" name="Google Shape;196;p18"/>
          <p:cNvSpPr txBox="1">
            <a:spLocks noGrp="1"/>
          </p:cNvSpPr>
          <p:nvPr>
            <p:ph type="subTitle" idx="5"/>
          </p:nvPr>
        </p:nvSpPr>
        <p:spPr>
          <a:xfrm>
            <a:off x="1725833" y="3267167"/>
            <a:ext cx="9506400" cy="57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67" b="1">
                <a:solidFill>
                  <a:srgbClr val="242E3C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97" name="Google Shape;197;p18"/>
          <p:cNvSpPr txBox="1">
            <a:spLocks noGrp="1"/>
          </p:cNvSpPr>
          <p:nvPr>
            <p:ph type="subTitle" idx="6"/>
          </p:nvPr>
        </p:nvSpPr>
        <p:spPr>
          <a:xfrm>
            <a:off x="1725833" y="4761233"/>
            <a:ext cx="9506400" cy="570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67" b="1">
                <a:solidFill>
                  <a:srgbClr val="242E3C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3467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grpSp>
        <p:nvGrpSpPr>
          <p:cNvPr id="198" name="Google Shape;198;p18"/>
          <p:cNvGrpSpPr/>
          <p:nvPr/>
        </p:nvGrpSpPr>
        <p:grpSpPr>
          <a:xfrm rot="5400000">
            <a:off x="7843567" y="-1193090"/>
            <a:ext cx="3729567" cy="95251"/>
            <a:chOff x="969625" y="5671683"/>
            <a:chExt cx="2797175" cy="71438"/>
          </a:xfrm>
          <a:gradFill>
            <a:gsLst>
              <a:gs pos="0">
                <a:srgbClr val="01A592"/>
              </a:gs>
              <a:gs pos="36000">
                <a:srgbClr val="027F9C"/>
              </a:gs>
              <a:gs pos="67000">
                <a:srgbClr val="0072A0"/>
              </a:gs>
              <a:gs pos="95000">
                <a:srgbClr val="0145AA"/>
              </a:gs>
            </a:gsLst>
            <a:lin ang="5400000" scaled="0"/>
          </a:gradFill>
        </p:grpSpPr>
        <p:sp>
          <p:nvSpPr>
            <p:cNvPr id="199" name="Google Shape;199;p18"/>
            <p:cNvSpPr/>
            <p:nvPr/>
          </p:nvSpPr>
          <p:spPr>
            <a:xfrm>
              <a:off x="969625" y="5700202"/>
              <a:ext cx="2697300" cy="144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18"/>
            <p:cNvSpPr/>
            <p:nvPr/>
          </p:nvSpPr>
          <p:spPr>
            <a:xfrm>
              <a:off x="3644562" y="5671683"/>
              <a:ext cx="122238" cy="71438"/>
            </a:xfrm>
            <a:custGeom>
              <a:avLst/>
              <a:gdLst/>
              <a:ahLst/>
              <a:cxnLst/>
              <a:rect l="l" t="t" r="r" b="b"/>
              <a:pathLst>
                <a:path w="77" h="45" extrusionOk="0">
                  <a:moveTo>
                    <a:pt x="0" y="23"/>
                  </a:moveTo>
                  <a:lnTo>
                    <a:pt x="39" y="0"/>
                  </a:lnTo>
                  <a:lnTo>
                    <a:pt x="77" y="23"/>
                  </a:lnTo>
                  <a:lnTo>
                    <a:pt x="39" y="45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18"/>
            <p:cNvSpPr/>
            <p:nvPr/>
          </p:nvSpPr>
          <p:spPr>
            <a:xfrm>
              <a:off x="3644562" y="5671683"/>
              <a:ext cx="122238" cy="71438"/>
            </a:xfrm>
            <a:custGeom>
              <a:avLst/>
              <a:gdLst/>
              <a:ahLst/>
              <a:cxnLst/>
              <a:rect l="l" t="t" r="r" b="b"/>
              <a:pathLst>
                <a:path w="77" h="45" extrusionOk="0">
                  <a:moveTo>
                    <a:pt x="0" y="23"/>
                  </a:moveTo>
                  <a:lnTo>
                    <a:pt x="39" y="0"/>
                  </a:lnTo>
                  <a:lnTo>
                    <a:pt x="77" y="23"/>
                  </a:lnTo>
                  <a:lnTo>
                    <a:pt x="39" y="45"/>
                  </a:lnTo>
                  <a:lnTo>
                    <a:pt x="0" y="23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2" name="Google Shape;202;p18"/>
          <p:cNvGrpSpPr/>
          <p:nvPr/>
        </p:nvGrpSpPr>
        <p:grpSpPr>
          <a:xfrm>
            <a:off x="-1488750" y="-1268205"/>
            <a:ext cx="15218271" cy="11925304"/>
            <a:chOff x="-1116563" y="-951154"/>
            <a:chExt cx="11413703" cy="8943978"/>
          </a:xfrm>
          <a:gradFill>
            <a:gsLst>
              <a:gs pos="0">
                <a:srgbClr val="01A592"/>
              </a:gs>
              <a:gs pos="36000">
                <a:srgbClr val="027F9C"/>
              </a:gs>
              <a:gs pos="67000">
                <a:srgbClr val="0072A0"/>
              </a:gs>
              <a:gs pos="95000">
                <a:srgbClr val="0145AA"/>
              </a:gs>
            </a:gsLst>
            <a:lin ang="5400000" scaled="0"/>
          </a:gradFill>
        </p:grpSpPr>
        <p:sp>
          <p:nvSpPr>
            <p:cNvPr id="203" name="Google Shape;203;p18"/>
            <p:cNvSpPr/>
            <p:nvPr/>
          </p:nvSpPr>
          <p:spPr>
            <a:xfrm rot="-5400000">
              <a:off x="7068162" y="-2689468"/>
              <a:ext cx="1490664" cy="4967292"/>
            </a:xfrm>
            <a:custGeom>
              <a:avLst/>
              <a:gdLst/>
              <a:ahLst/>
              <a:cxnLst/>
              <a:rect l="l" t="t" r="r" b="b"/>
              <a:pathLst>
                <a:path w="1255" h="4183" extrusionOk="0">
                  <a:moveTo>
                    <a:pt x="627" y="4183"/>
                  </a:moveTo>
                  <a:cubicBezTo>
                    <a:pt x="281" y="4183"/>
                    <a:pt x="0" y="3901"/>
                    <a:pt x="0" y="3555"/>
                  </a:cubicBezTo>
                  <a:cubicBezTo>
                    <a:pt x="0" y="627"/>
                    <a:pt x="0" y="627"/>
                    <a:pt x="0" y="627"/>
                  </a:cubicBezTo>
                  <a:cubicBezTo>
                    <a:pt x="0" y="281"/>
                    <a:pt x="281" y="0"/>
                    <a:pt x="627" y="0"/>
                  </a:cubicBezTo>
                  <a:cubicBezTo>
                    <a:pt x="973" y="0"/>
                    <a:pt x="1255" y="281"/>
                    <a:pt x="1255" y="627"/>
                  </a:cubicBezTo>
                  <a:cubicBezTo>
                    <a:pt x="1255" y="3555"/>
                    <a:pt x="1255" y="3555"/>
                    <a:pt x="1255" y="3555"/>
                  </a:cubicBezTo>
                  <a:cubicBezTo>
                    <a:pt x="1255" y="3901"/>
                    <a:pt x="973" y="4183"/>
                    <a:pt x="627" y="4183"/>
                  </a:cubicBezTo>
                  <a:close/>
                  <a:moveTo>
                    <a:pt x="627" y="12"/>
                  </a:moveTo>
                  <a:cubicBezTo>
                    <a:pt x="288" y="12"/>
                    <a:pt x="12" y="288"/>
                    <a:pt x="12" y="627"/>
                  </a:cubicBezTo>
                  <a:cubicBezTo>
                    <a:pt x="12" y="3555"/>
                    <a:pt x="12" y="3555"/>
                    <a:pt x="12" y="3555"/>
                  </a:cubicBezTo>
                  <a:cubicBezTo>
                    <a:pt x="12" y="3895"/>
                    <a:pt x="288" y="4171"/>
                    <a:pt x="627" y="4171"/>
                  </a:cubicBezTo>
                  <a:cubicBezTo>
                    <a:pt x="967" y="4171"/>
                    <a:pt x="1243" y="3895"/>
                    <a:pt x="1243" y="3555"/>
                  </a:cubicBezTo>
                  <a:cubicBezTo>
                    <a:pt x="1243" y="627"/>
                    <a:pt x="1243" y="627"/>
                    <a:pt x="1243" y="627"/>
                  </a:cubicBezTo>
                  <a:cubicBezTo>
                    <a:pt x="1243" y="288"/>
                    <a:pt x="967" y="12"/>
                    <a:pt x="6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18"/>
            <p:cNvSpPr/>
            <p:nvPr/>
          </p:nvSpPr>
          <p:spPr>
            <a:xfrm rot="10800000">
              <a:off x="-1116563" y="3025532"/>
              <a:ext cx="1490664" cy="4967292"/>
            </a:xfrm>
            <a:custGeom>
              <a:avLst/>
              <a:gdLst/>
              <a:ahLst/>
              <a:cxnLst/>
              <a:rect l="l" t="t" r="r" b="b"/>
              <a:pathLst>
                <a:path w="1255" h="4183" extrusionOk="0">
                  <a:moveTo>
                    <a:pt x="627" y="4183"/>
                  </a:moveTo>
                  <a:cubicBezTo>
                    <a:pt x="281" y="4183"/>
                    <a:pt x="0" y="3901"/>
                    <a:pt x="0" y="3555"/>
                  </a:cubicBezTo>
                  <a:cubicBezTo>
                    <a:pt x="0" y="627"/>
                    <a:pt x="0" y="627"/>
                    <a:pt x="0" y="627"/>
                  </a:cubicBezTo>
                  <a:cubicBezTo>
                    <a:pt x="0" y="281"/>
                    <a:pt x="281" y="0"/>
                    <a:pt x="627" y="0"/>
                  </a:cubicBezTo>
                  <a:cubicBezTo>
                    <a:pt x="973" y="0"/>
                    <a:pt x="1255" y="281"/>
                    <a:pt x="1255" y="627"/>
                  </a:cubicBezTo>
                  <a:cubicBezTo>
                    <a:pt x="1255" y="3555"/>
                    <a:pt x="1255" y="3555"/>
                    <a:pt x="1255" y="3555"/>
                  </a:cubicBezTo>
                  <a:cubicBezTo>
                    <a:pt x="1255" y="3901"/>
                    <a:pt x="973" y="4183"/>
                    <a:pt x="627" y="4183"/>
                  </a:cubicBezTo>
                  <a:close/>
                  <a:moveTo>
                    <a:pt x="627" y="12"/>
                  </a:moveTo>
                  <a:cubicBezTo>
                    <a:pt x="288" y="12"/>
                    <a:pt x="12" y="288"/>
                    <a:pt x="12" y="627"/>
                  </a:cubicBezTo>
                  <a:cubicBezTo>
                    <a:pt x="12" y="3555"/>
                    <a:pt x="12" y="3555"/>
                    <a:pt x="12" y="3555"/>
                  </a:cubicBezTo>
                  <a:cubicBezTo>
                    <a:pt x="12" y="3895"/>
                    <a:pt x="288" y="4171"/>
                    <a:pt x="627" y="4171"/>
                  </a:cubicBezTo>
                  <a:cubicBezTo>
                    <a:pt x="967" y="4171"/>
                    <a:pt x="1243" y="3895"/>
                    <a:pt x="1243" y="3555"/>
                  </a:cubicBezTo>
                  <a:cubicBezTo>
                    <a:pt x="1243" y="627"/>
                    <a:pt x="1243" y="627"/>
                    <a:pt x="1243" y="627"/>
                  </a:cubicBezTo>
                  <a:cubicBezTo>
                    <a:pt x="1243" y="288"/>
                    <a:pt x="967" y="12"/>
                    <a:pt x="6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78747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5" name="Google Shape;265;p23"/>
          <p:cNvGrpSpPr/>
          <p:nvPr/>
        </p:nvGrpSpPr>
        <p:grpSpPr>
          <a:xfrm>
            <a:off x="-1804202" y="-1268222"/>
            <a:ext cx="15396271" cy="10615020"/>
            <a:chOff x="-1353152" y="-951167"/>
            <a:chExt cx="11547203" cy="7961265"/>
          </a:xfrm>
          <a:gradFill>
            <a:gsLst>
              <a:gs pos="0">
                <a:srgbClr val="01A592"/>
              </a:gs>
              <a:gs pos="36000">
                <a:srgbClr val="027F9C"/>
              </a:gs>
              <a:gs pos="67000">
                <a:srgbClr val="0072A0"/>
              </a:gs>
              <a:gs pos="95000">
                <a:srgbClr val="0145AA"/>
              </a:gs>
            </a:gsLst>
            <a:lin ang="5400000" scaled="0"/>
          </a:gradFill>
        </p:grpSpPr>
        <p:sp>
          <p:nvSpPr>
            <p:cNvPr id="266" name="Google Shape;266;p23"/>
            <p:cNvSpPr/>
            <p:nvPr/>
          </p:nvSpPr>
          <p:spPr>
            <a:xfrm rot="-5400000">
              <a:off x="385162" y="-2689480"/>
              <a:ext cx="1490664" cy="4967292"/>
            </a:xfrm>
            <a:custGeom>
              <a:avLst/>
              <a:gdLst/>
              <a:ahLst/>
              <a:cxnLst/>
              <a:rect l="l" t="t" r="r" b="b"/>
              <a:pathLst>
                <a:path w="1255" h="4183" extrusionOk="0">
                  <a:moveTo>
                    <a:pt x="627" y="4183"/>
                  </a:moveTo>
                  <a:cubicBezTo>
                    <a:pt x="281" y="4183"/>
                    <a:pt x="0" y="3901"/>
                    <a:pt x="0" y="3555"/>
                  </a:cubicBezTo>
                  <a:cubicBezTo>
                    <a:pt x="0" y="627"/>
                    <a:pt x="0" y="627"/>
                    <a:pt x="0" y="627"/>
                  </a:cubicBezTo>
                  <a:cubicBezTo>
                    <a:pt x="0" y="281"/>
                    <a:pt x="281" y="0"/>
                    <a:pt x="627" y="0"/>
                  </a:cubicBezTo>
                  <a:cubicBezTo>
                    <a:pt x="973" y="0"/>
                    <a:pt x="1255" y="281"/>
                    <a:pt x="1255" y="627"/>
                  </a:cubicBezTo>
                  <a:cubicBezTo>
                    <a:pt x="1255" y="3555"/>
                    <a:pt x="1255" y="3555"/>
                    <a:pt x="1255" y="3555"/>
                  </a:cubicBezTo>
                  <a:cubicBezTo>
                    <a:pt x="1255" y="3901"/>
                    <a:pt x="973" y="4183"/>
                    <a:pt x="627" y="4183"/>
                  </a:cubicBezTo>
                  <a:close/>
                  <a:moveTo>
                    <a:pt x="627" y="12"/>
                  </a:moveTo>
                  <a:cubicBezTo>
                    <a:pt x="288" y="12"/>
                    <a:pt x="12" y="288"/>
                    <a:pt x="12" y="627"/>
                  </a:cubicBezTo>
                  <a:cubicBezTo>
                    <a:pt x="12" y="3555"/>
                    <a:pt x="12" y="3555"/>
                    <a:pt x="12" y="3555"/>
                  </a:cubicBezTo>
                  <a:cubicBezTo>
                    <a:pt x="12" y="3895"/>
                    <a:pt x="288" y="4171"/>
                    <a:pt x="627" y="4171"/>
                  </a:cubicBezTo>
                  <a:cubicBezTo>
                    <a:pt x="967" y="4171"/>
                    <a:pt x="1243" y="3895"/>
                    <a:pt x="1243" y="3555"/>
                  </a:cubicBezTo>
                  <a:cubicBezTo>
                    <a:pt x="1243" y="627"/>
                    <a:pt x="1243" y="627"/>
                    <a:pt x="1243" y="627"/>
                  </a:cubicBezTo>
                  <a:cubicBezTo>
                    <a:pt x="1243" y="288"/>
                    <a:pt x="967" y="12"/>
                    <a:pt x="6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" name="Google Shape;267;p23"/>
            <p:cNvSpPr/>
            <p:nvPr/>
          </p:nvSpPr>
          <p:spPr>
            <a:xfrm rot="10800000">
              <a:off x="8703387" y="2042807"/>
              <a:ext cx="1490664" cy="4967292"/>
            </a:xfrm>
            <a:custGeom>
              <a:avLst/>
              <a:gdLst/>
              <a:ahLst/>
              <a:cxnLst/>
              <a:rect l="l" t="t" r="r" b="b"/>
              <a:pathLst>
                <a:path w="1255" h="4183" extrusionOk="0">
                  <a:moveTo>
                    <a:pt x="627" y="4183"/>
                  </a:moveTo>
                  <a:cubicBezTo>
                    <a:pt x="281" y="4183"/>
                    <a:pt x="0" y="3901"/>
                    <a:pt x="0" y="3555"/>
                  </a:cubicBezTo>
                  <a:cubicBezTo>
                    <a:pt x="0" y="627"/>
                    <a:pt x="0" y="627"/>
                    <a:pt x="0" y="627"/>
                  </a:cubicBezTo>
                  <a:cubicBezTo>
                    <a:pt x="0" y="281"/>
                    <a:pt x="281" y="0"/>
                    <a:pt x="627" y="0"/>
                  </a:cubicBezTo>
                  <a:cubicBezTo>
                    <a:pt x="973" y="0"/>
                    <a:pt x="1255" y="281"/>
                    <a:pt x="1255" y="627"/>
                  </a:cubicBezTo>
                  <a:cubicBezTo>
                    <a:pt x="1255" y="3555"/>
                    <a:pt x="1255" y="3555"/>
                    <a:pt x="1255" y="3555"/>
                  </a:cubicBezTo>
                  <a:cubicBezTo>
                    <a:pt x="1255" y="3901"/>
                    <a:pt x="973" y="4183"/>
                    <a:pt x="627" y="4183"/>
                  </a:cubicBezTo>
                  <a:close/>
                  <a:moveTo>
                    <a:pt x="627" y="12"/>
                  </a:moveTo>
                  <a:cubicBezTo>
                    <a:pt x="288" y="12"/>
                    <a:pt x="12" y="288"/>
                    <a:pt x="12" y="627"/>
                  </a:cubicBezTo>
                  <a:cubicBezTo>
                    <a:pt x="12" y="3555"/>
                    <a:pt x="12" y="3555"/>
                    <a:pt x="12" y="3555"/>
                  </a:cubicBezTo>
                  <a:cubicBezTo>
                    <a:pt x="12" y="3895"/>
                    <a:pt x="288" y="4171"/>
                    <a:pt x="627" y="4171"/>
                  </a:cubicBezTo>
                  <a:cubicBezTo>
                    <a:pt x="967" y="4171"/>
                    <a:pt x="1243" y="3895"/>
                    <a:pt x="1243" y="3555"/>
                  </a:cubicBezTo>
                  <a:cubicBezTo>
                    <a:pt x="1243" y="627"/>
                    <a:pt x="1243" y="627"/>
                    <a:pt x="1243" y="627"/>
                  </a:cubicBezTo>
                  <a:cubicBezTo>
                    <a:pt x="1243" y="288"/>
                    <a:pt x="967" y="12"/>
                    <a:pt x="6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8" name="Google Shape;268;p23"/>
          <p:cNvGrpSpPr/>
          <p:nvPr/>
        </p:nvGrpSpPr>
        <p:grpSpPr>
          <a:xfrm rot="5400000">
            <a:off x="1314233" y="-509390"/>
            <a:ext cx="2362200" cy="95251"/>
            <a:chOff x="1150025" y="4460558"/>
            <a:chExt cx="1771650" cy="71438"/>
          </a:xfrm>
          <a:gradFill>
            <a:gsLst>
              <a:gs pos="0">
                <a:srgbClr val="01A592"/>
              </a:gs>
              <a:gs pos="36000">
                <a:srgbClr val="027F9C"/>
              </a:gs>
              <a:gs pos="67000">
                <a:srgbClr val="0072A0"/>
              </a:gs>
              <a:gs pos="95000">
                <a:srgbClr val="0145AA"/>
              </a:gs>
            </a:gsLst>
            <a:lin ang="5400000" scaled="0"/>
          </a:gradFill>
        </p:grpSpPr>
        <p:sp>
          <p:nvSpPr>
            <p:cNvPr id="269" name="Google Shape;269;p23"/>
            <p:cNvSpPr/>
            <p:nvPr/>
          </p:nvSpPr>
          <p:spPr>
            <a:xfrm>
              <a:off x="1150025" y="4489077"/>
              <a:ext cx="1686000" cy="144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Google Shape;270;p23"/>
            <p:cNvSpPr/>
            <p:nvPr/>
          </p:nvSpPr>
          <p:spPr>
            <a:xfrm>
              <a:off x="2797850" y="4460558"/>
              <a:ext cx="123825" cy="71438"/>
            </a:xfrm>
            <a:custGeom>
              <a:avLst/>
              <a:gdLst/>
              <a:ahLst/>
              <a:cxnLst/>
              <a:rect l="l" t="t" r="r" b="b"/>
              <a:pathLst>
                <a:path w="78" h="45" extrusionOk="0">
                  <a:moveTo>
                    <a:pt x="0" y="23"/>
                  </a:moveTo>
                  <a:lnTo>
                    <a:pt x="39" y="0"/>
                  </a:lnTo>
                  <a:lnTo>
                    <a:pt x="78" y="23"/>
                  </a:lnTo>
                  <a:lnTo>
                    <a:pt x="39" y="45"/>
                  </a:lnTo>
                  <a:lnTo>
                    <a:pt x="0" y="23"/>
                  </a:lnTo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4492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D9122-4320-E5C1-8819-864E721B2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61340-262E-9835-243F-A53175C96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EC6D88-BEC8-71E2-0EF7-C61C5AA94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725D9-8DF3-8A43-8E73-E6C7C1809353}" type="datetime2">
              <a:rPr lang="en-US" smtClean="0"/>
              <a:t>Tuesday, October 22, 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7AE4E-45DA-9123-EAAB-FE9BC4310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CHEP2024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0AF11A-1126-40FC-5308-DA08FCC9F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2AFF-D124-7647-A07B-5E82F0458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6966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7"/>
          <p:cNvSpPr txBox="1">
            <a:spLocks noGrp="1"/>
          </p:cNvSpPr>
          <p:nvPr>
            <p:ph type="title"/>
          </p:nvPr>
        </p:nvSpPr>
        <p:spPr>
          <a:xfrm>
            <a:off x="1459017" y="1037767"/>
            <a:ext cx="5930800" cy="141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 sz="7733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27"/>
          <p:cNvSpPr txBox="1">
            <a:spLocks noGrp="1"/>
          </p:cNvSpPr>
          <p:nvPr>
            <p:ph type="subTitle" idx="1"/>
          </p:nvPr>
        </p:nvSpPr>
        <p:spPr>
          <a:xfrm>
            <a:off x="1458967" y="2202016"/>
            <a:ext cx="5930800" cy="163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Hanken Grotesk"/>
                <a:ea typeface="Hanken Grotesk"/>
                <a:cs typeface="Hanken Grotesk"/>
                <a:sym typeface="Hanken Grotesk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14193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63346-5246-0E2F-FEDE-62F342ECD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A2A64-AFF3-99DE-F64D-4693FC7AE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D02AD-A3CB-6BFA-5EBD-02B020F6D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B24F-750F-6249-83CD-C30A15C93150}" type="datetime2">
              <a:rPr lang="en-US" smtClean="0"/>
              <a:t>Tuesday, October 22, 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501B2-97BA-C95F-F794-FDF0BD04E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CHEP2024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D3E19A-BE61-282D-9242-B214E9C1B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2AFF-D124-7647-A07B-5E82F0458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853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C39ED-E3CE-BFDB-B0CB-CD9B370B2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EADA24-A1F0-511D-9F70-AE44104D02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2CF560-87FE-4BD0-1F2B-1A7ECB5F2E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FA1C0C-FFCE-117A-5548-848A5266B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96BAD-0904-D34F-92A4-B67B2F51BCEB}" type="datetime2">
              <a:rPr lang="en-US" smtClean="0"/>
              <a:t>Tuesday, October 22, 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209977-F5D3-82D6-7FF4-BE8384A78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CHEP2024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A4219B-D3C1-6B86-793A-F48CEEABC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2AFF-D124-7647-A07B-5E82F0458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7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064B0-9A0B-A5AE-14B1-271BDB768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503EE7-7E93-8C5C-9E4A-5D8185540C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4DDFAD-7DDC-D4CD-8FB4-EB4BD3E81D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930FC3-1C83-1F2C-015E-26975E5F39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2B482A-AFA9-62AB-168E-3C2577B0DA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280F06-C3A3-E959-5DDB-709A5AA43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C85B-86B9-3241-A9A9-0938D002C574}" type="datetime2">
              <a:rPr lang="en-US" smtClean="0"/>
              <a:t>Tuesday, October 22, 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C635C4-159F-FAD0-6BB4-D7D3705EC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CHEP2024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884004-4F94-26E9-0D62-DF0A63DDE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2AFF-D124-7647-A07B-5E82F0458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401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CA88A-364A-21E3-068E-525474AA5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F65EFB-FDFE-86A0-811E-E02E9B655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F3C82-80DB-6243-A998-003C78D96FC3}" type="datetime2">
              <a:rPr lang="en-US" smtClean="0"/>
              <a:t>Tuesday, October 22, 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F57308-B802-9A46-8D22-A211F71BF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CHEP2024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C4E983-2D8A-5509-54AA-0C5571415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2AFF-D124-7647-A07B-5E82F0458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526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DB81B4-AD62-5133-E977-62A123EFD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7120D-D4A3-9A4A-BC7C-CC98ECA1C059}" type="datetime2">
              <a:rPr lang="en-US" smtClean="0"/>
              <a:t>Tuesday, October 22, 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C6B406-4F48-BAA0-C570-628022FBF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CHEP2024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E42CB9-2C89-FA78-C04B-47835535D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2AFF-D124-7647-A07B-5E82F0458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87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0763F-0BA8-982A-78F0-5271D9BDE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7810F-9053-E3EE-0A2C-3C781DAC2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814893-850A-9A91-4190-294D1FE40A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B5DB78-129D-A1A7-D039-48F732314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0BF2B-3DC2-C348-9D5F-A08F3E45F813}" type="datetime2">
              <a:rPr lang="en-US" smtClean="0"/>
              <a:t>Tuesday, October 22, 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80842C-3776-E45E-7D28-A65D3580E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CHEP2024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EB303C-1D65-CD40-C9C4-2D3B3223C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2AFF-D124-7647-A07B-5E82F0458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280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C9B4F-E7C0-78A0-3576-F30CAF2F1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8C49B3-782A-84E0-32D4-85A2A1EC93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291D2D-3E07-14A3-3166-151D37CAE5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4D699B-75C9-423D-1B13-22CE220E7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0573B-4548-FC40-95C0-45032731F865}" type="datetime2">
              <a:rPr lang="en-US" smtClean="0"/>
              <a:t>Tuesday, October 22, 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B372D-5D8A-6E03-42ED-19ED419C4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CHEP2024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A88DB2-2482-8FE9-6043-FD04B95C5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2AFF-D124-7647-A07B-5E82F0458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99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7820ED-F6CF-76FD-DF48-7672B6C84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0F708-4A8A-4C2C-2987-C8AAC8398E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5BB8E-E7E5-FCDA-B297-62743F113C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471A79-8152-7B4E-A565-DF5F7800448A}" type="datetime2">
              <a:rPr lang="en-US" smtClean="0"/>
              <a:t>Tuesday, October 22, 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8F9BC-FF4B-390D-141B-72E6182B87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CHEP2024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37A5B-DFFE-1D0D-B623-5C783B8310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C92AFF-D124-7647-A07B-5E82F04589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933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ailto:hello.victoria@outlook.ie?subject=CHEP%202024:%20Inquiry%20or%20Comme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4" Type="http://schemas.openxmlformats.org/officeDocument/2006/relationships/hyperlink" Target="mailto:https://opensource.web.cern.ch/mandat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.png"/><Relationship Id="rId7" Type="http://schemas.openxmlformats.org/officeDocument/2006/relationships/hyperlink" Target="mailto:hello.victoria@outlook.ie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Relationship Id="rId6" Type="http://schemas.openxmlformats.org/officeDocument/2006/relationships/hyperlink" Target="mailto:https://ospo.web.cern.ch" TargetMode="External"/><Relationship Id="rId5" Type="http://schemas.openxmlformats.org/officeDocument/2006/relationships/hyperlink" Target="https://opensource.web.cern.ch/" TargetMode="External"/><Relationship Id="rId4" Type="http://schemas.openxmlformats.org/officeDocument/2006/relationships/hyperlink" Target="mailto:Open.Source@cern.ch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https://opensource.web.cern.ch/mandat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648AC-D9D1-087C-7F45-7C5DBF4628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5493"/>
                </a:solidFill>
                <a:latin typeface="Aptos" panose="020B0004020202020204" pitchFamily="34" charset="0"/>
              </a:rPr>
              <a:t>CERN OSPO </a:t>
            </a:r>
            <a:r>
              <a:rPr lang="en-US" b="1" dirty="0">
                <a:solidFill>
                  <a:srgbClr val="005493"/>
                </a:solidFill>
                <a:latin typeface="Aptos" panose="020B0004020202020204" pitchFamily="34" charset="0"/>
              </a:rPr>
              <a:t>OSSC</a:t>
            </a:r>
            <a:br>
              <a:rPr lang="en-US" dirty="0">
                <a:solidFill>
                  <a:srgbClr val="005493"/>
                </a:solidFill>
                <a:latin typeface="Aptos" panose="020B0004020202020204" pitchFamily="34" charset="0"/>
              </a:rPr>
            </a:br>
            <a:r>
              <a:rPr lang="en-NL" dirty="0">
                <a:latin typeface="Aptos" panose="020B0004020202020204" pitchFamily="34" charset="0"/>
              </a:rPr>
              <a:t>Software @CERN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9C2696-FD9D-008F-7F14-CB081DC754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L" dirty="0"/>
              <a:t>Victoria Huisman Sigcha</a:t>
            </a:r>
          </a:p>
          <a:p>
            <a:r>
              <a:rPr lang="en-NL" sz="2000" dirty="0">
                <a:solidFill>
                  <a:srgbClr val="FEAD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hello.victoria@outlook.ie</a:t>
            </a:r>
            <a:endParaRPr lang="en-NL" sz="2000" dirty="0">
              <a:solidFill>
                <a:srgbClr val="FEAD00"/>
              </a:solidFill>
            </a:endParaRPr>
          </a:p>
          <a:p>
            <a:r>
              <a:rPr lang="en-NL" sz="2000" i="1" dirty="0"/>
              <a:t>22 OCTOBER 2024</a:t>
            </a:r>
          </a:p>
        </p:txBody>
      </p:sp>
      <p:pic>
        <p:nvPicPr>
          <p:cNvPr id="7" name="Picture 2" descr="CERN Logo PNG Vector">
            <a:extLst>
              <a:ext uri="{FF2B5EF4-FFF2-40B4-BE49-F238E27FC236}">
                <a16:creationId xmlns:a16="http://schemas.microsoft.com/office/drawing/2014/main" id="{59BE3D84-BFD8-248D-04A9-1DD84366DE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817" y="5758835"/>
            <a:ext cx="868367" cy="86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33F65C-2130-8937-D495-C862DB98B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846" y="-648892"/>
            <a:ext cx="8129281" cy="812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84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53 -0.01343 L 0.00469 0.02639 " pathEditMode="relative" rAng="0" ptsTypes="AA">
                                      <p:cBhvr>
                                        <p:cTn id="9" dur="10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4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0">
          <a:extLst>
            <a:ext uri="{FF2B5EF4-FFF2-40B4-BE49-F238E27FC236}">
              <a16:creationId xmlns:a16="http://schemas.microsoft.com/office/drawing/2014/main" id="{FB060626-4CB1-BEA9-980E-D316365D8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41">
            <a:extLst>
              <a:ext uri="{FF2B5EF4-FFF2-40B4-BE49-F238E27FC236}">
                <a16:creationId xmlns:a16="http://schemas.microsoft.com/office/drawing/2014/main" id="{91308715-DD4F-EC51-81C6-B170D4EC111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50967" y="593367"/>
            <a:ext cx="10290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b="0" dirty="0">
                <a:solidFill>
                  <a:srgbClr val="005493"/>
                </a:solidFill>
                <a:latin typeface="Aptos" panose="020B0004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lang="en" b="0" dirty="0">
                <a:latin typeface="Aptos" panose="020B0004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" b="1" dirty="0">
                <a:solidFill>
                  <a:srgbClr val="FEAD00"/>
                </a:solidFill>
                <a:latin typeface="Aptos" panose="020B0004020202020204" pitchFamily="34" charset="0"/>
              </a:rPr>
              <a:t>FRONT-END</a:t>
            </a:r>
            <a:r>
              <a:rPr lang="en" dirty="0">
                <a:latin typeface="Aptos" panose="020B0004020202020204" pitchFamily="34" charset="0"/>
              </a:rPr>
              <a:t> </a:t>
            </a:r>
            <a:endParaRPr dirty="0">
              <a:latin typeface="Aptos" panose="020B0004020202020204" pitchFamily="34" charset="0"/>
            </a:endParaRPr>
          </a:p>
        </p:txBody>
      </p:sp>
      <p:sp>
        <p:nvSpPr>
          <p:cNvPr id="485" name="Google Shape;485;p41">
            <a:extLst>
              <a:ext uri="{FF2B5EF4-FFF2-40B4-BE49-F238E27FC236}">
                <a16:creationId xmlns:a16="http://schemas.microsoft.com/office/drawing/2014/main" id="{7554409F-AA7E-AF18-3D7A-A0CB20EF5754}"/>
              </a:ext>
            </a:extLst>
          </p:cNvPr>
          <p:cNvSpPr txBox="1"/>
          <p:nvPr/>
        </p:nvSpPr>
        <p:spPr>
          <a:xfrm>
            <a:off x="6514612" y="4958900"/>
            <a:ext cx="3857200" cy="9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" sz="2400">
                <a:solidFill>
                  <a:srgbClr val="273840"/>
                </a:solidFill>
                <a:latin typeface="Lato"/>
                <a:ea typeface="Lato"/>
                <a:cs typeface="Lato"/>
                <a:sym typeface="Lato"/>
              </a:rPr>
              <a:t>Jupiter is a gas giant and the biggest planet in the Solar System</a:t>
            </a:r>
            <a:endParaRPr sz="2400">
              <a:solidFill>
                <a:srgbClr val="27384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6" name="Google Shape;486;p41">
            <a:extLst>
              <a:ext uri="{FF2B5EF4-FFF2-40B4-BE49-F238E27FC236}">
                <a16:creationId xmlns:a16="http://schemas.microsoft.com/office/drawing/2014/main" id="{E8658DA2-204C-C209-9960-812396A491D8}"/>
              </a:ext>
            </a:extLst>
          </p:cNvPr>
          <p:cNvSpPr txBox="1"/>
          <p:nvPr/>
        </p:nvSpPr>
        <p:spPr>
          <a:xfrm>
            <a:off x="309501" y="3448367"/>
            <a:ext cx="2141791" cy="6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GB" sz="2700" b="1" dirty="0">
                <a:solidFill>
                  <a:srgbClr val="242E3C"/>
                </a:solidFill>
                <a:latin typeface="Aptos" panose="020B0004020202020204" pitchFamily="34" charset="0"/>
                <a:ea typeface="DM Sans"/>
                <a:cs typeface="DM Sans"/>
                <a:sym typeface="DM Sans"/>
              </a:rPr>
              <a:t>OBJECTIVE</a:t>
            </a:r>
          </a:p>
        </p:txBody>
      </p:sp>
      <p:sp>
        <p:nvSpPr>
          <p:cNvPr id="487" name="Google Shape;487;p41">
            <a:extLst>
              <a:ext uri="{FF2B5EF4-FFF2-40B4-BE49-F238E27FC236}">
                <a16:creationId xmlns:a16="http://schemas.microsoft.com/office/drawing/2014/main" id="{777C9970-E085-2799-A6CB-3C75E3C08B8A}"/>
              </a:ext>
            </a:extLst>
          </p:cNvPr>
          <p:cNvSpPr txBox="1"/>
          <p:nvPr/>
        </p:nvSpPr>
        <p:spPr>
          <a:xfrm>
            <a:off x="3084039" y="1636600"/>
            <a:ext cx="3426000" cy="9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" sz="2700" dirty="0">
                <a:solidFill>
                  <a:srgbClr val="242E3C"/>
                </a:solidFill>
                <a:latin typeface="Aptos" panose="020B0004020202020204" pitchFamily="34" charset="0"/>
                <a:ea typeface="DM Sans"/>
                <a:cs typeface="DM Sans"/>
                <a:sym typeface="DM Sans"/>
              </a:rPr>
              <a:t>search, filter, tags</a:t>
            </a:r>
            <a:endParaRPr sz="2700" dirty="0">
              <a:solidFill>
                <a:srgbClr val="242E3C"/>
              </a:solidFill>
              <a:latin typeface="Aptos" panose="020B0004020202020204" pitchFamily="34" charset="0"/>
              <a:ea typeface="DM Sans"/>
              <a:cs typeface="DM Sans"/>
              <a:sym typeface="DM Sans"/>
            </a:endParaRPr>
          </a:p>
        </p:txBody>
      </p:sp>
      <p:sp>
        <p:nvSpPr>
          <p:cNvPr id="488" name="Google Shape;488;p41">
            <a:extLst>
              <a:ext uri="{FF2B5EF4-FFF2-40B4-BE49-F238E27FC236}">
                <a16:creationId xmlns:a16="http://schemas.microsoft.com/office/drawing/2014/main" id="{D3D230D1-64C1-BD32-83C5-78117DD1196D}"/>
              </a:ext>
            </a:extLst>
          </p:cNvPr>
          <p:cNvSpPr txBox="1"/>
          <p:nvPr/>
        </p:nvSpPr>
        <p:spPr>
          <a:xfrm>
            <a:off x="3084039" y="2744033"/>
            <a:ext cx="3426000" cy="9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US" sz="2700" dirty="0">
                <a:solidFill>
                  <a:srgbClr val="242E3C"/>
                </a:solidFill>
                <a:latin typeface="Aptos" panose="020B0004020202020204" pitchFamily="34" charset="0"/>
                <a:ea typeface="DM Sans"/>
                <a:cs typeface="DM Sans"/>
                <a:sym typeface="DM Sans"/>
              </a:rPr>
              <a:t>essential info.</a:t>
            </a:r>
            <a:endParaRPr sz="2700" dirty="0">
              <a:solidFill>
                <a:srgbClr val="242E3C"/>
              </a:solidFill>
              <a:latin typeface="Aptos" panose="020B0004020202020204" pitchFamily="34" charset="0"/>
              <a:ea typeface="DM Sans"/>
              <a:cs typeface="DM Sans"/>
              <a:sym typeface="DM Sans"/>
            </a:endParaRPr>
          </a:p>
        </p:txBody>
      </p:sp>
      <p:sp>
        <p:nvSpPr>
          <p:cNvPr id="489" name="Google Shape;489;p41">
            <a:extLst>
              <a:ext uri="{FF2B5EF4-FFF2-40B4-BE49-F238E27FC236}">
                <a16:creationId xmlns:a16="http://schemas.microsoft.com/office/drawing/2014/main" id="{22ABE8EA-4FF7-353D-7134-DB626FE47080}"/>
              </a:ext>
            </a:extLst>
          </p:cNvPr>
          <p:cNvSpPr txBox="1"/>
          <p:nvPr/>
        </p:nvSpPr>
        <p:spPr>
          <a:xfrm>
            <a:off x="3084039" y="3851467"/>
            <a:ext cx="3426000" cy="9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" sz="2700" dirty="0">
                <a:solidFill>
                  <a:srgbClr val="242E3C"/>
                </a:solidFill>
                <a:latin typeface="Aptos" panose="020B0004020202020204" pitchFamily="34" charset="0"/>
                <a:ea typeface="DM Sans"/>
                <a:cs typeface="DM Sans"/>
                <a:sym typeface="DM Sans"/>
              </a:rPr>
              <a:t>submission forms</a:t>
            </a:r>
            <a:endParaRPr sz="2700" dirty="0">
              <a:solidFill>
                <a:srgbClr val="242E3C"/>
              </a:solidFill>
              <a:latin typeface="Aptos" panose="020B0004020202020204" pitchFamily="34" charset="0"/>
              <a:ea typeface="DM Sans"/>
              <a:cs typeface="DM Sans"/>
              <a:sym typeface="DM Sans"/>
            </a:endParaRPr>
          </a:p>
        </p:txBody>
      </p:sp>
      <p:sp>
        <p:nvSpPr>
          <p:cNvPr id="490" name="Google Shape;490;p41">
            <a:extLst>
              <a:ext uri="{FF2B5EF4-FFF2-40B4-BE49-F238E27FC236}">
                <a16:creationId xmlns:a16="http://schemas.microsoft.com/office/drawing/2014/main" id="{0824206B-C204-4D5F-7E43-BDE94CF3B906}"/>
              </a:ext>
            </a:extLst>
          </p:cNvPr>
          <p:cNvSpPr txBox="1"/>
          <p:nvPr/>
        </p:nvSpPr>
        <p:spPr>
          <a:xfrm>
            <a:off x="3084039" y="4958900"/>
            <a:ext cx="3426000" cy="9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-US" sz="2700" dirty="0">
                <a:solidFill>
                  <a:srgbClr val="242E3C"/>
                </a:solidFill>
                <a:latin typeface="Aptos" panose="020B0004020202020204" pitchFamily="34" charset="0"/>
                <a:ea typeface="DM Sans"/>
                <a:cs typeface="DM Sans"/>
                <a:sym typeface="DM Sans"/>
              </a:rPr>
              <a:t>content managing</a:t>
            </a:r>
            <a:endParaRPr sz="2700" dirty="0">
              <a:solidFill>
                <a:srgbClr val="242E3C"/>
              </a:solidFill>
              <a:latin typeface="Aptos" panose="020B0004020202020204" pitchFamily="34" charset="0"/>
              <a:ea typeface="DM Sans"/>
              <a:cs typeface="DM Sans"/>
              <a:sym typeface="DM Sans"/>
            </a:endParaRPr>
          </a:p>
        </p:txBody>
      </p:sp>
      <p:cxnSp>
        <p:nvCxnSpPr>
          <p:cNvPr id="519" name="Google Shape;519;p41">
            <a:extLst>
              <a:ext uri="{FF2B5EF4-FFF2-40B4-BE49-F238E27FC236}">
                <a16:creationId xmlns:a16="http://schemas.microsoft.com/office/drawing/2014/main" id="{232D1B70-F6DE-05EB-B0D1-55C5B6853AEF}"/>
              </a:ext>
            </a:extLst>
          </p:cNvPr>
          <p:cNvCxnSpPr>
            <a:cxnSpLocks/>
          </p:cNvCxnSpPr>
          <p:nvPr/>
        </p:nvCxnSpPr>
        <p:spPr>
          <a:xfrm rot="10800000" flipH="1">
            <a:off x="2415077" y="2105967"/>
            <a:ext cx="566400" cy="1661200"/>
          </a:xfrm>
          <a:prstGeom prst="bentConnector3">
            <a:avLst>
              <a:gd name="adj1" fmla="val 49983"/>
            </a:avLst>
          </a:prstGeom>
          <a:noFill/>
          <a:ln w="9525" cap="flat" cmpd="sng">
            <a:solidFill>
              <a:srgbClr val="004EA8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520" name="Google Shape;520;p41">
            <a:extLst>
              <a:ext uri="{FF2B5EF4-FFF2-40B4-BE49-F238E27FC236}">
                <a16:creationId xmlns:a16="http://schemas.microsoft.com/office/drawing/2014/main" id="{CD4B5E6A-664C-95C0-0EAD-C060D42954F6}"/>
              </a:ext>
            </a:extLst>
          </p:cNvPr>
          <p:cNvCxnSpPr>
            <a:cxnSpLocks/>
          </p:cNvCxnSpPr>
          <p:nvPr/>
        </p:nvCxnSpPr>
        <p:spPr>
          <a:xfrm rot="10800000" flipH="1">
            <a:off x="2415077" y="3213567"/>
            <a:ext cx="566400" cy="553600"/>
          </a:xfrm>
          <a:prstGeom prst="bentConnector3">
            <a:avLst>
              <a:gd name="adj1" fmla="val 49983"/>
            </a:avLst>
          </a:prstGeom>
          <a:noFill/>
          <a:ln w="9525" cap="flat" cmpd="sng">
            <a:solidFill>
              <a:srgbClr val="004EA8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521" name="Google Shape;521;p41">
            <a:extLst>
              <a:ext uri="{FF2B5EF4-FFF2-40B4-BE49-F238E27FC236}">
                <a16:creationId xmlns:a16="http://schemas.microsoft.com/office/drawing/2014/main" id="{B3B1B82A-FC9F-18B7-A135-7C469DA84D81}"/>
              </a:ext>
            </a:extLst>
          </p:cNvPr>
          <p:cNvCxnSpPr>
            <a:cxnSpLocks/>
          </p:cNvCxnSpPr>
          <p:nvPr/>
        </p:nvCxnSpPr>
        <p:spPr>
          <a:xfrm>
            <a:off x="2415077" y="3767167"/>
            <a:ext cx="566400" cy="553600"/>
          </a:xfrm>
          <a:prstGeom prst="bentConnector3">
            <a:avLst>
              <a:gd name="adj1" fmla="val 49983"/>
            </a:avLst>
          </a:prstGeom>
          <a:noFill/>
          <a:ln w="9525" cap="flat" cmpd="sng">
            <a:solidFill>
              <a:srgbClr val="004EA8"/>
            </a:solidFill>
            <a:prstDash val="solid"/>
            <a:round/>
            <a:headEnd type="none" w="med" len="med"/>
            <a:tailEnd type="diamond" w="med" len="med"/>
          </a:ln>
        </p:spPr>
      </p:cxnSp>
      <p:cxnSp>
        <p:nvCxnSpPr>
          <p:cNvPr id="522" name="Google Shape;522;p41">
            <a:extLst>
              <a:ext uri="{FF2B5EF4-FFF2-40B4-BE49-F238E27FC236}">
                <a16:creationId xmlns:a16="http://schemas.microsoft.com/office/drawing/2014/main" id="{3C953BFC-1C85-0E22-7AD9-07A551914056}"/>
              </a:ext>
            </a:extLst>
          </p:cNvPr>
          <p:cNvCxnSpPr>
            <a:cxnSpLocks/>
          </p:cNvCxnSpPr>
          <p:nvPr/>
        </p:nvCxnSpPr>
        <p:spPr>
          <a:xfrm>
            <a:off x="2415077" y="3767167"/>
            <a:ext cx="566400" cy="1661200"/>
          </a:xfrm>
          <a:prstGeom prst="bentConnector3">
            <a:avLst>
              <a:gd name="adj1" fmla="val 49983"/>
            </a:avLst>
          </a:prstGeom>
          <a:noFill/>
          <a:ln w="9525" cap="flat" cmpd="sng">
            <a:solidFill>
              <a:srgbClr val="004EA8"/>
            </a:solidFill>
            <a:prstDash val="solid"/>
            <a:round/>
            <a:headEnd type="none" w="med" len="med"/>
            <a:tailEnd type="diamond" w="med" len="med"/>
          </a:ln>
        </p:spPr>
      </p:cxnSp>
      <p:pic>
        <p:nvPicPr>
          <p:cNvPr id="5" name="Picture 4" descr="A white rectangular object with a black border&#10;&#10;Description automatically generated">
            <a:extLst>
              <a:ext uri="{FF2B5EF4-FFF2-40B4-BE49-F238E27FC236}">
                <a16:creationId xmlns:a16="http://schemas.microsoft.com/office/drawing/2014/main" id="{11E9B560-3C78-5615-4F7D-5FAB30155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5382" y="1667756"/>
            <a:ext cx="5276409" cy="765489"/>
          </a:xfrm>
          <a:prstGeom prst="rect">
            <a:avLst/>
          </a:prstGeom>
        </p:spPr>
      </p:pic>
      <p:pic>
        <p:nvPicPr>
          <p:cNvPr id="7" name="Picture 6" descr="A screenshot of a card&#10;&#10;Description automatically generated">
            <a:extLst>
              <a:ext uri="{FF2B5EF4-FFF2-40B4-BE49-F238E27FC236}">
                <a16:creationId xmlns:a16="http://schemas.microsoft.com/office/drawing/2014/main" id="{DF3366BB-A01B-F895-FEA0-708AC99A59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5712" y="2549941"/>
            <a:ext cx="5474477" cy="1421512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62C9F194-1978-6002-5585-42ACF8B01C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4111" y="4085967"/>
            <a:ext cx="5277680" cy="1925535"/>
          </a:xfrm>
          <a:prstGeom prst="rect">
            <a:avLst/>
          </a:prstGeom>
        </p:spPr>
      </p:pic>
      <p:sp>
        <p:nvSpPr>
          <p:cNvPr id="2" name="Footer Placeholder 12">
            <a:extLst>
              <a:ext uri="{FF2B5EF4-FFF2-40B4-BE49-F238E27FC236}">
                <a16:creationId xmlns:a16="http://schemas.microsoft.com/office/drawing/2014/main" id="{C06E2BE4-9FE2-FA1F-DB27-A7A96CE6754F}"/>
              </a:ext>
            </a:extLst>
          </p:cNvPr>
          <p:cNvSpPr txBox="1">
            <a:spLocks/>
          </p:cNvSpPr>
          <p:nvPr/>
        </p:nvSpPr>
        <p:spPr>
          <a:xfrm>
            <a:off x="4038600" y="656736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>
                <a:solidFill>
                  <a:srgbClr val="005493"/>
                </a:solidFill>
                <a:latin typeface="Aptos" panose="020B0004020202020204" pitchFamily="34" charset="0"/>
              </a:rPr>
              <a:t>CHEP2024</a:t>
            </a:r>
            <a:endParaRPr lang="en-GB" sz="1200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3" name="Slide Number Placeholder 13">
            <a:extLst>
              <a:ext uri="{FF2B5EF4-FFF2-40B4-BE49-F238E27FC236}">
                <a16:creationId xmlns:a16="http://schemas.microsoft.com/office/drawing/2014/main" id="{D1B185E6-168F-0353-BFA7-679E00FCF5A6}"/>
              </a:ext>
            </a:extLst>
          </p:cNvPr>
          <p:cNvSpPr txBox="1">
            <a:spLocks/>
          </p:cNvSpPr>
          <p:nvPr/>
        </p:nvSpPr>
        <p:spPr>
          <a:xfrm>
            <a:off x="8610600" y="656736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2C92AFF-D124-7647-A07B-5E82F0458966}" type="slidenum">
              <a:rPr lang="en-GB" sz="1200" smtClean="0">
                <a:solidFill>
                  <a:schemeClr val="bg2">
                    <a:lumMod val="50000"/>
                  </a:schemeClr>
                </a:solidFill>
              </a:rPr>
              <a:pPr algn="r"/>
              <a:t>10</a:t>
            </a:fld>
            <a:endParaRPr lang="en-GB" sz="120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384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>
          <a:extLst>
            <a:ext uri="{FF2B5EF4-FFF2-40B4-BE49-F238E27FC236}">
              <a16:creationId xmlns:a16="http://schemas.microsoft.com/office/drawing/2014/main" id="{33626019-C5CF-31EA-EEDE-BB81D5EDD1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7">
            <a:extLst>
              <a:ext uri="{FF2B5EF4-FFF2-40B4-BE49-F238E27FC236}">
                <a16:creationId xmlns:a16="http://schemas.microsoft.com/office/drawing/2014/main" id="{A9384C48-EA4E-9140-ACC0-D302A2F236F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b="0" dirty="0">
                <a:solidFill>
                  <a:srgbClr val="005493"/>
                </a:solidFill>
                <a:latin typeface="Aptos" panose="020B0004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lang="en" dirty="0">
                <a:latin typeface="Aptos" panose="020B0004020202020204" pitchFamily="34" charset="0"/>
              </a:rPr>
              <a:t> </a:t>
            </a:r>
            <a:r>
              <a:rPr lang="en" b="1" dirty="0">
                <a:solidFill>
                  <a:srgbClr val="FEAD00"/>
                </a:solidFill>
                <a:latin typeface="Aptos" panose="020B0004020202020204" pitchFamily="34" charset="0"/>
              </a:rPr>
              <a:t>ISSUE</a:t>
            </a:r>
            <a:endParaRPr b="1" dirty="0">
              <a:solidFill>
                <a:srgbClr val="FEAD00"/>
              </a:solidFill>
              <a:latin typeface="Aptos" panose="020B0004020202020204" pitchFamily="34" charset="0"/>
            </a:endParaRPr>
          </a:p>
        </p:txBody>
      </p:sp>
      <p:sp>
        <p:nvSpPr>
          <p:cNvPr id="425" name="Google Shape;425;p37">
            <a:extLst>
              <a:ext uri="{FF2B5EF4-FFF2-40B4-BE49-F238E27FC236}">
                <a16:creationId xmlns:a16="http://schemas.microsoft.com/office/drawing/2014/main" id="{3EE4E1B9-FDFF-02FE-A4E1-74054650E71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725833" y="2178600"/>
            <a:ext cx="9506400" cy="70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" sz="1900" dirty="0">
                <a:latin typeface="Aptos" panose="020B0004020202020204" pitchFamily="34" charset="0"/>
              </a:rPr>
              <a:t>An issue is created. The OSPO reviews it. </a:t>
            </a:r>
            <a:r>
              <a:rPr lang="en-GB" sz="1900" dirty="0">
                <a:latin typeface="Aptos" panose="020B0004020202020204" pitchFamily="34" charset="0"/>
              </a:rPr>
              <a:t>A</a:t>
            </a:r>
            <a:r>
              <a:rPr lang="en" sz="1900" dirty="0" err="1">
                <a:latin typeface="Aptos" panose="020B0004020202020204" pitchFamily="34" charset="0"/>
              </a:rPr>
              <a:t>nd</a:t>
            </a:r>
            <a:r>
              <a:rPr lang="en" sz="1900" dirty="0">
                <a:latin typeface="Aptos" panose="020B0004020202020204" pitchFamily="34" charset="0"/>
              </a:rPr>
              <a:t>…</a:t>
            </a:r>
            <a:endParaRPr sz="1900" dirty="0">
              <a:latin typeface="Aptos" panose="020B0004020202020204" pitchFamily="34" charset="0"/>
            </a:endParaRPr>
          </a:p>
        </p:txBody>
      </p:sp>
      <p:sp>
        <p:nvSpPr>
          <p:cNvPr id="428" name="Google Shape;428;p37">
            <a:extLst>
              <a:ext uri="{FF2B5EF4-FFF2-40B4-BE49-F238E27FC236}">
                <a16:creationId xmlns:a16="http://schemas.microsoft.com/office/drawing/2014/main" id="{2DF55987-4464-4163-C981-DC0F60515609}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1725833" y="1773100"/>
            <a:ext cx="9506400" cy="57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marL="0" indent="0"/>
            <a:r>
              <a:rPr lang="en" sz="2700" b="1" dirty="0">
                <a:latin typeface="Aptos" panose="020B0004020202020204" pitchFamily="34" charset="0"/>
              </a:rPr>
              <a:t>Project ready? Submit it!</a:t>
            </a:r>
            <a:endParaRPr sz="2700" b="1" dirty="0">
              <a:latin typeface="Aptos" panose="020B0004020202020204" pitchFamily="34" charset="0"/>
            </a:endParaRPr>
          </a:p>
        </p:txBody>
      </p:sp>
      <p:sp>
        <p:nvSpPr>
          <p:cNvPr id="431" name="Google Shape;431;p37">
            <a:extLst>
              <a:ext uri="{FF2B5EF4-FFF2-40B4-BE49-F238E27FC236}">
                <a16:creationId xmlns:a16="http://schemas.microsoft.com/office/drawing/2014/main" id="{83721E87-A26E-87E5-E2D2-312388DE1CAA}"/>
              </a:ext>
            </a:extLst>
          </p:cNvPr>
          <p:cNvSpPr txBox="1"/>
          <p:nvPr/>
        </p:nvSpPr>
        <p:spPr>
          <a:xfrm>
            <a:off x="924068" y="1773100"/>
            <a:ext cx="769200" cy="5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700" dirty="0">
                <a:solidFill>
                  <a:srgbClr val="005493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&gt;&gt;</a:t>
            </a:r>
            <a:endParaRPr sz="2700" dirty="0">
              <a:solidFill>
                <a:srgbClr val="005493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2" name="Footer Placeholder 12">
            <a:extLst>
              <a:ext uri="{FF2B5EF4-FFF2-40B4-BE49-F238E27FC236}">
                <a16:creationId xmlns:a16="http://schemas.microsoft.com/office/drawing/2014/main" id="{FAF244D4-87D8-CCC5-2B29-3F79D6B08E87}"/>
              </a:ext>
            </a:extLst>
          </p:cNvPr>
          <p:cNvSpPr txBox="1">
            <a:spLocks/>
          </p:cNvSpPr>
          <p:nvPr/>
        </p:nvSpPr>
        <p:spPr>
          <a:xfrm>
            <a:off x="4038600" y="656736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>
                <a:solidFill>
                  <a:srgbClr val="005493"/>
                </a:solidFill>
                <a:latin typeface="Aptos" panose="020B0004020202020204" pitchFamily="34" charset="0"/>
              </a:rPr>
              <a:t>CHEP2024</a:t>
            </a:r>
            <a:endParaRPr lang="en-GB" sz="1200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3" name="Slide Number Placeholder 13">
            <a:extLst>
              <a:ext uri="{FF2B5EF4-FFF2-40B4-BE49-F238E27FC236}">
                <a16:creationId xmlns:a16="http://schemas.microsoft.com/office/drawing/2014/main" id="{0F5FA1AB-6FF2-8FA4-2144-7A5130699E0D}"/>
              </a:ext>
            </a:extLst>
          </p:cNvPr>
          <p:cNvSpPr txBox="1">
            <a:spLocks/>
          </p:cNvSpPr>
          <p:nvPr/>
        </p:nvSpPr>
        <p:spPr>
          <a:xfrm>
            <a:off x="8610600" y="656736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2C92AFF-D124-7647-A07B-5E82F0458966}" type="slidenum">
              <a:rPr lang="en-GB" sz="1200" smtClean="0">
                <a:solidFill>
                  <a:schemeClr val="bg2">
                    <a:lumMod val="50000"/>
                  </a:schemeClr>
                </a:solidFill>
              </a:rPr>
              <a:pPr algn="r"/>
              <a:t>11</a:t>
            </a:fld>
            <a:endParaRPr lang="en-GB" sz="120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9" name="Picture 8" descr="A screenshot of a phone&#10;&#10;Description automatically generated">
            <a:extLst>
              <a:ext uri="{FF2B5EF4-FFF2-40B4-BE49-F238E27FC236}">
                <a16:creationId xmlns:a16="http://schemas.microsoft.com/office/drawing/2014/main" id="{96BBD23B-E60E-2955-A6A3-1517AF4C2B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810936"/>
            <a:ext cx="5257800" cy="1206500"/>
          </a:xfrm>
          <a:prstGeom prst="rect">
            <a:avLst/>
          </a:prstGeom>
        </p:spPr>
      </p:pic>
      <p:pic>
        <p:nvPicPr>
          <p:cNvPr id="11" name="Picture 10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9DDE7239-1FAF-A656-D78C-2709E4931F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1327" y="3463694"/>
            <a:ext cx="6622473" cy="285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767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1AD26-BBAB-3EA2-15B5-25D9F54BC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917" y="1195867"/>
            <a:ext cx="3300452" cy="1964800"/>
          </a:xfrm>
        </p:spPr>
        <p:txBody>
          <a:bodyPr/>
          <a:lstStyle/>
          <a:p>
            <a:r>
              <a:rPr lang="en-GB" b="1" dirty="0">
                <a:solidFill>
                  <a:srgbClr val="FEAD00"/>
                </a:solidFill>
                <a:latin typeface="Aptos" panose="020B0004020202020204" pitchFamily="34" charset="0"/>
              </a:rPr>
              <a:t>FRONT-END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>
                <a:solidFill>
                  <a:srgbClr val="005493"/>
                </a:solidFill>
                <a:latin typeface="Aptos" panose="020B0004020202020204" pitchFamily="34" charset="0"/>
              </a:rPr>
              <a:t>lifecycle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7BE02F-7943-C159-AC9F-AD57131326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1917" y="3160300"/>
            <a:ext cx="2981608" cy="1488400"/>
          </a:xfrm>
        </p:spPr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Fetching </a:t>
            </a:r>
          </a:p>
          <a:p>
            <a:r>
              <a:rPr lang="en-GB" dirty="0">
                <a:latin typeface="Aptos" panose="020B0004020202020204" pitchFamily="34" charset="0"/>
              </a:rPr>
              <a:t>information to-</a:t>
            </a:r>
          </a:p>
          <a:p>
            <a:r>
              <a:rPr lang="en-GB" dirty="0">
                <a:latin typeface="Aptos" panose="020B0004020202020204" pitchFamily="34" charset="0"/>
              </a:rPr>
              <a:t>and-from </a:t>
            </a:r>
          </a:p>
          <a:p>
            <a:r>
              <a:rPr lang="en-GB" dirty="0">
                <a:latin typeface="Aptos" panose="020B0004020202020204" pitchFamily="34" charset="0"/>
              </a:rPr>
              <a:t>database to a </a:t>
            </a:r>
          </a:p>
          <a:p>
            <a:r>
              <a:rPr lang="en-GB" i="1" dirty="0">
                <a:latin typeface="Aptos" panose="020B0004020202020204" pitchFamily="34" charset="0"/>
              </a:rPr>
              <a:t>static</a:t>
            </a:r>
            <a:r>
              <a:rPr lang="en-GB" dirty="0">
                <a:latin typeface="Aptos" panose="020B0004020202020204" pitchFamily="34" charset="0"/>
              </a:rPr>
              <a:t> webpage.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CEBEFF7-9F59-1F1B-EC92-648B7927510C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2"/>
          <a:srcRect l="276" r="-97"/>
          <a:stretch/>
        </p:blipFill>
        <p:spPr>
          <a:xfrm>
            <a:off x="4143406" y="615635"/>
            <a:ext cx="6980761" cy="5542653"/>
          </a:xfrm>
          <a:prstGeom prst="rect">
            <a:avLst/>
          </a:prstGeom>
        </p:spPr>
      </p:pic>
      <p:sp>
        <p:nvSpPr>
          <p:cNvPr id="4" name="Footer Placeholder 12">
            <a:extLst>
              <a:ext uri="{FF2B5EF4-FFF2-40B4-BE49-F238E27FC236}">
                <a16:creationId xmlns:a16="http://schemas.microsoft.com/office/drawing/2014/main" id="{F080D7F5-DCB9-48B3-6DF1-4AA173DF90FD}"/>
              </a:ext>
            </a:extLst>
          </p:cNvPr>
          <p:cNvSpPr txBox="1">
            <a:spLocks/>
          </p:cNvSpPr>
          <p:nvPr/>
        </p:nvSpPr>
        <p:spPr>
          <a:xfrm>
            <a:off x="4038600" y="656736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>
                <a:solidFill>
                  <a:srgbClr val="005493"/>
                </a:solidFill>
                <a:latin typeface="Aptos" panose="020B0004020202020204" pitchFamily="34" charset="0"/>
              </a:rPr>
              <a:t>CHEP2024</a:t>
            </a:r>
            <a:endParaRPr lang="en-GB" sz="1200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67859D60-FCEC-A4A9-D4AC-70590E5B357A}"/>
              </a:ext>
            </a:extLst>
          </p:cNvPr>
          <p:cNvSpPr txBox="1">
            <a:spLocks/>
          </p:cNvSpPr>
          <p:nvPr/>
        </p:nvSpPr>
        <p:spPr>
          <a:xfrm>
            <a:off x="8610600" y="656736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2C92AFF-D124-7647-A07B-5E82F0458966}" type="slidenum">
              <a:rPr lang="en-GB" sz="1200" smtClean="0">
                <a:solidFill>
                  <a:schemeClr val="bg2">
                    <a:lumMod val="50000"/>
                  </a:schemeClr>
                </a:solidFill>
              </a:rPr>
              <a:pPr algn="r"/>
              <a:t>12</a:t>
            </a:fld>
            <a:endParaRPr lang="en-GB" sz="120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335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>
          <a:extLst>
            <a:ext uri="{FF2B5EF4-FFF2-40B4-BE49-F238E27FC236}">
              <a16:creationId xmlns:a16="http://schemas.microsoft.com/office/drawing/2014/main" id="{1DC287D6-B206-F4D7-6011-B60F367561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7">
            <a:extLst>
              <a:ext uri="{FF2B5EF4-FFF2-40B4-BE49-F238E27FC236}">
                <a16:creationId xmlns:a16="http://schemas.microsoft.com/office/drawing/2014/main" id="{57AE95CF-5514-0606-3C8E-E7638492ADB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b="0" dirty="0">
                <a:solidFill>
                  <a:srgbClr val="005493"/>
                </a:solidFill>
                <a:latin typeface="Aptos" panose="020B0004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lang="en" dirty="0">
                <a:latin typeface="Aptos" panose="020B0004020202020204" pitchFamily="34" charset="0"/>
              </a:rPr>
              <a:t> </a:t>
            </a:r>
            <a:r>
              <a:rPr lang="en" b="1" dirty="0">
                <a:solidFill>
                  <a:srgbClr val="FEAD00"/>
                </a:solidFill>
                <a:latin typeface="Aptos" panose="020B0004020202020204" pitchFamily="34" charset="0"/>
              </a:rPr>
              <a:t>BACK-END</a:t>
            </a:r>
            <a:endParaRPr b="1" dirty="0">
              <a:solidFill>
                <a:srgbClr val="FEAD00"/>
              </a:solidFill>
              <a:latin typeface="Aptos" panose="020B0004020202020204" pitchFamily="34" charset="0"/>
            </a:endParaRPr>
          </a:p>
        </p:txBody>
      </p:sp>
      <p:sp>
        <p:nvSpPr>
          <p:cNvPr id="425" name="Google Shape;425;p37">
            <a:extLst>
              <a:ext uri="{FF2B5EF4-FFF2-40B4-BE49-F238E27FC236}">
                <a16:creationId xmlns:a16="http://schemas.microsoft.com/office/drawing/2014/main" id="{8432ABBD-7AFB-7A0E-A205-52373794DAC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725833" y="2178600"/>
            <a:ext cx="9506400" cy="70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" sz="1900" dirty="0">
                <a:latin typeface="Aptos" panose="020B0004020202020204" pitchFamily="34" charset="0"/>
              </a:rPr>
              <a:t>Interactions between the client/UI and the API server.</a:t>
            </a:r>
            <a:endParaRPr sz="1900" dirty="0">
              <a:latin typeface="Aptos" panose="020B0004020202020204" pitchFamily="34" charset="0"/>
            </a:endParaRPr>
          </a:p>
        </p:txBody>
      </p:sp>
      <p:sp>
        <p:nvSpPr>
          <p:cNvPr id="426" name="Google Shape;426;p37">
            <a:extLst>
              <a:ext uri="{FF2B5EF4-FFF2-40B4-BE49-F238E27FC236}">
                <a16:creationId xmlns:a16="http://schemas.microsoft.com/office/drawing/2014/main" id="{E7474443-6428-41EA-C155-3A8BA6ED862A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1725847" y="3671299"/>
            <a:ext cx="9506400" cy="70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" sz="1900" dirty="0" err="1">
                <a:latin typeface="Aptos" panose="020B0004020202020204" pitchFamily="34" charset="0"/>
              </a:rPr>
              <a:t>DataHandler</a:t>
            </a:r>
            <a:r>
              <a:rPr lang="en" sz="1900" dirty="0">
                <a:latin typeface="Aptos" panose="020B0004020202020204" pitchFamily="34" charset="0"/>
              </a:rPr>
              <a:t> classes for each instance required to retrieve and update any information for display.</a:t>
            </a:r>
            <a:endParaRPr sz="1900" dirty="0">
              <a:latin typeface="Aptos" panose="020B0004020202020204" pitchFamily="34" charset="0"/>
            </a:endParaRPr>
          </a:p>
        </p:txBody>
      </p:sp>
      <p:sp>
        <p:nvSpPr>
          <p:cNvPr id="427" name="Google Shape;427;p37">
            <a:extLst>
              <a:ext uri="{FF2B5EF4-FFF2-40B4-BE49-F238E27FC236}">
                <a16:creationId xmlns:a16="http://schemas.microsoft.com/office/drawing/2014/main" id="{28C5086E-51A3-285D-B9F7-C2AF4D447035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1725847" y="5163997"/>
            <a:ext cx="9506400" cy="70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-US" sz="1900" dirty="0">
                <a:latin typeface="Aptos" panose="020B0004020202020204" pitchFamily="34" charset="0"/>
              </a:rPr>
              <a:t>Pipelines help in keep code integrity and keep data fresh &amp; up to date.</a:t>
            </a:r>
            <a:endParaRPr sz="1900" dirty="0">
              <a:latin typeface="Aptos" panose="020B0004020202020204" pitchFamily="34" charset="0"/>
            </a:endParaRPr>
          </a:p>
        </p:txBody>
      </p:sp>
      <p:sp>
        <p:nvSpPr>
          <p:cNvPr id="428" name="Google Shape;428;p37">
            <a:extLst>
              <a:ext uri="{FF2B5EF4-FFF2-40B4-BE49-F238E27FC236}">
                <a16:creationId xmlns:a16="http://schemas.microsoft.com/office/drawing/2014/main" id="{587ADE4A-7F81-F822-5F5C-3D6A0A65F422}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1725833" y="1773100"/>
            <a:ext cx="9506400" cy="57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marL="0" indent="0"/>
            <a:r>
              <a:rPr lang="en" sz="2700" b="1" dirty="0">
                <a:latin typeface="Aptos" panose="020B0004020202020204" pitchFamily="34" charset="0"/>
              </a:rPr>
              <a:t>API integration</a:t>
            </a:r>
            <a:endParaRPr sz="2700" b="1" dirty="0">
              <a:latin typeface="Aptos" panose="020B0004020202020204" pitchFamily="34" charset="0"/>
            </a:endParaRPr>
          </a:p>
        </p:txBody>
      </p:sp>
      <p:sp>
        <p:nvSpPr>
          <p:cNvPr id="429" name="Google Shape;429;p37">
            <a:extLst>
              <a:ext uri="{FF2B5EF4-FFF2-40B4-BE49-F238E27FC236}">
                <a16:creationId xmlns:a16="http://schemas.microsoft.com/office/drawing/2014/main" id="{792E8BCB-8C7C-2765-2BC7-661BCA77883D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1725833" y="3267167"/>
            <a:ext cx="9506400" cy="57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marL="0" indent="0"/>
            <a:r>
              <a:rPr lang="en-US" sz="2700" dirty="0">
                <a:latin typeface="Aptos" panose="020B0004020202020204" pitchFamily="34" charset="0"/>
              </a:rPr>
              <a:t>GitLab &amp; GitHub data handling</a:t>
            </a:r>
          </a:p>
        </p:txBody>
      </p:sp>
      <p:sp>
        <p:nvSpPr>
          <p:cNvPr id="430" name="Google Shape;430;p37">
            <a:extLst>
              <a:ext uri="{FF2B5EF4-FFF2-40B4-BE49-F238E27FC236}">
                <a16:creationId xmlns:a16="http://schemas.microsoft.com/office/drawing/2014/main" id="{CE64CAAD-96AF-D58A-13AB-27A8FD1227BA}"/>
              </a:ext>
            </a:extLst>
          </p:cNvPr>
          <p:cNvSpPr txBox="1">
            <a:spLocks noGrp="1"/>
          </p:cNvSpPr>
          <p:nvPr>
            <p:ph type="subTitle" idx="6"/>
          </p:nvPr>
        </p:nvSpPr>
        <p:spPr>
          <a:xfrm>
            <a:off x="1725833" y="4761233"/>
            <a:ext cx="9506400" cy="57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marL="0" indent="0"/>
            <a:r>
              <a:rPr lang="en-US" sz="2700" dirty="0">
                <a:latin typeface="Aptos" panose="020B0004020202020204" pitchFamily="34" charset="0"/>
              </a:rPr>
              <a:t>usage of CI/CD</a:t>
            </a:r>
            <a:endParaRPr sz="2700" dirty="0">
              <a:latin typeface="Aptos" panose="020B0004020202020204" pitchFamily="34" charset="0"/>
            </a:endParaRPr>
          </a:p>
        </p:txBody>
      </p:sp>
      <p:sp>
        <p:nvSpPr>
          <p:cNvPr id="431" name="Google Shape;431;p37">
            <a:extLst>
              <a:ext uri="{FF2B5EF4-FFF2-40B4-BE49-F238E27FC236}">
                <a16:creationId xmlns:a16="http://schemas.microsoft.com/office/drawing/2014/main" id="{35DB696E-BD6D-C0C3-A749-9965EF95C78F}"/>
              </a:ext>
            </a:extLst>
          </p:cNvPr>
          <p:cNvSpPr txBox="1"/>
          <p:nvPr/>
        </p:nvSpPr>
        <p:spPr>
          <a:xfrm>
            <a:off x="924068" y="1773100"/>
            <a:ext cx="769200" cy="5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700" dirty="0">
                <a:solidFill>
                  <a:srgbClr val="005493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1</a:t>
            </a:r>
            <a:endParaRPr sz="2700" dirty="0">
              <a:solidFill>
                <a:srgbClr val="005493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432" name="Google Shape;432;p37">
            <a:extLst>
              <a:ext uri="{FF2B5EF4-FFF2-40B4-BE49-F238E27FC236}">
                <a16:creationId xmlns:a16="http://schemas.microsoft.com/office/drawing/2014/main" id="{652F0132-B611-2286-982E-F3869CE4D73F}"/>
              </a:ext>
            </a:extLst>
          </p:cNvPr>
          <p:cNvSpPr txBox="1"/>
          <p:nvPr/>
        </p:nvSpPr>
        <p:spPr>
          <a:xfrm>
            <a:off x="924068" y="3260800"/>
            <a:ext cx="769200" cy="5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700" dirty="0">
                <a:solidFill>
                  <a:srgbClr val="005493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2</a:t>
            </a:r>
            <a:endParaRPr sz="2700" dirty="0">
              <a:solidFill>
                <a:srgbClr val="005493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433" name="Google Shape;433;p37">
            <a:extLst>
              <a:ext uri="{FF2B5EF4-FFF2-40B4-BE49-F238E27FC236}">
                <a16:creationId xmlns:a16="http://schemas.microsoft.com/office/drawing/2014/main" id="{C2BB43CF-4D1E-3385-7C44-132E4FA2FDA7}"/>
              </a:ext>
            </a:extLst>
          </p:cNvPr>
          <p:cNvSpPr txBox="1"/>
          <p:nvPr/>
        </p:nvSpPr>
        <p:spPr>
          <a:xfrm>
            <a:off x="924068" y="4748500"/>
            <a:ext cx="769200" cy="5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700" dirty="0">
                <a:solidFill>
                  <a:srgbClr val="005493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3</a:t>
            </a:r>
            <a:endParaRPr sz="2700" dirty="0">
              <a:solidFill>
                <a:srgbClr val="005493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2" name="Footer Placeholder 12">
            <a:extLst>
              <a:ext uri="{FF2B5EF4-FFF2-40B4-BE49-F238E27FC236}">
                <a16:creationId xmlns:a16="http://schemas.microsoft.com/office/drawing/2014/main" id="{F9FB411E-1DAF-6B74-958D-D7B01BAE29C4}"/>
              </a:ext>
            </a:extLst>
          </p:cNvPr>
          <p:cNvSpPr txBox="1">
            <a:spLocks/>
          </p:cNvSpPr>
          <p:nvPr/>
        </p:nvSpPr>
        <p:spPr>
          <a:xfrm>
            <a:off x="4038600" y="656736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>
                <a:solidFill>
                  <a:srgbClr val="005493"/>
                </a:solidFill>
                <a:latin typeface="Aptos" panose="020B0004020202020204" pitchFamily="34" charset="0"/>
              </a:rPr>
              <a:t>CHEP2024</a:t>
            </a:r>
            <a:endParaRPr lang="en-GB" sz="1200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3" name="Slide Number Placeholder 13">
            <a:extLst>
              <a:ext uri="{FF2B5EF4-FFF2-40B4-BE49-F238E27FC236}">
                <a16:creationId xmlns:a16="http://schemas.microsoft.com/office/drawing/2014/main" id="{0869D578-8C1E-C6D5-6B73-BC937B726634}"/>
              </a:ext>
            </a:extLst>
          </p:cNvPr>
          <p:cNvSpPr txBox="1">
            <a:spLocks/>
          </p:cNvSpPr>
          <p:nvPr/>
        </p:nvSpPr>
        <p:spPr>
          <a:xfrm>
            <a:off x="8610600" y="656736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2C92AFF-D124-7647-A07B-5E82F0458966}" type="slidenum">
              <a:rPr lang="en-GB" sz="1200" smtClean="0">
                <a:solidFill>
                  <a:schemeClr val="bg2">
                    <a:lumMod val="50000"/>
                  </a:schemeClr>
                </a:solidFill>
              </a:rPr>
              <a:pPr algn="r"/>
              <a:t>13</a:t>
            </a:fld>
            <a:endParaRPr lang="en-GB" sz="120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9812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C2C1EC-082B-E468-6EA3-5D1A32146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91B05E9-AAEE-324B-CE50-2DA14BF75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6242" y="875291"/>
            <a:ext cx="8305045" cy="47868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B12E39B-914E-0BB2-9EA4-192EED7B3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917" y="1195867"/>
            <a:ext cx="2981608" cy="1964800"/>
          </a:xfrm>
        </p:spPr>
        <p:txBody>
          <a:bodyPr/>
          <a:lstStyle/>
          <a:p>
            <a:r>
              <a:rPr lang="en-GB" b="1" dirty="0">
                <a:solidFill>
                  <a:srgbClr val="FEAD00"/>
                </a:solidFill>
              </a:rPr>
              <a:t>BACK-END</a:t>
            </a:r>
            <a:r>
              <a:rPr lang="en-GB" dirty="0"/>
              <a:t> </a:t>
            </a:r>
            <a:r>
              <a:rPr lang="en-GB" dirty="0">
                <a:solidFill>
                  <a:srgbClr val="005493"/>
                </a:solidFill>
              </a:rPr>
              <a:t>lifecycle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5B198B-7100-0917-CBBC-AFBAE52BDC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1917" y="3160300"/>
            <a:ext cx="2981608" cy="1488400"/>
          </a:xfrm>
        </p:spPr>
        <p:txBody>
          <a:bodyPr/>
          <a:lstStyle/>
          <a:p>
            <a:r>
              <a:rPr lang="en-GB" dirty="0"/>
              <a:t>Keeping all </a:t>
            </a:r>
          </a:p>
          <a:p>
            <a:r>
              <a:rPr lang="en-GB" dirty="0"/>
              <a:t>information </a:t>
            </a:r>
          </a:p>
          <a:p>
            <a:r>
              <a:rPr lang="en-GB" dirty="0"/>
              <a:t>on the catalogue</a:t>
            </a:r>
          </a:p>
          <a:p>
            <a:r>
              <a:rPr lang="en-GB" dirty="0"/>
              <a:t>fresh &amp; up-to-</a:t>
            </a:r>
          </a:p>
          <a:p>
            <a:r>
              <a:rPr lang="en-GB" dirty="0"/>
              <a:t>date.</a:t>
            </a:r>
          </a:p>
        </p:txBody>
      </p:sp>
      <p:sp>
        <p:nvSpPr>
          <p:cNvPr id="5" name="Footer Placeholder 12">
            <a:extLst>
              <a:ext uri="{FF2B5EF4-FFF2-40B4-BE49-F238E27FC236}">
                <a16:creationId xmlns:a16="http://schemas.microsoft.com/office/drawing/2014/main" id="{D18DD9D6-47DA-7CB6-9E1A-46EF3AF31FD2}"/>
              </a:ext>
            </a:extLst>
          </p:cNvPr>
          <p:cNvSpPr txBox="1">
            <a:spLocks/>
          </p:cNvSpPr>
          <p:nvPr/>
        </p:nvSpPr>
        <p:spPr>
          <a:xfrm>
            <a:off x="4038600" y="656736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>
                <a:solidFill>
                  <a:srgbClr val="005493"/>
                </a:solidFill>
                <a:latin typeface="Aptos" panose="020B0004020202020204" pitchFamily="34" charset="0"/>
              </a:rPr>
              <a:t>CHEP2024</a:t>
            </a:r>
            <a:endParaRPr lang="en-GB" sz="1200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6" name="Slide Number Placeholder 13">
            <a:extLst>
              <a:ext uri="{FF2B5EF4-FFF2-40B4-BE49-F238E27FC236}">
                <a16:creationId xmlns:a16="http://schemas.microsoft.com/office/drawing/2014/main" id="{711453DD-12A7-7BB5-5AF1-8DD55230BA03}"/>
              </a:ext>
            </a:extLst>
          </p:cNvPr>
          <p:cNvSpPr txBox="1">
            <a:spLocks/>
          </p:cNvSpPr>
          <p:nvPr/>
        </p:nvSpPr>
        <p:spPr>
          <a:xfrm>
            <a:off x="8610600" y="656736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2C92AFF-D124-7647-A07B-5E82F0458966}" type="slidenum">
              <a:rPr lang="en-GB" sz="1200" smtClean="0">
                <a:solidFill>
                  <a:schemeClr val="bg2">
                    <a:lumMod val="50000"/>
                  </a:schemeClr>
                </a:solidFill>
              </a:rPr>
              <a:pPr algn="r"/>
              <a:t>14</a:t>
            </a:fld>
            <a:endParaRPr lang="en-GB" sz="120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648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>
          <a:extLst>
            <a:ext uri="{FF2B5EF4-FFF2-40B4-BE49-F238E27FC236}">
              <a16:creationId xmlns:a16="http://schemas.microsoft.com/office/drawing/2014/main" id="{798D15C7-5EA8-30B6-4BE8-FDDA021C71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8">
            <a:extLst>
              <a:ext uri="{FF2B5EF4-FFF2-40B4-BE49-F238E27FC236}">
                <a16:creationId xmlns:a16="http://schemas.microsoft.com/office/drawing/2014/main" id="{052BEB4F-380F-0FF2-D98B-D168E2B433D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53467" y="4071067"/>
            <a:ext cx="8049600" cy="112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>
                <a:solidFill>
                  <a:srgbClr val="005493"/>
                </a:solidFill>
                <a:latin typeface="Aptos" panose="020B0004020202020204" pitchFamily="34" charset="0"/>
              </a:rPr>
              <a:t>CONCLUDING</a:t>
            </a:r>
            <a:endParaRPr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289" name="Google Shape;289;p38">
            <a:extLst>
              <a:ext uri="{FF2B5EF4-FFF2-40B4-BE49-F238E27FC236}">
                <a16:creationId xmlns:a16="http://schemas.microsoft.com/office/drawing/2014/main" id="{A8A175BE-9657-F018-1568-6EA433A4590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953567" y="5193467"/>
            <a:ext cx="8049600" cy="951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-US" dirty="0">
                <a:latin typeface="Aptos" panose="020B0004020202020204" pitchFamily="34" charset="0"/>
              </a:rPr>
              <a:t>Wrapping up, time for questions.</a:t>
            </a:r>
            <a:endParaRPr dirty="0">
              <a:latin typeface="Aptos" panose="020B0004020202020204" pitchFamily="34" charset="0"/>
            </a:endParaRPr>
          </a:p>
        </p:txBody>
      </p:sp>
      <p:sp>
        <p:nvSpPr>
          <p:cNvPr id="290" name="Google Shape;290;p38">
            <a:extLst>
              <a:ext uri="{FF2B5EF4-FFF2-40B4-BE49-F238E27FC236}">
                <a16:creationId xmlns:a16="http://schemas.microsoft.com/office/drawing/2014/main" id="{FBF5DEEC-205A-40F2-9BF0-BFDD1DCEDA0D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953467" y="2654133"/>
            <a:ext cx="1267200" cy="1269600"/>
          </a:xfrm>
          <a:prstGeom prst="rect">
            <a:avLst/>
          </a:prstGeom>
          <a:solidFill>
            <a:srgbClr val="005493"/>
          </a:solidFill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4800" b="1" dirty="0">
                <a:latin typeface="Abadi" panose="020B0604020104020204" pitchFamily="34" charset="0"/>
              </a:rPr>
              <a:t>03</a:t>
            </a:r>
            <a:endParaRPr sz="4800" b="1" dirty="0">
              <a:latin typeface="Abadi" panose="020B0604020104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B0AD6B-1FDE-E005-3FD2-FAD03EEE6A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846" y="-648892"/>
            <a:ext cx="8129281" cy="812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95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53 -0.01343 L 0.00469 0.02639 " pathEditMode="relative" rAng="0" ptsTypes="AA">
                                      <p:cBhvr>
                                        <p:cTn id="9" dur="10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4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mputer with a screen showing a software catalogue&#10;&#10;Description automatically generated">
            <a:extLst>
              <a:ext uri="{FF2B5EF4-FFF2-40B4-BE49-F238E27FC236}">
                <a16:creationId xmlns:a16="http://schemas.microsoft.com/office/drawing/2014/main" id="{6D6D02B4-E0DE-E036-7C0E-4ABA28B9C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2428" y="308572"/>
            <a:ext cx="7345505" cy="4840587"/>
          </a:xfrm>
          <a:prstGeom prst="rect">
            <a:avLst/>
          </a:prstGeom>
        </p:spPr>
      </p:pic>
      <p:pic>
        <p:nvPicPr>
          <p:cNvPr id="2" name="Picture 1" descr="A screenshot of a phone&#10;&#10;Description automatically generated">
            <a:extLst>
              <a:ext uri="{FF2B5EF4-FFF2-40B4-BE49-F238E27FC236}">
                <a16:creationId xmlns:a16="http://schemas.microsoft.com/office/drawing/2014/main" id="{3DA94977-73C1-3BED-F40B-D6C6B71A7B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069" y="1562085"/>
            <a:ext cx="2516239" cy="5017784"/>
          </a:xfrm>
          <a:prstGeom prst="rect">
            <a:avLst/>
          </a:prstGeom>
        </p:spPr>
      </p:pic>
      <p:sp>
        <p:nvSpPr>
          <p:cNvPr id="7" name="Google Shape;527;p42">
            <a:extLst>
              <a:ext uri="{FF2B5EF4-FFF2-40B4-BE49-F238E27FC236}">
                <a16:creationId xmlns:a16="http://schemas.microsoft.com/office/drawing/2014/main" id="{1ABAB41F-89B2-C410-429C-C7BC0927E4DA}"/>
              </a:ext>
            </a:extLst>
          </p:cNvPr>
          <p:cNvSpPr txBox="1">
            <a:spLocks/>
          </p:cNvSpPr>
          <p:nvPr/>
        </p:nvSpPr>
        <p:spPr>
          <a:xfrm>
            <a:off x="5159530" y="5467892"/>
            <a:ext cx="5433247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 i="0" u="none" strike="noStrike" cap="none">
                <a:solidFill>
                  <a:srgbClr val="242E3C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r>
              <a:rPr lang="en-GB" sz="4000" b="0" dirty="0">
                <a:solidFill>
                  <a:srgbClr val="005493"/>
                </a:solidFill>
                <a:latin typeface="Aptos" panose="020B0004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view on </a:t>
            </a:r>
            <a:r>
              <a:rPr lang="en-GB" sz="4000" dirty="0">
                <a:solidFill>
                  <a:srgbClr val="FEAD00"/>
                </a:solidFill>
                <a:latin typeface="Aptos" panose="020B0004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ANY DEVICE</a:t>
            </a:r>
            <a:r>
              <a:rPr lang="en-GB" sz="4000" b="0" dirty="0">
                <a:solidFill>
                  <a:srgbClr val="005493"/>
                </a:solidFill>
                <a:latin typeface="Aptos" panose="020B0004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en-GB" sz="4000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3" name="Footer Placeholder 12">
            <a:extLst>
              <a:ext uri="{FF2B5EF4-FFF2-40B4-BE49-F238E27FC236}">
                <a16:creationId xmlns:a16="http://schemas.microsoft.com/office/drawing/2014/main" id="{BCACFD62-8BBB-ED6E-F951-C440BFDBDC90}"/>
              </a:ext>
            </a:extLst>
          </p:cNvPr>
          <p:cNvSpPr txBox="1">
            <a:spLocks/>
          </p:cNvSpPr>
          <p:nvPr/>
        </p:nvSpPr>
        <p:spPr>
          <a:xfrm>
            <a:off x="4038600" y="656736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>
                <a:solidFill>
                  <a:srgbClr val="005493"/>
                </a:solidFill>
                <a:latin typeface="Aptos" panose="020B0004020202020204" pitchFamily="34" charset="0"/>
              </a:rPr>
              <a:t>CHEP2024</a:t>
            </a:r>
            <a:endParaRPr lang="en-GB" sz="1200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5" name="Slide Number Placeholder 13">
            <a:extLst>
              <a:ext uri="{FF2B5EF4-FFF2-40B4-BE49-F238E27FC236}">
                <a16:creationId xmlns:a16="http://schemas.microsoft.com/office/drawing/2014/main" id="{1512A545-B882-5647-E6FA-2BF9708FA459}"/>
              </a:ext>
            </a:extLst>
          </p:cNvPr>
          <p:cNvSpPr txBox="1">
            <a:spLocks/>
          </p:cNvSpPr>
          <p:nvPr/>
        </p:nvSpPr>
        <p:spPr>
          <a:xfrm>
            <a:off x="8610600" y="656736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2C92AFF-D124-7647-A07B-5E82F0458966}" type="slidenum">
              <a:rPr lang="en-GB" sz="1200" smtClean="0">
                <a:solidFill>
                  <a:schemeClr val="bg2">
                    <a:lumMod val="50000"/>
                  </a:schemeClr>
                </a:solidFill>
              </a:rPr>
              <a:pPr algn="r"/>
              <a:t>16</a:t>
            </a:fld>
            <a:endParaRPr lang="en-GB" sz="120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426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>
          <a:extLst>
            <a:ext uri="{FF2B5EF4-FFF2-40B4-BE49-F238E27FC236}">
              <a16:creationId xmlns:a16="http://schemas.microsoft.com/office/drawing/2014/main" id="{71A9F2D0-4862-1252-EE6E-9881E3DB78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7">
            <a:extLst>
              <a:ext uri="{FF2B5EF4-FFF2-40B4-BE49-F238E27FC236}">
                <a16:creationId xmlns:a16="http://schemas.microsoft.com/office/drawing/2014/main" id="{5A8C9514-42EE-0042-E381-9F63BAA308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>
                <a:solidFill>
                  <a:srgbClr val="005493"/>
                </a:solidFill>
                <a:latin typeface="Aptos" panose="020B0004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what the catalogue</a:t>
            </a:r>
            <a:r>
              <a:rPr lang="en" dirty="0">
                <a:latin typeface="Aptos" panose="020B0004020202020204" pitchFamily="34" charset="0"/>
              </a:rPr>
              <a:t> </a:t>
            </a:r>
            <a:r>
              <a:rPr lang="en" b="1" dirty="0">
                <a:solidFill>
                  <a:srgbClr val="FEAD00"/>
                </a:solidFill>
                <a:latin typeface="Aptos" panose="020B0004020202020204" pitchFamily="34" charset="0"/>
              </a:rPr>
              <a:t>IS</a:t>
            </a:r>
            <a:endParaRPr b="1" dirty="0">
              <a:solidFill>
                <a:srgbClr val="FEAD00"/>
              </a:solidFill>
              <a:latin typeface="Aptos" panose="020B0004020202020204" pitchFamily="34" charset="0"/>
            </a:endParaRPr>
          </a:p>
        </p:txBody>
      </p:sp>
      <p:sp>
        <p:nvSpPr>
          <p:cNvPr id="425" name="Google Shape;425;p37">
            <a:extLst>
              <a:ext uri="{FF2B5EF4-FFF2-40B4-BE49-F238E27FC236}">
                <a16:creationId xmlns:a16="http://schemas.microsoft.com/office/drawing/2014/main" id="{2D021EAE-851A-E5BE-CA8A-416018915C6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725833" y="2178600"/>
            <a:ext cx="9506400" cy="70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-US" sz="1900" dirty="0">
                <a:latin typeface="Aptos" panose="020B0004020202020204" pitchFamily="34" charset="0"/>
              </a:rPr>
              <a:t>Consult the OSPO to get your project out there for the world to see.</a:t>
            </a:r>
            <a:endParaRPr sz="1900" dirty="0">
              <a:latin typeface="Aptos" panose="020B0004020202020204" pitchFamily="34" charset="0"/>
            </a:endParaRPr>
          </a:p>
        </p:txBody>
      </p:sp>
      <p:sp>
        <p:nvSpPr>
          <p:cNvPr id="426" name="Google Shape;426;p37">
            <a:extLst>
              <a:ext uri="{FF2B5EF4-FFF2-40B4-BE49-F238E27FC236}">
                <a16:creationId xmlns:a16="http://schemas.microsoft.com/office/drawing/2014/main" id="{FE2F855B-C18C-E180-E86D-76F0EEB0C751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1725847" y="3671299"/>
            <a:ext cx="9506400" cy="70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-US" sz="1900" dirty="0">
                <a:latin typeface="Aptos" panose="020B0004020202020204" pitchFamily="34" charset="0"/>
              </a:rPr>
              <a:t>Build a better idea together – multiple minds have infinitely more potential than one.</a:t>
            </a:r>
            <a:endParaRPr sz="1900" dirty="0">
              <a:latin typeface="Aptos" panose="020B0004020202020204" pitchFamily="34" charset="0"/>
            </a:endParaRPr>
          </a:p>
        </p:txBody>
      </p:sp>
      <p:sp>
        <p:nvSpPr>
          <p:cNvPr id="427" name="Google Shape;427;p37">
            <a:extLst>
              <a:ext uri="{FF2B5EF4-FFF2-40B4-BE49-F238E27FC236}">
                <a16:creationId xmlns:a16="http://schemas.microsoft.com/office/drawing/2014/main" id="{67550D8C-638C-CE2B-6C02-650153B5227B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1725847" y="5163997"/>
            <a:ext cx="9506400" cy="70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-US" sz="1900" dirty="0">
                <a:latin typeface="Aptos" panose="020B0004020202020204" pitchFamily="34" charset="0"/>
              </a:rPr>
              <a:t>To fund, to follow the development of, or to apply to their work.</a:t>
            </a:r>
            <a:endParaRPr sz="1900" dirty="0">
              <a:latin typeface="Aptos" panose="020B0004020202020204" pitchFamily="34" charset="0"/>
            </a:endParaRPr>
          </a:p>
        </p:txBody>
      </p:sp>
      <p:sp>
        <p:nvSpPr>
          <p:cNvPr id="428" name="Google Shape;428;p37">
            <a:extLst>
              <a:ext uri="{FF2B5EF4-FFF2-40B4-BE49-F238E27FC236}">
                <a16:creationId xmlns:a16="http://schemas.microsoft.com/office/drawing/2014/main" id="{99AAD132-E405-113F-AC82-FFBD81E73CD9}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1725833" y="1773100"/>
            <a:ext cx="9506400" cy="57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marL="0" indent="0"/>
            <a:r>
              <a:rPr lang="en" sz="2700" b="1" dirty="0">
                <a:latin typeface="Aptos" panose="020B0004020202020204" pitchFamily="34" charset="0"/>
              </a:rPr>
              <a:t>A platform to bring exposure to your projects.</a:t>
            </a:r>
            <a:endParaRPr sz="2700" b="1" dirty="0">
              <a:latin typeface="Aptos" panose="020B0004020202020204" pitchFamily="34" charset="0"/>
            </a:endParaRPr>
          </a:p>
        </p:txBody>
      </p:sp>
      <p:sp>
        <p:nvSpPr>
          <p:cNvPr id="429" name="Google Shape;429;p37">
            <a:extLst>
              <a:ext uri="{FF2B5EF4-FFF2-40B4-BE49-F238E27FC236}">
                <a16:creationId xmlns:a16="http://schemas.microsoft.com/office/drawing/2014/main" id="{87154700-1E09-A5D6-402B-0BAD6800628A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1725833" y="3267167"/>
            <a:ext cx="9506400" cy="57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marL="0" indent="0"/>
            <a:r>
              <a:rPr lang="en-US" sz="2700" dirty="0">
                <a:latin typeface="Aptos" panose="020B0004020202020204" pitchFamily="34" charset="0"/>
              </a:rPr>
              <a:t>A place to find similar projects, to build collaboration.</a:t>
            </a:r>
          </a:p>
        </p:txBody>
      </p:sp>
      <p:sp>
        <p:nvSpPr>
          <p:cNvPr id="430" name="Google Shape;430;p37">
            <a:extLst>
              <a:ext uri="{FF2B5EF4-FFF2-40B4-BE49-F238E27FC236}">
                <a16:creationId xmlns:a16="http://schemas.microsoft.com/office/drawing/2014/main" id="{24795E70-009B-1331-72F3-F73024480C37}"/>
              </a:ext>
            </a:extLst>
          </p:cNvPr>
          <p:cNvSpPr txBox="1">
            <a:spLocks noGrp="1"/>
          </p:cNvSpPr>
          <p:nvPr>
            <p:ph type="subTitle" idx="6"/>
          </p:nvPr>
        </p:nvSpPr>
        <p:spPr>
          <a:xfrm>
            <a:off x="1725833" y="4761233"/>
            <a:ext cx="9506400" cy="57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marL="0" indent="0"/>
            <a:r>
              <a:rPr lang="en-US" sz="2700" dirty="0">
                <a:latin typeface="Aptos" panose="020B0004020202020204" pitchFamily="34" charset="0"/>
              </a:rPr>
              <a:t>A guide for external parties to find an interesting project.</a:t>
            </a:r>
            <a:endParaRPr sz="2700" dirty="0">
              <a:latin typeface="Aptos" panose="020B0004020202020204" pitchFamily="34" charset="0"/>
            </a:endParaRPr>
          </a:p>
        </p:txBody>
      </p:sp>
      <p:sp>
        <p:nvSpPr>
          <p:cNvPr id="431" name="Google Shape;431;p37">
            <a:extLst>
              <a:ext uri="{FF2B5EF4-FFF2-40B4-BE49-F238E27FC236}">
                <a16:creationId xmlns:a16="http://schemas.microsoft.com/office/drawing/2014/main" id="{7535F00D-3965-FDDB-9955-E3070EA148ED}"/>
              </a:ext>
            </a:extLst>
          </p:cNvPr>
          <p:cNvSpPr txBox="1"/>
          <p:nvPr/>
        </p:nvSpPr>
        <p:spPr>
          <a:xfrm>
            <a:off x="924068" y="1773100"/>
            <a:ext cx="769200" cy="5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700" dirty="0">
                <a:solidFill>
                  <a:srgbClr val="005493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a.</a:t>
            </a:r>
            <a:endParaRPr sz="2700" dirty="0">
              <a:solidFill>
                <a:srgbClr val="005493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432" name="Google Shape;432;p37">
            <a:extLst>
              <a:ext uri="{FF2B5EF4-FFF2-40B4-BE49-F238E27FC236}">
                <a16:creationId xmlns:a16="http://schemas.microsoft.com/office/drawing/2014/main" id="{C3F7D16C-0023-6066-1BD0-DBB08B1C7476}"/>
              </a:ext>
            </a:extLst>
          </p:cNvPr>
          <p:cNvSpPr txBox="1"/>
          <p:nvPr/>
        </p:nvSpPr>
        <p:spPr>
          <a:xfrm>
            <a:off x="924068" y="3260800"/>
            <a:ext cx="769200" cy="5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700" dirty="0">
                <a:solidFill>
                  <a:srgbClr val="005493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b.</a:t>
            </a:r>
            <a:endParaRPr sz="2700" dirty="0">
              <a:solidFill>
                <a:srgbClr val="005493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433" name="Google Shape;433;p37">
            <a:extLst>
              <a:ext uri="{FF2B5EF4-FFF2-40B4-BE49-F238E27FC236}">
                <a16:creationId xmlns:a16="http://schemas.microsoft.com/office/drawing/2014/main" id="{50600983-0F0B-C6C1-14BB-93EB6F442851}"/>
              </a:ext>
            </a:extLst>
          </p:cNvPr>
          <p:cNvSpPr txBox="1"/>
          <p:nvPr/>
        </p:nvSpPr>
        <p:spPr>
          <a:xfrm>
            <a:off x="924068" y="4748500"/>
            <a:ext cx="769200" cy="5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700" dirty="0">
                <a:solidFill>
                  <a:srgbClr val="005493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c.</a:t>
            </a:r>
            <a:endParaRPr sz="2700" dirty="0">
              <a:solidFill>
                <a:srgbClr val="005493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2" name="Footer Placeholder 12">
            <a:extLst>
              <a:ext uri="{FF2B5EF4-FFF2-40B4-BE49-F238E27FC236}">
                <a16:creationId xmlns:a16="http://schemas.microsoft.com/office/drawing/2014/main" id="{BC540251-9D7E-EF42-2B68-948AD5D8825E}"/>
              </a:ext>
            </a:extLst>
          </p:cNvPr>
          <p:cNvSpPr txBox="1">
            <a:spLocks/>
          </p:cNvSpPr>
          <p:nvPr/>
        </p:nvSpPr>
        <p:spPr>
          <a:xfrm>
            <a:off x="4038600" y="656736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>
                <a:solidFill>
                  <a:srgbClr val="005493"/>
                </a:solidFill>
                <a:latin typeface="Aptos" panose="020B0004020202020204" pitchFamily="34" charset="0"/>
              </a:rPr>
              <a:t>CHEP2024</a:t>
            </a:r>
            <a:endParaRPr lang="en-GB" sz="1200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3" name="Slide Number Placeholder 13">
            <a:extLst>
              <a:ext uri="{FF2B5EF4-FFF2-40B4-BE49-F238E27FC236}">
                <a16:creationId xmlns:a16="http://schemas.microsoft.com/office/drawing/2014/main" id="{7620DDC2-5B4F-CB5C-E29A-915F465FFCE5}"/>
              </a:ext>
            </a:extLst>
          </p:cNvPr>
          <p:cNvSpPr txBox="1">
            <a:spLocks/>
          </p:cNvSpPr>
          <p:nvPr/>
        </p:nvSpPr>
        <p:spPr>
          <a:xfrm>
            <a:off x="8610600" y="656736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2C92AFF-D124-7647-A07B-5E82F0458966}" type="slidenum">
              <a:rPr lang="en-GB" sz="1200" smtClean="0">
                <a:solidFill>
                  <a:schemeClr val="bg2">
                    <a:lumMod val="50000"/>
                  </a:schemeClr>
                </a:solidFill>
              </a:rPr>
              <a:pPr algn="r"/>
              <a:t>17</a:t>
            </a:fld>
            <a:endParaRPr lang="en-GB" sz="120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064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>
          <a:extLst>
            <a:ext uri="{FF2B5EF4-FFF2-40B4-BE49-F238E27FC236}">
              <a16:creationId xmlns:a16="http://schemas.microsoft.com/office/drawing/2014/main" id="{6AEF71AB-C4B6-12DF-40EF-AD149CDD81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7">
            <a:extLst>
              <a:ext uri="{FF2B5EF4-FFF2-40B4-BE49-F238E27FC236}">
                <a16:creationId xmlns:a16="http://schemas.microsoft.com/office/drawing/2014/main" id="{F33FBDA8-D4C7-0859-38BB-7C273B53DE8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>
                <a:solidFill>
                  <a:srgbClr val="005493"/>
                </a:solidFill>
                <a:latin typeface="Aptos" panose="020B0004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what the catalogue</a:t>
            </a:r>
            <a:r>
              <a:rPr lang="en" dirty="0">
                <a:latin typeface="Aptos" panose="020B0004020202020204" pitchFamily="34" charset="0"/>
              </a:rPr>
              <a:t> </a:t>
            </a:r>
            <a:r>
              <a:rPr lang="en" b="1" dirty="0">
                <a:solidFill>
                  <a:srgbClr val="FEAD00"/>
                </a:solidFill>
                <a:latin typeface="Aptos" panose="020B0004020202020204" pitchFamily="34" charset="0"/>
              </a:rPr>
              <a:t>IS NOT</a:t>
            </a:r>
            <a:endParaRPr b="1" dirty="0">
              <a:solidFill>
                <a:srgbClr val="FEAD00"/>
              </a:solidFill>
              <a:latin typeface="Aptos" panose="020B0004020202020204" pitchFamily="34" charset="0"/>
            </a:endParaRPr>
          </a:p>
        </p:txBody>
      </p:sp>
      <p:sp>
        <p:nvSpPr>
          <p:cNvPr id="425" name="Google Shape;425;p37">
            <a:extLst>
              <a:ext uri="{FF2B5EF4-FFF2-40B4-BE49-F238E27FC236}">
                <a16:creationId xmlns:a16="http://schemas.microsoft.com/office/drawing/2014/main" id="{C84E8E36-C62C-E395-D518-F70BE9764D2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725833" y="2178600"/>
            <a:ext cx="9506400" cy="70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-US" sz="1900" dirty="0">
                <a:latin typeface="Aptos" panose="020B0004020202020204" pitchFamily="34" charset="0"/>
              </a:rPr>
              <a:t>Made in CERN, for CERN. All projects go through the CERN OSPO.</a:t>
            </a:r>
            <a:endParaRPr sz="1900" dirty="0">
              <a:latin typeface="Aptos" panose="020B0004020202020204" pitchFamily="34" charset="0"/>
            </a:endParaRPr>
          </a:p>
        </p:txBody>
      </p:sp>
      <p:sp>
        <p:nvSpPr>
          <p:cNvPr id="426" name="Google Shape;426;p37">
            <a:extLst>
              <a:ext uri="{FF2B5EF4-FFF2-40B4-BE49-F238E27FC236}">
                <a16:creationId xmlns:a16="http://schemas.microsoft.com/office/drawing/2014/main" id="{4A9C17F9-DEA9-D742-6B32-33BE2B8F478A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1725847" y="3671299"/>
            <a:ext cx="9506400" cy="70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-US" sz="1900" dirty="0">
                <a:latin typeface="Aptos" panose="020B0004020202020204" pitchFamily="34" charset="0"/>
              </a:rPr>
              <a:t>The OSSC holds criteria for the projects that could be uploaded.</a:t>
            </a:r>
            <a:endParaRPr sz="1900" dirty="0">
              <a:latin typeface="Aptos" panose="020B0004020202020204" pitchFamily="34" charset="0"/>
            </a:endParaRPr>
          </a:p>
        </p:txBody>
      </p:sp>
      <p:sp>
        <p:nvSpPr>
          <p:cNvPr id="427" name="Google Shape;427;p37">
            <a:extLst>
              <a:ext uri="{FF2B5EF4-FFF2-40B4-BE49-F238E27FC236}">
                <a16:creationId xmlns:a16="http://schemas.microsoft.com/office/drawing/2014/main" id="{9A68E94A-9953-6568-4499-5D5A9713F6C1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1725847" y="5163997"/>
            <a:ext cx="9506400" cy="70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-US" sz="1900" dirty="0">
                <a:latin typeface="Aptos" panose="020B0004020202020204" pitchFamily="34" charset="0"/>
              </a:rPr>
              <a:t>Unlike GitHub or GitLab, the catalogue holds a copy (or card) of the source project.</a:t>
            </a:r>
            <a:endParaRPr sz="1900" dirty="0">
              <a:latin typeface="Aptos" panose="020B0004020202020204" pitchFamily="34" charset="0"/>
            </a:endParaRPr>
          </a:p>
        </p:txBody>
      </p:sp>
      <p:sp>
        <p:nvSpPr>
          <p:cNvPr id="428" name="Google Shape;428;p37">
            <a:extLst>
              <a:ext uri="{FF2B5EF4-FFF2-40B4-BE49-F238E27FC236}">
                <a16:creationId xmlns:a16="http://schemas.microsoft.com/office/drawing/2014/main" id="{87C29BFB-5DC8-9816-E67C-6E011BF91B2B}"/>
              </a:ext>
            </a:extLst>
          </p:cNvPr>
          <p:cNvSpPr txBox="1">
            <a:spLocks noGrp="1"/>
          </p:cNvSpPr>
          <p:nvPr>
            <p:ph type="subTitle" idx="4"/>
          </p:nvPr>
        </p:nvSpPr>
        <p:spPr>
          <a:xfrm>
            <a:off x="1725833" y="1773100"/>
            <a:ext cx="9506400" cy="57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marL="0" indent="0"/>
            <a:r>
              <a:rPr lang="en-US" sz="2700" b="1" dirty="0">
                <a:latin typeface="Aptos" panose="020B0004020202020204" pitchFamily="34" charset="0"/>
              </a:rPr>
              <a:t>A public library of all existing open-source in the world.</a:t>
            </a:r>
            <a:endParaRPr sz="2700" b="1" dirty="0">
              <a:latin typeface="Aptos" panose="020B0004020202020204" pitchFamily="34" charset="0"/>
            </a:endParaRPr>
          </a:p>
        </p:txBody>
      </p:sp>
      <p:sp>
        <p:nvSpPr>
          <p:cNvPr id="429" name="Google Shape;429;p37">
            <a:extLst>
              <a:ext uri="{FF2B5EF4-FFF2-40B4-BE49-F238E27FC236}">
                <a16:creationId xmlns:a16="http://schemas.microsoft.com/office/drawing/2014/main" id="{12B0A699-340E-BFD7-C785-E2784B4C4DBB}"/>
              </a:ext>
            </a:extLst>
          </p:cNvPr>
          <p:cNvSpPr txBox="1">
            <a:spLocks noGrp="1"/>
          </p:cNvSpPr>
          <p:nvPr>
            <p:ph type="subTitle" idx="5"/>
          </p:nvPr>
        </p:nvSpPr>
        <p:spPr>
          <a:xfrm>
            <a:off x="1725833" y="3267167"/>
            <a:ext cx="9506400" cy="57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marL="0" indent="0"/>
            <a:r>
              <a:rPr lang="en-US" sz="2700" dirty="0">
                <a:latin typeface="Aptos" panose="020B0004020202020204" pitchFamily="34" charset="0"/>
              </a:rPr>
              <a:t>A holder of projects that exist in plentiful supply.</a:t>
            </a:r>
          </a:p>
        </p:txBody>
      </p:sp>
      <p:sp>
        <p:nvSpPr>
          <p:cNvPr id="430" name="Google Shape;430;p37">
            <a:extLst>
              <a:ext uri="{FF2B5EF4-FFF2-40B4-BE49-F238E27FC236}">
                <a16:creationId xmlns:a16="http://schemas.microsoft.com/office/drawing/2014/main" id="{1BB469B0-C1EB-0287-7BB7-FB44197909D4}"/>
              </a:ext>
            </a:extLst>
          </p:cNvPr>
          <p:cNvSpPr txBox="1">
            <a:spLocks noGrp="1"/>
          </p:cNvSpPr>
          <p:nvPr>
            <p:ph type="subTitle" idx="6"/>
          </p:nvPr>
        </p:nvSpPr>
        <p:spPr>
          <a:xfrm>
            <a:off x="1725833" y="4761233"/>
            <a:ext cx="9506400" cy="57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marL="0" indent="0"/>
            <a:r>
              <a:rPr lang="en-US" sz="2700" dirty="0">
                <a:latin typeface="Aptos" panose="020B0004020202020204" pitchFamily="34" charset="0"/>
              </a:rPr>
              <a:t>Version control platform.</a:t>
            </a:r>
            <a:endParaRPr sz="2700" dirty="0">
              <a:latin typeface="Aptos" panose="020B0004020202020204" pitchFamily="34" charset="0"/>
            </a:endParaRPr>
          </a:p>
        </p:txBody>
      </p:sp>
      <p:sp>
        <p:nvSpPr>
          <p:cNvPr id="431" name="Google Shape;431;p37">
            <a:extLst>
              <a:ext uri="{FF2B5EF4-FFF2-40B4-BE49-F238E27FC236}">
                <a16:creationId xmlns:a16="http://schemas.microsoft.com/office/drawing/2014/main" id="{5F933D7F-8909-8FF5-D6E2-217F0DC4ED70}"/>
              </a:ext>
            </a:extLst>
          </p:cNvPr>
          <p:cNvSpPr txBox="1"/>
          <p:nvPr/>
        </p:nvSpPr>
        <p:spPr>
          <a:xfrm>
            <a:off x="924068" y="1773100"/>
            <a:ext cx="769200" cy="5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700" dirty="0">
                <a:solidFill>
                  <a:srgbClr val="005493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a.</a:t>
            </a:r>
            <a:endParaRPr sz="2700" dirty="0">
              <a:solidFill>
                <a:srgbClr val="005493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432" name="Google Shape;432;p37">
            <a:extLst>
              <a:ext uri="{FF2B5EF4-FFF2-40B4-BE49-F238E27FC236}">
                <a16:creationId xmlns:a16="http://schemas.microsoft.com/office/drawing/2014/main" id="{7AD6C1DA-944F-123F-3117-ACC624ED9FA3}"/>
              </a:ext>
            </a:extLst>
          </p:cNvPr>
          <p:cNvSpPr txBox="1"/>
          <p:nvPr/>
        </p:nvSpPr>
        <p:spPr>
          <a:xfrm>
            <a:off x="924068" y="3260800"/>
            <a:ext cx="769200" cy="5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700" dirty="0">
                <a:solidFill>
                  <a:srgbClr val="005493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b.</a:t>
            </a:r>
            <a:endParaRPr sz="2700" dirty="0">
              <a:solidFill>
                <a:srgbClr val="005493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433" name="Google Shape;433;p37">
            <a:extLst>
              <a:ext uri="{FF2B5EF4-FFF2-40B4-BE49-F238E27FC236}">
                <a16:creationId xmlns:a16="http://schemas.microsoft.com/office/drawing/2014/main" id="{11314C2B-8C32-BDDB-D9DC-DD96FDBAB107}"/>
              </a:ext>
            </a:extLst>
          </p:cNvPr>
          <p:cNvSpPr txBox="1"/>
          <p:nvPr/>
        </p:nvSpPr>
        <p:spPr>
          <a:xfrm>
            <a:off x="924068" y="4748500"/>
            <a:ext cx="769200" cy="57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700" dirty="0">
                <a:solidFill>
                  <a:srgbClr val="005493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c.</a:t>
            </a:r>
            <a:endParaRPr sz="2700" dirty="0">
              <a:solidFill>
                <a:srgbClr val="005493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2" name="Footer Placeholder 12">
            <a:extLst>
              <a:ext uri="{FF2B5EF4-FFF2-40B4-BE49-F238E27FC236}">
                <a16:creationId xmlns:a16="http://schemas.microsoft.com/office/drawing/2014/main" id="{2B8C84A2-3473-90C5-730A-A0333BA5C9EA}"/>
              </a:ext>
            </a:extLst>
          </p:cNvPr>
          <p:cNvSpPr txBox="1">
            <a:spLocks/>
          </p:cNvSpPr>
          <p:nvPr/>
        </p:nvSpPr>
        <p:spPr>
          <a:xfrm>
            <a:off x="4038600" y="656736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>
                <a:solidFill>
                  <a:srgbClr val="005493"/>
                </a:solidFill>
                <a:latin typeface="Aptos" panose="020B0004020202020204" pitchFamily="34" charset="0"/>
              </a:rPr>
              <a:t>CHEP2024</a:t>
            </a:r>
            <a:endParaRPr lang="en-GB" sz="1200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3" name="Slide Number Placeholder 13">
            <a:extLst>
              <a:ext uri="{FF2B5EF4-FFF2-40B4-BE49-F238E27FC236}">
                <a16:creationId xmlns:a16="http://schemas.microsoft.com/office/drawing/2014/main" id="{EC014355-3404-B388-681C-AD7C69CBFF4B}"/>
              </a:ext>
            </a:extLst>
          </p:cNvPr>
          <p:cNvSpPr txBox="1">
            <a:spLocks/>
          </p:cNvSpPr>
          <p:nvPr/>
        </p:nvSpPr>
        <p:spPr>
          <a:xfrm>
            <a:off x="8610600" y="656736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2C92AFF-D124-7647-A07B-5E82F0458966}" type="slidenum">
              <a:rPr lang="en-GB" sz="1200" smtClean="0">
                <a:solidFill>
                  <a:schemeClr val="bg2">
                    <a:lumMod val="50000"/>
                  </a:schemeClr>
                </a:solidFill>
              </a:rPr>
              <a:pPr algn="r"/>
              <a:t>18</a:t>
            </a:fld>
            <a:endParaRPr lang="en-GB" sz="120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0414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>
          <a:extLst>
            <a:ext uri="{FF2B5EF4-FFF2-40B4-BE49-F238E27FC236}">
              <a16:creationId xmlns:a16="http://schemas.microsoft.com/office/drawing/2014/main" id="{470DA912-2ADD-C8BB-ED9E-BE54E08FB1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5">
            <a:extLst>
              <a:ext uri="{FF2B5EF4-FFF2-40B4-BE49-F238E27FC236}">
                <a16:creationId xmlns:a16="http://schemas.microsoft.com/office/drawing/2014/main" id="{FA7E242F-3AAD-C9CC-FE1A-32DA964E39F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04472" y="2251702"/>
            <a:ext cx="6265600" cy="3032329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" sz="2700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”… the OSPO is </a:t>
            </a:r>
            <a:r>
              <a:rPr lang="en" sz="2700" i="1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mandated to provide a catalogue of CERN’s open source </a:t>
            </a:r>
            <a:r>
              <a:rPr lang="en" sz="2700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that is </a:t>
            </a:r>
            <a:r>
              <a:rPr lang="en" sz="2700" b="1" u="sng" dirty="0">
                <a:solidFill>
                  <a:srgbClr val="FEAD0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accessible</a:t>
            </a:r>
            <a:r>
              <a:rPr lang="en" sz="2700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, and </a:t>
            </a:r>
            <a:r>
              <a:rPr lang="en" sz="2700" b="1" u="sng" dirty="0">
                <a:solidFill>
                  <a:srgbClr val="FEAD0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guide</a:t>
            </a:r>
            <a:r>
              <a:rPr lang="en" sz="2700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 interested (external) parties to opportunities, projects, and experts through the public catalogue …” </a:t>
            </a:r>
            <a:endParaRPr lang="en-GB" sz="2700" dirty="0">
              <a:solidFill>
                <a:srgbClr val="273840"/>
              </a:solidFill>
              <a:latin typeface="Aptos" panose="020B0004020202020204" pitchFamily="34" charset="0"/>
              <a:ea typeface="Lato"/>
              <a:cs typeface="Lato"/>
              <a:sym typeface="Lato"/>
            </a:endParaRPr>
          </a:p>
        </p:txBody>
      </p:sp>
      <p:sp>
        <p:nvSpPr>
          <p:cNvPr id="366" name="Google Shape;366;p35">
            <a:extLst>
              <a:ext uri="{FF2B5EF4-FFF2-40B4-BE49-F238E27FC236}">
                <a16:creationId xmlns:a16="http://schemas.microsoft.com/office/drawing/2014/main" id="{A984194A-5E5B-3CD4-2A79-0B350E268330}"/>
              </a:ext>
            </a:extLst>
          </p:cNvPr>
          <p:cNvSpPr/>
          <p:nvPr/>
        </p:nvSpPr>
        <p:spPr>
          <a:xfrm>
            <a:off x="9049816" y="-2431659"/>
            <a:ext cx="3627968" cy="6623056"/>
          </a:xfrm>
          <a:custGeom>
            <a:avLst/>
            <a:gdLst/>
            <a:ahLst/>
            <a:cxnLst/>
            <a:rect l="l" t="t" r="r" b="b"/>
            <a:pathLst>
              <a:path w="2292" h="4183" extrusionOk="0">
                <a:moveTo>
                  <a:pt x="1146" y="4183"/>
                </a:moveTo>
                <a:cubicBezTo>
                  <a:pt x="840" y="4183"/>
                  <a:pt x="552" y="4064"/>
                  <a:pt x="336" y="3847"/>
                </a:cubicBezTo>
                <a:cubicBezTo>
                  <a:pt x="119" y="3631"/>
                  <a:pt x="0" y="3343"/>
                  <a:pt x="0" y="3037"/>
                </a:cubicBezTo>
                <a:cubicBezTo>
                  <a:pt x="0" y="1145"/>
                  <a:pt x="0" y="1145"/>
                  <a:pt x="0" y="1145"/>
                </a:cubicBezTo>
                <a:cubicBezTo>
                  <a:pt x="0" y="839"/>
                  <a:pt x="119" y="552"/>
                  <a:pt x="336" y="335"/>
                </a:cubicBezTo>
                <a:cubicBezTo>
                  <a:pt x="552" y="119"/>
                  <a:pt x="840" y="0"/>
                  <a:pt x="1146" y="0"/>
                </a:cubicBezTo>
                <a:cubicBezTo>
                  <a:pt x="1452" y="0"/>
                  <a:pt x="1740" y="119"/>
                  <a:pt x="1956" y="335"/>
                </a:cubicBezTo>
                <a:cubicBezTo>
                  <a:pt x="2173" y="552"/>
                  <a:pt x="2292" y="839"/>
                  <a:pt x="2292" y="1145"/>
                </a:cubicBezTo>
                <a:cubicBezTo>
                  <a:pt x="2292" y="3037"/>
                  <a:pt x="2292" y="3037"/>
                  <a:pt x="2292" y="3037"/>
                </a:cubicBezTo>
                <a:cubicBezTo>
                  <a:pt x="2292" y="3343"/>
                  <a:pt x="2173" y="3631"/>
                  <a:pt x="1956" y="3847"/>
                </a:cubicBezTo>
                <a:cubicBezTo>
                  <a:pt x="1740" y="4064"/>
                  <a:pt x="1452" y="4183"/>
                  <a:pt x="1146" y="4183"/>
                </a:cubicBezTo>
                <a:close/>
                <a:moveTo>
                  <a:pt x="1146" y="12"/>
                </a:moveTo>
                <a:cubicBezTo>
                  <a:pt x="521" y="12"/>
                  <a:pt x="12" y="520"/>
                  <a:pt x="12" y="1145"/>
                </a:cubicBezTo>
                <a:cubicBezTo>
                  <a:pt x="12" y="3037"/>
                  <a:pt x="12" y="3037"/>
                  <a:pt x="12" y="3037"/>
                </a:cubicBezTo>
                <a:cubicBezTo>
                  <a:pt x="12" y="3662"/>
                  <a:pt x="521" y="4171"/>
                  <a:pt x="1146" y="4171"/>
                </a:cubicBezTo>
                <a:cubicBezTo>
                  <a:pt x="1146" y="4171"/>
                  <a:pt x="1146" y="4171"/>
                  <a:pt x="1146" y="4171"/>
                </a:cubicBezTo>
                <a:cubicBezTo>
                  <a:pt x="1771" y="4171"/>
                  <a:pt x="2280" y="3662"/>
                  <a:pt x="2280" y="3037"/>
                </a:cubicBezTo>
                <a:cubicBezTo>
                  <a:pt x="2280" y="1145"/>
                  <a:pt x="2280" y="1145"/>
                  <a:pt x="2280" y="1145"/>
                </a:cubicBezTo>
                <a:cubicBezTo>
                  <a:pt x="2280" y="520"/>
                  <a:pt x="1771" y="12"/>
                  <a:pt x="1146" y="12"/>
                </a:cubicBezTo>
                <a:close/>
              </a:path>
            </a:pathLst>
          </a:custGeom>
          <a:gradFill>
            <a:gsLst>
              <a:gs pos="0">
                <a:srgbClr val="01A592"/>
              </a:gs>
              <a:gs pos="36000">
                <a:srgbClr val="027F9C"/>
              </a:gs>
              <a:gs pos="67000">
                <a:srgbClr val="0072A0"/>
              </a:gs>
              <a:gs pos="95000">
                <a:srgbClr val="0145AA"/>
              </a:gs>
            </a:gsLst>
            <a:lin ang="5400000" scaled="0"/>
          </a:gra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 sz="2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67" name="Google Shape;367;p35">
            <a:extLst>
              <a:ext uri="{FF2B5EF4-FFF2-40B4-BE49-F238E27FC236}">
                <a16:creationId xmlns:a16="http://schemas.microsoft.com/office/drawing/2014/main" id="{5A8D88EE-8C16-BA90-EE9D-2E18D8BF27F1}"/>
              </a:ext>
            </a:extLst>
          </p:cNvPr>
          <p:cNvGrpSpPr/>
          <p:nvPr/>
        </p:nvGrpSpPr>
        <p:grpSpPr>
          <a:xfrm>
            <a:off x="-1056350" y="-1992615"/>
            <a:ext cx="4546601" cy="3729576"/>
            <a:chOff x="-792263" y="-1494461"/>
            <a:chExt cx="3409951" cy="2797182"/>
          </a:xfrm>
          <a:gradFill>
            <a:gsLst>
              <a:gs pos="0">
                <a:srgbClr val="01A592"/>
              </a:gs>
              <a:gs pos="36000">
                <a:srgbClr val="027F9C"/>
              </a:gs>
              <a:gs pos="67000">
                <a:srgbClr val="0072A0"/>
              </a:gs>
              <a:gs pos="95000">
                <a:srgbClr val="0145AA"/>
              </a:gs>
            </a:gsLst>
            <a:lin ang="5400000" scaled="0"/>
          </a:gradFill>
        </p:grpSpPr>
        <p:sp>
          <p:nvSpPr>
            <p:cNvPr id="368" name="Google Shape;368;p35">
              <a:extLst>
                <a:ext uri="{FF2B5EF4-FFF2-40B4-BE49-F238E27FC236}">
                  <a16:creationId xmlns:a16="http://schemas.microsoft.com/office/drawing/2014/main" id="{8D297696-0F8D-51F8-2951-166AE46A2878}"/>
                </a:ext>
              </a:extLst>
            </p:cNvPr>
            <p:cNvSpPr/>
            <p:nvPr/>
          </p:nvSpPr>
          <p:spPr>
            <a:xfrm rot="5400000">
              <a:off x="-22325" y="-1337292"/>
              <a:ext cx="1870076" cy="3409951"/>
            </a:xfrm>
            <a:custGeom>
              <a:avLst/>
              <a:gdLst/>
              <a:ahLst/>
              <a:cxnLst/>
              <a:rect l="l" t="t" r="r" b="b"/>
              <a:pathLst>
                <a:path w="1575" h="2871" extrusionOk="0">
                  <a:moveTo>
                    <a:pt x="787" y="2871"/>
                  </a:moveTo>
                  <a:cubicBezTo>
                    <a:pt x="353" y="2871"/>
                    <a:pt x="0" y="2518"/>
                    <a:pt x="0" y="2084"/>
                  </a:cubicBezTo>
                  <a:cubicBezTo>
                    <a:pt x="0" y="787"/>
                    <a:pt x="0" y="787"/>
                    <a:pt x="0" y="787"/>
                  </a:cubicBezTo>
                  <a:cubicBezTo>
                    <a:pt x="0" y="353"/>
                    <a:pt x="353" y="0"/>
                    <a:pt x="787" y="0"/>
                  </a:cubicBezTo>
                  <a:cubicBezTo>
                    <a:pt x="1222" y="0"/>
                    <a:pt x="1575" y="353"/>
                    <a:pt x="1575" y="787"/>
                  </a:cubicBezTo>
                  <a:cubicBezTo>
                    <a:pt x="1575" y="2084"/>
                    <a:pt x="1575" y="2084"/>
                    <a:pt x="1575" y="2084"/>
                  </a:cubicBezTo>
                  <a:cubicBezTo>
                    <a:pt x="1575" y="2518"/>
                    <a:pt x="1222" y="2871"/>
                    <a:pt x="787" y="2871"/>
                  </a:cubicBezTo>
                  <a:close/>
                  <a:moveTo>
                    <a:pt x="787" y="12"/>
                  </a:moveTo>
                  <a:cubicBezTo>
                    <a:pt x="360" y="12"/>
                    <a:pt x="12" y="359"/>
                    <a:pt x="12" y="787"/>
                  </a:cubicBezTo>
                  <a:cubicBezTo>
                    <a:pt x="12" y="2084"/>
                    <a:pt x="12" y="2084"/>
                    <a:pt x="12" y="2084"/>
                  </a:cubicBezTo>
                  <a:cubicBezTo>
                    <a:pt x="12" y="2511"/>
                    <a:pt x="360" y="2859"/>
                    <a:pt x="787" y="2859"/>
                  </a:cubicBezTo>
                  <a:cubicBezTo>
                    <a:pt x="787" y="2859"/>
                    <a:pt x="787" y="2859"/>
                    <a:pt x="787" y="2859"/>
                  </a:cubicBezTo>
                  <a:cubicBezTo>
                    <a:pt x="1215" y="2859"/>
                    <a:pt x="1563" y="2511"/>
                    <a:pt x="1563" y="2084"/>
                  </a:cubicBezTo>
                  <a:cubicBezTo>
                    <a:pt x="1563" y="787"/>
                    <a:pt x="1563" y="787"/>
                    <a:pt x="1563" y="787"/>
                  </a:cubicBezTo>
                  <a:cubicBezTo>
                    <a:pt x="1563" y="359"/>
                    <a:pt x="1215" y="12"/>
                    <a:pt x="78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69" name="Google Shape;369;p35">
              <a:extLst>
                <a:ext uri="{FF2B5EF4-FFF2-40B4-BE49-F238E27FC236}">
                  <a16:creationId xmlns:a16="http://schemas.microsoft.com/office/drawing/2014/main" id="{1780CE21-50F2-38BE-108F-948C9C6C952B}"/>
                </a:ext>
              </a:extLst>
            </p:cNvPr>
            <p:cNvGrpSpPr/>
            <p:nvPr/>
          </p:nvGrpSpPr>
          <p:grpSpPr>
            <a:xfrm rot="5400000">
              <a:off x="7325" y="-131592"/>
              <a:ext cx="2797175" cy="71438"/>
              <a:chOff x="969625" y="5671683"/>
              <a:chExt cx="2797175" cy="71438"/>
            </a:xfrm>
            <a:grpFill/>
          </p:grpSpPr>
          <p:sp>
            <p:nvSpPr>
              <p:cNvPr id="370" name="Google Shape;370;p35">
                <a:extLst>
                  <a:ext uri="{FF2B5EF4-FFF2-40B4-BE49-F238E27FC236}">
                    <a16:creationId xmlns:a16="http://schemas.microsoft.com/office/drawing/2014/main" id="{91F24EF6-BBD7-2A27-C640-49B657A2332C}"/>
                  </a:ext>
                </a:extLst>
              </p:cNvPr>
              <p:cNvSpPr/>
              <p:nvPr/>
            </p:nvSpPr>
            <p:spPr>
              <a:xfrm>
                <a:off x="969625" y="5700202"/>
                <a:ext cx="2697300" cy="144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spcFirstLastPara="1" wrap="square" lIns="121900" tIns="60933" rIns="121900" bIns="60933" anchor="t" anchorCtr="0">
                <a:noAutofit/>
              </a:bodyPr>
              <a:lstStyle/>
              <a:p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1" name="Google Shape;371;p35">
                <a:extLst>
                  <a:ext uri="{FF2B5EF4-FFF2-40B4-BE49-F238E27FC236}">
                    <a16:creationId xmlns:a16="http://schemas.microsoft.com/office/drawing/2014/main" id="{871EED7F-1F5A-5124-4F31-9A43800B62E9}"/>
                  </a:ext>
                </a:extLst>
              </p:cNvPr>
              <p:cNvSpPr/>
              <p:nvPr/>
            </p:nvSpPr>
            <p:spPr>
              <a:xfrm>
                <a:off x="3644562" y="5671683"/>
                <a:ext cx="122238" cy="71438"/>
              </a:xfrm>
              <a:custGeom>
                <a:avLst/>
                <a:gdLst/>
                <a:ahLst/>
                <a:cxnLst/>
                <a:rect l="l" t="t" r="r" b="b"/>
                <a:pathLst>
                  <a:path w="77" h="45" extrusionOk="0">
                    <a:moveTo>
                      <a:pt x="0" y="23"/>
                    </a:moveTo>
                    <a:lnTo>
                      <a:pt x="39" y="0"/>
                    </a:lnTo>
                    <a:lnTo>
                      <a:pt x="77" y="23"/>
                    </a:lnTo>
                    <a:lnTo>
                      <a:pt x="39" y="45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60933" rIns="121900" bIns="60933" anchor="t" anchorCtr="0">
                <a:noAutofit/>
              </a:bodyPr>
              <a:lstStyle/>
              <a:p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2" name="Google Shape;372;p35">
                <a:extLst>
                  <a:ext uri="{FF2B5EF4-FFF2-40B4-BE49-F238E27FC236}">
                    <a16:creationId xmlns:a16="http://schemas.microsoft.com/office/drawing/2014/main" id="{875C0483-C6BA-6F82-B945-7CAA4B154965}"/>
                  </a:ext>
                </a:extLst>
              </p:cNvPr>
              <p:cNvSpPr/>
              <p:nvPr/>
            </p:nvSpPr>
            <p:spPr>
              <a:xfrm>
                <a:off x="3644562" y="5671683"/>
                <a:ext cx="122238" cy="71438"/>
              </a:xfrm>
              <a:custGeom>
                <a:avLst/>
                <a:gdLst/>
                <a:ahLst/>
                <a:cxnLst/>
                <a:rect l="l" t="t" r="r" b="b"/>
                <a:pathLst>
                  <a:path w="77" h="45" extrusionOk="0">
                    <a:moveTo>
                      <a:pt x="0" y="23"/>
                    </a:moveTo>
                    <a:lnTo>
                      <a:pt x="39" y="0"/>
                    </a:lnTo>
                    <a:lnTo>
                      <a:pt x="77" y="23"/>
                    </a:lnTo>
                    <a:lnTo>
                      <a:pt x="39" y="45"/>
                    </a:lnTo>
                    <a:lnTo>
                      <a:pt x="0" y="23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60933" rIns="121900" bIns="60933" anchor="t" anchorCtr="0">
                <a:noAutofit/>
              </a:bodyPr>
              <a:lstStyle/>
              <a:p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4" name="Picture 2" descr="CERN Logo PNG Vector">
            <a:extLst>
              <a:ext uri="{FF2B5EF4-FFF2-40B4-BE49-F238E27FC236}">
                <a16:creationId xmlns:a16="http://schemas.microsoft.com/office/drawing/2014/main" id="{EA20CDDC-9615-7370-BA52-B09948731D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43" y="5875727"/>
            <a:ext cx="868367" cy="86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12">
            <a:extLst>
              <a:ext uri="{FF2B5EF4-FFF2-40B4-BE49-F238E27FC236}">
                <a16:creationId xmlns:a16="http://schemas.microsoft.com/office/drawing/2014/main" id="{A09BD441-3033-C204-6D3B-1E94029665F9}"/>
              </a:ext>
            </a:extLst>
          </p:cNvPr>
          <p:cNvSpPr txBox="1">
            <a:spLocks/>
          </p:cNvSpPr>
          <p:nvPr/>
        </p:nvSpPr>
        <p:spPr>
          <a:xfrm>
            <a:off x="4038600" y="656736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>
                <a:solidFill>
                  <a:srgbClr val="005493"/>
                </a:solidFill>
                <a:latin typeface="Aptos" panose="020B0004020202020204" pitchFamily="34" charset="0"/>
              </a:rPr>
              <a:t>CHEP2024</a:t>
            </a:r>
            <a:endParaRPr lang="en-GB" sz="1200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5" name="Slide Number Placeholder 13">
            <a:extLst>
              <a:ext uri="{FF2B5EF4-FFF2-40B4-BE49-F238E27FC236}">
                <a16:creationId xmlns:a16="http://schemas.microsoft.com/office/drawing/2014/main" id="{AAEE2CF9-9138-7C3B-6393-642996A52A1F}"/>
              </a:ext>
            </a:extLst>
          </p:cNvPr>
          <p:cNvSpPr txBox="1">
            <a:spLocks/>
          </p:cNvSpPr>
          <p:nvPr/>
        </p:nvSpPr>
        <p:spPr>
          <a:xfrm>
            <a:off x="8563708" y="656736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2C92AFF-D124-7647-A07B-5E82F0458966}" type="slidenum">
              <a:rPr lang="en-GB" sz="1200" smtClean="0">
                <a:solidFill>
                  <a:schemeClr val="bg2">
                    <a:lumMod val="50000"/>
                  </a:schemeClr>
                </a:solidFill>
              </a:rPr>
              <a:pPr algn="r"/>
              <a:t>19</a:t>
            </a:fld>
            <a:endParaRPr lang="en-GB" sz="12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Google Shape;365;p35">
            <a:extLst>
              <a:ext uri="{FF2B5EF4-FFF2-40B4-BE49-F238E27FC236}">
                <a16:creationId xmlns:a16="http://schemas.microsoft.com/office/drawing/2014/main" id="{79395253-6539-0E22-53BC-CB11D30FCB20}"/>
              </a:ext>
            </a:extLst>
          </p:cNvPr>
          <p:cNvSpPr txBox="1">
            <a:spLocks/>
          </p:cNvSpPr>
          <p:nvPr/>
        </p:nvSpPr>
        <p:spPr>
          <a:xfrm>
            <a:off x="1505782" y="5285341"/>
            <a:ext cx="6265600" cy="981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6000" b="1" i="0" u="none" strike="noStrike" cap="none">
                <a:solidFill>
                  <a:srgbClr val="242E3C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48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48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48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48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48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48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48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48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algn="r">
              <a:lnSpc>
                <a:spcPct val="115000"/>
              </a:lnSpc>
            </a:pPr>
            <a:r>
              <a:rPr lang="en" sz="2100" b="0" i="1" dirty="0">
                <a:solidFill>
                  <a:srgbClr val="FEAD00"/>
                </a:solidFill>
                <a:latin typeface="Aptos" panose="020B0004020202020204" pitchFamily="34" charset="0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 OSPO mandate</a:t>
            </a:r>
            <a:endParaRPr lang="en" sz="2100" b="0" i="1" dirty="0">
              <a:solidFill>
                <a:srgbClr val="FEAD00"/>
              </a:solidFill>
              <a:latin typeface="Aptos" panose="020B0004020202020204" pitchFamily="34" charset="0"/>
              <a:ea typeface="Lato"/>
              <a:cs typeface="Lato"/>
              <a:sym typeface="Lato"/>
            </a:endParaRPr>
          </a:p>
          <a:p>
            <a:pPr algn="r">
              <a:lnSpc>
                <a:spcPct val="115000"/>
              </a:lnSpc>
            </a:pPr>
            <a:r>
              <a:rPr lang="en" sz="2100" b="0" i="1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30/05/2023</a:t>
            </a:r>
            <a:endParaRPr lang="en-GB" sz="2100" b="0" i="1" dirty="0">
              <a:solidFill>
                <a:srgbClr val="273840"/>
              </a:solidFill>
              <a:latin typeface="Aptos" panose="020B0004020202020204" pitchFamily="34" charset="0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823628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6D07D-B6FA-5CF1-508F-557CBDE11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257800" cy="1325563"/>
          </a:xfrm>
        </p:spPr>
        <p:txBody>
          <a:bodyPr/>
          <a:lstStyle/>
          <a:p>
            <a:r>
              <a:rPr lang="en-GB" b="1" dirty="0">
                <a:solidFill>
                  <a:srgbClr val="FEAD00"/>
                </a:solidFill>
                <a:latin typeface="Aptos" panose="020B0004020202020204" pitchFamily="34" charset="0"/>
              </a:rPr>
              <a:t>VHS</a:t>
            </a:r>
            <a:r>
              <a:rPr lang="en-GB" b="1" dirty="0">
                <a:latin typeface="Aptos" panose="020B0004020202020204" pitchFamily="34" charset="0"/>
              </a:rPr>
              <a:t> </a:t>
            </a:r>
            <a:r>
              <a:rPr lang="en-GB" dirty="0">
                <a:solidFill>
                  <a:srgbClr val="005493"/>
                </a:solidFill>
                <a:latin typeface="Aptos" panose="020B0004020202020204" pitchFamily="34" charset="0"/>
              </a:rPr>
              <a:t>presenting.</a:t>
            </a:r>
            <a:endParaRPr lang="en-GB" b="1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F35702-3B77-B365-1580-0211BDCF0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627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12-months tech. student @CERN</a:t>
            </a:r>
            <a:endParaRPr lang="en-GB" b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Fruit</a:t>
            </a:r>
            <a:r>
              <a:rPr lang="en-GB" dirty="0"/>
              <a:t> of labour …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the OSPO logo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OSPO promo. Material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OSPO catalogue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Thanks for being here. </a:t>
            </a:r>
            <a:r>
              <a:rPr lang="en-GB" dirty="0">
                <a:sym typeface="Wingdings" pitchFamily="2" charset="2"/>
              </a:rPr>
              <a:t></a:t>
            </a:r>
            <a:endParaRPr lang="en-GB" dirty="0"/>
          </a:p>
        </p:txBody>
      </p:sp>
      <p:pic>
        <p:nvPicPr>
          <p:cNvPr id="9" name="Picture 8" descr="A person holding a stuffed animal&#10;&#10;Description automatically generated">
            <a:extLst>
              <a:ext uri="{FF2B5EF4-FFF2-40B4-BE49-F238E27FC236}">
                <a16:creationId xmlns:a16="http://schemas.microsoft.com/office/drawing/2014/main" id="{6CB9C3A4-9F35-0D16-C2D8-C1042FDAC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5426" y="401026"/>
            <a:ext cx="4589585" cy="61194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042C120-5659-4EAF-3B53-0A41949AC48A}"/>
              </a:ext>
            </a:extLst>
          </p:cNvPr>
          <p:cNvSpPr txBox="1"/>
          <p:nvPr/>
        </p:nvSpPr>
        <p:spPr>
          <a:xfrm>
            <a:off x="10969871" y="3307704"/>
            <a:ext cx="122212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/>
              <a:t>🇧🇷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734DAB57-65AE-EA88-1991-8AAF011B8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20472"/>
            <a:ext cx="4114800" cy="365125"/>
          </a:xfrm>
        </p:spPr>
        <p:txBody>
          <a:bodyPr/>
          <a:lstStyle/>
          <a:p>
            <a:r>
              <a:rPr lang="en-GB" dirty="0">
                <a:solidFill>
                  <a:srgbClr val="005493"/>
                </a:solidFill>
                <a:latin typeface="Aptos" panose="020B0004020202020204" pitchFamily="34" charset="0"/>
              </a:rPr>
              <a:t>CHEP2024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C7273E1-29E1-A5DC-11BE-6CC9FA8AC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20472"/>
            <a:ext cx="2743200" cy="365125"/>
          </a:xfrm>
        </p:spPr>
        <p:txBody>
          <a:bodyPr/>
          <a:lstStyle/>
          <a:p>
            <a:fld id="{E2C92AFF-D124-7647-A07B-5E82F0458966}" type="slidenum">
              <a:rPr lang="en-GB" smtClean="0">
                <a:solidFill>
                  <a:srgbClr val="005493"/>
                </a:solidFill>
              </a:rPr>
              <a:t>2</a:t>
            </a:fld>
            <a:endParaRPr lang="en-GB">
              <a:solidFill>
                <a:srgbClr val="005493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22713E-B4C6-0B24-BA7E-B89BA3A3085F}"/>
              </a:ext>
            </a:extLst>
          </p:cNvPr>
          <p:cNvSpPr txBox="1"/>
          <p:nvPr/>
        </p:nvSpPr>
        <p:spPr>
          <a:xfrm>
            <a:off x="10969871" y="4001294"/>
            <a:ext cx="122212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/>
              <a:t>🇪🇨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09E8F-4769-6878-15F5-32F0DC2BE3A3}"/>
              </a:ext>
            </a:extLst>
          </p:cNvPr>
          <p:cNvSpPr txBox="1"/>
          <p:nvPr/>
        </p:nvSpPr>
        <p:spPr>
          <a:xfrm>
            <a:off x="10969871" y="4681134"/>
            <a:ext cx="122212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400" dirty="0"/>
              <a:t>🇳🇱</a:t>
            </a:r>
          </a:p>
        </p:txBody>
      </p:sp>
    </p:spTree>
    <p:extLst>
      <p:ext uri="{BB962C8B-B14F-4D97-AF65-F5344CB8AC3E}">
        <p14:creationId xmlns:p14="http://schemas.microsoft.com/office/powerpoint/2010/main" val="136346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EA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EAD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9138B6-73E4-366F-810F-A7CD2E9265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846" y="-648892"/>
            <a:ext cx="8129281" cy="812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6" name="Google Shape;856;p60"/>
          <p:cNvSpPr txBox="1">
            <a:spLocks noGrp="1"/>
          </p:cNvSpPr>
          <p:nvPr>
            <p:ph type="title"/>
          </p:nvPr>
        </p:nvSpPr>
        <p:spPr>
          <a:xfrm>
            <a:off x="1459017" y="1037767"/>
            <a:ext cx="5930800" cy="1411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>
                <a:solidFill>
                  <a:srgbClr val="005493"/>
                </a:solidFill>
              </a:rPr>
              <a:t>THANKS!</a:t>
            </a:r>
            <a:endParaRPr dirty="0">
              <a:solidFill>
                <a:srgbClr val="005493"/>
              </a:solidFill>
            </a:endParaRPr>
          </a:p>
        </p:txBody>
      </p:sp>
      <p:sp>
        <p:nvSpPr>
          <p:cNvPr id="857" name="Google Shape;857;p60"/>
          <p:cNvSpPr txBox="1">
            <a:spLocks noGrp="1"/>
          </p:cNvSpPr>
          <p:nvPr>
            <p:ph type="subTitle" idx="1"/>
          </p:nvPr>
        </p:nvSpPr>
        <p:spPr>
          <a:xfrm>
            <a:off x="1458967" y="2069496"/>
            <a:ext cx="5930800" cy="1633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-US" b="1" dirty="0">
                <a:latin typeface="Aptos" panose="020B0004020202020204" pitchFamily="34" charset="0"/>
              </a:rPr>
              <a:t>QUESTIONS?</a:t>
            </a:r>
          </a:p>
          <a:p>
            <a:pPr marL="0" indent="0"/>
            <a:br>
              <a:rPr lang="en-US" sz="3000" dirty="0">
                <a:latin typeface="Aptos" panose="020B0004020202020204" pitchFamily="34" charset="0"/>
              </a:rPr>
            </a:br>
            <a:r>
              <a:rPr lang="en-US" sz="2400" dirty="0">
                <a:latin typeface="Aptos" panose="020B0004020202020204" pitchFamily="34" charset="0"/>
              </a:rPr>
              <a:t>… contact the CERN OSPO</a:t>
            </a:r>
            <a:br>
              <a:rPr lang="en-US" sz="2400" b="1" dirty="0">
                <a:latin typeface="Aptos" panose="020B0004020202020204" pitchFamily="34" charset="0"/>
              </a:rPr>
            </a:br>
            <a:r>
              <a:rPr lang="en-US" sz="2400" dirty="0">
                <a:solidFill>
                  <a:srgbClr val="FEAD00"/>
                </a:solidFill>
                <a:latin typeface="Aptos" panose="020B00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Open.Source@cern.ch</a:t>
            </a:r>
            <a:r>
              <a:rPr lang="en-US" sz="2400" dirty="0">
                <a:solidFill>
                  <a:srgbClr val="FEAD00"/>
                </a:solidFill>
                <a:latin typeface="Aptos" panose="020B0004020202020204" pitchFamily="34" charset="0"/>
              </a:rPr>
              <a:t> </a:t>
            </a:r>
            <a:br>
              <a:rPr lang="en-US" sz="2400" dirty="0">
                <a:solidFill>
                  <a:srgbClr val="FEAD00"/>
                </a:solidFill>
                <a:latin typeface="Aptos" panose="020B0004020202020204" pitchFamily="34" charset="0"/>
              </a:rPr>
            </a:br>
            <a:r>
              <a:rPr lang="en-US" sz="2400" dirty="0">
                <a:solidFill>
                  <a:srgbClr val="FEAD00"/>
                </a:solidFill>
                <a:latin typeface="Aptos" panose="020B00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https://opensource.web.cern.ch</a:t>
            </a:r>
            <a:endParaRPr lang="en-US" sz="2400" dirty="0">
              <a:solidFill>
                <a:srgbClr val="FEAD00"/>
              </a:solidFill>
              <a:latin typeface="Aptos" panose="020B0004020202020204" pitchFamily="34" charset="0"/>
            </a:endParaRPr>
          </a:p>
          <a:p>
            <a:pPr marL="0" indent="0"/>
            <a:r>
              <a:rPr lang="en-US" sz="2400" dirty="0">
                <a:solidFill>
                  <a:srgbClr val="FEAD00"/>
                </a:solidFill>
                <a:latin typeface="Aptos" panose="020B00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OSPO forum (</a:t>
            </a:r>
            <a:r>
              <a:rPr lang="en-US" sz="2400" i="1" dirty="0">
                <a:solidFill>
                  <a:srgbClr val="FEAD00"/>
                </a:solidFill>
                <a:latin typeface="Aptos" panose="020B00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 log-in</a:t>
            </a:r>
            <a:r>
              <a:rPr lang="en-US" sz="2400" dirty="0">
                <a:solidFill>
                  <a:srgbClr val="FEAD00"/>
                </a:solidFill>
                <a:latin typeface="Aptos" panose="020B00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r>
              <a:rPr lang="en-US" sz="2400" dirty="0">
                <a:solidFill>
                  <a:srgbClr val="FEAD00"/>
                </a:solidFill>
                <a:latin typeface="Aptos" panose="020B0004020202020204" pitchFamily="34" charset="0"/>
              </a:rPr>
              <a:t> </a:t>
            </a:r>
            <a:br>
              <a:rPr lang="en-US" sz="2400" dirty="0">
                <a:solidFill>
                  <a:srgbClr val="FEAD00"/>
                </a:solidFill>
                <a:latin typeface="Aptos" panose="020B0004020202020204" pitchFamily="34" charset="0"/>
              </a:rPr>
            </a:br>
            <a:endParaRPr lang="en-US" sz="2400" dirty="0">
              <a:solidFill>
                <a:srgbClr val="FEAD00"/>
              </a:solidFill>
              <a:latin typeface="Aptos" panose="020B0004020202020204" pitchFamily="34" charset="0"/>
            </a:endParaRPr>
          </a:p>
          <a:p>
            <a:pPr marL="0" indent="0"/>
            <a:r>
              <a:rPr lang="en-US" sz="2400" dirty="0">
                <a:latin typeface="Aptos" panose="020B0004020202020204" pitchFamily="34" charset="0"/>
              </a:rPr>
              <a:t>… contact me</a:t>
            </a:r>
            <a:endParaRPr sz="2400" dirty="0">
              <a:latin typeface="Aptos" panose="020B0004020202020204" pitchFamily="34" charset="0"/>
            </a:endParaRPr>
          </a:p>
          <a:p>
            <a:pPr marL="0" indent="0"/>
            <a:r>
              <a:rPr lang="en-US" sz="2400" dirty="0">
                <a:solidFill>
                  <a:srgbClr val="FEAD00"/>
                </a:solidFill>
                <a:latin typeface="Aptos" panose="020B00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hello.victoria@outlook.ie</a:t>
            </a:r>
            <a:endParaRPr sz="2400" dirty="0">
              <a:solidFill>
                <a:srgbClr val="FEAD00"/>
              </a:solidFill>
              <a:latin typeface="Aptos" panose="020B0004020202020204" pitchFamily="34" charset="0"/>
            </a:endParaRPr>
          </a:p>
        </p:txBody>
      </p:sp>
      <p:pic>
        <p:nvPicPr>
          <p:cNvPr id="15362" name="Picture 2" descr="CERN Logo PNG Vector">
            <a:extLst>
              <a:ext uri="{FF2B5EF4-FFF2-40B4-BE49-F238E27FC236}">
                <a16:creationId xmlns:a16="http://schemas.microsoft.com/office/drawing/2014/main" id="{40E3DBBA-9299-0CE7-0B53-7812CE566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817" y="5820234"/>
            <a:ext cx="868367" cy="86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8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53 -0.01343 L 0.00469 0.02639 " pathEditMode="relative" rAng="0" ptsTypes="AA">
                                      <p:cBhvr>
                                        <p:cTn id="9" dur="10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4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0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b="1" dirty="0">
                <a:solidFill>
                  <a:srgbClr val="FEAD00"/>
                </a:solidFill>
                <a:latin typeface="Aptos" panose="020B0004020202020204" pitchFamily="34" charset="0"/>
              </a:rPr>
              <a:t>AGENDA</a:t>
            </a:r>
            <a:r>
              <a:rPr lang="en" dirty="0">
                <a:latin typeface="Aptos" panose="020B0004020202020204" pitchFamily="34" charset="0"/>
              </a:rPr>
              <a:t> </a:t>
            </a:r>
            <a:r>
              <a:rPr lang="en" dirty="0">
                <a:solidFill>
                  <a:srgbClr val="005493"/>
                </a:solidFill>
                <a:latin typeface="Aptos" panose="020B0004020202020204" pitchFamily="34" charset="0"/>
                <a:ea typeface="Lato" panose="020F0502020204030203" pitchFamily="34" charset="0"/>
                <a:cs typeface="Lato" panose="020F0502020204030203" pitchFamily="34" charset="0"/>
              </a:rPr>
              <a:t>for today.</a:t>
            </a:r>
            <a:endParaRPr dirty="0">
              <a:solidFill>
                <a:srgbClr val="005493"/>
              </a:solidFill>
              <a:latin typeface="Aptos" panose="020B0004020202020204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12" name="Google Shape;312;p30"/>
          <p:cNvSpPr txBox="1">
            <a:spLocks noGrp="1"/>
          </p:cNvSpPr>
          <p:nvPr>
            <p:ph type="subTitle" idx="1"/>
          </p:nvPr>
        </p:nvSpPr>
        <p:spPr>
          <a:xfrm>
            <a:off x="950967" y="3022400"/>
            <a:ext cx="3074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-US" sz="1900" dirty="0">
                <a:latin typeface="Aptos" panose="020B0004020202020204" pitchFamily="34" charset="0"/>
              </a:rPr>
              <a:t>Brief reminder of the OSPO.</a:t>
            </a:r>
            <a:endParaRPr sz="1900" dirty="0">
              <a:latin typeface="Aptos" panose="020B0004020202020204" pitchFamily="34" charset="0"/>
            </a:endParaRPr>
          </a:p>
        </p:txBody>
      </p:sp>
      <p:sp>
        <p:nvSpPr>
          <p:cNvPr id="314" name="Google Shape;314;p30"/>
          <p:cNvSpPr txBox="1">
            <a:spLocks noGrp="1"/>
          </p:cNvSpPr>
          <p:nvPr>
            <p:ph type="subTitle" idx="4"/>
          </p:nvPr>
        </p:nvSpPr>
        <p:spPr>
          <a:xfrm>
            <a:off x="4559000" y="3022400"/>
            <a:ext cx="3074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-GB" sz="1900" dirty="0">
                <a:latin typeface="Aptos" panose="020B0004020202020204" pitchFamily="34" charset="0"/>
              </a:rPr>
              <a:t>The design of the catalogue, in more detail.</a:t>
            </a:r>
          </a:p>
        </p:txBody>
      </p:sp>
      <p:sp>
        <p:nvSpPr>
          <p:cNvPr id="315" name="Google Shape;315;p30"/>
          <p:cNvSpPr txBox="1">
            <a:spLocks noGrp="1"/>
          </p:cNvSpPr>
          <p:nvPr>
            <p:ph type="title" idx="5"/>
          </p:nvPr>
        </p:nvSpPr>
        <p:spPr>
          <a:xfrm>
            <a:off x="1887167" y="1868600"/>
            <a:ext cx="1201600" cy="82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sz="3000" b="1" dirty="0">
                <a:solidFill>
                  <a:srgbClr val="005493"/>
                </a:solidFill>
                <a:latin typeface="Aptos" panose="020B0004020202020204" pitchFamily="34" charset="0"/>
              </a:rPr>
              <a:t>01</a:t>
            </a:r>
            <a:endParaRPr sz="3000" b="1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318" name="Google Shape;318;p30"/>
          <p:cNvSpPr txBox="1">
            <a:spLocks noGrp="1"/>
          </p:cNvSpPr>
          <p:nvPr>
            <p:ph type="title" idx="8"/>
          </p:nvPr>
        </p:nvSpPr>
        <p:spPr>
          <a:xfrm>
            <a:off x="5495200" y="1868600"/>
            <a:ext cx="1201600" cy="82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sz="3000" b="1" dirty="0">
                <a:solidFill>
                  <a:srgbClr val="005493"/>
                </a:solidFill>
                <a:latin typeface="Aptos" panose="020B0004020202020204" pitchFamily="34" charset="0"/>
              </a:rPr>
              <a:t>02</a:t>
            </a:r>
            <a:endParaRPr sz="3000" b="1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320" name="Google Shape;320;p30"/>
          <p:cNvSpPr txBox="1">
            <a:spLocks noGrp="1"/>
          </p:cNvSpPr>
          <p:nvPr>
            <p:ph type="subTitle" idx="13"/>
          </p:nvPr>
        </p:nvSpPr>
        <p:spPr>
          <a:xfrm>
            <a:off x="8167033" y="3022400"/>
            <a:ext cx="3074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-US" sz="1900" dirty="0">
                <a:latin typeface="Aptos" panose="020B0004020202020204" pitchFamily="34" charset="0"/>
              </a:rPr>
              <a:t>Summary and answering questions.</a:t>
            </a:r>
            <a:endParaRPr sz="1900" dirty="0">
              <a:latin typeface="Aptos" panose="020B0004020202020204" pitchFamily="34" charset="0"/>
            </a:endParaRPr>
          </a:p>
        </p:txBody>
      </p:sp>
      <p:sp>
        <p:nvSpPr>
          <p:cNvPr id="322" name="Google Shape;322;p30"/>
          <p:cNvSpPr txBox="1">
            <a:spLocks noGrp="1"/>
          </p:cNvSpPr>
          <p:nvPr>
            <p:ph type="title" idx="15"/>
          </p:nvPr>
        </p:nvSpPr>
        <p:spPr>
          <a:xfrm>
            <a:off x="9103233" y="1868600"/>
            <a:ext cx="1201600" cy="82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" b="1" dirty="0">
                <a:solidFill>
                  <a:srgbClr val="005493"/>
                </a:solidFill>
                <a:latin typeface="Aptos" panose="020B0004020202020204" pitchFamily="34" charset="0"/>
              </a:rPr>
              <a:t>03</a:t>
            </a:r>
            <a:endParaRPr b="1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323" name="Google Shape;323;p30"/>
          <p:cNvSpPr txBox="1">
            <a:spLocks noGrp="1"/>
          </p:cNvSpPr>
          <p:nvPr>
            <p:ph type="subTitle" idx="16"/>
          </p:nvPr>
        </p:nvSpPr>
        <p:spPr>
          <a:xfrm>
            <a:off x="950967" y="2647200"/>
            <a:ext cx="3074000" cy="51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marL="0" indent="0"/>
            <a:r>
              <a:rPr lang="en" sz="2700" dirty="0">
                <a:latin typeface="Aptos" panose="020B0004020202020204" pitchFamily="34" charset="0"/>
              </a:rPr>
              <a:t>background</a:t>
            </a:r>
            <a:endParaRPr sz="2700" dirty="0">
              <a:latin typeface="Aptos" panose="020B0004020202020204" pitchFamily="34" charset="0"/>
            </a:endParaRPr>
          </a:p>
        </p:txBody>
      </p:sp>
      <p:sp>
        <p:nvSpPr>
          <p:cNvPr id="326" name="Google Shape;326;p30"/>
          <p:cNvSpPr txBox="1">
            <a:spLocks noGrp="1"/>
          </p:cNvSpPr>
          <p:nvPr>
            <p:ph type="subTitle" idx="19"/>
          </p:nvPr>
        </p:nvSpPr>
        <p:spPr>
          <a:xfrm>
            <a:off x="4559000" y="2647200"/>
            <a:ext cx="3074000" cy="51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marL="0" indent="0"/>
            <a:r>
              <a:rPr lang="en" sz="2700" dirty="0">
                <a:latin typeface="Aptos" panose="020B0004020202020204" pitchFamily="34" charset="0"/>
              </a:rPr>
              <a:t>details</a:t>
            </a:r>
            <a:endParaRPr sz="2700" dirty="0">
              <a:latin typeface="Aptos" panose="020B0004020202020204" pitchFamily="34" charset="0"/>
            </a:endParaRPr>
          </a:p>
        </p:txBody>
      </p:sp>
      <p:sp>
        <p:nvSpPr>
          <p:cNvPr id="328" name="Google Shape;328;p30"/>
          <p:cNvSpPr txBox="1">
            <a:spLocks noGrp="1"/>
          </p:cNvSpPr>
          <p:nvPr>
            <p:ph type="subTitle" idx="21"/>
          </p:nvPr>
        </p:nvSpPr>
        <p:spPr>
          <a:xfrm>
            <a:off x="8167033" y="2647200"/>
            <a:ext cx="3074000" cy="51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marL="0" indent="0"/>
            <a:r>
              <a:rPr lang="en" sz="2700" dirty="0">
                <a:latin typeface="Aptos" panose="020B0004020202020204" pitchFamily="34" charset="0"/>
              </a:rPr>
              <a:t>conclusion</a:t>
            </a:r>
            <a:endParaRPr sz="2700" dirty="0">
              <a:latin typeface="Aptos" panose="020B0004020202020204" pitchFamily="34" charset="0"/>
            </a:endParaRPr>
          </a:p>
        </p:txBody>
      </p:sp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61FD495E-2508-8749-27D0-C387612F7A4C}"/>
              </a:ext>
            </a:extLst>
          </p:cNvPr>
          <p:cNvSpPr txBox="1">
            <a:spLocks/>
          </p:cNvSpPr>
          <p:nvPr/>
        </p:nvSpPr>
        <p:spPr>
          <a:xfrm>
            <a:off x="4038600" y="656736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>
                <a:solidFill>
                  <a:srgbClr val="005493"/>
                </a:solidFill>
                <a:latin typeface="Aptos" panose="020B0004020202020204" pitchFamily="34" charset="0"/>
              </a:rPr>
              <a:t>CHEP2024</a:t>
            </a:r>
            <a:endParaRPr lang="en-GB" sz="1200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7" name="Slide Number Placeholder 13">
            <a:extLst>
              <a:ext uri="{FF2B5EF4-FFF2-40B4-BE49-F238E27FC236}">
                <a16:creationId xmlns:a16="http://schemas.microsoft.com/office/drawing/2014/main" id="{62A4ACE8-0017-C99C-2A89-9A6EA9AA71E2}"/>
              </a:ext>
            </a:extLst>
          </p:cNvPr>
          <p:cNvSpPr txBox="1">
            <a:spLocks/>
          </p:cNvSpPr>
          <p:nvPr/>
        </p:nvSpPr>
        <p:spPr>
          <a:xfrm>
            <a:off x="8610600" y="656736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2C92AFF-D124-7647-A07B-5E82F0458966}" type="slidenum">
              <a:rPr lang="en-GB" sz="1200" smtClean="0">
                <a:solidFill>
                  <a:schemeClr val="bg2">
                    <a:lumMod val="50000"/>
                  </a:schemeClr>
                </a:solidFill>
              </a:rPr>
              <a:pPr algn="r"/>
              <a:t>3</a:t>
            </a:fld>
            <a:endParaRPr lang="en-GB" sz="120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8"/>
          <p:cNvSpPr txBox="1">
            <a:spLocks noGrp="1"/>
          </p:cNvSpPr>
          <p:nvPr>
            <p:ph type="title"/>
          </p:nvPr>
        </p:nvSpPr>
        <p:spPr>
          <a:xfrm>
            <a:off x="953467" y="4071067"/>
            <a:ext cx="8049600" cy="112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>
                <a:solidFill>
                  <a:srgbClr val="005493"/>
                </a:solidFill>
                <a:latin typeface="Aptos" panose="020B0004020202020204" pitchFamily="34" charset="0"/>
              </a:rPr>
              <a:t>BACKGROUND</a:t>
            </a:r>
            <a:endParaRPr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289" name="Google Shape;289;p38"/>
          <p:cNvSpPr txBox="1">
            <a:spLocks noGrp="1"/>
          </p:cNvSpPr>
          <p:nvPr>
            <p:ph type="subTitle" idx="1"/>
          </p:nvPr>
        </p:nvSpPr>
        <p:spPr>
          <a:xfrm>
            <a:off x="953567" y="5193467"/>
            <a:ext cx="8049600" cy="951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-US" dirty="0">
                <a:latin typeface="Aptos" panose="020B0004020202020204" pitchFamily="34" charset="0"/>
              </a:rPr>
              <a:t>Axel Naumann spoke of the OSPO, 21 OCT.</a:t>
            </a:r>
            <a:endParaRPr dirty="0">
              <a:latin typeface="Aptos" panose="020B0004020202020204" pitchFamily="34" charset="0"/>
            </a:endParaRPr>
          </a:p>
        </p:txBody>
      </p:sp>
      <p:sp>
        <p:nvSpPr>
          <p:cNvPr id="290" name="Google Shape;290;p38"/>
          <p:cNvSpPr txBox="1">
            <a:spLocks noGrp="1"/>
          </p:cNvSpPr>
          <p:nvPr>
            <p:ph type="title" idx="2"/>
          </p:nvPr>
        </p:nvSpPr>
        <p:spPr>
          <a:xfrm>
            <a:off x="953467" y="2654133"/>
            <a:ext cx="1267200" cy="1269600"/>
          </a:xfrm>
          <a:prstGeom prst="rect">
            <a:avLst/>
          </a:prstGeom>
          <a:solidFill>
            <a:srgbClr val="005493"/>
          </a:solidFill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4800" b="1" dirty="0">
                <a:latin typeface="Abadi" panose="020B0604020104020204" pitchFamily="34" charset="0"/>
              </a:rPr>
              <a:t>01</a:t>
            </a:r>
            <a:endParaRPr sz="4800" b="1" dirty="0">
              <a:latin typeface="Abadi" panose="020B0604020104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E3EB03-5A36-CCD6-F494-383FFDC55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846" y="-648892"/>
            <a:ext cx="8129281" cy="812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53 -0.01343 L 0.00469 0.02639 " pathEditMode="relative" rAng="0" ptsTypes="AA">
                                      <p:cBhvr>
                                        <p:cTn id="9" dur="10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4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D4F1900F-0E4D-9BFD-4BD6-F19C2791F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371" y="1578326"/>
            <a:ext cx="4163257" cy="416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9" name="Google Shape;619;p51"/>
          <p:cNvSpPr txBox="1">
            <a:spLocks noGrp="1"/>
          </p:cNvSpPr>
          <p:nvPr>
            <p:ph type="title"/>
          </p:nvPr>
        </p:nvSpPr>
        <p:spPr>
          <a:xfrm>
            <a:off x="963168" y="593367"/>
            <a:ext cx="10278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>
                <a:solidFill>
                  <a:srgbClr val="005493"/>
                </a:solidFill>
                <a:latin typeface="Aptos" panose="020B0004020202020204" pitchFamily="34" charset="0"/>
              </a:rPr>
              <a:t>WHO: CERN’S </a:t>
            </a:r>
            <a:r>
              <a:rPr lang="en" b="1" dirty="0">
                <a:solidFill>
                  <a:srgbClr val="FEAD00"/>
                </a:solidFill>
                <a:latin typeface="Aptos" panose="020B0004020202020204" pitchFamily="34" charset="0"/>
              </a:rPr>
              <a:t>OSPO</a:t>
            </a:r>
            <a:endParaRPr b="1" dirty="0">
              <a:solidFill>
                <a:srgbClr val="FEAD00"/>
              </a:solidFill>
              <a:latin typeface="Aptos" panose="020B00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959C3AF-5E2B-1F57-A3DA-5A26AF2BA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33" y="3164585"/>
            <a:ext cx="1433943" cy="143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591C261-D917-F52F-0F27-8774C9979C9C}"/>
              </a:ext>
            </a:extLst>
          </p:cNvPr>
          <p:cNvGrpSpPr/>
          <p:nvPr/>
        </p:nvGrpSpPr>
        <p:grpSpPr>
          <a:xfrm>
            <a:off x="1464804" y="1922555"/>
            <a:ext cx="5266496" cy="1242031"/>
            <a:chOff x="1464804" y="1922555"/>
            <a:chExt cx="5266496" cy="1242031"/>
          </a:xfrm>
        </p:grpSpPr>
        <p:cxnSp>
          <p:nvCxnSpPr>
            <p:cNvPr id="629" name="Google Shape;629;p51"/>
            <p:cNvCxnSpPr>
              <a:cxnSpLocks/>
              <a:stCxn id="1026" idx="0"/>
              <a:endCxn id="2" idx="1"/>
            </p:cNvCxnSpPr>
            <p:nvPr/>
          </p:nvCxnSpPr>
          <p:spPr>
            <a:xfrm rot="5400000" flipH="1" flipV="1">
              <a:off x="2192737" y="1510823"/>
              <a:ext cx="925830" cy="2381695"/>
            </a:xfrm>
            <a:prstGeom prst="bentConnector2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" name="Google Shape;625;p51">
              <a:extLst>
                <a:ext uri="{FF2B5EF4-FFF2-40B4-BE49-F238E27FC236}">
                  <a16:creationId xmlns:a16="http://schemas.microsoft.com/office/drawing/2014/main" id="{0DDFF342-06B2-8281-9C71-7748396CE22A}"/>
                </a:ext>
              </a:extLst>
            </p:cNvPr>
            <p:cNvSpPr txBox="1"/>
            <p:nvPr/>
          </p:nvSpPr>
          <p:spPr>
            <a:xfrm>
              <a:off x="3846500" y="1922555"/>
              <a:ext cx="2884800" cy="632400"/>
            </a:xfrm>
            <a:prstGeom prst="rect">
              <a:avLst/>
            </a:prstGeom>
            <a:solidFill>
              <a:srgbClr val="00549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" sz="2000" dirty="0">
                  <a:solidFill>
                    <a:schemeClr val="lt1"/>
                  </a:solidFill>
                  <a:latin typeface="Figtree Black"/>
                  <a:ea typeface="Figtree Black"/>
                  <a:cs typeface="Figtree Black"/>
                  <a:sym typeface="Figtree Black"/>
                </a:rPr>
                <a:t>PROJECT </a:t>
              </a:r>
              <a:r>
                <a:rPr lang="en" sz="2000" dirty="0">
                  <a:solidFill>
                    <a:schemeClr val="lt1"/>
                  </a:solidFill>
                  <a:latin typeface="Aptos" panose="020B0004020202020204" pitchFamily="34" charset="0"/>
                  <a:ea typeface="Figtree Black"/>
                  <a:cs typeface="Figtree Black"/>
                  <a:sym typeface="Figtree Black"/>
                </a:rPr>
                <a:t>EXPOSURE</a:t>
              </a:r>
              <a:endParaRPr sz="2000" dirty="0">
                <a:solidFill>
                  <a:schemeClr val="lt1"/>
                </a:solidFill>
                <a:latin typeface="Aptos" panose="020B0004020202020204" pitchFamily="34" charset="0"/>
                <a:ea typeface="Figtree Black"/>
                <a:cs typeface="Figtree Black"/>
                <a:sym typeface="Figtree Black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0A2AAF6-F684-2D22-8162-6AB312849174}"/>
              </a:ext>
            </a:extLst>
          </p:cNvPr>
          <p:cNvGrpSpPr/>
          <p:nvPr/>
        </p:nvGrpSpPr>
        <p:grpSpPr>
          <a:xfrm>
            <a:off x="2222054" y="3047508"/>
            <a:ext cx="4509246" cy="632400"/>
            <a:chOff x="2222054" y="3047508"/>
            <a:chExt cx="4509246" cy="632400"/>
          </a:xfrm>
        </p:grpSpPr>
        <p:sp>
          <p:nvSpPr>
            <p:cNvPr id="626" name="Google Shape;626;p51"/>
            <p:cNvSpPr txBox="1"/>
            <p:nvPr/>
          </p:nvSpPr>
          <p:spPr>
            <a:xfrm>
              <a:off x="3846500" y="3047508"/>
              <a:ext cx="2884800" cy="632400"/>
            </a:xfrm>
            <a:prstGeom prst="rect">
              <a:avLst/>
            </a:prstGeom>
            <a:solidFill>
              <a:srgbClr val="00549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GB" sz="2000" dirty="0">
                  <a:solidFill>
                    <a:schemeClr val="lt1"/>
                  </a:solidFill>
                  <a:latin typeface="Aptos" panose="020B0004020202020204" pitchFamily="34" charset="0"/>
                  <a:ea typeface="Figtree Black"/>
                  <a:cs typeface="Figtree Black"/>
                  <a:sym typeface="Figtree Black"/>
                </a:rPr>
                <a:t>BEST PRACTICES</a:t>
              </a:r>
            </a:p>
          </p:txBody>
        </p:sp>
        <p:cxnSp>
          <p:nvCxnSpPr>
            <p:cNvPr id="630" name="Google Shape;630;p51"/>
            <p:cNvCxnSpPr>
              <a:cxnSpLocks/>
              <a:endCxn id="626" idx="1"/>
            </p:cNvCxnSpPr>
            <p:nvPr/>
          </p:nvCxnSpPr>
          <p:spPr>
            <a:xfrm>
              <a:off x="2222054" y="3363708"/>
              <a:ext cx="1624447" cy="16933"/>
            </a:xfrm>
            <a:prstGeom prst="bentConnector3">
              <a:avLst>
                <a:gd name="adj1" fmla="val 100090"/>
              </a:avLst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CFF7427-0469-B4FA-61B8-C06D5F00FEB6}"/>
              </a:ext>
            </a:extLst>
          </p:cNvPr>
          <p:cNvGrpSpPr/>
          <p:nvPr/>
        </p:nvGrpSpPr>
        <p:grpSpPr>
          <a:xfrm>
            <a:off x="2181775" y="4172461"/>
            <a:ext cx="4549525" cy="632400"/>
            <a:chOff x="2181775" y="4172461"/>
            <a:chExt cx="4549525" cy="632400"/>
          </a:xfrm>
        </p:grpSpPr>
        <p:sp>
          <p:nvSpPr>
            <p:cNvPr id="627" name="Google Shape;627;p51"/>
            <p:cNvSpPr txBox="1"/>
            <p:nvPr/>
          </p:nvSpPr>
          <p:spPr>
            <a:xfrm>
              <a:off x="3846500" y="4172461"/>
              <a:ext cx="2884800" cy="632400"/>
            </a:xfrm>
            <a:prstGeom prst="rect">
              <a:avLst/>
            </a:prstGeom>
            <a:solidFill>
              <a:srgbClr val="00549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GB" sz="2000" dirty="0">
                  <a:solidFill>
                    <a:schemeClr val="lt1"/>
                  </a:solidFill>
                  <a:latin typeface="Aptos" panose="020B0004020202020204" pitchFamily="34" charset="0"/>
                  <a:ea typeface="Figtree Black"/>
                  <a:cs typeface="Figtree Black"/>
                  <a:sym typeface="Figtree Black"/>
                </a:rPr>
                <a:t>DUE DILIGENCE</a:t>
              </a:r>
            </a:p>
          </p:txBody>
        </p:sp>
        <p:cxnSp>
          <p:nvCxnSpPr>
            <p:cNvPr id="631" name="Google Shape;631;p51"/>
            <p:cNvCxnSpPr>
              <a:cxnSpLocks/>
              <a:endCxn id="627" idx="1"/>
            </p:cNvCxnSpPr>
            <p:nvPr/>
          </p:nvCxnSpPr>
          <p:spPr>
            <a:xfrm>
              <a:off x="2181775" y="4488662"/>
              <a:ext cx="1664725" cy="16933"/>
            </a:xfrm>
            <a:prstGeom prst="bentConnector3">
              <a:avLst>
                <a:gd name="adj1" fmla="val 100163"/>
              </a:avLst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F05E9BA-2BCC-1412-C213-D6F0DF079E94}"/>
              </a:ext>
            </a:extLst>
          </p:cNvPr>
          <p:cNvGrpSpPr/>
          <p:nvPr/>
        </p:nvGrpSpPr>
        <p:grpSpPr>
          <a:xfrm>
            <a:off x="1464805" y="4598527"/>
            <a:ext cx="5266495" cy="1331288"/>
            <a:chOff x="1464805" y="4598527"/>
            <a:chExt cx="5266495" cy="1331288"/>
          </a:xfrm>
        </p:grpSpPr>
        <p:sp>
          <p:nvSpPr>
            <p:cNvPr id="628" name="Google Shape;628;p51"/>
            <p:cNvSpPr txBox="1"/>
            <p:nvPr/>
          </p:nvSpPr>
          <p:spPr>
            <a:xfrm>
              <a:off x="3846500" y="5297415"/>
              <a:ext cx="2884800" cy="632400"/>
            </a:xfrm>
            <a:prstGeom prst="rect">
              <a:avLst/>
            </a:prstGeom>
            <a:solidFill>
              <a:srgbClr val="00549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>
                <a:lnSpc>
                  <a:spcPct val="115000"/>
                </a:lnSpc>
              </a:pPr>
              <a:r>
                <a:rPr lang="en-GB" sz="2000" dirty="0">
                  <a:solidFill>
                    <a:schemeClr val="lt1"/>
                  </a:solidFill>
                  <a:latin typeface="Aptos" panose="020B0004020202020204" pitchFamily="34" charset="0"/>
                  <a:ea typeface="Figtree Black"/>
                  <a:cs typeface="Figtree Black"/>
                  <a:sym typeface="Figtree Black"/>
                </a:rPr>
                <a:t>GUIDANCE &amp; ADVICE</a:t>
              </a:r>
            </a:p>
          </p:txBody>
        </p:sp>
        <p:cxnSp>
          <p:nvCxnSpPr>
            <p:cNvPr id="632" name="Google Shape;632;p51"/>
            <p:cNvCxnSpPr>
              <a:cxnSpLocks/>
              <a:stCxn id="1026" idx="2"/>
              <a:endCxn id="628" idx="1"/>
            </p:cNvCxnSpPr>
            <p:nvPr/>
          </p:nvCxnSpPr>
          <p:spPr>
            <a:xfrm rot="16200000" flipH="1">
              <a:off x="2148109" y="3915223"/>
              <a:ext cx="1015087" cy="2381695"/>
            </a:xfrm>
            <a:prstGeom prst="bentConnector2">
              <a:avLst/>
            </a:prstGeom>
            <a:noFill/>
            <a:ln w="1905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17" name="Picture 2" descr="CERN Logo PNG Vector">
            <a:extLst>
              <a:ext uri="{FF2B5EF4-FFF2-40B4-BE49-F238E27FC236}">
                <a16:creationId xmlns:a16="http://schemas.microsoft.com/office/drawing/2014/main" id="{AB7D9A3D-9C8A-0522-E31D-47C58F9EF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43" y="5875727"/>
            <a:ext cx="868367" cy="86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12">
            <a:extLst>
              <a:ext uri="{FF2B5EF4-FFF2-40B4-BE49-F238E27FC236}">
                <a16:creationId xmlns:a16="http://schemas.microsoft.com/office/drawing/2014/main" id="{E5D158EA-2E20-071A-25B4-85BCD6C34D66}"/>
              </a:ext>
            </a:extLst>
          </p:cNvPr>
          <p:cNvSpPr txBox="1">
            <a:spLocks/>
          </p:cNvSpPr>
          <p:nvPr/>
        </p:nvSpPr>
        <p:spPr>
          <a:xfrm>
            <a:off x="4038600" y="656736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>
                <a:solidFill>
                  <a:srgbClr val="005493"/>
                </a:solidFill>
                <a:latin typeface="Aptos" panose="020B0004020202020204" pitchFamily="34" charset="0"/>
              </a:rPr>
              <a:t>CHEP2024</a:t>
            </a:r>
            <a:endParaRPr lang="en-GB" sz="1200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8" name="Slide Number Placeholder 13">
            <a:extLst>
              <a:ext uri="{FF2B5EF4-FFF2-40B4-BE49-F238E27FC236}">
                <a16:creationId xmlns:a16="http://schemas.microsoft.com/office/drawing/2014/main" id="{2B0BD37D-B71B-F5B2-BFDA-C74FAE0B57D1}"/>
              </a:ext>
            </a:extLst>
          </p:cNvPr>
          <p:cNvSpPr txBox="1">
            <a:spLocks/>
          </p:cNvSpPr>
          <p:nvPr/>
        </p:nvSpPr>
        <p:spPr>
          <a:xfrm>
            <a:off x="8610600" y="656736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2C92AFF-D124-7647-A07B-5E82F0458966}" type="slidenum">
              <a:rPr lang="en-GB" sz="1200" smtClean="0">
                <a:solidFill>
                  <a:schemeClr val="bg2">
                    <a:lumMod val="50000"/>
                  </a:schemeClr>
                </a:solidFill>
              </a:rPr>
              <a:pPr algn="r"/>
              <a:t>5</a:t>
            </a:fld>
            <a:endParaRPr lang="en-GB" sz="120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Google Shape;620;p51">
            <a:extLst>
              <a:ext uri="{FF2B5EF4-FFF2-40B4-BE49-F238E27FC236}">
                <a16:creationId xmlns:a16="http://schemas.microsoft.com/office/drawing/2014/main" id="{7B1C991D-38E5-D1A7-E501-683848F9D5B6}"/>
              </a:ext>
            </a:extLst>
          </p:cNvPr>
          <p:cNvSpPr txBox="1"/>
          <p:nvPr/>
        </p:nvSpPr>
        <p:spPr>
          <a:xfrm>
            <a:off x="7000968" y="1813533"/>
            <a:ext cx="4443200" cy="9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" sz="2000" dirty="0">
                <a:solidFill>
                  <a:schemeClr val="dk1"/>
                </a:solidFill>
                <a:latin typeface="Aptos" panose="020B0004020202020204" pitchFamily="34" charset="0"/>
                <a:ea typeface="Hanken Grotesk"/>
                <a:cs typeface="Hanken Grotesk"/>
                <a:sym typeface="Hanken Grotesk"/>
              </a:rPr>
              <a:t>Embrace projects and bring attention to them – Be it soft- or hardware.</a:t>
            </a:r>
            <a:endParaRPr sz="2000" dirty="0">
              <a:solidFill>
                <a:schemeClr val="dk1"/>
              </a:solidFill>
              <a:latin typeface="Aptos" panose="020B0004020202020204" pitchFamily="34" charset="0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5" name="Google Shape;621;p51">
            <a:extLst>
              <a:ext uri="{FF2B5EF4-FFF2-40B4-BE49-F238E27FC236}">
                <a16:creationId xmlns:a16="http://schemas.microsoft.com/office/drawing/2014/main" id="{53A4BA30-C1FB-84CD-5488-60E506FFC0F9}"/>
              </a:ext>
            </a:extLst>
          </p:cNvPr>
          <p:cNvSpPr txBox="1"/>
          <p:nvPr/>
        </p:nvSpPr>
        <p:spPr>
          <a:xfrm>
            <a:off x="6995704" y="2939156"/>
            <a:ext cx="4443200" cy="9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" sz="2000" dirty="0">
                <a:solidFill>
                  <a:schemeClr val="dk1"/>
                </a:solidFill>
                <a:latin typeface="Aptos" panose="020B0004020202020204" pitchFamily="34" charset="0"/>
                <a:ea typeface="Hanken Grotesk"/>
                <a:cs typeface="Hanken Grotesk"/>
                <a:sym typeface="Hanken Grotesk"/>
              </a:rPr>
              <a:t>Train CERN’s community on best practices, tools, licenses, strategies…</a:t>
            </a:r>
            <a:endParaRPr sz="2000" dirty="0">
              <a:solidFill>
                <a:schemeClr val="dk1"/>
              </a:solidFill>
              <a:latin typeface="Aptos" panose="020B0004020202020204" pitchFamily="34" charset="0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6" name="Google Shape;622;p51">
            <a:extLst>
              <a:ext uri="{FF2B5EF4-FFF2-40B4-BE49-F238E27FC236}">
                <a16:creationId xmlns:a16="http://schemas.microsoft.com/office/drawing/2014/main" id="{7556488A-163B-C2D0-8314-3B786E807393}"/>
              </a:ext>
            </a:extLst>
          </p:cNvPr>
          <p:cNvSpPr txBox="1"/>
          <p:nvPr/>
        </p:nvSpPr>
        <p:spPr>
          <a:xfrm>
            <a:off x="6995700" y="4068377"/>
            <a:ext cx="4443200" cy="9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" sz="2000" dirty="0">
                <a:solidFill>
                  <a:schemeClr val="dk1"/>
                </a:solidFill>
                <a:latin typeface="Aptos" panose="020B0004020202020204" pitchFamily="34" charset="0"/>
                <a:ea typeface="Hanken Grotesk"/>
                <a:cs typeface="Hanken Grotesk"/>
                <a:sym typeface="Hanken Grotesk"/>
              </a:rPr>
              <a:t>Facilitate due diligence on Open Source dissemination.</a:t>
            </a:r>
            <a:endParaRPr sz="2000" dirty="0">
              <a:solidFill>
                <a:schemeClr val="dk1"/>
              </a:solidFill>
              <a:latin typeface="Aptos" panose="020B0004020202020204" pitchFamily="34" charset="0"/>
              <a:ea typeface="Hanken Grotesk"/>
              <a:cs typeface="Hanken Grotesk"/>
              <a:sym typeface="Hanken Grotesk"/>
            </a:endParaRPr>
          </a:p>
        </p:txBody>
      </p:sp>
      <p:sp>
        <p:nvSpPr>
          <p:cNvPr id="18" name="Google Shape;623;p51">
            <a:extLst>
              <a:ext uri="{FF2B5EF4-FFF2-40B4-BE49-F238E27FC236}">
                <a16:creationId xmlns:a16="http://schemas.microsoft.com/office/drawing/2014/main" id="{7AF0D7B0-A90A-74A4-139C-5DA4CE2E9C39}"/>
              </a:ext>
            </a:extLst>
          </p:cNvPr>
          <p:cNvSpPr txBox="1"/>
          <p:nvPr/>
        </p:nvSpPr>
        <p:spPr>
          <a:xfrm>
            <a:off x="7000967" y="5188400"/>
            <a:ext cx="4616601" cy="9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" sz="2000" dirty="0">
                <a:solidFill>
                  <a:schemeClr val="dk1"/>
                </a:solidFill>
                <a:latin typeface="Aptos" panose="020B0004020202020204" pitchFamily="34" charset="0"/>
                <a:ea typeface="Hanken Grotesk"/>
                <a:cs typeface="Hanken Grotesk"/>
                <a:sym typeface="Hanken Grotesk"/>
              </a:rPr>
              <a:t>Provide guidance and recommendations on implementations.</a:t>
            </a:r>
            <a:endParaRPr sz="2000" dirty="0">
              <a:solidFill>
                <a:schemeClr val="dk1"/>
              </a:solidFill>
              <a:latin typeface="Aptos" panose="020B0004020202020204" pitchFamily="34" charset="0"/>
              <a:ea typeface="Hanken Grotesk"/>
              <a:cs typeface="Hanken Grotesk"/>
              <a:sym typeface="Hanken Grotesk"/>
            </a:endParaRPr>
          </a:p>
        </p:txBody>
      </p:sp>
    </p:spTree>
    <p:extLst>
      <p:ext uri="{BB962C8B-B14F-4D97-AF65-F5344CB8AC3E}">
        <p14:creationId xmlns:p14="http://schemas.microsoft.com/office/powerpoint/2010/main" val="150042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L -0.37982 0.03241 " pathEditMode="relative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35000" y="3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>
          <a:extLst>
            <a:ext uri="{FF2B5EF4-FFF2-40B4-BE49-F238E27FC236}">
              <a16:creationId xmlns:a16="http://schemas.microsoft.com/office/drawing/2014/main" id="{BA5883B1-0598-E132-44A7-FBC87871D1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5">
            <a:extLst>
              <a:ext uri="{FF2B5EF4-FFF2-40B4-BE49-F238E27FC236}">
                <a16:creationId xmlns:a16="http://schemas.microsoft.com/office/drawing/2014/main" id="{058CCE20-0FB8-CBC0-F615-08DCBF9BCE2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04472" y="2251702"/>
            <a:ext cx="6265600" cy="3032329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" sz="2700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”… the OSPO is </a:t>
            </a:r>
            <a:r>
              <a:rPr lang="en" sz="2700" i="1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mandated to provide a catalogue of CERN’s open source </a:t>
            </a:r>
            <a:r>
              <a:rPr lang="en" sz="2700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that is </a:t>
            </a:r>
            <a:r>
              <a:rPr lang="en" sz="2700" b="1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accessible</a:t>
            </a:r>
            <a:r>
              <a:rPr lang="en" sz="2700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, and </a:t>
            </a:r>
            <a:r>
              <a:rPr lang="en" sz="2700" b="1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guide</a:t>
            </a:r>
            <a:r>
              <a:rPr lang="en" sz="2700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 interested (external) parties to opportunities, projects, and experts through the public catalogue …” </a:t>
            </a:r>
            <a:endParaRPr lang="en-GB" sz="2700" dirty="0">
              <a:solidFill>
                <a:srgbClr val="273840"/>
              </a:solidFill>
              <a:latin typeface="Aptos" panose="020B0004020202020204" pitchFamily="34" charset="0"/>
              <a:ea typeface="Lato"/>
              <a:cs typeface="Lato"/>
              <a:sym typeface="Lato"/>
            </a:endParaRPr>
          </a:p>
        </p:txBody>
      </p:sp>
      <p:sp>
        <p:nvSpPr>
          <p:cNvPr id="366" name="Google Shape;366;p35">
            <a:extLst>
              <a:ext uri="{FF2B5EF4-FFF2-40B4-BE49-F238E27FC236}">
                <a16:creationId xmlns:a16="http://schemas.microsoft.com/office/drawing/2014/main" id="{8A5A244C-99DF-8969-BF80-5A2C9EB34D98}"/>
              </a:ext>
            </a:extLst>
          </p:cNvPr>
          <p:cNvSpPr/>
          <p:nvPr/>
        </p:nvSpPr>
        <p:spPr>
          <a:xfrm>
            <a:off x="9049816" y="-2431659"/>
            <a:ext cx="3627968" cy="6623056"/>
          </a:xfrm>
          <a:custGeom>
            <a:avLst/>
            <a:gdLst/>
            <a:ahLst/>
            <a:cxnLst/>
            <a:rect l="l" t="t" r="r" b="b"/>
            <a:pathLst>
              <a:path w="2292" h="4183" extrusionOk="0">
                <a:moveTo>
                  <a:pt x="1146" y="4183"/>
                </a:moveTo>
                <a:cubicBezTo>
                  <a:pt x="840" y="4183"/>
                  <a:pt x="552" y="4064"/>
                  <a:pt x="336" y="3847"/>
                </a:cubicBezTo>
                <a:cubicBezTo>
                  <a:pt x="119" y="3631"/>
                  <a:pt x="0" y="3343"/>
                  <a:pt x="0" y="3037"/>
                </a:cubicBezTo>
                <a:cubicBezTo>
                  <a:pt x="0" y="1145"/>
                  <a:pt x="0" y="1145"/>
                  <a:pt x="0" y="1145"/>
                </a:cubicBezTo>
                <a:cubicBezTo>
                  <a:pt x="0" y="839"/>
                  <a:pt x="119" y="552"/>
                  <a:pt x="336" y="335"/>
                </a:cubicBezTo>
                <a:cubicBezTo>
                  <a:pt x="552" y="119"/>
                  <a:pt x="840" y="0"/>
                  <a:pt x="1146" y="0"/>
                </a:cubicBezTo>
                <a:cubicBezTo>
                  <a:pt x="1452" y="0"/>
                  <a:pt x="1740" y="119"/>
                  <a:pt x="1956" y="335"/>
                </a:cubicBezTo>
                <a:cubicBezTo>
                  <a:pt x="2173" y="552"/>
                  <a:pt x="2292" y="839"/>
                  <a:pt x="2292" y="1145"/>
                </a:cubicBezTo>
                <a:cubicBezTo>
                  <a:pt x="2292" y="3037"/>
                  <a:pt x="2292" y="3037"/>
                  <a:pt x="2292" y="3037"/>
                </a:cubicBezTo>
                <a:cubicBezTo>
                  <a:pt x="2292" y="3343"/>
                  <a:pt x="2173" y="3631"/>
                  <a:pt x="1956" y="3847"/>
                </a:cubicBezTo>
                <a:cubicBezTo>
                  <a:pt x="1740" y="4064"/>
                  <a:pt x="1452" y="4183"/>
                  <a:pt x="1146" y="4183"/>
                </a:cubicBezTo>
                <a:close/>
                <a:moveTo>
                  <a:pt x="1146" y="12"/>
                </a:moveTo>
                <a:cubicBezTo>
                  <a:pt x="521" y="12"/>
                  <a:pt x="12" y="520"/>
                  <a:pt x="12" y="1145"/>
                </a:cubicBezTo>
                <a:cubicBezTo>
                  <a:pt x="12" y="3037"/>
                  <a:pt x="12" y="3037"/>
                  <a:pt x="12" y="3037"/>
                </a:cubicBezTo>
                <a:cubicBezTo>
                  <a:pt x="12" y="3662"/>
                  <a:pt x="521" y="4171"/>
                  <a:pt x="1146" y="4171"/>
                </a:cubicBezTo>
                <a:cubicBezTo>
                  <a:pt x="1146" y="4171"/>
                  <a:pt x="1146" y="4171"/>
                  <a:pt x="1146" y="4171"/>
                </a:cubicBezTo>
                <a:cubicBezTo>
                  <a:pt x="1771" y="4171"/>
                  <a:pt x="2280" y="3662"/>
                  <a:pt x="2280" y="3037"/>
                </a:cubicBezTo>
                <a:cubicBezTo>
                  <a:pt x="2280" y="1145"/>
                  <a:pt x="2280" y="1145"/>
                  <a:pt x="2280" y="1145"/>
                </a:cubicBezTo>
                <a:cubicBezTo>
                  <a:pt x="2280" y="520"/>
                  <a:pt x="1771" y="12"/>
                  <a:pt x="1146" y="12"/>
                </a:cubicBezTo>
                <a:close/>
              </a:path>
            </a:pathLst>
          </a:custGeom>
          <a:gradFill>
            <a:gsLst>
              <a:gs pos="0">
                <a:srgbClr val="01A592"/>
              </a:gs>
              <a:gs pos="36000">
                <a:srgbClr val="027F9C"/>
              </a:gs>
              <a:gs pos="67000">
                <a:srgbClr val="0072A0"/>
              </a:gs>
              <a:gs pos="95000">
                <a:srgbClr val="0145AA"/>
              </a:gs>
            </a:gsLst>
            <a:lin ang="5400000" scaled="0"/>
          </a:gradFill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endParaRPr sz="2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67" name="Google Shape;367;p35">
            <a:extLst>
              <a:ext uri="{FF2B5EF4-FFF2-40B4-BE49-F238E27FC236}">
                <a16:creationId xmlns:a16="http://schemas.microsoft.com/office/drawing/2014/main" id="{69C848F8-D623-DB44-0CCA-C6D1A1C872C9}"/>
              </a:ext>
            </a:extLst>
          </p:cNvPr>
          <p:cNvGrpSpPr/>
          <p:nvPr/>
        </p:nvGrpSpPr>
        <p:grpSpPr>
          <a:xfrm>
            <a:off x="-1056350" y="-1992615"/>
            <a:ext cx="4546601" cy="3729576"/>
            <a:chOff x="-792263" y="-1494461"/>
            <a:chExt cx="3409951" cy="2797182"/>
          </a:xfrm>
          <a:gradFill>
            <a:gsLst>
              <a:gs pos="0">
                <a:srgbClr val="01A592"/>
              </a:gs>
              <a:gs pos="36000">
                <a:srgbClr val="027F9C"/>
              </a:gs>
              <a:gs pos="67000">
                <a:srgbClr val="0072A0"/>
              </a:gs>
              <a:gs pos="95000">
                <a:srgbClr val="0145AA"/>
              </a:gs>
            </a:gsLst>
            <a:lin ang="5400000" scaled="0"/>
          </a:gradFill>
        </p:grpSpPr>
        <p:sp>
          <p:nvSpPr>
            <p:cNvPr id="368" name="Google Shape;368;p35">
              <a:extLst>
                <a:ext uri="{FF2B5EF4-FFF2-40B4-BE49-F238E27FC236}">
                  <a16:creationId xmlns:a16="http://schemas.microsoft.com/office/drawing/2014/main" id="{D406B8B3-12F6-F67C-F2C9-E28FA99FFFC2}"/>
                </a:ext>
              </a:extLst>
            </p:cNvPr>
            <p:cNvSpPr/>
            <p:nvPr/>
          </p:nvSpPr>
          <p:spPr>
            <a:xfrm rot="5400000">
              <a:off x="-22325" y="-1337292"/>
              <a:ext cx="1870076" cy="3409951"/>
            </a:xfrm>
            <a:custGeom>
              <a:avLst/>
              <a:gdLst/>
              <a:ahLst/>
              <a:cxnLst/>
              <a:rect l="l" t="t" r="r" b="b"/>
              <a:pathLst>
                <a:path w="1575" h="2871" extrusionOk="0">
                  <a:moveTo>
                    <a:pt x="787" y="2871"/>
                  </a:moveTo>
                  <a:cubicBezTo>
                    <a:pt x="353" y="2871"/>
                    <a:pt x="0" y="2518"/>
                    <a:pt x="0" y="2084"/>
                  </a:cubicBezTo>
                  <a:cubicBezTo>
                    <a:pt x="0" y="787"/>
                    <a:pt x="0" y="787"/>
                    <a:pt x="0" y="787"/>
                  </a:cubicBezTo>
                  <a:cubicBezTo>
                    <a:pt x="0" y="353"/>
                    <a:pt x="353" y="0"/>
                    <a:pt x="787" y="0"/>
                  </a:cubicBezTo>
                  <a:cubicBezTo>
                    <a:pt x="1222" y="0"/>
                    <a:pt x="1575" y="353"/>
                    <a:pt x="1575" y="787"/>
                  </a:cubicBezTo>
                  <a:cubicBezTo>
                    <a:pt x="1575" y="2084"/>
                    <a:pt x="1575" y="2084"/>
                    <a:pt x="1575" y="2084"/>
                  </a:cubicBezTo>
                  <a:cubicBezTo>
                    <a:pt x="1575" y="2518"/>
                    <a:pt x="1222" y="2871"/>
                    <a:pt x="787" y="2871"/>
                  </a:cubicBezTo>
                  <a:close/>
                  <a:moveTo>
                    <a:pt x="787" y="12"/>
                  </a:moveTo>
                  <a:cubicBezTo>
                    <a:pt x="360" y="12"/>
                    <a:pt x="12" y="359"/>
                    <a:pt x="12" y="787"/>
                  </a:cubicBezTo>
                  <a:cubicBezTo>
                    <a:pt x="12" y="2084"/>
                    <a:pt x="12" y="2084"/>
                    <a:pt x="12" y="2084"/>
                  </a:cubicBezTo>
                  <a:cubicBezTo>
                    <a:pt x="12" y="2511"/>
                    <a:pt x="360" y="2859"/>
                    <a:pt x="787" y="2859"/>
                  </a:cubicBezTo>
                  <a:cubicBezTo>
                    <a:pt x="787" y="2859"/>
                    <a:pt x="787" y="2859"/>
                    <a:pt x="787" y="2859"/>
                  </a:cubicBezTo>
                  <a:cubicBezTo>
                    <a:pt x="1215" y="2859"/>
                    <a:pt x="1563" y="2511"/>
                    <a:pt x="1563" y="2084"/>
                  </a:cubicBezTo>
                  <a:cubicBezTo>
                    <a:pt x="1563" y="787"/>
                    <a:pt x="1563" y="787"/>
                    <a:pt x="1563" y="787"/>
                  </a:cubicBezTo>
                  <a:cubicBezTo>
                    <a:pt x="1563" y="359"/>
                    <a:pt x="1215" y="12"/>
                    <a:pt x="78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21900" tIns="60933" rIns="121900" bIns="60933" anchor="t" anchorCtr="0">
              <a:noAutofit/>
            </a:bodyPr>
            <a:lstStyle/>
            <a:p>
              <a:endPara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69" name="Google Shape;369;p35">
              <a:extLst>
                <a:ext uri="{FF2B5EF4-FFF2-40B4-BE49-F238E27FC236}">
                  <a16:creationId xmlns:a16="http://schemas.microsoft.com/office/drawing/2014/main" id="{833AF4B5-FA85-C5D5-E354-D08A6149B5E2}"/>
                </a:ext>
              </a:extLst>
            </p:cNvPr>
            <p:cNvGrpSpPr/>
            <p:nvPr/>
          </p:nvGrpSpPr>
          <p:grpSpPr>
            <a:xfrm rot="5400000">
              <a:off x="7325" y="-131592"/>
              <a:ext cx="2797175" cy="71438"/>
              <a:chOff x="969625" y="5671683"/>
              <a:chExt cx="2797175" cy="71438"/>
            </a:xfrm>
            <a:grpFill/>
          </p:grpSpPr>
          <p:sp>
            <p:nvSpPr>
              <p:cNvPr id="370" name="Google Shape;370;p35">
                <a:extLst>
                  <a:ext uri="{FF2B5EF4-FFF2-40B4-BE49-F238E27FC236}">
                    <a16:creationId xmlns:a16="http://schemas.microsoft.com/office/drawing/2014/main" id="{87E4BA36-B1D8-9607-D3A9-D2DA47CAA0F9}"/>
                  </a:ext>
                </a:extLst>
              </p:cNvPr>
              <p:cNvSpPr/>
              <p:nvPr/>
            </p:nvSpPr>
            <p:spPr>
              <a:xfrm>
                <a:off x="969625" y="5700202"/>
                <a:ext cx="2697300" cy="144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spcFirstLastPara="1" wrap="square" lIns="121900" tIns="60933" rIns="121900" bIns="60933" anchor="t" anchorCtr="0">
                <a:noAutofit/>
              </a:bodyPr>
              <a:lstStyle/>
              <a:p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1" name="Google Shape;371;p35">
                <a:extLst>
                  <a:ext uri="{FF2B5EF4-FFF2-40B4-BE49-F238E27FC236}">
                    <a16:creationId xmlns:a16="http://schemas.microsoft.com/office/drawing/2014/main" id="{90865FAD-6F35-ABF7-B81A-8457C4AF44BB}"/>
                  </a:ext>
                </a:extLst>
              </p:cNvPr>
              <p:cNvSpPr/>
              <p:nvPr/>
            </p:nvSpPr>
            <p:spPr>
              <a:xfrm>
                <a:off x="3644562" y="5671683"/>
                <a:ext cx="122238" cy="71438"/>
              </a:xfrm>
              <a:custGeom>
                <a:avLst/>
                <a:gdLst/>
                <a:ahLst/>
                <a:cxnLst/>
                <a:rect l="l" t="t" r="r" b="b"/>
                <a:pathLst>
                  <a:path w="77" h="45" extrusionOk="0">
                    <a:moveTo>
                      <a:pt x="0" y="23"/>
                    </a:moveTo>
                    <a:lnTo>
                      <a:pt x="39" y="0"/>
                    </a:lnTo>
                    <a:lnTo>
                      <a:pt x="77" y="23"/>
                    </a:lnTo>
                    <a:lnTo>
                      <a:pt x="39" y="45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60933" rIns="121900" bIns="60933" anchor="t" anchorCtr="0">
                <a:noAutofit/>
              </a:bodyPr>
              <a:lstStyle/>
              <a:p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72" name="Google Shape;372;p35">
                <a:extLst>
                  <a:ext uri="{FF2B5EF4-FFF2-40B4-BE49-F238E27FC236}">
                    <a16:creationId xmlns:a16="http://schemas.microsoft.com/office/drawing/2014/main" id="{C08B3607-4695-44D7-274A-45C01148D90E}"/>
                  </a:ext>
                </a:extLst>
              </p:cNvPr>
              <p:cNvSpPr/>
              <p:nvPr/>
            </p:nvSpPr>
            <p:spPr>
              <a:xfrm>
                <a:off x="3644562" y="5671683"/>
                <a:ext cx="122238" cy="71438"/>
              </a:xfrm>
              <a:custGeom>
                <a:avLst/>
                <a:gdLst/>
                <a:ahLst/>
                <a:cxnLst/>
                <a:rect l="l" t="t" r="r" b="b"/>
                <a:pathLst>
                  <a:path w="77" h="45" extrusionOk="0">
                    <a:moveTo>
                      <a:pt x="0" y="23"/>
                    </a:moveTo>
                    <a:lnTo>
                      <a:pt x="39" y="0"/>
                    </a:lnTo>
                    <a:lnTo>
                      <a:pt x="77" y="23"/>
                    </a:lnTo>
                    <a:lnTo>
                      <a:pt x="39" y="45"/>
                    </a:lnTo>
                    <a:lnTo>
                      <a:pt x="0" y="23"/>
                    </a:lnTo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121900" tIns="60933" rIns="121900" bIns="60933" anchor="t" anchorCtr="0">
                <a:noAutofit/>
              </a:bodyPr>
              <a:lstStyle/>
              <a:p>
                <a:endParaRPr sz="24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" name="Google Shape;365;p35">
            <a:extLst>
              <a:ext uri="{FF2B5EF4-FFF2-40B4-BE49-F238E27FC236}">
                <a16:creationId xmlns:a16="http://schemas.microsoft.com/office/drawing/2014/main" id="{CC42327A-9E52-5205-A083-32DF72C37B60}"/>
              </a:ext>
            </a:extLst>
          </p:cNvPr>
          <p:cNvSpPr txBox="1">
            <a:spLocks/>
          </p:cNvSpPr>
          <p:nvPr/>
        </p:nvSpPr>
        <p:spPr>
          <a:xfrm>
            <a:off x="1504472" y="5284031"/>
            <a:ext cx="6265600" cy="981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6000" b="1" i="0" u="none" strike="noStrike" cap="none">
                <a:solidFill>
                  <a:srgbClr val="242E3C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48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48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48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48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48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48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48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"/>
              <a:buNone/>
              <a:defRPr sz="48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algn="r">
              <a:lnSpc>
                <a:spcPct val="115000"/>
              </a:lnSpc>
            </a:pPr>
            <a:r>
              <a:rPr lang="en" sz="2100" b="0" i="1" dirty="0">
                <a:solidFill>
                  <a:srgbClr val="FEAD00"/>
                </a:solidFill>
                <a:latin typeface="Aptos" panose="020B0004020202020204" pitchFamily="34" charset="0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 OSPO mandate</a:t>
            </a:r>
            <a:endParaRPr lang="en" sz="2100" b="0" i="1" dirty="0">
              <a:solidFill>
                <a:srgbClr val="FEAD00"/>
              </a:solidFill>
              <a:latin typeface="Aptos" panose="020B0004020202020204" pitchFamily="34" charset="0"/>
              <a:ea typeface="Lato"/>
              <a:cs typeface="Lato"/>
              <a:sym typeface="Lato"/>
            </a:endParaRPr>
          </a:p>
          <a:p>
            <a:pPr algn="r">
              <a:lnSpc>
                <a:spcPct val="115000"/>
              </a:lnSpc>
            </a:pPr>
            <a:r>
              <a:rPr lang="en" sz="2100" b="0" i="1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30/05/2023</a:t>
            </a:r>
            <a:endParaRPr lang="en-GB" sz="2100" b="0" i="1" dirty="0">
              <a:solidFill>
                <a:srgbClr val="273840"/>
              </a:solidFill>
              <a:latin typeface="Aptos" panose="020B0004020202020204" pitchFamily="34" charset="0"/>
              <a:ea typeface="Lato"/>
              <a:cs typeface="Lato"/>
              <a:sym typeface="Lato"/>
            </a:endParaRPr>
          </a:p>
        </p:txBody>
      </p:sp>
      <p:pic>
        <p:nvPicPr>
          <p:cNvPr id="4" name="Picture 2" descr="CERN Logo PNG Vector">
            <a:extLst>
              <a:ext uri="{FF2B5EF4-FFF2-40B4-BE49-F238E27FC236}">
                <a16:creationId xmlns:a16="http://schemas.microsoft.com/office/drawing/2014/main" id="{DF7B2236-2BD4-60F1-2679-223B5E140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43" y="5875727"/>
            <a:ext cx="868367" cy="86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12">
            <a:extLst>
              <a:ext uri="{FF2B5EF4-FFF2-40B4-BE49-F238E27FC236}">
                <a16:creationId xmlns:a16="http://schemas.microsoft.com/office/drawing/2014/main" id="{409E83C6-165D-BAC6-F782-803CF243E0DF}"/>
              </a:ext>
            </a:extLst>
          </p:cNvPr>
          <p:cNvSpPr txBox="1">
            <a:spLocks/>
          </p:cNvSpPr>
          <p:nvPr/>
        </p:nvSpPr>
        <p:spPr>
          <a:xfrm>
            <a:off x="4038600" y="656736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>
                <a:solidFill>
                  <a:srgbClr val="005493"/>
                </a:solidFill>
                <a:latin typeface="Aptos" panose="020B0004020202020204" pitchFamily="34" charset="0"/>
              </a:rPr>
              <a:t>CHEP2024</a:t>
            </a:r>
            <a:endParaRPr lang="en-GB" sz="1200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7" name="Slide Number Placeholder 13">
            <a:extLst>
              <a:ext uri="{FF2B5EF4-FFF2-40B4-BE49-F238E27FC236}">
                <a16:creationId xmlns:a16="http://schemas.microsoft.com/office/drawing/2014/main" id="{65676424-DEFE-E184-9ECD-04899B2D3481}"/>
              </a:ext>
            </a:extLst>
          </p:cNvPr>
          <p:cNvSpPr txBox="1">
            <a:spLocks/>
          </p:cNvSpPr>
          <p:nvPr/>
        </p:nvSpPr>
        <p:spPr>
          <a:xfrm>
            <a:off x="8528539" y="656736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2C92AFF-D124-7647-A07B-5E82F0458966}" type="slidenum">
              <a:rPr lang="en-GB" sz="1200" smtClean="0">
                <a:solidFill>
                  <a:schemeClr val="bg2">
                    <a:lumMod val="50000"/>
                  </a:schemeClr>
                </a:solidFill>
              </a:rPr>
              <a:pPr algn="r"/>
              <a:t>6</a:t>
            </a:fld>
            <a:endParaRPr lang="en-GB" sz="120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150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6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" sz="4000" b="1" dirty="0">
                <a:solidFill>
                  <a:srgbClr val="FEAD00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GOALS</a:t>
            </a:r>
            <a:r>
              <a:rPr lang="en" sz="4000" dirty="0"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 </a:t>
            </a:r>
            <a:r>
              <a:rPr lang="en" sz="4000" dirty="0">
                <a:solidFill>
                  <a:srgbClr val="005493"/>
                </a:solidFill>
                <a:latin typeface="Aptos" panose="020B0004020202020204" pitchFamily="34" charset="0"/>
                <a:ea typeface="Lato" panose="020F0502020204030203" pitchFamily="34" charset="0"/>
                <a:cs typeface="Lato" panose="020F0502020204030203" pitchFamily="34" charset="0"/>
                <a:sym typeface="DM Sans ExtraBold"/>
              </a:rPr>
              <a:t>of the catalogue.</a:t>
            </a:r>
            <a:endParaRPr sz="4000" dirty="0">
              <a:solidFill>
                <a:srgbClr val="005493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381" name="Google Shape;381;p36"/>
          <p:cNvSpPr txBox="1"/>
          <p:nvPr/>
        </p:nvSpPr>
        <p:spPr>
          <a:xfrm>
            <a:off x="963321" y="2612400"/>
            <a:ext cx="3409600" cy="5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700" b="1" dirty="0">
                <a:solidFill>
                  <a:srgbClr val="242E3C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OBJECTIVE</a:t>
            </a:r>
            <a:endParaRPr sz="2700" b="1" dirty="0">
              <a:solidFill>
                <a:srgbClr val="242E3C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382" name="Google Shape;382;p36"/>
          <p:cNvSpPr txBox="1"/>
          <p:nvPr/>
        </p:nvSpPr>
        <p:spPr>
          <a:xfrm>
            <a:off x="963267" y="2989400"/>
            <a:ext cx="3409600" cy="26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r">
              <a:lnSpc>
                <a:spcPct val="115000"/>
              </a:lnSpc>
            </a:pPr>
            <a:r>
              <a:rPr lang="en" sz="2400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Developing an </a:t>
            </a:r>
            <a:r>
              <a:rPr lang="en" sz="2400" b="1" dirty="0">
                <a:solidFill>
                  <a:srgbClr val="FEAD0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public, searchable catalogue</a:t>
            </a:r>
            <a:r>
              <a:rPr lang="en" sz="2400" b="1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 </a:t>
            </a:r>
            <a:r>
              <a:rPr lang="en" sz="2400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for CERN’s open-source software projects.</a:t>
            </a:r>
            <a:endParaRPr sz="2400" dirty="0">
              <a:solidFill>
                <a:srgbClr val="273840"/>
              </a:solidFill>
              <a:latin typeface="Aptos" panose="020B0004020202020204" pitchFamily="34" charset="0"/>
              <a:ea typeface="Lato"/>
              <a:cs typeface="Lato"/>
              <a:sym typeface="Lato"/>
            </a:endParaRPr>
          </a:p>
        </p:txBody>
      </p:sp>
      <p:sp>
        <p:nvSpPr>
          <p:cNvPr id="383" name="Google Shape;383;p36"/>
          <p:cNvSpPr txBox="1"/>
          <p:nvPr/>
        </p:nvSpPr>
        <p:spPr>
          <a:xfrm>
            <a:off x="4658852" y="3848835"/>
            <a:ext cx="2156800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700" b="1" dirty="0">
                <a:solidFill>
                  <a:srgbClr val="242E3C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front-end</a:t>
            </a:r>
            <a:endParaRPr sz="2700" b="1" dirty="0">
              <a:solidFill>
                <a:srgbClr val="242E3C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384" name="Google Shape;384;p36"/>
          <p:cNvSpPr txBox="1"/>
          <p:nvPr/>
        </p:nvSpPr>
        <p:spPr>
          <a:xfrm>
            <a:off x="4658852" y="4224435"/>
            <a:ext cx="2156800" cy="12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</a:pPr>
            <a:r>
              <a:rPr lang="en" sz="2400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User-</a:t>
            </a:r>
            <a:r>
              <a:rPr lang="en" sz="2400" dirty="0" err="1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centred</a:t>
            </a:r>
            <a:r>
              <a:rPr lang="en" sz="2400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, accessible UI.</a:t>
            </a:r>
            <a:endParaRPr sz="2400" dirty="0">
              <a:solidFill>
                <a:srgbClr val="273840"/>
              </a:solidFill>
              <a:latin typeface="Aptos" panose="020B0004020202020204" pitchFamily="34" charset="0"/>
              <a:ea typeface="Lato"/>
              <a:cs typeface="Lato"/>
              <a:sym typeface="Lato"/>
            </a:endParaRPr>
          </a:p>
        </p:txBody>
      </p:sp>
      <p:sp>
        <p:nvSpPr>
          <p:cNvPr id="385" name="Google Shape;385;p36"/>
          <p:cNvSpPr txBox="1"/>
          <p:nvPr/>
        </p:nvSpPr>
        <p:spPr>
          <a:xfrm>
            <a:off x="6866995" y="3848835"/>
            <a:ext cx="2156800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700" b="1" dirty="0">
                <a:solidFill>
                  <a:srgbClr val="242E3C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back-end</a:t>
            </a:r>
            <a:endParaRPr sz="2700" b="1" dirty="0">
              <a:solidFill>
                <a:srgbClr val="242E3C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386" name="Google Shape;386;p36"/>
          <p:cNvSpPr txBox="1"/>
          <p:nvPr/>
        </p:nvSpPr>
        <p:spPr>
          <a:xfrm>
            <a:off x="6867003" y="4224435"/>
            <a:ext cx="2156800" cy="12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</a:pPr>
            <a:r>
              <a:rPr lang="en" sz="2400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Simple to maintain, least effort.</a:t>
            </a:r>
            <a:endParaRPr sz="2400" dirty="0">
              <a:solidFill>
                <a:srgbClr val="273840"/>
              </a:solidFill>
              <a:latin typeface="Aptos" panose="020B0004020202020204" pitchFamily="34" charset="0"/>
              <a:ea typeface="Lato"/>
              <a:cs typeface="Lato"/>
              <a:sym typeface="Lato"/>
            </a:endParaRPr>
          </a:p>
        </p:txBody>
      </p:sp>
      <p:sp>
        <p:nvSpPr>
          <p:cNvPr id="387" name="Google Shape;387;p36"/>
          <p:cNvSpPr txBox="1"/>
          <p:nvPr/>
        </p:nvSpPr>
        <p:spPr>
          <a:xfrm>
            <a:off x="9075155" y="3848835"/>
            <a:ext cx="2156800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700" b="1" dirty="0">
                <a:solidFill>
                  <a:srgbClr val="242E3C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database</a:t>
            </a:r>
            <a:endParaRPr sz="2700" b="1" dirty="0">
              <a:solidFill>
                <a:srgbClr val="242E3C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388" name="Google Shape;388;p36"/>
          <p:cNvSpPr txBox="1"/>
          <p:nvPr/>
        </p:nvSpPr>
        <p:spPr>
          <a:xfrm>
            <a:off x="9075155" y="4224435"/>
            <a:ext cx="2156800" cy="12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lnSpc>
                <a:spcPct val="115000"/>
              </a:lnSpc>
            </a:pPr>
            <a:r>
              <a:rPr lang="en-US" sz="2400" dirty="0">
                <a:solidFill>
                  <a:srgbClr val="273840"/>
                </a:solidFill>
                <a:latin typeface="Aptos" panose="020B0004020202020204" pitchFamily="34" charset="0"/>
                <a:ea typeface="Lato"/>
                <a:cs typeface="Lato"/>
                <a:sym typeface="Lato"/>
              </a:rPr>
              <a:t>Remains relevant for the long-term.</a:t>
            </a:r>
            <a:endParaRPr sz="2400" dirty="0">
              <a:solidFill>
                <a:srgbClr val="273840"/>
              </a:solidFill>
              <a:latin typeface="Aptos" panose="020B0004020202020204" pitchFamily="34" charset="0"/>
              <a:ea typeface="Lato"/>
              <a:cs typeface="Lato"/>
              <a:sym typeface="Lato"/>
            </a:endParaRPr>
          </a:p>
        </p:txBody>
      </p:sp>
      <p:sp>
        <p:nvSpPr>
          <p:cNvPr id="389" name="Google Shape;389;p36"/>
          <p:cNvSpPr txBox="1"/>
          <p:nvPr/>
        </p:nvSpPr>
        <p:spPr>
          <a:xfrm>
            <a:off x="6671298" y="2039375"/>
            <a:ext cx="2259484" cy="4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buClr>
                <a:srgbClr val="000000"/>
              </a:buClr>
              <a:buSzPts val="1100"/>
            </a:pPr>
            <a:r>
              <a:rPr lang="en" sz="2700" b="1" dirty="0">
                <a:solidFill>
                  <a:srgbClr val="242E3C"/>
                </a:solidFill>
                <a:latin typeface="Aptos" panose="020B0004020202020204" pitchFamily="34" charset="0"/>
                <a:ea typeface="DM Sans"/>
                <a:cs typeface="DM Sans"/>
                <a:sym typeface="DM Sans"/>
              </a:rPr>
              <a:t>APPROACH</a:t>
            </a:r>
            <a:endParaRPr sz="2700" b="1" dirty="0">
              <a:solidFill>
                <a:srgbClr val="242E3C"/>
              </a:solidFill>
              <a:latin typeface="Aptos" panose="020B0004020202020204" pitchFamily="34" charset="0"/>
              <a:ea typeface="DM Sans"/>
              <a:cs typeface="DM Sans"/>
              <a:sym typeface="DM Sans"/>
            </a:endParaRPr>
          </a:p>
        </p:txBody>
      </p:sp>
      <p:cxnSp>
        <p:nvCxnSpPr>
          <p:cNvPr id="414" name="Google Shape;414;p36"/>
          <p:cNvCxnSpPr/>
          <p:nvPr/>
        </p:nvCxnSpPr>
        <p:spPr>
          <a:xfrm>
            <a:off x="4588267" y="1670000"/>
            <a:ext cx="0" cy="4290000"/>
          </a:xfrm>
          <a:prstGeom prst="straightConnector1">
            <a:avLst/>
          </a:prstGeom>
          <a:noFill/>
          <a:ln w="9525" cap="flat" cmpd="sng">
            <a:solidFill>
              <a:srgbClr val="00549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5" name="Google Shape;415;p36"/>
          <p:cNvCxnSpPr/>
          <p:nvPr/>
        </p:nvCxnSpPr>
        <p:spPr>
          <a:xfrm rot="10800000">
            <a:off x="4588212" y="2584943"/>
            <a:ext cx="6425600" cy="0"/>
          </a:xfrm>
          <a:prstGeom prst="straightConnector1">
            <a:avLst/>
          </a:prstGeom>
          <a:noFill/>
          <a:ln w="9525" cap="flat" cmpd="sng">
            <a:solidFill>
              <a:srgbClr val="00549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7" name="Google Shape;417;p36"/>
          <p:cNvSpPr txBox="1"/>
          <p:nvPr/>
        </p:nvSpPr>
        <p:spPr>
          <a:xfrm>
            <a:off x="4902436" y="3256868"/>
            <a:ext cx="1669600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667" dirty="0">
                <a:solidFill>
                  <a:srgbClr val="005493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1</a:t>
            </a:r>
            <a:endParaRPr sz="2667" dirty="0">
              <a:solidFill>
                <a:srgbClr val="005493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418" name="Google Shape;418;p36"/>
          <p:cNvSpPr txBox="1"/>
          <p:nvPr/>
        </p:nvSpPr>
        <p:spPr>
          <a:xfrm>
            <a:off x="7110579" y="3256868"/>
            <a:ext cx="1669600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667">
                <a:solidFill>
                  <a:srgbClr val="005493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2</a:t>
            </a:r>
            <a:endParaRPr sz="2667">
              <a:solidFill>
                <a:srgbClr val="005493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419" name="Google Shape;419;p36"/>
          <p:cNvSpPr txBox="1"/>
          <p:nvPr/>
        </p:nvSpPr>
        <p:spPr>
          <a:xfrm>
            <a:off x="9318757" y="3256868"/>
            <a:ext cx="1669600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algn="ctr">
              <a:lnSpc>
                <a:spcPct val="115000"/>
              </a:lnSpc>
              <a:buClr>
                <a:srgbClr val="000000"/>
              </a:buClr>
              <a:buSzPts val="1100"/>
            </a:pPr>
            <a:r>
              <a:rPr lang="en" sz="2667">
                <a:solidFill>
                  <a:srgbClr val="005493"/>
                </a:solidFill>
                <a:latin typeface="Aptos" panose="020B0004020202020204" pitchFamily="34" charset="0"/>
                <a:ea typeface="DM Sans ExtraBold"/>
                <a:cs typeface="DM Sans ExtraBold"/>
                <a:sym typeface="DM Sans ExtraBold"/>
              </a:rPr>
              <a:t>3</a:t>
            </a:r>
            <a:endParaRPr sz="2667">
              <a:solidFill>
                <a:srgbClr val="005493"/>
              </a:solidFill>
              <a:latin typeface="Aptos" panose="020B0004020202020204" pitchFamily="34" charset="0"/>
              <a:ea typeface="DM Sans ExtraBold"/>
              <a:cs typeface="DM Sans ExtraBold"/>
              <a:sym typeface="DM Sans ExtraBold"/>
            </a:endParaRPr>
          </a:p>
        </p:txBody>
      </p:sp>
      <p:sp>
        <p:nvSpPr>
          <p:cNvPr id="2" name="Google Shape;12566;p68">
            <a:extLst>
              <a:ext uri="{FF2B5EF4-FFF2-40B4-BE49-F238E27FC236}">
                <a16:creationId xmlns:a16="http://schemas.microsoft.com/office/drawing/2014/main" id="{B85D3F8C-28FF-4174-A881-3F07F474EF40}"/>
              </a:ext>
            </a:extLst>
          </p:cNvPr>
          <p:cNvSpPr/>
          <p:nvPr/>
        </p:nvSpPr>
        <p:spPr>
          <a:xfrm>
            <a:off x="3692573" y="1733967"/>
            <a:ext cx="680295" cy="678115"/>
          </a:xfrm>
          <a:custGeom>
            <a:avLst/>
            <a:gdLst/>
            <a:ahLst/>
            <a:cxnLst/>
            <a:rect l="l" t="t" r="r" b="b"/>
            <a:pathLst>
              <a:path w="10919" h="10884" extrusionOk="0">
                <a:moveTo>
                  <a:pt x="9561" y="561"/>
                </a:moveTo>
                <a:lnTo>
                  <a:pt x="9561" y="1203"/>
                </a:lnTo>
                <a:cubicBezTo>
                  <a:pt x="9561" y="1299"/>
                  <a:pt x="9633" y="1370"/>
                  <a:pt x="9728" y="1370"/>
                </a:cubicBezTo>
                <a:lnTo>
                  <a:pt x="10359" y="1370"/>
                </a:lnTo>
                <a:lnTo>
                  <a:pt x="8966" y="2739"/>
                </a:lnTo>
                <a:lnTo>
                  <a:pt x="8394" y="2739"/>
                </a:lnTo>
                <a:lnTo>
                  <a:pt x="9323" y="1811"/>
                </a:lnTo>
                <a:cubicBezTo>
                  <a:pt x="9383" y="1751"/>
                  <a:pt x="9383" y="1644"/>
                  <a:pt x="9323" y="1584"/>
                </a:cubicBezTo>
                <a:cubicBezTo>
                  <a:pt x="9293" y="1555"/>
                  <a:pt x="9252" y="1540"/>
                  <a:pt x="9210" y="1540"/>
                </a:cubicBezTo>
                <a:cubicBezTo>
                  <a:pt x="9168" y="1540"/>
                  <a:pt x="9127" y="1555"/>
                  <a:pt x="9097" y="1584"/>
                </a:cubicBezTo>
                <a:lnTo>
                  <a:pt x="8180" y="2513"/>
                </a:lnTo>
                <a:lnTo>
                  <a:pt x="8180" y="1954"/>
                </a:lnTo>
                <a:lnTo>
                  <a:pt x="9561" y="561"/>
                </a:lnTo>
                <a:close/>
                <a:moveTo>
                  <a:pt x="4441" y="2382"/>
                </a:moveTo>
                <a:cubicBezTo>
                  <a:pt x="5513" y="2382"/>
                  <a:pt x="6489" y="2799"/>
                  <a:pt x="7228" y="3466"/>
                </a:cubicBezTo>
                <a:lnTo>
                  <a:pt x="4334" y="6347"/>
                </a:lnTo>
                <a:cubicBezTo>
                  <a:pt x="4275" y="6406"/>
                  <a:pt x="4275" y="6514"/>
                  <a:pt x="4334" y="6573"/>
                </a:cubicBezTo>
                <a:cubicBezTo>
                  <a:pt x="4370" y="6609"/>
                  <a:pt x="4406" y="6621"/>
                  <a:pt x="4453" y="6621"/>
                </a:cubicBezTo>
                <a:cubicBezTo>
                  <a:pt x="4501" y="6621"/>
                  <a:pt x="4525" y="6609"/>
                  <a:pt x="4572" y="6573"/>
                </a:cubicBezTo>
                <a:lnTo>
                  <a:pt x="5287" y="5859"/>
                </a:lnTo>
                <a:cubicBezTo>
                  <a:pt x="5418" y="6037"/>
                  <a:pt x="5477" y="6252"/>
                  <a:pt x="5477" y="6478"/>
                </a:cubicBezTo>
                <a:cubicBezTo>
                  <a:pt x="5477" y="7038"/>
                  <a:pt x="5013" y="7502"/>
                  <a:pt x="4453" y="7502"/>
                </a:cubicBezTo>
                <a:cubicBezTo>
                  <a:pt x="3894" y="7502"/>
                  <a:pt x="3429" y="7038"/>
                  <a:pt x="3429" y="6478"/>
                </a:cubicBezTo>
                <a:cubicBezTo>
                  <a:pt x="3429" y="5906"/>
                  <a:pt x="3894" y="5442"/>
                  <a:pt x="4453" y="5442"/>
                </a:cubicBezTo>
                <a:cubicBezTo>
                  <a:pt x="4513" y="5442"/>
                  <a:pt x="4584" y="5442"/>
                  <a:pt x="4644" y="5466"/>
                </a:cubicBezTo>
                <a:cubicBezTo>
                  <a:pt x="4652" y="5467"/>
                  <a:pt x="4660" y="5467"/>
                  <a:pt x="4668" y="5467"/>
                </a:cubicBezTo>
                <a:cubicBezTo>
                  <a:pt x="4751" y="5467"/>
                  <a:pt x="4813" y="5410"/>
                  <a:pt x="4834" y="5323"/>
                </a:cubicBezTo>
                <a:cubicBezTo>
                  <a:pt x="4858" y="5240"/>
                  <a:pt x="4799" y="5168"/>
                  <a:pt x="4703" y="5133"/>
                </a:cubicBezTo>
                <a:cubicBezTo>
                  <a:pt x="4620" y="5121"/>
                  <a:pt x="4537" y="5109"/>
                  <a:pt x="4453" y="5109"/>
                </a:cubicBezTo>
                <a:cubicBezTo>
                  <a:pt x="3703" y="5109"/>
                  <a:pt x="3096" y="5716"/>
                  <a:pt x="3096" y="6454"/>
                </a:cubicBezTo>
                <a:cubicBezTo>
                  <a:pt x="3096" y="7204"/>
                  <a:pt x="3703" y="7811"/>
                  <a:pt x="4453" y="7811"/>
                </a:cubicBezTo>
                <a:cubicBezTo>
                  <a:pt x="5192" y="7811"/>
                  <a:pt x="5811" y="7204"/>
                  <a:pt x="5811" y="6454"/>
                </a:cubicBezTo>
                <a:cubicBezTo>
                  <a:pt x="5811" y="6145"/>
                  <a:pt x="5704" y="5859"/>
                  <a:pt x="5525" y="5621"/>
                </a:cubicBezTo>
                <a:lnTo>
                  <a:pt x="6025" y="5121"/>
                </a:lnTo>
                <a:cubicBezTo>
                  <a:pt x="6346" y="5490"/>
                  <a:pt x="6525" y="5966"/>
                  <a:pt x="6525" y="6454"/>
                </a:cubicBezTo>
                <a:cubicBezTo>
                  <a:pt x="6525" y="7585"/>
                  <a:pt x="5596" y="8514"/>
                  <a:pt x="4465" y="8514"/>
                </a:cubicBezTo>
                <a:cubicBezTo>
                  <a:pt x="3334" y="8514"/>
                  <a:pt x="2417" y="7585"/>
                  <a:pt x="2417" y="6454"/>
                </a:cubicBezTo>
                <a:cubicBezTo>
                  <a:pt x="2417" y="5323"/>
                  <a:pt x="3334" y="4406"/>
                  <a:pt x="4465" y="4406"/>
                </a:cubicBezTo>
                <a:cubicBezTo>
                  <a:pt x="4811" y="4406"/>
                  <a:pt x="5156" y="4490"/>
                  <a:pt x="5453" y="4656"/>
                </a:cubicBezTo>
                <a:cubicBezTo>
                  <a:pt x="5476" y="4671"/>
                  <a:pt x="5502" y="4678"/>
                  <a:pt x="5528" y="4678"/>
                </a:cubicBezTo>
                <a:cubicBezTo>
                  <a:pt x="5585" y="4678"/>
                  <a:pt x="5643" y="4646"/>
                  <a:pt x="5668" y="4597"/>
                </a:cubicBezTo>
                <a:cubicBezTo>
                  <a:pt x="5715" y="4525"/>
                  <a:pt x="5692" y="4418"/>
                  <a:pt x="5608" y="4371"/>
                </a:cubicBezTo>
                <a:cubicBezTo>
                  <a:pt x="5275" y="4180"/>
                  <a:pt x="4882" y="4097"/>
                  <a:pt x="4477" y="4097"/>
                </a:cubicBezTo>
                <a:cubicBezTo>
                  <a:pt x="3167" y="4097"/>
                  <a:pt x="2120" y="5168"/>
                  <a:pt x="2120" y="6454"/>
                </a:cubicBezTo>
                <a:cubicBezTo>
                  <a:pt x="2120" y="7764"/>
                  <a:pt x="3191" y="8823"/>
                  <a:pt x="4477" y="8823"/>
                </a:cubicBezTo>
                <a:cubicBezTo>
                  <a:pt x="5787" y="8823"/>
                  <a:pt x="6847" y="7752"/>
                  <a:pt x="6847" y="6454"/>
                </a:cubicBezTo>
                <a:cubicBezTo>
                  <a:pt x="6847" y="5883"/>
                  <a:pt x="6644" y="5323"/>
                  <a:pt x="6263" y="4894"/>
                </a:cubicBezTo>
                <a:lnTo>
                  <a:pt x="6763" y="4406"/>
                </a:lnTo>
                <a:cubicBezTo>
                  <a:pt x="7263" y="4966"/>
                  <a:pt x="7549" y="5704"/>
                  <a:pt x="7549" y="6454"/>
                </a:cubicBezTo>
                <a:cubicBezTo>
                  <a:pt x="7549" y="8157"/>
                  <a:pt x="6168" y="9538"/>
                  <a:pt x="4465" y="9538"/>
                </a:cubicBezTo>
                <a:cubicBezTo>
                  <a:pt x="2775" y="9538"/>
                  <a:pt x="1382" y="8157"/>
                  <a:pt x="1382" y="6454"/>
                </a:cubicBezTo>
                <a:cubicBezTo>
                  <a:pt x="1382" y="4763"/>
                  <a:pt x="2775" y="3382"/>
                  <a:pt x="4465" y="3382"/>
                </a:cubicBezTo>
                <a:cubicBezTo>
                  <a:pt x="5061" y="3382"/>
                  <a:pt x="5632" y="3537"/>
                  <a:pt x="6132" y="3870"/>
                </a:cubicBezTo>
                <a:cubicBezTo>
                  <a:pt x="6157" y="3887"/>
                  <a:pt x="6187" y="3895"/>
                  <a:pt x="6217" y="3895"/>
                </a:cubicBezTo>
                <a:cubicBezTo>
                  <a:pt x="6272" y="3895"/>
                  <a:pt x="6328" y="3869"/>
                  <a:pt x="6358" y="3823"/>
                </a:cubicBezTo>
                <a:cubicBezTo>
                  <a:pt x="6406" y="3751"/>
                  <a:pt x="6382" y="3644"/>
                  <a:pt x="6311" y="3597"/>
                </a:cubicBezTo>
                <a:cubicBezTo>
                  <a:pt x="5763" y="3239"/>
                  <a:pt x="5132" y="3061"/>
                  <a:pt x="4477" y="3061"/>
                </a:cubicBezTo>
                <a:cubicBezTo>
                  <a:pt x="2608" y="3061"/>
                  <a:pt x="1084" y="4585"/>
                  <a:pt x="1084" y="6454"/>
                </a:cubicBezTo>
                <a:cubicBezTo>
                  <a:pt x="1084" y="8335"/>
                  <a:pt x="2608" y="9847"/>
                  <a:pt x="4477" y="9847"/>
                </a:cubicBezTo>
                <a:cubicBezTo>
                  <a:pt x="6358" y="9847"/>
                  <a:pt x="7870" y="8335"/>
                  <a:pt x="7870" y="6454"/>
                </a:cubicBezTo>
                <a:cubicBezTo>
                  <a:pt x="7870" y="5609"/>
                  <a:pt x="7561" y="4811"/>
                  <a:pt x="7001" y="4168"/>
                </a:cubicBezTo>
                <a:lnTo>
                  <a:pt x="7489" y="3680"/>
                </a:lnTo>
                <a:cubicBezTo>
                  <a:pt x="8120" y="4418"/>
                  <a:pt x="8537" y="5394"/>
                  <a:pt x="8537" y="6478"/>
                </a:cubicBezTo>
                <a:cubicBezTo>
                  <a:pt x="8537" y="8740"/>
                  <a:pt x="6692" y="10562"/>
                  <a:pt x="4441" y="10562"/>
                </a:cubicBezTo>
                <a:cubicBezTo>
                  <a:pt x="2191" y="10562"/>
                  <a:pt x="346" y="8716"/>
                  <a:pt x="346" y="6478"/>
                </a:cubicBezTo>
                <a:cubicBezTo>
                  <a:pt x="346" y="4228"/>
                  <a:pt x="2191" y="2382"/>
                  <a:pt x="4441" y="2382"/>
                </a:cubicBezTo>
                <a:close/>
                <a:moveTo>
                  <a:pt x="9701" y="1"/>
                </a:moveTo>
                <a:cubicBezTo>
                  <a:pt x="9659" y="1"/>
                  <a:pt x="9617" y="17"/>
                  <a:pt x="9585" y="49"/>
                </a:cubicBezTo>
                <a:lnTo>
                  <a:pt x="7894" y="1739"/>
                </a:lnTo>
                <a:cubicBezTo>
                  <a:pt x="7859" y="1775"/>
                  <a:pt x="7847" y="1811"/>
                  <a:pt x="7847" y="1858"/>
                </a:cubicBezTo>
                <a:lnTo>
                  <a:pt x="7847" y="2811"/>
                </a:lnTo>
                <a:lnTo>
                  <a:pt x="7430" y="3228"/>
                </a:lnTo>
                <a:cubicBezTo>
                  <a:pt x="6644" y="2501"/>
                  <a:pt x="5584" y="2037"/>
                  <a:pt x="4430" y="2037"/>
                </a:cubicBezTo>
                <a:cubicBezTo>
                  <a:pt x="1989" y="2037"/>
                  <a:pt x="0" y="4013"/>
                  <a:pt x="0" y="6454"/>
                </a:cubicBezTo>
                <a:cubicBezTo>
                  <a:pt x="0" y="8895"/>
                  <a:pt x="1989" y="10883"/>
                  <a:pt x="4430" y="10883"/>
                </a:cubicBezTo>
                <a:cubicBezTo>
                  <a:pt x="6870" y="10883"/>
                  <a:pt x="8847" y="8895"/>
                  <a:pt x="8847" y="6454"/>
                </a:cubicBezTo>
                <a:cubicBezTo>
                  <a:pt x="8847" y="5299"/>
                  <a:pt x="8394" y="4240"/>
                  <a:pt x="7656" y="3454"/>
                </a:cubicBezTo>
                <a:lnTo>
                  <a:pt x="8073" y="3037"/>
                </a:lnTo>
                <a:lnTo>
                  <a:pt x="9025" y="3037"/>
                </a:lnTo>
                <a:cubicBezTo>
                  <a:pt x="9073" y="3037"/>
                  <a:pt x="9109" y="3013"/>
                  <a:pt x="9144" y="2989"/>
                </a:cubicBezTo>
                <a:lnTo>
                  <a:pt x="10835" y="1299"/>
                </a:lnTo>
                <a:cubicBezTo>
                  <a:pt x="10895" y="1251"/>
                  <a:pt x="10918" y="1192"/>
                  <a:pt x="10883" y="1132"/>
                </a:cubicBezTo>
                <a:cubicBezTo>
                  <a:pt x="10859" y="1072"/>
                  <a:pt x="10799" y="1025"/>
                  <a:pt x="10740" y="1025"/>
                </a:cubicBezTo>
                <a:lnTo>
                  <a:pt x="9871" y="1025"/>
                </a:lnTo>
                <a:lnTo>
                  <a:pt x="9871" y="168"/>
                </a:lnTo>
                <a:cubicBezTo>
                  <a:pt x="9871" y="108"/>
                  <a:pt x="9823" y="49"/>
                  <a:pt x="9764" y="13"/>
                </a:cubicBezTo>
                <a:cubicBezTo>
                  <a:pt x="9744" y="5"/>
                  <a:pt x="9723" y="1"/>
                  <a:pt x="9701" y="1"/>
                </a:cubicBezTo>
                <a:close/>
              </a:path>
            </a:pathLst>
          </a:custGeom>
          <a:solidFill>
            <a:srgbClr val="004EA8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pic>
        <p:nvPicPr>
          <p:cNvPr id="4" name="Picture 2" descr="CERN Logo PNG Vector">
            <a:extLst>
              <a:ext uri="{FF2B5EF4-FFF2-40B4-BE49-F238E27FC236}">
                <a16:creationId xmlns:a16="http://schemas.microsoft.com/office/drawing/2014/main" id="{D320B472-3E4A-7C67-87B2-2A28CA5C90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43" y="5875727"/>
            <a:ext cx="868367" cy="86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12">
            <a:extLst>
              <a:ext uri="{FF2B5EF4-FFF2-40B4-BE49-F238E27FC236}">
                <a16:creationId xmlns:a16="http://schemas.microsoft.com/office/drawing/2014/main" id="{993DB6D5-8AFC-CF75-CA98-6CC09EE90A9F}"/>
              </a:ext>
            </a:extLst>
          </p:cNvPr>
          <p:cNvSpPr txBox="1">
            <a:spLocks/>
          </p:cNvSpPr>
          <p:nvPr/>
        </p:nvSpPr>
        <p:spPr>
          <a:xfrm>
            <a:off x="4038600" y="656736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>
                <a:solidFill>
                  <a:srgbClr val="005493"/>
                </a:solidFill>
                <a:latin typeface="Aptos" panose="020B0004020202020204" pitchFamily="34" charset="0"/>
              </a:rPr>
              <a:t>CHEP2024</a:t>
            </a:r>
            <a:endParaRPr lang="en-GB" sz="1200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9" name="Slide Number Placeholder 13">
            <a:extLst>
              <a:ext uri="{FF2B5EF4-FFF2-40B4-BE49-F238E27FC236}">
                <a16:creationId xmlns:a16="http://schemas.microsoft.com/office/drawing/2014/main" id="{A02E2DBC-D7A7-371C-C6C8-6A729116EF5A}"/>
              </a:ext>
            </a:extLst>
          </p:cNvPr>
          <p:cNvSpPr txBox="1">
            <a:spLocks/>
          </p:cNvSpPr>
          <p:nvPr/>
        </p:nvSpPr>
        <p:spPr>
          <a:xfrm>
            <a:off x="8610600" y="656736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2C92AFF-D124-7647-A07B-5E82F0458966}" type="slidenum">
              <a:rPr lang="en-GB" sz="1200" smtClean="0">
                <a:solidFill>
                  <a:schemeClr val="bg2">
                    <a:lumMod val="50000"/>
                  </a:schemeClr>
                </a:solidFill>
              </a:rPr>
              <a:pPr algn="r"/>
              <a:t>7</a:t>
            </a:fld>
            <a:endParaRPr lang="en-GB" sz="120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>
          <a:extLst>
            <a:ext uri="{FF2B5EF4-FFF2-40B4-BE49-F238E27FC236}">
              <a16:creationId xmlns:a16="http://schemas.microsoft.com/office/drawing/2014/main" id="{88508D2C-38C4-5261-BA12-554740479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8">
            <a:extLst>
              <a:ext uri="{FF2B5EF4-FFF2-40B4-BE49-F238E27FC236}">
                <a16:creationId xmlns:a16="http://schemas.microsoft.com/office/drawing/2014/main" id="{EEC65EC7-818C-7B88-389A-EFBFEC215A0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53467" y="4071067"/>
            <a:ext cx="8049600" cy="112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en" dirty="0">
                <a:solidFill>
                  <a:srgbClr val="005493"/>
                </a:solidFill>
                <a:latin typeface="Aptos" panose="020B0004020202020204" pitchFamily="34" charset="0"/>
              </a:rPr>
              <a:t>DETAILS</a:t>
            </a:r>
            <a:endParaRPr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289" name="Google Shape;289;p38">
            <a:extLst>
              <a:ext uri="{FF2B5EF4-FFF2-40B4-BE49-F238E27FC236}">
                <a16:creationId xmlns:a16="http://schemas.microsoft.com/office/drawing/2014/main" id="{016478F9-0BD6-AEA6-4196-4B944EA22F1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953567" y="5193467"/>
            <a:ext cx="8049600" cy="951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/>
            <a:r>
              <a:rPr lang="en-US" dirty="0">
                <a:latin typeface="Aptos" panose="020B0004020202020204" pitchFamily="34" charset="0"/>
              </a:rPr>
              <a:t>What makes up the catalogue?</a:t>
            </a:r>
            <a:endParaRPr dirty="0">
              <a:latin typeface="Aptos" panose="020B0004020202020204" pitchFamily="34" charset="0"/>
            </a:endParaRPr>
          </a:p>
        </p:txBody>
      </p:sp>
      <p:sp>
        <p:nvSpPr>
          <p:cNvPr id="290" name="Google Shape;290;p38">
            <a:extLst>
              <a:ext uri="{FF2B5EF4-FFF2-40B4-BE49-F238E27FC236}">
                <a16:creationId xmlns:a16="http://schemas.microsoft.com/office/drawing/2014/main" id="{70ABAF1E-F8B1-8CF7-F74B-84CBEC006322}"/>
              </a:ext>
            </a:extLst>
          </p:cNvPr>
          <p:cNvSpPr txBox="1">
            <a:spLocks noGrp="1"/>
          </p:cNvSpPr>
          <p:nvPr>
            <p:ph type="title" idx="2"/>
          </p:nvPr>
        </p:nvSpPr>
        <p:spPr>
          <a:xfrm>
            <a:off x="953467" y="2654133"/>
            <a:ext cx="1267200" cy="1269600"/>
          </a:xfrm>
          <a:prstGeom prst="rect">
            <a:avLst/>
          </a:prstGeom>
          <a:solidFill>
            <a:srgbClr val="005493"/>
          </a:solidFill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en" sz="4800" b="1" dirty="0">
                <a:latin typeface="Abadi" panose="020B0604020104020204" pitchFamily="34" charset="0"/>
              </a:rPr>
              <a:t>02</a:t>
            </a:r>
            <a:endParaRPr sz="4800" b="1" dirty="0">
              <a:latin typeface="Abadi" panose="020B0604020104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6756756-1028-B759-905B-392845F132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846" y="-648892"/>
            <a:ext cx="8129281" cy="812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97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53 -0.01343 L 0.00469 0.02639 " pathEditMode="relative" rAng="0" ptsTypes="AA">
                                      <p:cBhvr>
                                        <p:cTn id="9" dur="10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4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1922F-B97D-EE06-5B10-9488874FFD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810D8-103A-AD1D-AF45-835B5BFA4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917" y="1195867"/>
            <a:ext cx="3483396" cy="1964800"/>
          </a:xfrm>
        </p:spPr>
        <p:txBody>
          <a:bodyPr/>
          <a:lstStyle/>
          <a:p>
            <a:r>
              <a:rPr lang="en-GB" b="1" dirty="0">
                <a:solidFill>
                  <a:srgbClr val="FEAD00"/>
                </a:solidFill>
                <a:latin typeface="Aptos" panose="020B0004020202020204" pitchFamily="34" charset="0"/>
              </a:rPr>
              <a:t>CATALOGUE</a:t>
            </a:r>
            <a:r>
              <a:rPr lang="en-GB" dirty="0">
                <a:latin typeface="Aptos" panose="020B0004020202020204" pitchFamily="34" charset="0"/>
              </a:rPr>
              <a:t> </a:t>
            </a:r>
            <a:r>
              <a:rPr lang="en-GB" dirty="0">
                <a:solidFill>
                  <a:srgbClr val="005493"/>
                </a:solidFill>
                <a:latin typeface="Aptos" panose="020B0004020202020204" pitchFamily="34" charset="0"/>
              </a:rPr>
              <a:t>overview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B51A8D-A78A-7FE5-8918-6EAEE53CA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1917" y="3160300"/>
            <a:ext cx="2981608" cy="1488400"/>
          </a:xfrm>
        </p:spPr>
        <p:txBody>
          <a:bodyPr/>
          <a:lstStyle/>
          <a:p>
            <a:r>
              <a:rPr lang="en-GB" dirty="0">
                <a:latin typeface="Aptos" panose="020B0004020202020204" pitchFamily="34" charset="0"/>
              </a:rPr>
              <a:t>Complete </a:t>
            </a:r>
          </a:p>
          <a:p>
            <a:r>
              <a:rPr lang="en-GB" dirty="0">
                <a:latin typeface="Aptos" panose="020B0004020202020204" pitchFamily="34" charset="0"/>
              </a:rPr>
              <a:t>overview of</a:t>
            </a:r>
          </a:p>
          <a:p>
            <a:r>
              <a:rPr lang="en-GB" dirty="0">
                <a:latin typeface="Aptos" panose="020B0004020202020204" pitchFamily="34" charset="0"/>
              </a:rPr>
              <a:t>the catalogue.</a:t>
            </a:r>
          </a:p>
        </p:txBody>
      </p:sp>
      <p:pic>
        <p:nvPicPr>
          <p:cNvPr id="11" name="Picture Placeholder 10" descr="A diagram of a data processing process&#10;&#10;Description automatically generated">
            <a:extLst>
              <a:ext uri="{FF2B5EF4-FFF2-40B4-BE49-F238E27FC236}">
                <a16:creationId xmlns:a16="http://schemas.microsoft.com/office/drawing/2014/main" id="{7314E21E-0490-0491-9087-9691991A66AF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2"/>
          <a:srcRect l="-134" r="155"/>
          <a:stretch/>
        </p:blipFill>
        <p:spPr>
          <a:xfrm>
            <a:off x="5247192" y="58593"/>
            <a:ext cx="5463249" cy="6543459"/>
          </a:xfrm>
        </p:spPr>
      </p:pic>
      <p:sp>
        <p:nvSpPr>
          <p:cNvPr id="4" name="Footer Placeholder 12">
            <a:extLst>
              <a:ext uri="{FF2B5EF4-FFF2-40B4-BE49-F238E27FC236}">
                <a16:creationId xmlns:a16="http://schemas.microsoft.com/office/drawing/2014/main" id="{C0322894-01FF-0853-63FA-60389B132E16}"/>
              </a:ext>
            </a:extLst>
          </p:cNvPr>
          <p:cNvSpPr txBox="1">
            <a:spLocks/>
          </p:cNvSpPr>
          <p:nvPr/>
        </p:nvSpPr>
        <p:spPr>
          <a:xfrm>
            <a:off x="4038600" y="6567364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>
                <a:solidFill>
                  <a:srgbClr val="005493"/>
                </a:solidFill>
                <a:latin typeface="Aptos" panose="020B0004020202020204" pitchFamily="34" charset="0"/>
              </a:rPr>
              <a:t>CHEP2024</a:t>
            </a:r>
            <a:endParaRPr lang="en-GB" sz="1200" dirty="0">
              <a:solidFill>
                <a:srgbClr val="005493"/>
              </a:solidFill>
              <a:latin typeface="Aptos" panose="020B0004020202020204" pitchFamily="34" charset="0"/>
            </a:endParaRPr>
          </a:p>
        </p:txBody>
      </p:sp>
      <p:sp>
        <p:nvSpPr>
          <p:cNvPr id="5" name="Slide Number Placeholder 13">
            <a:extLst>
              <a:ext uri="{FF2B5EF4-FFF2-40B4-BE49-F238E27FC236}">
                <a16:creationId xmlns:a16="http://schemas.microsoft.com/office/drawing/2014/main" id="{5A2C35DA-EC78-030E-CB76-012116FA28CF}"/>
              </a:ext>
            </a:extLst>
          </p:cNvPr>
          <p:cNvSpPr txBox="1">
            <a:spLocks/>
          </p:cNvSpPr>
          <p:nvPr/>
        </p:nvSpPr>
        <p:spPr>
          <a:xfrm>
            <a:off x="8610600" y="656736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2C92AFF-D124-7647-A07B-5E82F0458966}" type="slidenum">
              <a:rPr lang="en-GB" sz="1200" smtClean="0">
                <a:solidFill>
                  <a:schemeClr val="bg2">
                    <a:lumMod val="50000"/>
                  </a:schemeClr>
                </a:solidFill>
              </a:rPr>
              <a:pPr algn="r"/>
              <a:t>9</a:t>
            </a:fld>
            <a:endParaRPr lang="en-GB" sz="120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76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680</Words>
  <Application>Microsoft Macintosh PowerPoint</Application>
  <PresentationFormat>Widescreen</PresentationFormat>
  <Paragraphs>158</Paragraphs>
  <Slides>20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Abadi</vt:lpstr>
      <vt:lpstr>Aptos</vt:lpstr>
      <vt:lpstr>Aptos Display</vt:lpstr>
      <vt:lpstr>Arial</vt:lpstr>
      <vt:lpstr>Calibri</vt:lpstr>
      <vt:lpstr>DM Sans</vt:lpstr>
      <vt:lpstr>DM Sans ExtraBold</vt:lpstr>
      <vt:lpstr>Figtree Black</vt:lpstr>
      <vt:lpstr>Hanken Grotesk</vt:lpstr>
      <vt:lpstr>Lato</vt:lpstr>
      <vt:lpstr>Wingdings</vt:lpstr>
      <vt:lpstr>Office Theme</vt:lpstr>
      <vt:lpstr>CERN OSPO OSSC Software @CERN</vt:lpstr>
      <vt:lpstr>VHS presenting.</vt:lpstr>
      <vt:lpstr>AGENDA for today.</vt:lpstr>
      <vt:lpstr>BACKGROUND</vt:lpstr>
      <vt:lpstr>WHO: CERN’S OSPO</vt:lpstr>
      <vt:lpstr>”… the OSPO is mandated to provide a catalogue of CERN’s open source that is accessible, and guide interested (external) parties to opportunities, projects, and experts through the public catalogue …” </vt:lpstr>
      <vt:lpstr>GOALS of the catalogue.</vt:lpstr>
      <vt:lpstr>DETAILS</vt:lpstr>
      <vt:lpstr>CATALOGUE overview</vt:lpstr>
      <vt:lpstr>the FRONT-END </vt:lpstr>
      <vt:lpstr>the ISSUE</vt:lpstr>
      <vt:lpstr>FRONT-END lifecycle</vt:lpstr>
      <vt:lpstr>the BACK-END</vt:lpstr>
      <vt:lpstr>BACK-END lifecycle</vt:lpstr>
      <vt:lpstr>CONCLUDING</vt:lpstr>
      <vt:lpstr>PowerPoint Presentation</vt:lpstr>
      <vt:lpstr>what the catalogue IS</vt:lpstr>
      <vt:lpstr>what the catalogue IS NOT</vt:lpstr>
      <vt:lpstr>”… the OSPO is mandated to provide a catalogue of CERN’s open source that is accessible, and guide interested (external) parties to opportunities, projects, and experts through the public catalogue …” </vt:lpstr>
      <vt:lpstr>THANKS!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OSPO OSSC Software @CERN</dc:title>
  <dc:creator>Victoria Huisman</dc:creator>
  <cp:lastModifiedBy>Victoria Huisman</cp:lastModifiedBy>
  <cp:revision>33</cp:revision>
  <dcterms:created xsi:type="dcterms:W3CDTF">2024-10-08T12:39:55Z</dcterms:created>
  <dcterms:modified xsi:type="dcterms:W3CDTF">2024-10-22T08:49:45Z</dcterms:modified>
</cp:coreProperties>
</file>