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8" r:id="rId7"/>
    <p:sldId id="263" r:id="rId8"/>
    <p:sldId id="269" r:id="rId9"/>
    <p:sldId id="260" r:id="rId10"/>
    <p:sldId id="270" r:id="rId11"/>
    <p:sldId id="264" r:id="rId12"/>
    <p:sldId id="271" r:id="rId13"/>
    <p:sldId id="265" r:id="rId14"/>
    <p:sldId id="266" r:id="rId15"/>
    <p:sldId id="273" r:id="rId16"/>
    <p:sldId id="267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34A10B-1001-4EE9-825D-C5D93B09E19F}" v="86" dt="2024-10-20T19:15:45.1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9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Skipsey" userId="eb0be619-36ae-408d-8ec7-be722b52129b" providerId="ADAL" clId="{1834A10B-1001-4EE9-825D-C5D93B09E19F}"/>
    <pc:docChg chg="undo custSel addSld delSld modSld sldOrd">
      <pc:chgData name="Samuel Skipsey" userId="eb0be619-36ae-408d-8ec7-be722b52129b" providerId="ADAL" clId="{1834A10B-1001-4EE9-825D-C5D93B09E19F}" dt="2024-10-20T19:15:45.159" v="5659"/>
      <pc:docMkLst>
        <pc:docMk/>
      </pc:docMkLst>
      <pc:sldChg chg="addSp modSp mod">
        <pc:chgData name="Samuel Skipsey" userId="eb0be619-36ae-408d-8ec7-be722b52129b" providerId="ADAL" clId="{1834A10B-1001-4EE9-825D-C5D93B09E19F}" dt="2024-10-20T18:43:23.499" v="5652" actId="20577"/>
        <pc:sldMkLst>
          <pc:docMk/>
          <pc:sldMk cId="1322450942" sldId="256"/>
        </pc:sldMkLst>
        <pc:spChg chg="mod">
          <ac:chgData name="Samuel Skipsey" userId="eb0be619-36ae-408d-8ec7-be722b52129b" providerId="ADAL" clId="{1834A10B-1001-4EE9-825D-C5D93B09E19F}" dt="2024-10-20T18:43:23.499" v="5652" actId="20577"/>
          <ac:spMkLst>
            <pc:docMk/>
            <pc:sldMk cId="1322450942" sldId="256"/>
            <ac:spMk id="3" creationId="{FF539E5F-90C9-68B7-15DD-2F92BAE879A0}"/>
          </ac:spMkLst>
        </pc:spChg>
        <pc:picChg chg="add mod">
          <ac:chgData name="Samuel Skipsey" userId="eb0be619-36ae-408d-8ec7-be722b52129b" providerId="ADAL" clId="{1834A10B-1001-4EE9-825D-C5D93B09E19F}" dt="2024-10-20T18:42:37.104" v="5584" actId="1076"/>
          <ac:picMkLst>
            <pc:docMk/>
            <pc:sldMk cId="1322450942" sldId="256"/>
            <ac:picMk id="4" creationId="{4F5C05B4-9AAE-DEC3-7685-E29BFEA9A752}"/>
          </ac:picMkLst>
        </pc:picChg>
        <pc:picChg chg="add mod">
          <ac:chgData name="Samuel Skipsey" userId="eb0be619-36ae-408d-8ec7-be722b52129b" providerId="ADAL" clId="{1834A10B-1001-4EE9-825D-C5D93B09E19F}" dt="2024-10-20T18:42:58.277" v="5587" actId="1076"/>
          <ac:picMkLst>
            <pc:docMk/>
            <pc:sldMk cId="1322450942" sldId="256"/>
            <ac:picMk id="5" creationId="{1BD0075B-4F50-A31C-E4E2-B5F115007C31}"/>
          </ac:picMkLst>
        </pc:picChg>
        <pc:picChg chg="add mod">
          <ac:chgData name="Samuel Skipsey" userId="eb0be619-36ae-408d-8ec7-be722b52129b" providerId="ADAL" clId="{1834A10B-1001-4EE9-825D-C5D93B09E19F}" dt="2024-10-20T18:42:20.519" v="5581" actId="1076"/>
          <ac:picMkLst>
            <pc:docMk/>
            <pc:sldMk cId="1322450942" sldId="256"/>
            <ac:picMk id="7" creationId="{69E0F743-3AE1-8C7F-A841-AB3FA0BF812F}"/>
          </ac:picMkLst>
        </pc:picChg>
      </pc:sldChg>
      <pc:sldChg chg="addSp delSp modSp mod modAnim">
        <pc:chgData name="Samuel Skipsey" userId="eb0be619-36ae-408d-8ec7-be722b52129b" providerId="ADAL" clId="{1834A10B-1001-4EE9-825D-C5D93B09E19F}" dt="2024-10-20T11:05:31.891" v="3497"/>
        <pc:sldMkLst>
          <pc:docMk/>
          <pc:sldMk cId="1077581688" sldId="257"/>
        </pc:sldMkLst>
        <pc:spChg chg="mod">
          <ac:chgData name="Samuel Skipsey" userId="eb0be619-36ae-408d-8ec7-be722b52129b" providerId="ADAL" clId="{1834A10B-1001-4EE9-825D-C5D93B09E19F}" dt="2024-10-20T11:03:03.037" v="3476" actId="27636"/>
          <ac:spMkLst>
            <pc:docMk/>
            <pc:sldMk cId="1077581688" sldId="257"/>
            <ac:spMk id="3" creationId="{6E897535-749F-7FDE-7554-304909A86A3D}"/>
          </ac:spMkLst>
        </pc:spChg>
        <pc:spChg chg="add mod topLvl">
          <ac:chgData name="Samuel Skipsey" userId="eb0be619-36ae-408d-8ec7-be722b52129b" providerId="ADAL" clId="{1834A10B-1001-4EE9-825D-C5D93B09E19F}" dt="2024-10-20T11:05:04.070" v="3492" actId="164"/>
          <ac:spMkLst>
            <pc:docMk/>
            <pc:sldMk cId="1077581688" sldId="257"/>
            <ac:spMk id="4" creationId="{0B696F63-7F10-8910-4D1B-9A6C384F6E0F}"/>
          </ac:spMkLst>
        </pc:spChg>
        <pc:spChg chg="add mod">
          <ac:chgData name="Samuel Skipsey" userId="eb0be619-36ae-408d-8ec7-be722b52129b" providerId="ADAL" clId="{1834A10B-1001-4EE9-825D-C5D93B09E19F}" dt="2024-10-20T11:05:04.070" v="3492" actId="164"/>
          <ac:spMkLst>
            <pc:docMk/>
            <pc:sldMk cId="1077581688" sldId="257"/>
            <ac:spMk id="5" creationId="{CF4A115F-87DF-C781-244D-C4EE4274AACA}"/>
          </ac:spMkLst>
        </pc:spChg>
        <pc:spChg chg="add mod topLvl">
          <ac:chgData name="Samuel Skipsey" userId="eb0be619-36ae-408d-8ec7-be722b52129b" providerId="ADAL" clId="{1834A10B-1001-4EE9-825D-C5D93B09E19F}" dt="2024-10-20T11:05:04.070" v="3492" actId="164"/>
          <ac:spMkLst>
            <pc:docMk/>
            <pc:sldMk cId="1077581688" sldId="257"/>
            <ac:spMk id="6" creationId="{2EA529CF-0453-3333-BBCB-089FC6502733}"/>
          </ac:spMkLst>
        </pc:spChg>
        <pc:spChg chg="add mod topLvl">
          <ac:chgData name="Samuel Skipsey" userId="eb0be619-36ae-408d-8ec7-be722b52129b" providerId="ADAL" clId="{1834A10B-1001-4EE9-825D-C5D93B09E19F}" dt="2024-10-20T11:05:04.070" v="3492" actId="164"/>
          <ac:spMkLst>
            <pc:docMk/>
            <pc:sldMk cId="1077581688" sldId="257"/>
            <ac:spMk id="7" creationId="{AB14A4E7-B4BF-BFA9-3D7E-83E7558A12B3}"/>
          </ac:spMkLst>
        </pc:spChg>
        <pc:spChg chg="add del">
          <ac:chgData name="Samuel Skipsey" userId="eb0be619-36ae-408d-8ec7-be722b52129b" providerId="ADAL" clId="{1834A10B-1001-4EE9-825D-C5D93B09E19F}" dt="2024-10-20T10:58:26.859" v="3451" actId="478"/>
          <ac:spMkLst>
            <pc:docMk/>
            <pc:sldMk cId="1077581688" sldId="257"/>
            <ac:spMk id="8" creationId="{8B022EB1-7F73-FF41-349A-596DD75BAAC8}"/>
          </ac:spMkLst>
        </pc:spChg>
        <pc:grpChg chg="add del mod">
          <ac:chgData name="Samuel Skipsey" userId="eb0be619-36ae-408d-8ec7-be722b52129b" providerId="ADAL" clId="{1834A10B-1001-4EE9-825D-C5D93B09E19F}" dt="2024-10-20T11:04:50.513" v="3491" actId="165"/>
          <ac:grpSpMkLst>
            <pc:docMk/>
            <pc:sldMk cId="1077581688" sldId="257"/>
            <ac:grpSpMk id="35" creationId="{4532FE9B-31A7-E295-E2C7-BFF5C52B5028}"/>
          </ac:grpSpMkLst>
        </pc:grpChg>
        <pc:grpChg chg="add mod">
          <ac:chgData name="Samuel Skipsey" userId="eb0be619-36ae-408d-8ec7-be722b52129b" providerId="ADAL" clId="{1834A10B-1001-4EE9-825D-C5D93B09E19F}" dt="2024-10-20T11:05:04.070" v="3492" actId="164"/>
          <ac:grpSpMkLst>
            <pc:docMk/>
            <pc:sldMk cId="1077581688" sldId="257"/>
            <ac:grpSpMk id="36" creationId="{68732560-9D64-7382-D9A0-D8ADE588CA30}"/>
          </ac:grpSpMkLst>
        </pc:grpChg>
        <pc:picChg chg="add mod">
          <ac:chgData name="Samuel Skipsey" userId="eb0be619-36ae-408d-8ec7-be722b52129b" providerId="ADAL" clId="{1834A10B-1001-4EE9-825D-C5D93B09E19F}" dt="2024-10-20T11:05:15.870" v="3494" actId="1076"/>
          <ac:picMkLst>
            <pc:docMk/>
            <pc:sldMk cId="1077581688" sldId="257"/>
            <ac:picMk id="34" creationId="{37CB7C1E-EDF7-5624-D502-192985102684}"/>
          </ac:picMkLst>
        </pc:picChg>
        <pc:cxnChg chg="add mod topLvl">
          <ac:chgData name="Samuel Skipsey" userId="eb0be619-36ae-408d-8ec7-be722b52129b" providerId="ADAL" clId="{1834A10B-1001-4EE9-825D-C5D93B09E19F}" dt="2024-10-20T11:05:04.070" v="3492" actId="164"/>
          <ac:cxnSpMkLst>
            <pc:docMk/>
            <pc:sldMk cId="1077581688" sldId="257"/>
            <ac:cxnSpMk id="10" creationId="{E8C7B11C-3AEA-81FE-9E95-404E0AE24759}"/>
          </ac:cxnSpMkLst>
        </pc:cxnChg>
        <pc:cxnChg chg="add mod topLvl">
          <ac:chgData name="Samuel Skipsey" userId="eb0be619-36ae-408d-8ec7-be722b52129b" providerId="ADAL" clId="{1834A10B-1001-4EE9-825D-C5D93B09E19F}" dt="2024-10-20T11:05:04.070" v="3492" actId="164"/>
          <ac:cxnSpMkLst>
            <pc:docMk/>
            <pc:sldMk cId="1077581688" sldId="257"/>
            <ac:cxnSpMk id="12" creationId="{A1903411-8116-3A33-2E6F-01339CA07A3F}"/>
          </ac:cxnSpMkLst>
        </pc:cxnChg>
        <pc:cxnChg chg="add mod topLvl">
          <ac:chgData name="Samuel Skipsey" userId="eb0be619-36ae-408d-8ec7-be722b52129b" providerId="ADAL" clId="{1834A10B-1001-4EE9-825D-C5D93B09E19F}" dt="2024-10-20T11:05:04.070" v="3492" actId="164"/>
          <ac:cxnSpMkLst>
            <pc:docMk/>
            <pc:sldMk cId="1077581688" sldId="257"/>
            <ac:cxnSpMk id="14" creationId="{F827D7F2-4A80-EC7B-ADC9-B6DAA13BDCF2}"/>
          </ac:cxnSpMkLst>
        </pc:cxnChg>
        <pc:cxnChg chg="add mod topLvl">
          <ac:chgData name="Samuel Skipsey" userId="eb0be619-36ae-408d-8ec7-be722b52129b" providerId="ADAL" clId="{1834A10B-1001-4EE9-825D-C5D93B09E19F}" dt="2024-10-20T11:05:04.070" v="3492" actId="164"/>
          <ac:cxnSpMkLst>
            <pc:docMk/>
            <pc:sldMk cId="1077581688" sldId="257"/>
            <ac:cxnSpMk id="16" creationId="{2614A0EB-0F49-0EE5-F63A-3EEA5686D7C4}"/>
          </ac:cxnSpMkLst>
        </pc:cxnChg>
        <pc:cxnChg chg="add mod topLvl">
          <ac:chgData name="Samuel Skipsey" userId="eb0be619-36ae-408d-8ec7-be722b52129b" providerId="ADAL" clId="{1834A10B-1001-4EE9-825D-C5D93B09E19F}" dt="2024-10-20T11:05:04.070" v="3492" actId="164"/>
          <ac:cxnSpMkLst>
            <pc:docMk/>
            <pc:sldMk cId="1077581688" sldId="257"/>
            <ac:cxnSpMk id="32" creationId="{A25D8907-0CB4-6237-97FB-3DF8A762921F}"/>
          </ac:cxnSpMkLst>
        </pc:cxnChg>
      </pc:sldChg>
      <pc:sldChg chg="modSp mod">
        <pc:chgData name="Samuel Skipsey" userId="eb0be619-36ae-408d-8ec7-be722b52129b" providerId="ADAL" clId="{1834A10B-1001-4EE9-825D-C5D93B09E19F}" dt="2024-10-20T09:46:16.560" v="1465" actId="20577"/>
        <pc:sldMkLst>
          <pc:docMk/>
          <pc:sldMk cId="506039630" sldId="259"/>
        </pc:sldMkLst>
        <pc:spChg chg="mod">
          <ac:chgData name="Samuel Skipsey" userId="eb0be619-36ae-408d-8ec7-be722b52129b" providerId="ADAL" clId="{1834A10B-1001-4EE9-825D-C5D93B09E19F}" dt="2024-10-20T09:46:16.560" v="1465" actId="20577"/>
          <ac:spMkLst>
            <pc:docMk/>
            <pc:sldMk cId="506039630" sldId="259"/>
            <ac:spMk id="3" creationId="{C7BE7352-CD90-DCB3-061C-8C80780D0697}"/>
          </ac:spMkLst>
        </pc:spChg>
      </pc:sldChg>
      <pc:sldChg chg="addSp modSp mod">
        <pc:chgData name="Samuel Skipsey" userId="eb0be619-36ae-408d-8ec7-be722b52129b" providerId="ADAL" clId="{1834A10B-1001-4EE9-825D-C5D93B09E19F}" dt="2024-10-20T13:59:42.529" v="4336" actId="20577"/>
        <pc:sldMkLst>
          <pc:docMk/>
          <pc:sldMk cId="180466239" sldId="260"/>
        </pc:sldMkLst>
        <pc:spChg chg="mod">
          <ac:chgData name="Samuel Skipsey" userId="eb0be619-36ae-408d-8ec7-be722b52129b" providerId="ADAL" clId="{1834A10B-1001-4EE9-825D-C5D93B09E19F}" dt="2024-10-20T13:59:42.529" v="4336" actId="20577"/>
          <ac:spMkLst>
            <pc:docMk/>
            <pc:sldMk cId="180466239" sldId="260"/>
            <ac:spMk id="3" creationId="{B7A61C44-BA26-4DC9-70CF-4F99CEF0FDEC}"/>
          </ac:spMkLst>
        </pc:spChg>
        <pc:picChg chg="add mod ord">
          <ac:chgData name="Samuel Skipsey" userId="eb0be619-36ae-408d-8ec7-be722b52129b" providerId="ADAL" clId="{1834A10B-1001-4EE9-825D-C5D93B09E19F}" dt="2024-10-20T10:53:56.004" v="3285" actId="167"/>
          <ac:picMkLst>
            <pc:docMk/>
            <pc:sldMk cId="180466239" sldId="260"/>
            <ac:picMk id="4" creationId="{4A9131F9-6994-0ED0-BF5A-A7BB62961E85}"/>
          </ac:picMkLst>
        </pc:picChg>
      </pc:sldChg>
      <pc:sldChg chg="del">
        <pc:chgData name="Samuel Skipsey" userId="eb0be619-36ae-408d-8ec7-be722b52129b" providerId="ADAL" clId="{1834A10B-1001-4EE9-825D-C5D93B09E19F}" dt="2024-10-20T10:19:24.901" v="2519" actId="47"/>
        <pc:sldMkLst>
          <pc:docMk/>
          <pc:sldMk cId="2768215857" sldId="261"/>
        </pc:sldMkLst>
      </pc:sldChg>
      <pc:sldChg chg="addSp modSp mod">
        <pc:chgData name="Samuel Skipsey" userId="eb0be619-36ae-408d-8ec7-be722b52129b" providerId="ADAL" clId="{1834A10B-1001-4EE9-825D-C5D93B09E19F}" dt="2024-10-20T13:52:50.055" v="3822" actId="27636"/>
        <pc:sldMkLst>
          <pc:docMk/>
          <pc:sldMk cId="3408556133" sldId="262"/>
        </pc:sldMkLst>
        <pc:spChg chg="mod">
          <ac:chgData name="Samuel Skipsey" userId="eb0be619-36ae-408d-8ec7-be722b52129b" providerId="ADAL" clId="{1834A10B-1001-4EE9-825D-C5D93B09E19F}" dt="2024-10-20T13:52:04.068" v="3759" actId="20577"/>
          <ac:spMkLst>
            <pc:docMk/>
            <pc:sldMk cId="3408556133" sldId="262"/>
            <ac:spMk id="2" creationId="{61FCD537-19E0-59B2-54FF-B6BE09B17F14}"/>
          </ac:spMkLst>
        </pc:spChg>
        <pc:spChg chg="mod">
          <ac:chgData name="Samuel Skipsey" userId="eb0be619-36ae-408d-8ec7-be722b52129b" providerId="ADAL" clId="{1834A10B-1001-4EE9-825D-C5D93B09E19F}" dt="2024-10-20T13:52:50.055" v="3822" actId="27636"/>
          <ac:spMkLst>
            <pc:docMk/>
            <pc:sldMk cId="3408556133" sldId="262"/>
            <ac:spMk id="3" creationId="{ED2D0872-167E-C53D-AC3A-25E503F6FFB7}"/>
          </ac:spMkLst>
        </pc:spChg>
        <pc:picChg chg="add mod">
          <ac:chgData name="Samuel Skipsey" userId="eb0be619-36ae-408d-8ec7-be722b52129b" providerId="ADAL" clId="{1834A10B-1001-4EE9-825D-C5D93B09E19F}" dt="2024-10-20T13:52:12.301" v="3760" actId="208"/>
          <ac:picMkLst>
            <pc:docMk/>
            <pc:sldMk cId="3408556133" sldId="262"/>
            <ac:picMk id="5" creationId="{E41F0630-8005-74E6-D017-3860EE011A8C}"/>
          </ac:picMkLst>
        </pc:picChg>
      </pc:sldChg>
      <pc:sldChg chg="addSp delSp modSp mod ord">
        <pc:chgData name="Samuel Skipsey" userId="eb0be619-36ae-408d-8ec7-be722b52129b" providerId="ADAL" clId="{1834A10B-1001-4EE9-825D-C5D93B09E19F}" dt="2024-10-20T15:52:02.383" v="5223" actId="1076"/>
        <pc:sldMkLst>
          <pc:docMk/>
          <pc:sldMk cId="137425990" sldId="263"/>
        </pc:sldMkLst>
        <pc:spChg chg="mod">
          <ac:chgData name="Samuel Skipsey" userId="eb0be619-36ae-408d-8ec7-be722b52129b" providerId="ADAL" clId="{1834A10B-1001-4EE9-825D-C5D93B09E19F}" dt="2024-10-20T15:51:25.126" v="5143" actId="1076"/>
          <ac:spMkLst>
            <pc:docMk/>
            <pc:sldMk cId="137425990" sldId="263"/>
            <ac:spMk id="3" creationId="{990C7390-867E-13A5-F53F-76A8C9192CC1}"/>
          </ac:spMkLst>
        </pc:spChg>
        <pc:spChg chg="add del mod">
          <ac:chgData name="Samuel Skipsey" userId="eb0be619-36ae-408d-8ec7-be722b52129b" providerId="ADAL" clId="{1834A10B-1001-4EE9-825D-C5D93B09E19F}" dt="2024-10-20T10:56:12.531" v="3297" actId="478"/>
          <ac:spMkLst>
            <pc:docMk/>
            <pc:sldMk cId="137425990" sldId="263"/>
            <ac:spMk id="4" creationId="{BAD64FA2-0968-332B-402C-78B9DACA4198}"/>
          </ac:spMkLst>
        </pc:spChg>
        <pc:spChg chg="add del mod">
          <ac:chgData name="Samuel Skipsey" userId="eb0be619-36ae-408d-8ec7-be722b52129b" providerId="ADAL" clId="{1834A10B-1001-4EE9-825D-C5D93B09E19F}" dt="2024-10-20T10:56:09.207" v="3296" actId="478"/>
          <ac:spMkLst>
            <pc:docMk/>
            <pc:sldMk cId="137425990" sldId="263"/>
            <ac:spMk id="5" creationId="{4F4C6391-9555-E4FF-8D5A-C4525713147C}"/>
          </ac:spMkLst>
        </pc:spChg>
        <pc:spChg chg="add mod">
          <ac:chgData name="Samuel Skipsey" userId="eb0be619-36ae-408d-8ec7-be722b52129b" providerId="ADAL" clId="{1834A10B-1001-4EE9-825D-C5D93B09E19F}" dt="2024-10-20T15:51:04.800" v="5135" actId="208"/>
          <ac:spMkLst>
            <pc:docMk/>
            <pc:sldMk cId="137425990" sldId="263"/>
            <ac:spMk id="5" creationId="{D2154C06-8D74-5AF7-222A-44A83CD3C24B}"/>
          </ac:spMkLst>
        </pc:spChg>
        <pc:spChg chg="add mod">
          <ac:chgData name="Samuel Skipsey" userId="eb0be619-36ae-408d-8ec7-be722b52129b" providerId="ADAL" clId="{1834A10B-1001-4EE9-825D-C5D93B09E19F}" dt="2024-10-20T15:52:02.383" v="5223" actId="1076"/>
          <ac:spMkLst>
            <pc:docMk/>
            <pc:sldMk cId="137425990" sldId="263"/>
            <ac:spMk id="6" creationId="{53808251-321A-A14E-D676-11F93145E046}"/>
          </ac:spMkLst>
        </pc:spChg>
        <pc:spChg chg="add del mod">
          <ac:chgData name="Samuel Skipsey" userId="eb0be619-36ae-408d-8ec7-be722b52129b" providerId="ADAL" clId="{1834A10B-1001-4EE9-825D-C5D93B09E19F}" dt="2024-10-20T10:43:47.707" v="2733" actId="478"/>
          <ac:spMkLst>
            <pc:docMk/>
            <pc:sldMk cId="137425990" sldId="263"/>
            <ac:spMk id="7" creationId="{0C3245C0-038D-CF5B-32CC-AE0C4ACD5597}"/>
          </ac:spMkLst>
        </pc:spChg>
      </pc:sldChg>
      <pc:sldChg chg="addSp delSp modSp mod modAnim">
        <pc:chgData name="Samuel Skipsey" userId="eb0be619-36ae-408d-8ec7-be722b52129b" providerId="ADAL" clId="{1834A10B-1001-4EE9-825D-C5D93B09E19F}" dt="2024-10-20T15:44:08.718" v="5096"/>
        <pc:sldMkLst>
          <pc:docMk/>
          <pc:sldMk cId="3665380825" sldId="264"/>
        </pc:sldMkLst>
        <pc:spChg chg="mod">
          <ac:chgData name="Samuel Skipsey" userId="eb0be619-36ae-408d-8ec7-be722b52129b" providerId="ADAL" clId="{1834A10B-1001-4EE9-825D-C5D93B09E19F}" dt="2024-10-20T10:52:07.935" v="3262" actId="20577"/>
          <ac:spMkLst>
            <pc:docMk/>
            <pc:sldMk cId="3665380825" sldId="264"/>
            <ac:spMk id="2" creationId="{04C72581-551C-0581-6222-7A46F0B3E762}"/>
          </ac:spMkLst>
        </pc:spChg>
        <pc:spChg chg="mod">
          <ac:chgData name="Samuel Skipsey" userId="eb0be619-36ae-408d-8ec7-be722b52129b" providerId="ADAL" clId="{1834A10B-1001-4EE9-825D-C5D93B09E19F}" dt="2024-10-20T14:00:36.843" v="4348" actId="20577"/>
          <ac:spMkLst>
            <pc:docMk/>
            <pc:sldMk cId="3665380825" sldId="264"/>
            <ac:spMk id="3" creationId="{3F37F342-52CB-BC12-3D1D-D5AA638FC008}"/>
          </ac:spMkLst>
        </pc:spChg>
        <pc:spChg chg="mod">
          <ac:chgData name="Samuel Skipsey" userId="eb0be619-36ae-408d-8ec7-be722b52129b" providerId="ADAL" clId="{1834A10B-1001-4EE9-825D-C5D93B09E19F}" dt="2024-10-20T13:44:47.763" v="3525"/>
          <ac:spMkLst>
            <pc:docMk/>
            <pc:sldMk cId="3665380825" sldId="264"/>
            <ac:spMk id="6" creationId="{1E123E2C-E311-DC90-84E2-E936C2F6938C}"/>
          </ac:spMkLst>
        </pc:spChg>
        <pc:spChg chg="mod">
          <ac:chgData name="Samuel Skipsey" userId="eb0be619-36ae-408d-8ec7-be722b52129b" providerId="ADAL" clId="{1834A10B-1001-4EE9-825D-C5D93B09E19F}" dt="2024-10-20T13:44:47.763" v="3525"/>
          <ac:spMkLst>
            <pc:docMk/>
            <pc:sldMk cId="3665380825" sldId="264"/>
            <ac:spMk id="8" creationId="{321C67C8-EA84-0F99-0683-F91C5B54CDAD}"/>
          </ac:spMkLst>
        </pc:spChg>
        <pc:grpChg chg="add mod">
          <ac:chgData name="Samuel Skipsey" userId="eb0be619-36ae-408d-8ec7-be722b52129b" providerId="ADAL" clId="{1834A10B-1001-4EE9-825D-C5D93B09E19F}" dt="2024-10-20T13:45:07.054" v="3526" actId="1076"/>
          <ac:grpSpMkLst>
            <pc:docMk/>
            <pc:sldMk cId="3665380825" sldId="264"/>
            <ac:grpSpMk id="4" creationId="{66F9120C-351C-4CF8-CDE6-5934B7D242FA}"/>
          </ac:grpSpMkLst>
        </pc:grpChg>
        <pc:picChg chg="add mod">
          <ac:chgData name="Samuel Skipsey" userId="eb0be619-36ae-408d-8ec7-be722b52129b" providerId="ADAL" clId="{1834A10B-1001-4EE9-825D-C5D93B09E19F}" dt="2024-10-20T15:43:38.383" v="5094" actId="14100"/>
          <ac:picMkLst>
            <pc:docMk/>
            <pc:sldMk cId="3665380825" sldId="264"/>
            <ac:picMk id="5" creationId="{C42A15F8-DDD2-73B8-BDD1-B865EE5A5B96}"/>
          </ac:picMkLst>
        </pc:picChg>
        <pc:picChg chg="add del mod">
          <ac:chgData name="Samuel Skipsey" userId="eb0be619-36ae-408d-8ec7-be722b52129b" providerId="ADAL" clId="{1834A10B-1001-4EE9-825D-C5D93B09E19F}" dt="2024-10-20T09:27:05.695" v="66" actId="21"/>
          <ac:picMkLst>
            <pc:docMk/>
            <pc:sldMk cId="3665380825" sldId="264"/>
            <ac:picMk id="7" creationId="{893ED399-2038-80A6-E962-624556E97F4B}"/>
          </ac:picMkLst>
        </pc:picChg>
        <pc:cxnChg chg="mod">
          <ac:chgData name="Samuel Skipsey" userId="eb0be619-36ae-408d-8ec7-be722b52129b" providerId="ADAL" clId="{1834A10B-1001-4EE9-825D-C5D93B09E19F}" dt="2024-10-20T13:44:47.763" v="3525"/>
          <ac:cxnSpMkLst>
            <pc:docMk/>
            <pc:sldMk cId="3665380825" sldId="264"/>
            <ac:cxnSpMk id="7" creationId="{A64B2115-D715-5C49-0774-E6C39FFF9B42}"/>
          </ac:cxnSpMkLst>
        </pc:cxnChg>
      </pc:sldChg>
      <pc:sldChg chg="addSp delSp modSp new mod modAnim">
        <pc:chgData name="Samuel Skipsey" userId="eb0be619-36ae-408d-8ec7-be722b52129b" providerId="ADAL" clId="{1834A10B-1001-4EE9-825D-C5D93B09E19F}" dt="2024-10-20T15:45:18.592" v="5107" actId="20577"/>
        <pc:sldMkLst>
          <pc:docMk/>
          <pc:sldMk cId="3459766735" sldId="265"/>
        </pc:sldMkLst>
        <pc:spChg chg="add mod">
          <ac:chgData name="Samuel Skipsey" userId="eb0be619-36ae-408d-8ec7-be722b52129b" providerId="ADAL" clId="{1834A10B-1001-4EE9-825D-C5D93B09E19F}" dt="2024-10-20T13:44:43.969" v="3524" actId="164"/>
          <ac:spMkLst>
            <pc:docMk/>
            <pc:sldMk cId="3459766735" sldId="265"/>
            <ac:spMk id="2" creationId="{2918A8B9-7A3E-0D1B-D9C9-B0E078642F6E}"/>
          </ac:spMkLst>
        </pc:spChg>
        <pc:spChg chg="del">
          <ac:chgData name="Samuel Skipsey" userId="eb0be619-36ae-408d-8ec7-be722b52129b" providerId="ADAL" clId="{1834A10B-1001-4EE9-825D-C5D93B09E19F}" dt="2024-10-20T09:27:27.421" v="71" actId="478"/>
          <ac:spMkLst>
            <pc:docMk/>
            <pc:sldMk cId="3459766735" sldId="265"/>
            <ac:spMk id="2" creationId="{84327C32-A8C1-EFF2-25A8-D38D14827EEB}"/>
          </ac:spMkLst>
        </pc:spChg>
        <pc:spChg chg="mod">
          <ac:chgData name="Samuel Skipsey" userId="eb0be619-36ae-408d-8ec7-be722b52129b" providerId="ADAL" clId="{1834A10B-1001-4EE9-825D-C5D93B09E19F}" dt="2024-10-20T15:45:18.592" v="5107" actId="20577"/>
          <ac:spMkLst>
            <pc:docMk/>
            <pc:sldMk cId="3459766735" sldId="265"/>
            <ac:spMk id="3" creationId="{F6C9A05A-FDB0-0EB8-BC61-AE71A330C81C}"/>
          </ac:spMkLst>
        </pc:spChg>
        <pc:spChg chg="add mod">
          <ac:chgData name="Samuel Skipsey" userId="eb0be619-36ae-408d-8ec7-be722b52129b" providerId="ADAL" clId="{1834A10B-1001-4EE9-825D-C5D93B09E19F}" dt="2024-10-20T10:54:27.182" v="3287"/>
          <ac:spMkLst>
            <pc:docMk/>
            <pc:sldMk cId="3459766735" sldId="265"/>
            <ac:spMk id="4" creationId="{6F39E370-8D7F-E7A5-AAEA-3825CCAD76E9}"/>
          </ac:spMkLst>
        </pc:spChg>
        <pc:spChg chg="add mod">
          <ac:chgData name="Samuel Skipsey" userId="eb0be619-36ae-408d-8ec7-be722b52129b" providerId="ADAL" clId="{1834A10B-1001-4EE9-825D-C5D93B09E19F}" dt="2024-10-20T13:44:43.969" v="3524" actId="164"/>
          <ac:spMkLst>
            <pc:docMk/>
            <pc:sldMk cId="3459766735" sldId="265"/>
            <ac:spMk id="8" creationId="{9D804387-EACD-49CE-7F8E-B99243D63C7E}"/>
          </ac:spMkLst>
        </pc:spChg>
        <pc:grpChg chg="add mod">
          <ac:chgData name="Samuel Skipsey" userId="eb0be619-36ae-408d-8ec7-be722b52129b" providerId="ADAL" clId="{1834A10B-1001-4EE9-825D-C5D93B09E19F}" dt="2024-10-20T15:45:12.717" v="5101" actId="1076"/>
          <ac:grpSpMkLst>
            <pc:docMk/>
            <pc:sldMk cId="3459766735" sldId="265"/>
            <ac:grpSpMk id="9" creationId="{3E408B36-F66D-F01F-AB3C-728FFFFB3964}"/>
          </ac:grpSpMkLst>
        </pc:grpChg>
        <pc:picChg chg="add mod">
          <ac:chgData name="Samuel Skipsey" userId="eb0be619-36ae-408d-8ec7-be722b52129b" providerId="ADAL" clId="{1834A10B-1001-4EE9-825D-C5D93B09E19F}" dt="2024-10-20T15:43:19.458" v="5093" actId="1076"/>
          <ac:picMkLst>
            <pc:docMk/>
            <pc:sldMk cId="3459766735" sldId="265"/>
            <ac:picMk id="7" creationId="{893ED399-2038-80A6-E962-624556E97F4B}"/>
          </ac:picMkLst>
        </pc:picChg>
        <pc:cxnChg chg="add mod">
          <ac:chgData name="Samuel Skipsey" userId="eb0be619-36ae-408d-8ec7-be722b52129b" providerId="ADAL" clId="{1834A10B-1001-4EE9-825D-C5D93B09E19F}" dt="2024-10-20T13:44:43.969" v="3524" actId="164"/>
          <ac:cxnSpMkLst>
            <pc:docMk/>
            <pc:sldMk cId="3459766735" sldId="265"/>
            <ac:cxnSpMk id="6" creationId="{82C8E753-FCC4-8BCB-AE4A-C2D38AC96B3E}"/>
          </ac:cxnSpMkLst>
        </pc:cxnChg>
      </pc:sldChg>
      <pc:sldChg chg="addSp delSp modSp add mod ord">
        <pc:chgData name="Samuel Skipsey" userId="eb0be619-36ae-408d-8ec7-be722b52129b" providerId="ADAL" clId="{1834A10B-1001-4EE9-825D-C5D93B09E19F}" dt="2024-10-20T18:28:50.390" v="5345" actId="1076"/>
        <pc:sldMkLst>
          <pc:docMk/>
          <pc:sldMk cId="1409759363" sldId="266"/>
        </pc:sldMkLst>
        <pc:spChg chg="mod">
          <ac:chgData name="Samuel Skipsey" userId="eb0be619-36ae-408d-8ec7-be722b52129b" providerId="ADAL" clId="{1834A10B-1001-4EE9-825D-C5D93B09E19F}" dt="2024-10-20T18:28:50.390" v="5345" actId="1076"/>
          <ac:spMkLst>
            <pc:docMk/>
            <pc:sldMk cId="1409759363" sldId="266"/>
            <ac:spMk id="3" creationId="{43CFFB72-E3EF-0E8C-FB86-25CD1551AFBB}"/>
          </ac:spMkLst>
        </pc:spChg>
        <pc:spChg chg="add mod">
          <ac:chgData name="Samuel Skipsey" userId="eb0be619-36ae-408d-8ec7-be722b52129b" providerId="ADAL" clId="{1834A10B-1001-4EE9-825D-C5D93B09E19F}" dt="2024-10-20T10:54:53.444" v="3292"/>
          <ac:spMkLst>
            <pc:docMk/>
            <pc:sldMk cId="1409759363" sldId="266"/>
            <ac:spMk id="4" creationId="{FC905452-7D25-5143-E82B-64004E2926B4}"/>
          </ac:spMkLst>
        </pc:spChg>
        <pc:graphicFrameChg chg="add del mod">
          <ac:chgData name="Samuel Skipsey" userId="eb0be619-36ae-408d-8ec7-be722b52129b" providerId="ADAL" clId="{1834A10B-1001-4EE9-825D-C5D93B09E19F}" dt="2024-10-20T18:27:02.638" v="5235" actId="478"/>
          <ac:graphicFrameMkLst>
            <pc:docMk/>
            <pc:sldMk cId="1409759363" sldId="266"/>
            <ac:graphicFrameMk id="2" creationId="{D64CAB12-2002-2F8E-9B2C-527FCACCD668}"/>
          </ac:graphicFrameMkLst>
        </pc:graphicFrameChg>
        <pc:picChg chg="add mod">
          <ac:chgData name="Samuel Skipsey" userId="eb0be619-36ae-408d-8ec7-be722b52129b" providerId="ADAL" clId="{1834A10B-1001-4EE9-825D-C5D93B09E19F}" dt="2024-10-20T18:27:46.646" v="5241" actId="1076"/>
          <ac:picMkLst>
            <pc:docMk/>
            <pc:sldMk cId="1409759363" sldId="266"/>
            <ac:picMk id="6" creationId="{A11E5B1F-6B26-D708-4EE8-5BA303D0DA92}"/>
          </ac:picMkLst>
        </pc:picChg>
        <pc:picChg chg="del">
          <ac:chgData name="Samuel Skipsey" userId="eb0be619-36ae-408d-8ec7-be722b52129b" providerId="ADAL" clId="{1834A10B-1001-4EE9-825D-C5D93B09E19F}" dt="2024-10-20T09:32:27.023" v="516" actId="478"/>
          <ac:picMkLst>
            <pc:docMk/>
            <pc:sldMk cId="1409759363" sldId="266"/>
            <ac:picMk id="7" creationId="{8EE8A404-F150-4F34-63C7-99352AF72A7B}"/>
          </ac:picMkLst>
        </pc:picChg>
      </pc:sldChg>
      <pc:sldChg chg="modSp new mod">
        <pc:chgData name="Samuel Skipsey" userId="eb0be619-36ae-408d-8ec7-be722b52129b" providerId="ADAL" clId="{1834A10B-1001-4EE9-825D-C5D93B09E19F}" dt="2024-10-20T14:23:02.083" v="4608" actId="27636"/>
        <pc:sldMkLst>
          <pc:docMk/>
          <pc:sldMk cId="842862883" sldId="267"/>
        </pc:sldMkLst>
        <pc:spChg chg="mod">
          <ac:chgData name="Samuel Skipsey" userId="eb0be619-36ae-408d-8ec7-be722b52129b" providerId="ADAL" clId="{1834A10B-1001-4EE9-825D-C5D93B09E19F}" dt="2024-10-20T09:47:11.795" v="1478" actId="20577"/>
          <ac:spMkLst>
            <pc:docMk/>
            <pc:sldMk cId="842862883" sldId="267"/>
            <ac:spMk id="2" creationId="{F9AE6796-EF48-CC04-CEFC-885E3FCDA1A5}"/>
          </ac:spMkLst>
        </pc:spChg>
        <pc:spChg chg="mod">
          <ac:chgData name="Samuel Skipsey" userId="eb0be619-36ae-408d-8ec7-be722b52129b" providerId="ADAL" clId="{1834A10B-1001-4EE9-825D-C5D93B09E19F}" dt="2024-10-20T14:23:02.083" v="4608" actId="27636"/>
          <ac:spMkLst>
            <pc:docMk/>
            <pc:sldMk cId="842862883" sldId="267"/>
            <ac:spMk id="3" creationId="{B2097B89-71FD-F75A-0C0E-C7452427EE5B}"/>
          </ac:spMkLst>
        </pc:spChg>
      </pc:sldChg>
      <pc:sldChg chg="addSp delSp modSp add mod modAnim">
        <pc:chgData name="Samuel Skipsey" userId="eb0be619-36ae-408d-8ec7-be722b52129b" providerId="ADAL" clId="{1834A10B-1001-4EE9-825D-C5D93B09E19F}" dt="2024-10-20T19:15:45.159" v="5659"/>
        <pc:sldMkLst>
          <pc:docMk/>
          <pc:sldMk cId="3969618573" sldId="268"/>
        </pc:sldMkLst>
        <pc:spChg chg="del mod">
          <ac:chgData name="Samuel Skipsey" userId="eb0be619-36ae-408d-8ec7-be722b52129b" providerId="ADAL" clId="{1834A10B-1001-4EE9-825D-C5D93B09E19F}" dt="2024-10-20T17:27:26.891" v="5224" actId="478"/>
          <ac:spMkLst>
            <pc:docMk/>
            <pc:sldMk cId="3969618573" sldId="268"/>
            <ac:spMk id="3" creationId="{FFD42263-2A94-DDCF-7220-3AAB5A1BAADC}"/>
          </ac:spMkLst>
        </pc:spChg>
        <pc:spChg chg="add mod">
          <ac:chgData name="Samuel Skipsey" userId="eb0be619-36ae-408d-8ec7-be722b52129b" providerId="ADAL" clId="{1834A10B-1001-4EE9-825D-C5D93B09E19F}" dt="2024-10-20T09:57:44.239" v="1823" actId="164"/>
          <ac:spMkLst>
            <pc:docMk/>
            <pc:sldMk cId="3969618573" sldId="268"/>
            <ac:spMk id="5" creationId="{E9D1C2E4-BCC6-C290-20BB-085A7A8A15CD}"/>
          </ac:spMkLst>
        </pc:spChg>
        <pc:spChg chg="add mod">
          <ac:chgData name="Samuel Skipsey" userId="eb0be619-36ae-408d-8ec7-be722b52129b" providerId="ADAL" clId="{1834A10B-1001-4EE9-825D-C5D93B09E19F}" dt="2024-10-20T09:57:51.817" v="1824" actId="164"/>
          <ac:spMkLst>
            <pc:docMk/>
            <pc:sldMk cId="3969618573" sldId="268"/>
            <ac:spMk id="6" creationId="{EC6D6CEE-8DAE-6064-DBF7-E08A83795C32}"/>
          </ac:spMkLst>
        </pc:spChg>
        <pc:spChg chg="add mod">
          <ac:chgData name="Samuel Skipsey" userId="eb0be619-36ae-408d-8ec7-be722b52129b" providerId="ADAL" clId="{1834A10B-1001-4EE9-825D-C5D93B09E19F}" dt="2024-10-20T09:57:44.239" v="1823" actId="164"/>
          <ac:spMkLst>
            <pc:docMk/>
            <pc:sldMk cId="3969618573" sldId="268"/>
            <ac:spMk id="7" creationId="{CE933DCE-6BCC-E8AA-326D-E3B079726F35}"/>
          </ac:spMkLst>
        </pc:spChg>
        <pc:spChg chg="add mod">
          <ac:chgData name="Samuel Skipsey" userId="eb0be619-36ae-408d-8ec7-be722b52129b" providerId="ADAL" clId="{1834A10B-1001-4EE9-825D-C5D93B09E19F}" dt="2024-10-20T09:57:51.817" v="1824" actId="164"/>
          <ac:spMkLst>
            <pc:docMk/>
            <pc:sldMk cId="3969618573" sldId="268"/>
            <ac:spMk id="8" creationId="{1F088A08-A0E9-BAAB-2C16-8C44BE6614A0}"/>
          </ac:spMkLst>
        </pc:spChg>
        <pc:spChg chg="add del mod">
          <ac:chgData name="Samuel Skipsey" userId="eb0be619-36ae-408d-8ec7-be722b52129b" providerId="ADAL" clId="{1834A10B-1001-4EE9-825D-C5D93B09E19F}" dt="2024-10-20T17:31:19.759" v="5225" actId="478"/>
          <ac:spMkLst>
            <pc:docMk/>
            <pc:sldMk cId="3969618573" sldId="268"/>
            <ac:spMk id="12" creationId="{D34E4736-98C2-64C2-2151-61254F23390E}"/>
          </ac:spMkLst>
        </pc:spChg>
        <pc:grpChg chg="add mod">
          <ac:chgData name="Samuel Skipsey" userId="eb0be619-36ae-408d-8ec7-be722b52129b" providerId="ADAL" clId="{1834A10B-1001-4EE9-825D-C5D93B09E19F}" dt="2024-10-20T17:32:01.352" v="5233" actId="1076"/>
          <ac:grpSpMkLst>
            <pc:docMk/>
            <pc:sldMk cId="3969618573" sldId="268"/>
            <ac:grpSpMk id="9" creationId="{2AC7A4E2-9EB5-6560-400A-0913BC80E36C}"/>
          </ac:grpSpMkLst>
        </pc:grpChg>
        <pc:grpChg chg="add mod">
          <ac:chgData name="Samuel Skipsey" userId="eb0be619-36ae-408d-8ec7-be722b52129b" providerId="ADAL" clId="{1834A10B-1001-4EE9-825D-C5D93B09E19F}" dt="2024-10-20T17:32:06.371" v="5234" actId="1076"/>
          <ac:grpSpMkLst>
            <pc:docMk/>
            <pc:sldMk cId="3969618573" sldId="268"/>
            <ac:grpSpMk id="10" creationId="{F3B6CD27-6ABE-A1B0-F018-B6F058396C38}"/>
          </ac:grpSpMkLst>
        </pc:grpChg>
        <pc:graphicFrameChg chg="add mod">
          <ac:chgData name="Samuel Skipsey" userId="eb0be619-36ae-408d-8ec7-be722b52129b" providerId="ADAL" clId="{1834A10B-1001-4EE9-825D-C5D93B09E19F}" dt="2024-10-20T19:15:45.159" v="5659"/>
          <ac:graphicFrameMkLst>
            <pc:docMk/>
            <pc:sldMk cId="3969618573" sldId="268"/>
            <ac:graphicFrameMk id="3" creationId="{C8273840-72D7-14CF-B20B-ECD5F76FCB05}"/>
          </ac:graphicFrameMkLst>
        </pc:graphicFrameChg>
        <pc:graphicFrameChg chg="add del mod">
          <ac:chgData name="Samuel Skipsey" userId="eb0be619-36ae-408d-8ec7-be722b52129b" providerId="ADAL" clId="{1834A10B-1001-4EE9-825D-C5D93B09E19F}" dt="2024-10-20T19:15:24.043" v="5653" actId="478"/>
          <ac:graphicFrameMkLst>
            <pc:docMk/>
            <pc:sldMk cId="3969618573" sldId="268"/>
            <ac:graphicFrameMk id="4" creationId="{C8273840-72D7-14CF-B20B-ECD5F76FCB05}"/>
          </ac:graphicFrameMkLst>
        </pc:graphicFrameChg>
        <pc:picChg chg="add del mod">
          <ac:chgData name="Samuel Skipsey" userId="eb0be619-36ae-408d-8ec7-be722b52129b" providerId="ADAL" clId="{1834A10B-1001-4EE9-825D-C5D93B09E19F}" dt="2024-10-20T17:31:42.969" v="5228" actId="478"/>
          <ac:picMkLst>
            <pc:docMk/>
            <pc:sldMk cId="3969618573" sldId="268"/>
            <ac:picMk id="13" creationId="{AD18CAB3-C071-817F-814F-ACE4B5245BD5}"/>
          </ac:picMkLst>
        </pc:picChg>
        <pc:picChg chg="add mod">
          <ac:chgData name="Samuel Skipsey" userId="eb0be619-36ae-408d-8ec7-be722b52129b" providerId="ADAL" clId="{1834A10B-1001-4EE9-825D-C5D93B09E19F}" dt="2024-10-20T17:31:43.880" v="5229"/>
          <ac:picMkLst>
            <pc:docMk/>
            <pc:sldMk cId="3969618573" sldId="268"/>
            <ac:picMk id="14" creationId="{582A2C88-125E-E00D-A42F-CD17B9726765}"/>
          </ac:picMkLst>
        </pc:picChg>
      </pc:sldChg>
      <pc:sldChg chg="addSp modSp add mod">
        <pc:chgData name="Samuel Skipsey" userId="eb0be619-36ae-408d-8ec7-be722b52129b" providerId="ADAL" clId="{1834A10B-1001-4EE9-825D-C5D93B09E19F}" dt="2024-10-20T13:54:40.256" v="3852" actId="1076"/>
        <pc:sldMkLst>
          <pc:docMk/>
          <pc:sldMk cId="380683614" sldId="269"/>
        </pc:sldMkLst>
        <pc:spChg chg="mod">
          <ac:chgData name="Samuel Skipsey" userId="eb0be619-36ae-408d-8ec7-be722b52129b" providerId="ADAL" clId="{1834A10B-1001-4EE9-825D-C5D93B09E19F}" dt="2024-10-20T13:54:36.053" v="3851" actId="1076"/>
          <ac:spMkLst>
            <pc:docMk/>
            <pc:sldMk cId="380683614" sldId="269"/>
            <ac:spMk id="4" creationId="{2F0C49E7-61FB-6BC9-4D5E-A1A239E4F0A3}"/>
          </ac:spMkLst>
        </pc:spChg>
        <pc:spChg chg="mod">
          <ac:chgData name="Samuel Skipsey" userId="eb0be619-36ae-408d-8ec7-be722b52129b" providerId="ADAL" clId="{1834A10B-1001-4EE9-825D-C5D93B09E19F}" dt="2024-10-20T13:54:24.587" v="3848" actId="1076"/>
          <ac:spMkLst>
            <pc:docMk/>
            <pc:sldMk cId="380683614" sldId="269"/>
            <ac:spMk id="5" creationId="{10780D7F-C3C2-46D9-6023-8D2CFCC2E869}"/>
          </ac:spMkLst>
        </pc:spChg>
        <pc:spChg chg="mod">
          <ac:chgData name="Samuel Skipsey" userId="eb0be619-36ae-408d-8ec7-be722b52129b" providerId="ADAL" clId="{1834A10B-1001-4EE9-825D-C5D93B09E19F}" dt="2024-10-20T13:54:40.256" v="3852" actId="1076"/>
          <ac:spMkLst>
            <pc:docMk/>
            <pc:sldMk cId="380683614" sldId="269"/>
            <ac:spMk id="7" creationId="{2C88A6CF-E214-B33F-577A-D44B17207C12}"/>
          </ac:spMkLst>
        </pc:spChg>
        <pc:spChg chg="add mod">
          <ac:chgData name="Samuel Skipsey" userId="eb0be619-36ae-408d-8ec7-be722b52129b" providerId="ADAL" clId="{1834A10B-1001-4EE9-825D-C5D93B09E19F}" dt="2024-10-20T13:54:28.398" v="3849" actId="1076"/>
          <ac:spMkLst>
            <pc:docMk/>
            <pc:sldMk cId="380683614" sldId="269"/>
            <ac:spMk id="8" creationId="{085D079C-CCF5-6F14-92A0-4C1E27F43110}"/>
          </ac:spMkLst>
        </pc:spChg>
      </pc:sldChg>
      <pc:sldChg chg="addSp delSp modSp new mod ord">
        <pc:chgData name="Samuel Skipsey" userId="eb0be619-36ae-408d-8ec7-be722b52129b" providerId="ADAL" clId="{1834A10B-1001-4EE9-825D-C5D93B09E19F}" dt="2024-10-20T13:46:51.384" v="3621" actId="1076"/>
        <pc:sldMkLst>
          <pc:docMk/>
          <pc:sldMk cId="660872901" sldId="270"/>
        </pc:sldMkLst>
        <pc:spChg chg="add mod">
          <ac:chgData name="Samuel Skipsey" userId="eb0be619-36ae-408d-8ec7-be722b52129b" providerId="ADAL" clId="{1834A10B-1001-4EE9-825D-C5D93B09E19F}" dt="2024-10-20T10:49:37.183" v="2850" actId="1076"/>
          <ac:spMkLst>
            <pc:docMk/>
            <pc:sldMk cId="660872901" sldId="270"/>
            <ac:spMk id="6" creationId="{C8E32F2D-C293-4C55-3B17-03898AA325D3}"/>
          </ac:spMkLst>
        </pc:spChg>
        <pc:spChg chg="add mod">
          <ac:chgData name="Samuel Skipsey" userId="eb0be619-36ae-408d-8ec7-be722b52129b" providerId="ADAL" clId="{1834A10B-1001-4EE9-825D-C5D93B09E19F}" dt="2024-10-20T10:51:41.691" v="3248" actId="114"/>
          <ac:spMkLst>
            <pc:docMk/>
            <pc:sldMk cId="660872901" sldId="270"/>
            <ac:spMk id="7" creationId="{C2E0F658-F2B2-6FE5-388C-ACA2653EB4C6}"/>
          </ac:spMkLst>
        </pc:spChg>
        <pc:spChg chg="add del mod">
          <ac:chgData name="Samuel Skipsey" userId="eb0be619-36ae-408d-8ec7-be722b52129b" providerId="ADAL" clId="{1834A10B-1001-4EE9-825D-C5D93B09E19F}" dt="2024-10-20T10:49:02.167" v="2810"/>
          <ac:spMkLst>
            <pc:docMk/>
            <pc:sldMk cId="660872901" sldId="270"/>
            <ac:spMk id="8" creationId="{06602BB2-1214-0BAC-2B24-9A514972E73E}"/>
          </ac:spMkLst>
        </pc:spChg>
        <pc:spChg chg="add mod">
          <ac:chgData name="Samuel Skipsey" userId="eb0be619-36ae-408d-8ec7-be722b52129b" providerId="ADAL" clId="{1834A10B-1001-4EE9-825D-C5D93B09E19F}" dt="2024-10-20T10:49:29.023" v="2848" actId="20577"/>
          <ac:spMkLst>
            <pc:docMk/>
            <pc:sldMk cId="660872901" sldId="270"/>
            <ac:spMk id="9" creationId="{44244D48-21D1-AD02-55BB-DE197FDAE834}"/>
          </ac:spMkLst>
        </pc:spChg>
        <pc:spChg chg="add mod">
          <ac:chgData name="Samuel Skipsey" userId="eb0be619-36ae-408d-8ec7-be722b52129b" providerId="ADAL" clId="{1834A10B-1001-4EE9-825D-C5D93B09E19F}" dt="2024-10-20T10:54:11.371" v="3286" actId="113"/>
          <ac:spMkLst>
            <pc:docMk/>
            <pc:sldMk cId="660872901" sldId="270"/>
            <ac:spMk id="10" creationId="{F06E9BD7-0982-FB97-AD14-D66C11F3FDDD}"/>
          </ac:spMkLst>
        </pc:spChg>
        <pc:picChg chg="add mod">
          <ac:chgData name="Samuel Skipsey" userId="eb0be619-36ae-408d-8ec7-be722b52129b" providerId="ADAL" clId="{1834A10B-1001-4EE9-825D-C5D93B09E19F}" dt="2024-10-20T13:46:51.384" v="3621" actId="1076"/>
          <ac:picMkLst>
            <pc:docMk/>
            <pc:sldMk cId="660872901" sldId="270"/>
            <ac:picMk id="3" creationId="{DD95D7CB-7F07-8A96-DDF0-9D7F82F0F219}"/>
          </ac:picMkLst>
        </pc:picChg>
        <pc:picChg chg="add mod">
          <ac:chgData name="Samuel Skipsey" userId="eb0be619-36ae-408d-8ec7-be722b52129b" providerId="ADAL" clId="{1834A10B-1001-4EE9-825D-C5D93B09E19F}" dt="2024-10-20T10:49:34.105" v="2849" actId="1076"/>
          <ac:picMkLst>
            <pc:docMk/>
            <pc:sldMk cId="660872901" sldId="270"/>
            <ac:picMk id="5" creationId="{FA6B4CAC-8A64-0C5A-0789-D3FA913274E0}"/>
          </ac:picMkLst>
        </pc:picChg>
      </pc:sldChg>
      <pc:sldChg chg="delSp modSp add del mod">
        <pc:chgData name="Samuel Skipsey" userId="eb0be619-36ae-408d-8ec7-be722b52129b" providerId="ADAL" clId="{1834A10B-1001-4EE9-825D-C5D93B09E19F}" dt="2024-10-20T15:29:13.156" v="4824" actId="47"/>
        <pc:sldMkLst>
          <pc:docMk/>
          <pc:sldMk cId="1750509948" sldId="271"/>
        </pc:sldMkLst>
        <pc:spChg chg="mod">
          <ac:chgData name="Samuel Skipsey" userId="eb0be619-36ae-408d-8ec7-be722b52129b" providerId="ADAL" clId="{1834A10B-1001-4EE9-825D-C5D93B09E19F}" dt="2024-10-20T13:55:37.804" v="3891" actId="20577"/>
          <ac:spMkLst>
            <pc:docMk/>
            <pc:sldMk cId="1750509948" sldId="271"/>
            <ac:spMk id="2" creationId="{A0ED2609-7722-D8C5-6701-7C0398F1B5D5}"/>
          </ac:spMkLst>
        </pc:spChg>
        <pc:spChg chg="mod">
          <ac:chgData name="Samuel Skipsey" userId="eb0be619-36ae-408d-8ec7-be722b52129b" providerId="ADAL" clId="{1834A10B-1001-4EE9-825D-C5D93B09E19F}" dt="2024-10-20T14:37:55.777" v="4823" actId="20577"/>
          <ac:spMkLst>
            <pc:docMk/>
            <pc:sldMk cId="1750509948" sldId="271"/>
            <ac:spMk id="3" creationId="{FE92234C-4325-B830-9AD9-D5EB410DDEB1}"/>
          </ac:spMkLst>
        </pc:spChg>
        <pc:picChg chg="del">
          <ac:chgData name="Samuel Skipsey" userId="eb0be619-36ae-408d-8ec7-be722b52129b" providerId="ADAL" clId="{1834A10B-1001-4EE9-825D-C5D93B09E19F}" dt="2024-10-20T13:56:29.139" v="4063" actId="478"/>
          <ac:picMkLst>
            <pc:docMk/>
            <pc:sldMk cId="1750509948" sldId="271"/>
            <ac:picMk id="5" creationId="{DE47F00C-23A3-8982-8626-E17615B42B7F}"/>
          </ac:picMkLst>
        </pc:picChg>
      </pc:sldChg>
      <pc:sldChg chg="addSp delSp modSp add mod ord modAnim">
        <pc:chgData name="Samuel Skipsey" userId="eb0be619-36ae-408d-8ec7-be722b52129b" providerId="ADAL" clId="{1834A10B-1001-4EE9-825D-C5D93B09E19F}" dt="2024-10-20T15:44:24.169" v="5098"/>
        <pc:sldMkLst>
          <pc:docMk/>
          <pc:sldMk cId="2694806013" sldId="271"/>
        </pc:sldMkLst>
        <pc:spChg chg="mod">
          <ac:chgData name="Samuel Skipsey" userId="eb0be619-36ae-408d-8ec7-be722b52129b" providerId="ADAL" clId="{1834A10B-1001-4EE9-825D-C5D93B09E19F}" dt="2024-10-20T15:42:18.159" v="5089" actId="113"/>
          <ac:spMkLst>
            <pc:docMk/>
            <pc:sldMk cId="2694806013" sldId="271"/>
            <ac:spMk id="3" creationId="{BF56E94F-9003-7015-871C-FAF4E10ABF18}"/>
          </ac:spMkLst>
        </pc:spChg>
        <pc:picChg chg="del">
          <ac:chgData name="Samuel Skipsey" userId="eb0be619-36ae-408d-8ec7-be722b52129b" providerId="ADAL" clId="{1834A10B-1001-4EE9-825D-C5D93B09E19F}" dt="2024-10-20T15:40:00.186" v="5013" actId="478"/>
          <ac:picMkLst>
            <pc:docMk/>
            <pc:sldMk cId="2694806013" sldId="271"/>
            <ac:picMk id="7" creationId="{FC7A697A-8A90-039D-D039-CD697E23C467}"/>
          </ac:picMkLst>
        </pc:picChg>
        <pc:picChg chg="add mod ord">
          <ac:chgData name="Samuel Skipsey" userId="eb0be619-36ae-408d-8ec7-be722b52129b" providerId="ADAL" clId="{1834A10B-1001-4EE9-825D-C5D93B09E19F}" dt="2024-10-20T15:40:53.999" v="5021" actId="1076"/>
          <ac:picMkLst>
            <pc:docMk/>
            <pc:sldMk cId="2694806013" sldId="271"/>
            <ac:picMk id="10" creationId="{2F7F0794-F10A-FCD1-8F2F-9AE9D1C39582}"/>
          </ac:picMkLst>
        </pc:picChg>
      </pc:sldChg>
      <pc:sldChg chg="modSp new mod">
        <pc:chgData name="Samuel Skipsey" userId="eb0be619-36ae-408d-8ec7-be722b52129b" providerId="ADAL" clId="{1834A10B-1001-4EE9-825D-C5D93B09E19F}" dt="2024-10-20T18:30:00.652" v="5352" actId="20577"/>
        <pc:sldMkLst>
          <pc:docMk/>
          <pc:sldMk cId="2321172687" sldId="272"/>
        </pc:sldMkLst>
        <pc:spChg chg="mod">
          <ac:chgData name="Samuel Skipsey" userId="eb0be619-36ae-408d-8ec7-be722b52129b" providerId="ADAL" clId="{1834A10B-1001-4EE9-825D-C5D93B09E19F}" dt="2024-10-20T18:30:00.652" v="5352" actId="20577"/>
          <ac:spMkLst>
            <pc:docMk/>
            <pc:sldMk cId="2321172687" sldId="272"/>
            <ac:spMk id="2" creationId="{D65503AB-E834-A176-5406-2753015CCC76}"/>
          </ac:spMkLst>
        </pc:spChg>
      </pc:sldChg>
      <pc:sldChg chg="addSp delSp modSp new mod ord">
        <pc:chgData name="Samuel Skipsey" userId="eb0be619-36ae-408d-8ec7-be722b52129b" providerId="ADAL" clId="{1834A10B-1001-4EE9-825D-C5D93B09E19F}" dt="2024-10-20T18:38:31.507" v="5566" actId="20577"/>
        <pc:sldMkLst>
          <pc:docMk/>
          <pc:sldMk cId="3989490226" sldId="273"/>
        </pc:sldMkLst>
        <pc:spChg chg="del">
          <ac:chgData name="Samuel Skipsey" userId="eb0be619-36ae-408d-8ec7-be722b52129b" providerId="ADAL" clId="{1834A10B-1001-4EE9-825D-C5D93B09E19F}" dt="2024-10-20T18:34:25.496" v="5354" actId="478"/>
          <ac:spMkLst>
            <pc:docMk/>
            <pc:sldMk cId="3989490226" sldId="273"/>
            <ac:spMk id="2" creationId="{85D5DAA9-7FC2-274F-E116-3B7034230057}"/>
          </ac:spMkLst>
        </pc:spChg>
        <pc:spChg chg="del">
          <ac:chgData name="Samuel Skipsey" userId="eb0be619-36ae-408d-8ec7-be722b52129b" providerId="ADAL" clId="{1834A10B-1001-4EE9-825D-C5D93B09E19F}" dt="2024-10-20T18:34:27.232" v="5355" actId="478"/>
          <ac:spMkLst>
            <pc:docMk/>
            <pc:sldMk cId="3989490226" sldId="273"/>
            <ac:spMk id="3" creationId="{8D057F8F-C52F-E447-624C-81EBDC315116}"/>
          </ac:spMkLst>
        </pc:spChg>
        <pc:spChg chg="add del">
          <ac:chgData name="Samuel Skipsey" userId="eb0be619-36ae-408d-8ec7-be722b52129b" providerId="ADAL" clId="{1834A10B-1001-4EE9-825D-C5D93B09E19F}" dt="2024-10-20T18:36:05.676" v="5376" actId="478"/>
          <ac:spMkLst>
            <pc:docMk/>
            <pc:sldMk cId="3989490226" sldId="273"/>
            <ac:spMk id="9" creationId="{63160640-B822-E3D9-3E36-BAE659237FA8}"/>
          </ac:spMkLst>
        </pc:spChg>
        <pc:spChg chg="add mod">
          <ac:chgData name="Samuel Skipsey" userId="eb0be619-36ae-408d-8ec7-be722b52129b" providerId="ADAL" clId="{1834A10B-1001-4EE9-825D-C5D93B09E19F}" dt="2024-10-20T18:36:12.410" v="5377"/>
          <ac:spMkLst>
            <pc:docMk/>
            <pc:sldMk cId="3989490226" sldId="273"/>
            <ac:spMk id="10" creationId="{FD097739-5D8E-13B1-481E-4FFEF69B5398}"/>
          </ac:spMkLst>
        </pc:spChg>
        <pc:spChg chg="add mod">
          <ac:chgData name="Samuel Skipsey" userId="eb0be619-36ae-408d-8ec7-be722b52129b" providerId="ADAL" clId="{1834A10B-1001-4EE9-825D-C5D93B09E19F}" dt="2024-10-20T18:38:31.507" v="5566" actId="20577"/>
          <ac:spMkLst>
            <pc:docMk/>
            <pc:sldMk cId="3989490226" sldId="273"/>
            <ac:spMk id="11" creationId="{931B766F-F3B7-C60E-86E6-25FCF2267D47}"/>
          </ac:spMkLst>
        </pc:spChg>
        <pc:picChg chg="add mod">
          <ac:chgData name="Samuel Skipsey" userId="eb0be619-36ae-408d-8ec7-be722b52129b" providerId="ADAL" clId="{1834A10B-1001-4EE9-825D-C5D93B09E19F}" dt="2024-10-20T18:37:06.947" v="5379" actId="1076"/>
          <ac:picMkLst>
            <pc:docMk/>
            <pc:sldMk cId="3989490226" sldId="273"/>
            <ac:picMk id="5" creationId="{CB578552-021C-E78D-93EE-1A46EF793A5F}"/>
          </ac:picMkLst>
        </pc:picChg>
        <pc:picChg chg="add mod">
          <ac:chgData name="Samuel Skipsey" userId="eb0be619-36ae-408d-8ec7-be722b52129b" providerId="ADAL" clId="{1834A10B-1001-4EE9-825D-C5D93B09E19F}" dt="2024-10-20T18:37:04.134" v="5378" actId="1076"/>
          <ac:picMkLst>
            <pc:docMk/>
            <pc:sldMk cId="3989490226" sldId="273"/>
            <ac:picMk id="7" creationId="{766C2FE5-4F26-845B-3602-8A40920EFD1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gla-my.sharepoint.com/personal/samuel_skipsey_glasgow_ac_uk/Documents/Documents/CHEP24/Benchmarks-Juli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Julia Set</a:t>
            </a:r>
            <a:r>
              <a:rPr lang="en-GB" baseline="0"/>
              <a:t> generation time (seconds)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2944980593436641E-2"/>
          <c:y val="2.9245908120716337E-2"/>
          <c:w val="0.93771766633999409"/>
          <c:h val="0.78089728870624087"/>
        </c:manualLayout>
      </c:layout>
      <c:barChart>
        <c:barDir val="col"/>
        <c:grouping val="clustered"/>
        <c:varyColors val="0"/>
        <c:ser>
          <c:idx val="0"/>
          <c:order val="0"/>
          <c:tx>
            <c:v>Julia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h17</c:v>
                </c:pt>
                <c:pt idx="1">
                  <c:v>d22</c:v>
                </c:pt>
                <c:pt idx="2">
                  <c:v>a23</c:v>
                </c:pt>
                <c:pt idx="3">
                  <c:v>m24</c:v>
                </c:pt>
              </c:strCache>
            </c:strRef>
          </c:cat>
          <c:val>
            <c:numRef>
              <c:f>Sheet1!$AC$5:$AC$8</c:f>
              <c:numCache>
                <c:formatCode>General</c:formatCode>
                <c:ptCount val="4"/>
                <c:pt idx="0">
                  <c:v>18.5</c:v>
                </c:pt>
                <c:pt idx="1">
                  <c:v>16.399999999999999</c:v>
                </c:pt>
                <c:pt idx="2">
                  <c:v>15.9</c:v>
                </c:pt>
                <c:pt idx="3">
                  <c:v>15.9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75-422B-8410-94570A69FEFA}"/>
            </c:ext>
          </c:extLst>
        </c:ser>
        <c:ser>
          <c:idx val="1"/>
          <c:order val="1"/>
          <c:tx>
            <c:v>C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h17</c:v>
                </c:pt>
                <c:pt idx="1">
                  <c:v>d22</c:v>
                </c:pt>
                <c:pt idx="2">
                  <c:v>a23</c:v>
                </c:pt>
                <c:pt idx="3">
                  <c:v>m24</c:v>
                </c:pt>
              </c:strCache>
            </c:strRef>
          </c:cat>
          <c:val>
            <c:numRef>
              <c:f>Sheet1!$AD$5:$AD$8</c:f>
              <c:numCache>
                <c:formatCode>General</c:formatCode>
                <c:ptCount val="4"/>
                <c:pt idx="0">
                  <c:v>15.25</c:v>
                </c:pt>
                <c:pt idx="1">
                  <c:v>12.45</c:v>
                </c:pt>
                <c:pt idx="2">
                  <c:v>16.5</c:v>
                </c:pt>
                <c:pt idx="3">
                  <c:v>16.989999999999998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75-422B-8410-94570A69FE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7492399"/>
        <c:axId val="1197492879"/>
      </c:barChart>
      <c:catAx>
        <c:axId val="1197492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492879"/>
        <c:crosses val="autoZero"/>
        <c:auto val="1"/>
        <c:lblAlgn val="ctr"/>
        <c:lblOffset val="100"/>
        <c:noMultiLvlLbl val="0"/>
      </c:catAx>
      <c:valAx>
        <c:axId val="11974928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492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9E71A-099C-40FF-ABC1-41F8A4B5CFA1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0FF7-DBE7-445D-8108-779184826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09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1A1FF-BC52-5421-27A0-3331D2C03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F6D137-C2D1-5FE0-827C-63723F2909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81B69C-152D-0A07-1F94-CC68530AB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12182E-BF80-1A7D-3950-B494BCB6B7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C0FF7-DBE7-445D-8108-779184826A3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435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C0FF7-DBE7-445D-8108-779184826A3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52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84D40-6BA9-B50E-5F3C-F8863ADCD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18D56-9DFB-0C32-5798-05EAC31160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6D2F5-4A4F-8949-EB40-9EB530F32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1593B-C2B8-2803-D24D-A7E3A4ADB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901BD-8D3E-D85C-F00F-678391B27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9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6580C-858A-8AB8-8475-B79FB6D25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A3A53-2270-4B9F-1C7A-AB6D5FC4BD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C66A1-3284-89A6-2305-10DCEC795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142F5-E92D-B784-30DD-C8639C514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55540-351C-BD55-45AC-1690FD2F8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4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E1EB28-603E-8CA8-E0CF-7F4C82A0C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ABD7BF-0CFE-E4F1-DCAD-E504843A2F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6778A-C444-0EDE-5311-92CF8827D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3D964-D60E-202F-1EA2-072C55B3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C7A66-7C8C-3A1D-EAC5-9E52A29E1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27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BD7C-4029-9C05-E0B9-2D1D70FF5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7A97C-BB7D-29DA-1F84-0518ED9F1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1DCE9-96D8-2E13-EA5D-77703EC08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FBFA7-9770-8A1F-1D78-19EAF72F5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71BB9-A1C1-A8E4-4308-5C9E5562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8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33E5C-62CD-61B6-4180-5765B451E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13082A-6BEF-C43F-ABB1-00F6B51E4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C420B-598D-5D0F-A528-E28DF616F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3782F-7AB2-30E9-42D2-AB0D3982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69C9C-A919-0BE9-4ED6-A2212DC89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610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AA42C-F615-8FEE-EB66-7D84F53E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07B23-6A17-40E2-0C51-A9F7B28D38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C87AD-6307-37FE-E703-203B39109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FAF7A1-67AC-CB0C-F7A1-227327BF0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B2893-F656-AA9C-D553-E9415B50F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06471-9173-40C2-EC56-ADDA0AD0E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48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A4459-CEEA-5C1B-2963-29DDACFBA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3F8C1-A221-0892-C897-0047EBA73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77AF1A-25C3-A43E-932D-625087235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46FA0-FEDD-FB56-69BD-7FE2DE940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977759-FC5D-6DB6-6236-47F307FCEB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E3F34E-6F30-9E26-373A-CCFE6298C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BD9A23-54C0-B2E4-0872-2BA0E1E16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FA0427-3E1F-D3DB-2C53-1D797C7D5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7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BF7A9-7170-7738-84F3-5A515CCB9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9F2C4C-2691-A94B-DC61-41C1ADD53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E8C13-AC57-0A10-AB3A-91EC3678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57D9C2-0480-1627-8C98-547453412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18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739E9E-FDC3-5B79-71DF-48628EE6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87BA6-62D0-08CD-D453-3083F9767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AAE4DD-497F-6549-BDBE-2153E91DC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15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CE28E-813E-60A6-C537-4CB697F4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B4D12-2951-86D7-DABA-9A775ED7F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6913D-02B6-7794-B3E4-925F1ED10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FB81F-5E8C-1D7F-4CC3-3D8479034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C8A0A9-44F9-DA82-0E92-95C4436E6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5F08A1-FD0D-F04D-C4BD-7BBA6AEC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1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31228-13E9-1D54-7325-F8AE7E688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8E98F9-4378-4CD7-8C4B-70BCF1880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6C3AD-BCC0-68D2-E09C-014DA43D7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C902B-EDB6-7EBD-F703-E7387234A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E8A55-AA1E-75F9-3BD8-DD39B5755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199AAD-6EF9-F605-5CAA-E04064684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2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CF5E29-4626-2801-BDE7-BD0BAB90E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459B4-1465-888D-AF7C-E9E6A42A0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01E40-7426-A054-DCB8-B309BD77B8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63A7DF-82DA-48A0-9D9A-6E394DBED1B7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548E1-7DA1-4EAE-42F7-22369A96D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41476-EA83-848B-47E6-7F1505EC8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019DF8-61D2-4A58-9EFF-D233D5043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38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8689/contributions/6011562/" TargetMode="External"/><Relationship Id="rId2" Type="http://schemas.openxmlformats.org/officeDocument/2006/relationships/hyperlink" Target="https://indico.cern.ch/event/1338689/contributions/6011565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38689/contributions/6016193/" TargetMode="External"/><Relationship Id="rId4" Type="http://schemas.openxmlformats.org/officeDocument/2006/relationships/hyperlink" Target="https://indico.cern.ch/event/1338689/contributions/6011579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8689/contributions/6009999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E1716-B317-DCB9-F855-190A0279EE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Comparative efficiency of (HEP) codes across languages and architectures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539E5F-90C9-68B7-15DD-2F92BAE879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Sam Skipsey</a:t>
            </a:r>
          </a:p>
          <a:p>
            <a:r>
              <a:rPr lang="en-GB" dirty="0"/>
              <a:t>with</a:t>
            </a:r>
          </a:p>
          <a:p>
            <a:r>
              <a:rPr lang="en-GB" dirty="0"/>
              <a:t>Graeme Stewart, the </a:t>
            </a:r>
            <a:r>
              <a:rPr lang="en-GB" dirty="0" err="1"/>
              <a:t>JuliaHEP</a:t>
            </a:r>
            <a:r>
              <a:rPr lang="en-GB"/>
              <a:t> community</a:t>
            </a:r>
            <a:endParaRPr lang="en-GB" dirty="0"/>
          </a:p>
        </p:txBody>
      </p:sp>
      <p:pic>
        <p:nvPicPr>
          <p:cNvPr id="4" name="julia-logo-dark.png">
            <a:extLst>
              <a:ext uri="{FF2B5EF4-FFF2-40B4-BE49-F238E27FC236}">
                <a16:creationId xmlns:a16="http://schemas.microsoft.com/office/drawing/2014/main" id="{4F5C05B4-9AAE-DEC3-7685-E29BFEA9A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934" y="5306201"/>
            <a:ext cx="1851928" cy="133107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 w="12700">
            <a:miter lim="400000"/>
          </a:ln>
        </p:spPr>
      </p:pic>
      <p:pic>
        <p:nvPicPr>
          <p:cNvPr id="5" name="hsf-logo-white-text.png">
            <a:extLst>
              <a:ext uri="{FF2B5EF4-FFF2-40B4-BE49-F238E27FC236}">
                <a16:creationId xmlns:a16="http://schemas.microsoft.com/office/drawing/2014/main" id="{1BD0075B-4F50-A31C-E4E2-B5F115007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45" y="5297682"/>
            <a:ext cx="2182613" cy="1339593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miter lim="400000"/>
          </a:ln>
        </p:spPr>
      </p:pic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69E0F743-3AE1-8C7F-A841-AB3FA0BF81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762" y="5519301"/>
            <a:ext cx="30384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450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95D7CB-7F07-8A96-DDF0-9D7F82F0F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13" y="840467"/>
            <a:ext cx="5522045" cy="41290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6B4CAC-8A64-0C5A-0789-D3FA91327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123" y="870960"/>
            <a:ext cx="5481267" cy="4098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E32F2D-C293-4C55-3B17-03898AA325D3}"/>
              </a:ext>
            </a:extLst>
          </p:cNvPr>
          <p:cNvSpPr txBox="1"/>
          <p:nvPr/>
        </p:nvSpPr>
        <p:spPr>
          <a:xfrm>
            <a:off x="8565322" y="5063393"/>
            <a:ext cx="2346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Apple Silicon (M2 Pro)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E0F658-F2B2-6FE5-388C-ACA2653EB4C6}"/>
              </a:ext>
            </a:extLst>
          </p:cNvPr>
          <p:cNvSpPr txBox="1"/>
          <p:nvPr/>
        </p:nvSpPr>
        <p:spPr>
          <a:xfrm>
            <a:off x="1240708" y="5044559"/>
            <a:ext cx="4724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AMD </a:t>
            </a:r>
            <a:r>
              <a:rPr lang="en-GB" dirty="0" err="1"/>
              <a:t>Ryzen</a:t>
            </a:r>
            <a:r>
              <a:rPr lang="en-GB" dirty="0"/>
              <a:t> 7</a:t>
            </a:r>
          </a:p>
          <a:p>
            <a:pPr algn="ctr"/>
            <a:r>
              <a:rPr lang="en-GB" i="1" dirty="0"/>
              <a:t>(and every other ARM and x86 system I tested)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4244D48-21D1-AD02-55BB-DE197FDAE834}"/>
              </a:ext>
            </a:extLst>
          </p:cNvPr>
          <p:cNvSpPr txBox="1">
            <a:spLocks/>
          </p:cNvSpPr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OLD Release – CPU specific behaviour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6E9BD7-0982-FB97-AD14-D66C11F3FDDD}"/>
              </a:ext>
            </a:extLst>
          </p:cNvPr>
          <p:cNvSpPr txBox="1"/>
          <p:nvPr/>
        </p:nvSpPr>
        <p:spPr>
          <a:xfrm>
            <a:off x="1740452" y="5881757"/>
            <a:ext cx="924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Move to Array-of-Structs from Struct-of-Arrays… only improved performance on M2 Pro </a:t>
            </a:r>
          </a:p>
          <a:p>
            <a:r>
              <a:rPr lang="en-GB" b="1" dirty="0"/>
              <a:t>Apple Silicon has relatively huge L2 Cache, and low cache latency…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3813282-9BF4-DFC3-E8B4-EB08D7C78EF3}"/>
              </a:ext>
            </a:extLst>
          </p:cNvPr>
          <p:cNvGrpSpPr/>
          <p:nvPr/>
        </p:nvGrpSpPr>
        <p:grpSpPr>
          <a:xfrm>
            <a:off x="380026" y="1630017"/>
            <a:ext cx="11369261" cy="3830308"/>
            <a:chOff x="380026" y="1630017"/>
            <a:chExt cx="11369261" cy="383030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D91C626-27CE-A605-5958-2C3F1DF3D150}"/>
                </a:ext>
              </a:extLst>
            </p:cNvPr>
            <p:cNvSpPr txBox="1"/>
            <p:nvPr/>
          </p:nvSpPr>
          <p:spPr>
            <a:xfrm>
              <a:off x="3662018" y="1630017"/>
              <a:ext cx="5839792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JetReco</a:t>
              </a:r>
              <a:r>
                <a:rPr lang="en-GB" dirty="0"/>
                <a:t> performance since improved by </a:t>
              </a:r>
              <a:r>
                <a:rPr lang="en-GB" b="1" dirty="0"/>
                <a:t>~1.5x </a:t>
              </a:r>
              <a:r>
                <a:rPr lang="en-GB" dirty="0"/>
                <a:t>by moving from</a:t>
              </a:r>
            </a:p>
            <a:p>
              <a:endParaRPr lang="en-GB" dirty="0"/>
            </a:p>
            <a:p>
              <a:r>
                <a:rPr lang="en-GB" b="0" i="0" dirty="0">
                  <a:solidFill>
                    <a:srgbClr val="0550AE"/>
                  </a:solidFill>
                  <a:effectLst/>
                  <a:latin typeface="ui-monospace"/>
                </a:rPr>
                <a:t>Vector{</a:t>
              </a:r>
              <a:r>
                <a:rPr lang="en-GB" b="0" i="0" dirty="0" err="1">
                  <a:effectLst/>
                  <a:latin typeface="ui-monospace"/>
                </a:rPr>
                <a:t>PseudoJet</a:t>
              </a:r>
              <a:r>
                <a:rPr lang="en-GB" b="0" i="0" dirty="0">
                  <a:solidFill>
                    <a:srgbClr val="0550AE"/>
                  </a:solidFill>
                  <a:effectLst/>
                  <a:latin typeface="ui-monospace"/>
                </a:rPr>
                <a:t>}         </a:t>
              </a:r>
              <a:r>
                <a:rPr lang="en-GB" dirty="0">
                  <a:solidFill>
                    <a:srgbClr val="0550AE"/>
                  </a:solidFill>
                  <a:latin typeface="ui-monospace"/>
                </a:rPr>
                <a:t>=&gt;</a:t>
              </a:r>
              <a:r>
                <a:rPr lang="en-GB" b="0" i="0" dirty="0">
                  <a:solidFill>
                    <a:srgbClr val="0550AE"/>
                  </a:solidFill>
                  <a:effectLst/>
                  <a:latin typeface="ui-monospace"/>
                </a:rPr>
                <a:t>    Vector{</a:t>
              </a:r>
              <a:r>
                <a:rPr lang="en-GB" b="0" i="0" dirty="0">
                  <a:effectLst/>
                  <a:latin typeface="ui-monospace"/>
                </a:rPr>
                <a:t>T</a:t>
              </a:r>
              <a:r>
                <a:rPr lang="en-GB" b="0" i="0" dirty="0">
                  <a:solidFill>
                    <a:srgbClr val="0550AE"/>
                  </a:solidFill>
                  <a:effectLst/>
                  <a:latin typeface="ui-monospace"/>
                </a:rPr>
                <a:t>} where </a:t>
              </a:r>
              <a:r>
                <a:rPr lang="en-GB" b="0" i="0" dirty="0">
                  <a:effectLst/>
                  <a:latin typeface="ui-monospace"/>
                </a:rPr>
                <a:t>T </a:t>
              </a:r>
              <a:r>
                <a:rPr lang="en-GB" b="0" i="0" dirty="0">
                  <a:solidFill>
                    <a:schemeClr val="accent1"/>
                  </a:solidFill>
                  <a:effectLst/>
                  <a:latin typeface="ui-monospace"/>
                </a:rPr>
                <a:t>:&lt;</a:t>
              </a:r>
              <a:r>
                <a:rPr lang="en-GB" b="0" i="0" dirty="0">
                  <a:effectLst/>
                  <a:latin typeface="ui-monospace"/>
                </a:rPr>
                <a:t> </a:t>
              </a:r>
              <a:r>
                <a:rPr lang="en-GB" b="0" i="0" dirty="0" err="1">
                  <a:effectLst/>
                  <a:latin typeface="ui-monospace"/>
                </a:rPr>
                <a:t>PseudoJet</a:t>
              </a:r>
              <a:endParaRPr lang="en-GB" b="0" i="0" dirty="0">
                <a:effectLst/>
                <a:latin typeface="ui-monospace"/>
              </a:endParaRPr>
            </a:p>
            <a:p>
              <a:endParaRPr lang="en-GB" dirty="0">
                <a:latin typeface="ui-monospace"/>
              </a:endParaRPr>
            </a:p>
            <a:p>
              <a:r>
                <a:rPr lang="en-GB" dirty="0"/>
                <a:t>Now beats </a:t>
              </a:r>
              <a:r>
                <a:rPr lang="en-GB" dirty="0" err="1"/>
                <a:t>FastJet</a:t>
              </a:r>
              <a:r>
                <a:rPr lang="en-GB" dirty="0"/>
                <a:t> in all systems (see later slides)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7F3822A-43F0-9212-1B0E-C31D76BA31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7965" y="2787374"/>
              <a:ext cx="1992244" cy="68628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F477A63-0125-D095-7E2B-CE08EA0CCB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28122" y="2847009"/>
              <a:ext cx="2010626" cy="17890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CECFD5-4A8D-1065-AF5C-EE3DD72B05DF}"/>
                </a:ext>
              </a:extLst>
            </p:cNvPr>
            <p:cNvSpPr txBox="1"/>
            <p:nvPr/>
          </p:nvSpPr>
          <p:spPr>
            <a:xfrm>
              <a:off x="380026" y="3429000"/>
              <a:ext cx="2102548" cy="20313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Vector of abstract type – </a:t>
              </a:r>
              <a:r>
                <a:rPr lang="en-GB" i="1" dirty="0"/>
                <a:t>each element </a:t>
              </a:r>
              <a:r>
                <a:rPr lang="en-GB" dirty="0"/>
                <a:t>can be any concrete subtype, so this like a Rust </a:t>
              </a:r>
              <a:r>
                <a:rPr lang="en-GB" dirty="0" err="1"/>
                <a:t>dyn</a:t>
              </a:r>
              <a:r>
                <a:rPr lang="en-GB" dirty="0"/>
                <a:t> Trait, requires pointer indirection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5CF959-E827-F021-9074-BA74FC01ED07}"/>
                </a:ext>
              </a:extLst>
            </p:cNvPr>
            <p:cNvSpPr txBox="1"/>
            <p:nvPr/>
          </p:nvSpPr>
          <p:spPr>
            <a:xfrm>
              <a:off x="9646739" y="2985153"/>
              <a:ext cx="2102548" cy="23083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Vector of concrete type T, which must be a </a:t>
              </a:r>
              <a:r>
                <a:rPr lang="en-GB" i="1" dirty="0"/>
                <a:t>subtype</a:t>
              </a:r>
              <a:r>
                <a:rPr lang="en-GB" dirty="0"/>
                <a:t> of abstract type – all elements are </a:t>
              </a:r>
              <a:r>
                <a:rPr lang="en-GB" i="1" dirty="0"/>
                <a:t>same type</a:t>
              </a:r>
              <a:r>
                <a:rPr lang="en-GB" dirty="0"/>
                <a:t>, no indirection just a “C array” in memory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087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72581-551C-0581-6222-7A46F0B3E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CURRENT - Benchmarks, by system v </a:t>
            </a:r>
            <a:r>
              <a:rPr lang="en-GB" dirty="0" err="1"/>
              <a:t>FastJet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F342-52CB-BC12-3D1D-D5AA638FC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757" y="1379469"/>
            <a:ext cx="3309730" cy="528637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Plain strategy</a:t>
            </a:r>
          </a:p>
          <a:p>
            <a:pPr marL="0" indent="0">
              <a:buNone/>
            </a:pPr>
            <a:r>
              <a:rPr lang="en-GB" dirty="0"/>
              <a:t>(processes whole geometry as one)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Note significant variance on results for small clusters</a:t>
            </a:r>
          </a:p>
          <a:p>
            <a:pPr marL="0" indent="0">
              <a:buNone/>
            </a:pPr>
            <a:r>
              <a:rPr lang="en-GB" dirty="0"/>
              <a:t>(this is mostly from </a:t>
            </a:r>
            <a:r>
              <a:rPr lang="en-GB" dirty="0" err="1"/>
              <a:t>FastJet</a:t>
            </a:r>
            <a:r>
              <a:rPr lang="en-GB" dirty="0"/>
              <a:t>…)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Newer x86 have wider SIMD registers -&gt; advantage to Julia’s easy @simd macro</a:t>
            </a:r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42A15F8-DDD2-73B8-BDD1-B865EE5A5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164" y="922648"/>
            <a:ext cx="8136836" cy="610262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6F9120C-351C-4CF8-CDE6-5934B7D242FA}"/>
              </a:ext>
            </a:extLst>
          </p:cNvPr>
          <p:cNvGrpSpPr/>
          <p:nvPr/>
        </p:nvGrpSpPr>
        <p:grpSpPr>
          <a:xfrm>
            <a:off x="4165601" y="1112116"/>
            <a:ext cx="1524000" cy="5727629"/>
            <a:chOff x="4050748" y="1091096"/>
            <a:chExt cx="1524000" cy="572762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E123E2C-E311-DC90-84E2-E936C2F6938C}"/>
                </a:ext>
              </a:extLst>
            </p:cNvPr>
            <p:cNvSpPr/>
            <p:nvPr/>
          </p:nvSpPr>
          <p:spPr>
            <a:xfrm>
              <a:off x="4837043" y="1091096"/>
              <a:ext cx="737705" cy="5071165"/>
            </a:xfrm>
            <a:prstGeom prst="ellipse">
              <a:avLst/>
            </a:prstGeom>
            <a:solidFill>
              <a:srgbClr val="E8E8E8">
                <a:alpha val="18039"/>
              </a:srgb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64B2115-D715-5C49-0774-E6C39FFF9B42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4973983" y="6162261"/>
              <a:ext cx="231913" cy="2871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21C67C8-EA84-0F99-0683-F91C5B54CDAD}"/>
                </a:ext>
              </a:extLst>
            </p:cNvPr>
            <p:cNvSpPr txBox="1"/>
            <p:nvPr/>
          </p:nvSpPr>
          <p:spPr>
            <a:xfrm>
              <a:off x="4050748" y="6449393"/>
              <a:ext cx="1356139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e+e</a:t>
              </a:r>
              <a:r>
                <a:rPr lang="en-GB" dirty="0"/>
                <a:t>- events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538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350CD-4EBD-A711-9BBC-755F4DDB7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6E94F-9003-7015-871C-FAF4E10A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61773"/>
            <a:ext cx="3627783" cy="5420139"/>
          </a:xfrm>
        </p:spPr>
        <p:txBody>
          <a:bodyPr>
            <a:normAutofit/>
          </a:bodyPr>
          <a:lstStyle/>
          <a:p>
            <a:r>
              <a:rPr lang="en-GB" dirty="0"/>
              <a:t>Tiled strategy (segments space before clustering)</a:t>
            </a:r>
          </a:p>
          <a:p>
            <a:endParaRPr lang="en-GB" dirty="0"/>
          </a:p>
          <a:p>
            <a:r>
              <a:rPr lang="en-GB" b="1" dirty="0"/>
              <a:t>At small R</a:t>
            </a:r>
          </a:p>
          <a:p>
            <a:pPr marL="0" indent="0">
              <a:buNone/>
            </a:pPr>
            <a:r>
              <a:rPr lang="en-GB" dirty="0"/>
              <a:t>ARM 15% faster than FJ</a:t>
            </a:r>
          </a:p>
          <a:p>
            <a:pPr marL="0" indent="0">
              <a:buNone/>
            </a:pPr>
            <a:r>
              <a:rPr lang="en-GB" dirty="0"/>
              <a:t>x86   25% faster!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Upward trend for ARM results…</a:t>
            </a:r>
          </a:p>
        </p:txBody>
      </p:sp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F7F0794-F10A-FCD1-8F2F-9AE9D1C39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792" y="737065"/>
            <a:ext cx="8521147" cy="639086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DFD8043-DC35-FE6F-F1FE-815859C6B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CURRENT - Benchmarks, by system v </a:t>
            </a:r>
            <a:r>
              <a:rPr lang="en-GB" dirty="0" err="1"/>
              <a:t>FastJet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6238157-8F85-E432-5DD8-FB0648E84B12}"/>
              </a:ext>
            </a:extLst>
          </p:cNvPr>
          <p:cNvGrpSpPr/>
          <p:nvPr/>
        </p:nvGrpSpPr>
        <p:grpSpPr>
          <a:xfrm>
            <a:off x="4050748" y="1091096"/>
            <a:ext cx="1524000" cy="5727629"/>
            <a:chOff x="4050748" y="1091096"/>
            <a:chExt cx="1524000" cy="572762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A58E40B-7D20-EA46-89F7-86360CACB6B0}"/>
                </a:ext>
              </a:extLst>
            </p:cNvPr>
            <p:cNvSpPr/>
            <p:nvPr/>
          </p:nvSpPr>
          <p:spPr>
            <a:xfrm>
              <a:off x="4837043" y="1091096"/>
              <a:ext cx="737705" cy="5071165"/>
            </a:xfrm>
            <a:prstGeom prst="ellipse">
              <a:avLst/>
            </a:prstGeom>
            <a:solidFill>
              <a:srgbClr val="E8E8E8">
                <a:alpha val="18039"/>
              </a:srgb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04ADC5-3121-CC31-B462-98BE4E7C00A1}"/>
                </a:ext>
              </a:extLst>
            </p:cNvPr>
            <p:cNvCxnSpPr>
              <a:stCxn id="2" idx="4"/>
            </p:cNvCxnSpPr>
            <p:nvPr/>
          </p:nvCxnSpPr>
          <p:spPr>
            <a:xfrm flipH="1">
              <a:off x="4973983" y="6162261"/>
              <a:ext cx="231913" cy="2871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1829F1-517B-5661-FC53-3AE76274AF65}"/>
                </a:ext>
              </a:extLst>
            </p:cNvPr>
            <p:cNvSpPr txBox="1"/>
            <p:nvPr/>
          </p:nvSpPr>
          <p:spPr>
            <a:xfrm>
              <a:off x="4050748" y="6449393"/>
              <a:ext cx="1356139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e+e</a:t>
              </a:r>
              <a:r>
                <a:rPr lang="en-GB" dirty="0"/>
                <a:t>- events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80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9A05A-FDB0-0EB8-BC61-AE71A330C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61773"/>
            <a:ext cx="3627783" cy="542013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Tiled strategy (segments space before clustering)</a:t>
            </a:r>
          </a:p>
          <a:p>
            <a:endParaRPr lang="en-GB" dirty="0"/>
          </a:p>
          <a:p>
            <a:r>
              <a:rPr lang="en-GB" b="1" dirty="0"/>
              <a:t>At large R</a:t>
            </a:r>
          </a:p>
          <a:p>
            <a:pPr marL="0" indent="0">
              <a:buNone/>
            </a:pPr>
            <a:r>
              <a:rPr lang="en-GB" dirty="0"/>
              <a:t>ARM 5% slower than FJ</a:t>
            </a:r>
          </a:p>
          <a:p>
            <a:pPr marL="0" indent="0">
              <a:buNone/>
            </a:pPr>
            <a:r>
              <a:rPr lang="en-GB" dirty="0"/>
              <a:t>x86   10% faster!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FastJet</a:t>
            </a:r>
            <a:r>
              <a:rPr lang="en-GB" dirty="0"/>
              <a:t> uses fine-grained memory barrier control, which almost certainly helps with ARM’s weaker memory model.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m24 suffers from worse cache than a23 for small events where cache significant?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93ED399-2038-80A6-E962-624556E97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791" y="695739"/>
            <a:ext cx="8493172" cy="636987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39E370-8D7F-E7A5-AAEA-3825CCAD7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CURRENT - Benchmarks, by system v </a:t>
            </a:r>
            <a:r>
              <a:rPr lang="en-GB" dirty="0" err="1"/>
              <a:t>FastJet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408B36-F66D-F01F-AB3C-728FFFFB3964}"/>
              </a:ext>
            </a:extLst>
          </p:cNvPr>
          <p:cNvGrpSpPr/>
          <p:nvPr/>
        </p:nvGrpSpPr>
        <p:grpSpPr>
          <a:xfrm>
            <a:off x="4037496" y="1099051"/>
            <a:ext cx="1524000" cy="5727629"/>
            <a:chOff x="4050748" y="1091096"/>
            <a:chExt cx="1524000" cy="572762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918A8B9-7A3E-0D1B-D9C9-B0E078642F6E}"/>
                </a:ext>
              </a:extLst>
            </p:cNvPr>
            <p:cNvSpPr/>
            <p:nvPr/>
          </p:nvSpPr>
          <p:spPr>
            <a:xfrm>
              <a:off x="4837043" y="1091096"/>
              <a:ext cx="737705" cy="5071165"/>
            </a:xfrm>
            <a:prstGeom prst="ellipse">
              <a:avLst/>
            </a:prstGeom>
            <a:solidFill>
              <a:srgbClr val="E8E8E8">
                <a:alpha val="18039"/>
              </a:srgb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2C8E753-FCC4-8BCB-AE4A-C2D38AC96B3E}"/>
                </a:ext>
              </a:extLst>
            </p:cNvPr>
            <p:cNvCxnSpPr>
              <a:stCxn id="2" idx="4"/>
            </p:cNvCxnSpPr>
            <p:nvPr/>
          </p:nvCxnSpPr>
          <p:spPr>
            <a:xfrm flipH="1">
              <a:off x="4973983" y="6162261"/>
              <a:ext cx="231913" cy="2871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D804387-EACD-49CE-7F8E-B99243D63C7E}"/>
                </a:ext>
              </a:extLst>
            </p:cNvPr>
            <p:cNvSpPr txBox="1"/>
            <p:nvPr/>
          </p:nvSpPr>
          <p:spPr>
            <a:xfrm>
              <a:off x="4050748" y="6449393"/>
              <a:ext cx="1356139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e+e</a:t>
              </a:r>
              <a:r>
                <a:rPr lang="en-GB" dirty="0"/>
                <a:t>- events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976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EBDBC-A0B1-84E9-BB95-E00721B74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FFB72-E3EF-0E8C-FB86-25CD1551A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747" y="2035507"/>
            <a:ext cx="3573552" cy="327628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Durham algorithm, </a:t>
            </a:r>
            <a:r>
              <a:rPr lang="en-GB" dirty="0" err="1"/>
              <a:t>e+e</a:t>
            </a:r>
            <a:r>
              <a:rPr lang="en-GB" dirty="0"/>
              <a:t>-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Again, a trend that CPUs with less cache have better </a:t>
            </a:r>
            <a:r>
              <a:rPr lang="en-GB" dirty="0" err="1"/>
              <a:t>JetReco</a:t>
            </a:r>
            <a:r>
              <a:rPr lang="en-GB" dirty="0"/>
              <a:t> performance relative to </a:t>
            </a:r>
            <a:r>
              <a:rPr lang="en-GB" dirty="0" err="1"/>
              <a:t>FastJet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C905452-7D25-5143-E82B-64004E292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CURRENT - Benchmarks, by system v </a:t>
            </a:r>
            <a:r>
              <a:rPr lang="en-GB" dirty="0" err="1"/>
              <a:t>FastJet</a:t>
            </a:r>
            <a:endParaRPr lang="en-GB" dirty="0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11E5B1F-6B26-D708-4EE8-5BA303D0D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622" y="1010894"/>
            <a:ext cx="7722621" cy="579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59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B578552-021C-E78D-93EE-1A46EF793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92" y="1128550"/>
            <a:ext cx="6242153" cy="4681615"/>
          </a:xfrm>
          <a:prstGeom prst="rect">
            <a:avLst/>
          </a:prstGeo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66C2FE5-4F26-845B-3602-8A40920EF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4548"/>
            <a:ext cx="6033202" cy="452490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D097739-5D8E-13B1-481E-4FFEF69B5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CURRENT - Benchmarks, by system v </a:t>
            </a:r>
            <a:r>
              <a:rPr lang="en-GB" dirty="0" err="1"/>
              <a:t>FastJet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1B766F-F3B7-C60E-86E6-25FCF2267D47}"/>
              </a:ext>
            </a:extLst>
          </p:cNvPr>
          <p:cNvSpPr txBox="1"/>
          <p:nvPr/>
        </p:nvSpPr>
        <p:spPr>
          <a:xfrm>
            <a:off x="1658786" y="5805448"/>
            <a:ext cx="903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a23 and m24 have very similar HEPSCORE/core – but scaling with </a:t>
            </a:r>
            <a:r>
              <a:rPr lang="en-GB" dirty="0" err="1"/>
              <a:t>FastJet</a:t>
            </a:r>
            <a:r>
              <a:rPr lang="en-GB" dirty="0"/>
              <a:t> is quite different</a:t>
            </a:r>
          </a:p>
          <a:p>
            <a:r>
              <a:rPr lang="en-GB" dirty="0"/>
              <a:t>m24 also has a lot more variance…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490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6796-EF48-CC04-CEFC-885E3FCDA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97B89-71FD-F75A-0C0E-C7452427E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1965"/>
            <a:ext cx="10515600" cy="486499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Code generation from a given backend is influenced by many factors, and not consistently.</a:t>
            </a:r>
          </a:p>
          <a:p>
            <a:pPr lvl="1"/>
            <a:r>
              <a:rPr lang="en-GB" dirty="0"/>
              <a:t>Some strategies are likely dependent on CPU-dependant properties like L2 cache size.</a:t>
            </a:r>
          </a:p>
          <a:p>
            <a:pPr lvl="1"/>
            <a:endParaRPr lang="en-GB" dirty="0"/>
          </a:p>
          <a:p>
            <a:r>
              <a:rPr lang="en-GB" dirty="0"/>
              <a:t>For a non-trivial benchmark, Julia and C++ codes show comparable efficiency, on both architectures</a:t>
            </a:r>
          </a:p>
          <a:p>
            <a:pPr lvl="1"/>
            <a:r>
              <a:rPr lang="en-GB" dirty="0"/>
              <a:t>(Generally, in this case, in Julia’s favour...)</a:t>
            </a:r>
          </a:p>
          <a:p>
            <a:pPr lvl="1"/>
            <a:endParaRPr lang="en-GB" dirty="0"/>
          </a:p>
          <a:p>
            <a:r>
              <a:rPr lang="en-GB" dirty="0"/>
              <a:t>Further talks on benchmarking + energy efficiency:</a:t>
            </a:r>
          </a:p>
          <a:p>
            <a:pPr lvl="1"/>
            <a:r>
              <a:rPr lang="en-GB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2"/>
              </a:rPr>
              <a:t>Taking on RISC for Energy-Efficient Computing in HEP (Wed, ~4:50pm)</a:t>
            </a:r>
            <a:endParaRPr lang="en-GB" b="0" i="0" dirty="0">
              <a:solidFill>
                <a:srgbClr val="CB6D04"/>
              </a:solidFill>
              <a:effectLst/>
              <a:latin typeface="Roboto Light" panose="02000000000000000000" pitchFamily="2" charset="0"/>
              <a:hlinkClick r:id="rId3"/>
            </a:endParaRPr>
          </a:p>
          <a:p>
            <a:pPr lvl="1"/>
            <a:r>
              <a:rPr lang="en-GB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3"/>
              </a:rPr>
              <a:t>Heterogeneous Computing and Power Efficiency in HEP (Wed, ~5pm)</a:t>
            </a:r>
            <a:endParaRPr lang="en-GB" b="0" i="0" dirty="0">
              <a:solidFill>
                <a:srgbClr val="CB6D04"/>
              </a:solidFill>
              <a:effectLst/>
              <a:latin typeface="Roboto Light" panose="02000000000000000000" pitchFamily="2" charset="0"/>
            </a:endParaRPr>
          </a:p>
          <a:p>
            <a:pPr lvl="1"/>
            <a:r>
              <a:rPr lang="en-GB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4"/>
              </a:rPr>
              <a:t>Simulating the Carbon Cost of Grid Sites (Thurs, Plenary)</a:t>
            </a:r>
            <a:endParaRPr lang="en-GB" b="0" i="0" dirty="0">
              <a:solidFill>
                <a:srgbClr val="CB6D04"/>
              </a:solidFill>
              <a:effectLst/>
              <a:latin typeface="Roboto Light" panose="02000000000000000000" pitchFamily="2" charset="0"/>
            </a:endParaRPr>
          </a:p>
          <a:p>
            <a:r>
              <a:rPr lang="en-GB" dirty="0"/>
              <a:t>Further Julia talks:</a:t>
            </a:r>
          </a:p>
          <a:p>
            <a:pPr lvl="1"/>
            <a:r>
              <a:rPr lang="en-GB" b="0" i="0" dirty="0" err="1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5"/>
              </a:rPr>
              <a:t>BAT.jl</a:t>
            </a:r>
            <a:r>
              <a:rPr lang="en-GB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5"/>
              </a:rPr>
              <a:t>, the Bayesian Analysis Toolkit in Julia (Wed, ~5pm)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2862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503AB-E834-A176-5406-2753015CC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95509-AFC3-7876-317D-F54D1FE0F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172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6BAC-F42F-E630-4D68-A52C1998D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Performance Matters…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97535-749F-7FDE-7554-304909A86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25" y="1697403"/>
            <a:ext cx="5089386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Accessibility of science goals</a:t>
            </a:r>
          </a:p>
          <a:p>
            <a:r>
              <a:rPr lang="en-GB" dirty="0"/>
              <a:t>NetZero / Energy Efficiency</a:t>
            </a:r>
          </a:p>
          <a:p>
            <a:endParaRPr lang="en-GB" dirty="0"/>
          </a:p>
          <a:p>
            <a:r>
              <a:rPr lang="en-GB" dirty="0"/>
              <a:t>Depends on:</a:t>
            </a:r>
          </a:p>
          <a:p>
            <a:pPr lvl="1"/>
            <a:r>
              <a:rPr lang="en-GB" dirty="0"/>
              <a:t>Efficiency of algorithm</a:t>
            </a:r>
          </a:p>
          <a:p>
            <a:pPr lvl="1"/>
            <a:r>
              <a:rPr lang="en-GB" dirty="0"/>
              <a:t>Suitability to programming language</a:t>
            </a:r>
          </a:p>
          <a:p>
            <a:pPr lvl="1"/>
            <a:r>
              <a:rPr lang="en-GB" dirty="0"/>
              <a:t>Compiler / interpreter performance (optimisations)</a:t>
            </a:r>
          </a:p>
          <a:p>
            <a:pPr lvl="1"/>
            <a:r>
              <a:rPr lang="en-GB" dirty="0"/>
              <a:t>CPU features – SIMD extensions, cache hierarchy</a:t>
            </a:r>
          </a:p>
          <a:p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8732560-9D64-7382-D9A0-D8ADE588CA30}"/>
              </a:ext>
            </a:extLst>
          </p:cNvPr>
          <p:cNvGrpSpPr/>
          <p:nvPr/>
        </p:nvGrpSpPr>
        <p:grpSpPr>
          <a:xfrm>
            <a:off x="5936974" y="1001680"/>
            <a:ext cx="6146801" cy="5614987"/>
            <a:chOff x="5936974" y="1001680"/>
            <a:chExt cx="6146801" cy="56149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F4A115F-87DF-C781-244D-C4EE4274AACA}"/>
                </a:ext>
              </a:extLst>
            </p:cNvPr>
            <p:cNvSpPr/>
            <p:nvPr/>
          </p:nvSpPr>
          <p:spPr>
            <a:xfrm>
              <a:off x="10003184" y="1001680"/>
              <a:ext cx="2080591" cy="9762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Suitability to language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696F63-7F10-8910-4D1B-9A6C384F6E0F}"/>
                </a:ext>
              </a:extLst>
            </p:cNvPr>
            <p:cNvSpPr/>
            <p:nvPr/>
          </p:nvSpPr>
          <p:spPr>
            <a:xfrm>
              <a:off x="8223526" y="2409226"/>
              <a:ext cx="2080591" cy="9762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Algorithm efficiency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A529CF-0453-3333-BBCB-089FC6502733}"/>
                </a:ext>
              </a:extLst>
            </p:cNvPr>
            <p:cNvSpPr/>
            <p:nvPr/>
          </p:nvSpPr>
          <p:spPr>
            <a:xfrm>
              <a:off x="5936974" y="1325563"/>
              <a:ext cx="2080591" cy="9762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Compiler performance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B14A4E7-B4BF-BFA9-3D7E-83E7558A12B3}"/>
                </a:ext>
              </a:extLst>
            </p:cNvPr>
            <p:cNvSpPr/>
            <p:nvPr/>
          </p:nvSpPr>
          <p:spPr>
            <a:xfrm>
              <a:off x="8346661" y="5236234"/>
              <a:ext cx="2493618" cy="138043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CPU features (SIMD, cache width)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8C7B11C-3AEA-81FE-9E95-404E0AE24759}"/>
                </a:ext>
              </a:extLst>
            </p:cNvPr>
            <p:cNvCxnSpPr>
              <a:cxnSpLocks/>
              <a:stCxn id="4" idx="0"/>
              <a:endCxn id="5" idx="2"/>
            </p:cNvCxnSpPr>
            <p:nvPr/>
          </p:nvCxnSpPr>
          <p:spPr>
            <a:xfrm flipV="1">
              <a:off x="9263822" y="1977923"/>
              <a:ext cx="1779658" cy="431303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1903411-8116-3A33-2E6F-01339CA07A3F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9593470" y="1977923"/>
              <a:ext cx="1450010" cy="3252341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827D7F2-4A80-EC7B-ADC9-B6DAA13BDCF2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>
              <a:off x="6977270" y="2301806"/>
              <a:ext cx="2616200" cy="2934428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614A0EB-0F49-0EE5-F63A-3EEA5686D7C4}"/>
                </a:ext>
              </a:extLst>
            </p:cNvPr>
            <p:cNvCxnSpPr>
              <a:stCxn id="5" idx="1"/>
              <a:endCxn id="6" idx="3"/>
            </p:cNvCxnSpPr>
            <p:nvPr/>
          </p:nvCxnSpPr>
          <p:spPr>
            <a:xfrm flipH="1">
              <a:off x="8017565" y="1489802"/>
              <a:ext cx="1985619" cy="323883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25D8907-0CB4-6237-97FB-3DF8A762921F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9263822" y="3385469"/>
              <a:ext cx="329648" cy="1850765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34" name="Image" descr="Image">
            <a:extLst>
              <a:ext uri="{FF2B5EF4-FFF2-40B4-BE49-F238E27FC236}">
                <a16:creationId xmlns:a16="http://schemas.microsoft.com/office/drawing/2014/main" id="{37CB7C1E-EDF7-5624-D502-192985102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129" y="1349289"/>
            <a:ext cx="7018383" cy="504756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7758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1C4BA-EC8D-F4E6-82EA-80B862AF7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C++, Julia, (Python?)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19EEA-4CE4-26D5-51A6-2F1FFE658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39" y="1450146"/>
            <a:ext cx="8471298" cy="518457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Recently, most “performance” code in HEP has been written in C++</a:t>
            </a:r>
          </a:p>
          <a:p>
            <a:r>
              <a:rPr lang="en-GB" dirty="0"/>
              <a:t>Other languages are available…</a:t>
            </a:r>
          </a:p>
          <a:p>
            <a:r>
              <a:rPr lang="en-GB" dirty="0"/>
              <a:t>Julia seems to be a particularly good candidate </a:t>
            </a:r>
            <a:r>
              <a:rPr lang="en-GB" i="1" dirty="0"/>
              <a:t>for HEP</a:t>
            </a:r>
          </a:p>
          <a:p>
            <a:pPr lvl="1"/>
            <a:r>
              <a:rPr lang="en-GB" dirty="0"/>
              <a:t>“C21</a:t>
            </a:r>
            <a:r>
              <a:rPr lang="en-GB" baseline="30000" dirty="0"/>
              <a:t>st </a:t>
            </a:r>
            <a:r>
              <a:rPr lang="en-GB" dirty="0"/>
              <a:t>Language features”</a:t>
            </a:r>
          </a:p>
          <a:p>
            <a:pPr lvl="2"/>
            <a:r>
              <a:rPr lang="en-GB" dirty="0"/>
              <a:t>(inferred) typing with rich expressive type system</a:t>
            </a:r>
          </a:p>
          <a:p>
            <a:pPr lvl="2"/>
            <a:r>
              <a:rPr lang="en-GB" dirty="0"/>
              <a:t>integrated package management</a:t>
            </a:r>
          </a:p>
          <a:p>
            <a:pPr lvl="2"/>
            <a:r>
              <a:rPr lang="en-GB" dirty="0"/>
              <a:t>post-Class-based “object orientation” models</a:t>
            </a:r>
          </a:p>
          <a:p>
            <a:pPr lvl="1"/>
            <a:r>
              <a:rPr lang="en-GB" dirty="0"/>
              <a:t>Performance [thanks to JIT] close to C, C++, Fortran</a:t>
            </a:r>
          </a:p>
          <a:p>
            <a:pPr lvl="1"/>
            <a:r>
              <a:rPr lang="en-GB" dirty="0"/>
              <a:t>Expressiveness close to (and sometimes better than) Python</a:t>
            </a:r>
          </a:p>
          <a:p>
            <a:r>
              <a:rPr lang="en-GB" dirty="0"/>
              <a:t>I will assume you were convinced by the Plenary this morning…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37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BF9A-D4EF-F0AD-F359-C06065E1C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Benchmarking @ GLA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E7352-CD90-DCB3-061C-8C80780D0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507" y="1112913"/>
            <a:ext cx="10515600" cy="5532436"/>
          </a:xfrm>
        </p:spPr>
        <p:txBody>
          <a:bodyPr>
            <a:normAutofit/>
          </a:bodyPr>
          <a:lstStyle/>
          <a:p>
            <a:r>
              <a:rPr lang="en-GB" dirty="0"/>
              <a:t>For the past few years, Glasgow has been benchmarking systems as part of our energy efficiency goals.</a:t>
            </a:r>
          </a:p>
          <a:p>
            <a:r>
              <a:rPr lang="en-GB" dirty="0"/>
              <a:t>Systems include [and also in production @ Glasgow], all Alma 9</a:t>
            </a:r>
          </a:p>
          <a:p>
            <a:r>
              <a:rPr lang="en-GB" dirty="0"/>
              <a:t>X86</a:t>
            </a:r>
          </a:p>
          <a:p>
            <a:pPr lvl="1"/>
            <a:r>
              <a:rPr lang="en-GB" dirty="0"/>
              <a:t>H16 - </a:t>
            </a:r>
            <a:r>
              <a:rPr lang="it-IT" dirty="0"/>
              <a:t>2x Intel Xeon 		8-core 	E5-2630 v3 	2.4GHz </a:t>
            </a:r>
            <a:endParaRPr lang="en-GB" dirty="0"/>
          </a:p>
          <a:p>
            <a:pPr lvl="1"/>
            <a:r>
              <a:rPr lang="en-GB" dirty="0"/>
              <a:t>H17 - 2x Intel Xeon 		10-core 	E5-2630 v4 	2.2GHz </a:t>
            </a:r>
          </a:p>
          <a:p>
            <a:pPr lvl="1"/>
            <a:r>
              <a:rPr lang="en-GB" dirty="0"/>
              <a:t>D22 - 2x AMD EPYC 		32-core 	7513		2.6Ghz </a:t>
            </a:r>
          </a:p>
          <a:p>
            <a:r>
              <a:rPr lang="en-GB" dirty="0"/>
              <a:t>ARM</a:t>
            </a:r>
          </a:p>
          <a:p>
            <a:pPr lvl="1"/>
            <a:r>
              <a:rPr lang="en-GB" dirty="0"/>
              <a:t>A23 – 2x Ampere </a:t>
            </a:r>
            <a:r>
              <a:rPr lang="en-GB" dirty="0" err="1"/>
              <a:t>Altra</a:t>
            </a:r>
            <a:r>
              <a:rPr lang="en-GB" dirty="0"/>
              <a:t> 		80-core 	Q80-30 	3.0GHz</a:t>
            </a:r>
          </a:p>
          <a:p>
            <a:pPr lvl="1"/>
            <a:r>
              <a:rPr lang="en-GB" dirty="0"/>
              <a:t>M24 - Ampere </a:t>
            </a:r>
            <a:r>
              <a:rPr lang="en-GB" dirty="0" err="1"/>
              <a:t>Altra</a:t>
            </a:r>
            <a:r>
              <a:rPr lang="en-GB" dirty="0"/>
              <a:t> Max 	128-core	M128-30	3.0GHz</a:t>
            </a:r>
          </a:p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RISC-V</a:t>
            </a:r>
          </a:p>
          <a:p>
            <a:pPr lvl="1"/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….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6C5681-D942-DAEF-FD21-867DA8AE9FF7}"/>
              </a:ext>
            </a:extLst>
          </p:cNvPr>
          <p:cNvSpPr/>
          <p:nvPr/>
        </p:nvSpPr>
        <p:spPr>
          <a:xfrm>
            <a:off x="606056" y="5443870"/>
            <a:ext cx="10515600" cy="107388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1980A-5C60-C3A5-9BDB-9A00C8FB1E38}"/>
              </a:ext>
            </a:extLst>
          </p:cNvPr>
          <p:cNvSpPr txBox="1"/>
          <p:nvPr/>
        </p:nvSpPr>
        <p:spPr>
          <a:xfrm>
            <a:off x="3019646" y="5749981"/>
            <a:ext cx="801694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No RISC-V target for Julia yet [in progress] so not tested here</a:t>
            </a:r>
          </a:p>
        </p:txBody>
      </p:sp>
    </p:spTree>
    <p:extLst>
      <p:ext uri="{BB962C8B-B14F-4D97-AF65-F5344CB8AC3E}">
        <p14:creationId xmlns:p14="http://schemas.microsoft.com/office/powerpoint/2010/main" val="50603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CD537-19E0-59B2-54FF-B6BE09B17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CPU-bound trivial benchmarks – Julia</a:t>
            </a:r>
            <a:r>
              <a:rPr lang="en-GB" baseline="30000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D0872-167E-C53D-AC3A-25E503F6F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5704"/>
            <a:ext cx="6066183" cy="52081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Generate Julia set for the Newton’s(Raphson-</a:t>
            </a:r>
            <a:r>
              <a:rPr lang="en-GB" dirty="0" err="1"/>
              <a:t>Seki,et</a:t>
            </a:r>
            <a:r>
              <a:rPr lang="en-GB" dirty="0"/>
              <a:t> al) method convergence of x</a:t>
            </a:r>
            <a:r>
              <a:rPr lang="en-GB" baseline="30000" dirty="0"/>
              <a:t>3</a:t>
            </a:r>
            <a:r>
              <a:rPr lang="en-GB" dirty="0"/>
              <a:t> - 1 = 0 , over 10k x 10k grid of points.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Large array to also test allocations – bigger than stack size, penalises intermediate arrays and frequent dynamic array resizing.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Benchmarked code does </a:t>
            </a:r>
            <a:r>
              <a:rPr lang="en-GB" i="1" dirty="0"/>
              <a:t>not</a:t>
            </a:r>
            <a:r>
              <a:rPr lang="en-GB" dirty="0"/>
              <a:t> write to disk (not interested in IO benching)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 “clever” optimisations, just idiomatic code.</a:t>
            </a:r>
          </a:p>
        </p:txBody>
      </p:sp>
      <p:pic>
        <p:nvPicPr>
          <p:cNvPr id="5" name="Picture 4" descr="A colorful background with black dots&#10;&#10;Description automatically generated with medium confidence">
            <a:extLst>
              <a:ext uri="{FF2B5EF4-FFF2-40B4-BE49-F238E27FC236}">
                <a16:creationId xmlns:a16="http://schemas.microsoft.com/office/drawing/2014/main" id="{E41F0630-8005-74E6-D017-3860EE011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990" y="1552799"/>
            <a:ext cx="4415183" cy="4415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55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D000D-A71E-5DB6-98BC-839B58494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E9E5C-6059-74FB-06DB-83F72D0A3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CPU-bound trivial benchmarks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C7A4E2-9EB5-6560-400A-0913BC80E36C}"/>
              </a:ext>
            </a:extLst>
          </p:cNvPr>
          <p:cNvGrpSpPr/>
          <p:nvPr/>
        </p:nvGrpSpPr>
        <p:grpSpPr>
          <a:xfrm>
            <a:off x="316739" y="1733904"/>
            <a:ext cx="3582505" cy="4654202"/>
            <a:chOff x="4823791" y="1789043"/>
            <a:chExt cx="3582505" cy="465420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9D1C2E4-BCC6-C290-20BB-085A7A8A15CD}"/>
                </a:ext>
              </a:extLst>
            </p:cNvPr>
            <p:cNvSpPr/>
            <p:nvPr/>
          </p:nvSpPr>
          <p:spPr>
            <a:xfrm>
              <a:off x="4823791" y="1789043"/>
              <a:ext cx="3582505" cy="428487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E933DCE-6BCC-E8AA-326D-E3B079726F35}"/>
                </a:ext>
              </a:extLst>
            </p:cNvPr>
            <p:cNvSpPr txBox="1"/>
            <p:nvPr/>
          </p:nvSpPr>
          <p:spPr>
            <a:xfrm>
              <a:off x="5327374" y="6073913"/>
              <a:ext cx="2540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x64, C more performant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B6CD27-6ABE-A1B0-F018-B6F058396C38}"/>
              </a:ext>
            </a:extLst>
          </p:cNvPr>
          <p:cNvGrpSpPr/>
          <p:nvPr/>
        </p:nvGrpSpPr>
        <p:grpSpPr>
          <a:xfrm>
            <a:off x="3751582" y="1758028"/>
            <a:ext cx="3582505" cy="4654202"/>
            <a:chOff x="8439426" y="1789043"/>
            <a:chExt cx="3582505" cy="465420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C6D6CEE-8DAE-6064-DBF7-E08A83795C32}"/>
                </a:ext>
              </a:extLst>
            </p:cNvPr>
            <p:cNvSpPr/>
            <p:nvPr/>
          </p:nvSpPr>
          <p:spPr>
            <a:xfrm>
              <a:off x="8439426" y="1789043"/>
              <a:ext cx="3582505" cy="428487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088A08-A0E9-BAAB-2C16-8C44BE6614A0}"/>
                </a:ext>
              </a:extLst>
            </p:cNvPr>
            <p:cNvSpPr txBox="1"/>
            <p:nvPr/>
          </p:nvSpPr>
          <p:spPr>
            <a:xfrm>
              <a:off x="8876748" y="6073913"/>
              <a:ext cx="2998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ARM, Julia more performant!</a:t>
              </a:r>
            </a:p>
          </p:txBody>
        </p:sp>
      </p:grpSp>
      <p:pic>
        <p:nvPicPr>
          <p:cNvPr id="14" name="Picture 13" descr="A colorful background with black dots&#10;&#10;Description automatically generated with medium confidence">
            <a:extLst>
              <a:ext uri="{FF2B5EF4-FFF2-40B4-BE49-F238E27FC236}">
                <a16:creationId xmlns:a16="http://schemas.microsoft.com/office/drawing/2014/main" id="{582A2C88-125E-E00D-A42F-CD17B9726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990" y="1552799"/>
            <a:ext cx="4415183" cy="4415183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8273840-72D7-14CF-B20B-ECD5F76FCB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874028"/>
              </p:ext>
            </p:extLst>
          </p:nvPr>
        </p:nvGraphicFramePr>
        <p:xfrm>
          <a:off x="109727" y="1452458"/>
          <a:ext cx="7224360" cy="4815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961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0E5EE-7A8F-2A62-87AD-2EAF7285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Looking deeper – assembly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C7390-867E-13A5-F53F-76A8C9192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104" y="1526448"/>
            <a:ext cx="5385904" cy="4174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It’s trivial to inspect generated code for any function in Julia with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@code_native </a:t>
            </a:r>
            <a:r>
              <a:rPr lang="en-GB" dirty="0"/>
              <a:t>macro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On ARM, clang seems to generate less efficient loops for our </a:t>
            </a:r>
            <a:r>
              <a:rPr lang="en-GB" dirty="0" err="1"/>
              <a:t>impl</a:t>
            </a:r>
            <a:r>
              <a:rPr lang="en-GB" dirty="0"/>
              <a:t> than Julia does (despite both being LLVM backed)… </a:t>
            </a:r>
          </a:p>
          <a:p>
            <a:pPr marL="0" indent="0">
              <a:buNone/>
            </a:pPr>
            <a:r>
              <a:rPr lang="en-GB" dirty="0"/>
              <a:t>and Julia </a:t>
            </a:r>
            <a:r>
              <a:rPr lang="en-GB" dirty="0" err="1"/>
              <a:t>inlines</a:t>
            </a:r>
            <a:r>
              <a:rPr lang="en-GB" dirty="0"/>
              <a:t> almost all its complex math (although that should affect both architectures)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154C06-8D74-5AF7-222A-44A83CD3C24B}"/>
              </a:ext>
            </a:extLst>
          </p:cNvPr>
          <p:cNvSpPr txBox="1"/>
          <p:nvPr/>
        </p:nvSpPr>
        <p:spPr>
          <a:xfrm>
            <a:off x="6166677" y="1720840"/>
            <a:ext cx="6096000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/>
              <a:t>        </a:t>
            </a:r>
            <a:r>
              <a:rPr lang="en-GB" sz="2000" b="1" dirty="0"/>
              <a:t>bl      __muldc3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fmov</a:t>
            </a:r>
            <a:r>
              <a:rPr lang="en-GB" sz="2000" dirty="0"/>
              <a:t>    d2, d0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fmov</a:t>
            </a:r>
            <a:r>
              <a:rPr lang="en-GB" sz="2000" dirty="0"/>
              <a:t>    d3, d1</a:t>
            </a:r>
          </a:p>
          <a:p>
            <a:r>
              <a:rPr lang="en-GB" sz="2000" dirty="0"/>
              <a:t>        b       .LBB0_2</a:t>
            </a:r>
          </a:p>
          <a:p>
            <a:r>
              <a:rPr lang="en-GB" sz="2000" dirty="0"/>
              <a:t>.LBB0_5: 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fnmul</a:t>
            </a:r>
            <a:r>
              <a:rPr lang="en-GB" sz="2000" dirty="0"/>
              <a:t>   d3, d4, d3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fmov</a:t>
            </a:r>
            <a:r>
              <a:rPr lang="en-GB" sz="2000" dirty="0"/>
              <a:t>    d0, d2</a:t>
            </a:r>
          </a:p>
          <a:p>
            <a:r>
              <a:rPr lang="en-GB" sz="2000" dirty="0"/>
              <a:t>        str     d1, [</a:t>
            </a:r>
            <a:r>
              <a:rPr lang="en-GB" sz="2000" dirty="0" err="1"/>
              <a:t>sp</a:t>
            </a:r>
            <a:r>
              <a:rPr lang="en-GB" sz="2000" dirty="0"/>
              <a:t>, #24]                   // 8-byte Folded Spill</a:t>
            </a:r>
          </a:p>
          <a:p>
            <a:r>
              <a:rPr lang="en-GB" sz="2000" dirty="0"/>
              <a:t>        str     d2, [</a:t>
            </a:r>
            <a:r>
              <a:rPr lang="en-GB" sz="2000" dirty="0" err="1"/>
              <a:t>sp</a:t>
            </a:r>
            <a:r>
              <a:rPr lang="en-GB" sz="2000" dirty="0"/>
              <a:t>, #8]                    // 8-byte Folded Spill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ldr</a:t>
            </a:r>
            <a:r>
              <a:rPr lang="en-GB" sz="2000" dirty="0"/>
              <a:t>     d1, [</a:t>
            </a:r>
            <a:r>
              <a:rPr lang="en-GB" sz="2000" dirty="0" err="1"/>
              <a:t>sp</a:t>
            </a:r>
            <a:r>
              <a:rPr lang="en-GB" sz="2000" dirty="0"/>
              <a:t>, #24]                   // 8-byte Folded Reload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ldr</a:t>
            </a:r>
            <a:r>
              <a:rPr lang="en-GB" sz="2000" dirty="0"/>
              <a:t>     d2, [</a:t>
            </a:r>
            <a:r>
              <a:rPr lang="en-GB" sz="2000" dirty="0" err="1"/>
              <a:t>sp</a:t>
            </a:r>
            <a:r>
              <a:rPr lang="en-GB" sz="2000" dirty="0"/>
              <a:t>, #8]                    // 8-byte Folded Reload</a:t>
            </a:r>
          </a:p>
          <a:p>
            <a:r>
              <a:rPr lang="en-GB" sz="2000" dirty="0"/>
              <a:t>        </a:t>
            </a:r>
            <a:r>
              <a:rPr lang="en-GB" sz="2000" b="1" dirty="0"/>
              <a:t>bl      __muldc3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808251-321A-A14E-D676-11F93145E046}"/>
              </a:ext>
            </a:extLst>
          </p:cNvPr>
          <p:cNvSpPr txBox="1"/>
          <p:nvPr/>
        </p:nvSpPr>
        <p:spPr>
          <a:xfrm>
            <a:off x="7509565" y="5506492"/>
            <a:ext cx="3811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 assembly with complex math calls</a:t>
            </a:r>
          </a:p>
          <a:p>
            <a:r>
              <a:rPr lang="en-GB" dirty="0"/>
              <a:t>(</a:t>
            </a:r>
            <a:r>
              <a:rPr lang="en-GB" dirty="0" err="1"/>
              <a:t>inlined</a:t>
            </a:r>
            <a:r>
              <a:rPr lang="en-GB" dirty="0"/>
              <a:t> in Julia output)</a:t>
            </a:r>
          </a:p>
        </p:txBody>
      </p:sp>
    </p:spTree>
    <p:extLst>
      <p:ext uri="{BB962C8B-B14F-4D97-AF65-F5344CB8AC3E}">
        <p14:creationId xmlns:p14="http://schemas.microsoft.com/office/powerpoint/2010/main" val="137425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F34AD-B9D1-4949-07DA-105A75D72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8C8F3-8476-3F32-83F1-6C1B25F16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Looking deeper – assembly 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A9153-6747-DFE4-2642-D0C37A6CB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5948"/>
            <a:ext cx="10515600" cy="14665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It’s trivial to inspect generated code for any function in Julia with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@code_[lowered|warntype|llvm|native] </a:t>
            </a:r>
            <a:r>
              <a:rPr lang="en-GB" dirty="0"/>
              <a:t>macros</a:t>
            </a:r>
          </a:p>
          <a:p>
            <a:pPr marL="0" indent="0">
              <a:buNone/>
            </a:pPr>
            <a:r>
              <a:rPr lang="en-GB" dirty="0"/>
              <a:t>On ARM, clang seems to generate less efficient branches for our </a:t>
            </a:r>
            <a:r>
              <a:rPr lang="en-GB" dirty="0" err="1"/>
              <a:t>impl</a:t>
            </a:r>
            <a:r>
              <a:rPr lang="en-GB" dirty="0"/>
              <a:t> than Julia does (despite both being LLVM backed)…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0C49E7-61FB-6BC9-4D5E-A1A239E4F0A3}"/>
              </a:ext>
            </a:extLst>
          </p:cNvPr>
          <p:cNvSpPr txBox="1"/>
          <p:nvPr/>
        </p:nvSpPr>
        <p:spPr>
          <a:xfrm>
            <a:off x="1880705" y="6352635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Julia sample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780D7F-C3C2-46D9-6023-8D2CFCC2E869}"/>
              </a:ext>
            </a:extLst>
          </p:cNvPr>
          <p:cNvSpPr txBox="1"/>
          <p:nvPr/>
        </p:nvSpPr>
        <p:spPr>
          <a:xfrm>
            <a:off x="8115853" y="6357007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 sample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88A6CF-E214-B33F-577A-D44B17207C12}"/>
              </a:ext>
            </a:extLst>
          </p:cNvPr>
          <p:cNvSpPr txBox="1"/>
          <p:nvPr/>
        </p:nvSpPr>
        <p:spPr>
          <a:xfrm>
            <a:off x="539723" y="293231"/>
            <a:ext cx="4770783" cy="5940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err="1"/>
              <a:t>cmp</a:t>
            </a:r>
            <a:r>
              <a:rPr lang="en-GB" sz="2000" dirty="0"/>
              <a:t>     x19, #20</a:t>
            </a:r>
          </a:p>
          <a:p>
            <a:r>
              <a:rPr lang="en-GB" sz="2000" dirty="0"/>
              <a:t>    b.ne    .LBB0_5</a:t>
            </a:r>
          </a:p>
          <a:p>
            <a:r>
              <a:rPr lang="en-GB" sz="2000" dirty="0"/>
              <a:t>    mov     w0, #1</a:t>
            </a:r>
          </a:p>
          <a:p>
            <a:r>
              <a:rPr lang="en-GB" sz="2000" dirty="0"/>
              <a:t>    b       .LBB0_10</a:t>
            </a:r>
          </a:p>
          <a:p>
            <a:r>
              <a:rPr lang="en-GB" sz="2000" dirty="0"/>
              <a:t>.LBB0_5:                                // %L77</a:t>
            </a:r>
          </a:p>
          <a:p>
            <a:r>
              <a:rPr lang="en-GB" sz="2000" dirty="0"/>
              <a:t>    </a:t>
            </a:r>
            <a:r>
              <a:rPr lang="en-GB" sz="2000" dirty="0" err="1"/>
              <a:t>fcmp</a:t>
            </a:r>
            <a:r>
              <a:rPr lang="en-GB" sz="2000" dirty="0"/>
              <a:t>    d1, #0.0</a:t>
            </a:r>
          </a:p>
          <a:p>
            <a:r>
              <a:rPr lang="en-GB" sz="2000" dirty="0"/>
              <a:t>    b.gt    .LBB0_8</a:t>
            </a:r>
          </a:p>
          <a:p>
            <a:r>
              <a:rPr lang="en-GB" sz="2000" dirty="0"/>
              <a:t>    mov     d0, v1[1]</a:t>
            </a:r>
          </a:p>
          <a:p>
            <a:r>
              <a:rPr lang="en-GB" sz="2000" dirty="0"/>
              <a:t>    </a:t>
            </a:r>
            <a:r>
              <a:rPr lang="en-GB" sz="2000" dirty="0" err="1"/>
              <a:t>fcmp</a:t>
            </a:r>
            <a:r>
              <a:rPr lang="en-GB" sz="2000" dirty="0"/>
              <a:t>    d0, #0.0</a:t>
            </a:r>
          </a:p>
          <a:p>
            <a:r>
              <a:rPr lang="en-GB" sz="2000" dirty="0"/>
              <a:t>    b.gt    .LBB0_9</a:t>
            </a:r>
          </a:p>
          <a:p>
            <a:r>
              <a:rPr lang="en-GB" sz="2000" dirty="0"/>
              <a:t>    mov     w8, #4</a:t>
            </a:r>
          </a:p>
          <a:p>
            <a:r>
              <a:rPr lang="en-GB" sz="2000" dirty="0"/>
              <a:t>    </a:t>
            </a:r>
            <a:r>
              <a:rPr lang="en-GB" sz="2000" dirty="0" err="1"/>
              <a:t>csinc</a:t>
            </a:r>
            <a:r>
              <a:rPr lang="en-GB" sz="2000" dirty="0"/>
              <a:t>   w0, w8, </a:t>
            </a:r>
            <a:r>
              <a:rPr lang="en-GB" sz="2000" dirty="0" err="1"/>
              <a:t>wzr</a:t>
            </a:r>
            <a:r>
              <a:rPr lang="en-GB" sz="2000" dirty="0"/>
              <a:t>, mi</a:t>
            </a:r>
          </a:p>
          <a:p>
            <a:r>
              <a:rPr lang="en-GB" sz="2000" dirty="0"/>
              <a:t>    b       .LBB0_10</a:t>
            </a:r>
          </a:p>
          <a:p>
            <a:r>
              <a:rPr lang="en-GB" sz="2000" dirty="0"/>
              <a:t>.LBB0_8:</a:t>
            </a:r>
          </a:p>
          <a:p>
            <a:r>
              <a:rPr lang="en-GB" sz="2000" dirty="0"/>
              <a:t>    mov     w0, #2</a:t>
            </a:r>
          </a:p>
          <a:p>
            <a:r>
              <a:rPr lang="en-GB" sz="2000" dirty="0"/>
              <a:t>    b       .LBB0_10</a:t>
            </a:r>
          </a:p>
          <a:p>
            <a:r>
              <a:rPr lang="en-GB" sz="2000" dirty="0"/>
              <a:t>.LBB0_9:</a:t>
            </a:r>
          </a:p>
          <a:p>
            <a:r>
              <a:rPr lang="en-GB" sz="2000" dirty="0"/>
              <a:t>   mov     w0, #3</a:t>
            </a:r>
          </a:p>
          <a:p>
            <a:r>
              <a:rPr lang="en-GB" sz="2000" dirty="0"/>
              <a:t>.LBB0_10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D079C-CCF5-6F14-92A0-4C1E27F43110}"/>
              </a:ext>
            </a:extLst>
          </p:cNvPr>
          <p:cNvSpPr txBox="1"/>
          <p:nvPr/>
        </p:nvSpPr>
        <p:spPr>
          <a:xfrm>
            <a:off x="5804451" y="487596"/>
            <a:ext cx="6096000" cy="56323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2000" dirty="0" err="1"/>
              <a:t>cmp</a:t>
            </a:r>
            <a:r>
              <a:rPr lang="en-GB" sz="2000" dirty="0"/>
              <a:t>     w8, #20</a:t>
            </a:r>
          </a:p>
          <a:p>
            <a:r>
              <a:rPr lang="en-GB" sz="2000" dirty="0"/>
              <a:t>        b.ne    .LBB0_8</a:t>
            </a:r>
          </a:p>
          <a:p>
            <a:r>
              <a:rPr lang="en-GB" sz="2000" dirty="0"/>
              <a:t>        mov     w0, </a:t>
            </a:r>
            <a:r>
              <a:rPr lang="en-GB" sz="2000" dirty="0" err="1"/>
              <a:t>wzr</a:t>
            </a:r>
            <a:endParaRPr lang="en-GB" sz="2000" dirty="0"/>
          </a:p>
          <a:p>
            <a:r>
              <a:rPr lang="en-GB" sz="2000" dirty="0"/>
              <a:t>        b       .LBB0_13</a:t>
            </a:r>
          </a:p>
          <a:p>
            <a:r>
              <a:rPr lang="en-GB" sz="2000" dirty="0"/>
              <a:t>.LBB0_8: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fcmp</a:t>
            </a:r>
            <a:r>
              <a:rPr lang="en-GB" sz="2000" dirty="0"/>
              <a:t>    d9, #0.0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b.le</a:t>
            </a:r>
            <a:r>
              <a:rPr lang="en-GB" sz="2000" dirty="0"/>
              <a:t>    .LBB0_10</a:t>
            </a:r>
          </a:p>
          <a:p>
            <a:r>
              <a:rPr lang="en-GB" sz="2000" dirty="0"/>
              <a:t>        mov     w0, #1                          // =0x1</a:t>
            </a:r>
          </a:p>
          <a:p>
            <a:r>
              <a:rPr lang="en-GB" sz="2000" dirty="0"/>
              <a:t>        b       .LBB0_13</a:t>
            </a:r>
          </a:p>
          <a:p>
            <a:r>
              <a:rPr lang="en-GB" sz="2000" dirty="0"/>
              <a:t>.LBB0_10: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fcmp</a:t>
            </a:r>
            <a:r>
              <a:rPr lang="en-GB" sz="2000" dirty="0"/>
              <a:t>    d8, #0.0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b.le</a:t>
            </a:r>
            <a:r>
              <a:rPr lang="en-GB" sz="2000" dirty="0"/>
              <a:t>    .LBB0_12</a:t>
            </a:r>
          </a:p>
          <a:p>
            <a:r>
              <a:rPr lang="en-GB" sz="2000" dirty="0"/>
              <a:t>        mov     w0, #2                          // =0x2</a:t>
            </a:r>
          </a:p>
          <a:p>
            <a:r>
              <a:rPr lang="en-GB" sz="2000" dirty="0"/>
              <a:t>        b       .LBB0_13</a:t>
            </a:r>
          </a:p>
          <a:p>
            <a:r>
              <a:rPr lang="en-GB" sz="2000" dirty="0"/>
              <a:t>.LBB0_12:</a:t>
            </a:r>
          </a:p>
          <a:p>
            <a:r>
              <a:rPr lang="en-GB" sz="2000" dirty="0"/>
              <a:t>        mov     w8, #3                          // =0x3</a:t>
            </a:r>
          </a:p>
          <a:p>
            <a:r>
              <a:rPr lang="en-GB" sz="2000" dirty="0"/>
              <a:t>        </a:t>
            </a:r>
            <a:r>
              <a:rPr lang="en-GB" sz="2000" dirty="0" err="1"/>
              <a:t>csel</a:t>
            </a:r>
            <a:r>
              <a:rPr lang="en-GB" sz="2000" dirty="0"/>
              <a:t>    w0, w8, </a:t>
            </a:r>
            <a:r>
              <a:rPr lang="en-GB" sz="2000" dirty="0" err="1"/>
              <a:t>wzr</a:t>
            </a:r>
            <a:r>
              <a:rPr lang="en-GB" sz="2000" dirty="0"/>
              <a:t>, mi</a:t>
            </a:r>
          </a:p>
          <a:p>
            <a:r>
              <a:rPr lang="en-GB" sz="2000" dirty="0"/>
              <a:t>.LBB0_13</a:t>
            </a:r>
          </a:p>
        </p:txBody>
      </p:sp>
    </p:spTree>
    <p:extLst>
      <p:ext uri="{BB962C8B-B14F-4D97-AF65-F5344CB8AC3E}">
        <p14:creationId xmlns:p14="http://schemas.microsoft.com/office/powerpoint/2010/main" val="38068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im-e1.mp4" descr="anim-e1.mp4">
            <a:extLst>
              <a:ext uri="{FF2B5EF4-FFF2-40B4-BE49-F238E27FC236}">
                <a16:creationId xmlns:a16="http://schemas.microsoft.com/office/drawing/2014/main" id="{4A9131F9-6994-0ED0-BF5A-A7BB62961E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232939" y="1538493"/>
            <a:ext cx="5959061" cy="4429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EE93B0-AA4B-C8BB-11BC-EEFE4F122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 err="1"/>
              <a:t>JetReconstruction.jl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61C44-BA26-4DC9-70CF-4F99CEF0F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192" y="1719607"/>
            <a:ext cx="669787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Implementation of clustering algorithms for… jet reconstruction in Julia.</a:t>
            </a:r>
          </a:p>
          <a:p>
            <a:r>
              <a:rPr lang="en-GB" dirty="0"/>
              <a:t>Directly comparable to </a:t>
            </a:r>
            <a:r>
              <a:rPr lang="en-GB" dirty="0" err="1"/>
              <a:t>FastJet</a:t>
            </a:r>
            <a:r>
              <a:rPr lang="en-GB" dirty="0"/>
              <a:t>, the best in class C++ implementation.</a:t>
            </a:r>
          </a:p>
          <a:p>
            <a:r>
              <a:rPr lang="en-GB" dirty="0"/>
              <a:t>Optimised Julia - @simd for targeted vectorisation, cache-friendly data structures etc</a:t>
            </a:r>
          </a:p>
          <a:p>
            <a:pPr lvl="1"/>
            <a:r>
              <a:rPr lang="en-GB" dirty="0"/>
              <a:t>But still work in progress – more can be done.</a:t>
            </a:r>
          </a:p>
          <a:p>
            <a:endParaRPr lang="en-GB" dirty="0"/>
          </a:p>
          <a:p>
            <a:r>
              <a:rPr lang="en-GB" dirty="0"/>
              <a:t>See Graeme Stewart’s talk: </a:t>
            </a:r>
            <a:r>
              <a:rPr lang="en-GB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  <a:hlinkClick r:id="rId3"/>
              </a:rPr>
              <a:t>Fast Jet Reconstruction in Julia (Wed, 1330)</a:t>
            </a:r>
            <a:endParaRPr lang="en-GB" b="0" i="0" dirty="0">
              <a:solidFill>
                <a:srgbClr val="CB6D04"/>
              </a:solidFill>
              <a:effectLst/>
              <a:latin typeface="Roboto Light" panose="02000000000000000000" pitchFamily="2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6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1356</Words>
  <Application>Microsoft Office PowerPoint</Application>
  <PresentationFormat>Widescreen</PresentationFormat>
  <Paragraphs>185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Roboto Light</vt:lpstr>
      <vt:lpstr>ui-monospace</vt:lpstr>
      <vt:lpstr>Office Theme</vt:lpstr>
      <vt:lpstr>Comparative efficiency of (HEP) codes across languages and architectures</vt:lpstr>
      <vt:lpstr>Performance Matters…</vt:lpstr>
      <vt:lpstr>C++, Julia, (Python?)</vt:lpstr>
      <vt:lpstr>Benchmarking @ GLA</vt:lpstr>
      <vt:lpstr>CPU-bound trivial benchmarks – Julia2</vt:lpstr>
      <vt:lpstr>CPU-bound trivial benchmarks</vt:lpstr>
      <vt:lpstr>Looking deeper – assembly output</vt:lpstr>
      <vt:lpstr>Looking deeper – assembly output</vt:lpstr>
      <vt:lpstr>JetReconstruction.jl</vt:lpstr>
      <vt:lpstr>PowerPoint Presentation</vt:lpstr>
      <vt:lpstr>CURRENT - Benchmarks, by system v FastJet</vt:lpstr>
      <vt:lpstr>CURRENT - Benchmarks, by system v FastJet</vt:lpstr>
      <vt:lpstr>CURRENT - Benchmarks, by system v FastJet</vt:lpstr>
      <vt:lpstr>CURRENT - Benchmarks, by system v FastJet</vt:lpstr>
      <vt:lpstr>CURRENT - Benchmarks, by system v FastJet</vt:lpstr>
      <vt:lpstr>Conclusions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 Skipsey</dc:creator>
  <cp:lastModifiedBy>Samuel Skipsey</cp:lastModifiedBy>
  <cp:revision>2</cp:revision>
  <dcterms:created xsi:type="dcterms:W3CDTF">2024-10-11T13:55:45Z</dcterms:created>
  <dcterms:modified xsi:type="dcterms:W3CDTF">2024-10-24T05:40:07Z</dcterms:modified>
</cp:coreProperties>
</file>