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60" r:id="rId4"/>
    <p:sldId id="300" r:id="rId5"/>
    <p:sldId id="372" r:id="rId6"/>
    <p:sldId id="373" r:id="rId7"/>
    <p:sldId id="383" r:id="rId8"/>
    <p:sldId id="374" r:id="rId9"/>
    <p:sldId id="368" r:id="rId10"/>
    <p:sldId id="375" r:id="rId11"/>
    <p:sldId id="381" r:id="rId12"/>
    <p:sldId id="329" r:id="rId13"/>
    <p:sldId id="369" r:id="rId14"/>
    <p:sldId id="384" r:id="rId15"/>
    <p:sldId id="377" r:id="rId16"/>
    <p:sldId id="353" r:id="rId17"/>
    <p:sldId id="355" r:id="rId18"/>
    <p:sldId id="356" r:id="rId19"/>
    <p:sldId id="378" r:id="rId20"/>
    <p:sldId id="330" r:id="rId21"/>
    <p:sldId id="385" r:id="rId22"/>
    <p:sldId id="387" r:id="rId23"/>
    <p:sldId id="386" r:id="rId24"/>
    <p:sldId id="379" r:id="rId25"/>
    <p:sldId id="37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8183F70-B74A-9DED-F515-FE786B4A0E43}" name="Walder, James (STFC,RAL,PPD)" initials="W(" userId="S::james.walder@stfc.ac.uk::ed9c1e58-c268-411a-807e-d6158ca860a3" providerId="AD"/>
  <p188:author id="{6D44B8A7-9129-6697-6EF9-0AA1A562FEC2}" name="Thomas, Jyothish (STFC,RAL,SC)" initials="TJ(" userId="S::jyothish.thomas@stfc.ac.uk::b63a610e-c056-4e8a-86cf-b53c4157c213" providerId="AD"/>
  <p188:author id="{C52622EA-9211-D957-84A7-E55E9B5A30D7}" name="Ellis, Katy (STFC,RAL,PPD)" initials="E(" userId="S::katy.ellis@stfc.ac.uk::a1850d16-7537-4e1d-872a-23ca7aed99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2DF855-9644-49A5-9564-17B0CC39DD6B}" v="4186" dt="2024-10-21T07:25:43.6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7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8/10/relationships/authors" Target="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yrne, Thomas (STFC,RAL,SC)" userId="S::tom.byrne@stfc.ac.uk::9d4b01c6-673a-4e49-827c-109b449a309c" providerId="AD" clId="Web-{CBA35484-3D84-A20F-1AA4-38623A2C6E09}"/>
    <pc:docChg chg="addSld modSld">
      <pc:chgData name="Byrne, Thomas (STFC,RAL,SC)" userId="S::tom.byrne@stfc.ac.uk::9d4b01c6-673a-4e49-827c-109b449a309c" providerId="AD" clId="Web-{CBA35484-3D84-A20F-1AA4-38623A2C6E09}" dt="2024-10-10T13:17:18.269" v="1759" actId="20577"/>
      <pc:docMkLst>
        <pc:docMk/>
      </pc:docMkLst>
      <pc:sldChg chg="addSp delSp modSp">
        <pc:chgData name="Byrne, Thomas (STFC,RAL,SC)" userId="S::tom.byrne@stfc.ac.uk::9d4b01c6-673a-4e49-827c-109b449a309c" providerId="AD" clId="Web-{CBA35484-3D84-A20F-1AA4-38623A2C6E09}" dt="2024-10-10T12:42:09.258" v="692" actId="20577"/>
        <pc:sldMkLst>
          <pc:docMk/>
          <pc:sldMk cId="3001927306" sldId="368"/>
        </pc:sldMkLst>
        <pc:spChg chg="mod">
          <ac:chgData name="Byrne, Thomas (STFC,RAL,SC)" userId="S::tom.byrne@stfc.ac.uk::9d4b01c6-673a-4e49-827c-109b449a309c" providerId="AD" clId="Web-{CBA35484-3D84-A20F-1AA4-38623A2C6E09}" dt="2024-10-10T12:36:26.833" v="405" actId="20577"/>
          <ac:spMkLst>
            <pc:docMk/>
            <pc:sldMk cId="3001927306" sldId="368"/>
            <ac:spMk id="3" creationId="{F125269A-DF05-86A0-A3A4-188145626FE9}"/>
          </ac:spMkLst>
        </pc:spChg>
        <pc:spChg chg="add mod">
          <ac:chgData name="Byrne, Thomas (STFC,RAL,SC)" userId="S::tom.byrne@stfc.ac.uk::9d4b01c6-673a-4e49-827c-109b449a309c" providerId="AD" clId="Web-{CBA35484-3D84-A20F-1AA4-38623A2C6E09}" dt="2024-10-10T12:42:09.258" v="692" actId="20577"/>
          <ac:spMkLst>
            <pc:docMk/>
            <pc:sldMk cId="3001927306" sldId="368"/>
            <ac:spMk id="8" creationId="{9571BF9E-D18B-EDAC-4AA6-6FCE65571579}"/>
          </ac:spMkLst>
        </pc:spChg>
        <pc:picChg chg="add del mod">
          <ac:chgData name="Byrne, Thomas (STFC,RAL,SC)" userId="S::tom.byrne@stfc.ac.uk::9d4b01c6-673a-4e49-827c-109b449a309c" providerId="AD" clId="Web-{CBA35484-3D84-A20F-1AA4-38623A2C6E09}" dt="2024-10-10T12:31:55.270" v="384"/>
          <ac:picMkLst>
            <pc:docMk/>
            <pc:sldMk cId="3001927306" sldId="368"/>
            <ac:picMk id="2" creationId="{95AC79A3-CEB7-B092-9E78-F3C73489048C}"/>
          </ac:picMkLst>
        </pc:picChg>
        <pc:picChg chg="add mod">
          <ac:chgData name="Byrne, Thomas (STFC,RAL,SC)" userId="S::tom.byrne@stfc.ac.uk::9d4b01c6-673a-4e49-827c-109b449a309c" providerId="AD" clId="Web-{CBA35484-3D84-A20F-1AA4-38623A2C6E09}" dt="2024-10-10T12:39:44.031" v="637"/>
          <ac:picMkLst>
            <pc:docMk/>
            <pc:sldMk cId="3001927306" sldId="368"/>
            <ac:picMk id="4" creationId="{95EAE4CB-0E76-C66D-A012-7FC45F57F78D}"/>
          </ac:picMkLst>
        </pc:picChg>
        <pc:picChg chg="add mod">
          <ac:chgData name="Byrne, Thomas (STFC,RAL,SC)" userId="S::tom.byrne@stfc.ac.uk::9d4b01c6-673a-4e49-827c-109b449a309c" providerId="AD" clId="Web-{CBA35484-3D84-A20F-1AA4-38623A2C6E09}" dt="2024-10-10T12:39:54.282" v="638" actId="1076"/>
          <ac:picMkLst>
            <pc:docMk/>
            <pc:sldMk cId="3001927306" sldId="368"/>
            <ac:picMk id="5" creationId="{2F66ECBA-E8FC-A8E6-55D6-01CC853FD125}"/>
          </ac:picMkLst>
        </pc:picChg>
        <pc:picChg chg="add del mod">
          <ac:chgData name="Byrne, Thomas (STFC,RAL,SC)" userId="S::tom.byrne@stfc.ac.uk::9d4b01c6-673a-4e49-827c-109b449a309c" providerId="AD" clId="Web-{CBA35484-3D84-A20F-1AA4-38623A2C6E09}" dt="2024-10-10T12:35:55.034" v="402"/>
          <ac:picMkLst>
            <pc:docMk/>
            <pc:sldMk cId="3001927306" sldId="368"/>
            <ac:picMk id="6" creationId="{E5CFEFD7-50FE-57EA-561D-53ABD91EE6FA}"/>
          </ac:picMkLst>
        </pc:picChg>
      </pc:sldChg>
      <pc:sldChg chg="addSp modSp">
        <pc:chgData name="Byrne, Thomas (STFC,RAL,SC)" userId="S::tom.byrne@stfc.ac.uk::9d4b01c6-673a-4e49-827c-109b449a309c" providerId="AD" clId="Web-{CBA35484-3D84-A20F-1AA4-38623A2C6E09}" dt="2024-10-10T13:03:01.298" v="1263"/>
        <pc:sldMkLst>
          <pc:docMk/>
          <pc:sldMk cId="2776670711" sldId="370"/>
        </pc:sldMkLst>
        <pc:picChg chg="add mod">
          <ac:chgData name="Byrne, Thomas (STFC,RAL,SC)" userId="S::tom.byrne@stfc.ac.uk::9d4b01c6-673a-4e49-827c-109b449a309c" providerId="AD" clId="Web-{CBA35484-3D84-A20F-1AA4-38623A2C6E09}" dt="2024-10-10T13:03:01.298" v="1263"/>
          <ac:picMkLst>
            <pc:docMk/>
            <pc:sldMk cId="2776670711" sldId="370"/>
            <ac:picMk id="2" creationId="{18B23641-49D7-43FE-1BB0-6E5E20C7ABE5}"/>
          </ac:picMkLst>
        </pc:picChg>
      </pc:sldChg>
      <pc:sldChg chg="addSp modSp">
        <pc:chgData name="Byrne, Thomas (STFC,RAL,SC)" userId="S::tom.byrne@stfc.ac.uk::9d4b01c6-673a-4e49-827c-109b449a309c" providerId="AD" clId="Web-{CBA35484-3D84-A20F-1AA4-38623A2C6E09}" dt="2024-10-10T13:17:18.269" v="1759" actId="20577"/>
        <pc:sldMkLst>
          <pc:docMk/>
          <pc:sldMk cId="2310884834" sldId="373"/>
        </pc:sldMkLst>
        <pc:spChg chg="add mod ord">
          <ac:chgData name="Byrne, Thomas (STFC,RAL,SC)" userId="S::tom.byrne@stfc.ac.uk::9d4b01c6-673a-4e49-827c-109b449a309c" providerId="AD" clId="Web-{CBA35484-3D84-A20F-1AA4-38623A2C6E09}" dt="2024-10-10T12:26:15.282" v="376"/>
          <ac:spMkLst>
            <pc:docMk/>
            <pc:sldMk cId="2310884834" sldId="373"/>
            <ac:spMk id="3" creationId="{C8F78176-27DD-C40B-3D21-EB9C12765BAC}"/>
          </ac:spMkLst>
        </pc:spChg>
        <pc:spChg chg="mod">
          <ac:chgData name="Byrne, Thomas (STFC,RAL,SC)" userId="S::tom.byrne@stfc.ac.uk::9d4b01c6-673a-4e49-827c-109b449a309c" providerId="AD" clId="Web-{CBA35484-3D84-A20F-1AA4-38623A2C6E09}" dt="2024-10-10T13:17:18.269" v="1759" actId="20577"/>
          <ac:spMkLst>
            <pc:docMk/>
            <pc:sldMk cId="2310884834" sldId="373"/>
            <ac:spMk id="5" creationId="{9263EB30-3CB7-8631-BBB9-EEF9DD45BEC6}"/>
          </ac:spMkLst>
        </pc:spChg>
        <pc:picChg chg="mod">
          <ac:chgData name="Byrne, Thomas (STFC,RAL,SC)" userId="S::tom.byrne@stfc.ac.uk::9d4b01c6-673a-4e49-827c-109b449a309c" providerId="AD" clId="Web-{CBA35484-3D84-A20F-1AA4-38623A2C6E09}" dt="2024-10-10T12:21:26.594" v="236" actId="1076"/>
          <ac:picMkLst>
            <pc:docMk/>
            <pc:sldMk cId="2310884834" sldId="373"/>
            <ac:picMk id="2" creationId="{DDE5F96E-E3D4-0AF1-2B1C-299E1B303948}"/>
          </ac:picMkLst>
        </pc:picChg>
      </pc:sldChg>
      <pc:sldChg chg="addSp delSp modSp add replId">
        <pc:chgData name="Byrne, Thomas (STFC,RAL,SC)" userId="S::tom.byrne@stfc.ac.uk::9d4b01c6-673a-4e49-827c-109b449a309c" providerId="AD" clId="Web-{CBA35484-3D84-A20F-1AA4-38623A2C6E09}" dt="2024-10-10T13:16:05.468" v="1690" actId="20577"/>
        <pc:sldMkLst>
          <pc:docMk/>
          <pc:sldMk cId="2379172490" sldId="375"/>
        </pc:sldMkLst>
        <pc:spChg chg="mod">
          <ac:chgData name="Byrne, Thomas (STFC,RAL,SC)" userId="S::tom.byrne@stfc.ac.uk::9d4b01c6-673a-4e49-827c-109b449a309c" providerId="AD" clId="Web-{CBA35484-3D84-A20F-1AA4-38623A2C6E09}" dt="2024-10-10T12:44:55.580" v="739" actId="14100"/>
          <ac:spMkLst>
            <pc:docMk/>
            <pc:sldMk cId="2379172490" sldId="375"/>
            <ac:spMk id="3" creationId="{F125269A-DF05-86A0-A3A4-188145626FE9}"/>
          </ac:spMkLst>
        </pc:spChg>
        <pc:spChg chg="add mod">
          <ac:chgData name="Byrne, Thomas (STFC,RAL,SC)" userId="S::tom.byrne@stfc.ac.uk::9d4b01c6-673a-4e49-827c-109b449a309c" providerId="AD" clId="Web-{CBA35484-3D84-A20F-1AA4-38623A2C6E09}" dt="2024-10-10T13:16:05.468" v="1690" actId="20577"/>
          <ac:spMkLst>
            <pc:docMk/>
            <pc:sldMk cId="2379172490" sldId="375"/>
            <ac:spMk id="5" creationId="{151956C2-6B1E-2340-537F-675EC33325B1}"/>
          </ac:spMkLst>
        </pc:spChg>
        <pc:spChg chg="add mod">
          <ac:chgData name="Byrne, Thomas (STFC,RAL,SC)" userId="S::tom.byrne@stfc.ac.uk::9d4b01c6-673a-4e49-827c-109b449a309c" providerId="AD" clId="Web-{CBA35484-3D84-A20F-1AA4-38623A2C6E09}" dt="2024-10-10T13:12:44.847" v="1448" actId="20577"/>
          <ac:spMkLst>
            <pc:docMk/>
            <pc:sldMk cId="2379172490" sldId="375"/>
            <ac:spMk id="7" creationId="{BE504D05-3A4E-D1F9-C395-498C5D2E31EC}"/>
          </ac:spMkLst>
        </pc:spChg>
        <pc:spChg chg="add mod">
          <ac:chgData name="Byrne, Thomas (STFC,RAL,SC)" userId="S::tom.byrne@stfc.ac.uk::9d4b01c6-673a-4e49-827c-109b449a309c" providerId="AD" clId="Web-{CBA35484-3D84-A20F-1AA4-38623A2C6E09}" dt="2024-10-10T13:06:14.918" v="1279" actId="1076"/>
          <ac:spMkLst>
            <pc:docMk/>
            <pc:sldMk cId="2379172490" sldId="375"/>
            <ac:spMk id="10" creationId="{1CE618C0-F46C-1F82-605B-35869DC3495B}"/>
          </ac:spMkLst>
        </pc:spChg>
        <pc:spChg chg="add del mod">
          <ac:chgData name="Byrne, Thomas (STFC,RAL,SC)" userId="S::tom.byrne@stfc.ac.uk::9d4b01c6-673a-4e49-827c-109b449a309c" providerId="AD" clId="Web-{CBA35484-3D84-A20F-1AA4-38623A2C6E09}" dt="2024-10-10T13:10:10.979" v="1400"/>
          <ac:spMkLst>
            <pc:docMk/>
            <pc:sldMk cId="2379172490" sldId="375"/>
            <ac:spMk id="14" creationId="{579B5E69-C092-DF9C-0915-81B45FE3C1DC}"/>
          </ac:spMkLst>
        </pc:spChg>
        <pc:spChg chg="add mod">
          <ac:chgData name="Byrne, Thomas (STFC,RAL,SC)" userId="S::tom.byrne@stfc.ac.uk::9d4b01c6-673a-4e49-827c-109b449a309c" providerId="AD" clId="Web-{CBA35484-3D84-A20F-1AA4-38623A2C6E09}" dt="2024-10-10T13:10:06.994" v="1399" actId="1076"/>
          <ac:spMkLst>
            <pc:docMk/>
            <pc:sldMk cId="2379172490" sldId="375"/>
            <ac:spMk id="15" creationId="{B1ABA823-80DD-CBC2-ECCC-F600BA167922}"/>
          </ac:spMkLst>
        </pc:spChg>
        <pc:spChg chg="add mod">
          <ac:chgData name="Byrne, Thomas (STFC,RAL,SC)" userId="S::tom.byrne@stfc.ac.uk::9d4b01c6-673a-4e49-827c-109b449a309c" providerId="AD" clId="Web-{CBA35484-3D84-A20F-1AA4-38623A2C6E09}" dt="2024-10-10T13:12:22.611" v="1435" actId="20577"/>
          <ac:spMkLst>
            <pc:docMk/>
            <pc:sldMk cId="2379172490" sldId="375"/>
            <ac:spMk id="16" creationId="{277223A2-99D3-7B86-649F-4B25F460B25F}"/>
          </ac:spMkLst>
        </pc:spChg>
        <pc:inkChg chg="add del">
          <ac:chgData name="Byrne, Thomas (STFC,RAL,SC)" userId="S::tom.byrne@stfc.ac.uk::9d4b01c6-673a-4e49-827c-109b449a309c" providerId="AD" clId="Web-{CBA35484-3D84-A20F-1AA4-38623A2C6E09}" dt="2024-10-10T13:04:06.645" v="1267"/>
          <ac:inkMkLst>
            <pc:docMk/>
            <pc:sldMk cId="2379172490" sldId="375"/>
            <ac:inkMk id="8" creationId="{218AC8DD-6182-E18B-AA1D-1C94763DC4B9}"/>
          </ac:inkMkLst>
        </pc:inkChg>
        <pc:inkChg chg="add del">
          <ac:chgData name="Byrne, Thomas (STFC,RAL,SC)" userId="S::tom.byrne@stfc.ac.uk::9d4b01c6-673a-4e49-827c-109b449a309c" providerId="AD" clId="Web-{CBA35484-3D84-A20F-1AA4-38623A2C6E09}" dt="2024-10-10T13:04:05.489" v="1266"/>
          <ac:inkMkLst>
            <pc:docMk/>
            <pc:sldMk cId="2379172490" sldId="375"/>
            <ac:inkMk id="9" creationId="{08B82F94-17D2-2521-FDE6-C19CFC2B5E02}"/>
          </ac:inkMkLst>
        </pc:inkChg>
        <pc:inkChg chg="add del">
          <ac:chgData name="Byrne, Thomas (STFC,RAL,SC)" userId="S::tom.byrne@stfc.ac.uk::9d4b01c6-673a-4e49-827c-109b449a309c" providerId="AD" clId="Web-{CBA35484-3D84-A20F-1AA4-38623A2C6E09}" dt="2024-10-10T13:04:49.710" v="1270"/>
          <ac:inkMkLst>
            <pc:docMk/>
            <pc:sldMk cId="2379172490" sldId="375"/>
            <ac:inkMk id="11" creationId="{6F128553-19CA-3870-30FD-DE8196D6E775}"/>
          </ac:inkMkLst>
        </pc:inkChg>
        <pc:inkChg chg="add del">
          <ac:chgData name="Byrne, Thomas (STFC,RAL,SC)" userId="S::tom.byrne@stfc.ac.uk::9d4b01c6-673a-4e49-827c-109b449a309c" providerId="AD" clId="Web-{CBA35484-3D84-A20F-1AA4-38623A2C6E09}" dt="2024-10-10T13:05:21.978" v="1275"/>
          <ac:inkMkLst>
            <pc:docMk/>
            <pc:sldMk cId="2379172490" sldId="375"/>
            <ac:inkMk id="12" creationId="{3658990A-44EC-2CFE-B77F-5441EED676AF}"/>
          </ac:inkMkLst>
        </pc:inkChg>
        <pc:inkChg chg="add del">
          <ac:chgData name="Byrne, Thomas (STFC,RAL,SC)" userId="S::tom.byrne@stfc.ac.uk::9d4b01c6-673a-4e49-827c-109b449a309c" providerId="AD" clId="Web-{CBA35484-3D84-A20F-1AA4-38623A2C6E09}" dt="2024-10-10T13:05:20.728" v="1274"/>
          <ac:inkMkLst>
            <pc:docMk/>
            <pc:sldMk cId="2379172490" sldId="375"/>
            <ac:inkMk id="13" creationId="{EE56A160-18F8-02DC-E868-08A4D544051D}"/>
          </ac:inkMkLst>
        </pc:inkChg>
        <pc:cxnChg chg="add mod">
          <ac:chgData name="Byrne, Thomas (STFC,RAL,SC)" userId="S::tom.byrne@stfc.ac.uk::9d4b01c6-673a-4e49-827c-109b449a309c" providerId="AD" clId="Web-{CBA35484-3D84-A20F-1AA4-38623A2C6E09}" dt="2024-10-10T13:10:52.715" v="1417" actId="14100"/>
          <ac:cxnSpMkLst>
            <pc:docMk/>
            <pc:sldMk cId="2379172490" sldId="375"/>
            <ac:cxnSpMk id="17" creationId="{82885827-0C8D-F4F8-DB44-32139E7E2BCF}"/>
          </ac:cxnSpMkLst>
        </pc:cxnChg>
        <pc:cxnChg chg="add del mod">
          <ac:chgData name="Byrne, Thomas (STFC,RAL,SC)" userId="S::tom.byrne@stfc.ac.uk::9d4b01c6-673a-4e49-827c-109b449a309c" providerId="AD" clId="Web-{CBA35484-3D84-A20F-1AA4-38623A2C6E09}" dt="2024-10-10T13:11:55.797" v="1423"/>
          <ac:cxnSpMkLst>
            <pc:docMk/>
            <pc:sldMk cId="2379172490" sldId="375"/>
            <ac:cxnSpMk id="18" creationId="{37FC1BA4-112A-C59E-0637-73DE787A84AA}"/>
          </ac:cxnSpMkLst>
        </pc:cxnChg>
      </pc:sldChg>
    </pc:docChg>
  </pc:docChgLst>
  <pc:docChgLst>
    <pc:chgData name="Thomas, Jyothish (STFC,RAL,SC)" userId="b63a610e-c056-4e8a-86cf-b53c4157c213" providerId="ADAL" clId="{2D3B8DAB-09C7-45C1-94C1-81DB829C05D2}"/>
    <pc:docChg chg="undo custSel delSld modSld sldOrd">
      <pc:chgData name="Thomas, Jyothish (STFC,RAL,SC)" userId="b63a610e-c056-4e8a-86cf-b53c4157c213" providerId="ADAL" clId="{2D3B8DAB-09C7-45C1-94C1-81DB829C05D2}" dt="2023-03-29T15:59:40.367" v="1212" actId="47"/>
      <pc:docMkLst>
        <pc:docMk/>
      </pc:docMkLst>
      <pc:sldChg chg="modSp del mod">
        <pc:chgData name="Thomas, Jyothish (STFC,RAL,SC)" userId="b63a610e-c056-4e8a-86cf-b53c4157c213" providerId="ADAL" clId="{2D3B8DAB-09C7-45C1-94C1-81DB829C05D2}" dt="2023-03-29T15:59:40.367" v="1212" actId="47"/>
        <pc:sldMkLst>
          <pc:docMk/>
          <pc:sldMk cId="1779927226" sldId="260"/>
        </pc:sldMkLst>
        <pc:spChg chg="mod">
          <ac:chgData name="Thomas, Jyothish (STFC,RAL,SC)" userId="b63a610e-c056-4e8a-86cf-b53c4157c213" providerId="ADAL" clId="{2D3B8DAB-09C7-45C1-94C1-81DB829C05D2}" dt="2023-03-29T14:26:37.291" v="566" actId="6549"/>
          <ac:spMkLst>
            <pc:docMk/>
            <pc:sldMk cId="1779927226" sldId="260"/>
            <ac:spMk id="3" creationId="{FD031B8F-C37C-4143-8C89-ADDB04F4181E}"/>
          </ac:spMkLst>
        </pc:spChg>
      </pc:sldChg>
      <pc:sldChg chg="addSp delSp modSp mod">
        <pc:chgData name="Thomas, Jyothish (STFC,RAL,SC)" userId="b63a610e-c056-4e8a-86cf-b53c4157c213" providerId="ADAL" clId="{2D3B8DAB-09C7-45C1-94C1-81DB829C05D2}" dt="2023-03-29T15:21:03.924" v="808" actId="21"/>
        <pc:sldMkLst>
          <pc:docMk/>
          <pc:sldMk cId="3298206111" sldId="262"/>
        </pc:sldMkLst>
        <pc:spChg chg="mod">
          <ac:chgData name="Thomas, Jyothish (STFC,RAL,SC)" userId="b63a610e-c056-4e8a-86cf-b53c4157c213" providerId="ADAL" clId="{2D3B8DAB-09C7-45C1-94C1-81DB829C05D2}" dt="2023-03-29T14:27:46.908" v="568" actId="1076"/>
          <ac:spMkLst>
            <pc:docMk/>
            <pc:sldMk cId="3298206111" sldId="262"/>
            <ac:spMk id="2" creationId="{C72D342C-1687-4881-97C9-C1B48C050846}"/>
          </ac:spMkLst>
        </pc:spChg>
        <pc:spChg chg="add del mod">
          <ac:chgData name="Thomas, Jyothish (STFC,RAL,SC)" userId="b63a610e-c056-4e8a-86cf-b53c4157c213" providerId="ADAL" clId="{2D3B8DAB-09C7-45C1-94C1-81DB829C05D2}" dt="2023-03-29T15:21:03.924" v="808" actId="21"/>
          <ac:spMkLst>
            <pc:docMk/>
            <pc:sldMk cId="3298206111" sldId="262"/>
            <ac:spMk id="3" creationId="{68A01E2B-7FF5-430F-A528-F40532DA60B9}"/>
          </ac:spMkLst>
        </pc:spChg>
        <pc:spChg chg="mod">
          <ac:chgData name="Thomas, Jyothish (STFC,RAL,SC)" userId="b63a610e-c056-4e8a-86cf-b53c4157c213" providerId="ADAL" clId="{2D3B8DAB-09C7-45C1-94C1-81DB829C05D2}" dt="2023-03-29T15:20:58.166" v="806" actId="1076"/>
          <ac:spMkLst>
            <pc:docMk/>
            <pc:sldMk cId="3298206111" sldId="262"/>
            <ac:spMk id="4" creationId="{4F066058-2200-8A13-5232-E9360ED0D554}"/>
          </ac:spMkLst>
        </pc:spChg>
        <pc:spChg chg="add del mod">
          <ac:chgData name="Thomas, Jyothish (STFC,RAL,SC)" userId="b63a610e-c056-4e8a-86cf-b53c4157c213" providerId="ADAL" clId="{2D3B8DAB-09C7-45C1-94C1-81DB829C05D2}" dt="2023-03-29T15:21:03.924" v="808" actId="21"/>
          <ac:spMkLst>
            <pc:docMk/>
            <pc:sldMk cId="3298206111" sldId="262"/>
            <ac:spMk id="5" creationId="{907EF585-4D39-4416-BE7C-91226A6F5FB2}"/>
          </ac:spMkLst>
        </pc:spChg>
        <pc:spChg chg="add del mod">
          <ac:chgData name="Thomas, Jyothish (STFC,RAL,SC)" userId="b63a610e-c056-4e8a-86cf-b53c4157c213" providerId="ADAL" clId="{2D3B8DAB-09C7-45C1-94C1-81DB829C05D2}" dt="2023-03-29T15:21:03.924" v="808" actId="21"/>
          <ac:spMkLst>
            <pc:docMk/>
            <pc:sldMk cId="3298206111" sldId="262"/>
            <ac:spMk id="6" creationId="{AFAE6680-28B5-419E-AF1B-28CC17012C9D}"/>
          </ac:spMkLst>
        </pc:spChg>
        <pc:spChg chg="add del mod">
          <ac:chgData name="Thomas, Jyothish (STFC,RAL,SC)" userId="b63a610e-c056-4e8a-86cf-b53c4157c213" providerId="ADAL" clId="{2D3B8DAB-09C7-45C1-94C1-81DB829C05D2}" dt="2023-03-29T15:21:03.924" v="808" actId="21"/>
          <ac:spMkLst>
            <pc:docMk/>
            <pc:sldMk cId="3298206111" sldId="262"/>
            <ac:spMk id="10" creationId="{904C2D01-DAB0-4B94-B5A7-AF8DB56E43EC}"/>
          </ac:spMkLst>
        </pc:spChg>
        <pc:spChg chg="add del mod">
          <ac:chgData name="Thomas, Jyothish (STFC,RAL,SC)" userId="b63a610e-c056-4e8a-86cf-b53c4157c213" providerId="ADAL" clId="{2D3B8DAB-09C7-45C1-94C1-81DB829C05D2}" dt="2023-03-29T15:21:03.924" v="808" actId="21"/>
          <ac:spMkLst>
            <pc:docMk/>
            <pc:sldMk cId="3298206111" sldId="262"/>
            <ac:spMk id="11" creationId="{ADD7C293-852D-42AE-A2D4-6B5E02A104F8}"/>
          </ac:spMkLst>
        </pc:spChg>
        <pc:spChg chg="add del mod">
          <ac:chgData name="Thomas, Jyothish (STFC,RAL,SC)" userId="b63a610e-c056-4e8a-86cf-b53c4157c213" providerId="ADAL" clId="{2D3B8DAB-09C7-45C1-94C1-81DB829C05D2}" dt="2023-03-29T15:21:03.924" v="808" actId="21"/>
          <ac:spMkLst>
            <pc:docMk/>
            <pc:sldMk cId="3298206111" sldId="262"/>
            <ac:spMk id="12" creationId="{EC2503C8-8308-4F6E-9379-747FF63EA4EA}"/>
          </ac:spMkLst>
        </pc:spChg>
        <pc:spChg chg="add del mod">
          <ac:chgData name="Thomas, Jyothish (STFC,RAL,SC)" userId="b63a610e-c056-4e8a-86cf-b53c4157c213" providerId="ADAL" clId="{2D3B8DAB-09C7-45C1-94C1-81DB829C05D2}" dt="2023-03-29T15:21:03.924" v="808" actId="21"/>
          <ac:spMkLst>
            <pc:docMk/>
            <pc:sldMk cId="3298206111" sldId="262"/>
            <ac:spMk id="13" creationId="{7D444A50-F78B-45D7-BC64-41D6FFFD102F}"/>
          </ac:spMkLst>
        </pc:spChg>
        <pc:spChg chg="add del mod">
          <ac:chgData name="Thomas, Jyothish (STFC,RAL,SC)" userId="b63a610e-c056-4e8a-86cf-b53c4157c213" providerId="ADAL" clId="{2D3B8DAB-09C7-45C1-94C1-81DB829C05D2}" dt="2023-03-29T15:21:03.924" v="808" actId="21"/>
          <ac:spMkLst>
            <pc:docMk/>
            <pc:sldMk cId="3298206111" sldId="262"/>
            <ac:spMk id="14" creationId="{2CBB5D8C-FC24-4544-982B-B84A9A690491}"/>
          </ac:spMkLst>
        </pc:spChg>
        <pc:spChg chg="add del mod">
          <ac:chgData name="Thomas, Jyothish (STFC,RAL,SC)" userId="b63a610e-c056-4e8a-86cf-b53c4157c213" providerId="ADAL" clId="{2D3B8DAB-09C7-45C1-94C1-81DB829C05D2}" dt="2023-03-29T15:21:03.924" v="808" actId="21"/>
          <ac:spMkLst>
            <pc:docMk/>
            <pc:sldMk cId="3298206111" sldId="262"/>
            <ac:spMk id="15" creationId="{1E4E4FC8-AFDA-485B-95D7-0151D93905F5}"/>
          </ac:spMkLst>
        </pc:spChg>
      </pc:sldChg>
      <pc:sldChg chg="addSp delSp modSp mod ord">
        <pc:chgData name="Thomas, Jyothish (STFC,RAL,SC)" userId="b63a610e-c056-4e8a-86cf-b53c4157c213" providerId="ADAL" clId="{2D3B8DAB-09C7-45C1-94C1-81DB829C05D2}" dt="2023-03-29T15:21:19.455" v="817" actId="1076"/>
        <pc:sldMkLst>
          <pc:docMk/>
          <pc:sldMk cId="3887503454" sldId="265"/>
        </pc:sldMkLst>
        <pc:spChg chg="mod">
          <ac:chgData name="Thomas, Jyothish (STFC,RAL,SC)" userId="b63a610e-c056-4e8a-86cf-b53c4157c213" providerId="ADAL" clId="{2D3B8DAB-09C7-45C1-94C1-81DB829C05D2}" dt="2023-03-29T13:51:54.414" v="408" actId="1076"/>
          <ac:spMkLst>
            <pc:docMk/>
            <pc:sldMk cId="3887503454" sldId="265"/>
            <ac:spMk id="2" creationId="{00DDE9E3-BD1C-4EC2-A765-99BAF97830F6}"/>
          </ac:spMkLst>
        </pc:spChg>
        <pc:spChg chg="del mod">
          <ac:chgData name="Thomas, Jyothish (STFC,RAL,SC)" userId="b63a610e-c056-4e8a-86cf-b53c4157c213" providerId="ADAL" clId="{2D3B8DAB-09C7-45C1-94C1-81DB829C05D2}" dt="2023-03-29T13:53:14.726" v="456" actId="478"/>
          <ac:spMkLst>
            <pc:docMk/>
            <pc:sldMk cId="3887503454" sldId="265"/>
            <ac:spMk id="3" creationId="{6373A1B9-264C-4623-802B-0AED37DD0BA7}"/>
          </ac:spMkLst>
        </pc:spChg>
        <pc:spChg chg="mod">
          <ac:chgData name="Thomas, Jyothish (STFC,RAL,SC)" userId="b63a610e-c056-4e8a-86cf-b53c4157c213" providerId="ADAL" clId="{2D3B8DAB-09C7-45C1-94C1-81DB829C05D2}" dt="2023-03-29T13:50:39.715" v="405" actId="1076"/>
          <ac:spMkLst>
            <pc:docMk/>
            <pc:sldMk cId="3887503454" sldId="265"/>
            <ac:spMk id="4" creationId="{5D28C245-0DE8-2A54-BC8E-08DBF7E838B2}"/>
          </ac:spMkLst>
        </pc:spChg>
        <pc:spChg chg="add del mod">
          <ac:chgData name="Thomas, Jyothish (STFC,RAL,SC)" userId="b63a610e-c056-4e8a-86cf-b53c4157c213" providerId="ADAL" clId="{2D3B8DAB-09C7-45C1-94C1-81DB829C05D2}" dt="2023-03-29T13:48:34.094" v="301" actId="478"/>
          <ac:spMkLst>
            <pc:docMk/>
            <pc:sldMk cId="3887503454" sldId="265"/>
            <ac:spMk id="9" creationId="{EE480B4E-F3C3-4872-A8EA-478F42C5FAAA}"/>
          </ac:spMkLst>
        </pc:spChg>
        <pc:spChg chg="add del mod">
          <ac:chgData name="Thomas, Jyothish (STFC,RAL,SC)" userId="b63a610e-c056-4e8a-86cf-b53c4157c213" providerId="ADAL" clId="{2D3B8DAB-09C7-45C1-94C1-81DB829C05D2}" dt="2023-03-29T15:18:06.975" v="762"/>
          <ac:spMkLst>
            <pc:docMk/>
            <pc:sldMk cId="3887503454" sldId="265"/>
            <ac:spMk id="13" creationId="{940544FC-8565-C405-439D-A0377D98EF58}"/>
          </ac:spMkLst>
        </pc:spChg>
        <pc:spChg chg="add del mod">
          <ac:chgData name="Thomas, Jyothish (STFC,RAL,SC)" userId="b63a610e-c056-4e8a-86cf-b53c4157c213" providerId="ADAL" clId="{2D3B8DAB-09C7-45C1-94C1-81DB829C05D2}" dt="2023-03-29T15:18:06.975" v="762"/>
          <ac:spMkLst>
            <pc:docMk/>
            <pc:sldMk cId="3887503454" sldId="265"/>
            <ac:spMk id="14" creationId="{18BE0F9B-74D7-E8CE-155A-40B4D5D62602}"/>
          </ac:spMkLst>
        </pc:spChg>
        <pc:spChg chg="add del mod">
          <ac:chgData name="Thomas, Jyothish (STFC,RAL,SC)" userId="b63a610e-c056-4e8a-86cf-b53c4157c213" providerId="ADAL" clId="{2D3B8DAB-09C7-45C1-94C1-81DB829C05D2}" dt="2023-03-29T15:18:06.975" v="762"/>
          <ac:spMkLst>
            <pc:docMk/>
            <pc:sldMk cId="3887503454" sldId="265"/>
            <ac:spMk id="15" creationId="{D68C88A4-4515-F6BC-E0FC-BF178FD871BF}"/>
          </ac:spMkLst>
        </pc:spChg>
        <pc:spChg chg="add del mod">
          <ac:chgData name="Thomas, Jyothish (STFC,RAL,SC)" userId="b63a610e-c056-4e8a-86cf-b53c4157c213" providerId="ADAL" clId="{2D3B8DAB-09C7-45C1-94C1-81DB829C05D2}" dt="2023-03-29T15:18:06.975" v="762"/>
          <ac:spMkLst>
            <pc:docMk/>
            <pc:sldMk cId="3887503454" sldId="265"/>
            <ac:spMk id="16" creationId="{689CEE73-0431-27D1-9226-B87C95C5D085}"/>
          </ac:spMkLst>
        </pc:spChg>
        <pc:spChg chg="add del mod">
          <ac:chgData name="Thomas, Jyothish (STFC,RAL,SC)" userId="b63a610e-c056-4e8a-86cf-b53c4157c213" providerId="ADAL" clId="{2D3B8DAB-09C7-45C1-94C1-81DB829C05D2}" dt="2023-03-29T15:18:06.975" v="762"/>
          <ac:spMkLst>
            <pc:docMk/>
            <pc:sldMk cId="3887503454" sldId="265"/>
            <ac:spMk id="17" creationId="{6B30C247-990A-904B-D5F2-DFF533C09632}"/>
          </ac:spMkLst>
        </pc:spChg>
        <pc:spChg chg="add del mod">
          <ac:chgData name="Thomas, Jyothish (STFC,RAL,SC)" userId="b63a610e-c056-4e8a-86cf-b53c4157c213" providerId="ADAL" clId="{2D3B8DAB-09C7-45C1-94C1-81DB829C05D2}" dt="2023-03-29T15:18:06.975" v="762"/>
          <ac:spMkLst>
            <pc:docMk/>
            <pc:sldMk cId="3887503454" sldId="265"/>
            <ac:spMk id="18" creationId="{43CD81F0-FF0B-E58A-3E36-AD4E099D133A}"/>
          </ac:spMkLst>
        </pc:spChg>
        <pc:spChg chg="add del mod">
          <ac:chgData name="Thomas, Jyothish (STFC,RAL,SC)" userId="b63a610e-c056-4e8a-86cf-b53c4157c213" providerId="ADAL" clId="{2D3B8DAB-09C7-45C1-94C1-81DB829C05D2}" dt="2023-03-29T15:18:06.975" v="762"/>
          <ac:spMkLst>
            <pc:docMk/>
            <pc:sldMk cId="3887503454" sldId="265"/>
            <ac:spMk id="19" creationId="{AC43FE4E-98B6-D224-DEB7-AB1656FCC854}"/>
          </ac:spMkLst>
        </pc:spChg>
        <pc:spChg chg="add del mod">
          <ac:chgData name="Thomas, Jyothish (STFC,RAL,SC)" userId="b63a610e-c056-4e8a-86cf-b53c4157c213" providerId="ADAL" clId="{2D3B8DAB-09C7-45C1-94C1-81DB829C05D2}" dt="2023-03-29T15:18:06.975" v="762"/>
          <ac:spMkLst>
            <pc:docMk/>
            <pc:sldMk cId="3887503454" sldId="265"/>
            <ac:spMk id="20" creationId="{A5413463-690E-6A7C-FB67-B7CA174AF875}"/>
          </ac:spMkLst>
        </pc:spChg>
        <pc:spChg chg="add del mod">
          <ac:chgData name="Thomas, Jyothish (STFC,RAL,SC)" userId="b63a610e-c056-4e8a-86cf-b53c4157c213" providerId="ADAL" clId="{2D3B8DAB-09C7-45C1-94C1-81DB829C05D2}" dt="2023-03-29T15:18:06.975" v="762"/>
          <ac:spMkLst>
            <pc:docMk/>
            <pc:sldMk cId="3887503454" sldId="265"/>
            <ac:spMk id="21" creationId="{1137AA96-ED85-D712-7C52-447310F0F902}"/>
          </ac:spMkLst>
        </pc:spChg>
        <pc:spChg chg="add del mod">
          <ac:chgData name="Thomas, Jyothish (STFC,RAL,SC)" userId="b63a610e-c056-4e8a-86cf-b53c4157c213" providerId="ADAL" clId="{2D3B8DAB-09C7-45C1-94C1-81DB829C05D2}" dt="2023-03-29T15:18:12.699" v="766"/>
          <ac:spMkLst>
            <pc:docMk/>
            <pc:sldMk cId="3887503454" sldId="265"/>
            <ac:spMk id="22" creationId="{50DC88E9-8D89-A694-D079-F274B2E9F356}"/>
          </ac:spMkLst>
        </pc:spChg>
        <pc:spChg chg="add del mod">
          <ac:chgData name="Thomas, Jyothish (STFC,RAL,SC)" userId="b63a610e-c056-4e8a-86cf-b53c4157c213" providerId="ADAL" clId="{2D3B8DAB-09C7-45C1-94C1-81DB829C05D2}" dt="2023-03-29T15:18:12.699" v="766"/>
          <ac:spMkLst>
            <pc:docMk/>
            <pc:sldMk cId="3887503454" sldId="265"/>
            <ac:spMk id="23" creationId="{6D0220DA-4B09-2851-0D2A-793392A43734}"/>
          </ac:spMkLst>
        </pc:spChg>
        <pc:spChg chg="add del mod">
          <ac:chgData name="Thomas, Jyothish (STFC,RAL,SC)" userId="b63a610e-c056-4e8a-86cf-b53c4157c213" providerId="ADAL" clId="{2D3B8DAB-09C7-45C1-94C1-81DB829C05D2}" dt="2023-03-29T15:18:12.699" v="766"/>
          <ac:spMkLst>
            <pc:docMk/>
            <pc:sldMk cId="3887503454" sldId="265"/>
            <ac:spMk id="24" creationId="{4A869ABE-D2D1-6B8A-6434-C313A337756B}"/>
          </ac:spMkLst>
        </pc:spChg>
        <pc:spChg chg="add del mod">
          <ac:chgData name="Thomas, Jyothish (STFC,RAL,SC)" userId="b63a610e-c056-4e8a-86cf-b53c4157c213" providerId="ADAL" clId="{2D3B8DAB-09C7-45C1-94C1-81DB829C05D2}" dt="2023-03-29T15:18:12.699" v="766"/>
          <ac:spMkLst>
            <pc:docMk/>
            <pc:sldMk cId="3887503454" sldId="265"/>
            <ac:spMk id="25" creationId="{F57E01F0-253C-EE50-5B63-C07D1919EFE8}"/>
          </ac:spMkLst>
        </pc:spChg>
        <pc:spChg chg="add del mod">
          <ac:chgData name="Thomas, Jyothish (STFC,RAL,SC)" userId="b63a610e-c056-4e8a-86cf-b53c4157c213" providerId="ADAL" clId="{2D3B8DAB-09C7-45C1-94C1-81DB829C05D2}" dt="2023-03-29T15:18:12.699" v="766"/>
          <ac:spMkLst>
            <pc:docMk/>
            <pc:sldMk cId="3887503454" sldId="265"/>
            <ac:spMk id="26" creationId="{14E68CED-23C8-51CA-D816-A70C762AE415}"/>
          </ac:spMkLst>
        </pc:spChg>
        <pc:spChg chg="add del mod">
          <ac:chgData name="Thomas, Jyothish (STFC,RAL,SC)" userId="b63a610e-c056-4e8a-86cf-b53c4157c213" providerId="ADAL" clId="{2D3B8DAB-09C7-45C1-94C1-81DB829C05D2}" dt="2023-03-29T15:18:12.699" v="766"/>
          <ac:spMkLst>
            <pc:docMk/>
            <pc:sldMk cId="3887503454" sldId="265"/>
            <ac:spMk id="27" creationId="{8066652E-58B7-53F4-8201-C455EAE487C6}"/>
          </ac:spMkLst>
        </pc:spChg>
        <pc:spChg chg="add del mod">
          <ac:chgData name="Thomas, Jyothish (STFC,RAL,SC)" userId="b63a610e-c056-4e8a-86cf-b53c4157c213" providerId="ADAL" clId="{2D3B8DAB-09C7-45C1-94C1-81DB829C05D2}" dt="2023-03-29T15:18:12.699" v="766"/>
          <ac:spMkLst>
            <pc:docMk/>
            <pc:sldMk cId="3887503454" sldId="265"/>
            <ac:spMk id="28" creationId="{4A30B938-90DD-187A-1AE1-B7A73B03B8EA}"/>
          </ac:spMkLst>
        </pc:spChg>
        <pc:spChg chg="add del mod">
          <ac:chgData name="Thomas, Jyothish (STFC,RAL,SC)" userId="b63a610e-c056-4e8a-86cf-b53c4157c213" providerId="ADAL" clId="{2D3B8DAB-09C7-45C1-94C1-81DB829C05D2}" dt="2023-03-29T15:18:12.699" v="766"/>
          <ac:spMkLst>
            <pc:docMk/>
            <pc:sldMk cId="3887503454" sldId="265"/>
            <ac:spMk id="29" creationId="{3E657552-B38B-7133-660E-C728636908F9}"/>
          </ac:spMkLst>
        </pc:spChg>
        <pc:spChg chg="add del mod">
          <ac:chgData name="Thomas, Jyothish (STFC,RAL,SC)" userId="b63a610e-c056-4e8a-86cf-b53c4157c213" providerId="ADAL" clId="{2D3B8DAB-09C7-45C1-94C1-81DB829C05D2}" dt="2023-03-29T15:18:12.699" v="766"/>
          <ac:spMkLst>
            <pc:docMk/>
            <pc:sldMk cId="3887503454" sldId="265"/>
            <ac:spMk id="30" creationId="{A550C38F-40E7-3B72-6C5A-2C612EE13D7C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32" creationId="{B903DC68-D31A-55E1-88B8-1A68507AAACF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33" creationId="{1DF30C95-B605-1020-BB20-6AD3A79A6797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34" creationId="{349AA765-A2CF-0BD5-BFAC-6F00868B7C29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35" creationId="{6C1159CC-F95E-E39F-94D3-B6AFB95B4744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36" creationId="{33CACB0B-4EB4-5275-23D2-EAF483D03330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37" creationId="{F5A6E44F-D0BE-D6AF-7343-26058DED64F9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38" creationId="{A68342F5-19F9-CB2A-DE95-EF577062982E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39" creationId="{7BB9EC4D-85BE-C092-2ED3-9D8866F20441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40" creationId="{9060D575-6CD9-0196-0847-900E9A12CE87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41" creationId="{4267B43D-28B4-00A7-A15C-259B73BB15A5}"/>
          </ac:spMkLst>
        </pc:spChg>
        <pc:spChg chg="add del mod">
          <ac:chgData name="Thomas, Jyothish (STFC,RAL,SC)" userId="b63a610e-c056-4e8a-86cf-b53c4157c213" providerId="ADAL" clId="{2D3B8DAB-09C7-45C1-94C1-81DB829C05D2}" dt="2023-03-29T15:19:03.524" v="778"/>
          <ac:spMkLst>
            <pc:docMk/>
            <pc:sldMk cId="3887503454" sldId="265"/>
            <ac:spMk id="42" creationId="{FD628FCF-0E98-EF8F-8256-BBF8C07937DA}"/>
          </ac:spMkLst>
        </pc:spChg>
        <pc:spChg chg="add del mod">
          <ac:chgData name="Thomas, Jyothish (STFC,RAL,SC)" userId="b63a610e-c056-4e8a-86cf-b53c4157c213" providerId="ADAL" clId="{2D3B8DAB-09C7-45C1-94C1-81DB829C05D2}" dt="2023-03-29T15:21:12.247" v="813"/>
          <ac:spMkLst>
            <pc:docMk/>
            <pc:sldMk cId="3887503454" sldId="265"/>
            <ac:spMk id="44" creationId="{FCC47E3F-3F50-EB6A-B6C0-FECC0C1DCB8C}"/>
          </ac:spMkLst>
        </pc:spChg>
        <pc:spChg chg="add del mod">
          <ac:chgData name="Thomas, Jyothish (STFC,RAL,SC)" userId="b63a610e-c056-4e8a-86cf-b53c4157c213" providerId="ADAL" clId="{2D3B8DAB-09C7-45C1-94C1-81DB829C05D2}" dt="2023-03-29T15:21:12.247" v="813"/>
          <ac:spMkLst>
            <pc:docMk/>
            <pc:sldMk cId="3887503454" sldId="265"/>
            <ac:spMk id="45" creationId="{633747AA-6CED-685B-C9FF-CF29D3514EF4}"/>
          </ac:spMkLst>
        </pc:spChg>
        <pc:spChg chg="add del mod">
          <ac:chgData name="Thomas, Jyothish (STFC,RAL,SC)" userId="b63a610e-c056-4e8a-86cf-b53c4157c213" providerId="ADAL" clId="{2D3B8DAB-09C7-45C1-94C1-81DB829C05D2}" dt="2023-03-29T15:21:12.247" v="813"/>
          <ac:spMkLst>
            <pc:docMk/>
            <pc:sldMk cId="3887503454" sldId="265"/>
            <ac:spMk id="46" creationId="{B4168320-67ED-EF85-B9F0-AFAE6FA931C0}"/>
          </ac:spMkLst>
        </pc:spChg>
        <pc:spChg chg="add del mod">
          <ac:chgData name="Thomas, Jyothish (STFC,RAL,SC)" userId="b63a610e-c056-4e8a-86cf-b53c4157c213" providerId="ADAL" clId="{2D3B8DAB-09C7-45C1-94C1-81DB829C05D2}" dt="2023-03-29T15:21:12.247" v="813"/>
          <ac:spMkLst>
            <pc:docMk/>
            <pc:sldMk cId="3887503454" sldId="265"/>
            <ac:spMk id="47" creationId="{B178BADE-7B9F-2834-9887-F96B02DCC513}"/>
          </ac:spMkLst>
        </pc:spChg>
        <pc:spChg chg="add del mod">
          <ac:chgData name="Thomas, Jyothish (STFC,RAL,SC)" userId="b63a610e-c056-4e8a-86cf-b53c4157c213" providerId="ADAL" clId="{2D3B8DAB-09C7-45C1-94C1-81DB829C05D2}" dt="2023-03-29T15:21:12.247" v="813"/>
          <ac:spMkLst>
            <pc:docMk/>
            <pc:sldMk cId="3887503454" sldId="265"/>
            <ac:spMk id="48" creationId="{4A9ABD75-BD16-E4FD-B393-BEC45E2AA474}"/>
          </ac:spMkLst>
        </pc:spChg>
        <pc:spChg chg="add del mod">
          <ac:chgData name="Thomas, Jyothish (STFC,RAL,SC)" userId="b63a610e-c056-4e8a-86cf-b53c4157c213" providerId="ADAL" clId="{2D3B8DAB-09C7-45C1-94C1-81DB829C05D2}" dt="2023-03-29T15:21:12.247" v="813"/>
          <ac:spMkLst>
            <pc:docMk/>
            <pc:sldMk cId="3887503454" sldId="265"/>
            <ac:spMk id="49" creationId="{D335E6D0-234E-071C-0E28-5A1EAAE18227}"/>
          </ac:spMkLst>
        </pc:spChg>
        <pc:spChg chg="add del mod">
          <ac:chgData name="Thomas, Jyothish (STFC,RAL,SC)" userId="b63a610e-c056-4e8a-86cf-b53c4157c213" providerId="ADAL" clId="{2D3B8DAB-09C7-45C1-94C1-81DB829C05D2}" dt="2023-03-29T15:21:12.247" v="813"/>
          <ac:spMkLst>
            <pc:docMk/>
            <pc:sldMk cId="3887503454" sldId="265"/>
            <ac:spMk id="50" creationId="{EA9E7289-92C4-8C09-7B3C-8C524B5C88ED}"/>
          </ac:spMkLst>
        </pc:spChg>
        <pc:spChg chg="add del mod">
          <ac:chgData name="Thomas, Jyothish (STFC,RAL,SC)" userId="b63a610e-c056-4e8a-86cf-b53c4157c213" providerId="ADAL" clId="{2D3B8DAB-09C7-45C1-94C1-81DB829C05D2}" dt="2023-03-29T15:21:12.247" v="813"/>
          <ac:spMkLst>
            <pc:docMk/>
            <pc:sldMk cId="3887503454" sldId="265"/>
            <ac:spMk id="51" creationId="{8DD9B06A-2DC9-A14C-6ED0-63F462B6F6EA}"/>
          </ac:spMkLst>
        </pc:spChg>
        <pc:spChg chg="add del mod">
          <ac:chgData name="Thomas, Jyothish (STFC,RAL,SC)" userId="b63a610e-c056-4e8a-86cf-b53c4157c213" providerId="ADAL" clId="{2D3B8DAB-09C7-45C1-94C1-81DB829C05D2}" dt="2023-03-29T15:21:12.247" v="813"/>
          <ac:spMkLst>
            <pc:docMk/>
            <pc:sldMk cId="3887503454" sldId="265"/>
            <ac:spMk id="52" creationId="{F4DED9FC-E3E8-3A9D-4F25-9CE36D2B0B99}"/>
          </ac:spMkLst>
        </pc:spChg>
        <pc:graphicFrameChg chg="add mod modGraphic">
          <ac:chgData name="Thomas, Jyothish (STFC,RAL,SC)" userId="b63a610e-c056-4e8a-86cf-b53c4157c213" providerId="ADAL" clId="{2D3B8DAB-09C7-45C1-94C1-81DB829C05D2}" dt="2023-03-29T15:18:31.042" v="773" actId="14734"/>
          <ac:graphicFrameMkLst>
            <pc:docMk/>
            <pc:sldMk cId="3887503454" sldId="265"/>
            <ac:graphicFrameMk id="10" creationId="{A0DBA526-75B0-BF83-8C04-0772F44020C4}"/>
          </ac:graphicFrameMkLst>
        </pc:graphicFrameChg>
        <pc:picChg chg="add del mod">
          <ac:chgData name="Thomas, Jyothish (STFC,RAL,SC)" userId="b63a610e-c056-4e8a-86cf-b53c4157c213" providerId="ADAL" clId="{2D3B8DAB-09C7-45C1-94C1-81DB829C05D2}" dt="2023-03-29T13:48:42.777" v="304" actId="21"/>
          <ac:picMkLst>
            <pc:docMk/>
            <pc:sldMk cId="3887503454" sldId="265"/>
            <ac:picMk id="6" creationId="{C7FDDAD2-3B6B-F495-7709-41332D30C255}"/>
          </ac:picMkLst>
        </pc:picChg>
        <pc:picChg chg="add del mod">
          <ac:chgData name="Thomas, Jyothish (STFC,RAL,SC)" userId="b63a610e-c056-4e8a-86cf-b53c4157c213" providerId="ADAL" clId="{2D3B8DAB-09C7-45C1-94C1-81DB829C05D2}" dt="2023-03-29T13:49:16.597" v="315" actId="21"/>
          <ac:picMkLst>
            <pc:docMk/>
            <pc:sldMk cId="3887503454" sldId="265"/>
            <ac:picMk id="8" creationId="{436BF105-C793-3A6B-ABEA-9008EB4231A1}"/>
          </ac:picMkLst>
        </pc:picChg>
        <pc:picChg chg="add del mod">
          <ac:chgData name="Thomas, Jyothish (STFC,RAL,SC)" userId="b63a610e-c056-4e8a-86cf-b53c4157c213" providerId="ADAL" clId="{2D3B8DAB-09C7-45C1-94C1-81DB829C05D2}" dt="2023-03-29T15:18:49.691" v="776" actId="478"/>
          <ac:picMkLst>
            <pc:docMk/>
            <pc:sldMk cId="3887503454" sldId="265"/>
            <ac:picMk id="11" creationId="{E334F3B3-6BC0-051C-777D-08F361984E35}"/>
          </ac:picMkLst>
        </pc:picChg>
        <pc:picChg chg="add del mod">
          <ac:chgData name="Thomas, Jyothish (STFC,RAL,SC)" userId="b63a610e-c056-4e8a-86cf-b53c4157c213" providerId="ADAL" clId="{2D3B8DAB-09C7-45C1-94C1-81DB829C05D2}" dt="2023-03-29T15:17:28.476" v="756" actId="1076"/>
          <ac:picMkLst>
            <pc:docMk/>
            <pc:sldMk cId="3887503454" sldId="265"/>
            <ac:picMk id="12" creationId="{738E2E4C-0D75-40F6-4145-56B593F7D7DA}"/>
          </ac:picMkLst>
        </pc:picChg>
        <pc:picChg chg="add del mod">
          <ac:chgData name="Thomas, Jyothish (STFC,RAL,SC)" userId="b63a610e-c056-4e8a-86cf-b53c4157c213" providerId="ADAL" clId="{2D3B8DAB-09C7-45C1-94C1-81DB829C05D2}" dt="2023-03-29T15:21:09.665" v="809" actId="478"/>
          <ac:picMkLst>
            <pc:docMk/>
            <pc:sldMk cId="3887503454" sldId="265"/>
            <ac:picMk id="31" creationId="{AE1A4F88-960B-EAAA-05A8-ACB9C4CB2253}"/>
          </ac:picMkLst>
        </pc:picChg>
        <pc:picChg chg="add mod">
          <ac:chgData name="Thomas, Jyothish (STFC,RAL,SC)" userId="b63a610e-c056-4e8a-86cf-b53c4157c213" providerId="ADAL" clId="{2D3B8DAB-09C7-45C1-94C1-81DB829C05D2}" dt="2023-03-29T15:19:14.564" v="783" actId="1076"/>
          <ac:picMkLst>
            <pc:docMk/>
            <pc:sldMk cId="3887503454" sldId="265"/>
            <ac:picMk id="43" creationId="{8F22D717-1F62-7265-9F2D-1F2A42000C40}"/>
          </ac:picMkLst>
        </pc:picChg>
        <pc:picChg chg="add mod">
          <ac:chgData name="Thomas, Jyothish (STFC,RAL,SC)" userId="b63a610e-c056-4e8a-86cf-b53c4157c213" providerId="ADAL" clId="{2D3B8DAB-09C7-45C1-94C1-81DB829C05D2}" dt="2023-03-29T15:21:19.455" v="817" actId="1076"/>
          <ac:picMkLst>
            <pc:docMk/>
            <pc:sldMk cId="3887503454" sldId="265"/>
            <ac:picMk id="53" creationId="{D7B22E77-E535-DBE0-2B0E-31FC5BD8BB3E}"/>
          </ac:picMkLst>
        </pc:picChg>
      </pc:sldChg>
      <pc:sldChg chg="modSp mod ord modCm">
        <pc:chgData name="Thomas, Jyothish (STFC,RAL,SC)" userId="b63a610e-c056-4e8a-86cf-b53c4157c213" providerId="ADAL" clId="{2D3B8DAB-09C7-45C1-94C1-81DB829C05D2}" dt="2023-03-29T15:54:58.192" v="882" actId="20577"/>
        <pc:sldMkLst>
          <pc:docMk/>
          <pc:sldMk cId="3322435416" sldId="288"/>
        </pc:sldMkLst>
        <pc:spChg chg="mod">
          <ac:chgData name="Thomas, Jyothish (STFC,RAL,SC)" userId="b63a610e-c056-4e8a-86cf-b53c4157c213" providerId="ADAL" clId="{2D3B8DAB-09C7-45C1-94C1-81DB829C05D2}" dt="2023-03-29T15:54:58.192" v="882" actId="20577"/>
          <ac:spMkLst>
            <pc:docMk/>
            <pc:sldMk cId="3322435416" sldId="288"/>
            <ac:spMk id="3" creationId="{F6576D90-73FC-4214-A27A-80FC8BDFFF7B}"/>
          </ac:spMkLst>
        </pc:spChg>
      </pc:sldChg>
      <pc:sldChg chg="modSp mod">
        <pc:chgData name="Thomas, Jyothish (STFC,RAL,SC)" userId="b63a610e-c056-4e8a-86cf-b53c4157c213" providerId="ADAL" clId="{2D3B8DAB-09C7-45C1-94C1-81DB829C05D2}" dt="2023-03-29T15:58:36.996" v="1211" actId="113"/>
        <pc:sldMkLst>
          <pc:docMk/>
          <pc:sldMk cId="53892465" sldId="291"/>
        </pc:sldMkLst>
        <pc:spChg chg="mod">
          <ac:chgData name="Thomas, Jyothish (STFC,RAL,SC)" userId="b63a610e-c056-4e8a-86cf-b53c4157c213" providerId="ADAL" clId="{2D3B8DAB-09C7-45C1-94C1-81DB829C05D2}" dt="2023-03-29T15:56:02.334" v="898" actId="20577"/>
          <ac:spMkLst>
            <pc:docMk/>
            <pc:sldMk cId="53892465" sldId="291"/>
            <ac:spMk id="2" creationId="{ECD6B872-65ED-2C6E-A5EE-9DACC5BAFDD9}"/>
          </ac:spMkLst>
        </pc:spChg>
        <pc:spChg chg="mod">
          <ac:chgData name="Thomas, Jyothish (STFC,RAL,SC)" userId="b63a610e-c056-4e8a-86cf-b53c4157c213" providerId="ADAL" clId="{2D3B8DAB-09C7-45C1-94C1-81DB829C05D2}" dt="2023-03-29T15:58:36.996" v="1211" actId="113"/>
          <ac:spMkLst>
            <pc:docMk/>
            <pc:sldMk cId="53892465" sldId="291"/>
            <ac:spMk id="3" creationId="{63909A89-EB83-A302-D0E8-42888DD71861}"/>
          </ac:spMkLst>
        </pc:spChg>
      </pc:sldChg>
      <pc:sldChg chg="addSp delSp modSp mod ord">
        <pc:chgData name="Thomas, Jyothish (STFC,RAL,SC)" userId="b63a610e-c056-4e8a-86cf-b53c4157c213" providerId="ADAL" clId="{2D3B8DAB-09C7-45C1-94C1-81DB829C05D2}" dt="2023-03-29T14:30:53.098" v="579" actId="20577"/>
        <pc:sldMkLst>
          <pc:docMk/>
          <pc:sldMk cId="140578753" sldId="293"/>
        </pc:sldMkLst>
        <pc:spChg chg="del mod">
          <ac:chgData name="Thomas, Jyothish (STFC,RAL,SC)" userId="b63a610e-c056-4e8a-86cf-b53c4157c213" providerId="ADAL" clId="{2D3B8DAB-09C7-45C1-94C1-81DB829C05D2}" dt="2023-03-29T13:57:47.719" v="491" actId="478"/>
          <ac:spMkLst>
            <pc:docMk/>
            <pc:sldMk cId="140578753" sldId="293"/>
            <ac:spMk id="8" creationId="{70D573EA-B19A-2FA5-908C-4FFF6E2F04B6}"/>
          </ac:spMkLst>
        </pc:spChg>
        <pc:graphicFrameChg chg="add mod modGraphic">
          <ac:chgData name="Thomas, Jyothish (STFC,RAL,SC)" userId="b63a610e-c056-4e8a-86cf-b53c4157c213" providerId="ADAL" clId="{2D3B8DAB-09C7-45C1-94C1-81DB829C05D2}" dt="2023-03-29T14:30:53.098" v="579" actId="20577"/>
          <ac:graphicFrameMkLst>
            <pc:docMk/>
            <pc:sldMk cId="140578753" sldId="293"/>
            <ac:graphicFrameMk id="10" creationId="{3ACD5B1A-4700-3FF6-AB5C-BE168FB1E77F}"/>
          </ac:graphicFrameMkLst>
        </pc:graphicFrameChg>
        <pc:picChg chg="mod">
          <ac:chgData name="Thomas, Jyothish (STFC,RAL,SC)" userId="b63a610e-c056-4e8a-86cf-b53c4157c213" providerId="ADAL" clId="{2D3B8DAB-09C7-45C1-94C1-81DB829C05D2}" dt="2023-03-29T13:58:12.399" v="498" actId="1076"/>
          <ac:picMkLst>
            <pc:docMk/>
            <pc:sldMk cId="140578753" sldId="293"/>
            <ac:picMk id="7" creationId="{C90566EC-29AB-DB18-01A3-D39C01AB4810}"/>
          </ac:picMkLst>
        </pc:picChg>
      </pc:sldChg>
    </pc:docChg>
  </pc:docChgLst>
  <pc:docChgLst>
    <pc:chgData name="Thomas, Jyothish (STFC,RAL,SC)" userId="b63a610e-c056-4e8a-86cf-b53c4157c213" providerId="ADAL" clId="{D3E4FCAB-7684-4821-BCB6-AB9BF52B0167}"/>
    <pc:docChg chg="undo redo custSel addSld delSld modSld sldOrd">
      <pc:chgData name="Thomas, Jyothish (STFC,RAL,SC)" userId="b63a610e-c056-4e8a-86cf-b53c4157c213" providerId="ADAL" clId="{D3E4FCAB-7684-4821-BCB6-AB9BF52B0167}" dt="2024-03-26T15:14:44.102" v="9038" actId="478"/>
      <pc:docMkLst>
        <pc:docMk/>
      </pc:docMkLst>
      <pc:sldChg chg="modSp mod">
        <pc:chgData name="Thomas, Jyothish (STFC,RAL,SC)" userId="b63a610e-c056-4e8a-86cf-b53c4157c213" providerId="ADAL" clId="{D3E4FCAB-7684-4821-BCB6-AB9BF52B0167}" dt="2024-03-25T13:03:24.569" v="8543" actId="20577"/>
        <pc:sldMkLst>
          <pc:docMk/>
          <pc:sldMk cId="3284501018" sldId="256"/>
        </pc:sldMkLst>
        <pc:spChg chg="mod">
          <ac:chgData name="Thomas, Jyothish (STFC,RAL,SC)" userId="b63a610e-c056-4e8a-86cf-b53c4157c213" providerId="ADAL" clId="{D3E4FCAB-7684-4821-BCB6-AB9BF52B0167}" dt="2024-03-25T13:03:24.569" v="8543" actId="20577"/>
          <ac:spMkLst>
            <pc:docMk/>
            <pc:sldMk cId="3284501018" sldId="256"/>
            <ac:spMk id="3" creationId="{9D64A233-84A7-41AB-89BF-6D025DA12F30}"/>
          </ac:spMkLst>
        </pc:spChg>
      </pc:sldChg>
      <pc:sldChg chg="ord">
        <pc:chgData name="Thomas, Jyothish (STFC,RAL,SC)" userId="b63a610e-c056-4e8a-86cf-b53c4157c213" providerId="ADAL" clId="{D3E4FCAB-7684-4821-BCB6-AB9BF52B0167}" dt="2024-03-25T09:41:37.215" v="7165"/>
        <pc:sldMkLst>
          <pc:docMk/>
          <pc:sldMk cId="2953757674" sldId="273"/>
        </pc:sldMkLst>
      </pc:sldChg>
      <pc:sldChg chg="modSp mod">
        <pc:chgData name="Thomas, Jyothish (STFC,RAL,SC)" userId="b63a610e-c056-4e8a-86cf-b53c4157c213" providerId="ADAL" clId="{D3E4FCAB-7684-4821-BCB6-AB9BF52B0167}" dt="2024-03-25T19:07:48.030" v="8731" actId="20577"/>
        <pc:sldMkLst>
          <pc:docMk/>
          <pc:sldMk cId="3322435416" sldId="288"/>
        </pc:sldMkLst>
        <pc:spChg chg="mod">
          <ac:chgData name="Thomas, Jyothish (STFC,RAL,SC)" userId="b63a610e-c056-4e8a-86cf-b53c4157c213" providerId="ADAL" clId="{D3E4FCAB-7684-4821-BCB6-AB9BF52B0167}" dt="2024-03-25T19:07:48.030" v="8731" actId="20577"/>
          <ac:spMkLst>
            <pc:docMk/>
            <pc:sldMk cId="3322435416" sldId="288"/>
            <ac:spMk id="3" creationId="{F6576D90-73FC-4214-A27A-80FC8BDFFF7B}"/>
          </ac:spMkLst>
        </pc:spChg>
      </pc:sldChg>
      <pc:sldChg chg="modSp mod ord">
        <pc:chgData name="Thomas, Jyothish (STFC,RAL,SC)" userId="b63a610e-c056-4e8a-86cf-b53c4157c213" providerId="ADAL" clId="{D3E4FCAB-7684-4821-BCB6-AB9BF52B0167}" dt="2024-03-25T13:13:18.620" v="8673" actId="20577"/>
        <pc:sldMkLst>
          <pc:docMk/>
          <pc:sldMk cId="3156473720" sldId="292"/>
        </pc:sldMkLst>
        <pc:spChg chg="mod">
          <ac:chgData name="Thomas, Jyothish (STFC,RAL,SC)" userId="b63a610e-c056-4e8a-86cf-b53c4157c213" providerId="ADAL" clId="{D3E4FCAB-7684-4821-BCB6-AB9BF52B0167}" dt="2024-03-25T13:13:18.620" v="8673" actId="20577"/>
          <ac:spMkLst>
            <pc:docMk/>
            <pc:sldMk cId="3156473720" sldId="292"/>
            <ac:spMk id="3" creationId="{C47DA1A6-8C2A-FCAE-8370-B3A88528AA16}"/>
          </ac:spMkLst>
        </pc:spChg>
      </pc:sldChg>
      <pc:sldChg chg="addSp modSp mod">
        <pc:chgData name="Thomas, Jyothish (STFC,RAL,SC)" userId="b63a610e-c056-4e8a-86cf-b53c4157c213" providerId="ADAL" clId="{D3E4FCAB-7684-4821-BCB6-AB9BF52B0167}" dt="2024-03-25T13:04:58.522" v="8616" actId="20577"/>
        <pc:sldMkLst>
          <pc:docMk/>
          <pc:sldMk cId="140578753" sldId="293"/>
        </pc:sldMkLst>
        <pc:spChg chg="add mod">
          <ac:chgData name="Thomas, Jyothish (STFC,RAL,SC)" userId="b63a610e-c056-4e8a-86cf-b53c4157c213" providerId="ADAL" clId="{D3E4FCAB-7684-4821-BCB6-AB9BF52B0167}" dt="2024-03-25T13:04:58.522" v="8616" actId="20577"/>
          <ac:spMkLst>
            <pc:docMk/>
            <pc:sldMk cId="140578753" sldId="293"/>
            <ac:spMk id="3" creationId="{40785215-12E7-A5C2-50BC-FDD329004048}"/>
          </ac:spMkLst>
        </pc:spChg>
      </pc:sldChg>
      <pc:sldChg chg="del">
        <pc:chgData name="Thomas, Jyothish (STFC,RAL,SC)" userId="b63a610e-c056-4e8a-86cf-b53c4157c213" providerId="ADAL" clId="{D3E4FCAB-7684-4821-BCB6-AB9BF52B0167}" dt="2024-03-25T09:41:15.288" v="7157" actId="2696"/>
        <pc:sldMkLst>
          <pc:docMk/>
          <pc:sldMk cId="321856898" sldId="294"/>
        </pc:sldMkLst>
      </pc:sldChg>
      <pc:sldChg chg="del">
        <pc:chgData name="Thomas, Jyothish (STFC,RAL,SC)" userId="b63a610e-c056-4e8a-86cf-b53c4157c213" providerId="ADAL" clId="{D3E4FCAB-7684-4821-BCB6-AB9BF52B0167}" dt="2024-03-25T09:41:18.555" v="7158" actId="2696"/>
        <pc:sldMkLst>
          <pc:docMk/>
          <pc:sldMk cId="265051175" sldId="295"/>
        </pc:sldMkLst>
      </pc:sldChg>
      <pc:sldChg chg="addSp delSp modSp mod">
        <pc:chgData name="Thomas, Jyothish (STFC,RAL,SC)" userId="b63a610e-c056-4e8a-86cf-b53c4157c213" providerId="ADAL" clId="{D3E4FCAB-7684-4821-BCB6-AB9BF52B0167}" dt="2024-03-25T13:09:38.575" v="8650"/>
        <pc:sldMkLst>
          <pc:docMk/>
          <pc:sldMk cId="989070281" sldId="296"/>
        </pc:sldMkLst>
        <pc:spChg chg="mod">
          <ac:chgData name="Thomas, Jyothish (STFC,RAL,SC)" userId="b63a610e-c056-4e8a-86cf-b53c4157c213" providerId="ADAL" clId="{D3E4FCAB-7684-4821-BCB6-AB9BF52B0167}" dt="2024-03-19T15:59:56.043" v="432" actId="20577"/>
          <ac:spMkLst>
            <pc:docMk/>
            <pc:sldMk cId="989070281" sldId="296"/>
            <ac:spMk id="2" creationId="{52F7CEB9-F732-AB32-193F-2F8224E52730}"/>
          </ac:spMkLst>
        </pc:spChg>
        <pc:spChg chg="mod">
          <ac:chgData name="Thomas, Jyothish (STFC,RAL,SC)" userId="b63a610e-c056-4e8a-86cf-b53c4157c213" providerId="ADAL" clId="{D3E4FCAB-7684-4821-BCB6-AB9BF52B0167}" dt="2024-03-25T10:25:58.920" v="8216" actId="20577"/>
          <ac:spMkLst>
            <pc:docMk/>
            <pc:sldMk cId="989070281" sldId="296"/>
            <ac:spMk id="3" creationId="{BDCCD526-FC5B-C537-8E3F-D770652E3F69}"/>
          </ac:spMkLst>
        </pc:spChg>
        <pc:spChg chg="add del mod">
          <ac:chgData name="Thomas, Jyothish (STFC,RAL,SC)" userId="b63a610e-c056-4e8a-86cf-b53c4157c213" providerId="ADAL" clId="{D3E4FCAB-7684-4821-BCB6-AB9BF52B0167}" dt="2024-03-25T13:09:38.575" v="8650"/>
          <ac:spMkLst>
            <pc:docMk/>
            <pc:sldMk cId="989070281" sldId="296"/>
            <ac:spMk id="6" creationId="{6F778A21-42A6-7056-B94A-64762F558991}"/>
          </ac:spMkLst>
        </pc:spChg>
      </pc:sldChg>
      <pc:sldChg chg="del">
        <pc:chgData name="Thomas, Jyothish (STFC,RAL,SC)" userId="b63a610e-c056-4e8a-86cf-b53c4157c213" providerId="ADAL" clId="{D3E4FCAB-7684-4821-BCB6-AB9BF52B0167}" dt="2024-03-25T09:41:30.908" v="7161" actId="2696"/>
        <pc:sldMkLst>
          <pc:docMk/>
          <pc:sldMk cId="977779283" sldId="297"/>
        </pc:sldMkLst>
      </pc:sldChg>
      <pc:sldChg chg="del">
        <pc:chgData name="Thomas, Jyothish (STFC,RAL,SC)" userId="b63a610e-c056-4e8a-86cf-b53c4157c213" providerId="ADAL" clId="{D3E4FCAB-7684-4821-BCB6-AB9BF52B0167}" dt="2024-03-25T09:41:23.113" v="7159" actId="2696"/>
        <pc:sldMkLst>
          <pc:docMk/>
          <pc:sldMk cId="197433827" sldId="298"/>
        </pc:sldMkLst>
      </pc:sldChg>
      <pc:sldChg chg="del">
        <pc:chgData name="Thomas, Jyothish (STFC,RAL,SC)" userId="b63a610e-c056-4e8a-86cf-b53c4157c213" providerId="ADAL" clId="{D3E4FCAB-7684-4821-BCB6-AB9BF52B0167}" dt="2024-03-25T09:41:27.832" v="7160" actId="2696"/>
        <pc:sldMkLst>
          <pc:docMk/>
          <pc:sldMk cId="4195730947" sldId="299"/>
        </pc:sldMkLst>
      </pc:sldChg>
      <pc:sldChg chg="del">
        <pc:chgData name="Thomas, Jyothish (STFC,RAL,SC)" userId="b63a610e-c056-4e8a-86cf-b53c4157c213" providerId="ADAL" clId="{D3E4FCAB-7684-4821-BCB6-AB9BF52B0167}" dt="2024-03-25T09:36:45.097" v="7156" actId="2696"/>
        <pc:sldMkLst>
          <pc:docMk/>
          <pc:sldMk cId="3995241896" sldId="301"/>
        </pc:sldMkLst>
      </pc:sldChg>
      <pc:sldChg chg="addSp delSp modSp mod">
        <pc:chgData name="Thomas, Jyothish (STFC,RAL,SC)" userId="b63a610e-c056-4e8a-86cf-b53c4157c213" providerId="ADAL" clId="{D3E4FCAB-7684-4821-BCB6-AB9BF52B0167}" dt="2024-03-26T15:14:44.102" v="9038" actId="478"/>
        <pc:sldMkLst>
          <pc:docMk/>
          <pc:sldMk cId="2388981858" sldId="302"/>
        </pc:sldMkLst>
        <pc:spChg chg="del mod">
          <ac:chgData name="Thomas, Jyothish (STFC,RAL,SC)" userId="b63a610e-c056-4e8a-86cf-b53c4157c213" providerId="ADAL" clId="{D3E4FCAB-7684-4821-BCB6-AB9BF52B0167}" dt="2024-03-26T15:14:34.893" v="9035" actId="478"/>
          <ac:spMkLst>
            <pc:docMk/>
            <pc:sldMk cId="2388981858" sldId="302"/>
            <ac:spMk id="2" creationId="{45859124-5B3F-59F3-2AAA-5B5471C3E1EE}"/>
          </ac:spMkLst>
        </pc:spChg>
        <pc:spChg chg="add mod">
          <ac:chgData name="Thomas, Jyothish (STFC,RAL,SC)" userId="b63a610e-c056-4e8a-86cf-b53c4157c213" providerId="ADAL" clId="{D3E4FCAB-7684-4821-BCB6-AB9BF52B0167}" dt="2024-03-25T19:02:57.318" v="8693" actId="1076"/>
          <ac:spMkLst>
            <pc:docMk/>
            <pc:sldMk cId="2388981858" sldId="302"/>
            <ac:spMk id="3" creationId="{B840E036-1C27-10AE-D064-B69A1BCBF2C1}"/>
          </ac:spMkLst>
        </pc:spChg>
        <pc:spChg chg="add del mod">
          <ac:chgData name="Thomas, Jyothish (STFC,RAL,SC)" userId="b63a610e-c056-4e8a-86cf-b53c4157c213" providerId="ADAL" clId="{D3E4FCAB-7684-4821-BCB6-AB9BF52B0167}" dt="2024-03-26T15:14:29.919" v="9033" actId="478"/>
          <ac:spMkLst>
            <pc:docMk/>
            <pc:sldMk cId="2388981858" sldId="302"/>
            <ac:spMk id="6" creationId="{0F8B7E4E-3A87-D75B-1270-521DC31BBB7A}"/>
          </ac:spMkLst>
        </pc:spChg>
        <pc:spChg chg="add del mod">
          <ac:chgData name="Thomas, Jyothish (STFC,RAL,SC)" userId="b63a610e-c056-4e8a-86cf-b53c4157c213" providerId="ADAL" clId="{D3E4FCAB-7684-4821-BCB6-AB9BF52B0167}" dt="2024-03-26T15:14:44.102" v="9038" actId="478"/>
          <ac:spMkLst>
            <pc:docMk/>
            <pc:sldMk cId="2388981858" sldId="302"/>
            <ac:spMk id="10" creationId="{0C7A0AA3-6146-ADA3-BE6C-EC5E822FBE12}"/>
          </ac:spMkLst>
        </pc:spChg>
        <pc:picChg chg="add del mod ord">
          <ac:chgData name="Thomas, Jyothish (STFC,RAL,SC)" userId="b63a610e-c056-4e8a-86cf-b53c4157c213" providerId="ADAL" clId="{D3E4FCAB-7684-4821-BCB6-AB9BF52B0167}" dt="2024-03-26T15:14:38.542" v="9037" actId="478"/>
          <ac:picMkLst>
            <pc:docMk/>
            <pc:sldMk cId="2388981858" sldId="302"/>
            <ac:picMk id="8" creationId="{84487022-CE65-A21C-193C-87FBD210E7AF}"/>
          </ac:picMkLst>
        </pc:picChg>
        <pc:picChg chg="del">
          <ac:chgData name="Thomas, Jyothish (STFC,RAL,SC)" userId="b63a610e-c056-4e8a-86cf-b53c4157c213" providerId="ADAL" clId="{D3E4FCAB-7684-4821-BCB6-AB9BF52B0167}" dt="2024-03-26T15:14:11.379" v="9028" actId="478"/>
          <ac:picMkLst>
            <pc:docMk/>
            <pc:sldMk cId="2388981858" sldId="302"/>
            <ac:picMk id="12" creationId="{CCFBD6E8-89C5-D985-D8DC-98119B3A1F57}"/>
          </ac:picMkLst>
        </pc:picChg>
      </pc:sldChg>
      <pc:sldChg chg="addSp modSp add mod">
        <pc:chgData name="Thomas, Jyothish (STFC,RAL,SC)" userId="b63a610e-c056-4e8a-86cf-b53c4157c213" providerId="ADAL" clId="{D3E4FCAB-7684-4821-BCB6-AB9BF52B0167}" dt="2024-03-25T13:05:07.482" v="8617"/>
        <pc:sldMkLst>
          <pc:docMk/>
          <pc:sldMk cId="3678156655" sldId="303"/>
        </pc:sldMkLst>
        <pc:spChg chg="add mod">
          <ac:chgData name="Thomas, Jyothish (STFC,RAL,SC)" userId="b63a610e-c056-4e8a-86cf-b53c4157c213" providerId="ADAL" clId="{D3E4FCAB-7684-4821-BCB6-AB9BF52B0167}" dt="2024-03-25T13:05:07.482" v="8617"/>
          <ac:spMkLst>
            <pc:docMk/>
            <pc:sldMk cId="3678156655" sldId="303"/>
            <ac:spMk id="3" creationId="{05D8F80E-5DF2-7604-C7F9-C0F0F38317E3}"/>
          </ac:spMkLst>
        </pc:spChg>
        <pc:spChg chg="add mod">
          <ac:chgData name="Thomas, Jyothish (STFC,RAL,SC)" userId="b63a610e-c056-4e8a-86cf-b53c4157c213" providerId="ADAL" clId="{D3E4FCAB-7684-4821-BCB6-AB9BF52B0167}" dt="2024-03-19T15:58:20.789" v="381" actId="767"/>
          <ac:spMkLst>
            <pc:docMk/>
            <pc:sldMk cId="3678156655" sldId="303"/>
            <ac:spMk id="3" creationId="{875E19CB-BE81-61A6-964D-FE0B9FC9EE86}"/>
          </ac:spMkLst>
        </pc:spChg>
        <pc:graphicFrameChg chg="modGraphic">
          <ac:chgData name="Thomas, Jyothish (STFC,RAL,SC)" userId="b63a610e-c056-4e8a-86cf-b53c4157c213" providerId="ADAL" clId="{D3E4FCAB-7684-4821-BCB6-AB9BF52B0167}" dt="2024-03-19T15:59:03.911" v="387" actId="207"/>
          <ac:graphicFrameMkLst>
            <pc:docMk/>
            <pc:sldMk cId="3678156655" sldId="303"/>
            <ac:graphicFrameMk id="10" creationId="{9F4DE4F4-EBD1-EA7F-DA3C-82420C433010}"/>
          </ac:graphicFrameMkLst>
        </pc:graphicFrameChg>
      </pc:sldChg>
      <pc:sldChg chg="new del">
        <pc:chgData name="Thomas, Jyothish (STFC,RAL,SC)" userId="b63a610e-c056-4e8a-86cf-b53c4157c213" providerId="ADAL" clId="{D3E4FCAB-7684-4821-BCB6-AB9BF52B0167}" dt="2024-03-19T16:09:19.069" v="869" actId="47"/>
        <pc:sldMkLst>
          <pc:docMk/>
          <pc:sldMk cId="38406361" sldId="304"/>
        </pc:sldMkLst>
      </pc:sldChg>
      <pc:sldChg chg="addSp modSp add mod">
        <pc:chgData name="Thomas, Jyothish (STFC,RAL,SC)" userId="b63a610e-c056-4e8a-86cf-b53c4157c213" providerId="ADAL" clId="{D3E4FCAB-7684-4821-BCB6-AB9BF52B0167}" dt="2024-03-25T13:10:29.407" v="8660" actId="1076"/>
        <pc:sldMkLst>
          <pc:docMk/>
          <pc:sldMk cId="2297308301" sldId="305"/>
        </pc:sldMkLst>
        <pc:spChg chg="mod">
          <ac:chgData name="Thomas, Jyothish (STFC,RAL,SC)" userId="b63a610e-c056-4e8a-86cf-b53c4157c213" providerId="ADAL" clId="{D3E4FCAB-7684-4821-BCB6-AB9BF52B0167}" dt="2024-03-25T13:09:59.104" v="8655" actId="20577"/>
          <ac:spMkLst>
            <pc:docMk/>
            <pc:sldMk cId="2297308301" sldId="305"/>
            <ac:spMk id="3" creationId="{D8ABF7F1-41EC-C32C-13DC-FEEAB13DD892}"/>
          </ac:spMkLst>
        </pc:spChg>
        <pc:spChg chg="add mod">
          <ac:chgData name="Thomas, Jyothish (STFC,RAL,SC)" userId="b63a610e-c056-4e8a-86cf-b53c4157c213" providerId="ADAL" clId="{D3E4FCAB-7684-4821-BCB6-AB9BF52B0167}" dt="2024-03-25T13:10:29.407" v="8660" actId="1076"/>
          <ac:spMkLst>
            <pc:docMk/>
            <pc:sldMk cId="2297308301" sldId="305"/>
            <ac:spMk id="6" creationId="{038656E9-53E0-F0F5-A77E-A4276AB839A8}"/>
          </ac:spMkLst>
        </pc:spChg>
      </pc:sldChg>
      <pc:sldChg chg="addSp delSp modSp new mod ord">
        <pc:chgData name="Thomas, Jyothish (STFC,RAL,SC)" userId="b63a610e-c056-4e8a-86cf-b53c4157c213" providerId="ADAL" clId="{D3E4FCAB-7684-4821-BCB6-AB9BF52B0167}" dt="2024-03-26T14:23:08.848" v="8865" actId="1076"/>
        <pc:sldMkLst>
          <pc:docMk/>
          <pc:sldMk cId="2995909131" sldId="306"/>
        </pc:sldMkLst>
        <pc:spChg chg="mod">
          <ac:chgData name="Thomas, Jyothish (STFC,RAL,SC)" userId="b63a610e-c056-4e8a-86cf-b53c4157c213" providerId="ADAL" clId="{D3E4FCAB-7684-4821-BCB6-AB9BF52B0167}" dt="2024-03-25T10:02:29.826" v="7746" actId="404"/>
          <ac:spMkLst>
            <pc:docMk/>
            <pc:sldMk cId="2995909131" sldId="306"/>
            <ac:spMk id="2" creationId="{C5BEDD0F-CD00-02BB-98EF-14DA980C120A}"/>
          </ac:spMkLst>
        </pc:spChg>
        <pc:spChg chg="del">
          <ac:chgData name="Thomas, Jyothish (STFC,RAL,SC)" userId="b63a610e-c056-4e8a-86cf-b53c4157c213" providerId="ADAL" clId="{D3E4FCAB-7684-4821-BCB6-AB9BF52B0167}" dt="2024-03-19T16:19:56.987" v="1371" actId="22"/>
          <ac:spMkLst>
            <pc:docMk/>
            <pc:sldMk cId="2995909131" sldId="306"/>
            <ac:spMk id="3" creationId="{2A45CFD5-1D4A-081F-422C-47180A67E671}"/>
          </ac:spMkLst>
        </pc:spChg>
        <pc:spChg chg="add mod">
          <ac:chgData name="Thomas, Jyothish (STFC,RAL,SC)" userId="b63a610e-c056-4e8a-86cf-b53c4157c213" providerId="ADAL" clId="{D3E4FCAB-7684-4821-BCB6-AB9BF52B0167}" dt="2024-03-26T14:23:02.611" v="8863" actId="1076"/>
          <ac:spMkLst>
            <pc:docMk/>
            <pc:sldMk cId="2995909131" sldId="306"/>
            <ac:spMk id="3" creationId="{AFD74E66-FA81-8368-54C3-04631BFAB583}"/>
          </ac:spMkLst>
        </pc:spChg>
        <pc:spChg chg="add mod">
          <ac:chgData name="Thomas, Jyothish (STFC,RAL,SC)" userId="b63a610e-c056-4e8a-86cf-b53c4157c213" providerId="ADAL" clId="{D3E4FCAB-7684-4821-BCB6-AB9BF52B0167}" dt="2024-03-26T14:23:08.848" v="8865" actId="1076"/>
          <ac:spMkLst>
            <pc:docMk/>
            <pc:sldMk cId="2995909131" sldId="306"/>
            <ac:spMk id="5" creationId="{E5FAD560-0766-BDDC-2B50-6B4A28C045C8}"/>
          </ac:spMkLst>
        </pc:spChg>
        <pc:spChg chg="add mod">
          <ac:chgData name="Thomas, Jyothish (STFC,RAL,SC)" userId="b63a610e-c056-4e8a-86cf-b53c4157c213" providerId="ADAL" clId="{D3E4FCAB-7684-4821-BCB6-AB9BF52B0167}" dt="2024-03-25T13:07:45.095" v="8645" actId="1076"/>
          <ac:spMkLst>
            <pc:docMk/>
            <pc:sldMk cId="2995909131" sldId="306"/>
            <ac:spMk id="7" creationId="{0177EBCE-5B89-2764-B3CA-0D1B7BFC1B90}"/>
          </ac:spMkLst>
        </pc:spChg>
        <pc:picChg chg="add mod ord">
          <ac:chgData name="Thomas, Jyothish (STFC,RAL,SC)" userId="b63a610e-c056-4e8a-86cf-b53c4157c213" providerId="ADAL" clId="{D3E4FCAB-7684-4821-BCB6-AB9BF52B0167}" dt="2024-03-26T14:22:59.341" v="8862" actId="1076"/>
          <ac:picMkLst>
            <pc:docMk/>
            <pc:sldMk cId="2995909131" sldId="306"/>
            <ac:picMk id="6" creationId="{FBE8A62C-F633-0D0C-2545-B2C299DD4B38}"/>
          </ac:picMkLst>
        </pc:picChg>
        <pc:picChg chg="add mod">
          <ac:chgData name="Thomas, Jyothish (STFC,RAL,SC)" userId="b63a610e-c056-4e8a-86cf-b53c4157c213" providerId="ADAL" clId="{D3E4FCAB-7684-4821-BCB6-AB9BF52B0167}" dt="2024-03-26T14:23:05.729" v="8864" actId="1076"/>
          <ac:picMkLst>
            <pc:docMk/>
            <pc:sldMk cId="2995909131" sldId="306"/>
            <ac:picMk id="8" creationId="{BC15CD29-15FF-9D7B-FA8E-6C0157AEB8D7}"/>
          </ac:picMkLst>
        </pc:picChg>
        <pc:picChg chg="add del mod ord">
          <ac:chgData name="Thomas, Jyothish (STFC,RAL,SC)" userId="b63a610e-c056-4e8a-86cf-b53c4157c213" providerId="ADAL" clId="{D3E4FCAB-7684-4821-BCB6-AB9BF52B0167}" dt="2024-03-26T14:22:56.075" v="8861" actId="21"/>
          <ac:picMkLst>
            <pc:docMk/>
            <pc:sldMk cId="2995909131" sldId="306"/>
            <ac:picMk id="10" creationId="{0E66EEC7-96D3-502E-CA06-743FB85B941A}"/>
          </ac:picMkLst>
        </pc:picChg>
      </pc:sldChg>
      <pc:sldChg chg="addSp delSp modSp new mod">
        <pc:chgData name="Thomas, Jyothish (STFC,RAL,SC)" userId="b63a610e-c056-4e8a-86cf-b53c4157c213" providerId="ADAL" clId="{D3E4FCAB-7684-4821-BCB6-AB9BF52B0167}" dt="2024-03-25T13:07:40.459" v="8644" actId="1076"/>
        <pc:sldMkLst>
          <pc:docMk/>
          <pc:sldMk cId="3134344565" sldId="307"/>
        </pc:sldMkLst>
        <pc:spChg chg="mod">
          <ac:chgData name="Thomas, Jyothish (STFC,RAL,SC)" userId="b63a610e-c056-4e8a-86cf-b53c4157c213" providerId="ADAL" clId="{D3E4FCAB-7684-4821-BCB6-AB9BF52B0167}" dt="2024-03-25T10:02:22.710" v="7742" actId="404"/>
          <ac:spMkLst>
            <pc:docMk/>
            <pc:sldMk cId="3134344565" sldId="307"/>
            <ac:spMk id="2" creationId="{DE0FA1D0-25CF-7B79-CFB2-0342315F8980}"/>
          </ac:spMkLst>
        </pc:spChg>
        <pc:spChg chg="add mod">
          <ac:chgData name="Thomas, Jyothish (STFC,RAL,SC)" userId="b63a610e-c056-4e8a-86cf-b53c4157c213" providerId="ADAL" clId="{D3E4FCAB-7684-4821-BCB6-AB9BF52B0167}" dt="2024-03-21T13:41:02.285" v="5536" actId="1076"/>
          <ac:spMkLst>
            <pc:docMk/>
            <pc:sldMk cId="3134344565" sldId="307"/>
            <ac:spMk id="3" creationId="{40A10BFA-BDF3-CE85-07DC-A1AB6A0EDCF7}"/>
          </ac:spMkLst>
        </pc:spChg>
        <pc:spChg chg="del">
          <ac:chgData name="Thomas, Jyothish (STFC,RAL,SC)" userId="b63a610e-c056-4e8a-86cf-b53c4157c213" providerId="ADAL" clId="{D3E4FCAB-7684-4821-BCB6-AB9BF52B0167}" dt="2024-03-19T16:21:04.291" v="1416" actId="22"/>
          <ac:spMkLst>
            <pc:docMk/>
            <pc:sldMk cId="3134344565" sldId="307"/>
            <ac:spMk id="3" creationId="{569F2573-9CAB-CAB4-1AB2-FBB9BEF231E3}"/>
          </ac:spMkLst>
        </pc:spChg>
        <pc:spChg chg="add mod">
          <ac:chgData name="Thomas, Jyothish (STFC,RAL,SC)" userId="b63a610e-c056-4e8a-86cf-b53c4157c213" providerId="ADAL" clId="{D3E4FCAB-7684-4821-BCB6-AB9BF52B0167}" dt="2024-03-21T13:41:10.187" v="5537"/>
          <ac:spMkLst>
            <pc:docMk/>
            <pc:sldMk cId="3134344565" sldId="307"/>
            <ac:spMk id="5" creationId="{D903D060-2B9E-EE12-2820-CD983ACAEA59}"/>
          </ac:spMkLst>
        </pc:spChg>
        <pc:spChg chg="add mod">
          <ac:chgData name="Thomas, Jyothish (STFC,RAL,SC)" userId="b63a610e-c056-4e8a-86cf-b53c4157c213" providerId="ADAL" clId="{D3E4FCAB-7684-4821-BCB6-AB9BF52B0167}" dt="2024-03-21T13:41:30.393" v="5542" actId="1076"/>
          <ac:spMkLst>
            <pc:docMk/>
            <pc:sldMk cId="3134344565" sldId="307"/>
            <ac:spMk id="7" creationId="{82A00E52-DA9F-95E7-57BB-8BCB3BF54FC9}"/>
          </ac:spMkLst>
        </pc:spChg>
        <pc:spChg chg="add mod">
          <ac:chgData name="Thomas, Jyothish (STFC,RAL,SC)" userId="b63a610e-c056-4e8a-86cf-b53c4157c213" providerId="ADAL" clId="{D3E4FCAB-7684-4821-BCB6-AB9BF52B0167}" dt="2024-03-25T13:07:40.459" v="8644" actId="1076"/>
          <ac:spMkLst>
            <pc:docMk/>
            <pc:sldMk cId="3134344565" sldId="307"/>
            <ac:spMk id="9" creationId="{2E9F57C2-14CA-9639-FA00-7321DA4449BC}"/>
          </ac:spMkLst>
        </pc:spChg>
        <pc:picChg chg="add mod ord">
          <ac:chgData name="Thomas, Jyothish (STFC,RAL,SC)" userId="b63a610e-c056-4e8a-86cf-b53c4157c213" providerId="ADAL" clId="{D3E4FCAB-7684-4821-BCB6-AB9BF52B0167}" dt="2024-03-19T16:21:41.096" v="1425" actId="1076"/>
          <ac:picMkLst>
            <pc:docMk/>
            <pc:sldMk cId="3134344565" sldId="307"/>
            <ac:picMk id="6" creationId="{BA41DE52-7803-3A57-4906-CBD5C2307E7B}"/>
          </ac:picMkLst>
        </pc:picChg>
        <pc:picChg chg="add mod ord">
          <ac:chgData name="Thomas, Jyothish (STFC,RAL,SC)" userId="b63a610e-c056-4e8a-86cf-b53c4157c213" providerId="ADAL" clId="{D3E4FCAB-7684-4821-BCB6-AB9BF52B0167}" dt="2024-03-21T13:41:15.753" v="5539" actId="1076"/>
          <ac:picMkLst>
            <pc:docMk/>
            <pc:sldMk cId="3134344565" sldId="307"/>
            <ac:picMk id="8" creationId="{CDC000D1-E759-9E92-7EF8-92E7587F7716}"/>
          </ac:picMkLst>
        </pc:picChg>
      </pc:sldChg>
      <pc:sldChg chg="addSp delSp modSp new del mod">
        <pc:chgData name="Thomas, Jyothish (STFC,RAL,SC)" userId="b63a610e-c056-4e8a-86cf-b53c4157c213" providerId="ADAL" clId="{D3E4FCAB-7684-4821-BCB6-AB9BF52B0167}" dt="2024-03-19T16:28:12.804" v="1493" actId="2696"/>
        <pc:sldMkLst>
          <pc:docMk/>
          <pc:sldMk cId="3019557880" sldId="308"/>
        </pc:sldMkLst>
        <pc:spChg chg="del">
          <ac:chgData name="Thomas, Jyothish (STFC,RAL,SC)" userId="b63a610e-c056-4e8a-86cf-b53c4157c213" providerId="ADAL" clId="{D3E4FCAB-7684-4821-BCB6-AB9BF52B0167}" dt="2024-03-19T16:26:09.724" v="1457"/>
          <ac:spMkLst>
            <pc:docMk/>
            <pc:sldMk cId="3019557880" sldId="308"/>
            <ac:spMk id="3" creationId="{9B1480A8-26AA-777A-4A11-3E3A8E2ECA32}"/>
          </ac:spMkLst>
        </pc:spChg>
        <pc:spChg chg="add mod">
          <ac:chgData name="Thomas, Jyothish (STFC,RAL,SC)" userId="b63a610e-c056-4e8a-86cf-b53c4157c213" providerId="ADAL" clId="{D3E4FCAB-7684-4821-BCB6-AB9BF52B0167}" dt="2024-03-19T16:27:46.414" v="1488" actId="20577"/>
          <ac:spMkLst>
            <pc:docMk/>
            <pc:sldMk cId="3019557880" sldId="308"/>
            <ac:spMk id="5" creationId="{27F2731D-77BA-4255-08B2-9411A1E31AB5}"/>
          </ac:spMkLst>
        </pc:spChg>
        <pc:spChg chg="add mod">
          <ac:chgData name="Thomas, Jyothish (STFC,RAL,SC)" userId="b63a610e-c056-4e8a-86cf-b53c4157c213" providerId="ADAL" clId="{D3E4FCAB-7684-4821-BCB6-AB9BF52B0167}" dt="2024-03-19T16:28:09.796" v="1492" actId="21"/>
          <ac:spMkLst>
            <pc:docMk/>
            <pc:sldMk cId="3019557880" sldId="308"/>
            <ac:spMk id="6" creationId="{A9A0E71F-9ADE-F450-FB12-6137F69F6A15}"/>
          </ac:spMkLst>
        </pc:spChg>
        <pc:picChg chg="add del mod">
          <ac:chgData name="Thomas, Jyothish (STFC,RAL,SC)" userId="b63a610e-c056-4e8a-86cf-b53c4157c213" providerId="ADAL" clId="{D3E4FCAB-7684-4821-BCB6-AB9BF52B0167}" dt="2024-03-19T16:28:09.796" v="1492" actId="21"/>
          <ac:picMkLst>
            <pc:docMk/>
            <pc:sldMk cId="3019557880" sldId="308"/>
            <ac:picMk id="1026" creationId="{75E764E3-FCF2-E199-0BED-CB33C57A287A}"/>
          </ac:picMkLst>
        </pc:picChg>
      </pc:sldChg>
      <pc:sldChg chg="addSp delSp modSp new mod ord">
        <pc:chgData name="Thomas, Jyothish (STFC,RAL,SC)" userId="b63a610e-c056-4e8a-86cf-b53c4157c213" providerId="ADAL" clId="{D3E4FCAB-7684-4821-BCB6-AB9BF52B0167}" dt="2024-03-25T11:39:41.711" v="8421"/>
        <pc:sldMkLst>
          <pc:docMk/>
          <pc:sldMk cId="1297189022" sldId="309"/>
        </pc:sldMkLst>
        <pc:spChg chg="mod">
          <ac:chgData name="Thomas, Jyothish (STFC,RAL,SC)" userId="b63a610e-c056-4e8a-86cf-b53c4157c213" providerId="ADAL" clId="{D3E4FCAB-7684-4821-BCB6-AB9BF52B0167}" dt="2024-03-19T16:29:30.903" v="1687" actId="20577"/>
          <ac:spMkLst>
            <pc:docMk/>
            <pc:sldMk cId="1297189022" sldId="309"/>
            <ac:spMk id="2" creationId="{62FA08E3-9354-5298-2207-4064A049B89E}"/>
          </ac:spMkLst>
        </pc:spChg>
        <pc:spChg chg="del">
          <ac:chgData name="Thomas, Jyothish (STFC,RAL,SC)" userId="b63a610e-c056-4e8a-86cf-b53c4157c213" providerId="ADAL" clId="{D3E4FCAB-7684-4821-BCB6-AB9BF52B0167}" dt="2024-03-19T16:26:52.143" v="1463"/>
          <ac:spMkLst>
            <pc:docMk/>
            <pc:sldMk cId="1297189022" sldId="309"/>
            <ac:spMk id="3" creationId="{CD48EDC4-91F1-CC4A-DA17-7261886DD450}"/>
          </ac:spMkLst>
        </pc:spChg>
        <pc:spChg chg="add mod">
          <ac:chgData name="Thomas, Jyothish (STFC,RAL,SC)" userId="b63a610e-c056-4e8a-86cf-b53c4157c213" providerId="ADAL" clId="{D3E4FCAB-7684-4821-BCB6-AB9BF52B0167}" dt="2024-03-19T16:30:26.650" v="1725" actId="1076"/>
          <ac:spMkLst>
            <pc:docMk/>
            <pc:sldMk cId="1297189022" sldId="309"/>
            <ac:spMk id="5" creationId="{897B9417-01C7-A7D5-0D94-6145036392A9}"/>
          </ac:spMkLst>
        </pc:spChg>
        <pc:spChg chg="add mod">
          <ac:chgData name="Thomas, Jyothish (STFC,RAL,SC)" userId="b63a610e-c056-4e8a-86cf-b53c4157c213" providerId="ADAL" clId="{D3E4FCAB-7684-4821-BCB6-AB9BF52B0167}" dt="2024-03-19T16:31:15.980" v="1829" actId="20577"/>
          <ac:spMkLst>
            <pc:docMk/>
            <pc:sldMk cId="1297189022" sldId="309"/>
            <ac:spMk id="8" creationId="{B43B5761-0EC0-8B29-7930-24EA4D86E43B}"/>
          </ac:spMkLst>
        </pc:spChg>
        <pc:picChg chg="add mod">
          <ac:chgData name="Thomas, Jyothish (STFC,RAL,SC)" userId="b63a610e-c056-4e8a-86cf-b53c4157c213" providerId="ADAL" clId="{D3E4FCAB-7684-4821-BCB6-AB9BF52B0167}" dt="2024-03-19T16:30:09.084" v="1720"/>
          <ac:picMkLst>
            <pc:docMk/>
            <pc:sldMk cId="1297189022" sldId="309"/>
            <ac:picMk id="6" creationId="{51279948-269E-3257-EA62-1E5A981C4039}"/>
          </ac:picMkLst>
        </pc:picChg>
        <pc:picChg chg="add mod">
          <ac:chgData name="Thomas, Jyothish (STFC,RAL,SC)" userId="b63a610e-c056-4e8a-86cf-b53c4157c213" providerId="ADAL" clId="{D3E4FCAB-7684-4821-BCB6-AB9BF52B0167}" dt="2024-03-19T16:30:23.295" v="1724" actId="1076"/>
          <ac:picMkLst>
            <pc:docMk/>
            <pc:sldMk cId="1297189022" sldId="309"/>
            <ac:picMk id="1026" creationId="{75E764E3-FCF2-E199-0BED-CB33C57A287A}"/>
          </ac:picMkLst>
        </pc:picChg>
        <pc:picChg chg="add mod">
          <ac:chgData name="Thomas, Jyothish (STFC,RAL,SC)" userId="b63a610e-c056-4e8a-86cf-b53c4157c213" providerId="ADAL" clId="{D3E4FCAB-7684-4821-BCB6-AB9BF52B0167}" dt="2024-03-19T16:30:21.151" v="1723" actId="1076"/>
          <ac:picMkLst>
            <pc:docMk/>
            <pc:sldMk cId="1297189022" sldId="309"/>
            <ac:picMk id="2050" creationId="{379284D0-763A-63F4-D96F-CB73C8CA578E}"/>
          </ac:picMkLst>
        </pc:picChg>
      </pc:sldChg>
      <pc:sldChg chg="addSp delSp modSp new mod ord">
        <pc:chgData name="Thomas, Jyothish (STFC,RAL,SC)" userId="b63a610e-c056-4e8a-86cf-b53c4157c213" providerId="ADAL" clId="{D3E4FCAB-7684-4821-BCB6-AB9BF52B0167}" dt="2024-03-25T11:39:43.709" v="8423"/>
        <pc:sldMkLst>
          <pc:docMk/>
          <pc:sldMk cId="2735231476" sldId="310"/>
        </pc:sldMkLst>
        <pc:spChg chg="mod">
          <ac:chgData name="Thomas, Jyothish (STFC,RAL,SC)" userId="b63a610e-c056-4e8a-86cf-b53c4157c213" providerId="ADAL" clId="{D3E4FCAB-7684-4821-BCB6-AB9BF52B0167}" dt="2024-03-25T11:37:34.974" v="8419" actId="20577"/>
          <ac:spMkLst>
            <pc:docMk/>
            <pc:sldMk cId="2735231476" sldId="310"/>
            <ac:spMk id="2" creationId="{1B4F65ED-A1FF-87D6-8267-A6350D5C4748}"/>
          </ac:spMkLst>
        </pc:spChg>
        <pc:spChg chg="del">
          <ac:chgData name="Thomas, Jyothish (STFC,RAL,SC)" userId="b63a610e-c056-4e8a-86cf-b53c4157c213" providerId="ADAL" clId="{D3E4FCAB-7684-4821-BCB6-AB9BF52B0167}" dt="2024-03-19T16:32:25.668" v="1845"/>
          <ac:spMkLst>
            <pc:docMk/>
            <pc:sldMk cId="2735231476" sldId="310"/>
            <ac:spMk id="3" creationId="{17D949E6-3655-78E9-8CE6-E69B7681B952}"/>
          </ac:spMkLst>
        </pc:spChg>
        <pc:spChg chg="add mod">
          <ac:chgData name="Thomas, Jyothish (STFC,RAL,SC)" userId="b63a610e-c056-4e8a-86cf-b53c4157c213" providerId="ADAL" clId="{D3E4FCAB-7684-4821-BCB6-AB9BF52B0167}" dt="2024-03-19T16:34:46.119" v="2095" actId="5793"/>
          <ac:spMkLst>
            <pc:docMk/>
            <pc:sldMk cId="2735231476" sldId="310"/>
            <ac:spMk id="5" creationId="{E0CCEC3D-B833-7DC5-8618-464CDB078377}"/>
          </ac:spMkLst>
        </pc:spChg>
        <pc:picChg chg="add mod">
          <ac:chgData name="Thomas, Jyothish (STFC,RAL,SC)" userId="b63a610e-c056-4e8a-86cf-b53c4157c213" providerId="ADAL" clId="{D3E4FCAB-7684-4821-BCB6-AB9BF52B0167}" dt="2024-03-19T16:32:33.358" v="1846" actId="1076"/>
          <ac:picMkLst>
            <pc:docMk/>
            <pc:sldMk cId="2735231476" sldId="310"/>
            <ac:picMk id="3074" creationId="{3043C62E-9285-DCE8-A69B-E9C0EE0C3C10}"/>
          </ac:picMkLst>
        </pc:picChg>
      </pc:sldChg>
      <pc:sldChg chg="addSp delSp modSp new mod ord">
        <pc:chgData name="Thomas, Jyothish (STFC,RAL,SC)" userId="b63a610e-c056-4e8a-86cf-b53c4157c213" providerId="ADAL" clId="{D3E4FCAB-7684-4821-BCB6-AB9BF52B0167}" dt="2024-03-25T11:36:35.073" v="8357"/>
        <pc:sldMkLst>
          <pc:docMk/>
          <pc:sldMk cId="2050534127" sldId="311"/>
        </pc:sldMkLst>
        <pc:spChg chg="mod">
          <ac:chgData name="Thomas, Jyothish (STFC,RAL,SC)" userId="b63a610e-c056-4e8a-86cf-b53c4157c213" providerId="ADAL" clId="{D3E4FCAB-7684-4821-BCB6-AB9BF52B0167}" dt="2024-03-25T10:23:31.777" v="8189" actId="20577"/>
          <ac:spMkLst>
            <pc:docMk/>
            <pc:sldMk cId="2050534127" sldId="311"/>
            <ac:spMk id="2" creationId="{6F9D0B19-6181-B8EF-87CF-2C42F36A124C}"/>
          </ac:spMkLst>
        </pc:spChg>
        <pc:spChg chg="del">
          <ac:chgData name="Thomas, Jyothish (STFC,RAL,SC)" userId="b63a610e-c056-4e8a-86cf-b53c4157c213" providerId="ADAL" clId="{D3E4FCAB-7684-4821-BCB6-AB9BF52B0167}" dt="2024-03-19T16:40:35.900" v="2097"/>
          <ac:spMkLst>
            <pc:docMk/>
            <pc:sldMk cId="2050534127" sldId="311"/>
            <ac:spMk id="3" creationId="{877D21E5-4753-44A4-286B-358DA8F53CF5}"/>
          </ac:spMkLst>
        </pc:spChg>
        <pc:spChg chg="add del mod">
          <ac:chgData name="Thomas, Jyothish (STFC,RAL,SC)" userId="b63a610e-c056-4e8a-86cf-b53c4157c213" providerId="ADAL" clId="{D3E4FCAB-7684-4821-BCB6-AB9BF52B0167}" dt="2024-03-25T10:00:39.026" v="7671"/>
          <ac:spMkLst>
            <pc:docMk/>
            <pc:sldMk cId="2050534127" sldId="311"/>
            <ac:spMk id="3" creationId="{B79FC804-8E91-C647-FCC1-29E8FACAE3C0}"/>
          </ac:spMkLst>
        </pc:spChg>
        <pc:spChg chg="add mod">
          <ac:chgData name="Thomas, Jyothish (STFC,RAL,SC)" userId="b63a610e-c056-4e8a-86cf-b53c4157c213" providerId="ADAL" clId="{D3E4FCAB-7684-4821-BCB6-AB9BF52B0167}" dt="2024-03-25T10:01:17.500" v="7686" actId="1076"/>
          <ac:spMkLst>
            <pc:docMk/>
            <pc:sldMk cId="2050534127" sldId="311"/>
            <ac:spMk id="5" creationId="{0EB8326C-F9DD-ED1D-DA04-51C86158F314}"/>
          </ac:spMkLst>
        </pc:spChg>
        <pc:spChg chg="add del mod">
          <ac:chgData name="Thomas, Jyothish (STFC,RAL,SC)" userId="b63a610e-c056-4e8a-86cf-b53c4157c213" providerId="ADAL" clId="{D3E4FCAB-7684-4821-BCB6-AB9BF52B0167}" dt="2024-03-19T16:40:44.380" v="2102"/>
          <ac:spMkLst>
            <pc:docMk/>
            <pc:sldMk cId="2050534127" sldId="311"/>
            <ac:spMk id="5" creationId="{566DC541-7E19-B807-9F86-D9B6224FFB4E}"/>
          </ac:spMkLst>
        </pc:spChg>
        <pc:spChg chg="add mod">
          <ac:chgData name="Thomas, Jyothish (STFC,RAL,SC)" userId="b63a610e-c056-4e8a-86cf-b53c4157c213" providerId="ADAL" clId="{D3E4FCAB-7684-4821-BCB6-AB9BF52B0167}" dt="2024-03-19T16:40:44.371" v="2101"/>
          <ac:spMkLst>
            <pc:docMk/>
            <pc:sldMk cId="2050534127" sldId="311"/>
            <ac:spMk id="6" creationId="{57DAB3EE-3B77-8F47-3F73-74E6ADBFDADF}"/>
          </ac:spMkLst>
        </pc:spChg>
        <pc:picChg chg="add mod">
          <ac:chgData name="Thomas, Jyothish (STFC,RAL,SC)" userId="b63a610e-c056-4e8a-86cf-b53c4157c213" providerId="ADAL" clId="{D3E4FCAB-7684-4821-BCB6-AB9BF52B0167}" dt="2024-03-19T16:40:44.380" v="2102"/>
          <ac:picMkLst>
            <pc:docMk/>
            <pc:sldMk cId="2050534127" sldId="311"/>
            <ac:picMk id="7" creationId="{891DFDE9-38FB-14D0-B167-7C5608C14B48}"/>
          </ac:picMkLst>
        </pc:picChg>
      </pc:sldChg>
      <pc:sldChg chg="addSp delSp modSp new del mod">
        <pc:chgData name="Thomas, Jyothish (STFC,RAL,SC)" userId="b63a610e-c056-4e8a-86cf-b53c4157c213" providerId="ADAL" clId="{D3E4FCAB-7684-4821-BCB6-AB9BF52B0167}" dt="2024-03-25T09:36:19.689" v="7152" actId="2696"/>
        <pc:sldMkLst>
          <pc:docMk/>
          <pc:sldMk cId="674343637" sldId="312"/>
        </pc:sldMkLst>
        <pc:spChg chg="mod">
          <ac:chgData name="Thomas, Jyothish (STFC,RAL,SC)" userId="b63a610e-c056-4e8a-86cf-b53c4157c213" providerId="ADAL" clId="{D3E4FCAB-7684-4821-BCB6-AB9BF52B0167}" dt="2024-03-19T16:44:13.614" v="2181" actId="20577"/>
          <ac:spMkLst>
            <pc:docMk/>
            <pc:sldMk cId="674343637" sldId="312"/>
            <ac:spMk id="2" creationId="{6EDF2214-94DB-C1CF-EAE1-9FA5CBF56AE7}"/>
          </ac:spMkLst>
        </pc:spChg>
        <pc:spChg chg="add del">
          <ac:chgData name="Thomas, Jyothish (STFC,RAL,SC)" userId="b63a610e-c056-4e8a-86cf-b53c4157c213" providerId="ADAL" clId="{D3E4FCAB-7684-4821-BCB6-AB9BF52B0167}" dt="2024-03-19T16:49:51.707" v="2184"/>
          <ac:spMkLst>
            <pc:docMk/>
            <pc:sldMk cId="674343637" sldId="312"/>
            <ac:spMk id="3" creationId="{7E677656-A24C-21A6-79A2-857AC993F628}"/>
          </ac:spMkLst>
        </pc:spChg>
        <pc:spChg chg="add mod">
          <ac:chgData name="Thomas, Jyothish (STFC,RAL,SC)" userId="b63a610e-c056-4e8a-86cf-b53c4157c213" providerId="ADAL" clId="{D3E4FCAB-7684-4821-BCB6-AB9BF52B0167}" dt="2024-03-19T16:49:51.697" v="2183"/>
          <ac:spMkLst>
            <pc:docMk/>
            <pc:sldMk cId="674343637" sldId="312"/>
            <ac:spMk id="5" creationId="{203353E2-BC07-AB42-15F8-63880AAB5EF0}"/>
          </ac:spMkLst>
        </pc:spChg>
        <pc:picChg chg="add mod">
          <ac:chgData name="Thomas, Jyothish (STFC,RAL,SC)" userId="b63a610e-c056-4e8a-86cf-b53c4157c213" providerId="ADAL" clId="{D3E4FCAB-7684-4821-BCB6-AB9BF52B0167}" dt="2024-03-19T16:49:51.707" v="2184"/>
          <ac:picMkLst>
            <pc:docMk/>
            <pc:sldMk cId="674343637" sldId="312"/>
            <ac:picMk id="6" creationId="{611D1CE9-B0AE-CC2C-8035-3474DC2282CE}"/>
          </ac:picMkLst>
        </pc:picChg>
      </pc:sldChg>
      <pc:sldChg chg="new del">
        <pc:chgData name="Thomas, Jyothish (STFC,RAL,SC)" userId="b63a610e-c056-4e8a-86cf-b53c4157c213" providerId="ADAL" clId="{D3E4FCAB-7684-4821-BCB6-AB9BF52B0167}" dt="2024-03-19T16:50:45.124" v="2187" actId="47"/>
        <pc:sldMkLst>
          <pc:docMk/>
          <pc:sldMk cId="2700389405" sldId="313"/>
        </pc:sldMkLst>
      </pc:sldChg>
      <pc:sldChg chg="add del">
        <pc:chgData name="Thomas, Jyothish (STFC,RAL,SC)" userId="b63a610e-c056-4e8a-86cf-b53c4157c213" providerId="ADAL" clId="{D3E4FCAB-7684-4821-BCB6-AB9BF52B0167}" dt="2024-03-25T09:36:22.858" v="7153" actId="2696"/>
        <pc:sldMkLst>
          <pc:docMk/>
          <pc:sldMk cId="299998662" sldId="314"/>
        </pc:sldMkLst>
      </pc:sldChg>
      <pc:sldChg chg="new del">
        <pc:chgData name="Thomas, Jyothish (STFC,RAL,SC)" userId="b63a610e-c056-4e8a-86cf-b53c4157c213" providerId="ADAL" clId="{D3E4FCAB-7684-4821-BCB6-AB9BF52B0167}" dt="2024-03-25T10:02:40.137" v="7747" actId="2696"/>
        <pc:sldMkLst>
          <pc:docMk/>
          <pc:sldMk cId="2947296852" sldId="315"/>
        </pc:sldMkLst>
      </pc:sldChg>
      <pc:sldChg chg="modSp new mod">
        <pc:chgData name="Thomas, Jyothish (STFC,RAL,SC)" userId="b63a610e-c056-4e8a-86cf-b53c4157c213" providerId="ADAL" clId="{D3E4FCAB-7684-4821-BCB6-AB9BF52B0167}" dt="2024-03-25T10:27:06.881" v="8275" actId="20577"/>
        <pc:sldMkLst>
          <pc:docMk/>
          <pc:sldMk cId="736573244" sldId="316"/>
        </pc:sldMkLst>
        <pc:spChg chg="mod">
          <ac:chgData name="Thomas, Jyothish (STFC,RAL,SC)" userId="b63a610e-c056-4e8a-86cf-b53c4157c213" providerId="ADAL" clId="{D3E4FCAB-7684-4821-BCB6-AB9BF52B0167}" dt="2024-03-21T13:05:15.940" v="2269"/>
          <ac:spMkLst>
            <pc:docMk/>
            <pc:sldMk cId="736573244" sldId="316"/>
            <ac:spMk id="2" creationId="{7A620150-EC1B-6458-753F-803383D7B9F7}"/>
          </ac:spMkLst>
        </pc:spChg>
        <pc:spChg chg="mod">
          <ac:chgData name="Thomas, Jyothish (STFC,RAL,SC)" userId="b63a610e-c056-4e8a-86cf-b53c4157c213" providerId="ADAL" clId="{D3E4FCAB-7684-4821-BCB6-AB9BF52B0167}" dt="2024-03-25T10:27:06.881" v="8275" actId="20577"/>
          <ac:spMkLst>
            <pc:docMk/>
            <pc:sldMk cId="736573244" sldId="316"/>
            <ac:spMk id="3" creationId="{DDC8C839-2997-1914-E637-4B89E717843A}"/>
          </ac:spMkLst>
        </pc:spChg>
      </pc:sldChg>
      <pc:sldChg chg="modSp new mod">
        <pc:chgData name="Thomas, Jyothish (STFC,RAL,SC)" userId="b63a610e-c056-4e8a-86cf-b53c4157c213" providerId="ADAL" clId="{D3E4FCAB-7684-4821-BCB6-AB9BF52B0167}" dt="2024-03-21T13:32:13.902" v="4891" actId="20577"/>
        <pc:sldMkLst>
          <pc:docMk/>
          <pc:sldMk cId="1692734473" sldId="317"/>
        </pc:sldMkLst>
        <pc:spChg chg="mod">
          <ac:chgData name="Thomas, Jyothish (STFC,RAL,SC)" userId="b63a610e-c056-4e8a-86cf-b53c4157c213" providerId="ADAL" clId="{D3E4FCAB-7684-4821-BCB6-AB9BF52B0167}" dt="2024-03-21T13:32:13.902" v="4891" actId="20577"/>
          <ac:spMkLst>
            <pc:docMk/>
            <pc:sldMk cId="1692734473" sldId="317"/>
            <ac:spMk id="2" creationId="{37F525D2-CBB6-5900-9324-BA58C19D518B}"/>
          </ac:spMkLst>
        </pc:spChg>
        <pc:spChg chg="mod">
          <ac:chgData name="Thomas, Jyothish (STFC,RAL,SC)" userId="b63a610e-c056-4e8a-86cf-b53c4157c213" providerId="ADAL" clId="{D3E4FCAB-7684-4821-BCB6-AB9BF52B0167}" dt="2024-03-21T13:16:15.332" v="3127" actId="20577"/>
          <ac:spMkLst>
            <pc:docMk/>
            <pc:sldMk cId="1692734473" sldId="317"/>
            <ac:spMk id="3" creationId="{C2C4FF72-76D4-9C75-3E50-8FD8EC76C913}"/>
          </ac:spMkLst>
        </pc:spChg>
      </pc:sldChg>
      <pc:sldChg chg="modSp add mod">
        <pc:chgData name="Thomas, Jyothish (STFC,RAL,SC)" userId="b63a610e-c056-4e8a-86cf-b53c4157c213" providerId="ADAL" clId="{D3E4FCAB-7684-4821-BCB6-AB9BF52B0167}" dt="2024-03-21T13:32:31.361" v="4899" actId="20577"/>
        <pc:sldMkLst>
          <pc:docMk/>
          <pc:sldMk cId="4209839004" sldId="318"/>
        </pc:sldMkLst>
        <pc:spChg chg="mod">
          <ac:chgData name="Thomas, Jyothish (STFC,RAL,SC)" userId="b63a610e-c056-4e8a-86cf-b53c4157c213" providerId="ADAL" clId="{D3E4FCAB-7684-4821-BCB6-AB9BF52B0167}" dt="2024-03-21T13:32:23.748" v="4895" actId="20577"/>
          <ac:spMkLst>
            <pc:docMk/>
            <pc:sldMk cId="4209839004" sldId="318"/>
            <ac:spMk id="2" creationId="{8BC4ED00-D38A-48FB-EE2B-E044C8FC6FBC}"/>
          </ac:spMkLst>
        </pc:spChg>
        <pc:spChg chg="mod">
          <ac:chgData name="Thomas, Jyothish (STFC,RAL,SC)" userId="b63a610e-c056-4e8a-86cf-b53c4157c213" providerId="ADAL" clId="{D3E4FCAB-7684-4821-BCB6-AB9BF52B0167}" dt="2024-03-21T13:32:31.361" v="4899" actId="20577"/>
          <ac:spMkLst>
            <pc:docMk/>
            <pc:sldMk cId="4209839004" sldId="318"/>
            <ac:spMk id="3" creationId="{41740A3F-0385-8FA9-02F0-B11445668629}"/>
          </ac:spMkLst>
        </pc:spChg>
      </pc:sldChg>
      <pc:sldChg chg="addSp delSp modSp add mod">
        <pc:chgData name="Thomas, Jyothish (STFC,RAL,SC)" userId="b63a610e-c056-4e8a-86cf-b53c4157c213" providerId="ADAL" clId="{D3E4FCAB-7684-4821-BCB6-AB9BF52B0167}" dt="2024-03-25T19:06:50.737" v="8730" actId="1076"/>
        <pc:sldMkLst>
          <pc:docMk/>
          <pc:sldMk cId="2015206807" sldId="319"/>
        </pc:sldMkLst>
        <pc:spChg chg="mod">
          <ac:chgData name="Thomas, Jyothish (STFC,RAL,SC)" userId="b63a610e-c056-4e8a-86cf-b53c4157c213" providerId="ADAL" clId="{D3E4FCAB-7684-4821-BCB6-AB9BF52B0167}" dt="2024-03-21T13:32:50.072" v="4927" actId="20577"/>
          <ac:spMkLst>
            <pc:docMk/>
            <pc:sldMk cId="2015206807" sldId="319"/>
            <ac:spMk id="2" creationId="{9BCCC729-22B5-9B92-8829-0654FF12747B}"/>
          </ac:spMkLst>
        </pc:spChg>
        <pc:spChg chg="mod">
          <ac:chgData name="Thomas, Jyothish (STFC,RAL,SC)" userId="b63a610e-c056-4e8a-86cf-b53c4157c213" providerId="ADAL" clId="{D3E4FCAB-7684-4821-BCB6-AB9BF52B0167}" dt="2024-03-21T13:33:54.079" v="5091" actId="20577"/>
          <ac:spMkLst>
            <pc:docMk/>
            <pc:sldMk cId="2015206807" sldId="319"/>
            <ac:spMk id="3" creationId="{21D1688E-EAF6-BFE1-BAEA-8DB36C8E76F3}"/>
          </ac:spMkLst>
        </pc:spChg>
        <pc:spChg chg="add mod">
          <ac:chgData name="Thomas, Jyothish (STFC,RAL,SC)" userId="b63a610e-c056-4e8a-86cf-b53c4157c213" providerId="ADAL" clId="{D3E4FCAB-7684-4821-BCB6-AB9BF52B0167}" dt="2024-03-25T19:06:50.737" v="8730" actId="1076"/>
          <ac:spMkLst>
            <pc:docMk/>
            <pc:sldMk cId="2015206807" sldId="319"/>
            <ac:spMk id="10" creationId="{F7DC0C89-5A66-95D3-348D-A3025D01111B}"/>
          </ac:spMkLst>
        </pc:spChg>
        <pc:picChg chg="add mod">
          <ac:chgData name="Thomas, Jyothish (STFC,RAL,SC)" userId="b63a610e-c056-4e8a-86cf-b53c4157c213" providerId="ADAL" clId="{D3E4FCAB-7684-4821-BCB6-AB9BF52B0167}" dt="2024-03-25T19:04:32.362" v="8697" actId="1076"/>
          <ac:picMkLst>
            <pc:docMk/>
            <pc:sldMk cId="2015206807" sldId="319"/>
            <ac:picMk id="5" creationId="{C858E9ED-8691-6D56-85ED-6626F3AF9BE8}"/>
          </ac:picMkLst>
        </pc:picChg>
        <pc:picChg chg="add del mod">
          <ac:chgData name="Thomas, Jyothish (STFC,RAL,SC)" userId="b63a610e-c056-4e8a-86cf-b53c4157c213" providerId="ADAL" clId="{D3E4FCAB-7684-4821-BCB6-AB9BF52B0167}" dt="2024-03-25T19:05:24.439" v="8704" actId="478"/>
          <ac:picMkLst>
            <pc:docMk/>
            <pc:sldMk cId="2015206807" sldId="319"/>
            <ac:picMk id="7" creationId="{AC316BBD-D10C-C17B-44FA-E4BF5D767E0C}"/>
          </ac:picMkLst>
        </pc:picChg>
        <pc:picChg chg="add mod">
          <ac:chgData name="Thomas, Jyothish (STFC,RAL,SC)" userId="b63a610e-c056-4e8a-86cf-b53c4157c213" providerId="ADAL" clId="{D3E4FCAB-7684-4821-BCB6-AB9BF52B0167}" dt="2024-03-25T19:06:10.797" v="8710" actId="14100"/>
          <ac:picMkLst>
            <pc:docMk/>
            <pc:sldMk cId="2015206807" sldId="319"/>
            <ac:picMk id="9" creationId="{BABDB632-4179-B7DE-59FC-485C0B5E0B25}"/>
          </ac:picMkLst>
        </pc:picChg>
      </pc:sldChg>
      <pc:sldChg chg="modSp add mod">
        <pc:chgData name="Thomas, Jyothish (STFC,RAL,SC)" userId="b63a610e-c056-4e8a-86cf-b53c4157c213" providerId="ADAL" clId="{D3E4FCAB-7684-4821-BCB6-AB9BF52B0167}" dt="2024-03-25T10:28:23.928" v="8353" actId="20577"/>
        <pc:sldMkLst>
          <pc:docMk/>
          <pc:sldMk cId="815964094" sldId="320"/>
        </pc:sldMkLst>
        <pc:spChg chg="mod">
          <ac:chgData name="Thomas, Jyothish (STFC,RAL,SC)" userId="b63a610e-c056-4e8a-86cf-b53c4157c213" providerId="ADAL" clId="{D3E4FCAB-7684-4821-BCB6-AB9BF52B0167}" dt="2024-03-21T13:32:18.637" v="4893" actId="20577"/>
          <ac:spMkLst>
            <pc:docMk/>
            <pc:sldMk cId="815964094" sldId="320"/>
            <ac:spMk id="2" creationId="{16CFAD90-79B8-5B8B-1DEB-CD09BCC94ACE}"/>
          </ac:spMkLst>
        </pc:spChg>
        <pc:spChg chg="mod">
          <ac:chgData name="Thomas, Jyothish (STFC,RAL,SC)" userId="b63a610e-c056-4e8a-86cf-b53c4157c213" providerId="ADAL" clId="{D3E4FCAB-7684-4821-BCB6-AB9BF52B0167}" dt="2024-03-25T10:28:23.928" v="8353" actId="20577"/>
          <ac:spMkLst>
            <pc:docMk/>
            <pc:sldMk cId="815964094" sldId="320"/>
            <ac:spMk id="3" creationId="{77DE4746-8E4B-BD3D-557C-CBBB9AD5AEFF}"/>
          </ac:spMkLst>
        </pc:spChg>
      </pc:sldChg>
      <pc:sldChg chg="addSp modSp new mod">
        <pc:chgData name="Thomas, Jyothish (STFC,RAL,SC)" userId="b63a610e-c056-4e8a-86cf-b53c4157c213" providerId="ADAL" clId="{D3E4FCAB-7684-4821-BCB6-AB9BF52B0167}" dt="2024-03-25T19:13:52.695" v="8846" actId="20577"/>
        <pc:sldMkLst>
          <pc:docMk/>
          <pc:sldMk cId="1344663979" sldId="321"/>
        </pc:sldMkLst>
        <pc:spChg chg="mod">
          <ac:chgData name="Thomas, Jyothish (STFC,RAL,SC)" userId="b63a610e-c056-4e8a-86cf-b53c4157c213" providerId="ADAL" clId="{D3E4FCAB-7684-4821-BCB6-AB9BF52B0167}" dt="2024-03-25T19:13:52.695" v="8846" actId="20577"/>
          <ac:spMkLst>
            <pc:docMk/>
            <pc:sldMk cId="1344663979" sldId="321"/>
            <ac:spMk id="2" creationId="{E7921996-4CAA-811C-BF80-507DC38D3541}"/>
          </ac:spMkLst>
        </pc:spChg>
        <pc:spChg chg="mod">
          <ac:chgData name="Thomas, Jyothish (STFC,RAL,SC)" userId="b63a610e-c056-4e8a-86cf-b53c4157c213" providerId="ADAL" clId="{D3E4FCAB-7684-4821-BCB6-AB9BF52B0167}" dt="2024-03-25T09:52:55.846" v="7646" actId="404"/>
          <ac:spMkLst>
            <pc:docMk/>
            <pc:sldMk cId="1344663979" sldId="321"/>
            <ac:spMk id="3" creationId="{026AE6C3-BD5C-A5ED-C937-72A4ECBBF3B3}"/>
          </ac:spMkLst>
        </pc:spChg>
        <pc:picChg chg="add mod">
          <ac:chgData name="Thomas, Jyothish (STFC,RAL,SC)" userId="b63a610e-c056-4e8a-86cf-b53c4157c213" providerId="ADAL" clId="{D3E4FCAB-7684-4821-BCB6-AB9BF52B0167}" dt="2024-03-25T09:52:58.546" v="7647" actId="1076"/>
          <ac:picMkLst>
            <pc:docMk/>
            <pc:sldMk cId="1344663979" sldId="321"/>
            <ac:picMk id="6" creationId="{FD775F6F-4AD5-835A-0F55-7AA3463FAE5F}"/>
          </ac:picMkLst>
        </pc:picChg>
      </pc:sldChg>
      <pc:sldChg chg="addSp modSp new mod">
        <pc:chgData name="Thomas, Jyothish (STFC,RAL,SC)" userId="b63a610e-c056-4e8a-86cf-b53c4157c213" providerId="ADAL" clId="{D3E4FCAB-7684-4821-BCB6-AB9BF52B0167}" dt="2024-03-25T13:12:27.814" v="8669" actId="20577"/>
        <pc:sldMkLst>
          <pc:docMk/>
          <pc:sldMk cId="1741079989" sldId="322"/>
        </pc:sldMkLst>
        <pc:spChg chg="mod">
          <ac:chgData name="Thomas, Jyothish (STFC,RAL,SC)" userId="b63a610e-c056-4e8a-86cf-b53c4157c213" providerId="ADAL" clId="{D3E4FCAB-7684-4821-BCB6-AB9BF52B0167}" dt="2024-03-21T13:42:24.310" v="5549" actId="20577"/>
          <ac:spMkLst>
            <pc:docMk/>
            <pc:sldMk cId="1741079989" sldId="322"/>
            <ac:spMk id="2" creationId="{7CF5C9DF-63F4-4EBF-5D3C-BCDC51FB62B1}"/>
          </ac:spMkLst>
        </pc:spChg>
        <pc:spChg chg="mod">
          <ac:chgData name="Thomas, Jyothish (STFC,RAL,SC)" userId="b63a610e-c056-4e8a-86cf-b53c4157c213" providerId="ADAL" clId="{D3E4FCAB-7684-4821-BCB6-AB9BF52B0167}" dt="2024-03-25T13:11:37.739" v="8663" actId="20577"/>
          <ac:spMkLst>
            <pc:docMk/>
            <pc:sldMk cId="1741079989" sldId="322"/>
            <ac:spMk id="3" creationId="{A586ACB7-FA11-ACBA-800C-FF79DCDFB8EE}"/>
          </ac:spMkLst>
        </pc:spChg>
        <pc:spChg chg="add mod">
          <ac:chgData name="Thomas, Jyothish (STFC,RAL,SC)" userId="b63a610e-c056-4e8a-86cf-b53c4157c213" providerId="ADAL" clId="{D3E4FCAB-7684-4821-BCB6-AB9BF52B0167}" dt="2024-03-25T13:12:27.814" v="8669" actId="20577"/>
          <ac:spMkLst>
            <pc:docMk/>
            <pc:sldMk cId="1741079989" sldId="322"/>
            <ac:spMk id="5" creationId="{BC5AC416-35FE-F213-9A99-F742047E9EB1}"/>
          </ac:spMkLst>
        </pc:spChg>
      </pc:sldChg>
      <pc:sldChg chg="modSp new mod">
        <pc:chgData name="Thomas, Jyothish (STFC,RAL,SC)" userId="b63a610e-c056-4e8a-86cf-b53c4157c213" providerId="ADAL" clId="{D3E4FCAB-7684-4821-BCB6-AB9BF52B0167}" dt="2024-03-25T09:47:40.683" v="7588" actId="20577"/>
        <pc:sldMkLst>
          <pc:docMk/>
          <pc:sldMk cId="477950454" sldId="323"/>
        </pc:sldMkLst>
        <pc:spChg chg="mod">
          <ac:chgData name="Thomas, Jyothish (STFC,RAL,SC)" userId="b63a610e-c056-4e8a-86cf-b53c4157c213" providerId="ADAL" clId="{D3E4FCAB-7684-4821-BCB6-AB9BF52B0167}" dt="2024-03-21T14:06:46.402" v="6809" actId="20577"/>
          <ac:spMkLst>
            <pc:docMk/>
            <pc:sldMk cId="477950454" sldId="323"/>
            <ac:spMk id="2" creationId="{2FA898E9-6BE8-3AE4-CFAF-B67046D7391F}"/>
          </ac:spMkLst>
        </pc:spChg>
        <pc:spChg chg="mod">
          <ac:chgData name="Thomas, Jyothish (STFC,RAL,SC)" userId="b63a610e-c056-4e8a-86cf-b53c4157c213" providerId="ADAL" clId="{D3E4FCAB-7684-4821-BCB6-AB9BF52B0167}" dt="2024-03-25T09:47:40.683" v="7588" actId="20577"/>
          <ac:spMkLst>
            <pc:docMk/>
            <pc:sldMk cId="477950454" sldId="323"/>
            <ac:spMk id="3" creationId="{DA390867-4486-1E19-DB25-D9959FF54CDE}"/>
          </ac:spMkLst>
        </pc:spChg>
      </pc:sldChg>
      <pc:sldChg chg="addSp delSp modSp new mod ord">
        <pc:chgData name="Thomas, Jyothish (STFC,RAL,SC)" userId="b63a610e-c056-4e8a-86cf-b53c4157c213" providerId="ADAL" clId="{D3E4FCAB-7684-4821-BCB6-AB9BF52B0167}" dt="2024-03-26T14:28:32.958" v="9018"/>
        <pc:sldMkLst>
          <pc:docMk/>
          <pc:sldMk cId="1840581230" sldId="324"/>
        </pc:sldMkLst>
        <pc:spChg chg="mod">
          <ac:chgData name="Thomas, Jyothish (STFC,RAL,SC)" userId="b63a610e-c056-4e8a-86cf-b53c4157c213" providerId="ADAL" clId="{D3E4FCAB-7684-4821-BCB6-AB9BF52B0167}" dt="2024-03-25T10:07:20.286" v="7786" actId="20577"/>
          <ac:spMkLst>
            <pc:docMk/>
            <pc:sldMk cId="1840581230" sldId="324"/>
            <ac:spMk id="2" creationId="{F399C591-B329-096F-4089-A5BA4AF6EAD9}"/>
          </ac:spMkLst>
        </pc:spChg>
        <pc:spChg chg="add del">
          <ac:chgData name="Thomas, Jyothish (STFC,RAL,SC)" userId="b63a610e-c056-4e8a-86cf-b53c4157c213" providerId="ADAL" clId="{D3E4FCAB-7684-4821-BCB6-AB9BF52B0167}" dt="2024-03-25T10:06:55.761" v="7753"/>
          <ac:spMkLst>
            <pc:docMk/>
            <pc:sldMk cId="1840581230" sldId="324"/>
            <ac:spMk id="3" creationId="{6BFA369C-64D7-2879-D3FF-D297D0374435}"/>
          </ac:spMkLst>
        </pc:spChg>
        <pc:spChg chg="add mod">
          <ac:chgData name="Thomas, Jyothish (STFC,RAL,SC)" userId="b63a610e-c056-4e8a-86cf-b53c4157c213" providerId="ADAL" clId="{D3E4FCAB-7684-4821-BCB6-AB9BF52B0167}" dt="2024-03-25T10:06:55.751" v="7752"/>
          <ac:spMkLst>
            <pc:docMk/>
            <pc:sldMk cId="1840581230" sldId="324"/>
            <ac:spMk id="5" creationId="{1ECB9D57-AB65-94CF-4DE9-9867BAF0726D}"/>
          </ac:spMkLst>
        </pc:spChg>
        <pc:spChg chg="add del mod">
          <ac:chgData name="Thomas, Jyothish (STFC,RAL,SC)" userId="b63a610e-c056-4e8a-86cf-b53c4157c213" providerId="ADAL" clId="{D3E4FCAB-7684-4821-BCB6-AB9BF52B0167}" dt="2024-03-25T10:15:38.284" v="7862" actId="478"/>
          <ac:spMkLst>
            <pc:docMk/>
            <pc:sldMk cId="1840581230" sldId="324"/>
            <ac:spMk id="12" creationId="{73EC58DE-90B2-BDA6-896C-60FD76A91550}"/>
          </ac:spMkLst>
        </pc:spChg>
        <pc:spChg chg="add del mod">
          <ac:chgData name="Thomas, Jyothish (STFC,RAL,SC)" userId="b63a610e-c056-4e8a-86cf-b53c4157c213" providerId="ADAL" clId="{D3E4FCAB-7684-4821-BCB6-AB9BF52B0167}" dt="2024-03-25T10:15:29.891" v="7859" actId="478"/>
          <ac:spMkLst>
            <pc:docMk/>
            <pc:sldMk cId="1840581230" sldId="324"/>
            <ac:spMk id="13" creationId="{25848653-2003-075E-FACE-3674341394DF}"/>
          </ac:spMkLst>
        </pc:spChg>
        <pc:picChg chg="add mod">
          <ac:chgData name="Thomas, Jyothish (STFC,RAL,SC)" userId="b63a610e-c056-4e8a-86cf-b53c4157c213" providerId="ADAL" clId="{D3E4FCAB-7684-4821-BCB6-AB9BF52B0167}" dt="2024-03-25T10:06:55.761" v="7753"/>
          <ac:picMkLst>
            <pc:docMk/>
            <pc:sldMk cId="1840581230" sldId="324"/>
            <ac:picMk id="6" creationId="{9A965224-5FAA-5537-71D7-9E82FFD89457}"/>
          </ac:picMkLst>
        </pc:picChg>
        <pc:cxnChg chg="add del mod">
          <ac:chgData name="Thomas, Jyothish (STFC,RAL,SC)" userId="b63a610e-c056-4e8a-86cf-b53c4157c213" providerId="ADAL" clId="{D3E4FCAB-7684-4821-BCB6-AB9BF52B0167}" dt="2024-03-25T10:11:35.291" v="7829" actId="478"/>
          <ac:cxnSpMkLst>
            <pc:docMk/>
            <pc:sldMk cId="1840581230" sldId="324"/>
            <ac:cxnSpMk id="8" creationId="{BBD661DB-4807-C489-06DD-A3EBDB5325E9}"/>
          </ac:cxnSpMkLst>
        </pc:cxnChg>
        <pc:cxnChg chg="add del mod">
          <ac:chgData name="Thomas, Jyothish (STFC,RAL,SC)" userId="b63a610e-c056-4e8a-86cf-b53c4157c213" providerId="ADAL" clId="{D3E4FCAB-7684-4821-BCB6-AB9BF52B0167}" dt="2024-03-25T10:15:32.157" v="7860" actId="478"/>
          <ac:cxnSpMkLst>
            <pc:docMk/>
            <pc:sldMk cId="1840581230" sldId="324"/>
            <ac:cxnSpMk id="15" creationId="{A40E47C9-C165-447D-92AA-591FBEA3064B}"/>
          </ac:cxnSpMkLst>
        </pc:cxnChg>
      </pc:sldChg>
      <pc:sldChg chg="addSp modSp add mod ord">
        <pc:chgData name="Thomas, Jyothish (STFC,RAL,SC)" userId="b63a610e-c056-4e8a-86cf-b53c4157c213" providerId="ADAL" clId="{D3E4FCAB-7684-4821-BCB6-AB9BF52B0167}" dt="2024-03-26T14:28:35.303" v="9020"/>
        <pc:sldMkLst>
          <pc:docMk/>
          <pc:sldMk cId="140546625" sldId="325"/>
        </pc:sldMkLst>
        <pc:spChg chg="add mod">
          <ac:chgData name="Thomas, Jyothish (STFC,RAL,SC)" userId="b63a610e-c056-4e8a-86cf-b53c4157c213" providerId="ADAL" clId="{D3E4FCAB-7684-4821-BCB6-AB9BF52B0167}" dt="2024-03-25T10:17:40.838" v="7898" actId="404"/>
          <ac:spMkLst>
            <pc:docMk/>
            <pc:sldMk cId="140546625" sldId="325"/>
            <ac:spMk id="8" creationId="{25EFF324-3CD5-3628-EC70-4A3DE4616B18}"/>
          </ac:spMkLst>
        </pc:spChg>
        <pc:spChg chg="add mod">
          <ac:chgData name="Thomas, Jyothish (STFC,RAL,SC)" userId="b63a610e-c056-4e8a-86cf-b53c4157c213" providerId="ADAL" clId="{D3E4FCAB-7684-4821-BCB6-AB9BF52B0167}" dt="2024-03-25T10:18:59.437" v="7923" actId="20577"/>
          <ac:spMkLst>
            <pc:docMk/>
            <pc:sldMk cId="140546625" sldId="325"/>
            <ac:spMk id="10" creationId="{BD08C606-93DA-FF41-209B-45D7B9DA49D3}"/>
          </ac:spMkLst>
        </pc:spChg>
        <pc:spChg chg="mod">
          <ac:chgData name="Thomas, Jyothish (STFC,RAL,SC)" userId="b63a610e-c056-4e8a-86cf-b53c4157c213" providerId="ADAL" clId="{D3E4FCAB-7684-4821-BCB6-AB9BF52B0167}" dt="2024-03-25T10:16:07.764" v="7866" actId="1076"/>
          <ac:spMkLst>
            <pc:docMk/>
            <pc:sldMk cId="140546625" sldId="325"/>
            <ac:spMk id="12" creationId="{F1247B8D-15BC-9A17-9159-4753F3A8BF57}"/>
          </ac:spMkLst>
        </pc:spChg>
        <pc:spChg chg="add mod">
          <ac:chgData name="Thomas, Jyothish (STFC,RAL,SC)" userId="b63a610e-c056-4e8a-86cf-b53c4157c213" providerId="ADAL" clId="{D3E4FCAB-7684-4821-BCB6-AB9BF52B0167}" dt="2024-03-25T10:19:09.075" v="7926" actId="20577"/>
          <ac:spMkLst>
            <pc:docMk/>
            <pc:sldMk cId="140546625" sldId="325"/>
            <ac:spMk id="14" creationId="{839F9AD8-9F76-5AD6-BFCD-BF958BB9B01B}"/>
          </ac:spMkLst>
        </pc:spChg>
        <pc:cxnChg chg="add mod">
          <ac:chgData name="Thomas, Jyothish (STFC,RAL,SC)" userId="b63a610e-c056-4e8a-86cf-b53c4157c213" providerId="ADAL" clId="{D3E4FCAB-7684-4821-BCB6-AB9BF52B0167}" dt="2024-03-25T10:16:04.038" v="7865" actId="14100"/>
          <ac:cxnSpMkLst>
            <pc:docMk/>
            <pc:sldMk cId="140546625" sldId="325"/>
            <ac:cxnSpMk id="3" creationId="{EF69F4B7-C03F-C263-BF6C-9A47775FB775}"/>
          </ac:cxnSpMkLst>
        </pc:cxnChg>
        <pc:cxnChg chg="add mod">
          <ac:chgData name="Thomas, Jyothish (STFC,RAL,SC)" userId="b63a610e-c056-4e8a-86cf-b53c4157c213" providerId="ADAL" clId="{D3E4FCAB-7684-4821-BCB6-AB9BF52B0167}" dt="2024-03-25T10:17:17.858" v="7869" actId="1076"/>
          <ac:cxnSpMkLst>
            <pc:docMk/>
            <pc:sldMk cId="140546625" sldId="325"/>
            <ac:cxnSpMk id="7" creationId="{AE8D602C-8AE1-3708-A03D-D68D8A843D68}"/>
          </ac:cxnSpMkLst>
        </pc:cxnChg>
        <pc:cxnChg chg="add mod">
          <ac:chgData name="Thomas, Jyothish (STFC,RAL,SC)" userId="b63a610e-c056-4e8a-86cf-b53c4157c213" providerId="ADAL" clId="{D3E4FCAB-7684-4821-BCB6-AB9BF52B0167}" dt="2024-03-25T10:18:27.032" v="7900" actId="1076"/>
          <ac:cxnSpMkLst>
            <pc:docMk/>
            <pc:sldMk cId="140546625" sldId="325"/>
            <ac:cxnSpMk id="9" creationId="{D015FA30-E448-45EC-227F-0BF62AF08624}"/>
          </ac:cxnSpMkLst>
        </pc:cxnChg>
        <pc:cxnChg chg="add mod">
          <ac:chgData name="Thomas, Jyothish (STFC,RAL,SC)" userId="b63a610e-c056-4e8a-86cf-b53c4157c213" providerId="ADAL" clId="{D3E4FCAB-7684-4821-BCB6-AB9BF52B0167}" dt="2024-03-25T10:18:55.498" v="7922" actId="1076"/>
          <ac:cxnSpMkLst>
            <pc:docMk/>
            <pc:sldMk cId="140546625" sldId="325"/>
            <ac:cxnSpMk id="11" creationId="{D2F2B6D5-3E0B-1189-DB3F-5643712EE9C0}"/>
          </ac:cxnSpMkLst>
        </pc:cxnChg>
      </pc:sldChg>
      <pc:sldChg chg="modSp new mod">
        <pc:chgData name="Thomas, Jyothish (STFC,RAL,SC)" userId="b63a610e-c056-4e8a-86cf-b53c4157c213" providerId="ADAL" clId="{D3E4FCAB-7684-4821-BCB6-AB9BF52B0167}" dt="2024-03-25T19:13:44.265" v="8838" actId="20577"/>
        <pc:sldMkLst>
          <pc:docMk/>
          <pc:sldMk cId="3250673479" sldId="326"/>
        </pc:sldMkLst>
        <pc:spChg chg="mod">
          <ac:chgData name="Thomas, Jyothish (STFC,RAL,SC)" userId="b63a610e-c056-4e8a-86cf-b53c4157c213" providerId="ADAL" clId="{D3E4FCAB-7684-4821-BCB6-AB9BF52B0167}" dt="2024-03-25T10:21:41.969" v="7988" actId="20577"/>
          <ac:spMkLst>
            <pc:docMk/>
            <pc:sldMk cId="3250673479" sldId="326"/>
            <ac:spMk id="2" creationId="{DEC7C626-A26A-C066-6635-9117B1E5AA62}"/>
          </ac:spMkLst>
        </pc:spChg>
        <pc:spChg chg="mod">
          <ac:chgData name="Thomas, Jyothish (STFC,RAL,SC)" userId="b63a610e-c056-4e8a-86cf-b53c4157c213" providerId="ADAL" clId="{D3E4FCAB-7684-4821-BCB6-AB9BF52B0167}" dt="2024-03-25T19:13:44.265" v="8838" actId="20577"/>
          <ac:spMkLst>
            <pc:docMk/>
            <pc:sldMk cId="3250673479" sldId="326"/>
            <ac:spMk id="3" creationId="{675ED9B7-1FA9-C7FD-EC23-BBB4283D7C5F}"/>
          </ac:spMkLst>
        </pc:spChg>
      </pc:sldChg>
      <pc:sldChg chg="addSp delSp modSp new mod">
        <pc:chgData name="Thomas, Jyothish (STFC,RAL,SC)" userId="b63a610e-c056-4e8a-86cf-b53c4157c213" providerId="ADAL" clId="{D3E4FCAB-7684-4821-BCB6-AB9BF52B0167}" dt="2024-03-26T14:29:34.562" v="9027" actId="20577"/>
        <pc:sldMkLst>
          <pc:docMk/>
          <pc:sldMk cId="1615805603" sldId="327"/>
        </pc:sldMkLst>
        <pc:spChg chg="mod">
          <ac:chgData name="Thomas, Jyothish (STFC,RAL,SC)" userId="b63a610e-c056-4e8a-86cf-b53c4157c213" providerId="ADAL" clId="{D3E4FCAB-7684-4821-BCB6-AB9BF52B0167}" dt="2024-03-26T14:29:34.562" v="9027" actId="20577"/>
          <ac:spMkLst>
            <pc:docMk/>
            <pc:sldMk cId="1615805603" sldId="327"/>
            <ac:spMk id="2" creationId="{F3D6711C-2D48-2975-980A-37A84C273D71}"/>
          </ac:spMkLst>
        </pc:spChg>
        <pc:spChg chg="del">
          <ac:chgData name="Thomas, Jyothish (STFC,RAL,SC)" userId="b63a610e-c056-4e8a-86cf-b53c4157c213" providerId="ADAL" clId="{D3E4FCAB-7684-4821-BCB6-AB9BF52B0167}" dt="2024-03-26T14:23:16.283" v="8867"/>
          <ac:spMkLst>
            <pc:docMk/>
            <pc:sldMk cId="1615805603" sldId="327"/>
            <ac:spMk id="3" creationId="{862EFCAD-2DFB-DB08-AA5C-0118D322E4B8}"/>
          </ac:spMkLst>
        </pc:spChg>
        <pc:spChg chg="add mod">
          <ac:chgData name="Thomas, Jyothish (STFC,RAL,SC)" userId="b63a610e-c056-4e8a-86cf-b53c4157c213" providerId="ADAL" clId="{D3E4FCAB-7684-4821-BCB6-AB9BF52B0167}" dt="2024-03-26T14:26:03.399" v="8959" actId="1076"/>
          <ac:spMkLst>
            <pc:docMk/>
            <pc:sldMk cId="1615805603" sldId="327"/>
            <ac:spMk id="5" creationId="{A8B39A30-6A1F-5748-5636-C27764D0003E}"/>
          </ac:spMkLst>
        </pc:spChg>
        <pc:picChg chg="add mod">
          <ac:chgData name="Thomas, Jyothish (STFC,RAL,SC)" userId="b63a610e-c056-4e8a-86cf-b53c4157c213" providerId="ADAL" clId="{D3E4FCAB-7684-4821-BCB6-AB9BF52B0167}" dt="2024-03-26T14:26:00.754" v="8958" actId="1076"/>
          <ac:picMkLst>
            <pc:docMk/>
            <pc:sldMk cId="1615805603" sldId="327"/>
            <ac:picMk id="10" creationId="{0E66EEC7-96D3-502E-CA06-743FB85B941A}"/>
          </ac:picMkLst>
        </pc:picChg>
      </pc:sldChg>
      <pc:sldChg chg="addSp delSp modSp new mod">
        <pc:chgData name="Thomas, Jyothish (STFC,RAL,SC)" userId="b63a610e-c056-4e8a-86cf-b53c4157c213" providerId="ADAL" clId="{D3E4FCAB-7684-4821-BCB6-AB9BF52B0167}" dt="2024-03-26T14:24:41.806" v="8921" actId="20577"/>
        <pc:sldMkLst>
          <pc:docMk/>
          <pc:sldMk cId="3309873314" sldId="328"/>
        </pc:sldMkLst>
        <pc:spChg chg="mod">
          <ac:chgData name="Thomas, Jyothish (STFC,RAL,SC)" userId="b63a610e-c056-4e8a-86cf-b53c4157c213" providerId="ADAL" clId="{D3E4FCAB-7684-4821-BCB6-AB9BF52B0167}" dt="2024-03-26T14:24:41.806" v="8921" actId="20577"/>
          <ac:spMkLst>
            <pc:docMk/>
            <pc:sldMk cId="3309873314" sldId="328"/>
            <ac:spMk id="2" creationId="{20A56A09-81DE-D5E0-6F27-A59BA8C8C3F2}"/>
          </ac:spMkLst>
        </pc:spChg>
        <pc:spChg chg="del">
          <ac:chgData name="Thomas, Jyothish (STFC,RAL,SC)" userId="b63a610e-c056-4e8a-86cf-b53c4157c213" providerId="ADAL" clId="{D3E4FCAB-7684-4821-BCB6-AB9BF52B0167}" dt="2024-03-26T14:24:19.613" v="8903" actId="22"/>
          <ac:spMkLst>
            <pc:docMk/>
            <pc:sldMk cId="3309873314" sldId="328"/>
            <ac:spMk id="3" creationId="{D01C940E-617F-30EE-C103-2A1391F3F8CD}"/>
          </ac:spMkLst>
        </pc:spChg>
        <pc:picChg chg="add mod ord">
          <ac:chgData name="Thomas, Jyothish (STFC,RAL,SC)" userId="b63a610e-c056-4e8a-86cf-b53c4157c213" providerId="ADAL" clId="{D3E4FCAB-7684-4821-BCB6-AB9BF52B0167}" dt="2024-03-26T14:24:19.613" v="8903" actId="22"/>
          <ac:picMkLst>
            <pc:docMk/>
            <pc:sldMk cId="3309873314" sldId="328"/>
            <ac:picMk id="6" creationId="{9935F050-C464-3549-1A3F-B22F854EF45F}"/>
          </ac:picMkLst>
        </pc:picChg>
      </pc:sldChg>
      <pc:sldChg chg="addSp delSp modSp new mod">
        <pc:chgData name="Thomas, Jyothish (STFC,RAL,SC)" userId="b63a610e-c056-4e8a-86cf-b53c4157c213" providerId="ADAL" clId="{D3E4FCAB-7684-4821-BCB6-AB9BF52B0167}" dt="2024-03-26T14:26:56.294" v="8970" actId="1076"/>
        <pc:sldMkLst>
          <pc:docMk/>
          <pc:sldMk cId="1960348960" sldId="329"/>
        </pc:sldMkLst>
        <pc:spChg chg="mod">
          <ac:chgData name="Thomas, Jyothish (STFC,RAL,SC)" userId="b63a610e-c056-4e8a-86cf-b53c4157c213" providerId="ADAL" clId="{D3E4FCAB-7684-4821-BCB6-AB9BF52B0167}" dt="2024-03-26T14:25:45.873" v="8954" actId="20577"/>
          <ac:spMkLst>
            <pc:docMk/>
            <pc:sldMk cId="1960348960" sldId="329"/>
            <ac:spMk id="2" creationId="{D8E4C5C5-7D42-7B1E-BF88-42F33C0C8B72}"/>
          </ac:spMkLst>
        </pc:spChg>
        <pc:spChg chg="del">
          <ac:chgData name="Thomas, Jyothish (STFC,RAL,SC)" userId="b63a610e-c056-4e8a-86cf-b53c4157c213" providerId="ADAL" clId="{D3E4FCAB-7684-4821-BCB6-AB9BF52B0167}" dt="2024-03-26T14:25:48.107" v="8955" actId="22"/>
          <ac:spMkLst>
            <pc:docMk/>
            <pc:sldMk cId="1960348960" sldId="329"/>
            <ac:spMk id="3" creationId="{D69C066B-10FE-929F-46DB-3572EEEAD393}"/>
          </ac:spMkLst>
        </pc:spChg>
        <pc:spChg chg="add mod">
          <ac:chgData name="Thomas, Jyothish (STFC,RAL,SC)" userId="b63a610e-c056-4e8a-86cf-b53c4157c213" providerId="ADAL" clId="{D3E4FCAB-7684-4821-BCB6-AB9BF52B0167}" dt="2024-03-26T14:26:24.364" v="8964"/>
          <ac:spMkLst>
            <pc:docMk/>
            <pc:sldMk cId="1960348960" sldId="329"/>
            <ac:spMk id="7" creationId="{FF53BBC7-EB6D-B225-AA5D-722AA9A43292}"/>
          </ac:spMkLst>
        </pc:spChg>
        <pc:spChg chg="add mod">
          <ac:chgData name="Thomas, Jyothish (STFC,RAL,SC)" userId="b63a610e-c056-4e8a-86cf-b53c4157c213" providerId="ADAL" clId="{D3E4FCAB-7684-4821-BCB6-AB9BF52B0167}" dt="2024-03-26T14:26:49.031" v="8966" actId="478"/>
          <ac:spMkLst>
            <pc:docMk/>
            <pc:sldMk cId="1960348960" sldId="329"/>
            <ac:spMk id="9" creationId="{89BD0946-45C3-AB64-D3F4-258EA84E628E}"/>
          </ac:spMkLst>
        </pc:spChg>
        <pc:picChg chg="add del mod ord">
          <ac:chgData name="Thomas, Jyothish (STFC,RAL,SC)" userId="b63a610e-c056-4e8a-86cf-b53c4157c213" providerId="ADAL" clId="{D3E4FCAB-7684-4821-BCB6-AB9BF52B0167}" dt="2024-03-26T14:26:49.031" v="8966" actId="478"/>
          <ac:picMkLst>
            <pc:docMk/>
            <pc:sldMk cId="1960348960" sldId="329"/>
            <ac:picMk id="6" creationId="{8482E65A-059B-0906-758B-21CA47F9DE9F}"/>
          </ac:picMkLst>
        </pc:picChg>
        <pc:picChg chg="add mod">
          <ac:chgData name="Thomas, Jyothish (STFC,RAL,SC)" userId="b63a610e-c056-4e8a-86cf-b53c4157c213" providerId="ADAL" clId="{D3E4FCAB-7684-4821-BCB6-AB9BF52B0167}" dt="2024-03-26T14:26:56.294" v="8970" actId="1076"/>
          <ac:picMkLst>
            <pc:docMk/>
            <pc:sldMk cId="1960348960" sldId="329"/>
            <ac:picMk id="11" creationId="{27B4F4DC-E938-2633-3601-5D33863FE90B}"/>
          </ac:picMkLst>
        </pc:picChg>
      </pc:sldChg>
      <pc:sldChg chg="addSp delSp modSp new mod">
        <pc:chgData name="Thomas, Jyothish (STFC,RAL,SC)" userId="b63a610e-c056-4e8a-86cf-b53c4157c213" providerId="ADAL" clId="{D3E4FCAB-7684-4821-BCB6-AB9BF52B0167}" dt="2024-03-26T14:27:55.068" v="9016"/>
        <pc:sldMkLst>
          <pc:docMk/>
          <pc:sldMk cId="22655324" sldId="330"/>
        </pc:sldMkLst>
        <pc:spChg chg="mod">
          <ac:chgData name="Thomas, Jyothish (STFC,RAL,SC)" userId="b63a610e-c056-4e8a-86cf-b53c4157c213" providerId="ADAL" clId="{D3E4FCAB-7684-4821-BCB6-AB9BF52B0167}" dt="2024-03-26T14:27:13.933" v="9014" actId="20577"/>
          <ac:spMkLst>
            <pc:docMk/>
            <pc:sldMk cId="22655324" sldId="330"/>
            <ac:spMk id="2" creationId="{1E10852B-2F30-C41F-0973-B62B118F5319}"/>
          </ac:spMkLst>
        </pc:spChg>
        <pc:spChg chg="del">
          <ac:chgData name="Thomas, Jyothish (STFC,RAL,SC)" userId="b63a610e-c056-4e8a-86cf-b53c4157c213" providerId="ADAL" clId="{D3E4FCAB-7684-4821-BCB6-AB9BF52B0167}" dt="2024-03-26T14:27:45.028" v="9015" actId="22"/>
          <ac:spMkLst>
            <pc:docMk/>
            <pc:sldMk cId="22655324" sldId="330"/>
            <ac:spMk id="3" creationId="{29468FF7-8057-B710-B07E-4E96258D9937}"/>
          </ac:spMkLst>
        </pc:spChg>
        <pc:spChg chg="add mod">
          <ac:chgData name="Thomas, Jyothish (STFC,RAL,SC)" userId="b63a610e-c056-4e8a-86cf-b53c4157c213" providerId="ADAL" clId="{D3E4FCAB-7684-4821-BCB6-AB9BF52B0167}" dt="2024-03-26T14:27:55.068" v="9016"/>
          <ac:spMkLst>
            <pc:docMk/>
            <pc:sldMk cId="22655324" sldId="330"/>
            <ac:spMk id="7" creationId="{31DF10E5-7015-995F-1B91-F7B8269B7BD7}"/>
          </ac:spMkLst>
        </pc:spChg>
        <pc:picChg chg="add mod ord">
          <ac:chgData name="Thomas, Jyothish (STFC,RAL,SC)" userId="b63a610e-c056-4e8a-86cf-b53c4157c213" providerId="ADAL" clId="{D3E4FCAB-7684-4821-BCB6-AB9BF52B0167}" dt="2024-03-26T14:27:45.028" v="9015" actId="22"/>
          <ac:picMkLst>
            <pc:docMk/>
            <pc:sldMk cId="22655324" sldId="330"/>
            <ac:picMk id="6" creationId="{3C9F5FC4-3225-B02C-29C2-EFC3C70E5785}"/>
          </ac:picMkLst>
        </pc:picChg>
      </pc:sldChg>
    </pc:docChg>
  </pc:docChgLst>
  <pc:docChgLst>
    <pc:chgData name="Thomas, Jyothish (STFC,RAL,SC)" userId="b63a610e-c056-4e8a-86cf-b53c4157c213" providerId="ADAL" clId="{F32DF855-9644-49A5-9564-17B0CC39DD6B}"/>
    <pc:docChg chg="undo redo custSel addSld delSld modSld sldOrd">
      <pc:chgData name="Thomas, Jyothish (STFC,RAL,SC)" userId="b63a610e-c056-4e8a-86cf-b53c4157c213" providerId="ADAL" clId="{F32DF855-9644-49A5-9564-17B0CC39DD6B}" dt="2024-10-21T07:33:40.577" v="6041" actId="20577"/>
      <pc:docMkLst>
        <pc:docMk/>
      </pc:docMkLst>
      <pc:sldChg chg="modSp mod">
        <pc:chgData name="Thomas, Jyothish (STFC,RAL,SC)" userId="b63a610e-c056-4e8a-86cf-b53c4157c213" providerId="ADAL" clId="{F32DF855-9644-49A5-9564-17B0CC39DD6B}" dt="2024-10-09T10:08:55.479" v="390" actId="20577"/>
        <pc:sldMkLst>
          <pc:docMk/>
          <pc:sldMk cId="3284501018" sldId="256"/>
        </pc:sldMkLst>
        <pc:spChg chg="mod">
          <ac:chgData name="Thomas, Jyothish (STFC,RAL,SC)" userId="b63a610e-c056-4e8a-86cf-b53c4157c213" providerId="ADAL" clId="{F32DF855-9644-49A5-9564-17B0CC39DD6B}" dt="2024-10-09T10:08:55.479" v="390" actId="20577"/>
          <ac:spMkLst>
            <pc:docMk/>
            <pc:sldMk cId="3284501018" sldId="256"/>
            <ac:spMk id="3" creationId="{9D64A233-84A7-41AB-89BF-6D025DA12F30}"/>
          </ac:spMkLst>
        </pc:spChg>
      </pc:sldChg>
      <pc:sldChg chg="del">
        <pc:chgData name="Thomas, Jyothish (STFC,RAL,SC)" userId="b63a610e-c056-4e8a-86cf-b53c4157c213" providerId="ADAL" clId="{F32DF855-9644-49A5-9564-17B0CC39DD6B}" dt="2024-10-04T08:45:14.488" v="364" actId="47"/>
        <pc:sldMkLst>
          <pc:docMk/>
          <pc:sldMk cId="2953757674" sldId="273"/>
        </pc:sldMkLst>
      </pc:sldChg>
      <pc:sldChg chg="del">
        <pc:chgData name="Thomas, Jyothish (STFC,RAL,SC)" userId="b63a610e-c056-4e8a-86cf-b53c4157c213" providerId="ADAL" clId="{F32DF855-9644-49A5-9564-17B0CC39DD6B}" dt="2024-10-04T08:44:46.991" v="342" actId="47"/>
        <pc:sldMkLst>
          <pc:docMk/>
          <pc:sldMk cId="265051175" sldId="295"/>
        </pc:sldMkLst>
      </pc:sldChg>
      <pc:sldChg chg="del">
        <pc:chgData name="Thomas, Jyothish (STFC,RAL,SC)" userId="b63a610e-c056-4e8a-86cf-b53c4157c213" providerId="ADAL" clId="{F32DF855-9644-49A5-9564-17B0CC39DD6B}" dt="2024-10-04T08:44:37.933" v="332" actId="47"/>
        <pc:sldMkLst>
          <pc:docMk/>
          <pc:sldMk cId="989070281" sldId="296"/>
        </pc:sldMkLst>
      </pc:sldChg>
      <pc:sldChg chg="modSp add del mod ord setBg">
        <pc:chgData name="Thomas, Jyothish (STFC,RAL,SC)" userId="b63a610e-c056-4e8a-86cf-b53c4157c213" providerId="ADAL" clId="{F32DF855-9644-49A5-9564-17B0CC39DD6B}" dt="2024-10-21T07:33:40.577" v="6041" actId="20577"/>
        <pc:sldMkLst>
          <pc:docMk/>
          <pc:sldMk cId="769258634" sldId="300"/>
        </pc:sldMkLst>
        <pc:spChg chg="mod">
          <ac:chgData name="Thomas, Jyothish (STFC,RAL,SC)" userId="b63a610e-c056-4e8a-86cf-b53c4157c213" providerId="ADAL" clId="{F32DF855-9644-49A5-9564-17B0CC39DD6B}" dt="2024-10-09T12:17:18.079" v="418" actId="20577"/>
          <ac:spMkLst>
            <pc:docMk/>
            <pc:sldMk cId="769258634" sldId="300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F32DF855-9644-49A5-9564-17B0CC39DD6B}" dt="2024-10-21T07:33:40.577" v="6041" actId="20577"/>
          <ac:spMkLst>
            <pc:docMk/>
            <pc:sldMk cId="769258634" sldId="300"/>
            <ac:spMk id="3" creationId="{88C5D823-F37C-6E08-14BD-F818AC0964D8}"/>
          </ac:spMkLst>
        </pc:spChg>
      </pc:sldChg>
      <pc:sldChg chg="del">
        <pc:chgData name="Thomas, Jyothish (STFC,RAL,SC)" userId="b63a610e-c056-4e8a-86cf-b53c4157c213" providerId="ADAL" clId="{F32DF855-9644-49A5-9564-17B0CC39DD6B}" dt="2024-10-04T08:44:12.683" v="327" actId="47"/>
        <pc:sldMkLst>
          <pc:docMk/>
          <pc:sldMk cId="3678156655" sldId="303"/>
        </pc:sldMkLst>
      </pc:sldChg>
      <pc:sldChg chg="del">
        <pc:chgData name="Thomas, Jyothish (STFC,RAL,SC)" userId="b63a610e-c056-4e8a-86cf-b53c4157c213" providerId="ADAL" clId="{F32DF855-9644-49A5-9564-17B0CC39DD6B}" dt="2024-10-04T08:44:53.355" v="347" actId="47"/>
        <pc:sldMkLst>
          <pc:docMk/>
          <pc:sldMk cId="2297308301" sldId="305"/>
        </pc:sldMkLst>
      </pc:sldChg>
      <pc:sldChg chg="del">
        <pc:chgData name="Thomas, Jyothish (STFC,RAL,SC)" userId="b63a610e-c056-4e8a-86cf-b53c4157c213" providerId="ADAL" clId="{F32DF855-9644-49A5-9564-17B0CC39DD6B}" dt="2024-10-04T08:45:04.457" v="357" actId="47"/>
        <pc:sldMkLst>
          <pc:docMk/>
          <pc:sldMk cId="2995909131" sldId="306"/>
        </pc:sldMkLst>
      </pc:sldChg>
      <pc:sldChg chg="del">
        <pc:chgData name="Thomas, Jyothish (STFC,RAL,SC)" userId="b63a610e-c056-4e8a-86cf-b53c4157c213" providerId="ADAL" clId="{F32DF855-9644-49A5-9564-17B0CC39DD6B}" dt="2024-10-04T08:45:05.844" v="359" actId="47"/>
        <pc:sldMkLst>
          <pc:docMk/>
          <pc:sldMk cId="3134344565" sldId="307"/>
        </pc:sldMkLst>
      </pc:sldChg>
      <pc:sldChg chg="del">
        <pc:chgData name="Thomas, Jyothish (STFC,RAL,SC)" userId="b63a610e-c056-4e8a-86cf-b53c4157c213" providerId="ADAL" clId="{F32DF855-9644-49A5-9564-17B0CC39DD6B}" dt="2024-10-04T08:44:54.701" v="348" actId="47"/>
        <pc:sldMkLst>
          <pc:docMk/>
          <pc:sldMk cId="1297189022" sldId="309"/>
        </pc:sldMkLst>
      </pc:sldChg>
      <pc:sldChg chg="del">
        <pc:chgData name="Thomas, Jyothish (STFC,RAL,SC)" userId="b63a610e-c056-4e8a-86cf-b53c4157c213" providerId="ADAL" clId="{F32DF855-9644-49A5-9564-17B0CC39DD6B}" dt="2024-10-04T08:44:43.187" v="337" actId="47"/>
        <pc:sldMkLst>
          <pc:docMk/>
          <pc:sldMk cId="2735231476" sldId="310"/>
        </pc:sldMkLst>
      </pc:sldChg>
      <pc:sldChg chg="del">
        <pc:chgData name="Thomas, Jyothish (STFC,RAL,SC)" userId="b63a610e-c056-4e8a-86cf-b53c4157c213" providerId="ADAL" clId="{F32DF855-9644-49A5-9564-17B0CC39DD6B}" dt="2024-10-04T08:45:03.507" v="356" actId="47"/>
        <pc:sldMkLst>
          <pc:docMk/>
          <pc:sldMk cId="2050534127" sldId="311"/>
        </pc:sldMkLst>
      </pc:sldChg>
      <pc:sldChg chg="del">
        <pc:chgData name="Thomas, Jyothish (STFC,RAL,SC)" userId="b63a610e-c056-4e8a-86cf-b53c4157c213" providerId="ADAL" clId="{F32DF855-9644-49A5-9564-17B0CC39DD6B}" dt="2024-10-04T08:44:50.402" v="345" actId="47"/>
        <pc:sldMkLst>
          <pc:docMk/>
          <pc:sldMk cId="736573244" sldId="316"/>
        </pc:sldMkLst>
      </pc:sldChg>
      <pc:sldChg chg="del">
        <pc:chgData name="Thomas, Jyothish (STFC,RAL,SC)" userId="b63a610e-c056-4e8a-86cf-b53c4157c213" providerId="ADAL" clId="{F32DF855-9644-49A5-9564-17B0CC39DD6B}" dt="2024-10-04T08:44:46.278" v="341" actId="47"/>
        <pc:sldMkLst>
          <pc:docMk/>
          <pc:sldMk cId="1692734473" sldId="317"/>
        </pc:sldMkLst>
      </pc:sldChg>
      <pc:sldChg chg="del">
        <pc:chgData name="Thomas, Jyothish (STFC,RAL,SC)" userId="b63a610e-c056-4e8a-86cf-b53c4157c213" providerId="ADAL" clId="{F32DF855-9644-49A5-9564-17B0CC39DD6B}" dt="2024-10-04T08:44:48.456" v="344" actId="47"/>
        <pc:sldMkLst>
          <pc:docMk/>
          <pc:sldMk cId="4209839004" sldId="318"/>
        </pc:sldMkLst>
      </pc:sldChg>
      <pc:sldChg chg="del">
        <pc:chgData name="Thomas, Jyothish (STFC,RAL,SC)" userId="b63a610e-c056-4e8a-86cf-b53c4157c213" providerId="ADAL" clId="{F32DF855-9644-49A5-9564-17B0CC39DD6B}" dt="2024-10-04T08:44:55.897" v="349" actId="47"/>
        <pc:sldMkLst>
          <pc:docMk/>
          <pc:sldMk cId="2015206807" sldId="319"/>
        </pc:sldMkLst>
      </pc:sldChg>
      <pc:sldChg chg="del">
        <pc:chgData name="Thomas, Jyothish (STFC,RAL,SC)" userId="b63a610e-c056-4e8a-86cf-b53c4157c213" providerId="ADAL" clId="{F32DF855-9644-49A5-9564-17B0CC39DD6B}" dt="2024-10-04T08:44:47.582" v="343" actId="47"/>
        <pc:sldMkLst>
          <pc:docMk/>
          <pc:sldMk cId="815964094" sldId="320"/>
        </pc:sldMkLst>
      </pc:sldChg>
      <pc:sldChg chg="del">
        <pc:chgData name="Thomas, Jyothish (STFC,RAL,SC)" userId="b63a610e-c056-4e8a-86cf-b53c4157c213" providerId="ADAL" clId="{F32DF855-9644-49A5-9564-17B0CC39DD6B}" dt="2024-10-04T08:44:57.115" v="350" actId="47"/>
        <pc:sldMkLst>
          <pc:docMk/>
          <pc:sldMk cId="1344663979" sldId="321"/>
        </pc:sldMkLst>
      </pc:sldChg>
      <pc:sldChg chg="del">
        <pc:chgData name="Thomas, Jyothish (STFC,RAL,SC)" userId="b63a610e-c056-4e8a-86cf-b53c4157c213" providerId="ADAL" clId="{F32DF855-9644-49A5-9564-17B0CC39DD6B}" dt="2024-10-04T08:45:02.496" v="355" actId="47"/>
        <pc:sldMkLst>
          <pc:docMk/>
          <pc:sldMk cId="140546625" sldId="325"/>
        </pc:sldMkLst>
      </pc:sldChg>
      <pc:sldChg chg="del">
        <pc:chgData name="Thomas, Jyothish (STFC,RAL,SC)" userId="b63a610e-c056-4e8a-86cf-b53c4157c213" providerId="ADAL" clId="{F32DF855-9644-49A5-9564-17B0CC39DD6B}" dt="2024-10-04T08:44:45.249" v="340" actId="47"/>
        <pc:sldMkLst>
          <pc:docMk/>
          <pc:sldMk cId="3250673479" sldId="326"/>
        </pc:sldMkLst>
      </pc:sldChg>
      <pc:sldChg chg="del">
        <pc:chgData name="Thomas, Jyothish (STFC,RAL,SC)" userId="b63a610e-c056-4e8a-86cf-b53c4157c213" providerId="ADAL" clId="{F32DF855-9644-49A5-9564-17B0CC39DD6B}" dt="2024-10-04T08:45:05.174" v="358" actId="47"/>
        <pc:sldMkLst>
          <pc:docMk/>
          <pc:sldMk cId="1615805603" sldId="327"/>
        </pc:sldMkLst>
      </pc:sldChg>
      <pc:sldChg chg="del">
        <pc:chgData name="Thomas, Jyothish (STFC,RAL,SC)" userId="b63a610e-c056-4e8a-86cf-b53c4157c213" providerId="ADAL" clId="{F32DF855-9644-49A5-9564-17B0CC39DD6B}" dt="2024-10-04T08:45:08.189" v="361" actId="47"/>
        <pc:sldMkLst>
          <pc:docMk/>
          <pc:sldMk cId="3309873314" sldId="328"/>
        </pc:sldMkLst>
      </pc:sldChg>
      <pc:sldChg chg="del">
        <pc:chgData name="Thomas, Jyothish (STFC,RAL,SC)" userId="b63a610e-c056-4e8a-86cf-b53c4157c213" providerId="ADAL" clId="{F32DF855-9644-49A5-9564-17B0CC39DD6B}" dt="2024-10-04T08:45:09.032" v="362" actId="47"/>
        <pc:sldMkLst>
          <pc:docMk/>
          <pc:sldMk cId="1960348960" sldId="329"/>
        </pc:sldMkLst>
      </pc:sldChg>
      <pc:sldChg chg="del">
        <pc:chgData name="Thomas, Jyothish (STFC,RAL,SC)" userId="b63a610e-c056-4e8a-86cf-b53c4157c213" providerId="ADAL" clId="{F32DF855-9644-49A5-9564-17B0CC39DD6B}" dt="2024-10-04T08:45:09.921" v="363" actId="47"/>
        <pc:sldMkLst>
          <pc:docMk/>
          <pc:sldMk cId="22655324" sldId="330"/>
        </pc:sldMkLst>
      </pc:sldChg>
      <pc:sldChg chg="del">
        <pc:chgData name="Thomas, Jyothish (STFC,RAL,SC)" userId="b63a610e-c056-4e8a-86cf-b53c4157c213" providerId="ADAL" clId="{F32DF855-9644-49A5-9564-17B0CC39DD6B}" dt="2024-10-04T08:40:42.846" v="1" actId="47"/>
        <pc:sldMkLst>
          <pc:docMk/>
          <pc:sldMk cId="3200516398" sldId="332"/>
        </pc:sldMkLst>
      </pc:sldChg>
      <pc:sldChg chg="del">
        <pc:chgData name="Thomas, Jyothish (STFC,RAL,SC)" userId="b63a610e-c056-4e8a-86cf-b53c4157c213" providerId="ADAL" clId="{F32DF855-9644-49A5-9564-17B0CC39DD6B}" dt="2024-10-04T08:40:43.567" v="2" actId="47"/>
        <pc:sldMkLst>
          <pc:docMk/>
          <pc:sldMk cId="1050360839" sldId="333"/>
        </pc:sldMkLst>
      </pc:sldChg>
      <pc:sldChg chg="del">
        <pc:chgData name="Thomas, Jyothish (STFC,RAL,SC)" userId="b63a610e-c056-4e8a-86cf-b53c4157c213" providerId="ADAL" clId="{F32DF855-9644-49A5-9564-17B0CC39DD6B}" dt="2024-10-04T08:40:44.868" v="3" actId="47"/>
        <pc:sldMkLst>
          <pc:docMk/>
          <pc:sldMk cId="2476510211" sldId="334"/>
        </pc:sldMkLst>
      </pc:sldChg>
      <pc:sldChg chg="del">
        <pc:chgData name="Thomas, Jyothish (STFC,RAL,SC)" userId="b63a610e-c056-4e8a-86cf-b53c4157c213" providerId="ADAL" clId="{F32DF855-9644-49A5-9564-17B0CC39DD6B}" dt="2024-10-04T08:40:45.410" v="4" actId="47"/>
        <pc:sldMkLst>
          <pc:docMk/>
          <pc:sldMk cId="862916938" sldId="335"/>
        </pc:sldMkLst>
      </pc:sldChg>
      <pc:sldChg chg="del">
        <pc:chgData name="Thomas, Jyothish (STFC,RAL,SC)" userId="b63a610e-c056-4e8a-86cf-b53c4157c213" providerId="ADAL" clId="{F32DF855-9644-49A5-9564-17B0CC39DD6B}" dt="2024-10-04T08:40:45.930" v="5" actId="47"/>
        <pc:sldMkLst>
          <pc:docMk/>
          <pc:sldMk cId="996503355" sldId="338"/>
        </pc:sldMkLst>
      </pc:sldChg>
      <pc:sldChg chg="del">
        <pc:chgData name="Thomas, Jyothish (STFC,RAL,SC)" userId="b63a610e-c056-4e8a-86cf-b53c4157c213" providerId="ADAL" clId="{F32DF855-9644-49A5-9564-17B0CC39DD6B}" dt="2024-10-04T08:44:37.281" v="331" actId="47"/>
        <pc:sldMkLst>
          <pc:docMk/>
          <pc:sldMk cId="1743643555" sldId="339"/>
        </pc:sldMkLst>
      </pc:sldChg>
      <pc:sldChg chg="del">
        <pc:chgData name="Thomas, Jyothish (STFC,RAL,SC)" userId="b63a610e-c056-4e8a-86cf-b53c4157c213" providerId="ADAL" clId="{F32DF855-9644-49A5-9564-17B0CC39DD6B}" dt="2024-10-04T08:40:51.729" v="6" actId="47"/>
        <pc:sldMkLst>
          <pc:docMk/>
          <pc:sldMk cId="1143964118" sldId="340"/>
        </pc:sldMkLst>
      </pc:sldChg>
      <pc:sldChg chg="del">
        <pc:chgData name="Thomas, Jyothish (STFC,RAL,SC)" userId="b63a610e-c056-4e8a-86cf-b53c4157c213" providerId="ADAL" clId="{F32DF855-9644-49A5-9564-17B0CC39DD6B}" dt="2024-10-04T08:44:13.362" v="328" actId="47"/>
        <pc:sldMkLst>
          <pc:docMk/>
          <pc:sldMk cId="1776625449" sldId="342"/>
        </pc:sldMkLst>
      </pc:sldChg>
      <pc:sldChg chg="del">
        <pc:chgData name="Thomas, Jyothish (STFC,RAL,SC)" userId="b63a610e-c056-4e8a-86cf-b53c4157c213" providerId="ADAL" clId="{F32DF855-9644-49A5-9564-17B0CC39DD6B}" dt="2024-10-04T08:44:35.516" v="329" actId="47"/>
        <pc:sldMkLst>
          <pc:docMk/>
          <pc:sldMk cId="3328137214" sldId="343"/>
        </pc:sldMkLst>
      </pc:sldChg>
      <pc:sldChg chg="del">
        <pc:chgData name="Thomas, Jyothish (STFC,RAL,SC)" userId="b63a610e-c056-4e8a-86cf-b53c4157c213" providerId="ADAL" clId="{F32DF855-9644-49A5-9564-17B0CC39DD6B}" dt="2024-10-04T08:44:36.566" v="330" actId="47"/>
        <pc:sldMkLst>
          <pc:docMk/>
          <pc:sldMk cId="3846473512" sldId="344"/>
        </pc:sldMkLst>
      </pc:sldChg>
      <pc:sldChg chg="del">
        <pc:chgData name="Thomas, Jyothish (STFC,RAL,SC)" userId="b63a610e-c056-4e8a-86cf-b53c4157c213" providerId="ADAL" clId="{F32DF855-9644-49A5-9564-17B0CC39DD6B}" dt="2024-10-04T08:44:38.563" v="333" actId="47"/>
        <pc:sldMkLst>
          <pc:docMk/>
          <pc:sldMk cId="521186198" sldId="345"/>
        </pc:sldMkLst>
      </pc:sldChg>
      <pc:sldChg chg="del">
        <pc:chgData name="Thomas, Jyothish (STFC,RAL,SC)" userId="b63a610e-c056-4e8a-86cf-b53c4157c213" providerId="ADAL" clId="{F32DF855-9644-49A5-9564-17B0CC39DD6B}" dt="2024-10-04T08:44:39.237" v="334" actId="47"/>
        <pc:sldMkLst>
          <pc:docMk/>
          <pc:sldMk cId="99643144" sldId="346"/>
        </pc:sldMkLst>
      </pc:sldChg>
      <pc:sldChg chg="del">
        <pc:chgData name="Thomas, Jyothish (STFC,RAL,SC)" userId="b63a610e-c056-4e8a-86cf-b53c4157c213" providerId="ADAL" clId="{F32DF855-9644-49A5-9564-17B0CC39DD6B}" dt="2024-10-04T08:44:39.926" v="335" actId="47"/>
        <pc:sldMkLst>
          <pc:docMk/>
          <pc:sldMk cId="1240619654" sldId="347"/>
        </pc:sldMkLst>
      </pc:sldChg>
      <pc:sldChg chg="del">
        <pc:chgData name="Thomas, Jyothish (STFC,RAL,SC)" userId="b63a610e-c056-4e8a-86cf-b53c4157c213" providerId="ADAL" clId="{F32DF855-9644-49A5-9564-17B0CC39DD6B}" dt="2024-10-04T08:44:41.857" v="336" actId="47"/>
        <pc:sldMkLst>
          <pc:docMk/>
          <pc:sldMk cId="1380286691" sldId="348"/>
        </pc:sldMkLst>
      </pc:sldChg>
      <pc:sldChg chg="del">
        <pc:chgData name="Thomas, Jyothish (STFC,RAL,SC)" userId="b63a610e-c056-4e8a-86cf-b53c4157c213" providerId="ADAL" clId="{F32DF855-9644-49A5-9564-17B0CC39DD6B}" dt="2024-10-04T08:44:44.068" v="338" actId="47"/>
        <pc:sldMkLst>
          <pc:docMk/>
          <pc:sldMk cId="3342787907" sldId="349"/>
        </pc:sldMkLst>
      </pc:sldChg>
      <pc:sldChg chg="del">
        <pc:chgData name="Thomas, Jyothish (STFC,RAL,SC)" userId="b63a610e-c056-4e8a-86cf-b53c4157c213" providerId="ADAL" clId="{F32DF855-9644-49A5-9564-17B0CC39DD6B}" dt="2024-10-04T08:44:51.805" v="346" actId="47"/>
        <pc:sldMkLst>
          <pc:docMk/>
          <pc:sldMk cId="3251313020" sldId="351"/>
        </pc:sldMkLst>
      </pc:sldChg>
      <pc:sldChg chg="del">
        <pc:chgData name="Thomas, Jyothish (STFC,RAL,SC)" userId="b63a610e-c056-4e8a-86cf-b53c4157c213" providerId="ADAL" clId="{F32DF855-9644-49A5-9564-17B0CC39DD6B}" dt="2024-10-04T08:44:44.681" v="339" actId="47"/>
        <pc:sldMkLst>
          <pc:docMk/>
          <pc:sldMk cId="4006471287" sldId="352"/>
        </pc:sldMkLst>
      </pc:sldChg>
      <pc:sldChg chg="addSp modSp del mod">
        <pc:chgData name="Thomas, Jyothish (STFC,RAL,SC)" userId="b63a610e-c056-4e8a-86cf-b53c4157c213" providerId="ADAL" clId="{F32DF855-9644-49A5-9564-17B0CC39DD6B}" dt="2024-10-21T07:18:42.260" v="5888" actId="20577"/>
        <pc:sldMkLst>
          <pc:docMk/>
          <pc:sldMk cId="1355582522" sldId="353"/>
        </pc:sldMkLst>
        <pc:spChg chg="mod">
          <ac:chgData name="Thomas, Jyothish (STFC,RAL,SC)" userId="b63a610e-c056-4e8a-86cf-b53c4157c213" providerId="ADAL" clId="{F32DF855-9644-49A5-9564-17B0CC39DD6B}" dt="2024-10-10T14:04:25.316" v="5434" actId="20577"/>
          <ac:spMkLst>
            <pc:docMk/>
            <pc:sldMk cId="1355582522" sldId="353"/>
            <ac:spMk id="2" creationId="{E7921996-4CAA-811C-BF80-507DC38D3541}"/>
          </ac:spMkLst>
        </pc:spChg>
        <pc:spChg chg="mod">
          <ac:chgData name="Thomas, Jyothish (STFC,RAL,SC)" userId="b63a610e-c056-4e8a-86cf-b53c4157c213" providerId="ADAL" clId="{F32DF855-9644-49A5-9564-17B0CC39DD6B}" dt="2024-10-21T07:18:42.260" v="5888" actId="20577"/>
          <ac:spMkLst>
            <pc:docMk/>
            <pc:sldMk cId="1355582522" sldId="353"/>
            <ac:spMk id="3" creationId="{026AE6C3-BD5C-A5ED-C937-72A4ECBBF3B3}"/>
          </ac:spMkLst>
        </pc:spChg>
        <pc:picChg chg="add mod">
          <ac:chgData name="Thomas, Jyothish (STFC,RAL,SC)" userId="b63a610e-c056-4e8a-86cf-b53c4157c213" providerId="ADAL" clId="{F32DF855-9644-49A5-9564-17B0CC39DD6B}" dt="2024-10-21T07:17:50.437" v="5826" actId="1076"/>
          <ac:picMkLst>
            <pc:docMk/>
            <pc:sldMk cId="1355582522" sldId="353"/>
            <ac:picMk id="5" creationId="{A9402634-3235-6AD4-E42A-4B8AAC321A56}"/>
          </ac:picMkLst>
        </pc:picChg>
      </pc:sldChg>
      <pc:sldChg chg="del">
        <pc:chgData name="Thomas, Jyothish (STFC,RAL,SC)" userId="b63a610e-c056-4e8a-86cf-b53c4157c213" providerId="ADAL" clId="{F32DF855-9644-49A5-9564-17B0CC39DD6B}" dt="2024-10-04T08:44:59.654" v="352" actId="47"/>
        <pc:sldMkLst>
          <pc:docMk/>
          <pc:sldMk cId="2529463871" sldId="354"/>
        </pc:sldMkLst>
      </pc:sldChg>
      <pc:sldChg chg="addSp modSp add del mod ord setBg">
        <pc:chgData name="Thomas, Jyothish (STFC,RAL,SC)" userId="b63a610e-c056-4e8a-86cf-b53c4157c213" providerId="ADAL" clId="{F32DF855-9644-49A5-9564-17B0CC39DD6B}" dt="2024-10-21T07:19:03.468" v="5892"/>
        <pc:sldMkLst>
          <pc:docMk/>
          <pc:sldMk cId="1035659820" sldId="355"/>
        </pc:sldMkLst>
        <pc:spChg chg="mod">
          <ac:chgData name="Thomas, Jyothish (STFC,RAL,SC)" userId="b63a610e-c056-4e8a-86cf-b53c4157c213" providerId="ADAL" clId="{F32DF855-9644-49A5-9564-17B0CC39DD6B}" dt="2024-10-10T14:04:23.235" v="5433" actId="20577"/>
          <ac:spMkLst>
            <pc:docMk/>
            <pc:sldMk cId="1035659820" sldId="355"/>
            <ac:spMk id="2" creationId="{25835612-FD9B-5C28-19A3-719F2FDBFEDE}"/>
          </ac:spMkLst>
        </pc:spChg>
        <pc:spChg chg="mod">
          <ac:chgData name="Thomas, Jyothish (STFC,RAL,SC)" userId="b63a610e-c056-4e8a-86cf-b53c4157c213" providerId="ADAL" clId="{F32DF855-9644-49A5-9564-17B0CC39DD6B}" dt="2024-10-10T13:24:31.507" v="4235" actId="20577"/>
          <ac:spMkLst>
            <pc:docMk/>
            <pc:sldMk cId="1035659820" sldId="355"/>
            <ac:spMk id="3" creationId="{CB4B4558-6BF3-3585-CD99-7202100D2215}"/>
          </ac:spMkLst>
        </pc:spChg>
        <pc:picChg chg="add mod">
          <ac:chgData name="Thomas, Jyothish (STFC,RAL,SC)" userId="b63a610e-c056-4e8a-86cf-b53c4157c213" providerId="ADAL" clId="{F32DF855-9644-49A5-9564-17B0CC39DD6B}" dt="2024-10-10T13:12:14.809" v="3727" actId="14100"/>
          <ac:picMkLst>
            <pc:docMk/>
            <pc:sldMk cId="1035659820" sldId="355"/>
            <ac:picMk id="5" creationId="{2B47D380-A4AE-2718-A628-D31BC0D63312}"/>
          </ac:picMkLst>
        </pc:picChg>
      </pc:sldChg>
      <pc:sldChg chg="modSp add del mod setBg">
        <pc:chgData name="Thomas, Jyothish (STFC,RAL,SC)" userId="b63a610e-c056-4e8a-86cf-b53c4157c213" providerId="ADAL" clId="{F32DF855-9644-49A5-9564-17B0CC39DD6B}" dt="2024-10-10T13:11:57.803" v="3724" actId="14100"/>
        <pc:sldMkLst>
          <pc:docMk/>
          <pc:sldMk cId="154119453" sldId="356"/>
        </pc:sldMkLst>
        <pc:picChg chg="mod">
          <ac:chgData name="Thomas, Jyothish (STFC,RAL,SC)" userId="b63a610e-c056-4e8a-86cf-b53c4157c213" providerId="ADAL" clId="{F32DF855-9644-49A5-9564-17B0CC39DD6B}" dt="2024-10-10T13:11:57.803" v="3724" actId="14100"/>
          <ac:picMkLst>
            <pc:docMk/>
            <pc:sldMk cId="154119453" sldId="356"/>
            <ac:picMk id="6" creationId="{0C2DC9A1-20B9-6302-2BA4-25237990B45F}"/>
          </ac:picMkLst>
        </pc:picChg>
      </pc:sldChg>
      <pc:sldChg chg="del">
        <pc:chgData name="Thomas, Jyothish (STFC,RAL,SC)" userId="b63a610e-c056-4e8a-86cf-b53c4157c213" providerId="ADAL" clId="{F32DF855-9644-49A5-9564-17B0CC39DD6B}" dt="2024-10-04T08:45:01.668" v="354" actId="47"/>
        <pc:sldMkLst>
          <pc:docMk/>
          <pc:sldMk cId="2523068210" sldId="357"/>
        </pc:sldMkLst>
      </pc:sldChg>
      <pc:sldChg chg="del">
        <pc:chgData name="Thomas, Jyothish (STFC,RAL,SC)" userId="b63a610e-c056-4e8a-86cf-b53c4157c213" providerId="ADAL" clId="{F32DF855-9644-49A5-9564-17B0CC39DD6B}" dt="2024-10-04T08:45:15.044" v="365" actId="47"/>
        <pc:sldMkLst>
          <pc:docMk/>
          <pc:sldMk cId="4181607025" sldId="358"/>
        </pc:sldMkLst>
      </pc:sldChg>
      <pc:sldChg chg="del">
        <pc:chgData name="Thomas, Jyothish (STFC,RAL,SC)" userId="b63a610e-c056-4e8a-86cf-b53c4157c213" providerId="ADAL" clId="{F32DF855-9644-49A5-9564-17B0CC39DD6B}" dt="2024-10-04T08:45:15.706" v="366" actId="47"/>
        <pc:sldMkLst>
          <pc:docMk/>
          <pc:sldMk cId="961744907" sldId="359"/>
        </pc:sldMkLst>
      </pc:sldChg>
      <pc:sldChg chg="del">
        <pc:chgData name="Thomas, Jyothish (STFC,RAL,SC)" userId="b63a610e-c056-4e8a-86cf-b53c4157c213" providerId="ADAL" clId="{F32DF855-9644-49A5-9564-17B0CC39DD6B}" dt="2024-10-04T08:45:17.160" v="367" actId="47"/>
        <pc:sldMkLst>
          <pc:docMk/>
          <pc:sldMk cId="3348519851" sldId="360"/>
        </pc:sldMkLst>
      </pc:sldChg>
      <pc:sldChg chg="del">
        <pc:chgData name="Thomas, Jyothish (STFC,RAL,SC)" userId="b63a610e-c056-4e8a-86cf-b53c4157c213" providerId="ADAL" clId="{F32DF855-9644-49A5-9564-17B0CC39DD6B}" dt="2024-10-04T08:45:17.818" v="368" actId="47"/>
        <pc:sldMkLst>
          <pc:docMk/>
          <pc:sldMk cId="692114150" sldId="361"/>
        </pc:sldMkLst>
      </pc:sldChg>
      <pc:sldChg chg="del">
        <pc:chgData name="Thomas, Jyothish (STFC,RAL,SC)" userId="b63a610e-c056-4e8a-86cf-b53c4157c213" providerId="ADAL" clId="{F32DF855-9644-49A5-9564-17B0CC39DD6B}" dt="2024-10-04T08:45:18.521" v="369" actId="47"/>
        <pc:sldMkLst>
          <pc:docMk/>
          <pc:sldMk cId="8481759" sldId="362"/>
        </pc:sldMkLst>
      </pc:sldChg>
      <pc:sldChg chg="del">
        <pc:chgData name="Thomas, Jyothish (STFC,RAL,SC)" userId="b63a610e-c056-4e8a-86cf-b53c4157c213" providerId="ADAL" clId="{F32DF855-9644-49A5-9564-17B0CC39DD6B}" dt="2024-10-04T08:45:19.502" v="370" actId="47"/>
        <pc:sldMkLst>
          <pc:docMk/>
          <pc:sldMk cId="4190158982" sldId="364"/>
        </pc:sldMkLst>
      </pc:sldChg>
      <pc:sldChg chg="addSp modSp new mod">
        <pc:chgData name="Thomas, Jyothish (STFC,RAL,SC)" userId="b63a610e-c056-4e8a-86cf-b53c4157c213" providerId="ADAL" clId="{F32DF855-9644-49A5-9564-17B0CC39DD6B}" dt="2024-10-04T08:42:02.386" v="164" actId="1076"/>
        <pc:sldMkLst>
          <pc:docMk/>
          <pc:sldMk cId="623248721" sldId="365"/>
        </pc:sldMkLst>
        <pc:spChg chg="add mod">
          <ac:chgData name="Thomas, Jyothish (STFC,RAL,SC)" userId="b63a610e-c056-4e8a-86cf-b53c4157c213" providerId="ADAL" clId="{F32DF855-9644-49A5-9564-17B0CC39DD6B}" dt="2024-10-04T08:42:02.386" v="164" actId="1076"/>
          <ac:spMkLst>
            <pc:docMk/>
            <pc:sldMk cId="623248721" sldId="365"/>
            <ac:spMk id="2" creationId="{BD807CA1-664A-56AF-C8B7-827D70FD3D04}"/>
          </ac:spMkLst>
        </pc:spChg>
      </pc:sldChg>
      <pc:sldChg chg="addSp delSp modSp new mod">
        <pc:chgData name="Thomas, Jyothish (STFC,RAL,SC)" userId="b63a610e-c056-4e8a-86cf-b53c4157c213" providerId="ADAL" clId="{F32DF855-9644-49A5-9564-17B0CC39DD6B}" dt="2024-10-04T08:42:32.858" v="181" actId="20577"/>
        <pc:sldMkLst>
          <pc:docMk/>
          <pc:sldMk cId="2719792427" sldId="366"/>
        </pc:sldMkLst>
        <pc:spChg chg="add del mod">
          <ac:chgData name="Thomas, Jyothish (STFC,RAL,SC)" userId="b63a610e-c056-4e8a-86cf-b53c4157c213" providerId="ADAL" clId="{F32DF855-9644-49A5-9564-17B0CC39DD6B}" dt="2024-10-04T08:42:22.460" v="174"/>
          <ac:spMkLst>
            <pc:docMk/>
            <pc:sldMk cId="2719792427" sldId="366"/>
            <ac:spMk id="2" creationId="{B0DBAFCE-0585-840A-7623-DB482EC9B5F8}"/>
          </ac:spMkLst>
        </pc:spChg>
        <pc:spChg chg="add mod">
          <ac:chgData name="Thomas, Jyothish (STFC,RAL,SC)" userId="b63a610e-c056-4e8a-86cf-b53c4157c213" providerId="ADAL" clId="{F32DF855-9644-49A5-9564-17B0CC39DD6B}" dt="2024-10-04T08:42:32.858" v="181" actId="20577"/>
          <ac:spMkLst>
            <pc:docMk/>
            <pc:sldMk cId="2719792427" sldId="366"/>
            <ac:spMk id="3" creationId="{F125269A-DF05-86A0-A3A4-188145626FE9}"/>
          </ac:spMkLst>
        </pc:spChg>
      </pc:sldChg>
      <pc:sldChg chg="modSp add mod">
        <pc:chgData name="Thomas, Jyothish (STFC,RAL,SC)" userId="b63a610e-c056-4e8a-86cf-b53c4157c213" providerId="ADAL" clId="{F32DF855-9644-49A5-9564-17B0CC39DD6B}" dt="2024-10-04T08:42:59.308" v="207" actId="20577"/>
        <pc:sldMkLst>
          <pc:docMk/>
          <pc:sldMk cId="769945576" sldId="367"/>
        </pc:sldMkLst>
        <pc:spChg chg="mod">
          <ac:chgData name="Thomas, Jyothish (STFC,RAL,SC)" userId="b63a610e-c056-4e8a-86cf-b53c4157c213" providerId="ADAL" clId="{F32DF855-9644-49A5-9564-17B0CC39DD6B}" dt="2024-10-04T08:42:59.308" v="207" actId="20577"/>
          <ac:spMkLst>
            <pc:docMk/>
            <pc:sldMk cId="769945576" sldId="367"/>
            <ac:spMk id="3" creationId="{F125269A-DF05-86A0-A3A4-188145626FE9}"/>
          </ac:spMkLst>
        </pc:spChg>
      </pc:sldChg>
      <pc:sldChg chg="modSp add mod">
        <pc:chgData name="Thomas, Jyothish (STFC,RAL,SC)" userId="b63a610e-c056-4e8a-86cf-b53c4157c213" providerId="ADAL" clId="{F32DF855-9644-49A5-9564-17B0CC39DD6B}" dt="2024-10-21T07:06:43.233" v="5632" actId="14100"/>
        <pc:sldMkLst>
          <pc:docMk/>
          <pc:sldMk cId="3001927306" sldId="368"/>
        </pc:sldMkLst>
        <pc:spChg chg="mod">
          <ac:chgData name="Thomas, Jyothish (STFC,RAL,SC)" userId="b63a610e-c056-4e8a-86cf-b53c4157c213" providerId="ADAL" clId="{F32DF855-9644-49A5-9564-17B0CC39DD6B}" dt="2024-10-04T08:43:14.570" v="231" actId="20577"/>
          <ac:spMkLst>
            <pc:docMk/>
            <pc:sldMk cId="3001927306" sldId="368"/>
            <ac:spMk id="3" creationId="{F125269A-DF05-86A0-A3A4-188145626FE9}"/>
          </ac:spMkLst>
        </pc:spChg>
        <pc:picChg chg="mod">
          <ac:chgData name="Thomas, Jyothish (STFC,RAL,SC)" userId="b63a610e-c056-4e8a-86cf-b53c4157c213" providerId="ADAL" clId="{F32DF855-9644-49A5-9564-17B0CC39DD6B}" dt="2024-10-21T07:06:43.233" v="5632" actId="14100"/>
          <ac:picMkLst>
            <pc:docMk/>
            <pc:sldMk cId="3001927306" sldId="368"/>
            <ac:picMk id="4" creationId="{95EAE4CB-0E76-C66D-A012-7FC45F57F78D}"/>
          </ac:picMkLst>
        </pc:picChg>
        <pc:picChg chg="mod">
          <ac:chgData name="Thomas, Jyothish (STFC,RAL,SC)" userId="b63a610e-c056-4e8a-86cf-b53c4157c213" providerId="ADAL" clId="{F32DF855-9644-49A5-9564-17B0CC39DD6B}" dt="2024-10-21T07:06:39.124" v="5631" actId="1076"/>
          <ac:picMkLst>
            <pc:docMk/>
            <pc:sldMk cId="3001927306" sldId="368"/>
            <ac:picMk id="5" creationId="{2F66ECBA-E8FC-A8E6-55D6-01CC853FD125}"/>
          </ac:picMkLst>
        </pc:picChg>
      </pc:sldChg>
      <pc:sldChg chg="modSp add mod">
        <pc:chgData name="Thomas, Jyothish (STFC,RAL,SC)" userId="b63a610e-c056-4e8a-86cf-b53c4157c213" providerId="ADAL" clId="{F32DF855-9644-49A5-9564-17B0CC39DD6B}" dt="2024-10-04T08:43:34.652" v="288" actId="20577"/>
        <pc:sldMkLst>
          <pc:docMk/>
          <pc:sldMk cId="4126900631" sldId="369"/>
        </pc:sldMkLst>
        <pc:spChg chg="mod">
          <ac:chgData name="Thomas, Jyothish (STFC,RAL,SC)" userId="b63a610e-c056-4e8a-86cf-b53c4157c213" providerId="ADAL" clId="{F32DF855-9644-49A5-9564-17B0CC39DD6B}" dt="2024-10-04T08:43:34.652" v="288" actId="20577"/>
          <ac:spMkLst>
            <pc:docMk/>
            <pc:sldMk cId="4126900631" sldId="369"/>
            <ac:spMk id="3" creationId="{F125269A-DF05-86A0-A3A4-188145626FE9}"/>
          </ac:spMkLst>
        </pc:spChg>
      </pc:sldChg>
      <pc:sldChg chg="modSp add mod">
        <pc:chgData name="Thomas, Jyothish (STFC,RAL,SC)" userId="b63a610e-c056-4e8a-86cf-b53c4157c213" providerId="ADAL" clId="{F32DF855-9644-49A5-9564-17B0CC39DD6B}" dt="2024-10-04T08:43:50.282" v="308" actId="20577"/>
        <pc:sldMkLst>
          <pc:docMk/>
          <pc:sldMk cId="2776670711" sldId="370"/>
        </pc:sldMkLst>
        <pc:spChg chg="mod">
          <ac:chgData name="Thomas, Jyothish (STFC,RAL,SC)" userId="b63a610e-c056-4e8a-86cf-b53c4157c213" providerId="ADAL" clId="{F32DF855-9644-49A5-9564-17B0CC39DD6B}" dt="2024-10-04T08:43:50.282" v="308" actId="20577"/>
          <ac:spMkLst>
            <pc:docMk/>
            <pc:sldMk cId="2776670711" sldId="370"/>
            <ac:spMk id="3" creationId="{F125269A-DF05-86A0-A3A4-188145626FE9}"/>
          </ac:spMkLst>
        </pc:spChg>
      </pc:sldChg>
      <pc:sldChg chg="modSp add mod">
        <pc:chgData name="Thomas, Jyothish (STFC,RAL,SC)" userId="b63a610e-c056-4e8a-86cf-b53c4157c213" providerId="ADAL" clId="{F32DF855-9644-49A5-9564-17B0CC39DD6B}" dt="2024-10-04T08:44:01.597" v="326" actId="20577"/>
        <pc:sldMkLst>
          <pc:docMk/>
          <pc:sldMk cId="1790813301" sldId="371"/>
        </pc:sldMkLst>
        <pc:spChg chg="mod">
          <ac:chgData name="Thomas, Jyothish (STFC,RAL,SC)" userId="b63a610e-c056-4e8a-86cf-b53c4157c213" providerId="ADAL" clId="{F32DF855-9644-49A5-9564-17B0CC39DD6B}" dt="2024-10-04T08:44:01.597" v="326" actId="20577"/>
          <ac:spMkLst>
            <pc:docMk/>
            <pc:sldMk cId="1790813301" sldId="371"/>
            <ac:spMk id="3" creationId="{F125269A-DF05-86A0-A3A4-188145626FE9}"/>
          </ac:spMkLst>
        </pc:spChg>
      </pc:sldChg>
      <pc:sldChg chg="add setBg">
        <pc:chgData name="Thomas, Jyothish (STFC,RAL,SC)" userId="b63a610e-c056-4e8a-86cf-b53c4157c213" providerId="ADAL" clId="{F32DF855-9644-49A5-9564-17B0CC39DD6B}" dt="2024-10-09T12:16:50.270" v="391"/>
        <pc:sldMkLst>
          <pc:docMk/>
          <pc:sldMk cId="2404959557" sldId="372"/>
        </pc:sldMkLst>
      </pc:sldChg>
      <pc:sldChg chg="modSp mod">
        <pc:chgData name="Thomas, Jyothish (STFC,RAL,SC)" userId="b63a610e-c056-4e8a-86cf-b53c4157c213" providerId="ADAL" clId="{F32DF855-9644-49A5-9564-17B0CC39DD6B}" dt="2024-10-21T07:05:41.103" v="5610" actId="20577"/>
        <pc:sldMkLst>
          <pc:docMk/>
          <pc:sldMk cId="2310884834" sldId="373"/>
        </pc:sldMkLst>
        <pc:spChg chg="mod">
          <ac:chgData name="Thomas, Jyothish (STFC,RAL,SC)" userId="b63a610e-c056-4e8a-86cf-b53c4157c213" providerId="ADAL" clId="{F32DF855-9644-49A5-9564-17B0CC39DD6B}" dt="2024-10-21T07:05:41.103" v="5610" actId="20577"/>
          <ac:spMkLst>
            <pc:docMk/>
            <pc:sldMk cId="2310884834" sldId="373"/>
            <ac:spMk id="5" creationId="{9263EB30-3CB7-8631-BBB9-EEF9DD45BEC6}"/>
          </ac:spMkLst>
        </pc:spChg>
      </pc:sldChg>
      <pc:sldChg chg="addSp delSp modSp add mod">
        <pc:chgData name="Thomas, Jyothish (STFC,RAL,SC)" userId="b63a610e-c056-4e8a-86cf-b53c4157c213" providerId="ADAL" clId="{F32DF855-9644-49A5-9564-17B0CC39DD6B}" dt="2024-10-21T07:06:09.350" v="5629" actId="27636"/>
        <pc:sldMkLst>
          <pc:docMk/>
          <pc:sldMk cId="2167863146" sldId="374"/>
        </pc:sldMkLst>
        <pc:spChg chg="mod">
          <ac:chgData name="Thomas, Jyothish (STFC,RAL,SC)" userId="b63a610e-c056-4e8a-86cf-b53c4157c213" providerId="ADAL" clId="{F32DF855-9644-49A5-9564-17B0CC39DD6B}" dt="2024-10-10T12:28:09.726" v="1076" actId="20577"/>
          <ac:spMkLst>
            <pc:docMk/>
            <pc:sldMk cId="2167863146" sldId="374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F32DF855-9644-49A5-9564-17B0CC39DD6B}" dt="2024-10-21T07:06:09.350" v="5629" actId="27636"/>
          <ac:spMkLst>
            <pc:docMk/>
            <pc:sldMk cId="2167863146" sldId="374"/>
            <ac:spMk id="3" creationId="{88C5D823-F37C-6E08-14BD-F818AC0964D8}"/>
          </ac:spMkLst>
        </pc:spChg>
        <pc:spChg chg="add mod">
          <ac:chgData name="Thomas, Jyothish (STFC,RAL,SC)" userId="b63a610e-c056-4e8a-86cf-b53c4157c213" providerId="ADAL" clId="{F32DF855-9644-49A5-9564-17B0CC39DD6B}" dt="2024-10-10T12:39:59.160" v="1571" actId="20577"/>
          <ac:spMkLst>
            <pc:docMk/>
            <pc:sldMk cId="2167863146" sldId="374"/>
            <ac:spMk id="5" creationId="{E839D957-EEF7-00FE-5AF7-E8BAA61F78DF}"/>
          </ac:spMkLst>
        </pc:spChg>
        <pc:picChg chg="add del mod">
          <ac:chgData name="Thomas, Jyothish (STFC,RAL,SC)" userId="b63a610e-c056-4e8a-86cf-b53c4157c213" providerId="ADAL" clId="{F32DF855-9644-49A5-9564-17B0CC39DD6B}" dt="2024-10-10T12:38:43.107" v="1541" actId="21"/>
          <ac:picMkLst>
            <pc:docMk/>
            <pc:sldMk cId="2167863146" sldId="374"/>
            <ac:picMk id="1026" creationId="{B6128737-92A3-8690-C597-C7583C0F7AA4}"/>
          </ac:picMkLst>
        </pc:picChg>
      </pc:sldChg>
      <pc:sldChg chg="delSp modSp add mod">
        <pc:chgData name="Thomas, Jyothish (STFC,RAL,SC)" userId="b63a610e-c056-4e8a-86cf-b53c4157c213" providerId="ADAL" clId="{F32DF855-9644-49A5-9564-17B0CC39DD6B}" dt="2024-10-10T14:12:46.377" v="5435" actId="20577"/>
        <pc:sldMkLst>
          <pc:docMk/>
          <pc:sldMk cId="3605489680" sldId="376"/>
        </pc:sldMkLst>
        <pc:spChg chg="mod">
          <ac:chgData name="Thomas, Jyothish (STFC,RAL,SC)" userId="b63a610e-c056-4e8a-86cf-b53c4157c213" providerId="ADAL" clId="{F32DF855-9644-49A5-9564-17B0CC39DD6B}" dt="2024-10-10T12:48:04.278" v="2127" actId="20577"/>
          <ac:spMkLst>
            <pc:docMk/>
            <pc:sldMk cId="3605489680" sldId="376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F32DF855-9644-49A5-9564-17B0CC39DD6B}" dt="2024-10-10T14:12:46.377" v="5435" actId="20577"/>
          <ac:spMkLst>
            <pc:docMk/>
            <pc:sldMk cId="3605489680" sldId="376"/>
            <ac:spMk id="3" creationId="{88C5D823-F37C-6E08-14BD-F818AC0964D8}"/>
          </ac:spMkLst>
        </pc:spChg>
        <pc:picChg chg="del">
          <ac:chgData name="Thomas, Jyothish (STFC,RAL,SC)" userId="b63a610e-c056-4e8a-86cf-b53c4157c213" providerId="ADAL" clId="{F32DF855-9644-49A5-9564-17B0CC39DD6B}" dt="2024-10-10T13:09:50.291" v="3695" actId="478"/>
          <ac:picMkLst>
            <pc:docMk/>
            <pc:sldMk cId="3605489680" sldId="376"/>
            <ac:picMk id="6" creationId="{D7EEE67A-BFB5-C225-E487-20BB1B066BB6}"/>
          </ac:picMkLst>
        </pc:picChg>
        <pc:picChg chg="del">
          <ac:chgData name="Thomas, Jyothish (STFC,RAL,SC)" userId="b63a610e-c056-4e8a-86cf-b53c4157c213" providerId="ADAL" clId="{F32DF855-9644-49A5-9564-17B0CC39DD6B}" dt="2024-10-10T12:48:09.518" v="2128" actId="478"/>
          <ac:picMkLst>
            <pc:docMk/>
            <pc:sldMk cId="3605489680" sldId="376"/>
            <ac:picMk id="1026" creationId="{B6128737-92A3-8690-C597-C7583C0F7AA4}"/>
          </ac:picMkLst>
        </pc:picChg>
      </pc:sldChg>
      <pc:sldChg chg="delSp modSp add mod ord">
        <pc:chgData name="Thomas, Jyothish (STFC,RAL,SC)" userId="b63a610e-c056-4e8a-86cf-b53c4157c213" providerId="ADAL" clId="{F32DF855-9644-49A5-9564-17B0CC39DD6B}" dt="2024-10-21T07:17:33.773" v="5824"/>
        <pc:sldMkLst>
          <pc:docMk/>
          <pc:sldMk cId="4112134362" sldId="377"/>
        </pc:sldMkLst>
        <pc:spChg chg="mod">
          <ac:chgData name="Thomas, Jyothish (STFC,RAL,SC)" userId="b63a610e-c056-4e8a-86cf-b53c4157c213" providerId="ADAL" clId="{F32DF855-9644-49A5-9564-17B0CC39DD6B}" dt="2024-10-10T13:00:40.137" v="2947" actId="20577"/>
          <ac:spMkLst>
            <pc:docMk/>
            <pc:sldMk cId="4112134362" sldId="377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F32DF855-9644-49A5-9564-17B0CC39DD6B}" dt="2024-10-10T13:26:34.706" v="4353" actId="20577"/>
          <ac:spMkLst>
            <pc:docMk/>
            <pc:sldMk cId="4112134362" sldId="377"/>
            <ac:spMk id="3" creationId="{88C5D823-F37C-6E08-14BD-F818AC0964D8}"/>
          </ac:spMkLst>
        </pc:spChg>
        <pc:spChg chg="del">
          <ac:chgData name="Thomas, Jyothish (STFC,RAL,SC)" userId="b63a610e-c056-4e8a-86cf-b53c4157c213" providerId="ADAL" clId="{F32DF855-9644-49A5-9564-17B0CC39DD6B}" dt="2024-10-10T13:16:25.551" v="3925" actId="478"/>
          <ac:spMkLst>
            <pc:docMk/>
            <pc:sldMk cId="4112134362" sldId="377"/>
            <ac:spMk id="5" creationId="{E839D957-EEF7-00FE-5AF7-E8BAA61F78DF}"/>
          </ac:spMkLst>
        </pc:spChg>
      </pc:sldChg>
      <pc:sldChg chg="addSp delSp modSp add mod ord">
        <pc:chgData name="Thomas, Jyothish (STFC,RAL,SC)" userId="b63a610e-c056-4e8a-86cf-b53c4157c213" providerId="ADAL" clId="{F32DF855-9644-49A5-9564-17B0CC39DD6B}" dt="2024-10-21T07:20:46.968" v="5972" actId="20577"/>
        <pc:sldMkLst>
          <pc:docMk/>
          <pc:sldMk cId="3152796930" sldId="378"/>
        </pc:sldMkLst>
        <pc:spChg chg="mod">
          <ac:chgData name="Thomas, Jyothish (STFC,RAL,SC)" userId="b63a610e-c056-4e8a-86cf-b53c4157c213" providerId="ADAL" clId="{F32DF855-9644-49A5-9564-17B0CC39DD6B}" dt="2024-10-10T13:29:55.980" v="4367" actId="20577"/>
          <ac:spMkLst>
            <pc:docMk/>
            <pc:sldMk cId="3152796930" sldId="378"/>
            <ac:spMk id="2" creationId="{25835612-FD9B-5C28-19A3-719F2FDBFEDE}"/>
          </ac:spMkLst>
        </pc:spChg>
        <pc:spChg chg="add del mod">
          <ac:chgData name="Thomas, Jyothish (STFC,RAL,SC)" userId="b63a610e-c056-4e8a-86cf-b53c4157c213" providerId="ADAL" clId="{F32DF855-9644-49A5-9564-17B0CC39DD6B}" dt="2024-10-21T07:20:46.968" v="5972" actId="20577"/>
          <ac:spMkLst>
            <pc:docMk/>
            <pc:sldMk cId="3152796930" sldId="378"/>
            <ac:spMk id="3" creationId="{CB4B4558-6BF3-3585-CD99-7202100D2215}"/>
          </ac:spMkLst>
        </pc:spChg>
        <pc:picChg chg="add mod">
          <ac:chgData name="Thomas, Jyothish (STFC,RAL,SC)" userId="b63a610e-c056-4e8a-86cf-b53c4157c213" providerId="ADAL" clId="{F32DF855-9644-49A5-9564-17B0CC39DD6B}" dt="2024-10-10T13:29:46.028" v="4357"/>
          <ac:picMkLst>
            <pc:docMk/>
            <pc:sldMk cId="3152796930" sldId="378"/>
            <ac:picMk id="5" creationId="{28C30E7D-FF7C-4A7D-2411-4F7250BE45C4}"/>
          </ac:picMkLst>
        </pc:picChg>
        <pc:picChg chg="add mod">
          <ac:chgData name="Thomas, Jyothish (STFC,RAL,SC)" userId="b63a610e-c056-4e8a-86cf-b53c4157c213" providerId="ADAL" clId="{F32DF855-9644-49A5-9564-17B0CC39DD6B}" dt="2024-10-10T13:30:24.035" v="4423" actId="1076"/>
          <ac:picMkLst>
            <pc:docMk/>
            <pc:sldMk cId="3152796930" sldId="378"/>
            <ac:picMk id="6" creationId="{E839C2E4-6410-5461-CB7B-D4FF9C1A95CE}"/>
          </ac:picMkLst>
        </pc:picChg>
      </pc:sldChg>
      <pc:sldChg chg="modSp mod">
        <pc:chgData name="Thomas, Jyothish (STFC,RAL,SC)" userId="b63a610e-c056-4e8a-86cf-b53c4157c213" providerId="ADAL" clId="{F32DF855-9644-49A5-9564-17B0CC39DD6B}" dt="2024-10-21T07:13:23.775" v="5818" actId="20577"/>
        <pc:sldMkLst>
          <pc:docMk/>
          <pc:sldMk cId="3057420533" sldId="381"/>
        </pc:sldMkLst>
        <pc:spChg chg="mod">
          <ac:chgData name="Thomas, Jyothish (STFC,RAL,SC)" userId="b63a610e-c056-4e8a-86cf-b53c4157c213" providerId="ADAL" clId="{F32DF855-9644-49A5-9564-17B0CC39DD6B}" dt="2024-10-21T07:13:23.775" v="5818" actId="20577"/>
          <ac:spMkLst>
            <pc:docMk/>
            <pc:sldMk cId="3057420533" sldId="381"/>
            <ac:spMk id="5" creationId="{151956C2-6B1E-2340-537F-675EC33325B1}"/>
          </ac:spMkLst>
        </pc:spChg>
      </pc:sldChg>
      <pc:sldChg chg="addSp modSp new mod">
        <pc:chgData name="Thomas, Jyothish (STFC,RAL,SC)" userId="b63a610e-c056-4e8a-86cf-b53c4157c213" providerId="ADAL" clId="{F32DF855-9644-49A5-9564-17B0CC39DD6B}" dt="2024-10-21T07:24:25.932" v="6004" actId="1076"/>
        <pc:sldMkLst>
          <pc:docMk/>
          <pc:sldMk cId="1689112769" sldId="386"/>
        </pc:sldMkLst>
        <pc:spChg chg="mod">
          <ac:chgData name="Thomas, Jyothish (STFC,RAL,SC)" userId="b63a610e-c056-4e8a-86cf-b53c4157c213" providerId="ADAL" clId="{F32DF855-9644-49A5-9564-17B0CC39DD6B}" dt="2024-10-21T07:21:02.349" v="5996" actId="20577"/>
          <ac:spMkLst>
            <pc:docMk/>
            <pc:sldMk cId="1689112769" sldId="386"/>
            <ac:spMk id="2" creationId="{EB639D8D-D30B-E899-1583-CFAE3EC5DA2C}"/>
          </ac:spMkLst>
        </pc:spChg>
        <pc:spChg chg="add mod">
          <ac:chgData name="Thomas, Jyothish (STFC,RAL,SC)" userId="b63a610e-c056-4e8a-86cf-b53c4157c213" providerId="ADAL" clId="{F32DF855-9644-49A5-9564-17B0CC39DD6B}" dt="2024-10-21T07:24:25.932" v="6004" actId="1076"/>
          <ac:spMkLst>
            <pc:docMk/>
            <pc:sldMk cId="1689112769" sldId="386"/>
            <ac:spMk id="5" creationId="{996CE60C-5B1A-C5E1-A7C2-890750C163F8}"/>
          </ac:spMkLst>
        </pc:spChg>
        <pc:spChg chg="add mod">
          <ac:chgData name="Thomas, Jyothish (STFC,RAL,SC)" userId="b63a610e-c056-4e8a-86cf-b53c4157c213" providerId="ADAL" clId="{F32DF855-9644-49A5-9564-17B0CC39DD6B}" dt="2024-10-21T07:24:25.932" v="6004" actId="1076"/>
          <ac:spMkLst>
            <pc:docMk/>
            <pc:sldMk cId="1689112769" sldId="386"/>
            <ac:spMk id="8" creationId="{AC2CBFE8-B572-D895-0228-15B5F2FE54C9}"/>
          </ac:spMkLst>
        </pc:spChg>
        <pc:spChg chg="add mod">
          <ac:chgData name="Thomas, Jyothish (STFC,RAL,SC)" userId="b63a610e-c056-4e8a-86cf-b53c4157c213" providerId="ADAL" clId="{F32DF855-9644-49A5-9564-17B0CC39DD6B}" dt="2024-10-21T07:24:25.932" v="6004" actId="1076"/>
          <ac:spMkLst>
            <pc:docMk/>
            <pc:sldMk cId="1689112769" sldId="386"/>
            <ac:spMk id="10" creationId="{4CBCD25E-7A63-48BC-4A38-D93691729226}"/>
          </ac:spMkLst>
        </pc:spChg>
        <pc:picChg chg="add mod">
          <ac:chgData name="Thomas, Jyothish (STFC,RAL,SC)" userId="b63a610e-c056-4e8a-86cf-b53c4157c213" providerId="ADAL" clId="{F32DF855-9644-49A5-9564-17B0CC39DD6B}" dt="2024-10-21T07:24:25.932" v="6004" actId="1076"/>
          <ac:picMkLst>
            <pc:docMk/>
            <pc:sldMk cId="1689112769" sldId="386"/>
            <ac:picMk id="4" creationId="{B83A9454-4344-8FB1-A622-005DAE588550}"/>
          </ac:picMkLst>
        </pc:picChg>
        <pc:cxnChg chg="add mod">
          <ac:chgData name="Thomas, Jyothish (STFC,RAL,SC)" userId="b63a610e-c056-4e8a-86cf-b53c4157c213" providerId="ADAL" clId="{F32DF855-9644-49A5-9564-17B0CC39DD6B}" dt="2024-10-21T07:24:25.932" v="6004" actId="1076"/>
          <ac:cxnSpMkLst>
            <pc:docMk/>
            <pc:sldMk cId="1689112769" sldId="386"/>
            <ac:cxnSpMk id="6" creationId="{D1BE4BBE-9F1C-2152-512E-8EF6D1F94168}"/>
          </ac:cxnSpMkLst>
        </pc:cxnChg>
        <pc:cxnChg chg="add mod">
          <ac:chgData name="Thomas, Jyothish (STFC,RAL,SC)" userId="b63a610e-c056-4e8a-86cf-b53c4157c213" providerId="ADAL" clId="{F32DF855-9644-49A5-9564-17B0CC39DD6B}" dt="2024-10-21T07:24:25.932" v="6004" actId="1076"/>
          <ac:cxnSpMkLst>
            <pc:docMk/>
            <pc:sldMk cId="1689112769" sldId="386"/>
            <ac:cxnSpMk id="7" creationId="{5F11AECB-C959-F914-4F3C-815AB25C5A58}"/>
          </ac:cxnSpMkLst>
        </pc:cxnChg>
        <pc:cxnChg chg="add mod">
          <ac:chgData name="Thomas, Jyothish (STFC,RAL,SC)" userId="b63a610e-c056-4e8a-86cf-b53c4157c213" providerId="ADAL" clId="{F32DF855-9644-49A5-9564-17B0CC39DD6B}" dt="2024-10-21T07:24:25.932" v="6004" actId="1076"/>
          <ac:cxnSpMkLst>
            <pc:docMk/>
            <pc:sldMk cId="1689112769" sldId="386"/>
            <ac:cxnSpMk id="9" creationId="{739FE7B1-1298-1DA3-3F3C-37F80013727D}"/>
          </ac:cxnSpMkLst>
        </pc:cxnChg>
      </pc:sldChg>
      <pc:sldChg chg="addSp delSp modSp add mod ord">
        <pc:chgData name="Thomas, Jyothish (STFC,RAL,SC)" userId="b63a610e-c056-4e8a-86cf-b53c4157c213" providerId="ADAL" clId="{F32DF855-9644-49A5-9564-17B0CC39DD6B}" dt="2024-10-21T07:28:18.289" v="6027"/>
        <pc:sldMkLst>
          <pc:docMk/>
          <pc:sldMk cId="3956261862" sldId="387"/>
        </pc:sldMkLst>
        <pc:spChg chg="mod">
          <ac:chgData name="Thomas, Jyothish (STFC,RAL,SC)" userId="b63a610e-c056-4e8a-86cf-b53c4157c213" providerId="ADAL" clId="{F32DF855-9644-49A5-9564-17B0CC39DD6B}" dt="2024-10-21T07:28:15.419" v="6025" actId="1076"/>
          <ac:spMkLst>
            <pc:docMk/>
            <pc:sldMk cId="3956261862" sldId="387"/>
            <ac:spMk id="2" creationId="{EB639D8D-D30B-E899-1583-CFAE3EC5DA2C}"/>
          </ac:spMkLst>
        </pc:spChg>
        <pc:spChg chg="add del">
          <ac:chgData name="Thomas, Jyothish (STFC,RAL,SC)" userId="b63a610e-c056-4e8a-86cf-b53c4157c213" providerId="ADAL" clId="{F32DF855-9644-49A5-9564-17B0CC39DD6B}" dt="2024-10-21T07:25:43.679" v="6010"/>
          <ac:spMkLst>
            <pc:docMk/>
            <pc:sldMk cId="3956261862" sldId="387"/>
            <ac:spMk id="3" creationId="{13DC3138-1340-E0D2-C8BC-A5A17E578A90}"/>
          </ac:spMkLst>
        </pc:spChg>
        <pc:spChg chg="del">
          <ac:chgData name="Thomas, Jyothish (STFC,RAL,SC)" userId="b63a610e-c056-4e8a-86cf-b53c4157c213" providerId="ADAL" clId="{F32DF855-9644-49A5-9564-17B0CC39DD6B}" dt="2024-10-21T07:24:40.671" v="6007" actId="478"/>
          <ac:spMkLst>
            <pc:docMk/>
            <pc:sldMk cId="3956261862" sldId="387"/>
            <ac:spMk id="5" creationId="{996CE60C-5B1A-C5E1-A7C2-890750C163F8}"/>
          </ac:spMkLst>
        </pc:spChg>
        <pc:spChg chg="del">
          <ac:chgData name="Thomas, Jyothish (STFC,RAL,SC)" userId="b63a610e-c056-4e8a-86cf-b53c4157c213" providerId="ADAL" clId="{F32DF855-9644-49A5-9564-17B0CC39DD6B}" dt="2024-10-21T07:24:40.671" v="6007" actId="478"/>
          <ac:spMkLst>
            <pc:docMk/>
            <pc:sldMk cId="3956261862" sldId="387"/>
            <ac:spMk id="8" creationId="{AC2CBFE8-B572-D895-0228-15B5F2FE54C9}"/>
          </ac:spMkLst>
        </pc:spChg>
        <pc:spChg chg="del">
          <ac:chgData name="Thomas, Jyothish (STFC,RAL,SC)" userId="b63a610e-c056-4e8a-86cf-b53c4157c213" providerId="ADAL" clId="{F32DF855-9644-49A5-9564-17B0CC39DD6B}" dt="2024-10-21T07:24:40.671" v="6007" actId="478"/>
          <ac:spMkLst>
            <pc:docMk/>
            <pc:sldMk cId="3956261862" sldId="387"/>
            <ac:spMk id="10" creationId="{4CBCD25E-7A63-48BC-4A38-D93691729226}"/>
          </ac:spMkLst>
        </pc:spChg>
        <pc:spChg chg="add mod">
          <ac:chgData name="Thomas, Jyothish (STFC,RAL,SC)" userId="b63a610e-c056-4e8a-86cf-b53c4157c213" providerId="ADAL" clId="{F32DF855-9644-49A5-9564-17B0CC39DD6B}" dt="2024-10-21T07:25:43.659" v="6009"/>
          <ac:spMkLst>
            <pc:docMk/>
            <pc:sldMk cId="3956261862" sldId="387"/>
            <ac:spMk id="11" creationId="{E55188D4-96CE-111E-EB83-59B093C9838D}"/>
          </ac:spMkLst>
        </pc:spChg>
        <pc:spChg chg="add del mod">
          <ac:chgData name="Thomas, Jyothish (STFC,RAL,SC)" userId="b63a610e-c056-4e8a-86cf-b53c4157c213" providerId="ADAL" clId="{F32DF855-9644-49A5-9564-17B0CC39DD6B}" dt="2024-10-21T07:27:30.651" v="6019" actId="478"/>
          <ac:spMkLst>
            <pc:docMk/>
            <pc:sldMk cId="3956261862" sldId="387"/>
            <ac:spMk id="16" creationId="{31D4DE58-7809-58C3-217C-E4C1EAAA9240}"/>
          </ac:spMkLst>
        </pc:spChg>
        <pc:picChg chg="del">
          <ac:chgData name="Thomas, Jyothish (STFC,RAL,SC)" userId="b63a610e-c056-4e8a-86cf-b53c4157c213" providerId="ADAL" clId="{F32DF855-9644-49A5-9564-17B0CC39DD6B}" dt="2024-10-21T07:24:34.310" v="6006" actId="478"/>
          <ac:picMkLst>
            <pc:docMk/>
            <pc:sldMk cId="3956261862" sldId="387"/>
            <ac:picMk id="4" creationId="{B83A9454-4344-8FB1-A622-005DAE588550}"/>
          </ac:picMkLst>
        </pc:picChg>
        <pc:picChg chg="add del mod">
          <ac:chgData name="Thomas, Jyothish (STFC,RAL,SC)" userId="b63a610e-c056-4e8a-86cf-b53c4157c213" providerId="ADAL" clId="{F32DF855-9644-49A5-9564-17B0CC39DD6B}" dt="2024-10-21T07:27:11.862" v="6015" actId="478"/>
          <ac:picMkLst>
            <pc:docMk/>
            <pc:sldMk cId="3956261862" sldId="387"/>
            <ac:picMk id="12" creationId="{14DAC4B9-0EE5-8348-10A6-02F6EA7AC544}"/>
          </ac:picMkLst>
        </pc:picChg>
        <pc:picChg chg="add mod">
          <ac:chgData name="Thomas, Jyothish (STFC,RAL,SC)" userId="b63a610e-c056-4e8a-86cf-b53c4157c213" providerId="ADAL" clId="{F32DF855-9644-49A5-9564-17B0CC39DD6B}" dt="2024-10-21T07:28:12.363" v="6024" actId="1076"/>
          <ac:picMkLst>
            <pc:docMk/>
            <pc:sldMk cId="3956261862" sldId="387"/>
            <ac:picMk id="14" creationId="{C09F0131-7D29-3A3C-A653-58FFBA425E85}"/>
          </ac:picMkLst>
        </pc:picChg>
        <pc:cxnChg chg="del">
          <ac:chgData name="Thomas, Jyothish (STFC,RAL,SC)" userId="b63a610e-c056-4e8a-86cf-b53c4157c213" providerId="ADAL" clId="{F32DF855-9644-49A5-9564-17B0CC39DD6B}" dt="2024-10-21T07:24:40.671" v="6007" actId="478"/>
          <ac:cxnSpMkLst>
            <pc:docMk/>
            <pc:sldMk cId="3956261862" sldId="387"/>
            <ac:cxnSpMk id="6" creationId="{D1BE4BBE-9F1C-2152-512E-8EF6D1F94168}"/>
          </ac:cxnSpMkLst>
        </pc:cxnChg>
        <pc:cxnChg chg="del">
          <ac:chgData name="Thomas, Jyothish (STFC,RAL,SC)" userId="b63a610e-c056-4e8a-86cf-b53c4157c213" providerId="ADAL" clId="{F32DF855-9644-49A5-9564-17B0CC39DD6B}" dt="2024-10-21T07:24:40.671" v="6007" actId="478"/>
          <ac:cxnSpMkLst>
            <pc:docMk/>
            <pc:sldMk cId="3956261862" sldId="387"/>
            <ac:cxnSpMk id="7" creationId="{5F11AECB-C959-F914-4F3C-815AB25C5A58}"/>
          </ac:cxnSpMkLst>
        </pc:cxnChg>
        <pc:cxnChg chg="del">
          <ac:chgData name="Thomas, Jyothish (STFC,RAL,SC)" userId="b63a610e-c056-4e8a-86cf-b53c4157c213" providerId="ADAL" clId="{F32DF855-9644-49A5-9564-17B0CC39DD6B}" dt="2024-10-21T07:24:40.671" v="6007" actId="478"/>
          <ac:cxnSpMkLst>
            <pc:docMk/>
            <pc:sldMk cId="3956261862" sldId="387"/>
            <ac:cxnSpMk id="9" creationId="{739FE7B1-1298-1DA3-3F3C-37F80013727D}"/>
          </ac:cxnSpMkLst>
        </pc:cxnChg>
      </pc:sldChg>
    </pc:docChg>
  </pc:docChgLst>
  <pc:docChgLst>
    <pc:chgData name="Thomas, Jyothish (STFC,RAL,SC)" userId="b63a610e-c056-4e8a-86cf-b53c4157c213" providerId="ADAL" clId="{460F9EFC-C898-44B5-A1A8-74C1E76A9BEB}"/>
    <pc:docChg chg="undo custSel addSld delSld modSld sldOrd">
      <pc:chgData name="Thomas, Jyothish (STFC,RAL,SC)" userId="b63a610e-c056-4e8a-86cf-b53c4157c213" providerId="ADAL" clId="{460F9EFC-C898-44B5-A1A8-74C1E76A9BEB}" dt="2023-08-31T06:40:18.873" v="6478"/>
      <pc:docMkLst>
        <pc:docMk/>
      </pc:docMkLst>
      <pc:sldChg chg="del">
        <pc:chgData name="Thomas, Jyothish (STFC,RAL,SC)" userId="b63a610e-c056-4e8a-86cf-b53c4157c213" providerId="ADAL" clId="{460F9EFC-C898-44B5-A1A8-74C1E76A9BEB}" dt="2023-08-24T13:07:46.137" v="3646" actId="47"/>
        <pc:sldMkLst>
          <pc:docMk/>
          <pc:sldMk cId="3298206111" sldId="262"/>
        </pc:sldMkLst>
      </pc:sldChg>
      <pc:sldChg chg="del">
        <pc:chgData name="Thomas, Jyothish (STFC,RAL,SC)" userId="b63a610e-c056-4e8a-86cf-b53c4157c213" providerId="ADAL" clId="{460F9EFC-C898-44B5-A1A8-74C1E76A9BEB}" dt="2023-08-24T13:07:44.710" v="3645" actId="47"/>
        <pc:sldMkLst>
          <pc:docMk/>
          <pc:sldMk cId="2196031283" sldId="263"/>
        </pc:sldMkLst>
      </pc:sldChg>
      <pc:sldChg chg="del">
        <pc:chgData name="Thomas, Jyothish (STFC,RAL,SC)" userId="b63a610e-c056-4e8a-86cf-b53c4157c213" providerId="ADAL" clId="{460F9EFC-C898-44B5-A1A8-74C1E76A9BEB}" dt="2023-08-24T12:51:52.655" v="2437" actId="47"/>
        <pc:sldMkLst>
          <pc:docMk/>
          <pc:sldMk cId="3887503454" sldId="265"/>
        </pc:sldMkLst>
      </pc:sldChg>
      <pc:sldChg chg="del">
        <pc:chgData name="Thomas, Jyothish (STFC,RAL,SC)" userId="b63a610e-c056-4e8a-86cf-b53c4157c213" providerId="ADAL" clId="{460F9EFC-C898-44B5-A1A8-74C1E76A9BEB}" dt="2023-08-24T13:07:47.351" v="3647" actId="47"/>
        <pc:sldMkLst>
          <pc:docMk/>
          <pc:sldMk cId="656447403" sldId="287"/>
        </pc:sldMkLst>
      </pc:sldChg>
      <pc:sldChg chg="modSp mod delCm modCm">
        <pc:chgData name="Thomas, Jyothish (STFC,RAL,SC)" userId="b63a610e-c056-4e8a-86cf-b53c4157c213" providerId="ADAL" clId="{460F9EFC-C898-44B5-A1A8-74C1E76A9BEB}" dt="2023-08-31T06:39:49.123" v="6476" actId="20577"/>
        <pc:sldMkLst>
          <pc:docMk/>
          <pc:sldMk cId="3322435416" sldId="288"/>
        </pc:sldMkLst>
        <pc:spChg chg="mod">
          <ac:chgData name="Thomas, Jyothish (STFC,RAL,SC)" userId="b63a610e-c056-4e8a-86cf-b53c4157c213" providerId="ADAL" clId="{460F9EFC-C898-44B5-A1A8-74C1E76A9BEB}" dt="2023-08-31T06:39:49.123" v="6476" actId="20577"/>
          <ac:spMkLst>
            <pc:docMk/>
            <pc:sldMk cId="3322435416" sldId="288"/>
            <ac:spMk id="3" creationId="{F6576D90-73FC-4214-A27A-80FC8BDFFF7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Thomas, Jyothish (STFC,RAL,SC)" userId="b63a610e-c056-4e8a-86cf-b53c4157c213" providerId="ADAL" clId="{460F9EFC-C898-44B5-A1A8-74C1E76A9BEB}" dt="2023-08-23T09:34:56.744" v="329"/>
              <pc2:cmMkLst xmlns:pc2="http://schemas.microsoft.com/office/powerpoint/2019/9/main/command">
                <pc:docMk/>
                <pc:sldMk cId="3322435416" sldId="288"/>
                <pc2:cmMk id="{AB15AF1D-17EC-40A1-A892-7888291FDAA7}"/>
              </pc2:cmMkLst>
            </pc226:cmChg>
            <pc226:cmChg xmlns:pc226="http://schemas.microsoft.com/office/powerpoint/2022/06/main/command" chg="del">
              <pc226:chgData name="Thomas, Jyothish (STFC,RAL,SC)" userId="b63a610e-c056-4e8a-86cf-b53c4157c213" providerId="ADAL" clId="{460F9EFC-C898-44B5-A1A8-74C1E76A9BEB}" dt="2023-08-23T09:34:54.347" v="328"/>
              <pc2:cmMkLst xmlns:pc2="http://schemas.microsoft.com/office/powerpoint/2019/9/main/command">
                <pc:docMk/>
                <pc:sldMk cId="3322435416" sldId="288"/>
                <pc2:cmMk id="{6DD73CFD-42D8-45CE-BFB9-BABACB13BC62}"/>
              </pc2:cmMkLst>
            </pc226:cmChg>
          </p:ext>
        </pc:extLst>
      </pc:sldChg>
      <pc:sldChg chg="del">
        <pc:chgData name="Thomas, Jyothish (STFC,RAL,SC)" userId="b63a610e-c056-4e8a-86cf-b53c4157c213" providerId="ADAL" clId="{460F9EFC-C898-44B5-A1A8-74C1E76A9BEB}" dt="2023-08-24T13:07:31.458" v="3643" actId="47"/>
        <pc:sldMkLst>
          <pc:docMk/>
          <pc:sldMk cId="240785055" sldId="289"/>
        </pc:sldMkLst>
      </pc:sldChg>
      <pc:sldChg chg="del">
        <pc:chgData name="Thomas, Jyothish (STFC,RAL,SC)" userId="b63a610e-c056-4e8a-86cf-b53c4157c213" providerId="ADAL" clId="{460F9EFC-C898-44B5-A1A8-74C1E76A9BEB}" dt="2023-08-24T13:07:37.456" v="3644" actId="47"/>
        <pc:sldMkLst>
          <pc:docMk/>
          <pc:sldMk cId="4184488323" sldId="290"/>
        </pc:sldMkLst>
      </pc:sldChg>
      <pc:sldChg chg="del">
        <pc:chgData name="Thomas, Jyothish (STFC,RAL,SC)" userId="b63a610e-c056-4e8a-86cf-b53c4157c213" providerId="ADAL" clId="{460F9EFC-C898-44B5-A1A8-74C1E76A9BEB}" dt="2023-08-24T12:51:58.819" v="2438" actId="47"/>
        <pc:sldMkLst>
          <pc:docMk/>
          <pc:sldMk cId="53892465" sldId="291"/>
        </pc:sldMkLst>
      </pc:sldChg>
      <pc:sldChg chg="modSp mod ord delCm">
        <pc:chgData name="Thomas, Jyothish (STFC,RAL,SC)" userId="b63a610e-c056-4e8a-86cf-b53c4157c213" providerId="ADAL" clId="{460F9EFC-C898-44B5-A1A8-74C1E76A9BEB}" dt="2023-08-30T13:42:40.761" v="6105" actId="20577"/>
        <pc:sldMkLst>
          <pc:docMk/>
          <pc:sldMk cId="3156473720" sldId="292"/>
        </pc:sldMkLst>
        <pc:spChg chg="mod">
          <ac:chgData name="Thomas, Jyothish (STFC,RAL,SC)" userId="b63a610e-c056-4e8a-86cf-b53c4157c213" providerId="ADAL" clId="{460F9EFC-C898-44B5-A1A8-74C1E76A9BEB}" dt="2023-08-30T13:42:40.761" v="6105" actId="20577"/>
          <ac:spMkLst>
            <pc:docMk/>
            <pc:sldMk cId="3156473720" sldId="292"/>
            <ac:spMk id="3" creationId="{C47DA1A6-8C2A-FCAE-8370-B3A88528AA1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Thomas, Jyothish (STFC,RAL,SC)" userId="b63a610e-c056-4e8a-86cf-b53c4157c213" providerId="ADAL" clId="{460F9EFC-C898-44B5-A1A8-74C1E76A9BEB}" dt="2023-08-23T09:45:43.389" v="912"/>
              <pc2:cmMkLst xmlns:pc2="http://schemas.microsoft.com/office/powerpoint/2019/9/main/command">
                <pc:docMk/>
                <pc:sldMk cId="3156473720" sldId="292"/>
                <pc2:cmMk id="{26C41893-A4F2-4014-B3D1-96E572758553}"/>
              </pc2:cmMkLst>
            </pc226:cmChg>
            <pc226:cmChg xmlns:pc226="http://schemas.microsoft.com/office/powerpoint/2022/06/main/command" chg="del">
              <pc226:chgData name="Thomas, Jyothish (STFC,RAL,SC)" userId="b63a610e-c056-4e8a-86cf-b53c4157c213" providerId="ADAL" clId="{460F9EFC-C898-44B5-A1A8-74C1E76A9BEB}" dt="2023-08-23T09:45:27.236" v="911"/>
              <pc2:cmMkLst xmlns:pc2="http://schemas.microsoft.com/office/powerpoint/2019/9/main/command">
                <pc:docMk/>
                <pc:sldMk cId="3156473720" sldId="292"/>
                <pc2:cmMk id="{4911E99E-2D3F-4FE1-991C-2E1F3EFABABF}"/>
              </pc2:cmMkLst>
            </pc226:cmChg>
          </p:ext>
        </pc:extLst>
      </pc:sldChg>
      <pc:sldChg chg="add del">
        <pc:chgData name="Thomas, Jyothish (STFC,RAL,SC)" userId="b63a610e-c056-4e8a-86cf-b53c4157c213" providerId="ADAL" clId="{460F9EFC-C898-44B5-A1A8-74C1E76A9BEB}" dt="2023-08-30T13:29:52.705" v="5072"/>
        <pc:sldMkLst>
          <pc:docMk/>
          <pc:sldMk cId="140578753" sldId="293"/>
        </pc:sldMkLst>
      </pc:sldChg>
      <pc:sldChg chg="addSp delSp modSp new mod ord">
        <pc:chgData name="Thomas, Jyothish (STFC,RAL,SC)" userId="b63a610e-c056-4e8a-86cf-b53c4157c213" providerId="ADAL" clId="{460F9EFC-C898-44B5-A1A8-74C1E76A9BEB}" dt="2023-08-31T06:40:18.873" v="6478"/>
        <pc:sldMkLst>
          <pc:docMk/>
          <pc:sldMk cId="321856898" sldId="294"/>
        </pc:sldMkLst>
        <pc:spChg chg="mod">
          <ac:chgData name="Thomas, Jyothish (STFC,RAL,SC)" userId="b63a610e-c056-4e8a-86cf-b53c4157c213" providerId="ADAL" clId="{460F9EFC-C898-44B5-A1A8-74C1E76A9BEB}" dt="2023-08-23T10:08:24.198" v="1220" actId="20577"/>
          <ac:spMkLst>
            <pc:docMk/>
            <pc:sldMk cId="321856898" sldId="294"/>
            <ac:spMk id="2" creationId="{AF62CF62-0281-E67C-8E24-F3209E897E58}"/>
          </ac:spMkLst>
        </pc:spChg>
        <pc:spChg chg="del">
          <ac:chgData name="Thomas, Jyothish (STFC,RAL,SC)" userId="b63a610e-c056-4e8a-86cf-b53c4157c213" providerId="ADAL" clId="{460F9EFC-C898-44B5-A1A8-74C1E76A9BEB}" dt="2023-08-23T10:08:09.018" v="1200" actId="22"/>
          <ac:spMkLst>
            <pc:docMk/>
            <pc:sldMk cId="321856898" sldId="294"/>
            <ac:spMk id="3" creationId="{81232D31-A808-99B8-E8C5-19205E5ABE8D}"/>
          </ac:spMkLst>
        </pc:spChg>
        <pc:spChg chg="add mod">
          <ac:chgData name="Thomas, Jyothish (STFC,RAL,SC)" userId="b63a610e-c056-4e8a-86cf-b53c4157c213" providerId="ADAL" clId="{460F9EFC-C898-44B5-A1A8-74C1E76A9BEB}" dt="2023-08-30T13:24:32.530" v="4923" actId="20577"/>
          <ac:spMkLst>
            <pc:docMk/>
            <pc:sldMk cId="321856898" sldId="294"/>
            <ac:spMk id="9" creationId="{106D7450-30FF-A811-EDBE-CD6C658D658B}"/>
          </ac:spMkLst>
        </pc:spChg>
        <pc:picChg chg="add mod ord">
          <ac:chgData name="Thomas, Jyothish (STFC,RAL,SC)" userId="b63a610e-c056-4e8a-86cf-b53c4157c213" providerId="ADAL" clId="{460F9EFC-C898-44B5-A1A8-74C1E76A9BEB}" dt="2023-08-23T12:02:51.845" v="1228" actId="1076"/>
          <ac:picMkLst>
            <pc:docMk/>
            <pc:sldMk cId="321856898" sldId="294"/>
            <ac:picMk id="6" creationId="{5C4E4130-902A-E27F-9170-F727B564C76B}"/>
          </ac:picMkLst>
        </pc:picChg>
        <pc:picChg chg="add mod">
          <ac:chgData name="Thomas, Jyothish (STFC,RAL,SC)" userId="b63a610e-c056-4e8a-86cf-b53c4157c213" providerId="ADAL" clId="{460F9EFC-C898-44B5-A1A8-74C1E76A9BEB}" dt="2023-08-23T12:02:51.845" v="1228" actId="1076"/>
          <ac:picMkLst>
            <pc:docMk/>
            <pc:sldMk cId="321856898" sldId="294"/>
            <ac:picMk id="8" creationId="{CD88478D-376C-F076-F743-ADEC5B5DD510}"/>
          </ac:picMkLst>
        </pc:picChg>
      </pc:sldChg>
      <pc:sldChg chg="addSp delSp modSp new mod ord">
        <pc:chgData name="Thomas, Jyothish (STFC,RAL,SC)" userId="b63a610e-c056-4e8a-86cf-b53c4157c213" providerId="ADAL" clId="{460F9EFC-C898-44B5-A1A8-74C1E76A9BEB}" dt="2023-08-30T13:29:23.228" v="5071" actId="20577"/>
        <pc:sldMkLst>
          <pc:docMk/>
          <pc:sldMk cId="265051175" sldId="295"/>
        </pc:sldMkLst>
        <pc:spChg chg="del">
          <ac:chgData name="Thomas, Jyothish (STFC,RAL,SC)" userId="b63a610e-c056-4e8a-86cf-b53c4157c213" providerId="ADAL" clId="{460F9EFC-C898-44B5-A1A8-74C1E76A9BEB}" dt="2023-08-23T12:20:28.410" v="2270" actId="478"/>
          <ac:spMkLst>
            <pc:docMk/>
            <pc:sldMk cId="265051175" sldId="295"/>
            <ac:spMk id="2" creationId="{2BD9453F-F2B6-4865-3A7E-ED6F42040E28}"/>
          </ac:spMkLst>
        </pc:spChg>
        <pc:spChg chg="add mod">
          <ac:chgData name="Thomas, Jyothish (STFC,RAL,SC)" userId="b63a610e-c056-4e8a-86cf-b53c4157c213" providerId="ADAL" clId="{460F9EFC-C898-44B5-A1A8-74C1E76A9BEB}" dt="2023-08-30T13:29:23.228" v="5071" actId="20577"/>
          <ac:spMkLst>
            <pc:docMk/>
            <pc:sldMk cId="265051175" sldId="295"/>
            <ac:spMk id="2" creationId="{36F588CA-7A00-D600-7840-5F773F4228E7}"/>
          </ac:spMkLst>
        </pc:spChg>
        <pc:spChg chg="del">
          <ac:chgData name="Thomas, Jyothish (STFC,RAL,SC)" userId="b63a610e-c056-4e8a-86cf-b53c4157c213" providerId="ADAL" clId="{460F9EFC-C898-44B5-A1A8-74C1E76A9BEB}" dt="2023-08-23T12:11:54.189" v="1479" actId="22"/>
          <ac:spMkLst>
            <pc:docMk/>
            <pc:sldMk cId="265051175" sldId="295"/>
            <ac:spMk id="3" creationId="{4E79B29F-EFEC-F798-5453-4D1921F6765C}"/>
          </ac:spMkLst>
        </pc:spChg>
        <pc:spChg chg="add mod">
          <ac:chgData name="Thomas, Jyothish (STFC,RAL,SC)" userId="b63a610e-c056-4e8a-86cf-b53c4157c213" providerId="ADAL" clId="{460F9EFC-C898-44B5-A1A8-74C1E76A9BEB}" dt="2023-08-23T12:21:01.338" v="2298" actId="20577"/>
          <ac:spMkLst>
            <pc:docMk/>
            <pc:sldMk cId="265051175" sldId="295"/>
            <ac:spMk id="12" creationId="{B4901357-55E2-9930-4F28-CCF4EDFE42AF}"/>
          </ac:spMkLst>
        </pc:spChg>
        <pc:picChg chg="add mod ord">
          <ac:chgData name="Thomas, Jyothish (STFC,RAL,SC)" userId="b63a610e-c056-4e8a-86cf-b53c4157c213" providerId="ADAL" clId="{460F9EFC-C898-44B5-A1A8-74C1E76A9BEB}" dt="2023-08-23T12:11:54.189" v="1479" actId="22"/>
          <ac:picMkLst>
            <pc:docMk/>
            <pc:sldMk cId="265051175" sldId="295"/>
            <ac:picMk id="6" creationId="{B3118CEE-4C7C-3E1F-5CA1-A32DA42F1C87}"/>
          </ac:picMkLst>
        </pc:picChg>
        <pc:cxnChg chg="add mod">
          <ac:chgData name="Thomas, Jyothish (STFC,RAL,SC)" userId="b63a610e-c056-4e8a-86cf-b53c4157c213" providerId="ADAL" clId="{460F9EFC-C898-44B5-A1A8-74C1E76A9BEB}" dt="2023-08-23T12:20:06.536" v="2264" actId="14100"/>
          <ac:cxnSpMkLst>
            <pc:docMk/>
            <pc:sldMk cId="265051175" sldId="295"/>
            <ac:cxnSpMk id="8" creationId="{9BB63C0B-3D76-CC25-485B-636E6A8C98A2}"/>
          </ac:cxnSpMkLst>
        </pc:cxnChg>
      </pc:sldChg>
      <pc:sldChg chg="modSp new mod">
        <pc:chgData name="Thomas, Jyothish (STFC,RAL,SC)" userId="b63a610e-c056-4e8a-86cf-b53c4157c213" providerId="ADAL" clId="{460F9EFC-C898-44B5-A1A8-74C1E76A9BEB}" dt="2023-08-30T13:38:15.611" v="5910" actId="20577"/>
        <pc:sldMkLst>
          <pc:docMk/>
          <pc:sldMk cId="989070281" sldId="296"/>
        </pc:sldMkLst>
        <pc:spChg chg="mod">
          <ac:chgData name="Thomas, Jyothish (STFC,RAL,SC)" userId="b63a610e-c056-4e8a-86cf-b53c4157c213" providerId="ADAL" clId="{460F9EFC-C898-44B5-A1A8-74C1E76A9BEB}" dt="2023-08-23T12:12:09.754" v="1495" actId="20577"/>
          <ac:spMkLst>
            <pc:docMk/>
            <pc:sldMk cId="989070281" sldId="296"/>
            <ac:spMk id="2" creationId="{52F7CEB9-F732-AB32-193F-2F8224E52730}"/>
          </ac:spMkLst>
        </pc:spChg>
        <pc:spChg chg="mod">
          <ac:chgData name="Thomas, Jyothish (STFC,RAL,SC)" userId="b63a610e-c056-4e8a-86cf-b53c4157c213" providerId="ADAL" clId="{460F9EFC-C898-44B5-A1A8-74C1E76A9BEB}" dt="2023-08-30T13:38:15.611" v="5910" actId="20577"/>
          <ac:spMkLst>
            <pc:docMk/>
            <pc:sldMk cId="989070281" sldId="296"/>
            <ac:spMk id="3" creationId="{BDCCD526-FC5B-C537-8E3F-D770652E3F69}"/>
          </ac:spMkLst>
        </pc:spChg>
      </pc:sldChg>
      <pc:sldChg chg="addSp delSp modSp new mod ord">
        <pc:chgData name="Thomas, Jyothish (STFC,RAL,SC)" userId="b63a610e-c056-4e8a-86cf-b53c4157c213" providerId="ADAL" clId="{460F9EFC-C898-44B5-A1A8-74C1E76A9BEB}" dt="2023-08-30T13:47:39.921" v="6358" actId="20577"/>
        <pc:sldMkLst>
          <pc:docMk/>
          <pc:sldMk cId="977779283" sldId="297"/>
        </pc:sldMkLst>
        <pc:spChg chg="mod">
          <ac:chgData name="Thomas, Jyothish (STFC,RAL,SC)" userId="b63a610e-c056-4e8a-86cf-b53c4157c213" providerId="ADAL" clId="{460F9EFC-C898-44B5-A1A8-74C1E76A9BEB}" dt="2023-08-24T12:54:42.549" v="2472" actId="20577"/>
          <ac:spMkLst>
            <pc:docMk/>
            <pc:sldMk cId="977779283" sldId="297"/>
            <ac:spMk id="2" creationId="{B9F3F719-C793-D481-33B2-647A8E8C29C4}"/>
          </ac:spMkLst>
        </pc:spChg>
        <pc:spChg chg="del">
          <ac:chgData name="Thomas, Jyothish (STFC,RAL,SC)" userId="b63a610e-c056-4e8a-86cf-b53c4157c213" providerId="ADAL" clId="{460F9EFC-C898-44B5-A1A8-74C1E76A9BEB}" dt="2023-08-24T12:54:25.364" v="2441" actId="22"/>
          <ac:spMkLst>
            <pc:docMk/>
            <pc:sldMk cId="977779283" sldId="297"/>
            <ac:spMk id="3" creationId="{3AA7EACD-9BB5-579A-4393-BC10EA129D16}"/>
          </ac:spMkLst>
        </pc:spChg>
        <pc:spChg chg="add mod">
          <ac:chgData name="Thomas, Jyothish (STFC,RAL,SC)" userId="b63a610e-c056-4e8a-86cf-b53c4157c213" providerId="ADAL" clId="{460F9EFC-C898-44B5-A1A8-74C1E76A9BEB}" dt="2023-08-30T13:47:39.921" v="6358" actId="20577"/>
          <ac:spMkLst>
            <pc:docMk/>
            <pc:sldMk cId="977779283" sldId="297"/>
            <ac:spMk id="7" creationId="{B5C6FDAB-1F75-CF39-E3D5-82D37833BAC7}"/>
          </ac:spMkLst>
        </pc:spChg>
        <pc:picChg chg="add mod ord">
          <ac:chgData name="Thomas, Jyothish (STFC,RAL,SC)" userId="b63a610e-c056-4e8a-86cf-b53c4157c213" providerId="ADAL" clId="{460F9EFC-C898-44B5-A1A8-74C1E76A9BEB}" dt="2023-08-24T12:57:31.595" v="2548" actId="14100"/>
          <ac:picMkLst>
            <pc:docMk/>
            <pc:sldMk cId="977779283" sldId="297"/>
            <ac:picMk id="6" creationId="{B6CF8FCD-CC16-163D-26E0-6F543282CC91}"/>
          </ac:picMkLst>
        </pc:picChg>
      </pc:sldChg>
      <pc:sldChg chg="modSp new mod ord">
        <pc:chgData name="Thomas, Jyothish (STFC,RAL,SC)" userId="b63a610e-c056-4e8a-86cf-b53c4157c213" providerId="ADAL" clId="{460F9EFC-C898-44B5-A1A8-74C1E76A9BEB}" dt="2023-08-30T13:40:02.999" v="6018" actId="313"/>
        <pc:sldMkLst>
          <pc:docMk/>
          <pc:sldMk cId="197433827" sldId="298"/>
        </pc:sldMkLst>
        <pc:spChg chg="mod">
          <ac:chgData name="Thomas, Jyothish (STFC,RAL,SC)" userId="b63a610e-c056-4e8a-86cf-b53c4157c213" providerId="ADAL" clId="{460F9EFC-C898-44B5-A1A8-74C1E76A9BEB}" dt="2023-08-24T12:55:05.210" v="2507" actId="313"/>
          <ac:spMkLst>
            <pc:docMk/>
            <pc:sldMk cId="197433827" sldId="298"/>
            <ac:spMk id="2" creationId="{89DF4679-89B9-C61D-BFA9-82F660DCEEED}"/>
          </ac:spMkLst>
        </pc:spChg>
        <pc:spChg chg="mod">
          <ac:chgData name="Thomas, Jyothish (STFC,RAL,SC)" userId="b63a610e-c056-4e8a-86cf-b53c4157c213" providerId="ADAL" clId="{460F9EFC-C898-44B5-A1A8-74C1E76A9BEB}" dt="2023-08-30T13:40:02.999" v="6018" actId="313"/>
          <ac:spMkLst>
            <pc:docMk/>
            <pc:sldMk cId="197433827" sldId="298"/>
            <ac:spMk id="3" creationId="{6EA2ED80-8A15-DD14-A80D-45162734E97C}"/>
          </ac:spMkLst>
        </pc:spChg>
      </pc:sldChg>
      <pc:sldChg chg="addSp delSp modSp new mod ord">
        <pc:chgData name="Thomas, Jyothish (STFC,RAL,SC)" userId="b63a610e-c056-4e8a-86cf-b53c4157c213" providerId="ADAL" clId="{460F9EFC-C898-44B5-A1A8-74C1E76A9BEB}" dt="2023-08-30T13:38:56.029" v="5914"/>
        <pc:sldMkLst>
          <pc:docMk/>
          <pc:sldMk cId="4195730947" sldId="299"/>
        </pc:sldMkLst>
        <pc:spChg chg="mod">
          <ac:chgData name="Thomas, Jyothish (STFC,RAL,SC)" userId="b63a610e-c056-4e8a-86cf-b53c4157c213" providerId="ADAL" clId="{460F9EFC-C898-44B5-A1A8-74C1E76A9BEB}" dt="2023-08-24T13:41:48.401" v="3930" actId="20577"/>
          <ac:spMkLst>
            <pc:docMk/>
            <pc:sldMk cId="4195730947" sldId="299"/>
            <ac:spMk id="2" creationId="{0D172E2D-DA9A-C3F1-C7A6-0BBC32B29B57}"/>
          </ac:spMkLst>
        </pc:spChg>
        <pc:spChg chg="del">
          <ac:chgData name="Thomas, Jyothish (STFC,RAL,SC)" userId="b63a610e-c056-4e8a-86cf-b53c4157c213" providerId="ADAL" clId="{460F9EFC-C898-44B5-A1A8-74C1E76A9BEB}" dt="2023-08-24T13:26:04.202" v="3768" actId="22"/>
          <ac:spMkLst>
            <pc:docMk/>
            <pc:sldMk cId="4195730947" sldId="299"/>
            <ac:spMk id="3" creationId="{C4EF06EE-CC83-8FD7-812C-E1680470D85C}"/>
          </ac:spMkLst>
        </pc:spChg>
        <pc:spChg chg="add del mod">
          <ac:chgData name="Thomas, Jyothish (STFC,RAL,SC)" userId="b63a610e-c056-4e8a-86cf-b53c4157c213" providerId="ADAL" clId="{460F9EFC-C898-44B5-A1A8-74C1E76A9BEB}" dt="2023-08-24T13:54:37.649" v="3947" actId="478"/>
          <ac:spMkLst>
            <pc:docMk/>
            <pc:sldMk cId="4195730947" sldId="299"/>
            <ac:spMk id="8" creationId="{8BB9A922-FFB7-454E-D832-5569D62F5426}"/>
          </ac:spMkLst>
        </pc:spChg>
        <pc:spChg chg="add del mod">
          <ac:chgData name="Thomas, Jyothish (STFC,RAL,SC)" userId="b63a610e-c056-4e8a-86cf-b53c4157c213" providerId="ADAL" clId="{460F9EFC-C898-44B5-A1A8-74C1E76A9BEB}" dt="2023-08-24T13:54:37.650" v="3949"/>
          <ac:spMkLst>
            <pc:docMk/>
            <pc:sldMk cId="4195730947" sldId="299"/>
            <ac:spMk id="9" creationId="{9F062248-08AC-AF7D-D421-1D32A0FAD2B2}"/>
          </ac:spMkLst>
        </pc:spChg>
        <pc:spChg chg="add mod">
          <ac:chgData name="Thomas, Jyothish (STFC,RAL,SC)" userId="b63a610e-c056-4e8a-86cf-b53c4157c213" providerId="ADAL" clId="{460F9EFC-C898-44B5-A1A8-74C1E76A9BEB}" dt="2023-08-24T13:58:03.230" v="4370" actId="20577"/>
          <ac:spMkLst>
            <pc:docMk/>
            <pc:sldMk cId="4195730947" sldId="299"/>
            <ac:spMk id="10" creationId="{6C6D26C9-3D78-CA68-4569-3964192C994A}"/>
          </ac:spMkLst>
        </pc:spChg>
        <pc:picChg chg="add mod">
          <ac:chgData name="Thomas, Jyothish (STFC,RAL,SC)" userId="b63a610e-c056-4e8a-86cf-b53c4157c213" providerId="ADAL" clId="{460F9EFC-C898-44B5-A1A8-74C1E76A9BEB}" dt="2023-08-24T13:54:41.357" v="3951" actId="1076"/>
          <ac:picMkLst>
            <pc:docMk/>
            <pc:sldMk cId="4195730947" sldId="299"/>
            <ac:picMk id="5" creationId="{86C935E7-38AC-7550-6D7F-5CFE8466FFEC}"/>
          </ac:picMkLst>
        </pc:picChg>
        <pc:picChg chg="add del mod ord">
          <ac:chgData name="Thomas, Jyothish (STFC,RAL,SC)" userId="b63a610e-c056-4e8a-86cf-b53c4157c213" providerId="ADAL" clId="{460F9EFC-C898-44B5-A1A8-74C1E76A9BEB}" dt="2023-08-24T13:54:28.654" v="3945" actId="478"/>
          <ac:picMkLst>
            <pc:docMk/>
            <pc:sldMk cId="4195730947" sldId="299"/>
            <ac:picMk id="6" creationId="{47ABE9F1-C13B-B38D-3A7E-ACF575936F1F}"/>
          </ac:picMkLst>
        </pc:picChg>
      </pc:sldChg>
      <pc:sldChg chg="modSp new mod">
        <pc:chgData name="Thomas, Jyothish (STFC,RAL,SC)" userId="b63a610e-c056-4e8a-86cf-b53c4157c213" providerId="ADAL" clId="{460F9EFC-C898-44B5-A1A8-74C1E76A9BEB}" dt="2023-08-30T13:14:35.527" v="4795" actId="20577"/>
        <pc:sldMkLst>
          <pc:docMk/>
          <pc:sldMk cId="769258634" sldId="300"/>
        </pc:sldMkLst>
        <pc:spChg chg="mod">
          <ac:chgData name="Thomas, Jyothish (STFC,RAL,SC)" userId="b63a610e-c056-4e8a-86cf-b53c4157c213" providerId="ADAL" clId="{460F9EFC-C898-44B5-A1A8-74C1E76A9BEB}" dt="2023-08-30T13:07:03.868" v="4403" actId="20577"/>
          <ac:spMkLst>
            <pc:docMk/>
            <pc:sldMk cId="769258634" sldId="300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460F9EFC-C898-44B5-A1A8-74C1E76A9BEB}" dt="2023-08-30T13:14:35.527" v="4795" actId="20577"/>
          <ac:spMkLst>
            <pc:docMk/>
            <pc:sldMk cId="769258634" sldId="300"/>
            <ac:spMk id="3" creationId="{88C5D823-F37C-6E08-14BD-F818AC0964D8}"/>
          </ac:spMkLst>
        </pc:spChg>
      </pc:sldChg>
      <pc:sldChg chg="new del">
        <pc:chgData name="Thomas, Jyothish (STFC,RAL,SC)" userId="b63a610e-c056-4e8a-86cf-b53c4157c213" providerId="ADAL" clId="{460F9EFC-C898-44B5-A1A8-74C1E76A9BEB}" dt="2023-08-30T13:29:54.804" v="5073" actId="47"/>
        <pc:sldMkLst>
          <pc:docMk/>
          <pc:sldMk cId="1078190519" sldId="301"/>
        </pc:sldMkLst>
      </pc:sldChg>
      <pc:sldChg chg="add">
        <pc:chgData name="Thomas, Jyothish (STFC,RAL,SC)" userId="b63a610e-c056-4e8a-86cf-b53c4157c213" providerId="ADAL" clId="{460F9EFC-C898-44B5-A1A8-74C1E76A9BEB}" dt="2023-08-30T13:33:38.509" v="5279" actId="2890"/>
        <pc:sldMkLst>
          <pc:docMk/>
          <pc:sldMk cId="3995241896" sldId="301"/>
        </pc:sldMkLst>
      </pc:sldChg>
      <pc:sldChg chg="addSp delSp modSp new mod">
        <pc:chgData name="Thomas, Jyothish (STFC,RAL,SC)" userId="b63a610e-c056-4e8a-86cf-b53c4157c213" providerId="ADAL" clId="{460F9EFC-C898-44B5-A1A8-74C1E76A9BEB}" dt="2023-08-30T14:07:03.406" v="6474" actId="20577"/>
        <pc:sldMkLst>
          <pc:docMk/>
          <pc:sldMk cId="2388981858" sldId="302"/>
        </pc:sldMkLst>
        <pc:spChg chg="mod">
          <ac:chgData name="Thomas, Jyothish (STFC,RAL,SC)" userId="b63a610e-c056-4e8a-86cf-b53c4157c213" providerId="ADAL" clId="{460F9EFC-C898-44B5-A1A8-74C1E76A9BEB}" dt="2023-08-30T14:04:35.904" v="6395" actId="20577"/>
          <ac:spMkLst>
            <pc:docMk/>
            <pc:sldMk cId="2388981858" sldId="302"/>
            <ac:spMk id="2" creationId="{45859124-5B3F-59F3-2AAA-5B5471C3E1EE}"/>
          </ac:spMkLst>
        </pc:spChg>
        <pc:spChg chg="del">
          <ac:chgData name="Thomas, Jyothish (STFC,RAL,SC)" userId="b63a610e-c056-4e8a-86cf-b53c4157c213" providerId="ADAL" clId="{460F9EFC-C898-44B5-A1A8-74C1E76A9BEB}" dt="2023-08-30T14:03:00.918" v="6360" actId="22"/>
          <ac:spMkLst>
            <pc:docMk/>
            <pc:sldMk cId="2388981858" sldId="302"/>
            <ac:spMk id="3" creationId="{38D486E8-CDAD-0B56-4C88-35AC3FC5A097}"/>
          </ac:spMkLst>
        </pc:spChg>
        <pc:spChg chg="add del mod">
          <ac:chgData name="Thomas, Jyothish (STFC,RAL,SC)" userId="b63a610e-c056-4e8a-86cf-b53c4157c213" providerId="ADAL" clId="{460F9EFC-C898-44B5-A1A8-74C1E76A9BEB}" dt="2023-08-30T14:04:08.610" v="6364" actId="22"/>
          <ac:spMkLst>
            <pc:docMk/>
            <pc:sldMk cId="2388981858" sldId="302"/>
            <ac:spMk id="8" creationId="{FA589909-5EF6-41AB-0DFC-53BD43D36CFA}"/>
          </ac:spMkLst>
        </pc:spChg>
        <pc:spChg chg="add mod">
          <ac:chgData name="Thomas, Jyothish (STFC,RAL,SC)" userId="b63a610e-c056-4e8a-86cf-b53c4157c213" providerId="ADAL" clId="{460F9EFC-C898-44B5-A1A8-74C1E76A9BEB}" dt="2023-08-30T14:07:03.406" v="6474" actId="20577"/>
          <ac:spMkLst>
            <pc:docMk/>
            <pc:sldMk cId="2388981858" sldId="302"/>
            <ac:spMk id="13" creationId="{8DA85E87-AEE4-946B-8CB1-C8604D3FC900}"/>
          </ac:spMkLst>
        </pc:spChg>
        <pc:picChg chg="add del mod ord">
          <ac:chgData name="Thomas, Jyothish (STFC,RAL,SC)" userId="b63a610e-c056-4e8a-86cf-b53c4157c213" providerId="ADAL" clId="{460F9EFC-C898-44B5-A1A8-74C1E76A9BEB}" dt="2023-08-30T14:04:05.324" v="6361" actId="478"/>
          <ac:picMkLst>
            <pc:docMk/>
            <pc:sldMk cId="2388981858" sldId="302"/>
            <ac:picMk id="6" creationId="{B9AF108E-0692-88FA-89A0-9F0C4AD37FFE}"/>
          </ac:picMkLst>
        </pc:picChg>
        <pc:picChg chg="add del">
          <ac:chgData name="Thomas, Jyothish (STFC,RAL,SC)" userId="b63a610e-c056-4e8a-86cf-b53c4157c213" providerId="ADAL" clId="{460F9EFC-C898-44B5-A1A8-74C1E76A9BEB}" dt="2023-08-30T14:04:06.982" v="6363" actId="22"/>
          <ac:picMkLst>
            <pc:docMk/>
            <pc:sldMk cId="2388981858" sldId="302"/>
            <ac:picMk id="10" creationId="{2F2CB208-8436-8D34-3371-93B174E1C9E3}"/>
          </ac:picMkLst>
        </pc:picChg>
        <pc:picChg chg="add mod ord">
          <ac:chgData name="Thomas, Jyothish (STFC,RAL,SC)" userId="b63a610e-c056-4e8a-86cf-b53c4157c213" providerId="ADAL" clId="{460F9EFC-C898-44B5-A1A8-74C1E76A9BEB}" dt="2023-08-30T14:04:08.610" v="6364" actId="22"/>
          <ac:picMkLst>
            <pc:docMk/>
            <pc:sldMk cId="2388981858" sldId="302"/>
            <ac:picMk id="12" creationId="{CCFBD6E8-89C5-D985-D8DC-98119B3A1F57}"/>
          </ac:picMkLst>
        </pc:picChg>
        <pc:picChg chg="add del">
          <ac:chgData name="Thomas, Jyothish (STFC,RAL,SC)" userId="b63a610e-c056-4e8a-86cf-b53c4157c213" providerId="ADAL" clId="{460F9EFC-C898-44B5-A1A8-74C1E76A9BEB}" dt="2023-08-30T14:06:28.540" v="6422" actId="22"/>
          <ac:picMkLst>
            <pc:docMk/>
            <pc:sldMk cId="2388981858" sldId="302"/>
            <ac:picMk id="15" creationId="{C0B52936-7450-ED2B-CBEB-E137F01B7059}"/>
          </ac:picMkLst>
        </pc:picChg>
      </pc:sldChg>
    </pc:docChg>
  </pc:docChgLst>
  <pc:docChgLst>
    <pc:chgData name="Thomas, Jyothish (STFC,RAL,SC)" userId="b63a610e-c056-4e8a-86cf-b53c4157c213" providerId="ADAL" clId="{1A3E611E-1F79-4D79-A175-A3AC4E4FB9B1}"/>
    <pc:docChg chg="undo custSel addSld delSld modSld sldOrd">
      <pc:chgData name="Thomas, Jyothish (STFC,RAL,SC)" userId="b63a610e-c056-4e8a-86cf-b53c4157c213" providerId="ADAL" clId="{1A3E611E-1F79-4D79-A175-A3AC4E4FB9B1}" dt="2024-09-11T09:16:35.318" v="5125" actId="20577"/>
      <pc:docMkLst>
        <pc:docMk/>
      </pc:docMkLst>
      <pc:sldChg chg="addSp delSp modSp mod setBg">
        <pc:chgData name="Thomas, Jyothish (STFC,RAL,SC)" userId="b63a610e-c056-4e8a-86cf-b53c4157c213" providerId="ADAL" clId="{1A3E611E-1F79-4D79-A175-A3AC4E4FB9B1}" dt="2024-09-06T16:39:58.771" v="3439"/>
        <pc:sldMkLst>
          <pc:docMk/>
          <pc:sldMk cId="3284501018" sldId="256"/>
        </pc:sldMkLst>
        <pc:spChg chg="mod">
          <ac:chgData name="Thomas, Jyothish (STFC,RAL,SC)" userId="b63a610e-c056-4e8a-86cf-b53c4157c213" providerId="ADAL" clId="{1A3E611E-1F79-4D79-A175-A3AC4E4FB9B1}" dt="2024-09-06T16:39:58.771" v="3439"/>
          <ac:spMkLst>
            <pc:docMk/>
            <pc:sldMk cId="3284501018" sldId="256"/>
            <ac:spMk id="2" creationId="{4B7751EF-46A0-4B42-9A76-940BBA79366A}"/>
          </ac:spMkLst>
        </pc:spChg>
        <pc:spChg chg="mod">
          <ac:chgData name="Thomas, Jyothish (STFC,RAL,SC)" userId="b63a610e-c056-4e8a-86cf-b53c4157c213" providerId="ADAL" clId="{1A3E611E-1F79-4D79-A175-A3AC4E4FB9B1}" dt="2024-09-06T15:47:24.664" v="552" actId="1076"/>
          <ac:spMkLst>
            <pc:docMk/>
            <pc:sldMk cId="3284501018" sldId="256"/>
            <ac:spMk id="3" creationId="{9D64A233-84A7-41AB-89BF-6D025DA12F30}"/>
          </ac:spMkLst>
        </pc:spChg>
        <pc:spChg chg="add del">
          <ac:chgData name="Thomas, Jyothish (STFC,RAL,SC)" userId="b63a610e-c056-4e8a-86cf-b53c4157c213" providerId="ADAL" clId="{1A3E611E-1F79-4D79-A175-A3AC4E4FB9B1}" dt="2024-09-06T15:47:09.018" v="548" actId="26606"/>
          <ac:spMkLst>
            <pc:docMk/>
            <pc:sldMk cId="3284501018" sldId="256"/>
            <ac:spMk id="8" creationId="{FFD48BC7-DC40-47DE-87EE-9F4B6ECB9ABB}"/>
          </ac:spMkLst>
        </pc:spChg>
        <pc:spChg chg="add del">
          <ac:chgData name="Thomas, Jyothish (STFC,RAL,SC)" userId="b63a610e-c056-4e8a-86cf-b53c4157c213" providerId="ADAL" clId="{1A3E611E-1F79-4D79-A175-A3AC4E4FB9B1}" dt="2024-09-06T15:47:09.018" v="548" actId="26606"/>
          <ac:spMkLst>
            <pc:docMk/>
            <pc:sldMk cId="3284501018" sldId="256"/>
            <ac:spMk id="10" creationId="{E502BBC7-2C76-46F3-BC24-5985BC13DB88}"/>
          </ac:spMkLst>
        </pc:spChg>
        <pc:spChg chg="add del">
          <ac:chgData name="Thomas, Jyothish (STFC,RAL,SC)" userId="b63a610e-c056-4e8a-86cf-b53c4157c213" providerId="ADAL" clId="{1A3E611E-1F79-4D79-A175-A3AC4E4FB9B1}" dt="2024-09-06T15:47:09.018" v="548" actId="26606"/>
          <ac:spMkLst>
            <pc:docMk/>
            <pc:sldMk cId="3284501018" sldId="256"/>
            <ac:spMk id="12" creationId="{C7F28D52-2A5F-4D23-81AE-7CB8B591C7AF}"/>
          </ac:spMkLst>
        </pc:spChg>
        <pc:spChg chg="add del">
          <ac:chgData name="Thomas, Jyothish (STFC,RAL,SC)" userId="b63a610e-c056-4e8a-86cf-b53c4157c213" providerId="ADAL" clId="{1A3E611E-1F79-4D79-A175-A3AC4E4FB9B1}" dt="2024-09-06T15:47:09.018" v="548" actId="26606"/>
          <ac:spMkLst>
            <pc:docMk/>
            <pc:sldMk cId="3284501018" sldId="256"/>
            <ac:spMk id="14" creationId="{3629484E-3792-4B3D-89AD-7C8A1ED0E0D4}"/>
          </ac:spMkLst>
        </pc:spChg>
        <pc:spChg chg="add">
          <ac:chgData name="Thomas, Jyothish (STFC,RAL,SC)" userId="b63a610e-c056-4e8a-86cf-b53c4157c213" providerId="ADAL" clId="{1A3E611E-1F79-4D79-A175-A3AC4E4FB9B1}" dt="2024-09-06T15:47:09.018" v="548" actId="26606"/>
          <ac:spMkLst>
            <pc:docMk/>
            <pc:sldMk cId="3284501018" sldId="256"/>
            <ac:spMk id="16" creationId="{BAD76F3E-3A97-486B-B402-44400A8B9173}"/>
          </ac:spMkLst>
        </pc:spChg>
        <pc:spChg chg="add">
          <ac:chgData name="Thomas, Jyothish (STFC,RAL,SC)" userId="b63a610e-c056-4e8a-86cf-b53c4157c213" providerId="ADAL" clId="{1A3E611E-1F79-4D79-A175-A3AC4E4FB9B1}" dt="2024-09-06T15:47:09.018" v="548" actId="26606"/>
          <ac:spMkLst>
            <pc:docMk/>
            <pc:sldMk cId="3284501018" sldId="256"/>
            <ac:spMk id="17" creationId="{391F6B52-91F4-4AEB-B6DB-29FEBCF28C8B}"/>
          </ac:spMkLst>
        </pc:spChg>
        <pc:spChg chg="add">
          <ac:chgData name="Thomas, Jyothish (STFC,RAL,SC)" userId="b63a610e-c056-4e8a-86cf-b53c4157c213" providerId="ADAL" clId="{1A3E611E-1F79-4D79-A175-A3AC4E4FB9B1}" dt="2024-09-06T15:47:09.018" v="548" actId="26606"/>
          <ac:spMkLst>
            <pc:docMk/>
            <pc:sldMk cId="3284501018" sldId="256"/>
            <ac:spMk id="18" creationId="{2CD6F061-7C53-44F4-9794-953DB70A451B}"/>
          </ac:spMkLst>
        </pc:spChg>
        <pc:spChg chg="add del">
          <ac:chgData name="Thomas, Jyothish (STFC,RAL,SC)" userId="b63a610e-c056-4e8a-86cf-b53c4157c213" providerId="ADAL" clId="{1A3E611E-1F79-4D79-A175-A3AC4E4FB9B1}" dt="2024-09-06T15:46:40.601" v="547" actId="26606"/>
          <ac:spMkLst>
            <pc:docMk/>
            <pc:sldMk cId="3284501018" sldId="256"/>
            <ac:spMk id="19" creationId="{6F5A5072-7B47-4D32-B52A-4EBBF590B8A5}"/>
          </ac:spMkLst>
        </pc:spChg>
        <pc:spChg chg="add del">
          <ac:chgData name="Thomas, Jyothish (STFC,RAL,SC)" userId="b63a610e-c056-4e8a-86cf-b53c4157c213" providerId="ADAL" clId="{1A3E611E-1F79-4D79-A175-A3AC4E4FB9B1}" dt="2024-09-06T15:46:40.601" v="547" actId="26606"/>
          <ac:spMkLst>
            <pc:docMk/>
            <pc:sldMk cId="3284501018" sldId="256"/>
            <ac:spMk id="21" creationId="{9715DAF0-AE1B-46C9-8A6B-DB2AA05AB91D}"/>
          </ac:spMkLst>
        </pc:spChg>
        <pc:spChg chg="add del">
          <ac:chgData name="Thomas, Jyothish (STFC,RAL,SC)" userId="b63a610e-c056-4e8a-86cf-b53c4157c213" providerId="ADAL" clId="{1A3E611E-1F79-4D79-A175-A3AC4E4FB9B1}" dt="2024-09-06T15:46:40.601" v="547" actId="26606"/>
          <ac:spMkLst>
            <pc:docMk/>
            <pc:sldMk cId="3284501018" sldId="256"/>
            <ac:spMk id="23" creationId="{6016219D-510E-4184-9090-6D5578A87BD1}"/>
          </ac:spMkLst>
        </pc:spChg>
        <pc:spChg chg="add del">
          <ac:chgData name="Thomas, Jyothish (STFC,RAL,SC)" userId="b63a610e-c056-4e8a-86cf-b53c4157c213" providerId="ADAL" clId="{1A3E611E-1F79-4D79-A175-A3AC4E4FB9B1}" dt="2024-09-06T15:46:40.601" v="547" actId="26606"/>
          <ac:spMkLst>
            <pc:docMk/>
            <pc:sldMk cId="3284501018" sldId="256"/>
            <ac:spMk id="25" creationId="{AFF4A713-7B75-4B21-90D7-5AB19547C728}"/>
          </ac:spMkLst>
        </pc:spChg>
        <pc:spChg chg="add del">
          <ac:chgData name="Thomas, Jyothish (STFC,RAL,SC)" userId="b63a610e-c056-4e8a-86cf-b53c4157c213" providerId="ADAL" clId="{1A3E611E-1F79-4D79-A175-A3AC4E4FB9B1}" dt="2024-09-06T15:46:40.601" v="547" actId="26606"/>
          <ac:spMkLst>
            <pc:docMk/>
            <pc:sldMk cId="3284501018" sldId="256"/>
            <ac:spMk id="27" creationId="{DC631C0B-6DA6-4E57-8231-CE32B3434A7E}"/>
          </ac:spMkLst>
        </pc:spChg>
        <pc:spChg chg="add del">
          <ac:chgData name="Thomas, Jyothish (STFC,RAL,SC)" userId="b63a610e-c056-4e8a-86cf-b53c4157c213" providerId="ADAL" clId="{1A3E611E-1F79-4D79-A175-A3AC4E4FB9B1}" dt="2024-09-06T15:46:40.601" v="547" actId="26606"/>
          <ac:spMkLst>
            <pc:docMk/>
            <pc:sldMk cId="3284501018" sldId="256"/>
            <ac:spMk id="29" creationId="{C29501E6-A978-4A61-9689-9085AF97A53A}"/>
          </ac:spMkLst>
        </pc:spChg>
      </pc:sldChg>
      <pc:sldChg chg="delSp modSp mod ord">
        <pc:chgData name="Thomas, Jyothish (STFC,RAL,SC)" userId="b63a610e-c056-4e8a-86cf-b53c4157c213" providerId="ADAL" clId="{1A3E611E-1F79-4D79-A175-A3AC4E4FB9B1}" dt="2024-09-06T15:48:36.301" v="582" actId="1076"/>
        <pc:sldMkLst>
          <pc:docMk/>
          <pc:sldMk cId="3188145418" sldId="260"/>
        </pc:sldMkLst>
        <pc:spChg chg="mod">
          <ac:chgData name="Thomas, Jyothish (STFC,RAL,SC)" userId="b63a610e-c056-4e8a-86cf-b53c4157c213" providerId="ADAL" clId="{1A3E611E-1F79-4D79-A175-A3AC4E4FB9B1}" dt="2024-09-06T15:48:36.301" v="582" actId="1076"/>
          <ac:spMkLst>
            <pc:docMk/>
            <pc:sldMk cId="3188145418" sldId="260"/>
            <ac:spMk id="8" creationId="{A1A39C34-E01A-FD49-8603-2E8AE6BB5606}"/>
          </ac:spMkLst>
        </pc:spChg>
        <pc:spChg chg="del">
          <ac:chgData name="Thomas, Jyothish (STFC,RAL,SC)" userId="b63a610e-c056-4e8a-86cf-b53c4157c213" providerId="ADAL" clId="{1A3E611E-1F79-4D79-A175-A3AC4E4FB9B1}" dt="2024-09-06T15:48:32.965" v="581" actId="478"/>
          <ac:spMkLst>
            <pc:docMk/>
            <pc:sldMk cId="3188145418" sldId="260"/>
            <ac:spMk id="9" creationId="{1CBAF2C3-EC07-3149-9606-B755707208BA}"/>
          </ac:spMkLst>
        </pc:spChg>
      </pc:sldChg>
      <pc:sldChg chg="ord setBg">
        <pc:chgData name="Thomas, Jyothish (STFC,RAL,SC)" userId="b63a610e-c056-4e8a-86cf-b53c4157c213" providerId="ADAL" clId="{1A3E611E-1F79-4D79-A175-A3AC4E4FB9B1}" dt="2024-09-06T16:47:20.164" v="3510"/>
        <pc:sldMkLst>
          <pc:docMk/>
          <pc:sldMk cId="2953757674" sldId="273"/>
        </pc:sldMkLst>
      </pc:sldChg>
      <pc:sldChg chg="del setBg">
        <pc:chgData name="Thomas, Jyothish (STFC,RAL,SC)" userId="b63a610e-c056-4e8a-86cf-b53c4157c213" providerId="ADAL" clId="{1A3E611E-1F79-4D79-A175-A3AC4E4FB9B1}" dt="2024-09-06T16:12:16.602" v="2333" actId="47"/>
        <pc:sldMkLst>
          <pc:docMk/>
          <pc:sldMk cId="3322435416" sldId="288"/>
        </pc:sldMkLst>
      </pc:sldChg>
      <pc:sldChg chg="modSp del mod setBg">
        <pc:chgData name="Thomas, Jyothish (STFC,RAL,SC)" userId="b63a610e-c056-4e8a-86cf-b53c4157c213" providerId="ADAL" clId="{1A3E611E-1F79-4D79-A175-A3AC4E4FB9B1}" dt="2024-09-06T16:44:48.312" v="3473" actId="2696"/>
        <pc:sldMkLst>
          <pc:docMk/>
          <pc:sldMk cId="3156473720" sldId="292"/>
        </pc:sldMkLst>
        <pc:spChg chg="mod">
          <ac:chgData name="Thomas, Jyothish (STFC,RAL,SC)" userId="b63a610e-c056-4e8a-86cf-b53c4157c213" providerId="ADAL" clId="{1A3E611E-1F79-4D79-A175-A3AC4E4FB9B1}" dt="2024-09-06T16:40:43.791" v="3454" actId="313"/>
          <ac:spMkLst>
            <pc:docMk/>
            <pc:sldMk cId="3156473720" sldId="292"/>
            <ac:spMk id="3" creationId="{C47DA1A6-8C2A-FCAE-8370-B3A88528AA16}"/>
          </ac:spMkLst>
        </pc:spChg>
      </pc:sldChg>
      <pc:sldChg chg="del setBg">
        <pc:chgData name="Thomas, Jyothish (STFC,RAL,SC)" userId="b63a610e-c056-4e8a-86cf-b53c4157c213" providerId="ADAL" clId="{1A3E611E-1F79-4D79-A175-A3AC4E4FB9B1}" dt="2024-09-06T16:12:30.697" v="2334" actId="47"/>
        <pc:sldMkLst>
          <pc:docMk/>
          <pc:sldMk cId="140578753" sldId="293"/>
        </pc:sldMkLst>
      </pc:sldChg>
      <pc:sldChg chg="modSp add mod setBg">
        <pc:chgData name="Thomas, Jyothish (STFC,RAL,SC)" userId="b63a610e-c056-4e8a-86cf-b53c4157c213" providerId="ADAL" clId="{1A3E611E-1F79-4D79-A175-A3AC4E4FB9B1}" dt="2024-09-06T16:52:50.063" v="3833" actId="1076"/>
        <pc:sldMkLst>
          <pc:docMk/>
          <pc:sldMk cId="265051175" sldId="295"/>
        </pc:sldMkLst>
        <pc:spChg chg="mod">
          <ac:chgData name="Thomas, Jyothish (STFC,RAL,SC)" userId="b63a610e-c056-4e8a-86cf-b53c4157c213" providerId="ADAL" clId="{1A3E611E-1F79-4D79-A175-A3AC4E4FB9B1}" dt="2024-09-06T16:52:50.063" v="3833" actId="1076"/>
          <ac:spMkLst>
            <pc:docMk/>
            <pc:sldMk cId="265051175" sldId="295"/>
            <ac:spMk id="2" creationId="{36F588CA-7A00-D600-7840-5F773F4228E7}"/>
          </ac:spMkLst>
        </pc:spChg>
        <pc:spChg chg="mod">
          <ac:chgData name="Thomas, Jyothish (STFC,RAL,SC)" userId="b63a610e-c056-4e8a-86cf-b53c4157c213" providerId="ADAL" clId="{1A3E611E-1F79-4D79-A175-A3AC4E4FB9B1}" dt="2024-09-06T16:52:41.455" v="3832" actId="1076"/>
          <ac:spMkLst>
            <pc:docMk/>
            <pc:sldMk cId="265051175" sldId="295"/>
            <ac:spMk id="4" creationId="{BDBFD1E7-8E3D-6AE9-56FF-D0189824CD69}"/>
          </ac:spMkLst>
        </pc:spChg>
        <pc:spChg chg="mod">
          <ac:chgData name="Thomas, Jyothish (STFC,RAL,SC)" userId="b63a610e-c056-4e8a-86cf-b53c4157c213" providerId="ADAL" clId="{1A3E611E-1F79-4D79-A175-A3AC4E4FB9B1}" dt="2024-09-06T16:52:50.063" v="3833" actId="1076"/>
          <ac:spMkLst>
            <pc:docMk/>
            <pc:sldMk cId="265051175" sldId="295"/>
            <ac:spMk id="12" creationId="{B4901357-55E2-9930-4F28-CCF4EDFE42AF}"/>
          </ac:spMkLst>
        </pc:spChg>
        <pc:picChg chg="mod">
          <ac:chgData name="Thomas, Jyothish (STFC,RAL,SC)" userId="b63a610e-c056-4e8a-86cf-b53c4157c213" providerId="ADAL" clId="{1A3E611E-1F79-4D79-A175-A3AC4E4FB9B1}" dt="2024-09-06T16:52:50.063" v="3833" actId="1076"/>
          <ac:picMkLst>
            <pc:docMk/>
            <pc:sldMk cId="265051175" sldId="295"/>
            <ac:picMk id="6" creationId="{B3118CEE-4C7C-3E1F-5CA1-A32DA42F1C87}"/>
          </ac:picMkLst>
        </pc:picChg>
        <pc:cxnChg chg="mod">
          <ac:chgData name="Thomas, Jyothish (STFC,RAL,SC)" userId="b63a610e-c056-4e8a-86cf-b53c4157c213" providerId="ADAL" clId="{1A3E611E-1F79-4D79-A175-A3AC4E4FB9B1}" dt="2024-09-06T16:52:50.063" v="3833" actId="1076"/>
          <ac:cxnSpMkLst>
            <pc:docMk/>
            <pc:sldMk cId="265051175" sldId="295"/>
            <ac:cxnSpMk id="8" creationId="{9BB63C0B-3D76-CC25-485B-636E6A8C98A2}"/>
          </ac:cxnSpMkLst>
        </pc:cxnChg>
      </pc:sldChg>
      <pc:sldChg chg="modSp mod ord setBg">
        <pc:chgData name="Thomas, Jyothish (STFC,RAL,SC)" userId="b63a610e-c056-4e8a-86cf-b53c4157c213" providerId="ADAL" clId="{1A3E611E-1F79-4D79-A175-A3AC4E4FB9B1}" dt="2024-09-06T16:40:22.603" v="3441" actId="313"/>
        <pc:sldMkLst>
          <pc:docMk/>
          <pc:sldMk cId="989070281" sldId="296"/>
        </pc:sldMkLst>
        <pc:spChg chg="mod">
          <ac:chgData name="Thomas, Jyothish (STFC,RAL,SC)" userId="b63a610e-c056-4e8a-86cf-b53c4157c213" providerId="ADAL" clId="{1A3E611E-1F79-4D79-A175-A3AC4E4FB9B1}" dt="2024-09-06T16:40:22.603" v="3441" actId="313"/>
          <ac:spMkLst>
            <pc:docMk/>
            <pc:sldMk cId="989070281" sldId="296"/>
            <ac:spMk id="2" creationId="{52F7CEB9-F732-AB32-193F-2F8224E52730}"/>
          </ac:spMkLst>
        </pc:spChg>
      </pc:sldChg>
      <pc:sldChg chg="delSp modSp mod setBg">
        <pc:chgData name="Thomas, Jyothish (STFC,RAL,SC)" userId="b63a610e-c056-4e8a-86cf-b53c4157c213" providerId="ADAL" clId="{1A3E611E-1F79-4D79-A175-A3AC4E4FB9B1}" dt="2024-09-06T17:17:42.656" v="4741" actId="20577"/>
        <pc:sldMkLst>
          <pc:docMk/>
          <pc:sldMk cId="769258634" sldId="300"/>
        </pc:sldMkLst>
        <pc:spChg chg="mod">
          <ac:chgData name="Thomas, Jyothish (STFC,RAL,SC)" userId="b63a610e-c056-4e8a-86cf-b53c4157c213" providerId="ADAL" clId="{1A3E611E-1F79-4D79-A175-A3AC4E4FB9B1}" dt="2024-09-06T15:49:36.124" v="596" actId="20577"/>
          <ac:spMkLst>
            <pc:docMk/>
            <pc:sldMk cId="769258634" sldId="300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1A3E611E-1F79-4D79-A175-A3AC4E4FB9B1}" dt="2024-09-06T17:17:42.656" v="4741" actId="20577"/>
          <ac:spMkLst>
            <pc:docMk/>
            <pc:sldMk cId="769258634" sldId="300"/>
            <ac:spMk id="3" creationId="{88C5D823-F37C-6E08-14BD-F818AC0964D8}"/>
          </ac:spMkLst>
        </pc:spChg>
        <pc:picChg chg="del">
          <ac:chgData name="Thomas, Jyothish (STFC,RAL,SC)" userId="b63a610e-c056-4e8a-86cf-b53c4157c213" providerId="ADAL" clId="{1A3E611E-1F79-4D79-A175-A3AC4E4FB9B1}" dt="2024-09-06T15:48:07.329" v="556" actId="478"/>
          <ac:picMkLst>
            <pc:docMk/>
            <pc:sldMk cId="769258634" sldId="300"/>
            <ac:picMk id="5" creationId="{34F24B06-D507-2F9C-1707-23A8762C78D0}"/>
          </ac:picMkLst>
        </pc:picChg>
      </pc:sldChg>
      <pc:sldChg chg="delSp del mod ord setBg">
        <pc:chgData name="Thomas, Jyothish (STFC,RAL,SC)" userId="b63a610e-c056-4e8a-86cf-b53c4157c213" providerId="ADAL" clId="{1A3E611E-1F79-4D79-A175-A3AC4E4FB9B1}" dt="2024-09-06T17:15:48.957" v="4563" actId="2696"/>
        <pc:sldMkLst>
          <pc:docMk/>
          <pc:sldMk cId="2388981858" sldId="302"/>
        </pc:sldMkLst>
        <pc:spChg chg="del">
          <ac:chgData name="Thomas, Jyothish (STFC,RAL,SC)" userId="b63a610e-c056-4e8a-86cf-b53c4157c213" providerId="ADAL" clId="{1A3E611E-1F79-4D79-A175-A3AC4E4FB9B1}" dt="2024-09-06T16:17:09.541" v="2486" actId="478"/>
          <ac:spMkLst>
            <pc:docMk/>
            <pc:sldMk cId="2388981858" sldId="302"/>
            <ac:spMk id="3" creationId="{B840E036-1C27-10AE-D064-B69A1BCBF2C1}"/>
          </ac:spMkLst>
        </pc:spChg>
      </pc:sldChg>
      <pc:sldChg chg="modSp mod setBg">
        <pc:chgData name="Thomas, Jyothish (STFC,RAL,SC)" userId="b63a610e-c056-4e8a-86cf-b53c4157c213" providerId="ADAL" clId="{1A3E611E-1F79-4D79-A175-A3AC4E4FB9B1}" dt="2024-09-06T16:14:44.205" v="2346" actId="207"/>
        <pc:sldMkLst>
          <pc:docMk/>
          <pc:sldMk cId="3678156655" sldId="303"/>
        </pc:sldMkLst>
        <pc:graphicFrameChg chg="mod modGraphic">
          <ac:chgData name="Thomas, Jyothish (STFC,RAL,SC)" userId="b63a610e-c056-4e8a-86cf-b53c4157c213" providerId="ADAL" clId="{1A3E611E-1F79-4D79-A175-A3AC4E4FB9B1}" dt="2024-09-06T16:14:44.205" v="2346" actId="207"/>
          <ac:graphicFrameMkLst>
            <pc:docMk/>
            <pc:sldMk cId="3678156655" sldId="303"/>
            <ac:graphicFrameMk id="10" creationId="{9F4DE4F4-EBD1-EA7F-DA3C-82420C433010}"/>
          </ac:graphicFrameMkLst>
        </pc:graphicFrameChg>
      </pc:sldChg>
      <pc:sldChg chg="modSp mod setBg">
        <pc:chgData name="Thomas, Jyothish (STFC,RAL,SC)" userId="b63a610e-c056-4e8a-86cf-b53c4157c213" providerId="ADAL" clId="{1A3E611E-1F79-4D79-A175-A3AC4E4FB9B1}" dt="2024-09-06T16:40:35.601" v="3447" actId="313"/>
        <pc:sldMkLst>
          <pc:docMk/>
          <pc:sldMk cId="2297308301" sldId="305"/>
        </pc:sldMkLst>
        <pc:spChg chg="mod">
          <ac:chgData name="Thomas, Jyothish (STFC,RAL,SC)" userId="b63a610e-c056-4e8a-86cf-b53c4157c213" providerId="ADAL" clId="{1A3E611E-1F79-4D79-A175-A3AC4E4FB9B1}" dt="2024-09-06T16:40:33.434" v="3446" actId="313"/>
          <ac:spMkLst>
            <pc:docMk/>
            <pc:sldMk cId="2297308301" sldId="305"/>
            <ac:spMk id="2" creationId="{60B071D4-20CE-8188-F254-47261CCC4F3D}"/>
          </ac:spMkLst>
        </pc:spChg>
        <pc:spChg chg="mod">
          <ac:chgData name="Thomas, Jyothish (STFC,RAL,SC)" userId="b63a610e-c056-4e8a-86cf-b53c4157c213" providerId="ADAL" clId="{1A3E611E-1F79-4D79-A175-A3AC4E4FB9B1}" dt="2024-09-06T16:37:44.757" v="3426" actId="1076"/>
          <ac:spMkLst>
            <pc:docMk/>
            <pc:sldMk cId="2297308301" sldId="305"/>
            <ac:spMk id="3" creationId="{D8ABF7F1-41EC-C32C-13DC-FEEAB13DD892}"/>
          </ac:spMkLst>
        </pc:spChg>
        <pc:spChg chg="mod">
          <ac:chgData name="Thomas, Jyothish (STFC,RAL,SC)" userId="b63a610e-c056-4e8a-86cf-b53c4157c213" providerId="ADAL" clId="{1A3E611E-1F79-4D79-A175-A3AC4E4FB9B1}" dt="2024-09-06T16:40:35.601" v="3447" actId="313"/>
          <ac:spMkLst>
            <pc:docMk/>
            <pc:sldMk cId="2297308301" sldId="305"/>
            <ac:spMk id="6" creationId="{038656E9-53E0-F0F5-A77E-A4276AB839A8}"/>
          </ac:spMkLst>
        </pc:spChg>
      </pc:sldChg>
      <pc:sldChg chg="modSp mod setBg">
        <pc:chgData name="Thomas, Jyothish (STFC,RAL,SC)" userId="b63a610e-c056-4e8a-86cf-b53c4157c213" providerId="ADAL" clId="{1A3E611E-1F79-4D79-A175-A3AC4E4FB9B1}" dt="2024-09-06T16:40:49.549" v="3458" actId="313"/>
        <pc:sldMkLst>
          <pc:docMk/>
          <pc:sldMk cId="2995909131" sldId="306"/>
        </pc:sldMkLst>
        <pc:spChg chg="mod">
          <ac:chgData name="Thomas, Jyothish (STFC,RAL,SC)" userId="b63a610e-c056-4e8a-86cf-b53c4157c213" providerId="ADAL" clId="{1A3E611E-1F79-4D79-A175-A3AC4E4FB9B1}" dt="2024-09-06T16:40:49.549" v="3458" actId="313"/>
          <ac:spMkLst>
            <pc:docMk/>
            <pc:sldMk cId="2995909131" sldId="306"/>
            <ac:spMk id="7" creationId="{0177EBCE-5B89-2764-B3CA-0D1B7BFC1B90}"/>
          </ac:spMkLst>
        </pc:spChg>
      </pc:sldChg>
      <pc:sldChg chg="modSp mod setBg">
        <pc:chgData name="Thomas, Jyothish (STFC,RAL,SC)" userId="b63a610e-c056-4e8a-86cf-b53c4157c213" providerId="ADAL" clId="{1A3E611E-1F79-4D79-A175-A3AC4E4FB9B1}" dt="2024-09-06T16:40:53.499" v="3460" actId="313"/>
        <pc:sldMkLst>
          <pc:docMk/>
          <pc:sldMk cId="3134344565" sldId="307"/>
        </pc:sldMkLst>
        <pc:spChg chg="mod">
          <ac:chgData name="Thomas, Jyothish (STFC,RAL,SC)" userId="b63a610e-c056-4e8a-86cf-b53c4157c213" providerId="ADAL" clId="{1A3E611E-1F79-4D79-A175-A3AC4E4FB9B1}" dt="2024-09-06T16:40:53.499" v="3460" actId="313"/>
          <ac:spMkLst>
            <pc:docMk/>
            <pc:sldMk cId="3134344565" sldId="307"/>
            <ac:spMk id="9" creationId="{2E9F57C2-14CA-9639-FA00-7321DA4449BC}"/>
          </ac:spMkLst>
        </pc:spChg>
      </pc:sldChg>
      <pc:sldChg chg="addSp delSp modSp mod ord setBg">
        <pc:chgData name="Thomas, Jyothish (STFC,RAL,SC)" userId="b63a610e-c056-4e8a-86cf-b53c4157c213" providerId="ADAL" clId="{1A3E611E-1F79-4D79-A175-A3AC4E4FB9B1}" dt="2024-09-09T08:09:27.441" v="5033" actId="20577"/>
        <pc:sldMkLst>
          <pc:docMk/>
          <pc:sldMk cId="1297189022" sldId="309"/>
        </pc:sldMkLst>
        <pc:spChg chg="mod">
          <ac:chgData name="Thomas, Jyothish (STFC,RAL,SC)" userId="b63a610e-c056-4e8a-86cf-b53c4157c213" providerId="ADAL" clId="{1A3E611E-1F79-4D79-A175-A3AC4E4FB9B1}" dt="2024-09-06T16:40:45.267" v="3455" actId="313"/>
          <ac:spMkLst>
            <pc:docMk/>
            <pc:sldMk cId="1297189022" sldId="309"/>
            <ac:spMk id="2" creationId="{62FA08E3-9354-5298-2207-4064A049B89E}"/>
          </ac:spMkLst>
        </pc:spChg>
        <pc:spChg chg="mod">
          <ac:chgData name="Thomas, Jyothish (STFC,RAL,SC)" userId="b63a610e-c056-4e8a-86cf-b53c4157c213" providerId="ADAL" clId="{1A3E611E-1F79-4D79-A175-A3AC4E4FB9B1}" dt="2024-09-09T08:09:27.441" v="5033" actId="20577"/>
          <ac:spMkLst>
            <pc:docMk/>
            <pc:sldMk cId="1297189022" sldId="309"/>
            <ac:spMk id="5" creationId="{897B9417-01C7-A7D5-0D94-6145036392A9}"/>
          </ac:spMkLst>
        </pc:spChg>
        <pc:spChg chg="mod">
          <ac:chgData name="Thomas, Jyothish (STFC,RAL,SC)" userId="b63a610e-c056-4e8a-86cf-b53c4157c213" providerId="ADAL" clId="{1A3E611E-1F79-4D79-A175-A3AC4E4FB9B1}" dt="2024-09-06T16:40:48.070" v="3457" actId="313"/>
          <ac:spMkLst>
            <pc:docMk/>
            <pc:sldMk cId="1297189022" sldId="309"/>
            <ac:spMk id="8" creationId="{B43B5761-0EC0-8B29-7930-24EA4D86E43B}"/>
          </ac:spMkLst>
        </pc:spChg>
        <pc:picChg chg="add del mod">
          <ac:chgData name="Thomas, Jyothish (STFC,RAL,SC)" userId="b63a610e-c056-4e8a-86cf-b53c4157c213" providerId="ADAL" clId="{1A3E611E-1F79-4D79-A175-A3AC4E4FB9B1}" dt="2024-09-09T08:08:35.908" v="5004" actId="478"/>
          <ac:picMkLst>
            <pc:docMk/>
            <pc:sldMk cId="1297189022" sldId="309"/>
            <ac:picMk id="6" creationId="{0E6BB3E8-B63A-8C9B-8AFA-6BA09612DD45}"/>
          </ac:picMkLst>
        </pc:picChg>
        <pc:picChg chg="add mod">
          <ac:chgData name="Thomas, Jyothish (STFC,RAL,SC)" userId="b63a610e-c056-4e8a-86cf-b53c4157c213" providerId="ADAL" clId="{1A3E611E-1F79-4D79-A175-A3AC4E4FB9B1}" dt="2024-09-09T08:09:00.049" v="5008" actId="14100"/>
          <ac:picMkLst>
            <pc:docMk/>
            <pc:sldMk cId="1297189022" sldId="309"/>
            <ac:picMk id="9" creationId="{B233022A-4D40-55DA-D512-E09AAFD5CCC9}"/>
          </ac:picMkLst>
        </pc:picChg>
        <pc:picChg chg="mod">
          <ac:chgData name="Thomas, Jyothish (STFC,RAL,SC)" userId="b63a610e-c056-4e8a-86cf-b53c4157c213" providerId="ADAL" clId="{1A3E611E-1F79-4D79-A175-A3AC4E4FB9B1}" dt="2024-09-09T08:07:55.383" v="5000" actId="1076"/>
          <ac:picMkLst>
            <pc:docMk/>
            <pc:sldMk cId="1297189022" sldId="309"/>
            <ac:picMk id="1026" creationId="{75E764E3-FCF2-E199-0BED-CB33C57A287A}"/>
          </ac:picMkLst>
        </pc:picChg>
      </pc:sldChg>
      <pc:sldChg chg="modSp mod ord setBg">
        <pc:chgData name="Thomas, Jyothish (STFC,RAL,SC)" userId="b63a610e-c056-4e8a-86cf-b53c4157c213" providerId="ADAL" clId="{1A3E611E-1F79-4D79-A175-A3AC4E4FB9B1}" dt="2024-09-06T16:40:32.316" v="3445" actId="313"/>
        <pc:sldMkLst>
          <pc:docMk/>
          <pc:sldMk cId="2735231476" sldId="310"/>
        </pc:sldMkLst>
        <pc:spChg chg="mod">
          <ac:chgData name="Thomas, Jyothish (STFC,RAL,SC)" userId="b63a610e-c056-4e8a-86cf-b53c4157c213" providerId="ADAL" clId="{1A3E611E-1F79-4D79-A175-A3AC4E4FB9B1}" dt="2024-09-06T16:40:32.316" v="3445" actId="313"/>
          <ac:spMkLst>
            <pc:docMk/>
            <pc:sldMk cId="2735231476" sldId="310"/>
            <ac:spMk id="2" creationId="{1B4F65ED-A1FF-87D6-8267-A6350D5C4748}"/>
          </ac:spMkLst>
        </pc:spChg>
      </pc:sldChg>
      <pc:sldChg chg="delSp modSp mod setBg">
        <pc:chgData name="Thomas, Jyothish (STFC,RAL,SC)" userId="b63a610e-c056-4e8a-86cf-b53c4157c213" providerId="ADAL" clId="{1A3E611E-1F79-4D79-A175-A3AC4E4FB9B1}" dt="2024-09-09T08:16:52.802" v="5095" actId="478"/>
        <pc:sldMkLst>
          <pc:docMk/>
          <pc:sldMk cId="2050534127" sldId="311"/>
        </pc:sldMkLst>
        <pc:spChg chg="del mod">
          <ac:chgData name="Thomas, Jyothish (STFC,RAL,SC)" userId="b63a610e-c056-4e8a-86cf-b53c4157c213" providerId="ADAL" clId="{1A3E611E-1F79-4D79-A175-A3AC4E4FB9B1}" dt="2024-09-09T08:16:52.802" v="5095" actId="478"/>
          <ac:spMkLst>
            <pc:docMk/>
            <pc:sldMk cId="2050534127" sldId="311"/>
            <ac:spMk id="5" creationId="{0EB8326C-F9DD-ED1D-DA04-51C86158F314}"/>
          </ac:spMkLst>
        </pc:spChg>
        <pc:picChg chg="mod">
          <ac:chgData name="Thomas, Jyothish (STFC,RAL,SC)" userId="b63a610e-c056-4e8a-86cf-b53c4157c213" providerId="ADAL" clId="{1A3E611E-1F79-4D79-A175-A3AC4E4FB9B1}" dt="2024-09-09T08:16:47.291" v="5093" actId="1076"/>
          <ac:picMkLst>
            <pc:docMk/>
            <pc:sldMk cId="2050534127" sldId="311"/>
            <ac:picMk id="7" creationId="{891DFDE9-38FB-14D0-B167-7C5608C14B48}"/>
          </ac:picMkLst>
        </pc:picChg>
      </pc:sldChg>
      <pc:sldChg chg="modSp mod setBg">
        <pc:chgData name="Thomas, Jyothish (STFC,RAL,SC)" userId="b63a610e-c056-4e8a-86cf-b53c4157c213" providerId="ADAL" clId="{1A3E611E-1F79-4D79-A175-A3AC4E4FB9B1}" dt="2024-09-06T16:51:37.964" v="3822" actId="20577"/>
        <pc:sldMkLst>
          <pc:docMk/>
          <pc:sldMk cId="736573244" sldId="316"/>
        </pc:sldMkLst>
        <pc:spChg chg="mod">
          <ac:chgData name="Thomas, Jyothish (STFC,RAL,SC)" userId="b63a610e-c056-4e8a-86cf-b53c4157c213" providerId="ADAL" clId="{1A3E611E-1F79-4D79-A175-A3AC4E4FB9B1}" dt="2024-09-06T16:40:36.588" v="3448" actId="313"/>
          <ac:spMkLst>
            <pc:docMk/>
            <pc:sldMk cId="736573244" sldId="316"/>
            <ac:spMk id="2" creationId="{7A620150-EC1B-6458-753F-803383D7B9F7}"/>
          </ac:spMkLst>
        </pc:spChg>
        <pc:spChg chg="mod">
          <ac:chgData name="Thomas, Jyothish (STFC,RAL,SC)" userId="b63a610e-c056-4e8a-86cf-b53c4157c213" providerId="ADAL" clId="{1A3E611E-1F79-4D79-A175-A3AC4E4FB9B1}" dt="2024-09-06T16:51:37.964" v="3822" actId="20577"/>
          <ac:spMkLst>
            <pc:docMk/>
            <pc:sldMk cId="736573244" sldId="316"/>
            <ac:spMk id="3" creationId="{DDC8C839-2997-1914-E637-4B89E717843A}"/>
          </ac:spMkLst>
        </pc:spChg>
      </pc:sldChg>
      <pc:sldChg chg="setBg">
        <pc:chgData name="Thomas, Jyothish (STFC,RAL,SC)" userId="b63a610e-c056-4e8a-86cf-b53c4157c213" providerId="ADAL" clId="{1A3E611E-1F79-4D79-A175-A3AC4E4FB9B1}" dt="2024-09-06T15:26:20.245" v="5"/>
        <pc:sldMkLst>
          <pc:docMk/>
          <pc:sldMk cId="1692734473" sldId="317"/>
        </pc:sldMkLst>
      </pc:sldChg>
      <pc:sldChg chg="setBg">
        <pc:chgData name="Thomas, Jyothish (STFC,RAL,SC)" userId="b63a610e-c056-4e8a-86cf-b53c4157c213" providerId="ADAL" clId="{1A3E611E-1F79-4D79-A175-A3AC4E4FB9B1}" dt="2024-09-06T15:26:20.245" v="5"/>
        <pc:sldMkLst>
          <pc:docMk/>
          <pc:sldMk cId="4209839004" sldId="318"/>
        </pc:sldMkLst>
      </pc:sldChg>
      <pc:sldChg chg="modSp mod setBg">
        <pc:chgData name="Thomas, Jyothish (STFC,RAL,SC)" userId="b63a610e-c056-4e8a-86cf-b53c4157c213" providerId="ADAL" clId="{1A3E611E-1F79-4D79-A175-A3AC4E4FB9B1}" dt="2024-09-06T17:26:08.274" v="4880" actId="20577"/>
        <pc:sldMkLst>
          <pc:docMk/>
          <pc:sldMk cId="2015206807" sldId="319"/>
        </pc:sldMkLst>
        <pc:spChg chg="mod">
          <ac:chgData name="Thomas, Jyothish (STFC,RAL,SC)" userId="b63a610e-c056-4e8a-86cf-b53c4157c213" providerId="ADAL" clId="{1A3E611E-1F79-4D79-A175-A3AC4E4FB9B1}" dt="2024-09-06T17:26:08.274" v="4880" actId="20577"/>
          <ac:spMkLst>
            <pc:docMk/>
            <pc:sldMk cId="2015206807" sldId="319"/>
            <ac:spMk id="3" creationId="{21D1688E-EAF6-BFE1-BAEA-8DB36C8E76F3}"/>
          </ac:spMkLst>
        </pc:spChg>
      </pc:sldChg>
      <pc:sldChg chg="setBg">
        <pc:chgData name="Thomas, Jyothish (STFC,RAL,SC)" userId="b63a610e-c056-4e8a-86cf-b53c4157c213" providerId="ADAL" clId="{1A3E611E-1F79-4D79-A175-A3AC4E4FB9B1}" dt="2024-09-06T15:26:20.245" v="5"/>
        <pc:sldMkLst>
          <pc:docMk/>
          <pc:sldMk cId="815964094" sldId="320"/>
        </pc:sldMkLst>
      </pc:sldChg>
      <pc:sldChg chg="modSp mod setBg">
        <pc:chgData name="Thomas, Jyothish (STFC,RAL,SC)" userId="b63a610e-c056-4e8a-86cf-b53c4157c213" providerId="ADAL" clId="{1A3E611E-1F79-4D79-A175-A3AC4E4FB9B1}" dt="2024-09-06T16:44:36.610" v="3470" actId="1076"/>
        <pc:sldMkLst>
          <pc:docMk/>
          <pc:sldMk cId="1344663979" sldId="321"/>
        </pc:sldMkLst>
        <pc:spChg chg="mod">
          <ac:chgData name="Thomas, Jyothish (STFC,RAL,SC)" userId="b63a610e-c056-4e8a-86cf-b53c4157c213" providerId="ADAL" clId="{1A3E611E-1F79-4D79-A175-A3AC4E4FB9B1}" dt="2024-09-06T16:44:32.745" v="3469" actId="20577"/>
          <ac:spMkLst>
            <pc:docMk/>
            <pc:sldMk cId="1344663979" sldId="321"/>
            <ac:spMk id="3" creationId="{026AE6C3-BD5C-A5ED-C937-72A4ECBBF3B3}"/>
          </ac:spMkLst>
        </pc:spChg>
        <pc:picChg chg="mod">
          <ac:chgData name="Thomas, Jyothish (STFC,RAL,SC)" userId="b63a610e-c056-4e8a-86cf-b53c4157c213" providerId="ADAL" clId="{1A3E611E-1F79-4D79-A175-A3AC4E4FB9B1}" dt="2024-09-06T16:44:36.610" v="3470" actId="1076"/>
          <ac:picMkLst>
            <pc:docMk/>
            <pc:sldMk cId="1344663979" sldId="321"/>
            <ac:picMk id="6" creationId="{FD775F6F-4AD5-835A-0F55-7AA3463FAE5F}"/>
          </ac:picMkLst>
        </pc:picChg>
      </pc:sldChg>
      <pc:sldChg chg="del setBg">
        <pc:chgData name="Thomas, Jyothish (STFC,RAL,SC)" userId="b63a610e-c056-4e8a-86cf-b53c4157c213" providerId="ADAL" clId="{1A3E611E-1F79-4D79-A175-A3AC4E4FB9B1}" dt="2024-09-06T16:44:42.790" v="3471" actId="2696"/>
        <pc:sldMkLst>
          <pc:docMk/>
          <pc:sldMk cId="1741079989" sldId="322"/>
        </pc:sldMkLst>
      </pc:sldChg>
      <pc:sldChg chg="del setBg">
        <pc:chgData name="Thomas, Jyothish (STFC,RAL,SC)" userId="b63a610e-c056-4e8a-86cf-b53c4157c213" providerId="ADAL" clId="{1A3E611E-1F79-4D79-A175-A3AC4E4FB9B1}" dt="2024-09-06T16:44:45.954" v="3472" actId="2696"/>
        <pc:sldMkLst>
          <pc:docMk/>
          <pc:sldMk cId="477950454" sldId="323"/>
        </pc:sldMkLst>
      </pc:sldChg>
      <pc:sldChg chg="del setBg">
        <pc:chgData name="Thomas, Jyothish (STFC,RAL,SC)" userId="b63a610e-c056-4e8a-86cf-b53c4157c213" providerId="ADAL" clId="{1A3E611E-1F79-4D79-A175-A3AC4E4FB9B1}" dt="2024-09-06T17:27:21.605" v="4881" actId="2696"/>
        <pc:sldMkLst>
          <pc:docMk/>
          <pc:sldMk cId="1840581230" sldId="324"/>
        </pc:sldMkLst>
      </pc:sldChg>
      <pc:sldChg chg="modSp mod setBg">
        <pc:chgData name="Thomas, Jyothish (STFC,RAL,SC)" userId="b63a610e-c056-4e8a-86cf-b53c4157c213" providerId="ADAL" clId="{1A3E611E-1F79-4D79-A175-A3AC4E4FB9B1}" dt="2024-09-09T08:16:30.868" v="5091" actId="1076"/>
        <pc:sldMkLst>
          <pc:docMk/>
          <pc:sldMk cId="140546625" sldId="325"/>
        </pc:sldMkLst>
        <pc:spChg chg="mod">
          <ac:chgData name="Thomas, Jyothish (STFC,RAL,SC)" userId="b63a610e-c056-4e8a-86cf-b53c4157c213" providerId="ADAL" clId="{1A3E611E-1F79-4D79-A175-A3AC4E4FB9B1}" dt="2024-09-09T08:16:30.868" v="5091" actId="1076"/>
          <ac:spMkLst>
            <pc:docMk/>
            <pc:sldMk cId="140546625" sldId="325"/>
            <ac:spMk id="2" creationId="{9BC23EA0-7056-79E5-3CF2-77B2C1BDA19C}"/>
          </ac:spMkLst>
        </pc:spChg>
        <pc:spChg chg="mod">
          <ac:chgData name="Thomas, Jyothish (STFC,RAL,SC)" userId="b63a610e-c056-4e8a-86cf-b53c4157c213" providerId="ADAL" clId="{1A3E611E-1F79-4D79-A175-A3AC4E4FB9B1}" dt="2024-09-09T08:16:27.690" v="5090" actId="1076"/>
          <ac:spMkLst>
            <pc:docMk/>
            <pc:sldMk cId="140546625" sldId="325"/>
            <ac:spMk id="4" creationId="{D9374A45-44C2-D292-178C-CC1567D7074E}"/>
          </ac:spMkLst>
        </pc:spChg>
        <pc:spChg chg="mod">
          <ac:chgData name="Thomas, Jyothish (STFC,RAL,SC)" userId="b63a610e-c056-4e8a-86cf-b53c4157c213" providerId="ADAL" clId="{1A3E611E-1F79-4D79-A175-A3AC4E4FB9B1}" dt="2024-09-09T08:16:27.690" v="5090" actId="1076"/>
          <ac:spMkLst>
            <pc:docMk/>
            <pc:sldMk cId="140546625" sldId="325"/>
            <ac:spMk id="8" creationId="{25EFF324-3CD5-3628-EC70-4A3DE4616B18}"/>
          </ac:spMkLst>
        </pc:spChg>
        <pc:spChg chg="mod">
          <ac:chgData name="Thomas, Jyothish (STFC,RAL,SC)" userId="b63a610e-c056-4e8a-86cf-b53c4157c213" providerId="ADAL" clId="{1A3E611E-1F79-4D79-A175-A3AC4E4FB9B1}" dt="2024-09-09T08:16:27.690" v="5090" actId="1076"/>
          <ac:spMkLst>
            <pc:docMk/>
            <pc:sldMk cId="140546625" sldId="325"/>
            <ac:spMk id="10" creationId="{BD08C606-93DA-FF41-209B-45D7B9DA49D3}"/>
          </ac:spMkLst>
        </pc:spChg>
        <pc:spChg chg="mod">
          <ac:chgData name="Thomas, Jyothish (STFC,RAL,SC)" userId="b63a610e-c056-4e8a-86cf-b53c4157c213" providerId="ADAL" clId="{1A3E611E-1F79-4D79-A175-A3AC4E4FB9B1}" dt="2024-09-09T08:16:27.690" v="5090" actId="1076"/>
          <ac:spMkLst>
            <pc:docMk/>
            <pc:sldMk cId="140546625" sldId="325"/>
            <ac:spMk id="12" creationId="{F1247B8D-15BC-9A17-9159-4753F3A8BF57}"/>
          </ac:spMkLst>
        </pc:spChg>
        <pc:spChg chg="mod">
          <ac:chgData name="Thomas, Jyothish (STFC,RAL,SC)" userId="b63a610e-c056-4e8a-86cf-b53c4157c213" providerId="ADAL" clId="{1A3E611E-1F79-4D79-A175-A3AC4E4FB9B1}" dt="2024-09-09T08:16:27.690" v="5090" actId="1076"/>
          <ac:spMkLst>
            <pc:docMk/>
            <pc:sldMk cId="140546625" sldId="325"/>
            <ac:spMk id="13" creationId="{38D3EA2C-8746-2B2A-9881-DA47C6B02657}"/>
          </ac:spMkLst>
        </pc:spChg>
        <pc:spChg chg="mod">
          <ac:chgData name="Thomas, Jyothish (STFC,RAL,SC)" userId="b63a610e-c056-4e8a-86cf-b53c4157c213" providerId="ADAL" clId="{1A3E611E-1F79-4D79-A175-A3AC4E4FB9B1}" dt="2024-09-09T08:16:27.690" v="5090" actId="1076"/>
          <ac:spMkLst>
            <pc:docMk/>
            <pc:sldMk cId="140546625" sldId="325"/>
            <ac:spMk id="14" creationId="{839F9AD8-9F76-5AD6-BFCD-BF958BB9B01B}"/>
          </ac:spMkLst>
        </pc:spChg>
        <pc:picChg chg="mod">
          <ac:chgData name="Thomas, Jyothish (STFC,RAL,SC)" userId="b63a610e-c056-4e8a-86cf-b53c4157c213" providerId="ADAL" clId="{1A3E611E-1F79-4D79-A175-A3AC4E4FB9B1}" dt="2024-09-09T08:16:27.690" v="5090" actId="1076"/>
          <ac:picMkLst>
            <pc:docMk/>
            <pc:sldMk cId="140546625" sldId="325"/>
            <ac:picMk id="6" creationId="{0F9A8353-9F4B-3BDF-E5A9-16C8839CFA82}"/>
          </ac:picMkLst>
        </pc:picChg>
        <pc:cxnChg chg="mod">
          <ac:chgData name="Thomas, Jyothish (STFC,RAL,SC)" userId="b63a610e-c056-4e8a-86cf-b53c4157c213" providerId="ADAL" clId="{1A3E611E-1F79-4D79-A175-A3AC4E4FB9B1}" dt="2024-09-09T08:16:27.690" v="5090" actId="1076"/>
          <ac:cxnSpMkLst>
            <pc:docMk/>
            <pc:sldMk cId="140546625" sldId="325"/>
            <ac:cxnSpMk id="3" creationId="{EF69F4B7-C03F-C263-BF6C-9A47775FB775}"/>
          </ac:cxnSpMkLst>
        </pc:cxnChg>
        <pc:cxnChg chg="mod">
          <ac:chgData name="Thomas, Jyothish (STFC,RAL,SC)" userId="b63a610e-c056-4e8a-86cf-b53c4157c213" providerId="ADAL" clId="{1A3E611E-1F79-4D79-A175-A3AC4E4FB9B1}" dt="2024-09-09T08:16:27.690" v="5090" actId="1076"/>
          <ac:cxnSpMkLst>
            <pc:docMk/>
            <pc:sldMk cId="140546625" sldId="325"/>
            <ac:cxnSpMk id="7" creationId="{AE8D602C-8AE1-3708-A03D-D68D8A843D68}"/>
          </ac:cxnSpMkLst>
        </pc:cxnChg>
        <pc:cxnChg chg="mod">
          <ac:chgData name="Thomas, Jyothish (STFC,RAL,SC)" userId="b63a610e-c056-4e8a-86cf-b53c4157c213" providerId="ADAL" clId="{1A3E611E-1F79-4D79-A175-A3AC4E4FB9B1}" dt="2024-09-09T08:16:27.690" v="5090" actId="1076"/>
          <ac:cxnSpMkLst>
            <pc:docMk/>
            <pc:sldMk cId="140546625" sldId="325"/>
            <ac:cxnSpMk id="9" creationId="{D015FA30-E448-45EC-227F-0BF62AF08624}"/>
          </ac:cxnSpMkLst>
        </pc:cxnChg>
        <pc:cxnChg chg="mod">
          <ac:chgData name="Thomas, Jyothish (STFC,RAL,SC)" userId="b63a610e-c056-4e8a-86cf-b53c4157c213" providerId="ADAL" clId="{1A3E611E-1F79-4D79-A175-A3AC4E4FB9B1}" dt="2024-09-09T08:16:27.690" v="5090" actId="1076"/>
          <ac:cxnSpMkLst>
            <pc:docMk/>
            <pc:sldMk cId="140546625" sldId="325"/>
            <ac:cxnSpMk id="11" creationId="{D2F2B6D5-3E0B-1189-DB3F-5643712EE9C0}"/>
          </ac:cxnSpMkLst>
        </pc:cxnChg>
        <pc:cxnChg chg="mod">
          <ac:chgData name="Thomas, Jyothish (STFC,RAL,SC)" userId="b63a610e-c056-4e8a-86cf-b53c4157c213" providerId="ADAL" clId="{1A3E611E-1F79-4D79-A175-A3AC4E4FB9B1}" dt="2024-09-09T08:16:27.690" v="5090" actId="1076"/>
          <ac:cxnSpMkLst>
            <pc:docMk/>
            <pc:sldMk cId="140546625" sldId="325"/>
            <ac:cxnSpMk id="15" creationId="{4F8C04C1-1FC9-F495-D961-21997F54DB35}"/>
          </ac:cxnSpMkLst>
        </pc:cxnChg>
      </pc:sldChg>
      <pc:sldChg chg="modSp mod setBg">
        <pc:chgData name="Thomas, Jyothish (STFC,RAL,SC)" userId="b63a610e-c056-4e8a-86cf-b53c4157c213" providerId="ADAL" clId="{1A3E611E-1F79-4D79-A175-A3AC4E4FB9B1}" dt="2024-09-06T16:40:37.896" v="3449" actId="313"/>
        <pc:sldMkLst>
          <pc:docMk/>
          <pc:sldMk cId="3250673479" sldId="326"/>
        </pc:sldMkLst>
        <pc:spChg chg="mod">
          <ac:chgData name="Thomas, Jyothish (STFC,RAL,SC)" userId="b63a610e-c056-4e8a-86cf-b53c4157c213" providerId="ADAL" clId="{1A3E611E-1F79-4D79-A175-A3AC4E4FB9B1}" dt="2024-09-06T16:40:37.896" v="3449" actId="313"/>
          <ac:spMkLst>
            <pc:docMk/>
            <pc:sldMk cId="3250673479" sldId="326"/>
            <ac:spMk id="2" creationId="{DEC7C626-A26A-C066-6635-9117B1E5AA62}"/>
          </ac:spMkLst>
        </pc:spChg>
      </pc:sldChg>
      <pc:sldChg chg="modSp mod setBg">
        <pc:chgData name="Thomas, Jyothish (STFC,RAL,SC)" userId="b63a610e-c056-4e8a-86cf-b53c4157c213" providerId="ADAL" clId="{1A3E611E-1F79-4D79-A175-A3AC4E4FB9B1}" dt="2024-09-06T16:40:50.729" v="3459" actId="313"/>
        <pc:sldMkLst>
          <pc:docMk/>
          <pc:sldMk cId="1615805603" sldId="327"/>
        </pc:sldMkLst>
        <pc:spChg chg="mod">
          <ac:chgData name="Thomas, Jyothish (STFC,RAL,SC)" userId="b63a610e-c056-4e8a-86cf-b53c4157c213" providerId="ADAL" clId="{1A3E611E-1F79-4D79-A175-A3AC4E4FB9B1}" dt="2024-09-06T16:40:50.729" v="3459" actId="313"/>
          <ac:spMkLst>
            <pc:docMk/>
            <pc:sldMk cId="1615805603" sldId="327"/>
            <ac:spMk id="5" creationId="{A8B39A30-6A1F-5748-5636-C27764D0003E}"/>
          </ac:spMkLst>
        </pc:spChg>
      </pc:sldChg>
      <pc:sldChg chg="setBg">
        <pc:chgData name="Thomas, Jyothish (STFC,RAL,SC)" userId="b63a610e-c056-4e8a-86cf-b53c4157c213" providerId="ADAL" clId="{1A3E611E-1F79-4D79-A175-A3AC4E4FB9B1}" dt="2024-09-06T15:26:20.245" v="5"/>
        <pc:sldMkLst>
          <pc:docMk/>
          <pc:sldMk cId="3309873314" sldId="328"/>
        </pc:sldMkLst>
      </pc:sldChg>
      <pc:sldChg chg="delSp modSp mod setBg">
        <pc:chgData name="Thomas, Jyothish (STFC,RAL,SC)" userId="b63a610e-c056-4e8a-86cf-b53c4157c213" providerId="ADAL" clId="{1A3E611E-1F79-4D79-A175-A3AC4E4FB9B1}" dt="2024-09-09T08:07:19.823" v="4999" actId="478"/>
        <pc:sldMkLst>
          <pc:docMk/>
          <pc:sldMk cId="1960348960" sldId="329"/>
        </pc:sldMkLst>
        <pc:spChg chg="mod">
          <ac:chgData name="Thomas, Jyothish (STFC,RAL,SC)" userId="b63a610e-c056-4e8a-86cf-b53c4157c213" providerId="ADAL" clId="{1A3E611E-1F79-4D79-A175-A3AC4E4FB9B1}" dt="2024-09-06T16:40:55.089" v="3461" actId="313"/>
          <ac:spMkLst>
            <pc:docMk/>
            <pc:sldMk cId="1960348960" sldId="329"/>
            <ac:spMk id="7" creationId="{FF53BBC7-EB6D-B225-AA5D-722AA9A43292}"/>
          </ac:spMkLst>
        </pc:spChg>
        <pc:spChg chg="del">
          <ac:chgData name="Thomas, Jyothish (STFC,RAL,SC)" userId="b63a610e-c056-4e8a-86cf-b53c4157c213" providerId="ADAL" clId="{1A3E611E-1F79-4D79-A175-A3AC4E4FB9B1}" dt="2024-09-09T08:07:19.823" v="4999" actId="478"/>
          <ac:spMkLst>
            <pc:docMk/>
            <pc:sldMk cId="1960348960" sldId="329"/>
            <ac:spMk id="9" creationId="{89BD0946-45C3-AB64-D3F4-258EA84E628E}"/>
          </ac:spMkLst>
        </pc:spChg>
        <pc:picChg chg="mod">
          <ac:chgData name="Thomas, Jyothish (STFC,RAL,SC)" userId="b63a610e-c056-4e8a-86cf-b53c4157c213" providerId="ADAL" clId="{1A3E611E-1F79-4D79-A175-A3AC4E4FB9B1}" dt="2024-09-09T08:07:18.058" v="4998" actId="1076"/>
          <ac:picMkLst>
            <pc:docMk/>
            <pc:sldMk cId="1960348960" sldId="329"/>
            <ac:picMk id="11" creationId="{27B4F4DC-E938-2633-3601-5D33863FE90B}"/>
          </ac:picMkLst>
        </pc:picChg>
      </pc:sldChg>
      <pc:sldChg chg="modSp mod setBg">
        <pc:chgData name="Thomas, Jyothish (STFC,RAL,SC)" userId="b63a610e-c056-4e8a-86cf-b53c4157c213" providerId="ADAL" clId="{1A3E611E-1F79-4D79-A175-A3AC4E4FB9B1}" dt="2024-09-06T16:40:55.962" v="3462" actId="313"/>
        <pc:sldMkLst>
          <pc:docMk/>
          <pc:sldMk cId="22655324" sldId="330"/>
        </pc:sldMkLst>
        <pc:spChg chg="mod">
          <ac:chgData name="Thomas, Jyothish (STFC,RAL,SC)" userId="b63a610e-c056-4e8a-86cf-b53c4157c213" providerId="ADAL" clId="{1A3E611E-1F79-4D79-A175-A3AC4E4FB9B1}" dt="2024-09-06T16:40:55.962" v="3462" actId="313"/>
          <ac:spMkLst>
            <pc:docMk/>
            <pc:sldMk cId="22655324" sldId="330"/>
            <ac:spMk id="7" creationId="{31DF10E5-7015-995F-1B91-F7B8269B7BD7}"/>
          </ac:spMkLst>
        </pc:spChg>
      </pc:sldChg>
      <pc:sldChg chg="modSp new del mod">
        <pc:chgData name="Thomas, Jyothish (STFC,RAL,SC)" userId="b63a610e-c056-4e8a-86cf-b53c4157c213" providerId="ADAL" clId="{1A3E611E-1F79-4D79-A175-A3AC4E4FB9B1}" dt="2024-09-06T16:12:12.242" v="2332" actId="47"/>
        <pc:sldMkLst>
          <pc:docMk/>
          <pc:sldMk cId="1523185948" sldId="331"/>
        </pc:sldMkLst>
        <pc:spChg chg="mod">
          <ac:chgData name="Thomas, Jyothish (STFC,RAL,SC)" userId="b63a610e-c056-4e8a-86cf-b53c4157c213" providerId="ADAL" clId="{1A3E611E-1F79-4D79-A175-A3AC4E4FB9B1}" dt="2024-09-06T16:11:54.069" v="2303" actId="20577"/>
          <ac:spMkLst>
            <pc:docMk/>
            <pc:sldMk cId="1523185948" sldId="331"/>
            <ac:spMk id="2" creationId="{8A2C9E83-CF5D-1970-4941-67E4D5D5F8DD}"/>
          </ac:spMkLst>
        </pc:spChg>
        <pc:spChg chg="mod">
          <ac:chgData name="Thomas, Jyothish (STFC,RAL,SC)" userId="b63a610e-c056-4e8a-86cf-b53c4157c213" providerId="ADAL" clId="{1A3E611E-1F79-4D79-A175-A3AC4E4FB9B1}" dt="2024-09-06T16:12:06.585" v="2331" actId="20577"/>
          <ac:spMkLst>
            <pc:docMk/>
            <pc:sldMk cId="1523185948" sldId="331"/>
            <ac:spMk id="3" creationId="{6D9D9E50-DDEB-5352-B5F2-08B576C0A596}"/>
          </ac:spMkLst>
        </pc:spChg>
      </pc:sldChg>
      <pc:sldChg chg="addSp modSp add mod">
        <pc:chgData name="Thomas, Jyothish (STFC,RAL,SC)" userId="b63a610e-c056-4e8a-86cf-b53c4157c213" providerId="ADAL" clId="{1A3E611E-1F79-4D79-A175-A3AC4E4FB9B1}" dt="2024-09-06T16:39:58.771" v="3439"/>
        <pc:sldMkLst>
          <pc:docMk/>
          <pc:sldMk cId="3200516398" sldId="332"/>
        </pc:sldMkLst>
        <pc:spChg chg="mod">
          <ac:chgData name="Thomas, Jyothish (STFC,RAL,SC)" userId="b63a610e-c056-4e8a-86cf-b53c4157c213" providerId="ADAL" clId="{1A3E611E-1F79-4D79-A175-A3AC4E4FB9B1}" dt="2024-09-06T16:39:58.771" v="3439"/>
          <ac:spMkLst>
            <pc:docMk/>
            <pc:sldMk cId="3200516398" sldId="332"/>
            <ac:spMk id="3" creationId="{88C5D823-F37C-6E08-14BD-F818AC0964D8}"/>
          </ac:spMkLst>
        </pc:spChg>
        <pc:spChg chg="add mod">
          <ac:chgData name="Thomas, Jyothish (STFC,RAL,SC)" userId="b63a610e-c056-4e8a-86cf-b53c4157c213" providerId="ADAL" clId="{1A3E611E-1F79-4D79-A175-A3AC4E4FB9B1}" dt="2024-09-06T16:39:58.771" v="3439"/>
          <ac:spMkLst>
            <pc:docMk/>
            <pc:sldMk cId="3200516398" sldId="332"/>
            <ac:spMk id="5" creationId="{67C2CF1F-7449-329B-3393-A23A68EB5DAD}"/>
          </ac:spMkLst>
        </pc:spChg>
        <pc:spChg chg="add mod">
          <ac:chgData name="Thomas, Jyothish (STFC,RAL,SC)" userId="b63a610e-c056-4e8a-86cf-b53c4157c213" providerId="ADAL" clId="{1A3E611E-1F79-4D79-A175-A3AC4E4FB9B1}" dt="2024-09-06T15:58:43.711" v="1508" actId="20577"/>
          <ac:spMkLst>
            <pc:docMk/>
            <pc:sldMk cId="3200516398" sldId="332"/>
            <ac:spMk id="6" creationId="{C5B6D432-DF9D-A114-36FD-CF4BD65F06B3}"/>
          </ac:spMkLst>
        </pc:spChg>
        <pc:spChg chg="add mod">
          <ac:chgData name="Thomas, Jyothish (STFC,RAL,SC)" userId="b63a610e-c056-4e8a-86cf-b53c4157c213" providerId="ADAL" clId="{1A3E611E-1F79-4D79-A175-A3AC4E4FB9B1}" dt="2024-09-06T15:55:38.347" v="1266" actId="20577"/>
          <ac:spMkLst>
            <pc:docMk/>
            <pc:sldMk cId="3200516398" sldId="332"/>
            <ac:spMk id="7" creationId="{5CBC47BC-9A7F-C0D0-8AC0-A454141419B1}"/>
          </ac:spMkLst>
        </pc:spChg>
        <pc:spChg chg="add mod">
          <ac:chgData name="Thomas, Jyothish (STFC,RAL,SC)" userId="b63a610e-c056-4e8a-86cf-b53c4157c213" providerId="ADAL" clId="{1A3E611E-1F79-4D79-A175-A3AC4E4FB9B1}" dt="2024-09-06T15:55:45.368" v="1270" actId="20577"/>
          <ac:spMkLst>
            <pc:docMk/>
            <pc:sldMk cId="3200516398" sldId="332"/>
            <ac:spMk id="8" creationId="{87882D2E-4992-09BB-9A3B-71244DB53649}"/>
          </ac:spMkLst>
        </pc:spChg>
        <pc:spChg chg="add mod">
          <ac:chgData name="Thomas, Jyothish (STFC,RAL,SC)" userId="b63a610e-c056-4e8a-86cf-b53c4157c213" providerId="ADAL" clId="{1A3E611E-1F79-4D79-A175-A3AC4E4FB9B1}" dt="2024-09-06T15:56:26.385" v="1283" actId="1076"/>
          <ac:spMkLst>
            <pc:docMk/>
            <pc:sldMk cId="3200516398" sldId="332"/>
            <ac:spMk id="9" creationId="{D304DC22-4E22-2D24-8A9F-8BA00D006F6D}"/>
          </ac:spMkLst>
        </pc:spChg>
        <pc:spChg chg="add mod">
          <ac:chgData name="Thomas, Jyothish (STFC,RAL,SC)" userId="b63a610e-c056-4e8a-86cf-b53c4157c213" providerId="ADAL" clId="{1A3E611E-1F79-4D79-A175-A3AC4E4FB9B1}" dt="2024-09-06T15:56:24.431" v="1282" actId="1076"/>
          <ac:spMkLst>
            <pc:docMk/>
            <pc:sldMk cId="3200516398" sldId="332"/>
            <ac:spMk id="10" creationId="{7EDFA9F4-2C71-3597-44E5-FA3014C9EF0B}"/>
          </ac:spMkLst>
        </pc:spChg>
        <pc:spChg chg="add mod">
          <ac:chgData name="Thomas, Jyothish (STFC,RAL,SC)" userId="b63a610e-c056-4e8a-86cf-b53c4157c213" providerId="ADAL" clId="{1A3E611E-1F79-4D79-A175-A3AC4E4FB9B1}" dt="2024-09-06T15:56:40.108" v="1291" actId="1076"/>
          <ac:spMkLst>
            <pc:docMk/>
            <pc:sldMk cId="3200516398" sldId="332"/>
            <ac:spMk id="11" creationId="{D6186B22-ED54-BB36-7177-E083E1009148}"/>
          </ac:spMkLst>
        </pc:spChg>
        <pc:cxnChg chg="add mod">
          <ac:chgData name="Thomas, Jyothish (STFC,RAL,SC)" userId="b63a610e-c056-4e8a-86cf-b53c4157c213" providerId="ADAL" clId="{1A3E611E-1F79-4D79-A175-A3AC4E4FB9B1}" dt="2024-09-06T15:56:49.326" v="1294" actId="14100"/>
          <ac:cxnSpMkLst>
            <pc:docMk/>
            <pc:sldMk cId="3200516398" sldId="332"/>
            <ac:cxnSpMk id="13" creationId="{6DB9FEBD-CAB8-C919-545C-273BC0316A34}"/>
          </ac:cxnSpMkLst>
        </pc:cxnChg>
        <pc:cxnChg chg="add mod">
          <ac:chgData name="Thomas, Jyothish (STFC,RAL,SC)" userId="b63a610e-c056-4e8a-86cf-b53c4157c213" providerId="ADAL" clId="{1A3E611E-1F79-4D79-A175-A3AC4E4FB9B1}" dt="2024-09-06T15:56:55.070" v="1297" actId="14100"/>
          <ac:cxnSpMkLst>
            <pc:docMk/>
            <pc:sldMk cId="3200516398" sldId="332"/>
            <ac:cxnSpMk id="16" creationId="{C56DD21C-A730-4F92-EF4F-A06BD86898B0}"/>
          </ac:cxnSpMkLst>
        </pc:cxnChg>
        <pc:cxnChg chg="add mod">
          <ac:chgData name="Thomas, Jyothish (STFC,RAL,SC)" userId="b63a610e-c056-4e8a-86cf-b53c4157c213" providerId="ADAL" clId="{1A3E611E-1F79-4D79-A175-A3AC4E4FB9B1}" dt="2024-09-06T15:57:01.451" v="1300" actId="14100"/>
          <ac:cxnSpMkLst>
            <pc:docMk/>
            <pc:sldMk cId="3200516398" sldId="332"/>
            <ac:cxnSpMk id="19" creationId="{31AB69BE-2EF6-4396-9504-4EB2AC237983}"/>
          </ac:cxnSpMkLst>
        </pc:cxnChg>
        <pc:cxnChg chg="add mod">
          <ac:chgData name="Thomas, Jyothish (STFC,RAL,SC)" userId="b63a610e-c056-4e8a-86cf-b53c4157c213" providerId="ADAL" clId="{1A3E611E-1F79-4D79-A175-A3AC4E4FB9B1}" dt="2024-09-06T15:57:09.298" v="1303" actId="14100"/>
          <ac:cxnSpMkLst>
            <pc:docMk/>
            <pc:sldMk cId="3200516398" sldId="332"/>
            <ac:cxnSpMk id="22" creationId="{D74C9BFA-DFB7-B47C-55B6-C9F09F687329}"/>
          </ac:cxnSpMkLst>
        </pc:cxnChg>
        <pc:cxnChg chg="add mod">
          <ac:chgData name="Thomas, Jyothish (STFC,RAL,SC)" userId="b63a610e-c056-4e8a-86cf-b53c4157c213" providerId="ADAL" clId="{1A3E611E-1F79-4D79-A175-A3AC4E4FB9B1}" dt="2024-09-06T15:57:15.201" v="1306" actId="14100"/>
          <ac:cxnSpMkLst>
            <pc:docMk/>
            <pc:sldMk cId="3200516398" sldId="332"/>
            <ac:cxnSpMk id="25" creationId="{5E8A2A88-E4F5-062C-BF22-C5CA9812E780}"/>
          </ac:cxnSpMkLst>
        </pc:cxnChg>
        <pc:cxnChg chg="add mod">
          <ac:chgData name="Thomas, Jyothish (STFC,RAL,SC)" userId="b63a610e-c056-4e8a-86cf-b53c4157c213" providerId="ADAL" clId="{1A3E611E-1F79-4D79-A175-A3AC4E4FB9B1}" dt="2024-09-06T15:57:21.648" v="1309" actId="14100"/>
          <ac:cxnSpMkLst>
            <pc:docMk/>
            <pc:sldMk cId="3200516398" sldId="332"/>
            <ac:cxnSpMk id="28" creationId="{7AA49E93-5384-97FD-B386-CEAB9AE3A0B1}"/>
          </ac:cxnSpMkLst>
        </pc:cxnChg>
      </pc:sldChg>
      <pc:sldChg chg="modSp add mod">
        <pc:chgData name="Thomas, Jyothish (STFC,RAL,SC)" userId="b63a610e-c056-4e8a-86cf-b53c4157c213" providerId="ADAL" clId="{1A3E611E-1F79-4D79-A175-A3AC4E4FB9B1}" dt="2024-09-06T16:39:58.771" v="3439"/>
        <pc:sldMkLst>
          <pc:docMk/>
          <pc:sldMk cId="1050360839" sldId="333"/>
        </pc:sldMkLst>
        <pc:spChg chg="mod">
          <ac:chgData name="Thomas, Jyothish (STFC,RAL,SC)" userId="b63a610e-c056-4e8a-86cf-b53c4157c213" providerId="ADAL" clId="{1A3E611E-1F79-4D79-A175-A3AC4E4FB9B1}" dt="2024-09-06T15:59:13.187" v="1581" actId="20577"/>
          <ac:spMkLst>
            <pc:docMk/>
            <pc:sldMk cId="1050360839" sldId="333"/>
            <ac:spMk id="3" creationId="{88C5D823-F37C-6E08-14BD-F818AC0964D8}"/>
          </ac:spMkLst>
        </pc:spChg>
        <pc:spChg chg="mod">
          <ac:chgData name="Thomas, Jyothish (STFC,RAL,SC)" userId="b63a610e-c056-4e8a-86cf-b53c4157c213" providerId="ADAL" clId="{1A3E611E-1F79-4D79-A175-A3AC4E4FB9B1}" dt="2024-09-06T16:39:58.771" v="3439"/>
          <ac:spMkLst>
            <pc:docMk/>
            <pc:sldMk cId="1050360839" sldId="333"/>
            <ac:spMk id="5" creationId="{67C2CF1F-7449-329B-3393-A23A68EB5DAD}"/>
          </ac:spMkLst>
        </pc:spChg>
        <pc:spChg chg="mod">
          <ac:chgData name="Thomas, Jyothish (STFC,RAL,SC)" userId="b63a610e-c056-4e8a-86cf-b53c4157c213" providerId="ADAL" clId="{1A3E611E-1F79-4D79-A175-A3AC4E4FB9B1}" dt="2024-09-06T15:58:51.636" v="1520" actId="20577"/>
          <ac:spMkLst>
            <pc:docMk/>
            <pc:sldMk cId="1050360839" sldId="333"/>
            <ac:spMk id="6" creationId="{C5B6D432-DF9D-A114-36FD-CF4BD65F06B3}"/>
          </ac:spMkLst>
        </pc:spChg>
      </pc:sldChg>
      <pc:sldChg chg="modSp add mod">
        <pc:chgData name="Thomas, Jyothish (STFC,RAL,SC)" userId="b63a610e-c056-4e8a-86cf-b53c4157c213" providerId="ADAL" clId="{1A3E611E-1F79-4D79-A175-A3AC4E4FB9B1}" dt="2024-09-06T16:39:58.771" v="3439"/>
        <pc:sldMkLst>
          <pc:docMk/>
          <pc:sldMk cId="2476510211" sldId="334"/>
        </pc:sldMkLst>
        <pc:spChg chg="mod">
          <ac:chgData name="Thomas, Jyothish (STFC,RAL,SC)" userId="b63a610e-c056-4e8a-86cf-b53c4157c213" providerId="ADAL" clId="{1A3E611E-1F79-4D79-A175-A3AC4E4FB9B1}" dt="2024-09-06T16:05:35.275" v="1955" actId="20577"/>
          <ac:spMkLst>
            <pc:docMk/>
            <pc:sldMk cId="2476510211" sldId="334"/>
            <ac:spMk id="3" creationId="{88C5D823-F37C-6E08-14BD-F818AC0964D8}"/>
          </ac:spMkLst>
        </pc:spChg>
        <pc:spChg chg="mod">
          <ac:chgData name="Thomas, Jyothish (STFC,RAL,SC)" userId="b63a610e-c056-4e8a-86cf-b53c4157c213" providerId="ADAL" clId="{1A3E611E-1F79-4D79-A175-A3AC4E4FB9B1}" dt="2024-09-06T16:39:58.771" v="3439"/>
          <ac:spMkLst>
            <pc:docMk/>
            <pc:sldMk cId="2476510211" sldId="334"/>
            <ac:spMk id="5" creationId="{67C2CF1F-7449-329B-3393-A23A68EB5DAD}"/>
          </ac:spMkLst>
        </pc:spChg>
        <pc:spChg chg="mod">
          <ac:chgData name="Thomas, Jyothish (STFC,RAL,SC)" userId="b63a610e-c056-4e8a-86cf-b53c4157c213" providerId="ADAL" clId="{1A3E611E-1F79-4D79-A175-A3AC4E4FB9B1}" dt="2024-09-06T16:01:53.417" v="1676" actId="207"/>
          <ac:spMkLst>
            <pc:docMk/>
            <pc:sldMk cId="2476510211" sldId="334"/>
            <ac:spMk id="6" creationId="{C5B6D432-DF9D-A114-36FD-CF4BD65F06B3}"/>
          </ac:spMkLst>
        </pc:spChg>
      </pc:sldChg>
      <pc:sldChg chg="delSp modSp add mod ord">
        <pc:chgData name="Thomas, Jyothish (STFC,RAL,SC)" userId="b63a610e-c056-4e8a-86cf-b53c4157c213" providerId="ADAL" clId="{1A3E611E-1F79-4D79-A175-A3AC4E4FB9B1}" dt="2024-09-06T16:39:58.771" v="3439"/>
        <pc:sldMkLst>
          <pc:docMk/>
          <pc:sldMk cId="862916938" sldId="335"/>
        </pc:sldMkLst>
        <pc:spChg chg="mod">
          <ac:chgData name="Thomas, Jyothish (STFC,RAL,SC)" userId="b63a610e-c056-4e8a-86cf-b53c4157c213" providerId="ADAL" clId="{1A3E611E-1F79-4D79-A175-A3AC4E4FB9B1}" dt="2024-09-06T16:07:20.230" v="2153" actId="20577"/>
          <ac:spMkLst>
            <pc:docMk/>
            <pc:sldMk cId="862916938" sldId="335"/>
            <ac:spMk id="3" creationId="{88C5D823-F37C-6E08-14BD-F818AC0964D8}"/>
          </ac:spMkLst>
        </pc:spChg>
        <pc:spChg chg="mod">
          <ac:chgData name="Thomas, Jyothish (STFC,RAL,SC)" userId="b63a610e-c056-4e8a-86cf-b53c4157c213" providerId="ADAL" clId="{1A3E611E-1F79-4D79-A175-A3AC4E4FB9B1}" dt="2024-09-06T16:39:58.771" v="3439"/>
          <ac:spMkLst>
            <pc:docMk/>
            <pc:sldMk cId="862916938" sldId="335"/>
            <ac:spMk id="5" creationId="{67C2CF1F-7449-329B-3393-A23A68EB5DAD}"/>
          </ac:spMkLst>
        </pc:spChg>
        <pc:spChg chg="mod">
          <ac:chgData name="Thomas, Jyothish (STFC,RAL,SC)" userId="b63a610e-c056-4e8a-86cf-b53c4157c213" providerId="ADAL" clId="{1A3E611E-1F79-4D79-A175-A3AC4E4FB9B1}" dt="2024-09-06T16:06:25.895" v="2010" actId="207"/>
          <ac:spMkLst>
            <pc:docMk/>
            <pc:sldMk cId="862916938" sldId="335"/>
            <ac:spMk id="8" creationId="{87882D2E-4992-09BB-9A3B-71244DB53649}"/>
          </ac:spMkLst>
        </pc:spChg>
        <pc:cxnChg chg="del mod">
          <ac:chgData name="Thomas, Jyothish (STFC,RAL,SC)" userId="b63a610e-c056-4e8a-86cf-b53c4157c213" providerId="ADAL" clId="{1A3E611E-1F79-4D79-A175-A3AC4E4FB9B1}" dt="2024-09-06T16:07:31.562" v="2154" actId="478"/>
          <ac:cxnSpMkLst>
            <pc:docMk/>
            <pc:sldMk cId="862916938" sldId="335"/>
            <ac:cxnSpMk id="16" creationId="{C56DD21C-A730-4F92-EF4F-A06BD86898B0}"/>
          </ac:cxnSpMkLst>
        </pc:cxnChg>
        <pc:cxnChg chg="del mod">
          <ac:chgData name="Thomas, Jyothish (STFC,RAL,SC)" userId="b63a610e-c056-4e8a-86cf-b53c4157c213" providerId="ADAL" clId="{1A3E611E-1F79-4D79-A175-A3AC4E4FB9B1}" dt="2024-09-06T16:07:32.700" v="2155" actId="478"/>
          <ac:cxnSpMkLst>
            <pc:docMk/>
            <pc:sldMk cId="862916938" sldId="335"/>
            <ac:cxnSpMk id="22" creationId="{D74C9BFA-DFB7-B47C-55B6-C9F09F687329}"/>
          </ac:cxnSpMkLst>
        </pc:cxnChg>
      </pc:sldChg>
      <pc:sldChg chg="add del">
        <pc:chgData name="Thomas, Jyothish (STFC,RAL,SC)" userId="b63a610e-c056-4e8a-86cf-b53c4157c213" providerId="ADAL" clId="{1A3E611E-1F79-4D79-A175-A3AC4E4FB9B1}" dt="2024-09-06T16:10:00.059" v="2178" actId="47"/>
        <pc:sldMkLst>
          <pc:docMk/>
          <pc:sldMk cId="254276072" sldId="336"/>
        </pc:sldMkLst>
      </pc:sldChg>
      <pc:sldChg chg="modSp del mod">
        <pc:chgData name="Thomas, Jyothish (STFC,RAL,SC)" userId="b63a610e-c056-4e8a-86cf-b53c4157c213" providerId="ADAL" clId="{1A3E611E-1F79-4D79-A175-A3AC4E4FB9B1}" dt="2024-09-06T16:14:28.903" v="2345" actId="2696"/>
        <pc:sldMkLst>
          <pc:docMk/>
          <pc:sldMk cId="899927916" sldId="337"/>
        </pc:sldMkLst>
        <pc:spChg chg="mod">
          <ac:chgData name="Thomas, Jyothish (STFC,RAL,SC)" userId="b63a610e-c056-4e8a-86cf-b53c4157c213" providerId="ADAL" clId="{1A3E611E-1F79-4D79-A175-A3AC4E4FB9B1}" dt="2024-09-06T16:09:17.722" v="2175" actId="20577"/>
          <ac:spMkLst>
            <pc:docMk/>
            <pc:sldMk cId="899927916" sldId="337"/>
            <ac:spMk id="2" creationId="{C47BB7E6-B705-210A-81F1-A44B9B2EF23D}"/>
          </ac:spMkLst>
        </pc:spChg>
        <pc:graphicFrameChg chg="mod modGraphic">
          <ac:chgData name="Thomas, Jyothish (STFC,RAL,SC)" userId="b63a610e-c056-4e8a-86cf-b53c4157c213" providerId="ADAL" clId="{1A3E611E-1F79-4D79-A175-A3AC4E4FB9B1}" dt="2024-09-06T16:14:01.632" v="2341" actId="1076"/>
          <ac:graphicFrameMkLst>
            <pc:docMk/>
            <pc:sldMk cId="899927916" sldId="337"/>
            <ac:graphicFrameMk id="10" creationId="{3ACD5B1A-4700-3FF6-AB5C-BE168FB1E77F}"/>
          </ac:graphicFrameMkLst>
        </pc:graphicFrameChg>
        <pc:picChg chg="mod">
          <ac:chgData name="Thomas, Jyothish (STFC,RAL,SC)" userId="b63a610e-c056-4e8a-86cf-b53c4157c213" providerId="ADAL" clId="{1A3E611E-1F79-4D79-A175-A3AC4E4FB9B1}" dt="2024-09-06T16:13:56.818" v="2339" actId="1076"/>
          <ac:picMkLst>
            <pc:docMk/>
            <pc:sldMk cId="899927916" sldId="337"/>
            <ac:picMk id="7" creationId="{C90566EC-29AB-DB18-01A3-D39C01AB4810}"/>
          </ac:picMkLst>
        </pc:picChg>
      </pc:sldChg>
      <pc:sldChg chg="modSp add mod ord">
        <pc:chgData name="Thomas, Jyothish (STFC,RAL,SC)" userId="b63a610e-c056-4e8a-86cf-b53c4157c213" providerId="ADAL" clId="{1A3E611E-1F79-4D79-A175-A3AC4E4FB9B1}" dt="2024-09-06T16:39:58.771" v="3439"/>
        <pc:sldMkLst>
          <pc:docMk/>
          <pc:sldMk cId="996503355" sldId="338"/>
        </pc:sldMkLst>
        <pc:spChg chg="mod">
          <ac:chgData name="Thomas, Jyothish (STFC,RAL,SC)" userId="b63a610e-c056-4e8a-86cf-b53c4157c213" providerId="ADAL" clId="{1A3E611E-1F79-4D79-A175-A3AC4E4FB9B1}" dt="2024-09-06T16:14:54.802" v="2348" actId="20577"/>
          <ac:spMkLst>
            <pc:docMk/>
            <pc:sldMk cId="996503355" sldId="338"/>
            <ac:spMk id="3" creationId="{88C5D823-F37C-6E08-14BD-F818AC0964D8}"/>
          </ac:spMkLst>
        </pc:spChg>
        <pc:spChg chg="mod">
          <ac:chgData name="Thomas, Jyothish (STFC,RAL,SC)" userId="b63a610e-c056-4e8a-86cf-b53c4157c213" providerId="ADAL" clId="{1A3E611E-1F79-4D79-A175-A3AC4E4FB9B1}" dt="2024-09-06T16:39:58.771" v="3439"/>
          <ac:spMkLst>
            <pc:docMk/>
            <pc:sldMk cId="996503355" sldId="338"/>
            <ac:spMk id="5" creationId="{67C2CF1F-7449-329B-3393-A23A68EB5DAD}"/>
          </ac:spMkLst>
        </pc:spChg>
        <pc:spChg chg="mod">
          <ac:chgData name="Thomas, Jyothish (STFC,RAL,SC)" userId="b63a610e-c056-4e8a-86cf-b53c4157c213" providerId="ADAL" clId="{1A3E611E-1F79-4D79-A175-A3AC4E4FB9B1}" dt="2024-09-06T16:10:51.933" v="2282" actId="207"/>
          <ac:spMkLst>
            <pc:docMk/>
            <pc:sldMk cId="996503355" sldId="338"/>
            <ac:spMk id="6" creationId="{C5B6D432-DF9D-A114-36FD-CF4BD65F06B3}"/>
          </ac:spMkLst>
        </pc:spChg>
      </pc:sldChg>
      <pc:sldChg chg="add del">
        <pc:chgData name="Thomas, Jyothish (STFC,RAL,SC)" userId="b63a610e-c056-4e8a-86cf-b53c4157c213" providerId="ADAL" clId="{1A3E611E-1F79-4D79-A175-A3AC4E4FB9B1}" dt="2024-09-06T16:09:57.393" v="2177" actId="47"/>
        <pc:sldMkLst>
          <pc:docMk/>
          <pc:sldMk cId="2820675564" sldId="338"/>
        </pc:sldMkLst>
      </pc:sldChg>
      <pc:sldChg chg="add">
        <pc:chgData name="Thomas, Jyothish (STFC,RAL,SC)" userId="b63a610e-c056-4e8a-86cf-b53c4157c213" providerId="ADAL" clId="{1A3E611E-1F79-4D79-A175-A3AC4E4FB9B1}" dt="2024-09-06T16:14:24.583" v="2344" actId="2890"/>
        <pc:sldMkLst>
          <pc:docMk/>
          <pc:sldMk cId="1743643555" sldId="339"/>
        </pc:sldMkLst>
      </pc:sldChg>
      <pc:sldChg chg="modSp add mod">
        <pc:chgData name="Thomas, Jyothish (STFC,RAL,SC)" userId="b63a610e-c056-4e8a-86cf-b53c4157c213" providerId="ADAL" clId="{1A3E611E-1F79-4D79-A175-A3AC4E4FB9B1}" dt="2024-09-06T16:39:58.771" v="3439"/>
        <pc:sldMkLst>
          <pc:docMk/>
          <pc:sldMk cId="1143964118" sldId="340"/>
        </pc:sldMkLst>
        <pc:spChg chg="mod">
          <ac:chgData name="Thomas, Jyothish (STFC,RAL,SC)" userId="b63a610e-c056-4e8a-86cf-b53c4157c213" providerId="ADAL" clId="{1A3E611E-1F79-4D79-A175-A3AC4E4FB9B1}" dt="2024-09-06T16:16:12.845" v="2483" actId="20577"/>
          <ac:spMkLst>
            <pc:docMk/>
            <pc:sldMk cId="1143964118" sldId="340"/>
            <ac:spMk id="3" creationId="{88C5D823-F37C-6E08-14BD-F818AC0964D8}"/>
          </ac:spMkLst>
        </pc:spChg>
        <pc:spChg chg="mod">
          <ac:chgData name="Thomas, Jyothish (STFC,RAL,SC)" userId="b63a610e-c056-4e8a-86cf-b53c4157c213" providerId="ADAL" clId="{1A3E611E-1F79-4D79-A175-A3AC4E4FB9B1}" dt="2024-09-06T16:39:58.771" v="3439"/>
          <ac:spMkLst>
            <pc:docMk/>
            <pc:sldMk cId="1143964118" sldId="340"/>
            <ac:spMk id="5" creationId="{67C2CF1F-7449-329B-3393-A23A68EB5DAD}"/>
          </ac:spMkLst>
        </pc:spChg>
        <pc:spChg chg="mod">
          <ac:chgData name="Thomas, Jyothish (STFC,RAL,SC)" userId="b63a610e-c056-4e8a-86cf-b53c4157c213" providerId="ADAL" clId="{1A3E611E-1F79-4D79-A175-A3AC4E4FB9B1}" dt="2024-09-06T16:15:13.820" v="2351" actId="13822"/>
          <ac:spMkLst>
            <pc:docMk/>
            <pc:sldMk cId="1143964118" sldId="340"/>
            <ac:spMk id="6" creationId="{C5B6D432-DF9D-A114-36FD-CF4BD65F06B3}"/>
          </ac:spMkLst>
        </pc:spChg>
        <pc:spChg chg="mod">
          <ac:chgData name="Thomas, Jyothish (STFC,RAL,SC)" userId="b63a610e-c056-4e8a-86cf-b53c4157c213" providerId="ADAL" clId="{1A3E611E-1F79-4D79-A175-A3AC4E4FB9B1}" dt="2024-09-06T16:16:22.615" v="2485" actId="13822"/>
          <ac:spMkLst>
            <pc:docMk/>
            <pc:sldMk cId="1143964118" sldId="340"/>
            <ac:spMk id="8" creationId="{87882D2E-4992-09BB-9A3B-71244DB53649}"/>
          </ac:spMkLst>
        </pc:spChg>
      </pc:sldChg>
      <pc:sldChg chg="new del">
        <pc:chgData name="Thomas, Jyothish (STFC,RAL,SC)" userId="b63a610e-c056-4e8a-86cf-b53c4157c213" providerId="ADAL" clId="{1A3E611E-1F79-4D79-A175-A3AC4E4FB9B1}" dt="2024-09-06T16:42:11.867" v="3465" actId="2696"/>
        <pc:sldMkLst>
          <pc:docMk/>
          <pc:sldMk cId="586562762" sldId="341"/>
        </pc:sldMkLst>
      </pc:sldChg>
      <pc:sldChg chg="addSp delSp modSp add mod ord">
        <pc:chgData name="Thomas, Jyothish (STFC,RAL,SC)" userId="b63a610e-c056-4e8a-86cf-b53c4157c213" providerId="ADAL" clId="{1A3E611E-1F79-4D79-A175-A3AC4E4FB9B1}" dt="2024-09-10T08:10:55.439" v="5107" actId="20577"/>
        <pc:sldMkLst>
          <pc:docMk/>
          <pc:sldMk cId="1776625449" sldId="342"/>
        </pc:sldMkLst>
        <pc:spChg chg="mod">
          <ac:chgData name="Thomas, Jyothish (STFC,RAL,SC)" userId="b63a610e-c056-4e8a-86cf-b53c4157c213" providerId="ADAL" clId="{1A3E611E-1F79-4D79-A175-A3AC4E4FB9B1}" dt="2024-09-06T16:18:24.429" v="2528" actId="20577"/>
          <ac:spMkLst>
            <pc:docMk/>
            <pc:sldMk cId="1776625449" sldId="342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1A3E611E-1F79-4D79-A175-A3AC4E4FB9B1}" dt="2024-09-06T16:40:19.228" v="3440" actId="313"/>
          <ac:spMkLst>
            <pc:docMk/>
            <pc:sldMk cId="1776625449" sldId="342"/>
            <ac:spMk id="3" creationId="{88C5D823-F37C-6E08-14BD-F818AC0964D8}"/>
          </ac:spMkLst>
        </pc:spChg>
        <pc:spChg chg="mod">
          <ac:chgData name="Thomas, Jyothish (STFC,RAL,SC)" userId="b63a610e-c056-4e8a-86cf-b53c4157c213" providerId="ADAL" clId="{1A3E611E-1F79-4D79-A175-A3AC4E4FB9B1}" dt="2024-09-06T16:39:58.771" v="3439"/>
          <ac:spMkLst>
            <pc:docMk/>
            <pc:sldMk cId="1776625449" sldId="342"/>
            <ac:spMk id="5" creationId="{67C2CF1F-7449-329B-3393-A23A68EB5DAD}"/>
          </ac:spMkLst>
        </pc:spChg>
        <pc:spChg chg="mod">
          <ac:chgData name="Thomas, Jyothish (STFC,RAL,SC)" userId="b63a610e-c056-4e8a-86cf-b53c4157c213" providerId="ADAL" clId="{1A3E611E-1F79-4D79-A175-A3AC4E4FB9B1}" dt="2024-09-06T16:23:43.259" v="2795" actId="1076"/>
          <ac:spMkLst>
            <pc:docMk/>
            <pc:sldMk cId="1776625449" sldId="342"/>
            <ac:spMk id="6" creationId="{C5B6D432-DF9D-A114-36FD-CF4BD65F06B3}"/>
          </ac:spMkLst>
        </pc:spChg>
        <pc:spChg chg="mod">
          <ac:chgData name="Thomas, Jyothish (STFC,RAL,SC)" userId="b63a610e-c056-4e8a-86cf-b53c4157c213" providerId="ADAL" clId="{1A3E611E-1F79-4D79-A175-A3AC4E4FB9B1}" dt="2024-09-06T16:19:35.852" v="2690" actId="1076"/>
          <ac:spMkLst>
            <pc:docMk/>
            <pc:sldMk cId="1776625449" sldId="342"/>
            <ac:spMk id="7" creationId="{5CBC47BC-9A7F-C0D0-8AC0-A454141419B1}"/>
          </ac:spMkLst>
        </pc:spChg>
        <pc:spChg chg="mod">
          <ac:chgData name="Thomas, Jyothish (STFC,RAL,SC)" userId="b63a610e-c056-4e8a-86cf-b53c4157c213" providerId="ADAL" clId="{1A3E611E-1F79-4D79-A175-A3AC4E4FB9B1}" dt="2024-09-06T16:19:37.680" v="2691" actId="1076"/>
          <ac:spMkLst>
            <pc:docMk/>
            <pc:sldMk cId="1776625449" sldId="342"/>
            <ac:spMk id="8" creationId="{87882D2E-4992-09BB-9A3B-71244DB53649}"/>
          </ac:spMkLst>
        </pc:spChg>
        <pc:spChg chg="mod">
          <ac:chgData name="Thomas, Jyothish (STFC,RAL,SC)" userId="b63a610e-c056-4e8a-86cf-b53c4157c213" providerId="ADAL" clId="{1A3E611E-1F79-4D79-A175-A3AC4E4FB9B1}" dt="2024-09-10T08:10:55.439" v="5107" actId="20577"/>
          <ac:spMkLst>
            <pc:docMk/>
            <pc:sldMk cId="1776625449" sldId="342"/>
            <ac:spMk id="9" creationId="{D304DC22-4E22-2D24-8A9F-8BA00D006F6D}"/>
          </ac:spMkLst>
        </pc:spChg>
        <pc:spChg chg="mod">
          <ac:chgData name="Thomas, Jyothish (STFC,RAL,SC)" userId="b63a610e-c056-4e8a-86cf-b53c4157c213" providerId="ADAL" clId="{1A3E611E-1F79-4D79-A175-A3AC4E4FB9B1}" dt="2024-09-10T08:10:52.358" v="5103" actId="20577"/>
          <ac:spMkLst>
            <pc:docMk/>
            <pc:sldMk cId="1776625449" sldId="342"/>
            <ac:spMk id="10" creationId="{7EDFA9F4-2C71-3597-44E5-FA3014C9EF0B}"/>
          </ac:spMkLst>
        </pc:spChg>
        <pc:spChg chg="mod">
          <ac:chgData name="Thomas, Jyothish (STFC,RAL,SC)" userId="b63a610e-c056-4e8a-86cf-b53c4157c213" providerId="ADAL" clId="{1A3E611E-1F79-4D79-A175-A3AC4E4FB9B1}" dt="2024-09-06T16:19:41.445" v="2692" actId="1076"/>
          <ac:spMkLst>
            <pc:docMk/>
            <pc:sldMk cId="1776625449" sldId="342"/>
            <ac:spMk id="11" creationId="{D6186B22-ED54-BB36-7177-E083E1009148}"/>
          </ac:spMkLst>
        </pc:spChg>
        <pc:spChg chg="add mod">
          <ac:chgData name="Thomas, Jyothish (STFC,RAL,SC)" userId="b63a610e-c056-4e8a-86cf-b53c4157c213" providerId="ADAL" clId="{1A3E611E-1F79-4D79-A175-A3AC4E4FB9B1}" dt="2024-09-06T16:20:17.008" v="2712" actId="14100"/>
          <ac:spMkLst>
            <pc:docMk/>
            <pc:sldMk cId="1776625449" sldId="342"/>
            <ac:spMk id="31" creationId="{BDA1D95D-2959-83B8-CD04-F85DA554FDCF}"/>
          </ac:spMkLst>
        </pc:spChg>
        <pc:spChg chg="add mod">
          <ac:chgData name="Thomas, Jyothish (STFC,RAL,SC)" userId="b63a610e-c056-4e8a-86cf-b53c4157c213" providerId="ADAL" clId="{1A3E611E-1F79-4D79-A175-A3AC4E4FB9B1}" dt="2024-09-06T16:20:28.334" v="2717" actId="20577"/>
          <ac:spMkLst>
            <pc:docMk/>
            <pc:sldMk cId="1776625449" sldId="342"/>
            <ac:spMk id="33" creationId="{6B9F110B-B797-75A7-99E9-9CDCC05470FC}"/>
          </ac:spMkLst>
        </pc:spChg>
        <pc:cxnChg chg="mod">
          <ac:chgData name="Thomas, Jyothish (STFC,RAL,SC)" userId="b63a610e-c056-4e8a-86cf-b53c4157c213" providerId="ADAL" clId="{1A3E611E-1F79-4D79-A175-A3AC4E4FB9B1}" dt="2024-09-06T16:21:07.892" v="2733" actId="14100"/>
          <ac:cxnSpMkLst>
            <pc:docMk/>
            <pc:sldMk cId="1776625449" sldId="342"/>
            <ac:cxnSpMk id="13" creationId="{6DB9FEBD-CAB8-C919-545C-273BC0316A34}"/>
          </ac:cxnSpMkLst>
        </pc:cxnChg>
        <pc:cxnChg chg="mod">
          <ac:chgData name="Thomas, Jyothish (STFC,RAL,SC)" userId="b63a610e-c056-4e8a-86cf-b53c4157c213" providerId="ADAL" clId="{1A3E611E-1F79-4D79-A175-A3AC4E4FB9B1}" dt="2024-09-06T16:21:10.885" v="2734" actId="14100"/>
          <ac:cxnSpMkLst>
            <pc:docMk/>
            <pc:sldMk cId="1776625449" sldId="342"/>
            <ac:cxnSpMk id="16" creationId="{C56DD21C-A730-4F92-EF4F-A06BD86898B0}"/>
          </ac:cxnSpMkLst>
        </pc:cxnChg>
        <pc:cxnChg chg="mod">
          <ac:chgData name="Thomas, Jyothish (STFC,RAL,SC)" userId="b63a610e-c056-4e8a-86cf-b53c4157c213" providerId="ADAL" clId="{1A3E611E-1F79-4D79-A175-A3AC4E4FB9B1}" dt="2024-09-06T16:20:20.647" v="2713" actId="14100"/>
          <ac:cxnSpMkLst>
            <pc:docMk/>
            <pc:sldMk cId="1776625449" sldId="342"/>
            <ac:cxnSpMk id="19" creationId="{31AB69BE-2EF6-4396-9504-4EB2AC237983}"/>
          </ac:cxnSpMkLst>
        </pc:cxnChg>
        <pc:cxnChg chg="mod">
          <ac:chgData name="Thomas, Jyothish (STFC,RAL,SC)" userId="b63a610e-c056-4e8a-86cf-b53c4157c213" providerId="ADAL" clId="{1A3E611E-1F79-4D79-A175-A3AC4E4FB9B1}" dt="2024-09-06T16:20:57.622" v="2729" actId="14100"/>
          <ac:cxnSpMkLst>
            <pc:docMk/>
            <pc:sldMk cId="1776625449" sldId="342"/>
            <ac:cxnSpMk id="22" creationId="{D74C9BFA-DFB7-B47C-55B6-C9F09F687329}"/>
          </ac:cxnSpMkLst>
        </pc:cxnChg>
        <pc:cxnChg chg="mod">
          <ac:chgData name="Thomas, Jyothish (STFC,RAL,SC)" userId="b63a610e-c056-4e8a-86cf-b53c4157c213" providerId="ADAL" clId="{1A3E611E-1F79-4D79-A175-A3AC4E4FB9B1}" dt="2024-09-06T16:20:52.569" v="2728" actId="14100"/>
          <ac:cxnSpMkLst>
            <pc:docMk/>
            <pc:sldMk cId="1776625449" sldId="342"/>
            <ac:cxnSpMk id="25" creationId="{5E8A2A88-E4F5-062C-BF22-C5CA9812E780}"/>
          </ac:cxnSpMkLst>
        </pc:cxnChg>
        <pc:cxnChg chg="mod">
          <ac:chgData name="Thomas, Jyothish (STFC,RAL,SC)" userId="b63a610e-c056-4e8a-86cf-b53c4157c213" providerId="ADAL" clId="{1A3E611E-1F79-4D79-A175-A3AC4E4FB9B1}" dt="2024-09-06T16:20:49.285" v="2727" actId="14100"/>
          <ac:cxnSpMkLst>
            <pc:docMk/>
            <pc:sldMk cId="1776625449" sldId="342"/>
            <ac:cxnSpMk id="28" creationId="{7AA49E93-5384-97FD-B386-CEAB9AE3A0B1}"/>
          </ac:cxnSpMkLst>
        </pc:cxnChg>
        <pc:cxnChg chg="add mod">
          <ac:chgData name="Thomas, Jyothish (STFC,RAL,SC)" userId="b63a610e-c056-4e8a-86cf-b53c4157c213" providerId="ADAL" clId="{1A3E611E-1F79-4D79-A175-A3AC4E4FB9B1}" dt="2024-09-06T16:21:02.647" v="2732" actId="14100"/>
          <ac:cxnSpMkLst>
            <pc:docMk/>
            <pc:sldMk cId="1776625449" sldId="342"/>
            <ac:cxnSpMk id="51" creationId="{92532C64-8F1E-B1EF-4604-6C6FD3000F4D}"/>
          </ac:cxnSpMkLst>
        </pc:cxnChg>
        <pc:cxnChg chg="add mod">
          <ac:chgData name="Thomas, Jyothish (STFC,RAL,SC)" userId="b63a610e-c056-4e8a-86cf-b53c4157c213" providerId="ADAL" clId="{1A3E611E-1F79-4D79-A175-A3AC4E4FB9B1}" dt="2024-09-06T16:21:17.758" v="2737" actId="14100"/>
          <ac:cxnSpMkLst>
            <pc:docMk/>
            <pc:sldMk cId="1776625449" sldId="342"/>
            <ac:cxnSpMk id="56" creationId="{1252DBEB-D4EE-B8DA-5A52-4A426C8B955B}"/>
          </ac:cxnSpMkLst>
        </pc:cxnChg>
        <pc:cxnChg chg="add del mod">
          <ac:chgData name="Thomas, Jyothish (STFC,RAL,SC)" userId="b63a610e-c056-4e8a-86cf-b53c4157c213" providerId="ADAL" clId="{1A3E611E-1F79-4D79-A175-A3AC4E4FB9B1}" dt="2024-09-06T16:21:29.303" v="2739" actId="11529"/>
          <ac:cxnSpMkLst>
            <pc:docMk/>
            <pc:sldMk cId="1776625449" sldId="342"/>
            <ac:cxnSpMk id="60" creationId="{A09AD9C4-65E1-7CDD-C0DA-AD0FC48CBB1D}"/>
          </ac:cxnSpMkLst>
        </pc:cxnChg>
        <pc:cxnChg chg="add mod">
          <ac:chgData name="Thomas, Jyothish (STFC,RAL,SC)" userId="b63a610e-c056-4e8a-86cf-b53c4157c213" providerId="ADAL" clId="{1A3E611E-1F79-4D79-A175-A3AC4E4FB9B1}" dt="2024-09-06T16:23:38.942" v="2794" actId="1076"/>
          <ac:cxnSpMkLst>
            <pc:docMk/>
            <pc:sldMk cId="1776625449" sldId="342"/>
            <ac:cxnSpMk id="62" creationId="{734FA278-8ACC-9705-730B-E37E587E58DB}"/>
          </ac:cxnSpMkLst>
        </pc:cxnChg>
        <pc:cxnChg chg="add mod">
          <ac:chgData name="Thomas, Jyothish (STFC,RAL,SC)" userId="b63a610e-c056-4e8a-86cf-b53c4157c213" providerId="ADAL" clId="{1A3E611E-1F79-4D79-A175-A3AC4E4FB9B1}" dt="2024-09-06T16:23:38.942" v="2794" actId="1076"/>
          <ac:cxnSpMkLst>
            <pc:docMk/>
            <pc:sldMk cId="1776625449" sldId="342"/>
            <ac:cxnSpMk id="63" creationId="{040C94AC-A377-AFF8-ACB7-666A6C847C2D}"/>
          </ac:cxnSpMkLst>
        </pc:cxnChg>
        <pc:cxnChg chg="add mod">
          <ac:chgData name="Thomas, Jyothish (STFC,RAL,SC)" userId="b63a610e-c056-4e8a-86cf-b53c4157c213" providerId="ADAL" clId="{1A3E611E-1F79-4D79-A175-A3AC4E4FB9B1}" dt="2024-09-06T16:23:43.259" v="2795" actId="1076"/>
          <ac:cxnSpMkLst>
            <pc:docMk/>
            <pc:sldMk cId="1776625449" sldId="342"/>
            <ac:cxnSpMk id="66" creationId="{635EC38A-DDF2-B65F-BE3F-E76F02BEEE9E}"/>
          </ac:cxnSpMkLst>
        </pc:cxnChg>
        <pc:cxnChg chg="add mod">
          <ac:chgData name="Thomas, Jyothish (STFC,RAL,SC)" userId="b63a610e-c056-4e8a-86cf-b53c4157c213" providerId="ADAL" clId="{1A3E611E-1F79-4D79-A175-A3AC4E4FB9B1}" dt="2024-09-06T16:23:43.259" v="2795" actId="1076"/>
          <ac:cxnSpMkLst>
            <pc:docMk/>
            <pc:sldMk cId="1776625449" sldId="342"/>
            <ac:cxnSpMk id="69" creationId="{0EA78436-325E-B123-6B57-E3099CCD7C73}"/>
          </ac:cxnSpMkLst>
        </pc:cxnChg>
      </pc:sldChg>
      <pc:sldChg chg="add del setBg">
        <pc:chgData name="Thomas, Jyothish (STFC,RAL,SC)" userId="b63a610e-c056-4e8a-86cf-b53c4157c213" providerId="ADAL" clId="{1A3E611E-1F79-4D79-A175-A3AC4E4FB9B1}" dt="2024-09-06T16:24:21.981" v="2847"/>
        <pc:sldMkLst>
          <pc:docMk/>
          <pc:sldMk cId="2443335252" sldId="343"/>
        </pc:sldMkLst>
      </pc:sldChg>
      <pc:sldChg chg="modSp add mod ord">
        <pc:chgData name="Thomas, Jyothish (STFC,RAL,SC)" userId="b63a610e-c056-4e8a-86cf-b53c4157c213" providerId="ADAL" clId="{1A3E611E-1F79-4D79-A175-A3AC4E4FB9B1}" dt="2024-09-06T16:24:50.519" v="2885" actId="313"/>
        <pc:sldMkLst>
          <pc:docMk/>
          <pc:sldMk cId="3328137214" sldId="343"/>
        </pc:sldMkLst>
        <pc:spChg chg="mod">
          <ac:chgData name="Thomas, Jyothish (STFC,RAL,SC)" userId="b63a610e-c056-4e8a-86cf-b53c4157c213" providerId="ADAL" clId="{1A3E611E-1F79-4D79-A175-A3AC4E4FB9B1}" dt="2024-09-06T16:24:50.519" v="2885" actId="313"/>
          <ac:spMkLst>
            <pc:docMk/>
            <pc:sldMk cId="3328137214" sldId="343"/>
            <ac:spMk id="8" creationId="{A1A39C34-E01A-FD49-8603-2E8AE6BB5606}"/>
          </ac:spMkLst>
        </pc:spChg>
      </pc:sldChg>
      <pc:sldChg chg="modSp add mod ord">
        <pc:chgData name="Thomas, Jyothish (STFC,RAL,SC)" userId="b63a610e-c056-4e8a-86cf-b53c4157c213" providerId="ADAL" clId="{1A3E611E-1F79-4D79-A175-A3AC4E4FB9B1}" dt="2024-09-06T17:18:47.707" v="4862" actId="20577"/>
        <pc:sldMkLst>
          <pc:docMk/>
          <pc:sldMk cId="3846473512" sldId="344"/>
        </pc:sldMkLst>
        <pc:spChg chg="mod">
          <ac:chgData name="Thomas, Jyothish (STFC,RAL,SC)" userId="b63a610e-c056-4e8a-86cf-b53c4157c213" providerId="ADAL" clId="{1A3E611E-1F79-4D79-A175-A3AC4E4FB9B1}" dt="2024-09-06T16:25:44.900" v="2916" actId="20577"/>
          <ac:spMkLst>
            <pc:docMk/>
            <pc:sldMk cId="3846473512" sldId="344"/>
            <ac:spMk id="2" creationId="{52F7CEB9-F732-AB32-193F-2F8224E52730}"/>
          </ac:spMkLst>
        </pc:spChg>
        <pc:spChg chg="mod">
          <ac:chgData name="Thomas, Jyothish (STFC,RAL,SC)" userId="b63a610e-c056-4e8a-86cf-b53c4157c213" providerId="ADAL" clId="{1A3E611E-1F79-4D79-A175-A3AC4E4FB9B1}" dt="2024-09-06T17:18:47.707" v="4862" actId="20577"/>
          <ac:spMkLst>
            <pc:docMk/>
            <pc:sldMk cId="3846473512" sldId="344"/>
            <ac:spMk id="3" creationId="{BDCCD526-FC5B-C537-8E3F-D770652E3F69}"/>
          </ac:spMkLst>
        </pc:spChg>
      </pc:sldChg>
      <pc:sldChg chg="addSp delSp modSp add mod">
        <pc:chgData name="Thomas, Jyothish (STFC,RAL,SC)" userId="b63a610e-c056-4e8a-86cf-b53c4157c213" providerId="ADAL" clId="{1A3E611E-1F79-4D79-A175-A3AC4E4FB9B1}" dt="2024-09-06T16:40:23.757" v="3442" actId="313"/>
        <pc:sldMkLst>
          <pc:docMk/>
          <pc:sldMk cId="521186198" sldId="345"/>
        </pc:sldMkLst>
        <pc:spChg chg="mod">
          <ac:chgData name="Thomas, Jyothish (STFC,RAL,SC)" userId="b63a610e-c056-4e8a-86cf-b53c4157c213" providerId="ADAL" clId="{1A3E611E-1F79-4D79-A175-A3AC4E4FB9B1}" dt="2024-09-06T16:40:23.757" v="3442" actId="313"/>
          <ac:spMkLst>
            <pc:docMk/>
            <pc:sldMk cId="521186198" sldId="345"/>
            <ac:spMk id="2" creationId="{52F7CEB9-F732-AB32-193F-2F8224E52730}"/>
          </ac:spMkLst>
        </pc:spChg>
        <pc:spChg chg="del mod">
          <ac:chgData name="Thomas, Jyothish (STFC,RAL,SC)" userId="b63a610e-c056-4e8a-86cf-b53c4157c213" providerId="ADAL" clId="{1A3E611E-1F79-4D79-A175-A3AC4E4FB9B1}" dt="2024-09-06T16:28:37.673" v="3151" actId="478"/>
          <ac:spMkLst>
            <pc:docMk/>
            <pc:sldMk cId="521186198" sldId="345"/>
            <ac:spMk id="3" creationId="{BDCCD526-FC5B-C537-8E3F-D770652E3F69}"/>
          </ac:spMkLst>
        </pc:spChg>
        <pc:spChg chg="add mod">
          <ac:chgData name="Thomas, Jyothish (STFC,RAL,SC)" userId="b63a610e-c056-4e8a-86cf-b53c4157c213" providerId="ADAL" clId="{1A3E611E-1F79-4D79-A175-A3AC4E4FB9B1}" dt="2024-09-06T16:30:26.737" v="3192" actId="20577"/>
          <ac:spMkLst>
            <pc:docMk/>
            <pc:sldMk cId="521186198" sldId="345"/>
            <ac:spMk id="5" creationId="{C224CA47-CCF7-EDD0-E945-F5DB8693350F}"/>
          </ac:spMkLst>
        </pc:spChg>
        <pc:spChg chg="add mod">
          <ac:chgData name="Thomas, Jyothish (STFC,RAL,SC)" userId="b63a610e-c056-4e8a-86cf-b53c4157c213" providerId="ADAL" clId="{1A3E611E-1F79-4D79-A175-A3AC4E4FB9B1}" dt="2024-09-06T16:29:03.463" v="3162" actId="1076"/>
          <ac:spMkLst>
            <pc:docMk/>
            <pc:sldMk cId="521186198" sldId="345"/>
            <ac:spMk id="6" creationId="{8B4B1949-2FC0-B0D1-AFAE-FACC91EB9324}"/>
          </ac:spMkLst>
        </pc:spChg>
        <pc:spChg chg="add mod">
          <ac:chgData name="Thomas, Jyothish (STFC,RAL,SC)" userId="b63a610e-c056-4e8a-86cf-b53c4157c213" providerId="ADAL" clId="{1A3E611E-1F79-4D79-A175-A3AC4E4FB9B1}" dt="2024-09-06T16:30:33.376" v="3194" actId="20577"/>
          <ac:spMkLst>
            <pc:docMk/>
            <pc:sldMk cId="521186198" sldId="345"/>
            <ac:spMk id="7" creationId="{4C7B2367-0964-BDC6-89DA-A3A522E1C1DD}"/>
          </ac:spMkLst>
        </pc:spChg>
        <pc:spChg chg="add mod">
          <ac:chgData name="Thomas, Jyothish (STFC,RAL,SC)" userId="b63a610e-c056-4e8a-86cf-b53c4157c213" providerId="ADAL" clId="{1A3E611E-1F79-4D79-A175-A3AC4E4FB9B1}" dt="2024-09-06T16:30:36.066" v="3196" actId="20577"/>
          <ac:spMkLst>
            <pc:docMk/>
            <pc:sldMk cId="521186198" sldId="345"/>
            <ac:spMk id="8" creationId="{04673A2F-C41D-D19B-D492-D43E355AE518}"/>
          </ac:spMkLst>
        </pc:spChg>
        <pc:spChg chg="add mod">
          <ac:chgData name="Thomas, Jyothish (STFC,RAL,SC)" userId="b63a610e-c056-4e8a-86cf-b53c4157c213" providerId="ADAL" clId="{1A3E611E-1F79-4D79-A175-A3AC4E4FB9B1}" dt="2024-09-06T16:30:14.068" v="3189" actId="1076"/>
          <ac:spMkLst>
            <pc:docMk/>
            <pc:sldMk cId="521186198" sldId="345"/>
            <ac:spMk id="9" creationId="{770AB229-520F-0CC9-D681-E60D06E059AB}"/>
          </ac:spMkLst>
        </pc:spChg>
        <pc:spChg chg="add mod">
          <ac:chgData name="Thomas, Jyothish (STFC,RAL,SC)" userId="b63a610e-c056-4e8a-86cf-b53c4157c213" providerId="ADAL" clId="{1A3E611E-1F79-4D79-A175-A3AC4E4FB9B1}" dt="2024-09-06T16:31:05.154" v="3212" actId="20577"/>
          <ac:spMkLst>
            <pc:docMk/>
            <pc:sldMk cId="521186198" sldId="345"/>
            <ac:spMk id="18" creationId="{A210943C-82FB-636B-0B3A-2C8809FF5FC0}"/>
          </ac:spMkLst>
        </pc:spChg>
        <pc:cxnChg chg="add">
          <ac:chgData name="Thomas, Jyothish (STFC,RAL,SC)" userId="b63a610e-c056-4e8a-86cf-b53c4157c213" providerId="ADAL" clId="{1A3E611E-1F79-4D79-A175-A3AC4E4FB9B1}" dt="2024-09-06T16:30:18.638" v="3190" actId="11529"/>
          <ac:cxnSpMkLst>
            <pc:docMk/>
            <pc:sldMk cId="521186198" sldId="345"/>
            <ac:cxnSpMk id="11" creationId="{726C7594-FCCF-6EB4-A61F-47B9BEF65D21}"/>
          </ac:cxnSpMkLst>
        </pc:cxnChg>
        <pc:cxnChg chg="add mod">
          <ac:chgData name="Thomas, Jyothish (STFC,RAL,SC)" userId="b63a610e-c056-4e8a-86cf-b53c4157c213" providerId="ADAL" clId="{1A3E611E-1F79-4D79-A175-A3AC4E4FB9B1}" dt="2024-09-06T16:30:44.399" v="3199" actId="14100"/>
          <ac:cxnSpMkLst>
            <pc:docMk/>
            <pc:sldMk cId="521186198" sldId="345"/>
            <ac:cxnSpMk id="12" creationId="{628821AD-8B16-F78F-32E6-7236A7752B9A}"/>
          </ac:cxnSpMkLst>
        </pc:cxnChg>
        <pc:cxnChg chg="add mod">
          <ac:chgData name="Thomas, Jyothish (STFC,RAL,SC)" userId="b63a610e-c056-4e8a-86cf-b53c4157c213" providerId="ADAL" clId="{1A3E611E-1F79-4D79-A175-A3AC4E4FB9B1}" dt="2024-09-06T16:30:50.045" v="3202" actId="14100"/>
          <ac:cxnSpMkLst>
            <pc:docMk/>
            <pc:sldMk cId="521186198" sldId="345"/>
            <ac:cxnSpMk id="15" creationId="{8BAA4090-5E1F-EAEA-089E-EE95D498B8FE}"/>
          </ac:cxnSpMkLst>
        </pc:cxnChg>
      </pc:sldChg>
      <pc:sldChg chg="delSp modSp add mod">
        <pc:chgData name="Thomas, Jyothish (STFC,RAL,SC)" userId="b63a610e-c056-4e8a-86cf-b53c4157c213" providerId="ADAL" clId="{1A3E611E-1F79-4D79-A175-A3AC4E4FB9B1}" dt="2024-09-06T16:41:20.734" v="3464" actId="20577"/>
        <pc:sldMkLst>
          <pc:docMk/>
          <pc:sldMk cId="99643144" sldId="346"/>
        </pc:sldMkLst>
        <pc:spChg chg="mod">
          <ac:chgData name="Thomas, Jyothish (STFC,RAL,SC)" userId="b63a610e-c056-4e8a-86cf-b53c4157c213" providerId="ADAL" clId="{1A3E611E-1F79-4D79-A175-A3AC4E4FB9B1}" dt="2024-09-06T16:41:20.734" v="3464" actId="20577"/>
          <ac:spMkLst>
            <pc:docMk/>
            <pc:sldMk cId="99643144" sldId="346"/>
            <ac:spMk id="2" creationId="{52F7CEB9-F732-AB32-193F-2F8224E52730}"/>
          </ac:spMkLst>
        </pc:spChg>
        <pc:spChg chg="mod">
          <ac:chgData name="Thomas, Jyothish (STFC,RAL,SC)" userId="b63a610e-c056-4e8a-86cf-b53c4157c213" providerId="ADAL" clId="{1A3E611E-1F79-4D79-A175-A3AC4E4FB9B1}" dt="2024-09-06T16:31:22.014" v="3217" actId="20577"/>
          <ac:spMkLst>
            <pc:docMk/>
            <pc:sldMk cId="99643144" sldId="346"/>
            <ac:spMk id="5" creationId="{C224CA47-CCF7-EDD0-E945-F5DB8693350F}"/>
          </ac:spMkLst>
        </pc:spChg>
        <pc:spChg chg="mod">
          <ac:chgData name="Thomas, Jyothish (STFC,RAL,SC)" userId="b63a610e-c056-4e8a-86cf-b53c4157c213" providerId="ADAL" clId="{1A3E611E-1F79-4D79-A175-A3AC4E4FB9B1}" dt="2024-09-06T16:31:31.739" v="3223" actId="20577"/>
          <ac:spMkLst>
            <pc:docMk/>
            <pc:sldMk cId="99643144" sldId="346"/>
            <ac:spMk id="6" creationId="{8B4B1949-2FC0-B0D1-AFAE-FACC91EB9324}"/>
          </ac:spMkLst>
        </pc:spChg>
        <pc:spChg chg="mod">
          <ac:chgData name="Thomas, Jyothish (STFC,RAL,SC)" userId="b63a610e-c056-4e8a-86cf-b53c4157c213" providerId="ADAL" clId="{1A3E611E-1F79-4D79-A175-A3AC4E4FB9B1}" dt="2024-09-06T16:31:38.330" v="3225" actId="20577"/>
          <ac:spMkLst>
            <pc:docMk/>
            <pc:sldMk cId="99643144" sldId="346"/>
            <ac:spMk id="7" creationId="{4C7B2367-0964-BDC6-89DA-A3A522E1C1DD}"/>
          </ac:spMkLst>
        </pc:spChg>
        <pc:spChg chg="mod">
          <ac:chgData name="Thomas, Jyothish (STFC,RAL,SC)" userId="b63a610e-c056-4e8a-86cf-b53c4157c213" providerId="ADAL" clId="{1A3E611E-1F79-4D79-A175-A3AC4E4FB9B1}" dt="2024-09-06T16:31:48.254" v="3229" actId="20577"/>
          <ac:spMkLst>
            <pc:docMk/>
            <pc:sldMk cId="99643144" sldId="346"/>
            <ac:spMk id="8" creationId="{04673A2F-C41D-D19B-D492-D43E355AE518}"/>
          </ac:spMkLst>
        </pc:spChg>
        <pc:cxnChg chg="mod">
          <ac:chgData name="Thomas, Jyothish (STFC,RAL,SC)" userId="b63a610e-c056-4e8a-86cf-b53c4157c213" providerId="ADAL" clId="{1A3E611E-1F79-4D79-A175-A3AC4E4FB9B1}" dt="2024-09-06T16:31:54.481" v="3230" actId="14100"/>
          <ac:cxnSpMkLst>
            <pc:docMk/>
            <pc:sldMk cId="99643144" sldId="346"/>
            <ac:cxnSpMk id="12" creationId="{628821AD-8B16-F78F-32E6-7236A7752B9A}"/>
          </ac:cxnSpMkLst>
        </pc:cxnChg>
        <pc:cxnChg chg="del mod">
          <ac:chgData name="Thomas, Jyothish (STFC,RAL,SC)" userId="b63a610e-c056-4e8a-86cf-b53c4157c213" providerId="ADAL" clId="{1A3E611E-1F79-4D79-A175-A3AC4E4FB9B1}" dt="2024-09-06T16:31:56.605" v="3231" actId="478"/>
          <ac:cxnSpMkLst>
            <pc:docMk/>
            <pc:sldMk cId="99643144" sldId="346"/>
            <ac:cxnSpMk id="15" creationId="{8BAA4090-5E1F-EAEA-089E-EE95D498B8FE}"/>
          </ac:cxnSpMkLst>
        </pc:cxnChg>
      </pc:sldChg>
      <pc:sldChg chg="modSp add mod">
        <pc:chgData name="Thomas, Jyothish (STFC,RAL,SC)" userId="b63a610e-c056-4e8a-86cf-b53c4157c213" providerId="ADAL" clId="{1A3E611E-1F79-4D79-A175-A3AC4E4FB9B1}" dt="2024-09-06T16:40:28.502" v="3443" actId="313"/>
        <pc:sldMkLst>
          <pc:docMk/>
          <pc:sldMk cId="1240619654" sldId="347"/>
        </pc:sldMkLst>
        <pc:spChg chg="mod">
          <ac:chgData name="Thomas, Jyothish (STFC,RAL,SC)" userId="b63a610e-c056-4e8a-86cf-b53c4157c213" providerId="ADAL" clId="{1A3E611E-1F79-4D79-A175-A3AC4E4FB9B1}" dt="2024-09-06T16:40:28.502" v="3443" actId="313"/>
          <ac:spMkLst>
            <pc:docMk/>
            <pc:sldMk cId="1240619654" sldId="347"/>
            <ac:spMk id="2" creationId="{52F7CEB9-F732-AB32-193F-2F8224E52730}"/>
          </ac:spMkLst>
        </pc:spChg>
        <pc:spChg chg="mod">
          <ac:chgData name="Thomas, Jyothish (STFC,RAL,SC)" userId="b63a610e-c056-4e8a-86cf-b53c4157c213" providerId="ADAL" clId="{1A3E611E-1F79-4D79-A175-A3AC4E4FB9B1}" dt="2024-09-06T16:32:10.165" v="3236" actId="20577"/>
          <ac:spMkLst>
            <pc:docMk/>
            <pc:sldMk cId="1240619654" sldId="347"/>
            <ac:spMk id="5" creationId="{C224CA47-CCF7-EDD0-E945-F5DB8693350F}"/>
          </ac:spMkLst>
        </pc:spChg>
        <pc:spChg chg="mod">
          <ac:chgData name="Thomas, Jyothish (STFC,RAL,SC)" userId="b63a610e-c056-4e8a-86cf-b53c4157c213" providerId="ADAL" clId="{1A3E611E-1F79-4D79-A175-A3AC4E4FB9B1}" dt="2024-09-06T16:32:15.971" v="3240" actId="20577"/>
          <ac:spMkLst>
            <pc:docMk/>
            <pc:sldMk cId="1240619654" sldId="347"/>
            <ac:spMk id="6" creationId="{8B4B1949-2FC0-B0D1-AFAE-FACC91EB9324}"/>
          </ac:spMkLst>
        </pc:spChg>
        <pc:spChg chg="mod">
          <ac:chgData name="Thomas, Jyothish (STFC,RAL,SC)" userId="b63a610e-c056-4e8a-86cf-b53c4157c213" providerId="ADAL" clId="{1A3E611E-1F79-4D79-A175-A3AC4E4FB9B1}" dt="2024-09-06T16:32:36.972" v="3252" actId="20577"/>
          <ac:spMkLst>
            <pc:docMk/>
            <pc:sldMk cId="1240619654" sldId="347"/>
            <ac:spMk id="7" creationId="{4C7B2367-0964-BDC6-89DA-A3A522E1C1DD}"/>
          </ac:spMkLst>
        </pc:spChg>
        <pc:spChg chg="mod">
          <ac:chgData name="Thomas, Jyothish (STFC,RAL,SC)" userId="b63a610e-c056-4e8a-86cf-b53c4157c213" providerId="ADAL" clId="{1A3E611E-1F79-4D79-A175-A3AC4E4FB9B1}" dt="2024-09-06T16:32:19.067" v="3242" actId="20577"/>
          <ac:spMkLst>
            <pc:docMk/>
            <pc:sldMk cId="1240619654" sldId="347"/>
            <ac:spMk id="8" creationId="{04673A2F-C41D-D19B-D492-D43E355AE518}"/>
          </ac:spMkLst>
        </pc:spChg>
        <pc:cxnChg chg="mod">
          <ac:chgData name="Thomas, Jyothish (STFC,RAL,SC)" userId="b63a610e-c056-4e8a-86cf-b53c4157c213" providerId="ADAL" clId="{1A3E611E-1F79-4D79-A175-A3AC4E4FB9B1}" dt="2024-09-06T16:32:28.216" v="3247" actId="14100"/>
          <ac:cxnSpMkLst>
            <pc:docMk/>
            <pc:sldMk cId="1240619654" sldId="347"/>
            <ac:cxnSpMk id="11" creationId="{726C7594-FCCF-6EB4-A61F-47B9BEF65D21}"/>
          </ac:cxnSpMkLst>
        </pc:cxnChg>
        <pc:cxnChg chg="mod">
          <ac:chgData name="Thomas, Jyothish (STFC,RAL,SC)" userId="b63a610e-c056-4e8a-86cf-b53c4157c213" providerId="ADAL" clId="{1A3E611E-1F79-4D79-A175-A3AC4E4FB9B1}" dt="2024-09-06T16:32:33.528" v="3248" actId="14100"/>
          <ac:cxnSpMkLst>
            <pc:docMk/>
            <pc:sldMk cId="1240619654" sldId="347"/>
            <ac:cxnSpMk id="12" creationId="{628821AD-8B16-F78F-32E6-7236A7752B9A}"/>
          </ac:cxnSpMkLst>
        </pc:cxnChg>
      </pc:sldChg>
      <pc:sldChg chg="addSp delSp modSp add mod ord">
        <pc:chgData name="Thomas, Jyothish (STFC,RAL,SC)" userId="b63a610e-c056-4e8a-86cf-b53c4157c213" providerId="ADAL" clId="{1A3E611E-1F79-4D79-A175-A3AC4E4FB9B1}" dt="2024-09-06T16:40:31.106" v="3444" actId="313"/>
        <pc:sldMkLst>
          <pc:docMk/>
          <pc:sldMk cId="1380286691" sldId="348"/>
        </pc:sldMkLst>
        <pc:spChg chg="mod">
          <ac:chgData name="Thomas, Jyothish (STFC,RAL,SC)" userId="b63a610e-c056-4e8a-86cf-b53c4157c213" providerId="ADAL" clId="{1A3E611E-1F79-4D79-A175-A3AC4E4FB9B1}" dt="2024-09-06T16:40:31.106" v="3444" actId="313"/>
          <ac:spMkLst>
            <pc:docMk/>
            <pc:sldMk cId="1380286691" sldId="348"/>
            <ac:spMk id="2" creationId="{52F7CEB9-F732-AB32-193F-2F8224E52730}"/>
          </ac:spMkLst>
        </pc:spChg>
        <pc:spChg chg="mod">
          <ac:chgData name="Thomas, Jyothish (STFC,RAL,SC)" userId="b63a610e-c056-4e8a-86cf-b53c4157c213" providerId="ADAL" clId="{1A3E611E-1F79-4D79-A175-A3AC4E4FB9B1}" dt="2024-09-06T16:37:05.743" v="3424" actId="20577"/>
          <ac:spMkLst>
            <pc:docMk/>
            <pc:sldMk cId="1380286691" sldId="348"/>
            <ac:spMk id="3" creationId="{BDCCD526-FC5B-C537-8E3F-D770652E3F69}"/>
          </ac:spMkLst>
        </pc:spChg>
        <pc:picChg chg="add del mod">
          <ac:chgData name="Thomas, Jyothish (STFC,RAL,SC)" userId="b63a610e-c056-4e8a-86cf-b53c4157c213" providerId="ADAL" clId="{1A3E611E-1F79-4D79-A175-A3AC4E4FB9B1}" dt="2024-09-06T16:36:13.200" v="3413" actId="478"/>
          <ac:picMkLst>
            <pc:docMk/>
            <pc:sldMk cId="1380286691" sldId="348"/>
            <ac:picMk id="5" creationId="{2420942A-0221-4460-A6EA-2283228F0497}"/>
          </ac:picMkLst>
        </pc:picChg>
        <pc:picChg chg="add del mod">
          <ac:chgData name="Thomas, Jyothish (STFC,RAL,SC)" userId="b63a610e-c056-4e8a-86cf-b53c4157c213" providerId="ADAL" clId="{1A3E611E-1F79-4D79-A175-A3AC4E4FB9B1}" dt="2024-09-06T16:36:29.950" v="3418" actId="478"/>
          <ac:picMkLst>
            <pc:docMk/>
            <pc:sldMk cId="1380286691" sldId="348"/>
            <ac:picMk id="7" creationId="{BC21909F-01B5-DC6D-CC43-75CC9065047D}"/>
          </ac:picMkLst>
        </pc:picChg>
        <pc:picChg chg="add mod">
          <ac:chgData name="Thomas, Jyothish (STFC,RAL,SC)" userId="b63a610e-c056-4e8a-86cf-b53c4157c213" providerId="ADAL" clId="{1A3E611E-1F79-4D79-A175-A3AC4E4FB9B1}" dt="2024-09-06T16:37:09.811" v="3425" actId="1076"/>
          <ac:picMkLst>
            <pc:docMk/>
            <pc:sldMk cId="1380286691" sldId="348"/>
            <ac:picMk id="8" creationId="{9C5AFA99-79B7-BCC7-795C-17B2D05712F2}"/>
          </ac:picMkLst>
        </pc:picChg>
      </pc:sldChg>
      <pc:sldChg chg="add del setBg">
        <pc:chgData name="Thomas, Jyothish (STFC,RAL,SC)" userId="b63a610e-c056-4e8a-86cf-b53c4157c213" providerId="ADAL" clId="{1A3E611E-1F79-4D79-A175-A3AC4E4FB9B1}" dt="2024-09-06T16:37:55.826" v="3428" actId="47"/>
        <pc:sldMkLst>
          <pc:docMk/>
          <pc:sldMk cId="616958250" sldId="349"/>
        </pc:sldMkLst>
      </pc:sldChg>
      <pc:sldChg chg="add del setBg">
        <pc:chgData name="Thomas, Jyothish (STFC,RAL,SC)" userId="b63a610e-c056-4e8a-86cf-b53c4157c213" providerId="ADAL" clId="{1A3E611E-1F79-4D79-A175-A3AC4E4FB9B1}" dt="2024-09-06T16:48:17" v="3512"/>
        <pc:sldMkLst>
          <pc:docMk/>
          <pc:sldMk cId="1264084671" sldId="349"/>
        </pc:sldMkLst>
      </pc:sldChg>
      <pc:sldChg chg="add ord">
        <pc:chgData name="Thomas, Jyothish (STFC,RAL,SC)" userId="b63a610e-c056-4e8a-86cf-b53c4157c213" providerId="ADAL" clId="{1A3E611E-1F79-4D79-A175-A3AC4E4FB9B1}" dt="2024-09-06T16:48:23.359" v="3515"/>
        <pc:sldMkLst>
          <pc:docMk/>
          <pc:sldMk cId="3342787907" sldId="349"/>
        </pc:sldMkLst>
      </pc:sldChg>
      <pc:sldChg chg="add del ord setBg">
        <pc:chgData name="Thomas, Jyothish (STFC,RAL,SC)" userId="b63a610e-c056-4e8a-86cf-b53c4157c213" providerId="ADAL" clId="{1A3E611E-1F79-4D79-A175-A3AC4E4FB9B1}" dt="2024-09-06T16:49:17.917" v="3520" actId="47"/>
        <pc:sldMkLst>
          <pc:docMk/>
          <pc:sldMk cId="3356533211" sldId="350"/>
        </pc:sldMkLst>
      </pc:sldChg>
      <pc:sldChg chg="addSp delSp modSp add mod">
        <pc:chgData name="Thomas, Jyothish (STFC,RAL,SC)" userId="b63a610e-c056-4e8a-86cf-b53c4157c213" providerId="ADAL" clId="{1A3E611E-1F79-4D79-A175-A3AC4E4FB9B1}" dt="2024-09-09T08:11:01.072" v="5086" actId="1076"/>
        <pc:sldMkLst>
          <pc:docMk/>
          <pc:sldMk cId="3251313020" sldId="351"/>
        </pc:sldMkLst>
        <pc:spChg chg="mod">
          <ac:chgData name="Thomas, Jyothish (STFC,RAL,SC)" userId="b63a610e-c056-4e8a-86cf-b53c4157c213" providerId="ADAL" clId="{1A3E611E-1F79-4D79-A175-A3AC4E4FB9B1}" dt="2024-09-09T08:10:56.261" v="5085" actId="1076"/>
          <ac:spMkLst>
            <pc:docMk/>
            <pc:sldMk cId="3251313020" sldId="351"/>
            <ac:spMk id="2" creationId="{52F7CEB9-F732-AB32-193F-2F8224E52730}"/>
          </ac:spMkLst>
        </pc:spChg>
        <pc:spChg chg="add mod">
          <ac:chgData name="Thomas, Jyothish (STFC,RAL,SC)" userId="b63a610e-c056-4e8a-86cf-b53c4157c213" providerId="ADAL" clId="{1A3E611E-1F79-4D79-A175-A3AC4E4FB9B1}" dt="2024-09-09T08:11:01.072" v="5086" actId="1076"/>
          <ac:spMkLst>
            <pc:docMk/>
            <pc:sldMk cId="3251313020" sldId="351"/>
            <ac:spMk id="13" creationId="{0906F6FB-9866-7942-AC0D-931741D3CD73}"/>
          </ac:spMkLst>
        </pc:spChg>
        <pc:picChg chg="add del">
          <ac:chgData name="Thomas, Jyothish (STFC,RAL,SC)" userId="b63a610e-c056-4e8a-86cf-b53c4157c213" providerId="ADAL" clId="{1A3E611E-1F79-4D79-A175-A3AC4E4FB9B1}" dt="2024-09-09T08:10:35.908" v="5081" actId="22"/>
          <ac:picMkLst>
            <pc:docMk/>
            <pc:sldMk cId="3251313020" sldId="351"/>
            <ac:picMk id="15" creationId="{C754849C-A898-99A9-9EB5-C2ACCC791E74}"/>
          </ac:picMkLst>
        </pc:picChg>
        <pc:cxnChg chg="add mod">
          <ac:chgData name="Thomas, Jyothish (STFC,RAL,SC)" userId="b63a610e-c056-4e8a-86cf-b53c4157c213" providerId="ADAL" clId="{1A3E611E-1F79-4D79-A175-A3AC4E4FB9B1}" dt="2024-09-09T08:11:01.072" v="5086" actId="1076"/>
          <ac:cxnSpMkLst>
            <pc:docMk/>
            <pc:sldMk cId="3251313020" sldId="351"/>
            <ac:cxnSpMk id="3" creationId="{C3066B37-00F7-5C1B-FFC8-80D1B52BEB39}"/>
          </ac:cxnSpMkLst>
        </pc:cxnChg>
        <pc:cxnChg chg="mod">
          <ac:chgData name="Thomas, Jyothish (STFC,RAL,SC)" userId="b63a610e-c056-4e8a-86cf-b53c4157c213" providerId="ADAL" clId="{1A3E611E-1F79-4D79-A175-A3AC4E4FB9B1}" dt="2024-09-06T16:49:29.171" v="3522" actId="208"/>
          <ac:cxnSpMkLst>
            <pc:docMk/>
            <pc:sldMk cId="3251313020" sldId="351"/>
            <ac:cxnSpMk id="11" creationId="{726C7594-FCCF-6EB4-A61F-47B9BEF65D21}"/>
          </ac:cxnSpMkLst>
        </pc:cxnChg>
      </pc:sldChg>
      <pc:sldChg chg="addSp modSp add mod ord setBg">
        <pc:chgData name="Thomas, Jyothish (STFC,RAL,SC)" userId="b63a610e-c056-4e8a-86cf-b53c4157c213" providerId="ADAL" clId="{1A3E611E-1F79-4D79-A175-A3AC4E4FB9B1}" dt="2024-09-09T08:10:52.771" v="5083" actId="1076"/>
        <pc:sldMkLst>
          <pc:docMk/>
          <pc:sldMk cId="4006471287" sldId="352"/>
        </pc:sldMkLst>
        <pc:spChg chg="add mod">
          <ac:chgData name="Thomas, Jyothish (STFC,RAL,SC)" userId="b63a610e-c056-4e8a-86cf-b53c4157c213" providerId="ADAL" clId="{1A3E611E-1F79-4D79-A175-A3AC4E4FB9B1}" dt="2024-09-09T08:10:52.771" v="5083" actId="1076"/>
          <ac:spMkLst>
            <pc:docMk/>
            <pc:sldMk cId="4006471287" sldId="352"/>
            <ac:spMk id="10" creationId="{80F6D760-7643-1300-4CE0-6D021C8232AA}"/>
          </ac:spMkLst>
        </pc:spChg>
        <pc:cxnChg chg="add mod">
          <ac:chgData name="Thomas, Jyothish (STFC,RAL,SC)" userId="b63a610e-c056-4e8a-86cf-b53c4157c213" providerId="ADAL" clId="{1A3E611E-1F79-4D79-A175-A3AC4E4FB9B1}" dt="2024-09-09T08:10:52.771" v="5083" actId="1076"/>
          <ac:cxnSpMkLst>
            <pc:docMk/>
            <pc:sldMk cId="4006471287" sldId="352"/>
            <ac:cxnSpMk id="3" creationId="{5FD780C4-C78C-189C-AC0F-43C8DADEC408}"/>
          </ac:cxnSpMkLst>
        </pc:cxnChg>
        <pc:cxnChg chg="mod">
          <ac:chgData name="Thomas, Jyothish (STFC,RAL,SC)" userId="b63a610e-c056-4e8a-86cf-b53c4157c213" providerId="ADAL" clId="{1A3E611E-1F79-4D79-A175-A3AC4E4FB9B1}" dt="2024-09-06T16:49:47.896" v="3528" actId="208"/>
          <ac:cxnSpMkLst>
            <pc:docMk/>
            <pc:sldMk cId="4006471287" sldId="352"/>
            <ac:cxnSpMk id="12" creationId="{628821AD-8B16-F78F-32E6-7236A7752B9A}"/>
          </ac:cxnSpMkLst>
        </pc:cxnChg>
      </pc:sldChg>
      <pc:sldChg chg="delSp modSp add mod">
        <pc:chgData name="Thomas, Jyothish (STFC,RAL,SC)" userId="b63a610e-c056-4e8a-86cf-b53c4157c213" providerId="ADAL" clId="{1A3E611E-1F79-4D79-A175-A3AC4E4FB9B1}" dt="2024-09-06T16:56:27.861" v="3868" actId="20577"/>
        <pc:sldMkLst>
          <pc:docMk/>
          <pc:sldMk cId="1355582522" sldId="353"/>
        </pc:sldMkLst>
        <pc:spChg chg="mod">
          <ac:chgData name="Thomas, Jyothish (STFC,RAL,SC)" userId="b63a610e-c056-4e8a-86cf-b53c4157c213" providerId="ADAL" clId="{1A3E611E-1F79-4D79-A175-A3AC4E4FB9B1}" dt="2024-09-06T16:55:02.585" v="3861" actId="20577"/>
          <ac:spMkLst>
            <pc:docMk/>
            <pc:sldMk cId="1355582522" sldId="353"/>
            <ac:spMk id="2" creationId="{E7921996-4CAA-811C-BF80-507DC38D3541}"/>
          </ac:spMkLst>
        </pc:spChg>
        <pc:spChg chg="mod">
          <ac:chgData name="Thomas, Jyothish (STFC,RAL,SC)" userId="b63a610e-c056-4e8a-86cf-b53c4157c213" providerId="ADAL" clId="{1A3E611E-1F79-4D79-A175-A3AC4E4FB9B1}" dt="2024-09-06T16:56:27.861" v="3868" actId="20577"/>
          <ac:spMkLst>
            <pc:docMk/>
            <pc:sldMk cId="1355582522" sldId="353"/>
            <ac:spMk id="3" creationId="{026AE6C3-BD5C-A5ED-C937-72A4ECBBF3B3}"/>
          </ac:spMkLst>
        </pc:spChg>
        <pc:picChg chg="del">
          <ac:chgData name="Thomas, Jyothish (STFC,RAL,SC)" userId="b63a610e-c056-4e8a-86cf-b53c4157c213" providerId="ADAL" clId="{1A3E611E-1F79-4D79-A175-A3AC4E4FB9B1}" dt="2024-09-06T16:56:23.047" v="3866" actId="478"/>
          <ac:picMkLst>
            <pc:docMk/>
            <pc:sldMk cId="1355582522" sldId="353"/>
            <ac:picMk id="6" creationId="{FD775F6F-4AD5-835A-0F55-7AA3463FAE5F}"/>
          </ac:picMkLst>
        </pc:picChg>
      </pc:sldChg>
      <pc:sldChg chg="addSp modSp add mod">
        <pc:chgData name="Thomas, Jyothish (STFC,RAL,SC)" userId="b63a610e-c056-4e8a-86cf-b53c4157c213" providerId="ADAL" clId="{1A3E611E-1F79-4D79-A175-A3AC4E4FB9B1}" dt="2024-09-06T16:57:05.835" v="3871" actId="22"/>
        <pc:sldMkLst>
          <pc:docMk/>
          <pc:sldMk cId="2529463871" sldId="354"/>
        </pc:sldMkLst>
        <pc:spChg chg="mod">
          <ac:chgData name="Thomas, Jyothish (STFC,RAL,SC)" userId="b63a610e-c056-4e8a-86cf-b53c4157c213" providerId="ADAL" clId="{1A3E611E-1F79-4D79-A175-A3AC4E4FB9B1}" dt="2024-09-06T16:56:38.539" v="3870" actId="20577"/>
          <ac:spMkLst>
            <pc:docMk/>
            <pc:sldMk cId="2529463871" sldId="354"/>
            <ac:spMk id="3" creationId="{026AE6C3-BD5C-A5ED-C937-72A4ECBBF3B3}"/>
          </ac:spMkLst>
        </pc:spChg>
        <pc:picChg chg="add">
          <ac:chgData name="Thomas, Jyothish (STFC,RAL,SC)" userId="b63a610e-c056-4e8a-86cf-b53c4157c213" providerId="ADAL" clId="{1A3E611E-1F79-4D79-A175-A3AC4E4FB9B1}" dt="2024-09-06T16:57:05.835" v="3871" actId="22"/>
          <ac:picMkLst>
            <pc:docMk/>
            <pc:sldMk cId="2529463871" sldId="354"/>
            <ac:picMk id="6" creationId="{0C2DC9A1-20B9-6302-2BA4-25237990B45F}"/>
          </ac:picMkLst>
        </pc:picChg>
      </pc:sldChg>
      <pc:sldChg chg="modSp new mod setBg">
        <pc:chgData name="Thomas, Jyothish (STFC,RAL,SC)" userId="b63a610e-c056-4e8a-86cf-b53c4157c213" providerId="ADAL" clId="{1A3E611E-1F79-4D79-A175-A3AC4E4FB9B1}" dt="2024-09-06T17:34:04.403" v="4980" actId="20577"/>
        <pc:sldMkLst>
          <pc:docMk/>
          <pc:sldMk cId="1035659820" sldId="355"/>
        </pc:sldMkLst>
        <pc:spChg chg="mod">
          <ac:chgData name="Thomas, Jyothish (STFC,RAL,SC)" userId="b63a610e-c056-4e8a-86cf-b53c4157c213" providerId="ADAL" clId="{1A3E611E-1F79-4D79-A175-A3AC4E4FB9B1}" dt="2024-09-06T17:00:42.547" v="3914" actId="20577"/>
          <ac:spMkLst>
            <pc:docMk/>
            <pc:sldMk cId="1035659820" sldId="355"/>
            <ac:spMk id="2" creationId="{25835612-FD9B-5C28-19A3-719F2FDBFEDE}"/>
          </ac:spMkLst>
        </pc:spChg>
        <pc:spChg chg="mod">
          <ac:chgData name="Thomas, Jyothish (STFC,RAL,SC)" userId="b63a610e-c056-4e8a-86cf-b53c4157c213" providerId="ADAL" clId="{1A3E611E-1F79-4D79-A175-A3AC4E4FB9B1}" dt="2024-09-06T17:34:04.403" v="4980" actId="20577"/>
          <ac:spMkLst>
            <pc:docMk/>
            <pc:sldMk cId="1035659820" sldId="355"/>
            <ac:spMk id="3" creationId="{CB4B4558-6BF3-3585-CD99-7202100D2215}"/>
          </ac:spMkLst>
        </pc:spChg>
      </pc:sldChg>
      <pc:sldChg chg="addSp modSp add mod ord">
        <pc:chgData name="Thomas, Jyothish (STFC,RAL,SC)" userId="b63a610e-c056-4e8a-86cf-b53c4157c213" providerId="ADAL" clId="{1A3E611E-1F79-4D79-A175-A3AC4E4FB9B1}" dt="2024-09-06T16:58:37.770" v="3883" actId="1076"/>
        <pc:sldMkLst>
          <pc:docMk/>
          <pc:sldMk cId="154119453" sldId="356"/>
        </pc:sldMkLst>
        <pc:spChg chg="add">
          <ac:chgData name="Thomas, Jyothish (STFC,RAL,SC)" userId="b63a610e-c056-4e8a-86cf-b53c4157c213" providerId="ADAL" clId="{1A3E611E-1F79-4D79-A175-A3AC4E4FB9B1}" dt="2024-09-06T16:58:29.962" v="3882" actId="11529"/>
          <ac:spMkLst>
            <pc:docMk/>
            <pc:sldMk cId="154119453" sldId="356"/>
            <ac:spMk id="8" creationId="{A3ECD5F8-8171-C85A-F863-75F1369093B7}"/>
          </ac:spMkLst>
        </pc:spChg>
        <pc:picChg chg="mod">
          <ac:chgData name="Thomas, Jyothish (STFC,RAL,SC)" userId="b63a610e-c056-4e8a-86cf-b53c4157c213" providerId="ADAL" clId="{1A3E611E-1F79-4D79-A175-A3AC4E4FB9B1}" dt="2024-09-06T16:57:44.442" v="3877" actId="1076"/>
          <ac:picMkLst>
            <pc:docMk/>
            <pc:sldMk cId="154119453" sldId="356"/>
            <ac:picMk id="6" creationId="{0C2DC9A1-20B9-6302-2BA4-25237990B45F}"/>
          </ac:picMkLst>
        </pc:picChg>
        <pc:picChg chg="add mod">
          <ac:chgData name="Thomas, Jyothish (STFC,RAL,SC)" userId="b63a610e-c056-4e8a-86cf-b53c4157c213" providerId="ADAL" clId="{1A3E611E-1F79-4D79-A175-A3AC4E4FB9B1}" dt="2024-09-06T16:58:37.770" v="3883" actId="1076"/>
          <ac:picMkLst>
            <pc:docMk/>
            <pc:sldMk cId="154119453" sldId="356"/>
            <ac:picMk id="7" creationId="{D00823AA-FC7A-0B0B-95A3-89A23356FC72}"/>
          </ac:picMkLst>
        </pc:picChg>
      </pc:sldChg>
      <pc:sldChg chg="modSp new mod setBg">
        <pc:chgData name="Thomas, Jyothish (STFC,RAL,SC)" userId="b63a610e-c056-4e8a-86cf-b53c4157c213" providerId="ADAL" clId="{1A3E611E-1F79-4D79-A175-A3AC4E4FB9B1}" dt="2024-09-11T09:16:35.318" v="5125" actId="20577"/>
        <pc:sldMkLst>
          <pc:docMk/>
          <pc:sldMk cId="2523068210" sldId="357"/>
        </pc:sldMkLst>
        <pc:spChg chg="mod">
          <ac:chgData name="Thomas, Jyothish (STFC,RAL,SC)" userId="b63a610e-c056-4e8a-86cf-b53c4157c213" providerId="ADAL" clId="{1A3E611E-1F79-4D79-A175-A3AC4E4FB9B1}" dt="2024-09-06T17:01:26.472" v="3941" actId="20577"/>
          <ac:spMkLst>
            <pc:docMk/>
            <pc:sldMk cId="2523068210" sldId="357"/>
            <ac:spMk id="2" creationId="{4CA3BB7D-8ABA-C4FA-B0FA-BDF6CD22A15A}"/>
          </ac:spMkLst>
        </pc:spChg>
        <pc:spChg chg="mod">
          <ac:chgData name="Thomas, Jyothish (STFC,RAL,SC)" userId="b63a610e-c056-4e8a-86cf-b53c4157c213" providerId="ADAL" clId="{1A3E611E-1F79-4D79-A175-A3AC4E4FB9B1}" dt="2024-09-11T09:16:35.318" v="5125" actId="20577"/>
          <ac:spMkLst>
            <pc:docMk/>
            <pc:sldMk cId="2523068210" sldId="357"/>
            <ac:spMk id="3" creationId="{A43441C2-3467-DC04-723C-137326D12665}"/>
          </ac:spMkLst>
        </pc:spChg>
      </pc:sldChg>
      <pc:sldChg chg="addSp delSp modSp add mod ord setBg">
        <pc:chgData name="Thomas, Jyothish (STFC,RAL,SC)" userId="b63a610e-c056-4e8a-86cf-b53c4157c213" providerId="ADAL" clId="{1A3E611E-1F79-4D79-A175-A3AC4E4FB9B1}" dt="2024-09-06T17:15:24.950" v="4562"/>
        <pc:sldMkLst>
          <pc:docMk/>
          <pc:sldMk cId="4181607025" sldId="358"/>
        </pc:sldMkLst>
        <pc:spChg chg="mod">
          <ac:chgData name="Thomas, Jyothish (STFC,RAL,SC)" userId="b63a610e-c056-4e8a-86cf-b53c4157c213" providerId="ADAL" clId="{1A3E611E-1F79-4D79-A175-A3AC4E4FB9B1}" dt="2024-09-06T17:07:07.438" v="4418" actId="20577"/>
          <ac:spMkLst>
            <pc:docMk/>
            <pc:sldMk cId="4181607025" sldId="358"/>
            <ac:spMk id="2" creationId="{4CA3BB7D-8ABA-C4FA-B0FA-BDF6CD22A15A}"/>
          </ac:spMkLst>
        </pc:spChg>
        <pc:spChg chg="add del mod">
          <ac:chgData name="Thomas, Jyothish (STFC,RAL,SC)" userId="b63a610e-c056-4e8a-86cf-b53c4157c213" providerId="ADAL" clId="{1A3E611E-1F79-4D79-A175-A3AC4E4FB9B1}" dt="2024-09-06T17:08:12.872" v="4440" actId="113"/>
          <ac:spMkLst>
            <pc:docMk/>
            <pc:sldMk cId="4181607025" sldId="358"/>
            <ac:spMk id="3" creationId="{A43441C2-3467-DC04-723C-137326D12665}"/>
          </ac:spMkLst>
        </pc:spChg>
        <pc:spChg chg="add">
          <ac:chgData name="Thomas, Jyothish (STFC,RAL,SC)" userId="b63a610e-c056-4e8a-86cf-b53c4157c213" providerId="ADAL" clId="{1A3E611E-1F79-4D79-A175-A3AC4E4FB9B1}" dt="2024-09-06T17:06:30.619" v="4347"/>
          <ac:spMkLst>
            <pc:docMk/>
            <pc:sldMk cId="4181607025" sldId="358"/>
            <ac:spMk id="5" creationId="{F211DB5B-5F80-D318-D39C-DACFDC7281DC}"/>
          </ac:spMkLst>
        </pc:spChg>
        <pc:spChg chg="add">
          <ac:chgData name="Thomas, Jyothish (STFC,RAL,SC)" userId="b63a610e-c056-4e8a-86cf-b53c4157c213" providerId="ADAL" clId="{1A3E611E-1F79-4D79-A175-A3AC4E4FB9B1}" dt="2024-09-06T17:06:33.002" v="4348"/>
          <ac:spMkLst>
            <pc:docMk/>
            <pc:sldMk cId="4181607025" sldId="358"/>
            <ac:spMk id="6" creationId="{E060185F-942F-3671-9A23-9D3CAD327C6C}"/>
          </ac:spMkLst>
        </pc:spChg>
        <pc:spChg chg="add mod">
          <ac:chgData name="Thomas, Jyothish (STFC,RAL,SC)" userId="b63a610e-c056-4e8a-86cf-b53c4157c213" providerId="ADAL" clId="{1A3E611E-1F79-4D79-A175-A3AC4E4FB9B1}" dt="2024-09-06T17:06:40.197" v="4351"/>
          <ac:spMkLst>
            <pc:docMk/>
            <pc:sldMk cId="4181607025" sldId="358"/>
            <ac:spMk id="7" creationId="{042C660D-2401-57E8-8195-99CF4C8E851C}"/>
          </ac:spMkLst>
        </pc:spChg>
      </pc:sldChg>
      <pc:sldChg chg="addSp modSp add mod setBg">
        <pc:chgData name="Thomas, Jyothish (STFC,RAL,SC)" userId="b63a610e-c056-4e8a-86cf-b53c4157c213" providerId="ADAL" clId="{1A3E611E-1F79-4D79-A175-A3AC4E4FB9B1}" dt="2024-09-06T17:15:24.950" v="4562"/>
        <pc:sldMkLst>
          <pc:docMk/>
          <pc:sldMk cId="961744907" sldId="359"/>
        </pc:sldMkLst>
        <pc:spChg chg="mod">
          <ac:chgData name="Thomas, Jyothish (STFC,RAL,SC)" userId="b63a610e-c056-4e8a-86cf-b53c4157c213" providerId="ADAL" clId="{1A3E611E-1F79-4D79-A175-A3AC4E4FB9B1}" dt="2024-09-06T17:07:56.251" v="4435" actId="113"/>
          <ac:spMkLst>
            <pc:docMk/>
            <pc:sldMk cId="961744907" sldId="359"/>
            <ac:spMk id="3" creationId="{A43441C2-3467-DC04-723C-137326D12665}"/>
          </ac:spMkLst>
        </pc:spChg>
        <pc:spChg chg="add">
          <ac:chgData name="Thomas, Jyothish (STFC,RAL,SC)" userId="b63a610e-c056-4e8a-86cf-b53c4157c213" providerId="ADAL" clId="{1A3E611E-1F79-4D79-A175-A3AC4E4FB9B1}" dt="2024-09-06T17:07:25.269" v="4420"/>
          <ac:spMkLst>
            <pc:docMk/>
            <pc:sldMk cId="961744907" sldId="359"/>
            <ac:spMk id="5" creationId="{3D1E1FB2-E51D-2E70-C3BD-300ED280E339}"/>
          </ac:spMkLst>
        </pc:spChg>
        <pc:spChg chg="add">
          <ac:chgData name="Thomas, Jyothish (STFC,RAL,SC)" userId="b63a610e-c056-4e8a-86cf-b53c4157c213" providerId="ADAL" clId="{1A3E611E-1F79-4D79-A175-A3AC4E4FB9B1}" dt="2024-09-06T17:07:54.224" v="4434"/>
          <ac:spMkLst>
            <pc:docMk/>
            <pc:sldMk cId="961744907" sldId="359"/>
            <ac:spMk id="6" creationId="{1DE91007-6E4F-F22C-F9F9-55717A2088DD}"/>
          </ac:spMkLst>
        </pc:spChg>
      </pc:sldChg>
      <pc:sldChg chg="addSp modSp add mod setBg">
        <pc:chgData name="Thomas, Jyothish (STFC,RAL,SC)" userId="b63a610e-c056-4e8a-86cf-b53c4157c213" providerId="ADAL" clId="{1A3E611E-1F79-4D79-A175-A3AC4E4FB9B1}" dt="2024-09-06T17:15:24.950" v="4562"/>
        <pc:sldMkLst>
          <pc:docMk/>
          <pc:sldMk cId="3348519851" sldId="360"/>
        </pc:sldMkLst>
        <pc:spChg chg="mod">
          <ac:chgData name="Thomas, Jyothish (STFC,RAL,SC)" userId="b63a610e-c056-4e8a-86cf-b53c4157c213" providerId="ADAL" clId="{1A3E611E-1F79-4D79-A175-A3AC4E4FB9B1}" dt="2024-09-06T17:10:08.455" v="4466" actId="113"/>
          <ac:spMkLst>
            <pc:docMk/>
            <pc:sldMk cId="3348519851" sldId="360"/>
            <ac:spMk id="3" creationId="{A43441C2-3467-DC04-723C-137326D12665}"/>
          </ac:spMkLst>
        </pc:spChg>
        <pc:spChg chg="add">
          <ac:chgData name="Thomas, Jyothish (STFC,RAL,SC)" userId="b63a610e-c056-4e8a-86cf-b53c4157c213" providerId="ADAL" clId="{1A3E611E-1F79-4D79-A175-A3AC4E4FB9B1}" dt="2024-09-06T17:08:42.161" v="4443"/>
          <ac:spMkLst>
            <pc:docMk/>
            <pc:sldMk cId="3348519851" sldId="360"/>
            <ac:spMk id="5" creationId="{DF747D92-60CD-3382-F2DC-D4E50220DD71}"/>
          </ac:spMkLst>
        </pc:spChg>
      </pc:sldChg>
      <pc:sldChg chg="addSp delSp modSp add mod setBg">
        <pc:chgData name="Thomas, Jyothish (STFC,RAL,SC)" userId="b63a610e-c056-4e8a-86cf-b53c4157c213" providerId="ADAL" clId="{1A3E611E-1F79-4D79-A175-A3AC4E4FB9B1}" dt="2024-09-06T17:15:24.950" v="4562"/>
        <pc:sldMkLst>
          <pc:docMk/>
          <pc:sldMk cId="692114150" sldId="361"/>
        </pc:sldMkLst>
        <pc:spChg chg="del">
          <ac:chgData name="Thomas, Jyothish (STFC,RAL,SC)" userId="b63a610e-c056-4e8a-86cf-b53c4157c213" providerId="ADAL" clId="{1A3E611E-1F79-4D79-A175-A3AC4E4FB9B1}" dt="2024-09-06T17:12:45.296" v="4532" actId="478"/>
          <ac:spMkLst>
            <pc:docMk/>
            <pc:sldMk cId="692114150" sldId="361"/>
            <ac:spMk id="3" creationId="{A43441C2-3467-DC04-723C-137326D12665}"/>
          </ac:spMkLst>
        </pc:spChg>
        <pc:spChg chg="add del mod">
          <ac:chgData name="Thomas, Jyothish (STFC,RAL,SC)" userId="b63a610e-c056-4e8a-86cf-b53c4157c213" providerId="ADAL" clId="{1A3E611E-1F79-4D79-A175-A3AC4E4FB9B1}" dt="2024-09-06T17:12:47.488" v="4533" actId="478"/>
          <ac:spMkLst>
            <pc:docMk/>
            <pc:sldMk cId="692114150" sldId="361"/>
            <ac:spMk id="8" creationId="{4D9FED64-70AC-D375-1B2B-802DFF86FEF2}"/>
          </ac:spMkLst>
        </pc:spChg>
        <pc:picChg chg="add">
          <ac:chgData name="Thomas, Jyothish (STFC,RAL,SC)" userId="b63a610e-c056-4e8a-86cf-b53c4157c213" providerId="ADAL" clId="{1A3E611E-1F79-4D79-A175-A3AC4E4FB9B1}" dt="2024-09-06T17:12:41.197" v="4531" actId="22"/>
          <ac:picMkLst>
            <pc:docMk/>
            <pc:sldMk cId="692114150" sldId="361"/>
            <ac:picMk id="6" creationId="{B44A35B4-7D16-E2F6-9810-27C0A24A433A}"/>
          </ac:picMkLst>
        </pc:picChg>
      </pc:sldChg>
      <pc:sldChg chg="addSp modSp add mod setBg">
        <pc:chgData name="Thomas, Jyothish (STFC,RAL,SC)" userId="b63a610e-c056-4e8a-86cf-b53c4157c213" providerId="ADAL" clId="{1A3E611E-1F79-4D79-A175-A3AC4E4FB9B1}" dt="2024-09-06T17:15:24.950" v="4562"/>
        <pc:sldMkLst>
          <pc:docMk/>
          <pc:sldMk cId="8481759" sldId="362"/>
        </pc:sldMkLst>
        <pc:picChg chg="add mod">
          <ac:chgData name="Thomas, Jyothish (STFC,RAL,SC)" userId="b63a610e-c056-4e8a-86cf-b53c4157c213" providerId="ADAL" clId="{1A3E611E-1F79-4D79-A175-A3AC4E4FB9B1}" dt="2024-09-06T17:13:12.202" v="4536" actId="1076"/>
          <ac:picMkLst>
            <pc:docMk/>
            <pc:sldMk cId="8481759" sldId="362"/>
            <ac:picMk id="5" creationId="{AA2F6BA0-EFCB-E8AE-DA43-7509B468C030}"/>
          </ac:picMkLst>
        </pc:picChg>
      </pc:sldChg>
      <pc:sldChg chg="addSp delSp modSp add del mod">
        <pc:chgData name="Thomas, Jyothish (STFC,RAL,SC)" userId="b63a610e-c056-4e8a-86cf-b53c4157c213" providerId="ADAL" clId="{1A3E611E-1F79-4D79-A175-A3AC4E4FB9B1}" dt="2024-09-06T17:15:09.178" v="4559" actId="2696"/>
        <pc:sldMkLst>
          <pc:docMk/>
          <pc:sldMk cId="3962211798" sldId="363"/>
        </pc:sldMkLst>
        <pc:picChg chg="del">
          <ac:chgData name="Thomas, Jyothish (STFC,RAL,SC)" userId="b63a610e-c056-4e8a-86cf-b53c4157c213" providerId="ADAL" clId="{1A3E611E-1F79-4D79-A175-A3AC4E4FB9B1}" dt="2024-09-06T17:13:19.158" v="4538" actId="478"/>
          <ac:picMkLst>
            <pc:docMk/>
            <pc:sldMk cId="3962211798" sldId="363"/>
            <ac:picMk id="5" creationId="{AA2F6BA0-EFCB-E8AE-DA43-7509B468C030}"/>
          </ac:picMkLst>
        </pc:picChg>
        <pc:picChg chg="del">
          <ac:chgData name="Thomas, Jyothish (STFC,RAL,SC)" userId="b63a610e-c056-4e8a-86cf-b53c4157c213" providerId="ADAL" clId="{1A3E611E-1F79-4D79-A175-A3AC4E4FB9B1}" dt="2024-09-06T17:13:20.389" v="4539" actId="478"/>
          <ac:picMkLst>
            <pc:docMk/>
            <pc:sldMk cId="3962211798" sldId="363"/>
            <ac:picMk id="6" creationId="{B44A35B4-7D16-E2F6-9810-27C0A24A433A}"/>
          </ac:picMkLst>
        </pc:picChg>
        <pc:picChg chg="add del mod">
          <ac:chgData name="Thomas, Jyothish (STFC,RAL,SC)" userId="b63a610e-c056-4e8a-86cf-b53c4157c213" providerId="ADAL" clId="{1A3E611E-1F79-4D79-A175-A3AC4E4FB9B1}" dt="2024-09-06T17:14:54.976" v="4555" actId="21"/>
          <ac:picMkLst>
            <pc:docMk/>
            <pc:sldMk cId="3962211798" sldId="363"/>
            <ac:picMk id="7" creationId="{997DE5FF-3059-A345-E8DA-E829E802FD5A}"/>
          </ac:picMkLst>
        </pc:picChg>
      </pc:sldChg>
      <pc:sldChg chg="addSp modSp add mod ord setBg">
        <pc:chgData name="Thomas, Jyothish (STFC,RAL,SC)" userId="b63a610e-c056-4e8a-86cf-b53c4157c213" providerId="ADAL" clId="{1A3E611E-1F79-4D79-A175-A3AC4E4FB9B1}" dt="2024-09-06T17:15:24.950" v="4562"/>
        <pc:sldMkLst>
          <pc:docMk/>
          <pc:sldMk cId="4190158982" sldId="364"/>
        </pc:sldMkLst>
        <pc:spChg chg="mod">
          <ac:chgData name="Thomas, Jyothish (STFC,RAL,SC)" userId="b63a610e-c056-4e8a-86cf-b53c4157c213" providerId="ADAL" clId="{1A3E611E-1F79-4D79-A175-A3AC4E4FB9B1}" dt="2024-09-06T17:14:18.417" v="4552" actId="113"/>
          <ac:spMkLst>
            <pc:docMk/>
            <pc:sldMk cId="4190158982" sldId="364"/>
            <ac:spMk id="3" creationId="{A43441C2-3467-DC04-723C-137326D12665}"/>
          </ac:spMkLst>
        </pc:spChg>
        <pc:spChg chg="add">
          <ac:chgData name="Thomas, Jyothish (STFC,RAL,SC)" userId="b63a610e-c056-4e8a-86cf-b53c4157c213" providerId="ADAL" clId="{1A3E611E-1F79-4D79-A175-A3AC4E4FB9B1}" dt="2024-09-06T17:13:46.002" v="4543"/>
          <ac:spMkLst>
            <pc:docMk/>
            <pc:sldMk cId="4190158982" sldId="364"/>
            <ac:spMk id="5" creationId="{8F35475F-C736-7D24-2B12-7F422D4F2021}"/>
          </ac:spMkLst>
        </pc:spChg>
        <pc:picChg chg="add mod">
          <ac:chgData name="Thomas, Jyothish (STFC,RAL,SC)" userId="b63a610e-c056-4e8a-86cf-b53c4157c213" providerId="ADAL" clId="{1A3E611E-1F79-4D79-A175-A3AC4E4FB9B1}" dt="2024-09-06T17:15:02.393" v="4558" actId="14100"/>
          <ac:picMkLst>
            <pc:docMk/>
            <pc:sldMk cId="4190158982" sldId="364"/>
            <ac:picMk id="7" creationId="{997DE5FF-3059-A345-E8DA-E829E802FD5A}"/>
          </ac:picMkLst>
        </pc:picChg>
      </pc:sldChg>
    </pc:docChg>
  </pc:docChgLst>
  <pc:docChgLst>
    <pc:chgData name="Byrne, Thomas (STFC,RAL,SC)" userId="S::tom.byrne@stfc.ac.uk::9d4b01c6-673a-4e49-827c-109b449a309c" providerId="AD" clId="Web-{C7C2F64C-DD92-99AD-AB91-5CE1824E8018}"/>
    <pc:docChg chg="modSld">
      <pc:chgData name="Byrne, Thomas (STFC,RAL,SC)" userId="S::tom.byrne@stfc.ac.uk::9d4b01c6-673a-4e49-827c-109b449a309c" providerId="AD" clId="Web-{C7C2F64C-DD92-99AD-AB91-5CE1824E8018}" dt="2024-10-04T10:47:52.323" v="3" actId="1076"/>
      <pc:docMkLst>
        <pc:docMk/>
      </pc:docMkLst>
      <pc:sldChg chg="addSp modSp">
        <pc:chgData name="Byrne, Thomas (STFC,RAL,SC)" userId="S::tom.byrne@stfc.ac.uk::9d4b01c6-673a-4e49-827c-109b449a309c" providerId="AD" clId="Web-{C7C2F64C-DD92-99AD-AB91-5CE1824E8018}" dt="2024-10-04T10:47:52.323" v="3" actId="1076"/>
        <pc:sldMkLst>
          <pc:docMk/>
          <pc:sldMk cId="2719792427" sldId="366"/>
        </pc:sldMkLst>
        <pc:picChg chg="add mod">
          <ac:chgData name="Byrne, Thomas (STFC,RAL,SC)" userId="S::tom.byrne@stfc.ac.uk::9d4b01c6-673a-4e49-827c-109b449a309c" providerId="AD" clId="Web-{C7C2F64C-DD92-99AD-AB91-5CE1824E8018}" dt="2024-10-04T10:47:52.323" v="3" actId="1076"/>
          <ac:picMkLst>
            <pc:docMk/>
            <pc:sldMk cId="2719792427" sldId="366"/>
            <ac:picMk id="2" creationId="{DDE5F96E-E3D4-0AF1-2B1C-299E1B303948}"/>
          </ac:picMkLst>
        </pc:picChg>
      </pc:sldChg>
    </pc:docChg>
  </pc:docChgLst>
  <pc:docChgLst>
    <pc:chgData name="Byrne, Thomas (STFC,RAL,SC)" userId="S::tom.byrne@stfc.ac.uk::9d4b01c6-673a-4e49-827c-109b449a309c" providerId="AD" clId="Web-{47CD11E1-48D4-A972-1931-05D2CAF04317}"/>
    <pc:docChg chg="addSld modSld">
      <pc:chgData name="Byrne, Thomas (STFC,RAL,SC)" userId="S::tom.byrne@stfc.ac.uk::9d4b01c6-673a-4e49-827c-109b449a309c" providerId="AD" clId="Web-{47CD11E1-48D4-A972-1931-05D2CAF04317}" dt="2024-10-10T12:00:04.946" v="72" actId="20577"/>
      <pc:docMkLst>
        <pc:docMk/>
      </pc:docMkLst>
      <pc:sldChg chg="delSp">
        <pc:chgData name="Byrne, Thomas (STFC,RAL,SC)" userId="S::tom.byrne@stfc.ac.uk::9d4b01c6-673a-4e49-827c-109b449a309c" providerId="AD" clId="Web-{47CD11E1-48D4-A972-1931-05D2CAF04317}" dt="2024-10-10T11:51:55.459" v="1"/>
        <pc:sldMkLst>
          <pc:docMk/>
          <pc:sldMk cId="2719792427" sldId="366"/>
        </pc:sldMkLst>
        <pc:picChg chg="del">
          <ac:chgData name="Byrne, Thomas (STFC,RAL,SC)" userId="S::tom.byrne@stfc.ac.uk::9d4b01c6-673a-4e49-827c-109b449a309c" providerId="AD" clId="Web-{47CD11E1-48D4-A972-1931-05D2CAF04317}" dt="2024-10-10T11:51:55.459" v="1"/>
          <ac:picMkLst>
            <pc:docMk/>
            <pc:sldMk cId="2719792427" sldId="366"/>
            <ac:picMk id="2" creationId="{DDE5F96E-E3D4-0AF1-2B1C-299E1B303948}"/>
          </ac:picMkLst>
        </pc:picChg>
      </pc:sldChg>
      <pc:sldChg chg="addSp delSp modSp add mod replId modClrScheme chgLayout">
        <pc:chgData name="Byrne, Thomas (STFC,RAL,SC)" userId="S::tom.byrne@stfc.ac.uk::9d4b01c6-673a-4e49-827c-109b449a309c" providerId="AD" clId="Web-{47CD11E1-48D4-A972-1931-05D2CAF04317}" dt="2024-10-10T12:00:04.946" v="72" actId="20577"/>
        <pc:sldMkLst>
          <pc:docMk/>
          <pc:sldMk cId="2310884834" sldId="373"/>
        </pc:sldMkLst>
        <pc:spChg chg="del mod">
          <ac:chgData name="Byrne, Thomas (STFC,RAL,SC)" userId="S::tom.byrne@stfc.ac.uk::9d4b01c6-673a-4e49-827c-109b449a309c" providerId="AD" clId="Web-{47CD11E1-48D4-A972-1931-05D2CAF04317}" dt="2024-10-10T11:52:28.476" v="20"/>
          <ac:spMkLst>
            <pc:docMk/>
            <pc:sldMk cId="2310884834" sldId="373"/>
            <ac:spMk id="3" creationId="{F125269A-DF05-86A0-A3A4-188145626FE9}"/>
          </ac:spMkLst>
        </pc:spChg>
        <pc:spChg chg="add mod ord">
          <ac:chgData name="Byrne, Thomas (STFC,RAL,SC)" userId="S::tom.byrne@stfc.ac.uk::9d4b01c6-673a-4e49-827c-109b449a309c" providerId="AD" clId="Web-{47CD11E1-48D4-A972-1931-05D2CAF04317}" dt="2024-10-10T11:52:44.289" v="24" actId="20577"/>
          <ac:spMkLst>
            <pc:docMk/>
            <pc:sldMk cId="2310884834" sldId="373"/>
            <ac:spMk id="4" creationId="{256FE147-8B89-DDBA-BA53-12EFE89257F4}"/>
          </ac:spMkLst>
        </pc:spChg>
        <pc:spChg chg="add mod ord">
          <ac:chgData name="Byrne, Thomas (STFC,RAL,SC)" userId="S::tom.byrne@stfc.ac.uk::9d4b01c6-673a-4e49-827c-109b449a309c" providerId="AD" clId="Web-{47CD11E1-48D4-A972-1931-05D2CAF04317}" dt="2024-10-10T12:00:04.946" v="72" actId="20577"/>
          <ac:spMkLst>
            <pc:docMk/>
            <pc:sldMk cId="2310884834" sldId="373"/>
            <ac:spMk id="5" creationId="{9263EB30-3CB7-8631-BBB9-EEF9DD45BEC6}"/>
          </ac:spMkLst>
        </pc:spChg>
        <pc:picChg chg="mod">
          <ac:chgData name="Byrne, Thomas (STFC,RAL,SC)" userId="S::tom.byrne@stfc.ac.uk::9d4b01c6-673a-4e49-827c-109b449a309c" providerId="AD" clId="Web-{47CD11E1-48D4-A972-1931-05D2CAF04317}" dt="2024-10-10T11:52:45.523" v="25" actId="1076"/>
          <ac:picMkLst>
            <pc:docMk/>
            <pc:sldMk cId="2310884834" sldId="373"/>
            <ac:picMk id="2" creationId="{DDE5F96E-E3D4-0AF1-2B1C-299E1B30394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41480-F82F-493D-A8B5-A6C223C75A25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2B735-A6E4-4ECD-91B2-2073B8B72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84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6229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77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4AC8-296A-4A33-B10E-9298ED9A4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B84F2D-1DE6-4349-A396-0FA66F644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11513-A3E0-4698-81B7-D038F1199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17DB7-292C-4208-BDD3-ECA16937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7CFD1-5BD7-4750-97F1-B1D1B909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1141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33C12-A09B-405E-B97D-2B025530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B496A7-CC8E-487A-93D6-40963FF822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F9CA0-D55A-4499-A97E-5872A0831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FFED2-2CEA-4BF1-B750-53618D97E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8DFC2-B86F-4782-8F7C-6CF02657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82615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49AB69-9010-41F6-87F5-B084DD93E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AC0E9-4006-430C-A212-6BA82BF64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5D6F2-9F08-4DA7-8D65-F10BEE5A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85CDF-2382-43B1-8548-2A875BA9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6253E-3464-404A-9EAE-D5B25010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340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2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9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69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45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65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308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73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0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BF8C4-4EA0-4DA7-B426-5F7A84C63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DDB0B-1833-43C5-BA65-D8E5FA7D0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89AC5-A881-4274-ADA0-0795639F4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561E2-36BC-4869-9B7F-3972D5494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7E3DC-339B-4424-9009-1615C9F73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293182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2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67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425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07944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1042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78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4DA4B-A73B-47BC-82BA-382DEB19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DCD5D-2D2F-4D05-8344-028AE0D69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ADCB1-D4AE-4945-9253-5AA2D188F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192D2-5BD5-4AC5-A9FD-E4E5F283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D62E4-0152-4555-8F22-FA3091D8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3614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AA0A-156F-4BB5-A84F-4DD271B88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7BF8C-EEB5-4C42-BABE-B81243E45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6279F-38D5-4AB0-B45E-7672E69468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E51FF-43F1-454D-949E-BD25CFC69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72DD5-BA9B-4904-A2B5-41C88A164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D6670-8001-406C-9BDD-10C6D8C1B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78171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AA261-AB7C-4A2E-9788-0488735B5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1EF94-4CF2-43EA-9B26-752A2A417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64975-A68C-42CF-89B1-2B7A5370D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7B80B9-DF5D-48F4-9F3B-F9A209633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153154-26E0-4492-A193-7BAB66C44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6AD2F7-3678-45C1-9B9F-B5F1A9887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210D3D-BAE4-4119-8A8B-CF730C82E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C28AB-F511-4516-A9A8-D3EDC161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30760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7F208-57DB-4326-824D-55D16B6B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F2496-8A5E-488D-BCBE-019338689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90216-904A-41B2-9F1C-60C941622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58BB64-CBF8-4EA4-A845-1DC31A16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68107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1F82E4-1577-4401-B7E2-F9734972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359684-E21B-473F-88FE-C4A32C013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EBC0E-BEE6-4584-936E-2E456E7D7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640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49AE5-7B85-4636-8367-ABF774935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EA323-BF90-403B-A10A-9202D3225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4C020-E415-4A6C-8532-DA813B7FF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F1053-1F5E-439B-8CF8-2438A7B2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0AE49B-9F5D-4EF1-9A60-E441ED93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86FBF-6FE7-44A6-AA98-334A85442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1909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2174-8CAD-4DD3-BC92-DFD6BD04E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C21D8B-DC07-45CB-B382-18218443B9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38C0C2-3DF0-43E6-9B58-AD5544D63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9831B7-41F8-4347-A013-BCF8C2ED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69188-6C25-467A-95F9-D58E08375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84264D-C52F-4E50-9481-E12DCAE32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52484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41B05-2A40-4698-9597-7BD0B7596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DBD74-7AFD-4EC7-83E3-0EED11F13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B26C1-515F-491D-9E91-3FDD65C4DF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FC6FD-05CB-4F27-B836-A3E3015B14DD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0948C0-84B4-4A2B-90A0-35AAF2BE53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63613-B106-4C74-93F4-E8EABD462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67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06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yothish.thomas@stfc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thomas.byrne@stfc.ac.uk" TargetMode="External"/><Relationship Id="rId4" Type="http://schemas.openxmlformats.org/officeDocument/2006/relationships/hyperlink" Target="mailto:james.walder@stfc.ac.uk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7751EF-46A0-4B42-9A76-940BBA793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587" y="1490270"/>
            <a:ext cx="9346035" cy="2967208"/>
          </a:xfrm>
        </p:spPr>
        <p:txBody>
          <a:bodyPr>
            <a:normAutofit/>
          </a:bodyPr>
          <a:lstStyle/>
          <a:p>
            <a:pPr algn="l"/>
            <a:r>
              <a:rPr lang="en-GB" sz="5400" b="1" dirty="0">
                <a:solidFill>
                  <a:srgbClr val="002060"/>
                </a:solidFill>
              </a:rPr>
              <a:t>Enhancing </a:t>
            </a:r>
            <a:r>
              <a:rPr lang="en-GB" sz="5400" b="1" dirty="0" err="1">
                <a:solidFill>
                  <a:srgbClr val="002060"/>
                </a:solidFill>
              </a:rPr>
              <a:t>XRootD</a:t>
            </a:r>
            <a:r>
              <a:rPr lang="en-GB" sz="5400" b="1" dirty="0">
                <a:solidFill>
                  <a:srgbClr val="002060"/>
                </a:solidFill>
              </a:rPr>
              <a:t> </a:t>
            </a:r>
            <a:br>
              <a:rPr lang="en-GB" sz="5400" b="1" dirty="0">
                <a:solidFill>
                  <a:srgbClr val="002060"/>
                </a:solidFill>
              </a:rPr>
            </a:br>
            <a:r>
              <a:rPr lang="en-GB" sz="5400" b="1" dirty="0">
                <a:solidFill>
                  <a:srgbClr val="002060"/>
                </a:solidFill>
              </a:rPr>
              <a:t>Load Balancing for </a:t>
            </a:r>
            <a:br>
              <a:rPr lang="en-GB" sz="5400" b="1" dirty="0">
                <a:solidFill>
                  <a:srgbClr val="002060"/>
                </a:solidFill>
              </a:rPr>
            </a:br>
            <a:r>
              <a:rPr lang="en-GB" sz="5400" b="1" dirty="0">
                <a:solidFill>
                  <a:srgbClr val="002060"/>
                </a:solidFill>
              </a:rPr>
              <a:t>High-Throughput transfers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64A233-84A7-41AB-89BF-6D025DA12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303" y="4565501"/>
            <a:ext cx="3946779" cy="1038225"/>
          </a:xfrm>
        </p:spPr>
        <p:txBody>
          <a:bodyPr>
            <a:normAutofit lnSpcReduction="10000"/>
          </a:bodyPr>
          <a:lstStyle/>
          <a:p>
            <a:pPr algn="r"/>
            <a:r>
              <a:rPr lang="en-GB" sz="1500"/>
              <a:t>Jyothish Thomas, James Walder, Thomas Byrne, Guilherme Amadio</a:t>
            </a:r>
          </a:p>
          <a:p>
            <a:pPr algn="r"/>
            <a:r>
              <a:rPr lang="en-GB" sz="1500">
                <a:ea typeface="Calibri"/>
                <a:cs typeface="Calibri"/>
                <a:hlinkClick r:id="rId3"/>
              </a:rPr>
              <a:t>jyothish.thomas@stfc.ac.uk</a:t>
            </a:r>
            <a:r>
              <a:rPr lang="en-GB" sz="1500">
                <a:ea typeface="Calibri"/>
                <a:cs typeface="Calibri"/>
              </a:rPr>
              <a:t>, </a:t>
            </a:r>
            <a:r>
              <a:rPr lang="en-GB" sz="1500">
                <a:ea typeface="Calibri"/>
                <a:cs typeface="Calibri"/>
                <a:hlinkClick r:id="rId4"/>
              </a:rPr>
              <a:t>james.walder@stfc.ac.uk</a:t>
            </a:r>
            <a:r>
              <a:rPr lang="en-GB" sz="1500">
                <a:ea typeface="Calibri"/>
                <a:cs typeface="Calibri"/>
              </a:rPr>
              <a:t>, </a:t>
            </a:r>
            <a:r>
              <a:rPr lang="en-GB" sz="1500">
                <a:ea typeface="Calibri"/>
                <a:cs typeface="Calibri"/>
                <a:hlinkClick r:id="rId5"/>
              </a:rPr>
              <a:t>tom.byrne@stfc.ac.uk</a:t>
            </a:r>
            <a:r>
              <a:rPr lang="en-GB" sz="1500">
                <a:ea typeface="Calibri"/>
                <a:cs typeface="Calibri"/>
              </a:rPr>
              <a:t>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501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25269A-DF05-86A0-A3A4-188145626FE9}"/>
              </a:ext>
            </a:extLst>
          </p:cNvPr>
          <p:cNvSpPr txBox="1"/>
          <p:nvPr/>
        </p:nvSpPr>
        <p:spPr>
          <a:xfrm>
            <a:off x="648375" y="393160"/>
            <a:ext cx="11162445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US" sz="4400" b="1" spc="-160" dirty="0">
                <a:solidFill>
                  <a:srgbClr val="2E2D62"/>
                </a:solidFill>
                <a:latin typeface="Arial"/>
                <a:cs typeface="Arial"/>
              </a:rPr>
              <a:t>Studying the CMSD load balancing algorithm</a:t>
            </a:r>
            <a:endParaRPr lang="en-US" sz="4400" b="1" i="0" u="none" strike="noStrike" kern="1200" cap="none" spc="-16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A graph with a blue line&#10;&#10;Description automatically generated">
            <a:extLst>
              <a:ext uri="{FF2B5EF4-FFF2-40B4-BE49-F238E27FC236}">
                <a16:creationId xmlns:a16="http://schemas.microsoft.com/office/drawing/2014/main" id="{95AC79A3-CEB7-B092-9E78-F3C734890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035" y="1573645"/>
            <a:ext cx="4123215" cy="41148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51956C2-6B1E-2340-537F-675EC33325B1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537367" cy="435133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/>
                <a:cs typeface="Arial"/>
              </a:rPr>
              <a:t>Investigation into the CMSD </a:t>
            </a:r>
            <a:r>
              <a:rPr lang="en-GB" i="1" dirty="0" err="1">
                <a:latin typeface="Arial"/>
                <a:cs typeface="Arial"/>
              </a:rPr>
              <a:t>SelByLoad</a:t>
            </a:r>
            <a:r>
              <a:rPr lang="en-GB" i="1" dirty="0">
                <a:latin typeface="Arial"/>
                <a:cs typeface="Arial"/>
              </a:rPr>
              <a:t> </a:t>
            </a:r>
            <a:r>
              <a:rPr lang="en-GB" dirty="0">
                <a:latin typeface="Arial"/>
                <a:cs typeface="Arial"/>
              </a:rPr>
              <a:t>algorithm</a:t>
            </a:r>
            <a:r>
              <a:rPr lang="en-GB" i="1" dirty="0">
                <a:latin typeface="Arial"/>
                <a:cs typeface="Arial"/>
              </a:rPr>
              <a:t> </a:t>
            </a:r>
            <a:r>
              <a:rPr lang="en-GB" dirty="0">
                <a:latin typeface="Arial"/>
                <a:cs typeface="Arial"/>
              </a:rPr>
              <a:t>revealed selection had a very wide standard deviation on assignment distributions when the server order is randomized (seen right).</a:t>
            </a:r>
          </a:p>
          <a:p>
            <a:r>
              <a:rPr lang="en-GB" dirty="0">
                <a:latin typeface="Arial"/>
                <a:cs typeface="Arial"/>
              </a:rPr>
              <a:t>The algorithms efficient single-pass nature made it hard to select servers in a way that wasn't biased by order (as shown on the next slide)</a:t>
            </a:r>
            <a:endParaRPr lang="en-GB" dirty="0"/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504D05-3A4E-D1F9-C395-498C5D2E31EC}"/>
              </a:ext>
            </a:extLst>
          </p:cNvPr>
          <p:cNvSpPr txBox="1"/>
          <p:nvPr/>
        </p:nvSpPr>
        <p:spPr>
          <a:xfrm>
            <a:off x="7542479" y="5692734"/>
            <a:ext cx="449151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i="1">
                <a:solidFill>
                  <a:srgbClr val="616161"/>
                </a:solidFill>
                <a:latin typeface="Arial"/>
                <a:ea typeface="Calibri"/>
                <a:cs typeface="Arial"/>
              </a:rPr>
              <a:t>Distribution of 100 requests over 10 servers with load scores 0,10,…,90. The test was repeated 10,000 times with the internal server order shuffled each time.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1CE618C0-F46C-1F82-605B-35869DC3495B}"/>
              </a:ext>
            </a:extLst>
          </p:cNvPr>
          <p:cNvSpPr/>
          <p:nvPr/>
        </p:nvSpPr>
        <p:spPr>
          <a:xfrm>
            <a:off x="8391896" y="1761507"/>
            <a:ext cx="653142" cy="2820387"/>
          </a:xfrm>
          <a:prstGeom prst="rightBrac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ABA823-80DD-CBC2-ECCC-F600BA167922}"/>
              </a:ext>
            </a:extLst>
          </p:cNvPr>
          <p:cNvSpPr txBox="1"/>
          <p:nvPr/>
        </p:nvSpPr>
        <p:spPr>
          <a:xfrm>
            <a:off x="9045038" y="2404753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Calibri"/>
                <a:cs typeface="Calibri"/>
              </a:rPr>
              <a:t>Server with lowest load received between 100% and ~10% of reads</a:t>
            </a:r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7223A2-99D3-7B86-649F-4B25F460B25F}"/>
              </a:ext>
            </a:extLst>
          </p:cNvPr>
          <p:cNvSpPr txBox="1"/>
          <p:nvPr/>
        </p:nvSpPr>
        <p:spPr>
          <a:xfrm>
            <a:off x="9173687" y="3542804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Calibri"/>
                <a:cs typeface="Calibri"/>
              </a:rPr>
              <a:t>Server with highest eligible load could receive as many reads as lowest loaded server!</a:t>
            </a:r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885827-0C8D-F4F8-DB44-32139E7E2BCF}"/>
              </a:ext>
            </a:extLst>
          </p:cNvPr>
          <p:cNvCxnSpPr/>
          <p:nvPr/>
        </p:nvCxnSpPr>
        <p:spPr>
          <a:xfrm flipH="1">
            <a:off x="10481953" y="4446318"/>
            <a:ext cx="471054" cy="26125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420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4C5C5-7D42-7B1E-BF88-42F33C0C8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Problematic patterns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0842C-65A5-9E90-AA13-B928DAA07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53BBC7-EB6D-B225-AA5D-722AA9A43292}"/>
              </a:ext>
            </a:extLst>
          </p:cNvPr>
          <p:cNvSpPr txBox="1"/>
          <p:nvPr/>
        </p:nvSpPr>
        <p:spPr>
          <a:xfrm>
            <a:off x="4250723" y="6163052"/>
            <a:ext cx="5140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XRootD</a:t>
            </a:r>
            <a:r>
              <a:rPr lang="en-GB" sz="1400" dirty="0"/>
              <a:t> CMSD </a:t>
            </a:r>
            <a:r>
              <a:rPr lang="en-GB" sz="1400" dirty="0" err="1"/>
              <a:t>SelByLoad</a:t>
            </a:r>
            <a:r>
              <a:rPr lang="en-GB" sz="1400" dirty="0"/>
              <a:t> Analysis, Thomas Byrne 2024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7B4F4DC-E938-2633-3601-5D33863FE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323" y="1531759"/>
            <a:ext cx="8626813" cy="426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48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25269A-DF05-86A0-A3A4-188145626FE9}"/>
              </a:ext>
            </a:extLst>
          </p:cNvPr>
          <p:cNvSpPr txBox="1"/>
          <p:nvPr/>
        </p:nvSpPr>
        <p:spPr>
          <a:xfrm>
            <a:off x="614674" y="2598003"/>
            <a:ext cx="99056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New load balancing algorithm</a:t>
            </a:r>
            <a:endParaRPr kumimoji="0" lang="en-US" sz="4800" b="1" i="0" u="none" strike="noStrike" kern="1200" cap="none" spc="-16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900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32775EA-69F1-09FE-5477-EA0FBB6708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14952"/>
              </p:ext>
            </p:extLst>
          </p:nvPr>
        </p:nvGraphicFramePr>
        <p:xfrm>
          <a:off x="687198" y="1439731"/>
          <a:ext cx="105156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1855">
                  <a:extLst>
                    <a:ext uri="{9D8B030D-6E8A-4147-A177-3AD203B41FA5}">
                      <a16:colId xmlns:a16="http://schemas.microsoft.com/office/drawing/2014/main" val="2172818279"/>
                    </a:ext>
                  </a:extLst>
                </a:gridCol>
                <a:gridCol w="6823745">
                  <a:extLst>
                    <a:ext uri="{9D8B030D-6E8A-4147-A177-3AD203B41FA5}">
                      <a16:colId xmlns:a16="http://schemas.microsoft.com/office/drawing/2014/main" val="34331711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Explanation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794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Use all available server capacity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Load reporting is asynchronous to the load balancing, so the reported loads have some latency. Prevent load hopping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462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decision algorithm should be fast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RAL sees an average request frequency of 50Hz , with peaks of 220Hz and the load balancing decision should not impact the other components of the CMSD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969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Load distribution should be sensible, not perfect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As the assignment decision is timebound, the main concern is to distribute load evenly within a timeframe, not necessarily optimizing every individual transfer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80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algorithm should be resilient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Overloaded servers should be able to join back with no manual intervention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199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algorithm should be ordering agnostic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order the servers login should not affect the load balancing decision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228595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426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Weighted Random Selection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C5D823-F37C-6E08-14BD-F818AC0964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382553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GB" dirty="0"/>
                  <a:t>Given n nodes,</a:t>
                </a:r>
              </a:p>
              <a:p>
                <a:r>
                  <a:rPr lang="en-GB" dirty="0"/>
                  <a:t>Each node is assigned an inverse load:</a:t>
                </a:r>
              </a:p>
              <a:p>
                <a:pPr lvl="1"/>
                <a:r>
                  <a:rPr lang="en-GB" dirty="0" err="1"/>
                  <a:t>iload</a:t>
                </a:r>
                <a:r>
                  <a:rPr lang="en-GB" dirty="0"/>
                  <a:t> = Fuzz + (100 – </a:t>
                </a:r>
                <a:r>
                  <a:rPr lang="en-GB" dirty="0" err="1"/>
                  <a:t>weighted_sum</a:t>
                </a:r>
                <a:r>
                  <a:rPr lang="en-GB" dirty="0"/>
                  <a:t>(loads))</a:t>
                </a:r>
              </a:p>
              <a:p>
                <a:r>
                  <a:rPr lang="en-GB" dirty="0"/>
                  <a:t>For each node </a:t>
                </a:r>
                <a:r>
                  <a:rPr lang="en-GB" dirty="0" err="1"/>
                  <a:t>i</a:t>
                </a:r>
                <a:r>
                  <a:rPr lang="en-GB" dirty="0"/>
                  <a:t>, the inverse load is added to the total sum.</a:t>
                </a:r>
                <a:br>
                  <a:rPr lang="en-GB" dirty="0"/>
                </a:br>
                <a:r>
                  <a:rPr lang="en-GB" dirty="0"/>
                  <a:t>The current sum after each node is kept track of in a separate tracking array </a:t>
                </a:r>
              </a:p>
              <a:p>
                <a:pPr lvl="1"/>
                <a:r>
                  <a:rPr lang="en-GB" dirty="0"/>
                  <a:t>Weights[</a:t>
                </a:r>
                <a:r>
                  <a:rPr lang="en-GB" dirty="0" err="1"/>
                  <a:t>i</a:t>
                </a:r>
                <a:r>
                  <a:rPr lang="en-GB" dirty="0"/>
                  <a:t>]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pt-BR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pt-BR" i="1" smtClean="0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𝑖𝑙𝑜𝑎𝑑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GB" dirty="0"/>
              </a:p>
              <a:p>
                <a:r>
                  <a:rPr lang="en-GB" dirty="0"/>
                  <a:t>A random number is generated between 0 and the final total sum</a:t>
                </a:r>
              </a:p>
              <a:p>
                <a:pPr lvl="1"/>
                <a:r>
                  <a:rPr lang="en-GB" dirty="0" err="1"/>
                  <a:t>SelN</a:t>
                </a:r>
                <a:r>
                  <a:rPr lang="en-GB" dirty="0"/>
                  <a:t> = random(0,Weights[n])</a:t>
                </a:r>
              </a:p>
              <a:p>
                <a:r>
                  <a:rPr lang="en-GB" dirty="0"/>
                  <a:t>Starting from the first index, the first node that had a tracked sum value greater than the random number is assigned the transfer </a:t>
                </a:r>
              </a:p>
              <a:p>
                <a:pPr lvl="1"/>
                <a:r>
                  <a:rPr lang="en-GB" dirty="0"/>
                  <a:t>for </a:t>
                </a:r>
                <a:r>
                  <a:rPr lang="en-GB" dirty="0" err="1"/>
                  <a:t>i</a:t>
                </a:r>
                <a:r>
                  <a:rPr lang="en-GB" dirty="0"/>
                  <a:t> = 0..n ; if Weights[</a:t>
                </a:r>
                <a:r>
                  <a:rPr lang="en-GB" dirty="0" err="1"/>
                  <a:t>i</a:t>
                </a:r>
                <a:r>
                  <a:rPr lang="en-GB" dirty="0"/>
                  <a:t>]&gt;</a:t>
                </a:r>
                <a:r>
                  <a:rPr lang="en-GB" dirty="0" err="1"/>
                  <a:t>SelN</a:t>
                </a:r>
                <a:r>
                  <a:rPr lang="en-GB" dirty="0"/>
                  <a:t> : return </a:t>
                </a:r>
                <a:r>
                  <a:rPr lang="en-GB" dirty="0" err="1"/>
                  <a:t>i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C5D823-F37C-6E08-14BD-F818AC0964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3825532"/>
              </a:xfrm>
              <a:blipFill>
                <a:blip r:embed="rId2"/>
                <a:stretch>
                  <a:fillRect l="-812" t="-3822" b="-15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134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21996-4CAA-811C-BF80-507DC38D3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the new algorithm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AE6C3-BD5C-A5ED-C937-72A4ECBBF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/>
              <a:t>The basic principle of this algorithm is a random weighted selection. An easy way to picture it is as follows: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For a set of 4 servers with loads of:</a:t>
            </a:r>
          </a:p>
          <a:p>
            <a:pPr lvl="1"/>
            <a:r>
              <a:rPr lang="en-GB" sz="2000" dirty="0"/>
              <a:t>50%</a:t>
            </a:r>
          </a:p>
          <a:p>
            <a:pPr lvl="1"/>
            <a:r>
              <a:rPr lang="en-GB" sz="2000" dirty="0"/>
              <a:t>70%</a:t>
            </a:r>
          </a:p>
          <a:p>
            <a:pPr lvl="1"/>
            <a:r>
              <a:rPr lang="en-GB" sz="2000" dirty="0"/>
              <a:t>80%</a:t>
            </a:r>
          </a:p>
          <a:p>
            <a:pPr lvl="1"/>
            <a:r>
              <a:rPr lang="en-GB" sz="2000" dirty="0"/>
              <a:t>90%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E230BF-A624-A33C-85F6-0743591CD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402634-3235-6AD4-E42A-4B8AAC321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5952" y="2352110"/>
            <a:ext cx="4610100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582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5612-FD9B-5C28-19A3-719F2FDBF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the new algorithm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B4558-6BF3-3585-CD99-7202100D2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b="0" i="0" dirty="0">
                <a:effectLst/>
                <a:latin typeface="-apple-system"/>
              </a:rPr>
              <a:t>If a node is unreachable or </a:t>
            </a:r>
            <a:r>
              <a:rPr lang="en-GB" dirty="0">
                <a:latin typeface="-apple-system"/>
              </a:rPr>
              <a:t>cannot be used by the cluster manager</a:t>
            </a:r>
            <a:r>
              <a:rPr lang="en-GB" b="0" i="0" dirty="0">
                <a:effectLst/>
                <a:latin typeface="-apple-system"/>
              </a:rPr>
              <a:t>, it has an effective slice size of 0, meaning it will never be selected.</a:t>
            </a:r>
          </a:p>
          <a:p>
            <a:pPr algn="l"/>
            <a:r>
              <a:rPr lang="en-GB" b="0" i="0" dirty="0">
                <a:effectLst/>
                <a:latin typeface="-apple-system"/>
              </a:rPr>
              <a:t>A fuzz value allows an even distribution if all nodes are overloaded and provides a baseline for each slice size, allowing some tuning adjustments for a more even distribution</a:t>
            </a:r>
            <a:r>
              <a:rPr lang="en-GB" dirty="0">
                <a:latin typeface="-apple-system"/>
              </a:rPr>
              <a:t>.</a:t>
            </a:r>
            <a:br>
              <a:rPr lang="en-GB" dirty="0">
                <a:latin typeface="-apple-system"/>
              </a:rPr>
            </a:br>
            <a:r>
              <a:rPr lang="en-GB" dirty="0">
                <a:latin typeface="-apple-system"/>
              </a:rPr>
              <a:t>For example,</a:t>
            </a:r>
            <a:r>
              <a:rPr lang="en-GB" b="0" i="0" dirty="0">
                <a:effectLst/>
                <a:latin typeface="-apple-system"/>
              </a:rPr>
              <a:t> a fuzz of 20 on the same values above will result in this wheel: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9EA3E-17E9-0D40-8F68-024222E50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659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21996-4CAA-811C-BF80-507DC38D3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the new algorithm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AE6C3-BD5C-A5ED-C937-72A4ECBBF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E230BF-A624-A33C-85F6-0743591CD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2DC9A1-20B9-6302-2BA4-25237990B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52" y="1426824"/>
            <a:ext cx="4610100" cy="4276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0823AA-FC7A-0B0B-95A3-89A23356F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157" y="1520479"/>
            <a:ext cx="4171950" cy="4105275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A3ECD5F8-8171-C85A-F863-75F1369093B7}"/>
              </a:ext>
            </a:extLst>
          </p:cNvPr>
          <p:cNvSpPr/>
          <p:nvPr/>
        </p:nvSpPr>
        <p:spPr>
          <a:xfrm>
            <a:off x="4820478" y="3001617"/>
            <a:ext cx="1480931" cy="1143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19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5612-FD9B-5C28-19A3-719F2FDBF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B4558-6BF3-3585-CD99-7202100D2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b="0" i="0" dirty="0">
                <a:effectLst/>
                <a:latin typeface="-apple-system"/>
              </a:rPr>
              <a:t>The new algorithm has a smaller </a:t>
            </a:r>
            <a:br>
              <a:rPr lang="en-GB" b="0" i="0" dirty="0">
                <a:effectLst/>
                <a:latin typeface="-apple-system"/>
              </a:rPr>
            </a:br>
            <a:r>
              <a:rPr lang="en-GB" b="0" i="0" dirty="0">
                <a:effectLst/>
                <a:latin typeface="-apple-system"/>
              </a:rPr>
              <a:t>deviation from the mean selection</a:t>
            </a:r>
            <a:br>
              <a:rPr lang="en-GB" dirty="0">
                <a:latin typeface="-apple-system"/>
              </a:rPr>
            </a:br>
            <a:r>
              <a:rPr lang="en-GB" dirty="0">
                <a:latin typeface="-apple-system"/>
              </a:rPr>
              <a:t>when the order of loads is shuffled</a:t>
            </a:r>
            <a:br>
              <a:rPr lang="en-GB" dirty="0">
                <a:latin typeface="-apple-system"/>
              </a:rPr>
            </a:br>
            <a:r>
              <a:rPr lang="en-GB" dirty="0">
                <a:latin typeface="-apple-system"/>
              </a:rPr>
              <a:t>(right plot)</a:t>
            </a:r>
            <a:endParaRPr lang="en-GB" b="0" i="0" dirty="0">
              <a:effectLst/>
              <a:latin typeface="-apple-system"/>
            </a:endParaRPr>
          </a:p>
          <a:p>
            <a:pPr algn="l"/>
            <a:r>
              <a:rPr lang="en-GB" dirty="0">
                <a:latin typeface="-apple-system"/>
              </a:rPr>
              <a:t>The aims set out by the algorithm </a:t>
            </a:r>
            <a:br>
              <a:rPr lang="en-GB" dirty="0">
                <a:latin typeface="-apple-system"/>
              </a:rPr>
            </a:br>
            <a:r>
              <a:rPr lang="en-GB" dirty="0">
                <a:latin typeface="-apple-system"/>
              </a:rPr>
              <a:t>were accomplished</a:t>
            </a:r>
          </a:p>
          <a:p>
            <a:pPr algn="l"/>
            <a:endParaRPr lang="en-GB" b="0" i="0" dirty="0">
              <a:effectLst/>
              <a:latin typeface="-apple-system"/>
            </a:endParaRPr>
          </a:p>
          <a:p>
            <a:pPr algn="l"/>
            <a:endParaRPr lang="en-GB" b="0" i="0" dirty="0">
              <a:effectLst/>
              <a:latin typeface="-apple-system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9EA3E-17E9-0D40-8F68-024222E50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39C2E4-6410-5461-CB7B-D4FF9C1A9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387" y="2062163"/>
            <a:ext cx="544161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796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0852B-2F30-C41F-0973-B62B118F5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Problematic patterns – new algorithm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C9F5FC4-3225-B02C-29C2-EFC3C70E5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7754" y="1825625"/>
            <a:ext cx="10496492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76FF15-312D-1B27-201D-8546171C4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DF10E5-7015-995F-1B91-F7B8269B7BD7}"/>
              </a:ext>
            </a:extLst>
          </p:cNvPr>
          <p:cNvSpPr txBox="1"/>
          <p:nvPr/>
        </p:nvSpPr>
        <p:spPr>
          <a:xfrm>
            <a:off x="4250723" y="6163052"/>
            <a:ext cx="5140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XRootD</a:t>
            </a:r>
            <a:r>
              <a:rPr lang="en-GB" sz="1400" dirty="0"/>
              <a:t> CMSD </a:t>
            </a:r>
            <a:r>
              <a:rPr lang="en-GB" sz="1400" dirty="0" err="1"/>
              <a:t>SelByLoad</a:t>
            </a:r>
            <a:r>
              <a:rPr lang="en-GB" sz="1400" dirty="0"/>
              <a:t> Analysis, Thomas Byrne 2024</a:t>
            </a:r>
          </a:p>
        </p:txBody>
      </p:sp>
    </p:spTree>
    <p:extLst>
      <p:ext uri="{BB962C8B-B14F-4D97-AF65-F5344CB8AC3E}">
        <p14:creationId xmlns:p14="http://schemas.microsoft.com/office/powerpoint/2010/main" val="22655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143180" y="2510926"/>
            <a:ext cx="99056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RAL Tier-1 Setup</a:t>
            </a:r>
            <a:endParaRPr kumimoji="0" lang="en-US" sz="4800" b="1" i="0" u="none" strike="noStrike" kern="1200" cap="none" spc="-16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45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32775EA-69F1-09FE-5477-EA0FBB6708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084875"/>
              </p:ext>
            </p:extLst>
          </p:nvPr>
        </p:nvGraphicFramePr>
        <p:xfrm>
          <a:off x="687198" y="1439731"/>
          <a:ext cx="10515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1855">
                  <a:extLst>
                    <a:ext uri="{9D8B030D-6E8A-4147-A177-3AD203B41FA5}">
                      <a16:colId xmlns:a16="http://schemas.microsoft.com/office/drawing/2014/main" val="2172818279"/>
                    </a:ext>
                  </a:extLst>
                </a:gridCol>
                <a:gridCol w="6823745">
                  <a:extLst>
                    <a:ext uri="{9D8B030D-6E8A-4147-A177-3AD203B41FA5}">
                      <a16:colId xmlns:a16="http://schemas.microsoft.com/office/drawing/2014/main" val="34331711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Explanation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794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Use all available server capacity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All available servers will have a chance to be selected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462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decision algorithm should be fast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algorithm performed well even under very high loads and full network saturation of all our servers. It has O(n) time and space complexity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969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Load distribution should be sensible, not perfect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load distribution was kept even throughout the available servers. Simulations of 10 million decisions resulted in 10 maximum consecutive selection of the same server.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80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algorithm should be resilient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As servers get more transfers and get more loaded, the chance of getting selected decreases. As the transfers free up and the load decrease, the reverse happens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199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algorithm should be ordering agnostic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The geometry of this algorithm makes it order agnostic by nature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228595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6126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39D8D-D30B-E899-1583-CFAE3EC5D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73" y="0"/>
            <a:ext cx="10515600" cy="1325563"/>
          </a:xfrm>
        </p:spPr>
        <p:txBody>
          <a:bodyPr/>
          <a:lstStyle/>
          <a:p>
            <a:r>
              <a:rPr lang="en-GB" dirty="0"/>
              <a:t>In Production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09F0131-7D29-3A3C-A653-58FFBA425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9114"/>
            <a:ext cx="12246607" cy="478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261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39D8D-D30B-E899-1583-CFAE3EC5D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DC3138-1340-E0D2-C8BC-A5A17E578A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B83A9454-4344-8FB1-A622-005DAE588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44162"/>
            <a:ext cx="9747285" cy="4351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96CE60C-5B1A-C5E1-A7C2-890750C163F8}"/>
              </a:ext>
            </a:extLst>
          </p:cNvPr>
          <p:cNvSpPr/>
          <p:nvPr/>
        </p:nvSpPr>
        <p:spPr>
          <a:xfrm>
            <a:off x="6293501" y="1309543"/>
            <a:ext cx="853441" cy="4876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Net tuning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1BE4BBE-9F1C-2152-512E-8EF6D1F94168}"/>
              </a:ext>
            </a:extLst>
          </p:cNvPr>
          <p:cNvCxnSpPr>
            <a:cxnSpLocks/>
          </p:cNvCxnSpPr>
          <p:nvPr/>
        </p:nvCxnSpPr>
        <p:spPr>
          <a:xfrm flipV="1">
            <a:off x="6720221" y="1797222"/>
            <a:ext cx="0" cy="3155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F11AECB-C959-F914-4F3C-815AB25C5A58}"/>
              </a:ext>
            </a:extLst>
          </p:cNvPr>
          <p:cNvCxnSpPr>
            <a:cxnSpLocks/>
          </p:cNvCxnSpPr>
          <p:nvPr/>
        </p:nvCxnSpPr>
        <p:spPr>
          <a:xfrm flipV="1">
            <a:off x="7634621" y="1797222"/>
            <a:ext cx="0" cy="3155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C2CBFE8-B572-D895-0228-15B5F2FE54C9}"/>
              </a:ext>
            </a:extLst>
          </p:cNvPr>
          <p:cNvSpPr/>
          <p:nvPr/>
        </p:nvSpPr>
        <p:spPr>
          <a:xfrm>
            <a:off x="7210440" y="1309543"/>
            <a:ext cx="853441" cy="4876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Further Net tuning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39FE7B1-1298-1DA3-3F3C-37F80013727D}"/>
              </a:ext>
            </a:extLst>
          </p:cNvPr>
          <p:cNvCxnSpPr>
            <a:cxnSpLocks/>
          </p:cNvCxnSpPr>
          <p:nvPr/>
        </p:nvCxnSpPr>
        <p:spPr>
          <a:xfrm flipV="1">
            <a:off x="9463421" y="1797222"/>
            <a:ext cx="0" cy="3155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4CBCD25E-7A63-48BC-4A38-D93691729226}"/>
              </a:ext>
            </a:extLst>
          </p:cNvPr>
          <p:cNvSpPr/>
          <p:nvPr/>
        </p:nvSpPr>
        <p:spPr>
          <a:xfrm>
            <a:off x="9171322" y="1309225"/>
            <a:ext cx="853441" cy="4876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New Algorithm</a:t>
            </a:r>
          </a:p>
        </p:txBody>
      </p:sp>
    </p:spTree>
    <p:extLst>
      <p:ext uri="{BB962C8B-B14F-4D97-AF65-F5344CB8AC3E}">
        <p14:creationId xmlns:p14="http://schemas.microsoft.com/office/powerpoint/2010/main" val="1689112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96C55-4DC3-740B-29A4-4335A348D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97638" cy="1325563"/>
          </a:xfrm>
        </p:spPr>
        <p:txBody>
          <a:bodyPr>
            <a:normAutofit/>
          </a:bodyPr>
          <a:lstStyle/>
          <a:p>
            <a:r>
              <a:rPr lang="en-GB" sz="3600" dirty="0"/>
              <a:t>Additional Benefits(RAL): deletion efficiency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FE63584F-1151-5CFF-5D91-7E3998A958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07335"/>
            <a:ext cx="962338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001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25269A-DF05-86A0-A3A4-188145626FE9}"/>
              </a:ext>
            </a:extLst>
          </p:cNvPr>
          <p:cNvSpPr txBox="1"/>
          <p:nvPr/>
        </p:nvSpPr>
        <p:spPr>
          <a:xfrm>
            <a:off x="1143180" y="2510926"/>
            <a:ext cx="99056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60" dirty="0">
                <a:solidFill>
                  <a:srgbClr val="2E2D62"/>
                </a:solidFill>
                <a:latin typeface="Arial"/>
                <a:cs typeface="Arial"/>
              </a:rPr>
              <a:t>Thank You</a:t>
            </a:r>
            <a:endParaRPr kumimoji="0" lang="en-US" sz="4800" b="1" i="0" u="none" strike="noStrike" kern="1200" cap="none" spc="-16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813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RAL Tier 1 disk storage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5D823-F37C-6E08-14BD-F818AC096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RAL has a large </a:t>
            </a:r>
            <a:r>
              <a:rPr lang="en-GB" dirty="0" err="1"/>
              <a:t>Ceph</a:t>
            </a:r>
            <a:r>
              <a:rPr lang="en-GB" dirty="0"/>
              <a:t> object store disk pool (Echo)</a:t>
            </a:r>
          </a:p>
          <a:p>
            <a:r>
              <a:rPr lang="en-GB" dirty="0"/>
              <a:t>Echo is accessed through a set of </a:t>
            </a:r>
            <a:r>
              <a:rPr lang="en-GB" dirty="0" err="1"/>
              <a:t>XRootD</a:t>
            </a:r>
            <a:r>
              <a:rPr lang="en-GB" dirty="0"/>
              <a:t> server gateways</a:t>
            </a:r>
          </a:p>
          <a:p>
            <a:r>
              <a:rPr lang="en-GB" dirty="0"/>
              <a:t>Clients contact a single DNS endpoint, behind which is a pair of </a:t>
            </a:r>
            <a:r>
              <a:rPr lang="en-GB" dirty="0" err="1"/>
              <a:t>XRootD</a:t>
            </a:r>
            <a:r>
              <a:rPr lang="en-GB" dirty="0"/>
              <a:t> redirectors that balance the load between the servers</a:t>
            </a:r>
          </a:p>
          <a:p>
            <a:r>
              <a:rPr lang="en-GB" dirty="0"/>
              <a:t>Servers are equivalent in functionality, </a:t>
            </a:r>
            <a:r>
              <a:rPr lang="en-GB" dirty="0" err="1"/>
              <a:t>i.e</a:t>
            </a:r>
            <a:r>
              <a:rPr lang="en-GB" dirty="0"/>
              <a:t>, all servers access the same storage backend, hence the load balancing only needs to consider the load on the server</a:t>
            </a:r>
          </a:p>
          <a:p>
            <a:r>
              <a:rPr lang="en-GB" dirty="0"/>
              <a:t>Servers have a constant stream of traffic, averaging 5GB/s between Aug-Sep 2024, with some periods of higher traffic.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258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RAL tier 1 setup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4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3592DC-8484-DAD2-9CCE-5CB1D383D18C}"/>
              </a:ext>
            </a:extLst>
          </p:cNvPr>
          <p:cNvSpPr/>
          <p:nvPr/>
        </p:nvSpPr>
        <p:spPr>
          <a:xfrm>
            <a:off x="1276865" y="4506097"/>
            <a:ext cx="9407611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err="1"/>
              <a:t>Ceph</a:t>
            </a:r>
            <a:r>
              <a:rPr lang="en-GB"/>
              <a:t> Cluster (ECHO)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24DB6-1D78-B99A-742D-7D12A70600A1}"/>
              </a:ext>
            </a:extLst>
          </p:cNvPr>
          <p:cNvSpPr/>
          <p:nvPr/>
        </p:nvSpPr>
        <p:spPr>
          <a:xfrm>
            <a:off x="1276865" y="3653482"/>
            <a:ext cx="1243914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err="1"/>
              <a:t>XRootD</a:t>
            </a:r>
            <a:r>
              <a:rPr lang="en-GB"/>
              <a:t> Gateway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C47612-8E42-C7C2-04C5-994E5A00E6BC}"/>
              </a:ext>
            </a:extLst>
          </p:cNvPr>
          <p:cNvSpPr/>
          <p:nvPr/>
        </p:nvSpPr>
        <p:spPr>
          <a:xfrm>
            <a:off x="2831757" y="3653482"/>
            <a:ext cx="1243914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err="1"/>
              <a:t>XRootD</a:t>
            </a:r>
            <a:r>
              <a:rPr lang="en-GB"/>
              <a:t> Gateway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177B09-EFBE-8979-CD21-FF69949D72D9}"/>
              </a:ext>
            </a:extLst>
          </p:cNvPr>
          <p:cNvSpPr/>
          <p:nvPr/>
        </p:nvSpPr>
        <p:spPr>
          <a:xfrm>
            <a:off x="4380471" y="3653482"/>
            <a:ext cx="1243914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err="1"/>
              <a:t>XRootD</a:t>
            </a:r>
            <a:r>
              <a:rPr lang="en-GB"/>
              <a:t> Gateway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15BEBF-E214-D60C-BB2E-94C8CF830636}"/>
              </a:ext>
            </a:extLst>
          </p:cNvPr>
          <p:cNvSpPr/>
          <p:nvPr/>
        </p:nvSpPr>
        <p:spPr>
          <a:xfrm>
            <a:off x="9440562" y="3653482"/>
            <a:ext cx="1243914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err="1"/>
              <a:t>XRootD</a:t>
            </a:r>
            <a:r>
              <a:rPr lang="en-GB"/>
              <a:t> Gateway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0A6B51-4C12-97AD-1963-6572EAA881A8}"/>
              </a:ext>
            </a:extLst>
          </p:cNvPr>
          <p:cNvSpPr/>
          <p:nvPr/>
        </p:nvSpPr>
        <p:spPr>
          <a:xfrm>
            <a:off x="7891848" y="3653482"/>
            <a:ext cx="1243914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err="1"/>
              <a:t>XRootD</a:t>
            </a:r>
            <a:r>
              <a:rPr lang="en-GB"/>
              <a:t> Gateway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8A617D-B929-4EF9-9EF5-204B197EE8FE}"/>
              </a:ext>
            </a:extLst>
          </p:cNvPr>
          <p:cNvSpPr/>
          <p:nvPr/>
        </p:nvSpPr>
        <p:spPr>
          <a:xfrm>
            <a:off x="6495534" y="3653482"/>
            <a:ext cx="1243914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err="1"/>
              <a:t>XRootD</a:t>
            </a:r>
            <a:r>
              <a:rPr lang="en-GB"/>
              <a:t> Gateway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3E2D83-24D7-6EF5-1F56-30A945FB219D}"/>
              </a:ext>
            </a:extLst>
          </p:cNvPr>
          <p:cNvSpPr txBox="1"/>
          <p:nvPr/>
        </p:nvSpPr>
        <p:spPr>
          <a:xfrm>
            <a:off x="5887996" y="390473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838C6-8DF1-0A29-CB16-36196F10F270}"/>
              </a:ext>
            </a:extLst>
          </p:cNvPr>
          <p:cNvSpPr/>
          <p:nvPr/>
        </p:nvSpPr>
        <p:spPr>
          <a:xfrm>
            <a:off x="4946818" y="2914004"/>
            <a:ext cx="1977081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Load Balancing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C3C325-0C76-0C06-5015-D382B39113DF}"/>
              </a:ext>
            </a:extLst>
          </p:cNvPr>
          <p:cNvSpPr/>
          <p:nvPr/>
        </p:nvSpPr>
        <p:spPr>
          <a:xfrm>
            <a:off x="838200" y="1439434"/>
            <a:ext cx="992659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Client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6CE970-44E5-948A-4F19-4791BBFF7C8F}"/>
              </a:ext>
            </a:extLst>
          </p:cNvPr>
          <p:cNvSpPr/>
          <p:nvPr/>
        </p:nvSpPr>
        <p:spPr>
          <a:xfrm>
            <a:off x="2022390" y="1439434"/>
            <a:ext cx="992659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Client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67263F-EE6C-FF40-1AC9-2265968C0057}"/>
              </a:ext>
            </a:extLst>
          </p:cNvPr>
          <p:cNvSpPr/>
          <p:nvPr/>
        </p:nvSpPr>
        <p:spPr>
          <a:xfrm>
            <a:off x="3206580" y="1439080"/>
            <a:ext cx="992659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Client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EFD935-B178-D104-80CA-040AFD2F6632}"/>
              </a:ext>
            </a:extLst>
          </p:cNvPr>
          <p:cNvSpPr/>
          <p:nvPr/>
        </p:nvSpPr>
        <p:spPr>
          <a:xfrm>
            <a:off x="4381499" y="1449250"/>
            <a:ext cx="992659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Client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A2192D-B2A7-954E-0F93-880B307543A5}"/>
              </a:ext>
            </a:extLst>
          </p:cNvPr>
          <p:cNvSpPr/>
          <p:nvPr/>
        </p:nvSpPr>
        <p:spPr>
          <a:xfrm>
            <a:off x="6427571" y="1448028"/>
            <a:ext cx="992659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Client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FB0AB2-8F0E-9F06-1006-39A49DDB37F9}"/>
              </a:ext>
            </a:extLst>
          </p:cNvPr>
          <p:cNvSpPr/>
          <p:nvPr/>
        </p:nvSpPr>
        <p:spPr>
          <a:xfrm>
            <a:off x="7611761" y="1448028"/>
            <a:ext cx="992659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Client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E6D6C76-782F-609B-410C-9881A2274166}"/>
              </a:ext>
            </a:extLst>
          </p:cNvPr>
          <p:cNvSpPr/>
          <p:nvPr/>
        </p:nvSpPr>
        <p:spPr>
          <a:xfrm>
            <a:off x="8795951" y="1447674"/>
            <a:ext cx="992659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Client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7AFCC6-FBC8-5D44-BA54-4B53BE5C6277}"/>
              </a:ext>
            </a:extLst>
          </p:cNvPr>
          <p:cNvSpPr/>
          <p:nvPr/>
        </p:nvSpPr>
        <p:spPr>
          <a:xfrm>
            <a:off x="9970870" y="1457844"/>
            <a:ext cx="992659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Client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657F5C-624A-F9B6-7320-D52F1894E2C9}"/>
              </a:ext>
            </a:extLst>
          </p:cNvPr>
          <p:cNvSpPr txBox="1"/>
          <p:nvPr/>
        </p:nvSpPr>
        <p:spPr>
          <a:xfrm>
            <a:off x="5710134" y="167146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…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C78FA78-D3B1-2F8E-F32C-3E93F55AD745}"/>
              </a:ext>
            </a:extLst>
          </p:cNvPr>
          <p:cNvSpPr/>
          <p:nvPr/>
        </p:nvSpPr>
        <p:spPr>
          <a:xfrm>
            <a:off x="4946817" y="2235603"/>
            <a:ext cx="1977081" cy="5025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DNS Endpoint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B41E64F-07B9-80B0-682C-AC4D4148C680}"/>
              </a:ext>
            </a:extLst>
          </p:cNvPr>
          <p:cNvCxnSpPr>
            <a:cxnSpLocks/>
            <a:stCxn id="14" idx="2"/>
            <a:endCxn id="30" idx="0"/>
          </p:cNvCxnSpPr>
          <p:nvPr/>
        </p:nvCxnSpPr>
        <p:spPr>
          <a:xfrm>
            <a:off x="1334530" y="1941942"/>
            <a:ext cx="4600828" cy="29366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EC3BDA5-8E1A-79B2-9603-322CC09E698E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2518719" y="1937160"/>
            <a:ext cx="3416639" cy="2984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D6B7095-F055-4E9F-C133-5BC2811E4A06}"/>
              </a:ext>
            </a:extLst>
          </p:cNvPr>
          <p:cNvCxnSpPr>
            <a:cxnSpLocks/>
            <a:stCxn id="17" idx="2"/>
            <a:endCxn id="30" idx="0"/>
          </p:cNvCxnSpPr>
          <p:nvPr/>
        </p:nvCxnSpPr>
        <p:spPr>
          <a:xfrm>
            <a:off x="3702910" y="1941588"/>
            <a:ext cx="2232448" cy="2940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3756364-3D5A-8FEC-3687-D36CFB579D39}"/>
              </a:ext>
            </a:extLst>
          </p:cNvPr>
          <p:cNvCxnSpPr>
            <a:cxnSpLocks/>
            <a:stCxn id="18" idx="2"/>
            <a:endCxn id="30" idx="0"/>
          </p:cNvCxnSpPr>
          <p:nvPr/>
        </p:nvCxnSpPr>
        <p:spPr>
          <a:xfrm>
            <a:off x="4877829" y="1951758"/>
            <a:ext cx="1057529" cy="2838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A83E7A0-AB59-4BFA-C232-2B84EE9B771F}"/>
              </a:ext>
            </a:extLst>
          </p:cNvPr>
          <p:cNvCxnSpPr>
            <a:cxnSpLocks/>
            <a:stCxn id="21" idx="2"/>
            <a:endCxn id="30" idx="0"/>
          </p:cNvCxnSpPr>
          <p:nvPr/>
        </p:nvCxnSpPr>
        <p:spPr>
          <a:xfrm flipH="1">
            <a:off x="5935358" y="1950536"/>
            <a:ext cx="988543" cy="2850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BA8B185-59C5-69E0-B323-56788C9A6C55}"/>
              </a:ext>
            </a:extLst>
          </p:cNvPr>
          <p:cNvCxnSpPr>
            <a:cxnSpLocks/>
            <a:stCxn id="22" idx="2"/>
            <a:endCxn id="30" idx="0"/>
          </p:cNvCxnSpPr>
          <p:nvPr/>
        </p:nvCxnSpPr>
        <p:spPr>
          <a:xfrm flipH="1">
            <a:off x="5935358" y="1950536"/>
            <a:ext cx="2172733" cy="2850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1DC661F-A674-9B6D-0EF1-C6F317C1CDFC}"/>
              </a:ext>
            </a:extLst>
          </p:cNvPr>
          <p:cNvCxnSpPr>
            <a:cxnSpLocks/>
            <a:stCxn id="23" idx="2"/>
            <a:endCxn id="30" idx="0"/>
          </p:cNvCxnSpPr>
          <p:nvPr/>
        </p:nvCxnSpPr>
        <p:spPr>
          <a:xfrm flipH="1">
            <a:off x="5935358" y="1950182"/>
            <a:ext cx="3356923" cy="2854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8725AEC-410A-F287-AF02-6A71CA3C3850}"/>
              </a:ext>
            </a:extLst>
          </p:cNvPr>
          <p:cNvCxnSpPr>
            <a:cxnSpLocks/>
            <a:stCxn id="24" idx="2"/>
            <a:endCxn id="30" idx="0"/>
          </p:cNvCxnSpPr>
          <p:nvPr/>
        </p:nvCxnSpPr>
        <p:spPr>
          <a:xfrm flipH="1">
            <a:off x="5935358" y="1960352"/>
            <a:ext cx="4531842" cy="2752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55B5425-0D02-B593-540C-D97A94045CE0}"/>
              </a:ext>
            </a:extLst>
          </p:cNvPr>
          <p:cNvCxnSpPr>
            <a:cxnSpLocks/>
            <a:stCxn id="30" idx="2"/>
            <a:endCxn id="13" idx="0"/>
          </p:cNvCxnSpPr>
          <p:nvPr/>
        </p:nvCxnSpPr>
        <p:spPr>
          <a:xfrm>
            <a:off x="5935358" y="2738111"/>
            <a:ext cx="1" cy="1758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24DEBC0-854E-094B-2F99-2B66F36E3593}"/>
              </a:ext>
            </a:extLst>
          </p:cNvPr>
          <p:cNvCxnSpPr>
            <a:cxnSpLocks/>
            <a:stCxn id="13" idx="2"/>
            <a:endCxn id="6" idx="0"/>
          </p:cNvCxnSpPr>
          <p:nvPr/>
        </p:nvCxnSpPr>
        <p:spPr>
          <a:xfrm flipH="1">
            <a:off x="1898822" y="3416512"/>
            <a:ext cx="4036537" cy="2369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900C737-2547-2DBA-0281-2E02DCC53DD0}"/>
              </a:ext>
            </a:extLst>
          </p:cNvPr>
          <p:cNvCxnSpPr>
            <a:cxnSpLocks/>
            <a:stCxn id="13" idx="2"/>
            <a:endCxn id="7" idx="0"/>
          </p:cNvCxnSpPr>
          <p:nvPr/>
        </p:nvCxnSpPr>
        <p:spPr>
          <a:xfrm flipH="1">
            <a:off x="3453714" y="3416512"/>
            <a:ext cx="2481645" cy="2369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E7C3F82-1DD3-4335-63A6-D77A07D4149C}"/>
              </a:ext>
            </a:extLst>
          </p:cNvPr>
          <p:cNvCxnSpPr>
            <a:cxnSpLocks/>
            <a:stCxn id="13" idx="2"/>
            <a:endCxn id="8" idx="0"/>
          </p:cNvCxnSpPr>
          <p:nvPr/>
        </p:nvCxnSpPr>
        <p:spPr>
          <a:xfrm flipH="1">
            <a:off x="5002428" y="3416512"/>
            <a:ext cx="932931" cy="2369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16C88CD-A238-297F-57EB-7FE95E7E56A0}"/>
              </a:ext>
            </a:extLst>
          </p:cNvPr>
          <p:cNvCxnSpPr>
            <a:cxnSpLocks/>
            <a:stCxn id="13" idx="2"/>
            <a:endCxn id="11" idx="0"/>
          </p:cNvCxnSpPr>
          <p:nvPr/>
        </p:nvCxnSpPr>
        <p:spPr>
          <a:xfrm>
            <a:off x="5935359" y="3416512"/>
            <a:ext cx="1182132" cy="2369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AB9DAD5-82B2-9FE2-82B3-41BD2EFC513E}"/>
              </a:ext>
            </a:extLst>
          </p:cNvPr>
          <p:cNvCxnSpPr>
            <a:cxnSpLocks/>
            <a:stCxn id="13" idx="2"/>
            <a:endCxn id="10" idx="0"/>
          </p:cNvCxnSpPr>
          <p:nvPr/>
        </p:nvCxnSpPr>
        <p:spPr>
          <a:xfrm>
            <a:off x="5935359" y="3416512"/>
            <a:ext cx="2578446" cy="2369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567C156-A9B3-7C62-DC36-0276BBD4536C}"/>
              </a:ext>
            </a:extLst>
          </p:cNvPr>
          <p:cNvCxnSpPr>
            <a:cxnSpLocks/>
            <a:stCxn id="13" idx="2"/>
            <a:endCxn id="9" idx="0"/>
          </p:cNvCxnSpPr>
          <p:nvPr/>
        </p:nvCxnSpPr>
        <p:spPr>
          <a:xfrm>
            <a:off x="5935359" y="3416512"/>
            <a:ext cx="4127160" cy="2369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FF47519-28A3-CCBA-542F-C8D27A2B588C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898822" y="4155990"/>
            <a:ext cx="0" cy="3501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E87973C-C8EF-5C21-BCFA-B89D49E5E369}"/>
              </a:ext>
            </a:extLst>
          </p:cNvPr>
          <p:cNvCxnSpPr>
            <a:cxnSpLocks/>
          </p:cNvCxnSpPr>
          <p:nvPr/>
        </p:nvCxnSpPr>
        <p:spPr>
          <a:xfrm>
            <a:off x="3470190" y="4155989"/>
            <a:ext cx="0" cy="3501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105118D6-75C2-D8DE-8EAE-31BD52EAFAA8}"/>
              </a:ext>
            </a:extLst>
          </p:cNvPr>
          <p:cNvCxnSpPr>
            <a:cxnSpLocks/>
          </p:cNvCxnSpPr>
          <p:nvPr/>
        </p:nvCxnSpPr>
        <p:spPr>
          <a:xfrm>
            <a:off x="5002428" y="4155989"/>
            <a:ext cx="0" cy="3501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695809C-A03A-624E-867B-64D97990E469}"/>
              </a:ext>
            </a:extLst>
          </p:cNvPr>
          <p:cNvCxnSpPr>
            <a:cxnSpLocks/>
          </p:cNvCxnSpPr>
          <p:nvPr/>
        </p:nvCxnSpPr>
        <p:spPr>
          <a:xfrm>
            <a:off x="7158681" y="4191000"/>
            <a:ext cx="0" cy="3501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BCA957B-44B4-302D-1FC3-2DC63A917234}"/>
              </a:ext>
            </a:extLst>
          </p:cNvPr>
          <p:cNvCxnSpPr>
            <a:cxnSpLocks/>
          </p:cNvCxnSpPr>
          <p:nvPr/>
        </p:nvCxnSpPr>
        <p:spPr>
          <a:xfrm>
            <a:off x="8612658" y="4149810"/>
            <a:ext cx="0" cy="3501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25C24F62-20D5-25DF-1FDE-6E81662DCF75}"/>
              </a:ext>
            </a:extLst>
          </p:cNvPr>
          <p:cNvCxnSpPr>
            <a:cxnSpLocks/>
          </p:cNvCxnSpPr>
          <p:nvPr/>
        </p:nvCxnSpPr>
        <p:spPr>
          <a:xfrm>
            <a:off x="10078995" y="4149809"/>
            <a:ext cx="0" cy="3501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959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DE5F96E-E3D4-0AF1-2B1C-299E1B303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579" y="1664040"/>
            <a:ext cx="8790214" cy="391545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56FE147-8B89-DDBA-BA53-12EFE8925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7910"/>
            <a:ext cx="10515600" cy="1325563"/>
          </a:xfrm>
        </p:spPr>
        <p:txBody>
          <a:bodyPr/>
          <a:lstStyle/>
          <a:p>
            <a:r>
              <a:rPr lang="en-US" sz="4800">
                <a:solidFill>
                  <a:srgbClr val="2E2D62"/>
                </a:solidFill>
                <a:latin typeface="Arial"/>
                <a:cs typeface="Arial"/>
              </a:rPr>
              <a:t>DNS Round Robin limitations</a:t>
            </a:r>
            <a:endParaRPr lang="en-US" sz="4800" b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F78176-27DD-C40B-3D21-EB9C12765BAC}"/>
              </a:ext>
            </a:extLst>
          </p:cNvPr>
          <p:cNvSpPr txBox="1"/>
          <p:nvPr/>
        </p:nvSpPr>
        <p:spPr>
          <a:xfrm>
            <a:off x="5701804" y="5702630"/>
            <a:ext cx="648062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i="1">
                <a:solidFill>
                  <a:srgbClr val="616161"/>
                </a:solidFill>
                <a:latin typeface="Arial"/>
                <a:cs typeface="Arial"/>
              </a:rPr>
              <a:t>Occurrences of gateway </a:t>
            </a:r>
            <a:r>
              <a:rPr lang="en-US" sz="2000" i="1" err="1">
                <a:solidFill>
                  <a:srgbClr val="616161"/>
                </a:solidFill>
                <a:latin typeface="Arial"/>
                <a:cs typeface="Arial"/>
              </a:rPr>
              <a:t>hotspotting</a:t>
            </a:r>
            <a:r>
              <a:rPr lang="en-US" sz="2000" i="1">
                <a:solidFill>
                  <a:srgbClr val="616161"/>
                </a:solidFill>
                <a:latin typeface="Arial"/>
                <a:cs typeface="Arial"/>
              </a:rPr>
              <a:t> tracked down to DNS server configuration at another site </a:t>
            </a:r>
            <a:endParaRPr lang="en-US" sz="2000" i="1">
              <a:ea typeface="Calibri"/>
              <a:cs typeface="Calibri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63EB30-3CB7-8631-BBB9-EEF9DD45B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64529" cy="391591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>
                <a:latin typeface="Arial"/>
                <a:cs typeface="Arial"/>
              </a:rPr>
              <a:t>Relying on clients (and DNS servers) to choose randomly (and often) for an even distribution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Not actually </a:t>
            </a:r>
            <a:r>
              <a:rPr lang="en-US" dirty="0" err="1">
                <a:latin typeface="Arial"/>
                <a:cs typeface="Arial"/>
              </a:rPr>
              <a:t>loadbalancing</a:t>
            </a:r>
            <a:endParaRPr lang="en-US" dirty="0"/>
          </a:p>
          <a:p>
            <a:pPr lvl="1">
              <a:buFont typeface="Courier New" pitchFamily="2" charset="2"/>
              <a:buChar char="o"/>
            </a:pPr>
            <a:r>
              <a:rPr lang="en-US" dirty="0">
                <a:latin typeface="Arial"/>
                <a:cs typeface="Arial"/>
              </a:rPr>
              <a:t>Slower gateways will end up with more active transfers</a:t>
            </a:r>
            <a:endParaRPr lang="en-US" dirty="0"/>
          </a:p>
          <a:p>
            <a:pPr lvl="1">
              <a:buFont typeface="Courier New" pitchFamily="2" charset="2"/>
              <a:buChar char="o"/>
            </a:pPr>
            <a:r>
              <a:rPr lang="en-US" dirty="0">
                <a:latin typeface="Arial"/>
                <a:cs typeface="Arial"/>
              </a:rPr>
              <a:t>No backoff mechanism to allow overloaded gateway to recover</a:t>
            </a:r>
          </a:p>
          <a:p>
            <a:r>
              <a:rPr lang="en-US" sz="2600" dirty="0">
                <a:latin typeface="Arial"/>
                <a:cs typeface="Arial"/>
              </a:rPr>
              <a:t>(RAL specific) No direct control over our DNS, requests via central IT helpdesk made hardware interventions very time consuming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884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143180" y="2510926"/>
            <a:ext cx="99056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6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XRootD</a:t>
            </a:r>
            <a:r>
              <a:rPr kumimoji="0" lang="en-US" sz="48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Cluster Management</a:t>
            </a:r>
            <a:endParaRPr kumimoji="0" lang="en-US" sz="4800" b="1" i="0" u="none" strike="noStrike" kern="1200" cap="none" spc="-16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646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XRootD</a:t>
            </a:r>
            <a:r>
              <a:rPr lang="en-GB" dirty="0"/>
              <a:t> Cluster Management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5D823-F37C-6E08-14BD-F818AC096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63462"/>
          </a:xfrm>
        </p:spPr>
        <p:txBody>
          <a:bodyPr>
            <a:normAutofit fontScale="92500"/>
          </a:bodyPr>
          <a:lstStyle/>
          <a:p>
            <a:r>
              <a:rPr lang="en-GB" dirty="0" err="1"/>
              <a:t>XRootD</a:t>
            </a:r>
            <a:r>
              <a:rPr lang="en-GB" dirty="0"/>
              <a:t> has a native Cluster Management Service Daemon (CMSD)</a:t>
            </a:r>
          </a:p>
          <a:p>
            <a:r>
              <a:rPr lang="en-GB" dirty="0"/>
              <a:t>This adds an </a:t>
            </a:r>
            <a:r>
              <a:rPr lang="en-GB" dirty="0" err="1"/>
              <a:t>XRootD</a:t>
            </a:r>
            <a:r>
              <a:rPr lang="en-GB" dirty="0"/>
              <a:t> manager </a:t>
            </a:r>
            <a:br>
              <a:rPr lang="en-GB" dirty="0"/>
            </a:br>
            <a:r>
              <a:rPr lang="en-GB" dirty="0"/>
              <a:t>that manages a cluster of </a:t>
            </a:r>
            <a:r>
              <a:rPr lang="en-GB" dirty="0" err="1"/>
              <a:t>XRootD</a:t>
            </a:r>
            <a:br>
              <a:rPr lang="en-GB" dirty="0"/>
            </a:br>
            <a:r>
              <a:rPr lang="en-GB" dirty="0"/>
              <a:t>servers</a:t>
            </a:r>
          </a:p>
          <a:p>
            <a:r>
              <a:rPr lang="en-GB" dirty="0"/>
              <a:t>The manager has a load balancing</a:t>
            </a:r>
            <a:br>
              <a:rPr lang="en-GB" dirty="0"/>
            </a:br>
            <a:r>
              <a:rPr lang="en-GB" dirty="0"/>
              <a:t>component that can distribute load</a:t>
            </a:r>
            <a:br>
              <a:rPr lang="en-GB" dirty="0"/>
            </a:br>
            <a:r>
              <a:rPr lang="en-GB" dirty="0"/>
              <a:t>according to a user defined </a:t>
            </a:r>
            <a:br>
              <a:rPr lang="en-GB" dirty="0"/>
            </a:br>
            <a:r>
              <a:rPr lang="en-GB" dirty="0"/>
              <a:t>weighted sum of server </a:t>
            </a:r>
            <a:br>
              <a:rPr lang="en-GB" dirty="0"/>
            </a:br>
            <a:r>
              <a:rPr lang="en-GB" dirty="0"/>
              <a:t>reported metrics (</a:t>
            </a:r>
            <a:r>
              <a:rPr lang="en-GB" dirty="0" err="1"/>
              <a:t>io,sysload</a:t>
            </a:r>
            <a:r>
              <a:rPr lang="en-GB" dirty="0"/>
              <a:t>,</a:t>
            </a:r>
            <a:br>
              <a:rPr lang="en-GB" dirty="0"/>
            </a:br>
            <a:r>
              <a:rPr lang="en-GB" dirty="0"/>
              <a:t>memory </a:t>
            </a:r>
            <a:r>
              <a:rPr lang="en-GB" dirty="0" err="1"/>
              <a:t>load,etc</a:t>
            </a:r>
            <a:r>
              <a:rPr lang="en-GB" dirty="0"/>
              <a:t>..)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7</a:t>
            </a:fld>
            <a:endParaRPr lang="en-GB"/>
          </a:p>
        </p:txBody>
      </p:sp>
      <p:pic>
        <p:nvPicPr>
          <p:cNvPr id="1026" name="Picture 2" descr="Text Box:  &#10;Figure 1.1.1 1: Client-Server Clustering Dynamics&#10;&#10;">
            <a:extLst>
              <a:ext uri="{FF2B5EF4-FFF2-40B4-BE49-F238E27FC236}">
                <a16:creationId xmlns:a16="http://schemas.microsoft.com/office/drawing/2014/main" id="{B6128737-92A3-8690-C597-C7583C0F7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535" y="2285350"/>
            <a:ext cx="5087566" cy="372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39D957-EEF7-00FE-5AF7-E8BAA61F78DF}"/>
              </a:ext>
            </a:extLst>
          </p:cNvPr>
          <p:cNvSpPr txBox="1"/>
          <p:nvPr/>
        </p:nvSpPr>
        <p:spPr>
          <a:xfrm>
            <a:off x="6624535" y="5918830"/>
            <a:ext cx="505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XRootD</a:t>
            </a:r>
            <a:r>
              <a:rPr lang="en-GB" sz="1400" dirty="0"/>
              <a:t> Cluster Management Service Configuration Reference (5.7)</a:t>
            </a:r>
          </a:p>
        </p:txBody>
      </p:sp>
    </p:spTree>
    <p:extLst>
      <p:ext uri="{BB962C8B-B14F-4D97-AF65-F5344CB8AC3E}">
        <p14:creationId xmlns:p14="http://schemas.microsoft.com/office/powerpoint/2010/main" val="216786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25269A-DF05-86A0-A3A4-188145626FE9}"/>
              </a:ext>
            </a:extLst>
          </p:cNvPr>
          <p:cNvSpPr txBox="1"/>
          <p:nvPr/>
        </p:nvSpPr>
        <p:spPr>
          <a:xfrm>
            <a:off x="648375" y="393160"/>
            <a:ext cx="99056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60" err="1">
                <a:solidFill>
                  <a:srgbClr val="2E2D62"/>
                </a:solidFill>
                <a:latin typeface="Arial"/>
                <a:cs typeface="Arial"/>
              </a:rPr>
              <a:t>XRootD</a:t>
            </a:r>
            <a:r>
              <a:rPr lang="en-US" sz="4800" b="1" spc="-160">
                <a:solidFill>
                  <a:srgbClr val="2E2D62"/>
                </a:solidFill>
                <a:latin typeface="Arial"/>
                <a:cs typeface="Arial"/>
              </a:rPr>
              <a:t> CMSD experiences</a:t>
            </a:r>
            <a:endParaRPr kumimoji="0" lang="en-US" sz="4800" b="1" i="0" u="none" strike="noStrike" kern="1200" cap="none" spc="-16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95EAE4CB-0E76-C66D-A012-7FC45F57F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660000">
            <a:off x="6772188" y="1240206"/>
            <a:ext cx="5079427" cy="2897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F66ECBA-E8FC-A8E6-55D6-01CC853FD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60000">
            <a:off x="6231925" y="3631973"/>
            <a:ext cx="5679257" cy="28983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571BF9E-D18B-EDAC-4AA6-6FCE65571579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379523" cy="435133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latin typeface="Arial"/>
                <a:cs typeface="Arial"/>
              </a:rPr>
              <a:t>Although a major improvement compared to DNS RR, we observed some odd behaviours at high load</a:t>
            </a:r>
            <a:endParaRPr lang="en-GB"/>
          </a:p>
          <a:p>
            <a:pPr lvl="1">
              <a:buFont typeface="Courier New" pitchFamily="2" charset="2"/>
              <a:buChar char="o"/>
            </a:pPr>
            <a:r>
              <a:rPr lang="en-GB">
                <a:latin typeface="Arial"/>
                <a:cs typeface="Arial"/>
              </a:rPr>
              <a:t>Load and connection oscillation</a:t>
            </a:r>
            <a:endParaRPr lang="en-GB"/>
          </a:p>
          <a:p>
            <a:pPr lvl="1">
              <a:buFont typeface="Courier New" pitchFamily="2" charset="2"/>
              <a:buChar char="o"/>
            </a:pPr>
            <a:r>
              <a:rPr lang="en-GB">
                <a:latin typeface="Arial"/>
                <a:cs typeface="Arial"/>
              </a:rPr>
              <a:t>Unexpected placement decisions</a:t>
            </a:r>
            <a:endParaRPr lang="en-GB"/>
          </a:p>
          <a:p>
            <a:r>
              <a:rPr lang="en-GB">
                <a:latin typeface="Arial"/>
                <a:cs typeface="Arial"/>
              </a:rPr>
              <a:t>Investigations lead to tuning which  helped, but only to a point.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927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25269A-DF05-86A0-A3A4-188145626FE9}"/>
              </a:ext>
            </a:extLst>
          </p:cNvPr>
          <p:cNvSpPr txBox="1"/>
          <p:nvPr/>
        </p:nvSpPr>
        <p:spPr>
          <a:xfrm>
            <a:off x="648375" y="393160"/>
            <a:ext cx="1116244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US" sz="4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cs typeface="Arial"/>
              </a:rPr>
              <a:t>Observations under high load</a:t>
            </a:r>
            <a:endParaRPr lang="en-US" sz="4400" b="1" i="0" u="none" strike="noStrike" kern="1200" cap="none" spc="-16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51956C2-6B1E-2340-537F-675EC33325B1}"/>
              </a:ext>
            </a:extLst>
          </p:cNvPr>
          <p:cNvSpPr txBox="1">
            <a:spLocks/>
          </p:cNvSpPr>
          <p:nvPr/>
        </p:nvSpPr>
        <p:spPr>
          <a:xfrm>
            <a:off x="648375" y="1364231"/>
            <a:ext cx="6213819" cy="435133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CMSD load balancing algorithm assigns the incoming transfers to the least loaded server and any servers with a load within the configured fuzz value</a:t>
            </a:r>
          </a:p>
          <a:p>
            <a:r>
              <a:rPr lang="en-GB" dirty="0"/>
              <a:t>This works well under normal conditions but when all servers are at close to full capacity, it results in server instability as the load keeps moving between subsets of servers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7C3ACDD-7402-56D4-E534-531493C96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371" y="2020622"/>
            <a:ext cx="3873500" cy="200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509852-6F7D-4F7E-8087-12782ED87D75}"/>
              </a:ext>
            </a:extLst>
          </p:cNvPr>
          <p:cNvSpPr txBox="1"/>
          <p:nvPr/>
        </p:nvSpPr>
        <p:spPr>
          <a:xfrm>
            <a:off x="7491165" y="1554564"/>
            <a:ext cx="450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XRootD</a:t>
            </a:r>
            <a:r>
              <a:rPr lang="en-GB" dirty="0"/>
              <a:t> load balancing to RR (bytes received)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5AC7C4-CD9B-4952-45E4-55647292C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1987" y="2020622"/>
            <a:ext cx="590550" cy="19359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9D0051-57B5-7394-55A5-07DA59C0BEFD}"/>
              </a:ext>
            </a:extLst>
          </p:cNvPr>
          <p:cNvSpPr txBox="1"/>
          <p:nvPr/>
        </p:nvSpPr>
        <p:spPr>
          <a:xfrm>
            <a:off x="7417262" y="4053261"/>
            <a:ext cx="4437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Round Robin was performing better when all </a:t>
            </a:r>
            <a:br>
              <a:rPr lang="en-GB" dirty="0"/>
            </a:br>
            <a:r>
              <a:rPr lang="en-GB" dirty="0"/>
              <a:t>servers were at near maximum capacity</a:t>
            </a:r>
          </a:p>
        </p:txBody>
      </p:sp>
    </p:spTree>
    <p:extLst>
      <p:ext uri="{BB962C8B-B14F-4D97-AF65-F5344CB8AC3E}">
        <p14:creationId xmlns:p14="http://schemas.microsoft.com/office/powerpoint/2010/main" val="237917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1278</Words>
  <Application>Microsoft Office PowerPoint</Application>
  <PresentationFormat>Widescreen</PresentationFormat>
  <Paragraphs>139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-apple-system</vt:lpstr>
      <vt:lpstr>Arial</vt:lpstr>
      <vt:lpstr>Arial Regular</vt:lpstr>
      <vt:lpstr>Calibri</vt:lpstr>
      <vt:lpstr>Calibri Light</vt:lpstr>
      <vt:lpstr>Cambria Math</vt:lpstr>
      <vt:lpstr>Courier New</vt:lpstr>
      <vt:lpstr>Wingdings</vt:lpstr>
      <vt:lpstr>Office Theme</vt:lpstr>
      <vt:lpstr>Font and logo master</vt:lpstr>
      <vt:lpstr>Enhancing XRootD  Load Balancing for  High-Throughput transfers</vt:lpstr>
      <vt:lpstr>PowerPoint Presentation</vt:lpstr>
      <vt:lpstr>The RAL Tier 1 disk storage setup</vt:lpstr>
      <vt:lpstr>The RAL tier 1 setup</vt:lpstr>
      <vt:lpstr>DNS Round Robin limitations</vt:lpstr>
      <vt:lpstr>PowerPoint Presentation</vt:lpstr>
      <vt:lpstr>XRootD Cluster Management </vt:lpstr>
      <vt:lpstr>PowerPoint Presentation</vt:lpstr>
      <vt:lpstr>PowerPoint Presentation</vt:lpstr>
      <vt:lpstr>PowerPoint Presentation</vt:lpstr>
      <vt:lpstr>Problematic patterns</vt:lpstr>
      <vt:lpstr>PowerPoint Presentation</vt:lpstr>
      <vt:lpstr>Aims</vt:lpstr>
      <vt:lpstr>Weighted Random Selection algorithm</vt:lpstr>
      <vt:lpstr>How the new algorithm works</vt:lpstr>
      <vt:lpstr>How the new algorithm works</vt:lpstr>
      <vt:lpstr>How the new algorithm works</vt:lpstr>
      <vt:lpstr>Results</vt:lpstr>
      <vt:lpstr>Problematic patterns – new algorithm</vt:lpstr>
      <vt:lpstr>Results</vt:lpstr>
      <vt:lpstr>In Production</vt:lpstr>
      <vt:lpstr>In Production</vt:lpstr>
      <vt:lpstr>Additional Benefits(RAL): deletion efficiency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Jyothish (STFC,RAL,SC)</dc:creator>
  <cp:lastModifiedBy>Thomas, Jyothish (STFC,RAL,SC)</cp:lastModifiedBy>
  <cp:revision>2</cp:revision>
  <dcterms:created xsi:type="dcterms:W3CDTF">2022-08-17T12:58:36Z</dcterms:created>
  <dcterms:modified xsi:type="dcterms:W3CDTF">2024-10-21T07:33:42Z</dcterms:modified>
</cp:coreProperties>
</file>