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79" r:id="rId2"/>
  </p:sldMasterIdLst>
  <p:notesMasterIdLst>
    <p:notesMasterId r:id="rId20"/>
  </p:notesMasterIdLst>
  <p:sldIdLst>
    <p:sldId id="256" r:id="rId3"/>
    <p:sldId id="257" r:id="rId4"/>
    <p:sldId id="357" r:id="rId5"/>
    <p:sldId id="360" r:id="rId6"/>
    <p:sldId id="358" r:id="rId7"/>
    <p:sldId id="359" r:id="rId8"/>
    <p:sldId id="346" r:id="rId9"/>
    <p:sldId id="347" r:id="rId10"/>
    <p:sldId id="349" r:id="rId11"/>
    <p:sldId id="350" r:id="rId12"/>
    <p:sldId id="351" r:id="rId13"/>
    <p:sldId id="352" r:id="rId14"/>
    <p:sldId id="354" r:id="rId15"/>
    <p:sldId id="355" r:id="rId16"/>
    <p:sldId id="361" r:id="rId17"/>
    <p:sldId id="353" r:id="rId18"/>
    <p:sldId id="343" r:id="rId19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1851"/>
    <a:srgbClr val="0055B8"/>
    <a:srgbClr val="FAFAFA"/>
    <a:srgbClr val="EBEBEB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FA9FD0-59A7-46B0-BC80-A4D88D480956}" v="29" dt="2024-10-24T12:09:11.44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4"/>
  </p:normalViewPr>
  <p:slideViewPr>
    <p:cSldViewPr>
      <p:cViewPr varScale="1">
        <p:scale>
          <a:sx n="134" d="100"/>
          <a:sy n="134" d="100"/>
        </p:scale>
        <p:origin x="348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n Dikmen" userId="dc438c4e71679ccc" providerId="LiveId" clId="{0CFA9FD0-59A7-46B0-BC80-A4D88D480956}"/>
    <pc:docChg chg="undo custSel delSld modSld modMainMaster">
      <pc:chgData name="Can Dikmen" userId="dc438c4e71679ccc" providerId="LiveId" clId="{0CFA9FD0-59A7-46B0-BC80-A4D88D480956}" dt="2024-10-24T12:09:11.446" v="180" actId="20577"/>
      <pc:docMkLst>
        <pc:docMk/>
      </pc:docMkLst>
      <pc:sldChg chg="addSp delSp modSp mod">
        <pc:chgData name="Can Dikmen" userId="dc438c4e71679ccc" providerId="LiveId" clId="{0CFA9FD0-59A7-46B0-BC80-A4D88D480956}" dt="2024-10-24T12:07:38.379" v="171" actId="20577"/>
        <pc:sldMkLst>
          <pc:docMk/>
          <pc:sldMk cId="0" sldId="256"/>
        </pc:sldMkLst>
        <pc:spChg chg="mod">
          <ac:chgData name="Can Dikmen" userId="dc438c4e71679ccc" providerId="LiveId" clId="{0CFA9FD0-59A7-46B0-BC80-A4D88D480956}" dt="2024-10-24T12:07:38.379" v="171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Can Dikmen" userId="dc438c4e71679ccc" providerId="LiveId" clId="{0CFA9FD0-59A7-46B0-BC80-A4D88D480956}" dt="2024-10-22T18:01:30.550" v="109" actId="179"/>
          <ac:spMkLst>
            <pc:docMk/>
            <pc:sldMk cId="0" sldId="256"/>
            <ac:spMk id="6" creationId="{00000000-0000-0000-0000-000000000000}"/>
          </ac:spMkLst>
        </pc:spChg>
        <pc:spChg chg="add mod">
          <ac:chgData name="Can Dikmen" userId="dc438c4e71679ccc" providerId="LiveId" clId="{0CFA9FD0-59A7-46B0-BC80-A4D88D480956}" dt="2024-10-22T18:00:37.044" v="104" actId="1035"/>
          <ac:spMkLst>
            <pc:docMk/>
            <pc:sldMk cId="0" sldId="256"/>
            <ac:spMk id="7" creationId="{5B1EFFF6-A45F-3E0D-07DD-E06F6F79DB62}"/>
          </ac:spMkLst>
        </pc:spChg>
        <pc:spChg chg="mod">
          <ac:chgData name="Can Dikmen" userId="dc438c4e71679ccc" providerId="LiveId" clId="{0CFA9FD0-59A7-46B0-BC80-A4D88D480956}" dt="2024-10-22T18:05:17.486" v="133" actId="1037"/>
          <ac:spMkLst>
            <pc:docMk/>
            <pc:sldMk cId="0" sldId="256"/>
            <ac:spMk id="9" creationId="{FC19ADC3-1B01-5F68-28CE-226A606B4093}"/>
          </ac:spMkLst>
        </pc:spChg>
        <pc:spChg chg="add mod ord">
          <ac:chgData name="Can Dikmen" userId="dc438c4e71679ccc" providerId="LiveId" clId="{0CFA9FD0-59A7-46B0-BC80-A4D88D480956}" dt="2024-10-22T18:05:12.239" v="130" actId="1037"/>
          <ac:spMkLst>
            <pc:docMk/>
            <pc:sldMk cId="0" sldId="256"/>
            <ac:spMk id="10" creationId="{5C25F17E-E227-260F-BD8B-C181FAD89418}"/>
          </ac:spMkLst>
        </pc:spChg>
        <pc:grpChg chg="mod">
          <ac:chgData name="Can Dikmen" userId="dc438c4e71679ccc" providerId="LiveId" clId="{0CFA9FD0-59A7-46B0-BC80-A4D88D480956}" dt="2024-10-22T17:59:12.548" v="64" actId="14100"/>
          <ac:grpSpMkLst>
            <pc:docMk/>
            <pc:sldMk cId="0" sldId="256"/>
            <ac:grpSpMk id="2" creationId="{00000000-0000-0000-0000-000000000000}"/>
          </ac:grpSpMkLst>
        </pc:grpChg>
        <pc:picChg chg="mod">
          <ac:chgData name="Can Dikmen" userId="dc438c4e71679ccc" providerId="LiveId" clId="{0CFA9FD0-59A7-46B0-BC80-A4D88D480956}" dt="2024-10-22T17:58:47.777" v="50" actId="1076"/>
          <ac:picMkLst>
            <pc:docMk/>
            <pc:sldMk cId="0" sldId="256"/>
            <ac:picMk id="8" creationId="{2BAD5391-659D-77A0-C086-EB8CA546FB96}"/>
          </ac:picMkLst>
        </pc:picChg>
        <pc:picChg chg="add del">
          <ac:chgData name="Can Dikmen" userId="dc438c4e71679ccc" providerId="LiveId" clId="{0CFA9FD0-59A7-46B0-BC80-A4D88D480956}" dt="2024-10-22T18:04:04.523" v="113" actId="478"/>
          <ac:picMkLst>
            <pc:docMk/>
            <pc:sldMk cId="0" sldId="256"/>
            <ac:picMk id="12" creationId="{ED3FF112-A4A1-EF65-6C0F-B404F724185F}"/>
          </ac:picMkLst>
        </pc:picChg>
        <pc:picChg chg="mod">
          <ac:chgData name="Can Dikmen" userId="dc438c4e71679ccc" providerId="LiveId" clId="{0CFA9FD0-59A7-46B0-BC80-A4D88D480956}" dt="2024-10-22T18:04:34.918" v="124" actId="14100"/>
          <ac:picMkLst>
            <pc:docMk/>
            <pc:sldMk cId="0" sldId="256"/>
            <ac:picMk id="1026" creationId="{48BCE7B9-24C8-4595-752A-6D984D775FDA}"/>
          </ac:picMkLst>
        </pc:picChg>
      </pc:sldChg>
      <pc:sldChg chg="addSp modSp mod">
        <pc:chgData name="Can Dikmen" userId="dc438c4e71679ccc" providerId="LiveId" clId="{0CFA9FD0-59A7-46B0-BC80-A4D88D480956}" dt="2024-10-22T17:57:35.317" v="40" actId="20577"/>
        <pc:sldMkLst>
          <pc:docMk/>
          <pc:sldMk cId="3723890812" sldId="343"/>
        </pc:sldMkLst>
        <pc:spChg chg="add mod">
          <ac:chgData name="Can Dikmen" userId="dc438c4e71679ccc" providerId="LiveId" clId="{0CFA9FD0-59A7-46B0-BC80-A4D88D480956}" dt="2024-10-22T17:57:35.317" v="40" actId="20577"/>
          <ac:spMkLst>
            <pc:docMk/>
            <pc:sldMk cId="3723890812" sldId="343"/>
            <ac:spMk id="5" creationId="{05D37BD7-1306-04A6-E446-B58AF633F0C0}"/>
          </ac:spMkLst>
        </pc:spChg>
        <pc:spChg chg="mod">
          <ac:chgData name="Can Dikmen" userId="dc438c4e71679ccc" providerId="LiveId" clId="{0CFA9FD0-59A7-46B0-BC80-A4D88D480956}" dt="2024-10-22T17:57:26.762" v="37"/>
          <ac:spMkLst>
            <pc:docMk/>
            <pc:sldMk cId="3723890812" sldId="343"/>
            <ac:spMk id="7" creationId="{C8A162CC-501D-7A26-1FBF-9C50F9401B99}"/>
          </ac:spMkLst>
        </pc:spChg>
      </pc:sldChg>
      <pc:sldChg chg="delSp modSp mod">
        <pc:chgData name="Can Dikmen" userId="dc438c4e71679ccc" providerId="LiveId" clId="{0CFA9FD0-59A7-46B0-BC80-A4D88D480956}" dt="2024-10-22T18:07:49.825" v="149" actId="478"/>
        <pc:sldMkLst>
          <pc:docMk/>
          <pc:sldMk cId="4124516749" sldId="347"/>
        </pc:sldMkLst>
        <pc:spChg chg="del mod">
          <ac:chgData name="Can Dikmen" userId="dc438c4e71679ccc" providerId="LiveId" clId="{0CFA9FD0-59A7-46B0-BC80-A4D88D480956}" dt="2024-10-22T18:07:49.825" v="149" actId="478"/>
          <ac:spMkLst>
            <pc:docMk/>
            <pc:sldMk cId="4124516749" sldId="347"/>
            <ac:spMk id="11" creationId="{EAC8A817-2EB8-7097-E388-EECF471EF0FF}"/>
          </ac:spMkLst>
        </pc:spChg>
      </pc:sldChg>
      <pc:sldChg chg="delSp modSp mod">
        <pc:chgData name="Can Dikmen" userId="dc438c4e71679ccc" providerId="LiveId" clId="{0CFA9FD0-59A7-46B0-BC80-A4D88D480956}" dt="2024-10-22T17:50:01.110" v="12" actId="1076"/>
        <pc:sldMkLst>
          <pc:docMk/>
          <pc:sldMk cId="1763478156" sldId="349"/>
        </pc:sldMkLst>
        <pc:spChg chg="del">
          <ac:chgData name="Can Dikmen" userId="dc438c4e71679ccc" providerId="LiveId" clId="{0CFA9FD0-59A7-46B0-BC80-A4D88D480956}" dt="2024-10-22T17:49:33.207" v="3" actId="478"/>
          <ac:spMkLst>
            <pc:docMk/>
            <pc:sldMk cId="1763478156" sldId="349"/>
            <ac:spMk id="3" creationId="{E6BA6E2E-2A0C-D661-6338-97C659BBD644}"/>
          </ac:spMkLst>
        </pc:spChg>
        <pc:spChg chg="mod">
          <ac:chgData name="Can Dikmen" userId="dc438c4e71679ccc" providerId="LiveId" clId="{0CFA9FD0-59A7-46B0-BC80-A4D88D480956}" dt="2024-10-22T17:50:01.110" v="12" actId="1076"/>
          <ac:spMkLst>
            <pc:docMk/>
            <pc:sldMk cId="1763478156" sldId="349"/>
            <ac:spMk id="4" creationId="{BF60A0A9-B86E-1668-653F-738AFE503B7E}"/>
          </ac:spMkLst>
        </pc:spChg>
        <pc:spChg chg="mod">
          <ac:chgData name="Can Dikmen" userId="dc438c4e71679ccc" providerId="LiveId" clId="{0CFA9FD0-59A7-46B0-BC80-A4D88D480956}" dt="2024-10-22T17:49:37.603" v="4" actId="1076"/>
          <ac:spMkLst>
            <pc:docMk/>
            <pc:sldMk cId="1763478156" sldId="349"/>
            <ac:spMk id="10" creationId="{22F53285-F1FF-4E00-A700-7F9AC62EBB84}"/>
          </ac:spMkLst>
        </pc:spChg>
        <pc:picChg chg="mod">
          <ac:chgData name="Can Dikmen" userId="dc438c4e71679ccc" providerId="LiveId" clId="{0CFA9FD0-59A7-46B0-BC80-A4D88D480956}" dt="2024-10-22T17:49:57.878" v="11" actId="1076"/>
          <ac:picMkLst>
            <pc:docMk/>
            <pc:sldMk cId="1763478156" sldId="349"/>
            <ac:picMk id="5" creationId="{20B21681-FA27-9B33-0C11-6D101DEDD40E}"/>
          </ac:picMkLst>
        </pc:picChg>
      </pc:sldChg>
      <pc:sldChg chg="modSp mod">
        <pc:chgData name="Can Dikmen" userId="dc438c4e71679ccc" providerId="LiveId" clId="{0CFA9FD0-59A7-46B0-BC80-A4D88D480956}" dt="2024-10-22T17:50:36.293" v="13" actId="1076"/>
        <pc:sldMkLst>
          <pc:docMk/>
          <pc:sldMk cId="2807427150" sldId="350"/>
        </pc:sldMkLst>
        <pc:spChg chg="mod">
          <ac:chgData name="Can Dikmen" userId="dc438c4e71679ccc" providerId="LiveId" clId="{0CFA9FD0-59A7-46B0-BC80-A4D88D480956}" dt="2024-10-22T17:50:36.293" v="13" actId="1076"/>
          <ac:spMkLst>
            <pc:docMk/>
            <pc:sldMk cId="2807427150" sldId="350"/>
            <ac:spMk id="24" creationId="{193E900F-FD81-F453-A6B8-DA3226A75FF7}"/>
          </ac:spMkLst>
        </pc:spChg>
      </pc:sldChg>
      <pc:sldChg chg="modSp mod">
        <pc:chgData name="Can Dikmen" userId="dc438c4e71679ccc" providerId="LiveId" clId="{0CFA9FD0-59A7-46B0-BC80-A4D88D480956}" dt="2024-10-22T17:53:42.991" v="16" actId="122"/>
        <pc:sldMkLst>
          <pc:docMk/>
          <pc:sldMk cId="3712826923" sldId="352"/>
        </pc:sldMkLst>
        <pc:spChg chg="mod">
          <ac:chgData name="Can Dikmen" userId="dc438c4e71679ccc" providerId="LiveId" clId="{0CFA9FD0-59A7-46B0-BC80-A4D88D480956}" dt="2024-10-22T17:53:42.991" v="16" actId="122"/>
          <ac:spMkLst>
            <pc:docMk/>
            <pc:sldMk cId="3712826923" sldId="352"/>
            <ac:spMk id="14" creationId="{B39240D9-C5BB-E16E-03A3-41D44E805E0F}"/>
          </ac:spMkLst>
        </pc:spChg>
      </pc:sldChg>
      <pc:sldChg chg="delSp modSp mod">
        <pc:chgData name="Can Dikmen" userId="dc438c4e71679ccc" providerId="LiveId" clId="{0CFA9FD0-59A7-46B0-BC80-A4D88D480956}" dt="2024-10-22T18:08:50.571" v="154" actId="1076"/>
        <pc:sldMkLst>
          <pc:docMk/>
          <pc:sldMk cId="1663912977" sldId="354"/>
        </pc:sldMkLst>
        <pc:spChg chg="mod">
          <ac:chgData name="Can Dikmen" userId="dc438c4e71679ccc" providerId="LiveId" clId="{0CFA9FD0-59A7-46B0-BC80-A4D88D480956}" dt="2024-10-22T18:08:41.286" v="152" actId="1076"/>
          <ac:spMkLst>
            <pc:docMk/>
            <pc:sldMk cId="1663912977" sldId="354"/>
            <ac:spMk id="18" creationId="{36D6C9D5-457A-A39E-5F14-512512A685B2}"/>
          </ac:spMkLst>
        </pc:spChg>
        <pc:spChg chg="mod">
          <ac:chgData name="Can Dikmen" userId="dc438c4e71679ccc" providerId="LiveId" clId="{0CFA9FD0-59A7-46B0-BC80-A4D88D480956}" dt="2024-10-22T18:08:50.571" v="154" actId="1076"/>
          <ac:spMkLst>
            <pc:docMk/>
            <pc:sldMk cId="1663912977" sldId="354"/>
            <ac:spMk id="19" creationId="{C87B88DF-7039-B920-7A76-9EB2FE025028}"/>
          </ac:spMkLst>
        </pc:spChg>
        <pc:spChg chg="del mod">
          <ac:chgData name="Can Dikmen" userId="dc438c4e71679ccc" providerId="LiveId" clId="{0CFA9FD0-59A7-46B0-BC80-A4D88D480956}" dt="2024-10-22T18:08:07.518" v="150" actId="478"/>
          <ac:spMkLst>
            <pc:docMk/>
            <pc:sldMk cId="1663912977" sldId="354"/>
            <ac:spMk id="25" creationId="{2A264222-C988-0F70-0401-55BD0037F0D9}"/>
          </ac:spMkLst>
        </pc:spChg>
      </pc:sldChg>
      <pc:sldChg chg="delSp mod">
        <pc:chgData name="Can Dikmen" userId="dc438c4e71679ccc" providerId="LiveId" clId="{0CFA9FD0-59A7-46B0-BC80-A4D88D480956}" dt="2024-10-22T17:56:02.719" v="18" actId="478"/>
        <pc:sldMkLst>
          <pc:docMk/>
          <pc:sldMk cId="3803867629" sldId="355"/>
        </pc:sldMkLst>
        <pc:spChg chg="del">
          <ac:chgData name="Can Dikmen" userId="dc438c4e71679ccc" providerId="LiveId" clId="{0CFA9FD0-59A7-46B0-BC80-A4D88D480956}" dt="2024-10-22T17:56:02.719" v="18" actId="478"/>
          <ac:spMkLst>
            <pc:docMk/>
            <pc:sldMk cId="3803867629" sldId="355"/>
            <ac:spMk id="15" creationId="{BD307561-A1ED-98C2-2436-9E8F74B967CF}"/>
          </ac:spMkLst>
        </pc:spChg>
      </pc:sldChg>
      <pc:sldChg chg="del">
        <pc:chgData name="Can Dikmen" userId="dc438c4e71679ccc" providerId="LiveId" clId="{0CFA9FD0-59A7-46B0-BC80-A4D88D480956}" dt="2024-10-22T17:56:14.318" v="19" actId="47"/>
        <pc:sldMkLst>
          <pc:docMk/>
          <pc:sldMk cId="3983259713" sldId="356"/>
        </pc:sldMkLst>
      </pc:sldChg>
      <pc:sldChg chg="addSp delSp modSp mod modClrScheme chgLayout">
        <pc:chgData name="Can Dikmen" userId="dc438c4e71679ccc" providerId="LiveId" clId="{0CFA9FD0-59A7-46B0-BC80-A4D88D480956}" dt="2024-10-24T12:07:20.791" v="160" actId="20577"/>
        <pc:sldMkLst>
          <pc:docMk/>
          <pc:sldMk cId="1244882505" sldId="357"/>
        </pc:sldMkLst>
        <pc:spChg chg="del">
          <ac:chgData name="Can Dikmen" userId="dc438c4e71679ccc" providerId="LiveId" clId="{0CFA9FD0-59A7-46B0-BC80-A4D88D480956}" dt="2024-10-22T18:06:44.294" v="138" actId="478"/>
          <ac:spMkLst>
            <pc:docMk/>
            <pc:sldMk cId="1244882505" sldId="357"/>
            <ac:spMk id="2" creationId="{8BC35FB8-2832-71DF-2CED-EAAA851EB6D2}"/>
          </ac:spMkLst>
        </pc:spChg>
        <pc:spChg chg="add mod">
          <ac:chgData name="Can Dikmen" userId="dc438c4e71679ccc" providerId="LiveId" clId="{0CFA9FD0-59A7-46B0-BC80-A4D88D480956}" dt="2024-10-22T18:06:44.847" v="139"/>
          <ac:spMkLst>
            <pc:docMk/>
            <pc:sldMk cId="1244882505" sldId="357"/>
            <ac:spMk id="4" creationId="{A7E566CC-BEB5-15A7-5B43-4F5030105AB6}"/>
          </ac:spMkLst>
        </pc:spChg>
        <pc:spChg chg="add del mod ord">
          <ac:chgData name="Can Dikmen" userId="dc438c4e71679ccc" providerId="LiveId" clId="{0CFA9FD0-59A7-46B0-BC80-A4D88D480956}" dt="2024-10-22T18:07:11.262" v="143" actId="478"/>
          <ac:spMkLst>
            <pc:docMk/>
            <pc:sldMk cId="1244882505" sldId="357"/>
            <ac:spMk id="9" creationId="{2A7ED947-FA58-E38A-13BB-580464B8EB01}"/>
          </ac:spMkLst>
        </pc:spChg>
        <pc:spChg chg="add del mod ord">
          <ac:chgData name="Can Dikmen" userId="dc438c4e71679ccc" providerId="LiveId" clId="{0CFA9FD0-59A7-46B0-BC80-A4D88D480956}" dt="2024-10-22T18:07:10.154" v="142" actId="478"/>
          <ac:spMkLst>
            <pc:docMk/>
            <pc:sldMk cId="1244882505" sldId="357"/>
            <ac:spMk id="10" creationId="{06908987-CF0F-87FC-C99D-809F377B1E5E}"/>
          </ac:spMkLst>
        </pc:spChg>
        <pc:graphicFrameChg chg="mod">
          <ac:chgData name="Can Dikmen" userId="dc438c4e71679ccc" providerId="LiveId" clId="{0CFA9FD0-59A7-46B0-BC80-A4D88D480956}" dt="2024-10-24T12:07:20.791" v="160" actId="20577"/>
          <ac:graphicFrameMkLst>
            <pc:docMk/>
            <pc:sldMk cId="1244882505" sldId="357"/>
            <ac:graphicFrameMk id="6" creationId="{983B959E-0268-543F-292C-BD28608E958A}"/>
          </ac:graphicFrameMkLst>
        </pc:graphicFrameChg>
        <pc:picChg chg="add">
          <ac:chgData name="Can Dikmen" userId="dc438c4e71679ccc" providerId="LiveId" clId="{0CFA9FD0-59A7-46B0-BC80-A4D88D480956}" dt="2024-10-22T18:06:47.810" v="140"/>
          <ac:picMkLst>
            <pc:docMk/>
            <pc:sldMk cId="1244882505" sldId="357"/>
            <ac:picMk id="8" creationId="{B5E30B70-6531-35B7-9943-AA11FBA852D2}"/>
          </ac:picMkLst>
        </pc:picChg>
      </pc:sldChg>
      <pc:sldChg chg="addSp delSp modSp mod modClrScheme chgLayout">
        <pc:chgData name="Can Dikmen" userId="dc438c4e71679ccc" providerId="LiveId" clId="{0CFA9FD0-59A7-46B0-BC80-A4D88D480956}" dt="2024-10-22T18:07:36.750" v="147" actId="478"/>
        <pc:sldMkLst>
          <pc:docMk/>
          <pc:sldMk cId="1968430233" sldId="358"/>
        </pc:sldMkLst>
        <pc:spChg chg="del mod ord">
          <ac:chgData name="Can Dikmen" userId="dc438c4e71679ccc" providerId="LiveId" clId="{0CFA9FD0-59A7-46B0-BC80-A4D88D480956}" dt="2024-10-22T18:07:36.750" v="147" actId="478"/>
          <ac:spMkLst>
            <pc:docMk/>
            <pc:sldMk cId="1968430233" sldId="358"/>
            <ac:spMk id="2" creationId="{EBBDB140-40A7-26A8-AC29-E29516B8D26F}"/>
          </ac:spMkLst>
        </pc:spChg>
        <pc:spChg chg="add del mod ord">
          <ac:chgData name="Can Dikmen" userId="dc438c4e71679ccc" providerId="LiveId" clId="{0CFA9FD0-59A7-46B0-BC80-A4D88D480956}" dt="2024-10-22T18:07:28.982" v="146" actId="478"/>
          <ac:spMkLst>
            <pc:docMk/>
            <pc:sldMk cId="1968430233" sldId="358"/>
            <ac:spMk id="4" creationId="{98254232-646A-2BBB-1176-74227BAC498D}"/>
          </ac:spMkLst>
        </pc:spChg>
        <pc:spChg chg="add del mod ord">
          <ac:chgData name="Can Dikmen" userId="dc438c4e71679ccc" providerId="LiveId" clId="{0CFA9FD0-59A7-46B0-BC80-A4D88D480956}" dt="2024-10-22T18:07:28.042" v="145" actId="478"/>
          <ac:spMkLst>
            <pc:docMk/>
            <pc:sldMk cId="1968430233" sldId="358"/>
            <ac:spMk id="8" creationId="{DF163AD9-176F-1B92-EFCE-61FFD2B54DA9}"/>
          </ac:spMkLst>
        </pc:spChg>
      </pc:sldChg>
      <pc:sldChg chg="delSp mod">
        <pc:chgData name="Can Dikmen" userId="dc438c4e71679ccc" providerId="LiveId" clId="{0CFA9FD0-59A7-46B0-BC80-A4D88D480956}" dt="2024-10-22T17:45:58.279" v="0" actId="478"/>
        <pc:sldMkLst>
          <pc:docMk/>
          <pc:sldMk cId="3823224180" sldId="359"/>
        </pc:sldMkLst>
        <pc:spChg chg="del">
          <ac:chgData name="Can Dikmen" userId="dc438c4e71679ccc" providerId="LiveId" clId="{0CFA9FD0-59A7-46B0-BC80-A4D88D480956}" dt="2024-10-22T17:45:58.279" v="0" actId="478"/>
          <ac:spMkLst>
            <pc:docMk/>
            <pc:sldMk cId="3823224180" sldId="359"/>
            <ac:spMk id="6" creationId="{73686535-6034-C838-C9CA-0C011AD711D0}"/>
          </ac:spMkLst>
        </pc:spChg>
      </pc:sldChg>
      <pc:sldChg chg="modSp">
        <pc:chgData name="Can Dikmen" userId="dc438c4e71679ccc" providerId="LiveId" clId="{0CFA9FD0-59A7-46B0-BC80-A4D88D480956}" dt="2024-10-24T12:09:11.446" v="180" actId="20577"/>
        <pc:sldMkLst>
          <pc:docMk/>
          <pc:sldMk cId="2539081386" sldId="360"/>
        </pc:sldMkLst>
        <pc:graphicFrameChg chg="mod">
          <ac:chgData name="Can Dikmen" userId="dc438c4e71679ccc" providerId="LiveId" clId="{0CFA9FD0-59A7-46B0-BC80-A4D88D480956}" dt="2024-10-24T12:09:11.446" v="180" actId="20577"/>
          <ac:graphicFrameMkLst>
            <pc:docMk/>
            <pc:sldMk cId="2539081386" sldId="360"/>
            <ac:graphicFrameMk id="7" creationId="{B9EC2CFB-3205-CE2D-9E03-DF9C24EB8E39}"/>
          </ac:graphicFrameMkLst>
        </pc:graphicFrameChg>
      </pc:sldChg>
      <pc:sldMasterChg chg="modSldLayout">
        <pc:chgData name="Can Dikmen" userId="dc438c4e71679ccc" providerId="LiveId" clId="{0CFA9FD0-59A7-46B0-BC80-A4D88D480956}" dt="2024-10-22T18:05:54.310" v="137" actId="20577"/>
        <pc:sldMasterMkLst>
          <pc:docMk/>
          <pc:sldMasterMk cId="0" sldId="2147483648"/>
        </pc:sldMasterMkLst>
        <pc:sldLayoutChg chg="modSp mod">
          <pc:chgData name="Can Dikmen" userId="dc438c4e71679ccc" providerId="LiveId" clId="{0CFA9FD0-59A7-46B0-BC80-A4D88D480956}" dt="2024-10-22T18:05:54.310" v="137" actId="20577"/>
          <pc:sldLayoutMkLst>
            <pc:docMk/>
            <pc:sldMasterMk cId="0" sldId="2147483648"/>
            <pc:sldLayoutMk cId="0" sldId="2147483662"/>
          </pc:sldLayoutMkLst>
          <pc:spChg chg="mod">
            <ac:chgData name="Can Dikmen" userId="dc438c4e71679ccc" providerId="LiveId" clId="{0CFA9FD0-59A7-46B0-BC80-A4D88D480956}" dt="2024-10-22T18:05:54.310" v="137" actId="20577"/>
            <ac:spMkLst>
              <pc:docMk/>
              <pc:sldMasterMk cId="0" sldId="2147483648"/>
              <pc:sldLayoutMk cId="0" sldId="2147483662"/>
              <ac:spMk id="6" creationId="{00000000-0000-0000-0000-000000000000}"/>
            </ac:spMkLst>
          </pc:spChg>
        </pc:sldLayoutChg>
      </pc:sldMaster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628D6D-998A-4B3B-A3A4-83AE5B768C81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18EF312-20AA-4499-BD86-AB2A946F75A8}">
      <dgm:prSet/>
      <dgm:spPr/>
      <dgm:t>
        <a:bodyPr/>
        <a:lstStyle/>
        <a:p>
          <a:r>
            <a:rPr lang="tr-TR" dirty="0"/>
            <a:t>ABSTRACT</a:t>
          </a:r>
          <a:endParaRPr lang="en-US" b="1" dirty="0"/>
        </a:p>
      </dgm:t>
    </dgm:pt>
    <dgm:pt modelId="{D1101472-1621-4580-AD5C-897D448C1BA6}" type="parTrans" cxnId="{126A7DA2-2ADD-41BF-92C5-15D49DF63462}">
      <dgm:prSet/>
      <dgm:spPr/>
      <dgm:t>
        <a:bodyPr/>
        <a:lstStyle/>
        <a:p>
          <a:endParaRPr lang="en-US" sz="2000" b="1"/>
        </a:p>
      </dgm:t>
    </dgm:pt>
    <dgm:pt modelId="{38382D6E-FE42-4293-B436-67173045A795}" type="sibTrans" cxnId="{126A7DA2-2ADD-41BF-92C5-15D49DF63462}">
      <dgm:prSet/>
      <dgm:spPr/>
      <dgm:t>
        <a:bodyPr/>
        <a:lstStyle/>
        <a:p>
          <a:endParaRPr lang="en-US" b="1"/>
        </a:p>
      </dgm:t>
    </dgm:pt>
    <dgm:pt modelId="{F87C5813-8E79-42B5-B1E1-2218BD0405C8}">
      <dgm:prSet/>
      <dgm:spPr/>
      <dgm:t>
        <a:bodyPr/>
        <a:lstStyle/>
        <a:p>
          <a:r>
            <a:rPr lang="en-US" b="1" i="0" dirty="0"/>
            <a:t>INTRODUCTION</a:t>
          </a:r>
          <a:endParaRPr lang="en-US" b="1" dirty="0"/>
        </a:p>
      </dgm:t>
    </dgm:pt>
    <dgm:pt modelId="{0A5624BB-EB45-4BBC-970D-DE903F2B12B6}" type="parTrans" cxnId="{1A16C1FF-6530-4484-8EAA-8972F60BA943}">
      <dgm:prSet/>
      <dgm:spPr/>
      <dgm:t>
        <a:bodyPr/>
        <a:lstStyle/>
        <a:p>
          <a:endParaRPr lang="en-US" sz="2000" b="1"/>
        </a:p>
      </dgm:t>
    </dgm:pt>
    <dgm:pt modelId="{26E73005-9218-42BA-B024-453BFB28F136}" type="sibTrans" cxnId="{1A16C1FF-6530-4484-8EAA-8972F60BA943}">
      <dgm:prSet/>
      <dgm:spPr/>
      <dgm:t>
        <a:bodyPr/>
        <a:lstStyle/>
        <a:p>
          <a:endParaRPr lang="en-US" b="1"/>
        </a:p>
      </dgm:t>
    </dgm:pt>
    <dgm:pt modelId="{950354C1-F9F4-4532-A108-A43532A3DD50}">
      <dgm:prSet/>
      <dgm:spPr/>
      <dgm:t>
        <a:bodyPr/>
        <a:lstStyle/>
        <a:p>
          <a:r>
            <a:rPr lang="en-US" b="1" i="0"/>
            <a:t>BACKGROUND</a:t>
          </a:r>
          <a:endParaRPr lang="en-US" b="1"/>
        </a:p>
      </dgm:t>
    </dgm:pt>
    <dgm:pt modelId="{0768B251-5478-43A9-86A8-04186719CAB9}" type="parTrans" cxnId="{3574B969-3161-4930-8155-E89CC4825E70}">
      <dgm:prSet/>
      <dgm:spPr/>
      <dgm:t>
        <a:bodyPr/>
        <a:lstStyle/>
        <a:p>
          <a:endParaRPr lang="en-US" sz="2000" b="1"/>
        </a:p>
      </dgm:t>
    </dgm:pt>
    <dgm:pt modelId="{A0D47FAC-6E93-4D97-A0BA-F7BA23F4A634}" type="sibTrans" cxnId="{3574B969-3161-4930-8155-E89CC4825E70}">
      <dgm:prSet/>
      <dgm:spPr/>
      <dgm:t>
        <a:bodyPr/>
        <a:lstStyle/>
        <a:p>
          <a:endParaRPr lang="en-US" b="1"/>
        </a:p>
      </dgm:t>
    </dgm:pt>
    <dgm:pt modelId="{EEF53912-8DD6-484D-A0A8-3AD3CF5FF596}">
      <dgm:prSet/>
      <dgm:spPr/>
      <dgm:t>
        <a:bodyPr/>
        <a:lstStyle/>
        <a:p>
          <a:r>
            <a:rPr lang="tr-TR" dirty="0"/>
            <a:t>PROPOSED DESIGN METHODOLOGY </a:t>
          </a:r>
          <a:endParaRPr lang="en-US" b="1" dirty="0"/>
        </a:p>
      </dgm:t>
    </dgm:pt>
    <dgm:pt modelId="{E2E2BFA4-81F0-472B-B289-9F4ABEB06B9B}" type="parTrans" cxnId="{31D0C0DC-9A08-43A1-AA42-0FFD495CBEA1}">
      <dgm:prSet/>
      <dgm:spPr/>
      <dgm:t>
        <a:bodyPr/>
        <a:lstStyle/>
        <a:p>
          <a:endParaRPr lang="en-US" sz="2000" b="1"/>
        </a:p>
      </dgm:t>
    </dgm:pt>
    <dgm:pt modelId="{A41504DA-FEC5-4880-99C3-42FBBC2F452C}" type="sibTrans" cxnId="{31D0C0DC-9A08-43A1-AA42-0FFD495CBEA1}">
      <dgm:prSet/>
      <dgm:spPr/>
      <dgm:t>
        <a:bodyPr/>
        <a:lstStyle/>
        <a:p>
          <a:endParaRPr lang="en-US" b="1"/>
        </a:p>
      </dgm:t>
    </dgm:pt>
    <dgm:pt modelId="{CE9D93BC-65F8-4ED6-BFB9-A8F6AC4A8066}">
      <dgm:prSet custT="1"/>
      <dgm:spPr/>
      <dgm:t>
        <a:bodyPr/>
        <a:lstStyle/>
        <a:p>
          <a:r>
            <a:rPr lang="tr-TR" sz="1000" dirty="0"/>
            <a:t>Mathematical </a:t>
          </a:r>
          <a:r>
            <a:rPr lang="tr-TR" sz="1000" dirty="0" err="1"/>
            <a:t>models</a:t>
          </a:r>
          <a:r>
            <a:rPr lang="tr-TR" sz="1000" dirty="0"/>
            <a:t> of </a:t>
          </a:r>
          <a:r>
            <a:rPr lang="tr-TR" sz="1000" dirty="0" err="1"/>
            <a:t>Datasets</a:t>
          </a:r>
          <a:r>
            <a:rPr lang="tr-TR" sz="1000" dirty="0"/>
            <a:t> </a:t>
          </a:r>
          <a:endParaRPr lang="en-US" sz="1000" b="1" dirty="0"/>
        </a:p>
      </dgm:t>
    </dgm:pt>
    <dgm:pt modelId="{E39DF2AA-40E1-4EDF-A3B6-7918AA919EA5}" type="parTrans" cxnId="{0952404E-5B47-4619-8D15-947CB353ACB4}">
      <dgm:prSet/>
      <dgm:spPr/>
      <dgm:t>
        <a:bodyPr/>
        <a:lstStyle/>
        <a:p>
          <a:endParaRPr lang="en-US" sz="2000" b="1"/>
        </a:p>
      </dgm:t>
    </dgm:pt>
    <dgm:pt modelId="{933F9091-A5F2-404F-828A-9441E2C52B3C}" type="sibTrans" cxnId="{0952404E-5B47-4619-8D15-947CB353ACB4}">
      <dgm:prSet/>
      <dgm:spPr/>
      <dgm:t>
        <a:bodyPr/>
        <a:lstStyle/>
        <a:p>
          <a:endParaRPr lang="en-US" b="1"/>
        </a:p>
      </dgm:t>
    </dgm:pt>
    <dgm:pt modelId="{36225A01-BEAE-4B4C-B86A-D9B3E7694126}">
      <dgm:prSet custT="1"/>
      <dgm:spPr/>
      <dgm:t>
        <a:bodyPr/>
        <a:lstStyle/>
        <a:p>
          <a:r>
            <a:rPr lang="tr-TR" sz="1000" dirty="0" err="1"/>
            <a:t>HPCNeuroNet</a:t>
          </a:r>
          <a:r>
            <a:rPr lang="tr-TR" sz="1000" dirty="0"/>
            <a:t> </a:t>
          </a:r>
          <a:endParaRPr lang="en-US" sz="1000" b="1" dirty="0"/>
        </a:p>
      </dgm:t>
    </dgm:pt>
    <dgm:pt modelId="{50C9EF66-1A88-4A59-A9E0-B176B9E948CE}" type="parTrans" cxnId="{0205BC17-846E-4810-A2CE-E87951D393E1}">
      <dgm:prSet/>
      <dgm:spPr/>
      <dgm:t>
        <a:bodyPr/>
        <a:lstStyle/>
        <a:p>
          <a:endParaRPr lang="en-US" sz="2000" b="1"/>
        </a:p>
      </dgm:t>
    </dgm:pt>
    <dgm:pt modelId="{D88EDF05-446C-4464-AA24-98F0C1CE21EC}" type="sibTrans" cxnId="{0205BC17-846E-4810-A2CE-E87951D393E1}">
      <dgm:prSet/>
      <dgm:spPr/>
      <dgm:t>
        <a:bodyPr/>
        <a:lstStyle/>
        <a:p>
          <a:endParaRPr lang="en-US" b="1"/>
        </a:p>
      </dgm:t>
    </dgm:pt>
    <dgm:pt modelId="{CBF8F02A-89D3-445F-A32A-E97DDC41B56D}">
      <dgm:prSet custT="1"/>
      <dgm:spPr/>
      <dgm:t>
        <a:bodyPr/>
        <a:lstStyle/>
        <a:p>
          <a:r>
            <a:rPr lang="tr-TR" sz="1000" dirty="0" err="1"/>
            <a:t>Experimental</a:t>
          </a:r>
          <a:r>
            <a:rPr lang="tr-TR" sz="1000" dirty="0"/>
            <a:t> Setup </a:t>
          </a:r>
          <a:endParaRPr lang="en-US" sz="1000" b="1" dirty="0"/>
        </a:p>
      </dgm:t>
    </dgm:pt>
    <dgm:pt modelId="{7658209A-E69C-48A1-BDC1-077B8A4FFF41}" type="parTrans" cxnId="{AEB120F2-CCD7-45C1-8B8B-D41092DA9192}">
      <dgm:prSet/>
      <dgm:spPr/>
      <dgm:t>
        <a:bodyPr/>
        <a:lstStyle/>
        <a:p>
          <a:endParaRPr lang="en-US" sz="2000" b="1"/>
        </a:p>
      </dgm:t>
    </dgm:pt>
    <dgm:pt modelId="{AAB714FD-5E1C-4C99-9395-735D2B249CE7}" type="sibTrans" cxnId="{AEB120F2-CCD7-45C1-8B8B-D41092DA9192}">
      <dgm:prSet/>
      <dgm:spPr/>
      <dgm:t>
        <a:bodyPr/>
        <a:lstStyle/>
        <a:p>
          <a:endParaRPr lang="en-US" b="1"/>
        </a:p>
      </dgm:t>
    </dgm:pt>
    <dgm:pt modelId="{216C1E5F-E14A-40F4-9416-FC904D62104B}">
      <dgm:prSet custT="1"/>
      <dgm:spPr/>
      <dgm:t>
        <a:bodyPr/>
        <a:lstStyle/>
        <a:p>
          <a:r>
            <a:rPr lang="tr-TR" sz="1000" dirty="0" err="1"/>
            <a:t>Additional</a:t>
          </a:r>
          <a:r>
            <a:rPr lang="tr-TR" sz="1000" dirty="0"/>
            <a:t> </a:t>
          </a:r>
          <a:r>
            <a:rPr lang="tr-TR" sz="1000" dirty="0" err="1"/>
            <a:t>Considerations</a:t>
          </a:r>
          <a:r>
            <a:rPr lang="tr-TR" sz="1000" dirty="0"/>
            <a:t>:</a:t>
          </a:r>
          <a:endParaRPr lang="en-US" sz="1000" b="1" dirty="0"/>
        </a:p>
      </dgm:t>
    </dgm:pt>
    <dgm:pt modelId="{56BEADF6-C70E-438B-B6EE-174AE7509CF2}" type="parTrans" cxnId="{A3445988-21C1-4655-AED0-190792D82FB4}">
      <dgm:prSet/>
      <dgm:spPr/>
      <dgm:t>
        <a:bodyPr/>
        <a:lstStyle/>
        <a:p>
          <a:endParaRPr lang="en-US" sz="2000" b="1"/>
        </a:p>
      </dgm:t>
    </dgm:pt>
    <dgm:pt modelId="{5DC9F6A9-C235-479A-B159-EE89D1055755}" type="sibTrans" cxnId="{A3445988-21C1-4655-AED0-190792D82FB4}">
      <dgm:prSet/>
      <dgm:spPr/>
      <dgm:t>
        <a:bodyPr/>
        <a:lstStyle/>
        <a:p>
          <a:endParaRPr lang="en-US" b="1"/>
        </a:p>
      </dgm:t>
    </dgm:pt>
    <dgm:pt modelId="{35E5878D-865D-4CF7-8C3C-C450DB9E862E}">
      <dgm:prSet/>
      <dgm:spPr/>
      <dgm:t>
        <a:bodyPr/>
        <a:lstStyle/>
        <a:p>
          <a:r>
            <a:rPr lang="tr-TR" dirty="0"/>
            <a:t>EVALUATION </a:t>
          </a:r>
          <a:endParaRPr lang="en-US" b="1" dirty="0"/>
        </a:p>
      </dgm:t>
    </dgm:pt>
    <dgm:pt modelId="{C99A632B-EC34-45AE-B000-F5E4DB2A4FCA}" type="parTrans" cxnId="{E10CF6E8-226D-4163-8DCE-67B1B6090E91}">
      <dgm:prSet/>
      <dgm:spPr/>
      <dgm:t>
        <a:bodyPr/>
        <a:lstStyle/>
        <a:p>
          <a:endParaRPr lang="en-US" sz="2000" b="1"/>
        </a:p>
      </dgm:t>
    </dgm:pt>
    <dgm:pt modelId="{04995392-C7D2-45C7-8FF1-E8682DFA3E8C}" type="sibTrans" cxnId="{E10CF6E8-226D-4163-8DCE-67B1B6090E91}">
      <dgm:prSet/>
      <dgm:spPr/>
      <dgm:t>
        <a:bodyPr/>
        <a:lstStyle/>
        <a:p>
          <a:endParaRPr lang="en-US" b="1"/>
        </a:p>
      </dgm:t>
    </dgm:pt>
    <dgm:pt modelId="{7246AF48-D9B8-4A9B-9D14-345074284DF0}">
      <dgm:prSet/>
      <dgm:spPr/>
      <dgm:t>
        <a:bodyPr/>
        <a:lstStyle/>
        <a:p>
          <a:r>
            <a:rPr lang="tr-TR" dirty="0"/>
            <a:t>CONCLUSIONS </a:t>
          </a:r>
          <a:endParaRPr lang="en-US" b="1" dirty="0"/>
        </a:p>
      </dgm:t>
    </dgm:pt>
    <dgm:pt modelId="{E25F4946-EA99-4979-B5B6-DA32B833DE70}" type="parTrans" cxnId="{F97F36D9-0FFB-4794-8E17-1B917EA3F549}">
      <dgm:prSet/>
      <dgm:spPr/>
      <dgm:t>
        <a:bodyPr/>
        <a:lstStyle/>
        <a:p>
          <a:endParaRPr lang="en-US" sz="2000" b="1"/>
        </a:p>
      </dgm:t>
    </dgm:pt>
    <dgm:pt modelId="{499FAD17-DFF2-4701-883C-11DED5725753}" type="sibTrans" cxnId="{F97F36D9-0FFB-4794-8E17-1B917EA3F549}">
      <dgm:prSet/>
      <dgm:spPr/>
      <dgm:t>
        <a:bodyPr/>
        <a:lstStyle/>
        <a:p>
          <a:endParaRPr lang="en-US" b="1"/>
        </a:p>
      </dgm:t>
    </dgm:pt>
    <dgm:pt modelId="{96E1D64C-65B9-5D4B-9AF8-00DCF1DFBF91}">
      <dgm:prSet/>
      <dgm:spPr/>
      <dgm:t>
        <a:bodyPr/>
        <a:lstStyle/>
        <a:p>
          <a:endParaRPr lang="tr-TR" sz="800" dirty="0"/>
        </a:p>
      </dgm:t>
    </dgm:pt>
    <dgm:pt modelId="{ECAE4AF4-86FD-9347-99E1-1422956985C2}" type="parTrans" cxnId="{AE5F9260-D340-4B44-ACE8-B4A1D1D7E892}">
      <dgm:prSet/>
      <dgm:spPr/>
      <dgm:t>
        <a:bodyPr/>
        <a:lstStyle/>
        <a:p>
          <a:endParaRPr lang="tr-TR"/>
        </a:p>
      </dgm:t>
    </dgm:pt>
    <dgm:pt modelId="{904A1CFA-2DA6-4240-B1BC-D416DA3F9FEB}" type="sibTrans" cxnId="{AE5F9260-D340-4B44-ACE8-B4A1D1D7E892}">
      <dgm:prSet/>
      <dgm:spPr/>
      <dgm:t>
        <a:bodyPr/>
        <a:lstStyle/>
        <a:p>
          <a:endParaRPr lang="tr-TR"/>
        </a:p>
      </dgm:t>
    </dgm:pt>
    <dgm:pt modelId="{0102C200-E45A-B64E-8E84-842746D59783}">
      <dgm:prSet/>
      <dgm:spPr/>
      <dgm:t>
        <a:bodyPr/>
        <a:lstStyle/>
        <a:p>
          <a:endParaRPr lang="en-US" sz="800" b="1" dirty="0"/>
        </a:p>
      </dgm:t>
    </dgm:pt>
    <dgm:pt modelId="{972DD761-55E7-7A45-80F7-93F18239C83D}" type="parTrans" cxnId="{E791AF05-A3D3-2B41-9814-1882EBF1F993}">
      <dgm:prSet/>
      <dgm:spPr/>
      <dgm:t>
        <a:bodyPr/>
        <a:lstStyle/>
        <a:p>
          <a:endParaRPr lang="tr-TR"/>
        </a:p>
      </dgm:t>
    </dgm:pt>
    <dgm:pt modelId="{E7E86F4A-DD6C-FA4F-A237-A60E1CA8B1DA}" type="sibTrans" cxnId="{E791AF05-A3D3-2B41-9814-1882EBF1F993}">
      <dgm:prSet/>
      <dgm:spPr/>
      <dgm:t>
        <a:bodyPr/>
        <a:lstStyle/>
        <a:p>
          <a:endParaRPr lang="tr-TR"/>
        </a:p>
      </dgm:t>
    </dgm:pt>
    <dgm:pt modelId="{94CF1ED2-FB18-8649-BE55-CA0EAA3D4120}">
      <dgm:prSet custT="1"/>
      <dgm:spPr/>
      <dgm:t>
        <a:bodyPr/>
        <a:lstStyle/>
        <a:p>
          <a:r>
            <a:rPr lang="tr-TR" sz="1000" dirty="0" err="1"/>
            <a:t>Neural</a:t>
          </a:r>
          <a:r>
            <a:rPr lang="tr-TR" sz="1000" dirty="0"/>
            <a:t> Networks in </a:t>
          </a:r>
          <a:r>
            <a:rPr lang="tr-TR" sz="1000" dirty="0" err="1"/>
            <a:t>Particle</a:t>
          </a:r>
          <a:r>
            <a:rPr lang="tr-TR" sz="1000" dirty="0"/>
            <a:t> </a:t>
          </a:r>
          <a:r>
            <a:rPr lang="tr-TR" sz="1000" dirty="0" err="1"/>
            <a:t>Physics</a:t>
          </a:r>
          <a:r>
            <a:rPr lang="tr-TR" sz="1000" dirty="0"/>
            <a:t> </a:t>
          </a:r>
        </a:p>
      </dgm:t>
    </dgm:pt>
    <dgm:pt modelId="{9CC2D6E9-6589-F047-887B-5BFE99BF6BA3}" type="parTrans" cxnId="{0455D602-B0B1-3A40-9872-26480AD86387}">
      <dgm:prSet/>
      <dgm:spPr/>
      <dgm:t>
        <a:bodyPr/>
        <a:lstStyle/>
        <a:p>
          <a:endParaRPr lang="tr-TR"/>
        </a:p>
      </dgm:t>
    </dgm:pt>
    <dgm:pt modelId="{751A53B8-B332-AC42-BA07-DBB61D0BAE01}" type="sibTrans" cxnId="{0455D602-B0B1-3A40-9872-26480AD86387}">
      <dgm:prSet/>
      <dgm:spPr/>
      <dgm:t>
        <a:bodyPr/>
        <a:lstStyle/>
        <a:p>
          <a:endParaRPr lang="tr-TR"/>
        </a:p>
      </dgm:t>
    </dgm:pt>
    <dgm:pt modelId="{3571BB41-9974-6046-8F89-E4B7AC54AAB3}">
      <dgm:prSet custT="1"/>
      <dgm:spPr/>
      <dgm:t>
        <a:bodyPr/>
        <a:lstStyle/>
        <a:p>
          <a:r>
            <a:rPr lang="tr-TR" sz="1000" dirty="0" err="1"/>
            <a:t>Expressivity</a:t>
          </a:r>
          <a:r>
            <a:rPr lang="tr-TR" sz="1000" dirty="0"/>
            <a:t> of </a:t>
          </a:r>
          <a:r>
            <a:rPr lang="tr-TR" sz="1000" dirty="0" err="1"/>
            <a:t>Hybrid</a:t>
          </a:r>
          <a:r>
            <a:rPr lang="tr-TR" sz="1000" dirty="0"/>
            <a:t> </a:t>
          </a:r>
          <a:r>
            <a:rPr lang="tr-TR" sz="1000" dirty="0" err="1"/>
            <a:t>Neural</a:t>
          </a:r>
          <a:r>
            <a:rPr lang="tr-TR" sz="1000" dirty="0"/>
            <a:t> Network </a:t>
          </a:r>
          <a:r>
            <a:rPr lang="tr-TR" sz="1000" dirty="0" err="1"/>
            <a:t>Models</a:t>
          </a:r>
          <a:r>
            <a:rPr lang="tr-TR" sz="1000" dirty="0"/>
            <a:t> </a:t>
          </a:r>
        </a:p>
      </dgm:t>
    </dgm:pt>
    <dgm:pt modelId="{40F38285-D5E0-C846-BCB4-5F02ED90482D}" type="parTrans" cxnId="{008B04C1-16F0-E746-B30F-1673D59663C9}">
      <dgm:prSet/>
      <dgm:spPr/>
      <dgm:t>
        <a:bodyPr/>
        <a:lstStyle/>
        <a:p>
          <a:endParaRPr lang="tr-TR"/>
        </a:p>
      </dgm:t>
    </dgm:pt>
    <dgm:pt modelId="{68EE0268-CA2A-8044-A4C3-46913BF975C8}" type="sibTrans" cxnId="{008B04C1-16F0-E746-B30F-1673D59663C9}">
      <dgm:prSet/>
      <dgm:spPr/>
      <dgm:t>
        <a:bodyPr/>
        <a:lstStyle/>
        <a:p>
          <a:endParaRPr lang="tr-TR"/>
        </a:p>
      </dgm:t>
    </dgm:pt>
    <dgm:pt modelId="{365B668E-03B2-3F44-B3D7-A55061D9C0F3}">
      <dgm:prSet custT="1"/>
      <dgm:spPr/>
      <dgm:t>
        <a:bodyPr/>
        <a:lstStyle/>
        <a:p>
          <a:r>
            <a:rPr lang="tr-TR" sz="1000" dirty="0" err="1"/>
            <a:t>Integrating</a:t>
          </a:r>
          <a:r>
            <a:rPr lang="tr-TR" sz="1000" dirty="0"/>
            <a:t> HLS4ML </a:t>
          </a:r>
          <a:r>
            <a:rPr lang="tr-TR" sz="1000" dirty="0" err="1"/>
            <a:t>and</a:t>
          </a:r>
          <a:r>
            <a:rPr lang="tr-TR" sz="1000" dirty="0"/>
            <a:t> FPGA</a:t>
          </a:r>
          <a:r>
            <a:rPr lang="tr-TR" sz="900" dirty="0"/>
            <a:t> </a:t>
          </a:r>
        </a:p>
      </dgm:t>
    </dgm:pt>
    <dgm:pt modelId="{14DE1297-20D9-A141-9492-A5A6EED1ED87}" type="parTrans" cxnId="{D89086AF-D24F-2149-B692-5E88526422F4}">
      <dgm:prSet/>
      <dgm:spPr/>
      <dgm:t>
        <a:bodyPr/>
        <a:lstStyle/>
        <a:p>
          <a:endParaRPr lang="tr-TR"/>
        </a:p>
      </dgm:t>
    </dgm:pt>
    <dgm:pt modelId="{67EA4692-D651-A34E-A728-4ABE6FE769B2}" type="sibTrans" cxnId="{D89086AF-D24F-2149-B692-5E88526422F4}">
      <dgm:prSet/>
      <dgm:spPr/>
      <dgm:t>
        <a:bodyPr/>
        <a:lstStyle/>
        <a:p>
          <a:endParaRPr lang="tr-TR"/>
        </a:p>
      </dgm:t>
    </dgm:pt>
    <dgm:pt modelId="{1DF91BDE-BDC1-3A4E-A4AD-5DBCD3D306BC}">
      <dgm:prSet/>
      <dgm:spPr/>
      <dgm:t>
        <a:bodyPr/>
        <a:lstStyle/>
        <a:p>
          <a:endParaRPr lang="tr-TR" sz="800" dirty="0"/>
        </a:p>
      </dgm:t>
    </dgm:pt>
    <dgm:pt modelId="{63C4613D-8472-EE47-8C23-C37B80093585}" type="parTrans" cxnId="{0E43A6B2-0A13-5743-8E5D-70F4B3FA1763}">
      <dgm:prSet/>
      <dgm:spPr/>
      <dgm:t>
        <a:bodyPr/>
        <a:lstStyle/>
        <a:p>
          <a:endParaRPr lang="tr-TR"/>
        </a:p>
      </dgm:t>
    </dgm:pt>
    <dgm:pt modelId="{238C3021-270E-BF4C-9DCB-3B3EBBD4701E}" type="sibTrans" cxnId="{0E43A6B2-0A13-5743-8E5D-70F4B3FA1763}">
      <dgm:prSet/>
      <dgm:spPr/>
      <dgm:t>
        <a:bodyPr/>
        <a:lstStyle/>
        <a:p>
          <a:endParaRPr lang="tr-TR"/>
        </a:p>
      </dgm:t>
    </dgm:pt>
    <dgm:pt modelId="{95A537D1-3AD9-8A43-B7AD-447D08077B9E}">
      <dgm:prSet custT="1"/>
      <dgm:spPr/>
      <dgm:t>
        <a:bodyPr/>
        <a:lstStyle/>
        <a:p>
          <a:r>
            <a:rPr lang="tr-TR" sz="1000" dirty="0"/>
            <a:t>Hardware Accelerator MAC Components</a:t>
          </a:r>
        </a:p>
      </dgm:t>
    </dgm:pt>
    <dgm:pt modelId="{253CC021-1FE0-E642-8E5A-7E6A39B8D10D}" type="parTrans" cxnId="{0CBB475F-430D-B14A-8E4E-3E110C268BFA}">
      <dgm:prSet/>
      <dgm:spPr/>
      <dgm:t>
        <a:bodyPr/>
        <a:lstStyle/>
        <a:p>
          <a:endParaRPr lang="tr-TR"/>
        </a:p>
      </dgm:t>
    </dgm:pt>
    <dgm:pt modelId="{A7766E4A-1071-8347-A243-A11301FE87F9}" type="sibTrans" cxnId="{0CBB475F-430D-B14A-8E4E-3E110C268BFA}">
      <dgm:prSet/>
      <dgm:spPr/>
      <dgm:t>
        <a:bodyPr/>
        <a:lstStyle/>
        <a:p>
          <a:endParaRPr lang="tr-TR"/>
        </a:p>
      </dgm:t>
    </dgm:pt>
    <dgm:pt modelId="{FB4F3E13-4AA6-9244-AE1F-1A8876E2D07A}">
      <dgm:prSet custT="1"/>
      <dgm:spPr/>
      <dgm:t>
        <a:bodyPr/>
        <a:lstStyle/>
        <a:p>
          <a:r>
            <a:rPr lang="tr-TR" sz="1000" dirty="0" err="1"/>
            <a:t>Throughput</a:t>
          </a:r>
          <a:r>
            <a:rPr lang="tr-TR" sz="1000" dirty="0"/>
            <a:t> Analysis </a:t>
          </a:r>
        </a:p>
      </dgm:t>
    </dgm:pt>
    <dgm:pt modelId="{17B26C51-6C4D-764D-A5F4-AF3593CC80E6}" type="parTrans" cxnId="{1E0267EF-C5AC-5945-A95B-BA22F2ED3B7B}">
      <dgm:prSet/>
      <dgm:spPr/>
      <dgm:t>
        <a:bodyPr/>
        <a:lstStyle/>
        <a:p>
          <a:endParaRPr lang="tr-TR"/>
        </a:p>
      </dgm:t>
    </dgm:pt>
    <dgm:pt modelId="{B2CB566C-012B-FC41-BFEB-40E7D40C2AE6}" type="sibTrans" cxnId="{1E0267EF-C5AC-5945-A95B-BA22F2ED3B7B}">
      <dgm:prSet/>
      <dgm:spPr/>
      <dgm:t>
        <a:bodyPr/>
        <a:lstStyle/>
        <a:p>
          <a:endParaRPr lang="tr-TR"/>
        </a:p>
      </dgm:t>
    </dgm:pt>
    <dgm:pt modelId="{32FE8C84-C194-4843-98CD-8D5488F85F20}">
      <dgm:prSet/>
      <dgm:spPr/>
      <dgm:t>
        <a:bodyPr/>
        <a:lstStyle/>
        <a:p>
          <a:endParaRPr lang="tr-TR" sz="800" dirty="0"/>
        </a:p>
      </dgm:t>
    </dgm:pt>
    <dgm:pt modelId="{1CE83FA4-10BB-CE45-939A-2AE170C45451}" type="parTrans" cxnId="{91BBA8A2-81D3-8349-A7C0-C9AA713075C6}">
      <dgm:prSet/>
      <dgm:spPr/>
      <dgm:t>
        <a:bodyPr/>
        <a:lstStyle/>
        <a:p>
          <a:endParaRPr lang="tr-TR"/>
        </a:p>
      </dgm:t>
    </dgm:pt>
    <dgm:pt modelId="{67304840-BC68-BD4D-9F63-1043F0FF7F4D}" type="sibTrans" cxnId="{91BBA8A2-81D3-8349-A7C0-C9AA713075C6}">
      <dgm:prSet/>
      <dgm:spPr/>
      <dgm:t>
        <a:bodyPr/>
        <a:lstStyle/>
        <a:p>
          <a:endParaRPr lang="tr-TR"/>
        </a:p>
      </dgm:t>
    </dgm:pt>
    <dgm:pt modelId="{45A8B584-34C7-D142-B9F4-D678A308CC06}" type="pres">
      <dgm:prSet presAssocID="{15628D6D-998A-4B3B-A3A4-83AE5B768C81}" presName="linear" presStyleCnt="0">
        <dgm:presLayoutVars>
          <dgm:animLvl val="lvl"/>
          <dgm:resizeHandles val="exact"/>
        </dgm:presLayoutVars>
      </dgm:prSet>
      <dgm:spPr/>
    </dgm:pt>
    <dgm:pt modelId="{F9F539BE-3DA1-1646-BB13-773A4A5BFB88}" type="pres">
      <dgm:prSet presAssocID="{A18EF312-20AA-4499-BD86-AB2A946F75A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94F822F-ED22-7D47-BA55-D73E48FDDFFA}" type="pres">
      <dgm:prSet presAssocID="{38382D6E-FE42-4293-B436-67173045A795}" presName="spacer" presStyleCnt="0"/>
      <dgm:spPr/>
    </dgm:pt>
    <dgm:pt modelId="{16084D69-B22A-7A43-B582-F24AAFB65BFB}" type="pres">
      <dgm:prSet presAssocID="{F87C5813-8E79-42B5-B1E1-2218BD0405C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7A69F396-3D09-6545-88D9-9BF3279DBCE9}" type="pres">
      <dgm:prSet presAssocID="{26E73005-9218-42BA-B024-453BFB28F136}" presName="spacer" presStyleCnt="0"/>
      <dgm:spPr/>
    </dgm:pt>
    <dgm:pt modelId="{B562B01A-5149-5B4B-B1B8-FE6291E2A94D}" type="pres">
      <dgm:prSet presAssocID="{950354C1-F9F4-4532-A108-A43532A3DD5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BDE9284-F814-2E4D-82CC-EA677A92545A}" type="pres">
      <dgm:prSet presAssocID="{950354C1-F9F4-4532-A108-A43532A3DD50}" presName="childText" presStyleLbl="revTx" presStyleIdx="0" presStyleCnt="3">
        <dgm:presLayoutVars>
          <dgm:bulletEnabled val="1"/>
        </dgm:presLayoutVars>
      </dgm:prSet>
      <dgm:spPr/>
    </dgm:pt>
    <dgm:pt modelId="{8F45E446-BE1E-B44A-A427-5B7554E6EF34}" type="pres">
      <dgm:prSet presAssocID="{EEF53912-8DD6-484D-A0A8-3AD3CF5FF59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56E911B-8C7D-0C4C-9DE3-5848C006E6E5}" type="pres">
      <dgm:prSet presAssocID="{EEF53912-8DD6-484D-A0A8-3AD3CF5FF596}" presName="childText" presStyleLbl="revTx" presStyleIdx="1" presStyleCnt="3">
        <dgm:presLayoutVars>
          <dgm:bulletEnabled val="1"/>
        </dgm:presLayoutVars>
      </dgm:prSet>
      <dgm:spPr/>
    </dgm:pt>
    <dgm:pt modelId="{5512FC6C-7852-1F42-AB71-F2D58A7124FA}" type="pres">
      <dgm:prSet presAssocID="{35E5878D-865D-4CF7-8C3C-C450DB9E862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155272E-B6D6-254A-8255-9CC6C405347E}" type="pres">
      <dgm:prSet presAssocID="{35E5878D-865D-4CF7-8C3C-C450DB9E862E}" presName="childText" presStyleLbl="revTx" presStyleIdx="2" presStyleCnt="3">
        <dgm:presLayoutVars>
          <dgm:bulletEnabled val="1"/>
        </dgm:presLayoutVars>
      </dgm:prSet>
      <dgm:spPr/>
    </dgm:pt>
    <dgm:pt modelId="{9F861960-F132-A840-91D2-879E41ABD3E5}" type="pres">
      <dgm:prSet presAssocID="{7246AF48-D9B8-4A9B-9D14-345074284DF0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455D602-B0B1-3A40-9872-26480AD86387}" srcId="{950354C1-F9F4-4532-A108-A43532A3DD50}" destId="{94CF1ED2-FB18-8649-BE55-CA0EAA3D4120}" srcOrd="1" destOrd="0" parTransId="{9CC2D6E9-6589-F047-887B-5BFE99BF6BA3}" sibTransId="{751A53B8-B332-AC42-BA07-DBB61D0BAE01}"/>
    <dgm:cxn modelId="{E791AF05-A3D3-2B41-9814-1882EBF1F993}" srcId="{EEF53912-8DD6-484D-A0A8-3AD3CF5FF596}" destId="{0102C200-E45A-B64E-8E84-842746D59783}" srcOrd="4" destOrd="0" parTransId="{972DD761-55E7-7A45-80F7-93F18239C83D}" sibTransId="{E7E86F4A-DD6C-FA4F-A237-A60E1CA8B1DA}"/>
    <dgm:cxn modelId="{FD9F2407-7B00-6C4B-8FB9-369FF9C077F4}" type="presOf" srcId="{7246AF48-D9B8-4A9B-9D14-345074284DF0}" destId="{9F861960-F132-A840-91D2-879E41ABD3E5}" srcOrd="0" destOrd="0" presId="urn:microsoft.com/office/officeart/2005/8/layout/vList2"/>
    <dgm:cxn modelId="{275A5F0C-E456-1D4C-8D78-1A598D63859F}" type="presOf" srcId="{365B668E-03B2-3F44-B3D7-A55061D9C0F3}" destId="{DBDE9284-F814-2E4D-82CC-EA677A92545A}" srcOrd="0" destOrd="3" presId="urn:microsoft.com/office/officeart/2005/8/layout/vList2"/>
    <dgm:cxn modelId="{0205BC17-846E-4810-A2CE-E87951D393E1}" srcId="{EEF53912-8DD6-484D-A0A8-3AD3CF5FF596}" destId="{36225A01-BEAE-4B4C-B86A-D9B3E7694126}" srcOrd="1" destOrd="0" parTransId="{50C9EF66-1A88-4A59-A9E0-B176B9E948CE}" sibTransId="{D88EDF05-446C-4464-AA24-98F0C1CE21EC}"/>
    <dgm:cxn modelId="{6EED8D1B-B2EF-6745-ABCC-5A71D05C6CDA}" type="presOf" srcId="{95A537D1-3AD9-8A43-B7AD-447D08077B9E}" destId="{5155272E-B6D6-254A-8255-9CC6C405347E}" srcOrd="0" destOrd="0" presId="urn:microsoft.com/office/officeart/2005/8/layout/vList2"/>
    <dgm:cxn modelId="{3C27D135-3B7D-F94A-98C2-49B91E0D2FFB}" type="presOf" srcId="{35E5878D-865D-4CF7-8C3C-C450DB9E862E}" destId="{5512FC6C-7852-1F42-AB71-F2D58A7124FA}" srcOrd="0" destOrd="0" presId="urn:microsoft.com/office/officeart/2005/8/layout/vList2"/>
    <dgm:cxn modelId="{0CBB475F-430D-B14A-8E4E-3E110C268BFA}" srcId="{35E5878D-865D-4CF7-8C3C-C450DB9E862E}" destId="{95A537D1-3AD9-8A43-B7AD-447D08077B9E}" srcOrd="0" destOrd="0" parTransId="{253CC021-1FE0-E642-8E5A-7E6A39B8D10D}" sibTransId="{A7766E4A-1071-8347-A243-A11301FE87F9}"/>
    <dgm:cxn modelId="{AE5F9260-D340-4B44-ACE8-B4A1D1D7E892}" srcId="{950354C1-F9F4-4532-A108-A43532A3DD50}" destId="{96E1D64C-65B9-5D4B-9AF8-00DCF1DFBF91}" srcOrd="0" destOrd="0" parTransId="{ECAE4AF4-86FD-9347-99E1-1422956985C2}" sibTransId="{904A1CFA-2DA6-4240-B1BC-D416DA3F9FEB}"/>
    <dgm:cxn modelId="{16D9C544-8011-374E-9457-877D2A8BE6DF}" type="presOf" srcId="{3571BB41-9974-6046-8F89-E4B7AC54AAB3}" destId="{DBDE9284-F814-2E4D-82CC-EA677A92545A}" srcOrd="0" destOrd="2" presId="urn:microsoft.com/office/officeart/2005/8/layout/vList2"/>
    <dgm:cxn modelId="{55A26648-7736-7045-99FE-3628D2057977}" type="presOf" srcId="{94CF1ED2-FB18-8649-BE55-CA0EAA3D4120}" destId="{DBDE9284-F814-2E4D-82CC-EA677A92545A}" srcOrd="0" destOrd="1" presId="urn:microsoft.com/office/officeart/2005/8/layout/vList2"/>
    <dgm:cxn modelId="{3574B969-3161-4930-8155-E89CC4825E70}" srcId="{15628D6D-998A-4B3B-A3A4-83AE5B768C81}" destId="{950354C1-F9F4-4532-A108-A43532A3DD50}" srcOrd="2" destOrd="0" parTransId="{0768B251-5478-43A9-86A8-04186719CAB9}" sibTransId="{A0D47FAC-6E93-4D97-A0BA-F7BA23F4A634}"/>
    <dgm:cxn modelId="{0952404E-5B47-4619-8D15-947CB353ACB4}" srcId="{EEF53912-8DD6-484D-A0A8-3AD3CF5FF596}" destId="{CE9D93BC-65F8-4ED6-BFB9-A8F6AC4A8066}" srcOrd="0" destOrd="0" parTransId="{E39DF2AA-40E1-4EDF-A3B6-7918AA919EA5}" sibTransId="{933F9091-A5F2-404F-828A-9441E2C52B3C}"/>
    <dgm:cxn modelId="{FB67384F-0376-2045-8693-121EF31D7C4F}" type="presOf" srcId="{A18EF312-20AA-4499-BD86-AB2A946F75A8}" destId="{F9F539BE-3DA1-1646-BB13-773A4A5BFB88}" srcOrd="0" destOrd="0" presId="urn:microsoft.com/office/officeart/2005/8/layout/vList2"/>
    <dgm:cxn modelId="{75C1C355-96A4-2247-981F-1BC65E87DBDF}" type="presOf" srcId="{CE9D93BC-65F8-4ED6-BFB9-A8F6AC4A8066}" destId="{256E911B-8C7D-0C4C-9DE3-5848C006E6E5}" srcOrd="0" destOrd="0" presId="urn:microsoft.com/office/officeart/2005/8/layout/vList2"/>
    <dgm:cxn modelId="{FA385082-8C30-994D-8050-0D5156454E12}" type="presOf" srcId="{1DF91BDE-BDC1-3A4E-A4AD-5DBCD3D306BC}" destId="{DBDE9284-F814-2E4D-82CC-EA677A92545A}" srcOrd="0" destOrd="4" presId="urn:microsoft.com/office/officeart/2005/8/layout/vList2"/>
    <dgm:cxn modelId="{A3445988-21C1-4655-AED0-190792D82FB4}" srcId="{EEF53912-8DD6-484D-A0A8-3AD3CF5FF596}" destId="{216C1E5F-E14A-40F4-9416-FC904D62104B}" srcOrd="3" destOrd="0" parTransId="{56BEADF6-C70E-438B-B6EE-174AE7509CF2}" sibTransId="{5DC9F6A9-C235-479A-B159-EE89D1055755}"/>
    <dgm:cxn modelId="{126A7DA2-2ADD-41BF-92C5-15D49DF63462}" srcId="{15628D6D-998A-4B3B-A3A4-83AE5B768C81}" destId="{A18EF312-20AA-4499-BD86-AB2A946F75A8}" srcOrd="0" destOrd="0" parTransId="{D1101472-1621-4580-AD5C-897D448C1BA6}" sibTransId="{38382D6E-FE42-4293-B436-67173045A795}"/>
    <dgm:cxn modelId="{91BBA8A2-81D3-8349-A7C0-C9AA713075C6}" srcId="{35E5878D-865D-4CF7-8C3C-C450DB9E862E}" destId="{32FE8C84-C194-4843-98CD-8D5488F85F20}" srcOrd="2" destOrd="0" parTransId="{1CE83FA4-10BB-CE45-939A-2AE170C45451}" sibTransId="{67304840-BC68-BD4D-9F63-1043F0FF7F4D}"/>
    <dgm:cxn modelId="{D89086AF-D24F-2149-B692-5E88526422F4}" srcId="{950354C1-F9F4-4532-A108-A43532A3DD50}" destId="{365B668E-03B2-3F44-B3D7-A55061D9C0F3}" srcOrd="3" destOrd="0" parTransId="{14DE1297-20D9-A141-9492-A5A6EED1ED87}" sibTransId="{67EA4692-D651-A34E-A728-4ABE6FE769B2}"/>
    <dgm:cxn modelId="{0E43A6B2-0A13-5743-8E5D-70F4B3FA1763}" srcId="{950354C1-F9F4-4532-A108-A43532A3DD50}" destId="{1DF91BDE-BDC1-3A4E-A4AD-5DBCD3D306BC}" srcOrd="4" destOrd="0" parTransId="{63C4613D-8472-EE47-8C23-C37B80093585}" sibTransId="{238C3021-270E-BF4C-9DCB-3B3EBBD4701E}"/>
    <dgm:cxn modelId="{16B110B4-4CF9-AF4A-96CE-D63F61C49EBC}" type="presOf" srcId="{96E1D64C-65B9-5D4B-9AF8-00DCF1DFBF91}" destId="{DBDE9284-F814-2E4D-82CC-EA677A92545A}" srcOrd="0" destOrd="0" presId="urn:microsoft.com/office/officeart/2005/8/layout/vList2"/>
    <dgm:cxn modelId="{D29A1EB4-BEE3-F44E-8596-FC2466B4ED92}" type="presOf" srcId="{FB4F3E13-4AA6-9244-AE1F-1A8876E2D07A}" destId="{5155272E-B6D6-254A-8255-9CC6C405347E}" srcOrd="0" destOrd="1" presId="urn:microsoft.com/office/officeart/2005/8/layout/vList2"/>
    <dgm:cxn modelId="{8E9389B5-148B-254E-8424-539D6037CD6C}" type="presOf" srcId="{EEF53912-8DD6-484D-A0A8-3AD3CF5FF596}" destId="{8F45E446-BE1E-B44A-A427-5B7554E6EF34}" srcOrd="0" destOrd="0" presId="urn:microsoft.com/office/officeart/2005/8/layout/vList2"/>
    <dgm:cxn modelId="{008B04C1-16F0-E746-B30F-1673D59663C9}" srcId="{950354C1-F9F4-4532-A108-A43532A3DD50}" destId="{3571BB41-9974-6046-8F89-E4B7AC54AAB3}" srcOrd="2" destOrd="0" parTransId="{40F38285-D5E0-C846-BCB4-5F02ED90482D}" sibTransId="{68EE0268-CA2A-8044-A4C3-46913BF975C8}"/>
    <dgm:cxn modelId="{09B732C6-CAFD-3943-A7A3-55291AE8B9DC}" type="presOf" srcId="{0102C200-E45A-B64E-8E84-842746D59783}" destId="{256E911B-8C7D-0C4C-9DE3-5848C006E6E5}" srcOrd="0" destOrd="4" presId="urn:microsoft.com/office/officeart/2005/8/layout/vList2"/>
    <dgm:cxn modelId="{0A9EF3D1-C14F-5548-9DE9-E3FC1D64D9D0}" type="presOf" srcId="{36225A01-BEAE-4B4C-B86A-D9B3E7694126}" destId="{256E911B-8C7D-0C4C-9DE3-5848C006E6E5}" srcOrd="0" destOrd="1" presId="urn:microsoft.com/office/officeart/2005/8/layout/vList2"/>
    <dgm:cxn modelId="{B97F9FD2-41F0-F648-BCFD-2F7386672465}" type="presOf" srcId="{F87C5813-8E79-42B5-B1E1-2218BD0405C8}" destId="{16084D69-B22A-7A43-B582-F24AAFB65BFB}" srcOrd="0" destOrd="0" presId="urn:microsoft.com/office/officeart/2005/8/layout/vList2"/>
    <dgm:cxn modelId="{F97F36D9-0FFB-4794-8E17-1B917EA3F549}" srcId="{15628D6D-998A-4B3B-A3A4-83AE5B768C81}" destId="{7246AF48-D9B8-4A9B-9D14-345074284DF0}" srcOrd="5" destOrd="0" parTransId="{E25F4946-EA99-4979-B5B6-DA32B833DE70}" sibTransId="{499FAD17-DFF2-4701-883C-11DED5725753}"/>
    <dgm:cxn modelId="{FD902DDA-F2FA-AC44-AA48-77B653365639}" type="presOf" srcId="{216C1E5F-E14A-40F4-9416-FC904D62104B}" destId="{256E911B-8C7D-0C4C-9DE3-5848C006E6E5}" srcOrd="0" destOrd="3" presId="urn:microsoft.com/office/officeart/2005/8/layout/vList2"/>
    <dgm:cxn modelId="{31D0C0DC-9A08-43A1-AA42-0FFD495CBEA1}" srcId="{15628D6D-998A-4B3B-A3A4-83AE5B768C81}" destId="{EEF53912-8DD6-484D-A0A8-3AD3CF5FF596}" srcOrd="3" destOrd="0" parTransId="{E2E2BFA4-81F0-472B-B289-9F4ABEB06B9B}" sibTransId="{A41504DA-FEC5-4880-99C3-42FBBC2F452C}"/>
    <dgm:cxn modelId="{CD12B7E1-55E6-4145-9549-1EE26C56AC2F}" type="presOf" srcId="{32FE8C84-C194-4843-98CD-8D5488F85F20}" destId="{5155272E-B6D6-254A-8255-9CC6C405347E}" srcOrd="0" destOrd="2" presId="urn:microsoft.com/office/officeart/2005/8/layout/vList2"/>
    <dgm:cxn modelId="{267A24E7-A79B-824F-B180-0B964C945452}" type="presOf" srcId="{15628D6D-998A-4B3B-A3A4-83AE5B768C81}" destId="{45A8B584-34C7-D142-B9F4-D678A308CC06}" srcOrd="0" destOrd="0" presId="urn:microsoft.com/office/officeart/2005/8/layout/vList2"/>
    <dgm:cxn modelId="{E10CF6E8-226D-4163-8DCE-67B1B6090E91}" srcId="{15628D6D-998A-4B3B-A3A4-83AE5B768C81}" destId="{35E5878D-865D-4CF7-8C3C-C450DB9E862E}" srcOrd="4" destOrd="0" parTransId="{C99A632B-EC34-45AE-B000-F5E4DB2A4FCA}" sibTransId="{04995392-C7D2-45C7-8FF1-E8682DFA3E8C}"/>
    <dgm:cxn modelId="{1E0267EF-C5AC-5945-A95B-BA22F2ED3B7B}" srcId="{35E5878D-865D-4CF7-8C3C-C450DB9E862E}" destId="{FB4F3E13-4AA6-9244-AE1F-1A8876E2D07A}" srcOrd="1" destOrd="0" parTransId="{17B26C51-6C4D-764D-A5F4-AF3593CC80E6}" sibTransId="{B2CB566C-012B-FC41-BFEB-40E7D40C2AE6}"/>
    <dgm:cxn modelId="{AEB120F2-CCD7-45C1-8B8B-D41092DA9192}" srcId="{EEF53912-8DD6-484D-A0A8-3AD3CF5FF596}" destId="{CBF8F02A-89D3-445F-A32A-E97DDC41B56D}" srcOrd="2" destOrd="0" parTransId="{7658209A-E69C-48A1-BDC1-077B8A4FFF41}" sibTransId="{AAB714FD-5E1C-4C99-9395-735D2B249CE7}"/>
    <dgm:cxn modelId="{7E2966F9-506A-3143-B038-A7DA95883340}" type="presOf" srcId="{950354C1-F9F4-4532-A108-A43532A3DD50}" destId="{B562B01A-5149-5B4B-B1B8-FE6291E2A94D}" srcOrd="0" destOrd="0" presId="urn:microsoft.com/office/officeart/2005/8/layout/vList2"/>
    <dgm:cxn modelId="{EEA797FC-2E94-784C-87C0-DF53DA440516}" type="presOf" srcId="{CBF8F02A-89D3-445F-A32A-E97DDC41B56D}" destId="{256E911B-8C7D-0C4C-9DE3-5848C006E6E5}" srcOrd="0" destOrd="2" presId="urn:microsoft.com/office/officeart/2005/8/layout/vList2"/>
    <dgm:cxn modelId="{1A16C1FF-6530-4484-8EAA-8972F60BA943}" srcId="{15628D6D-998A-4B3B-A3A4-83AE5B768C81}" destId="{F87C5813-8E79-42B5-B1E1-2218BD0405C8}" srcOrd="1" destOrd="0" parTransId="{0A5624BB-EB45-4BBC-970D-DE903F2B12B6}" sibTransId="{26E73005-9218-42BA-B024-453BFB28F136}"/>
    <dgm:cxn modelId="{246721E0-E2CC-A349-B571-97DCC41C5A31}" type="presParOf" srcId="{45A8B584-34C7-D142-B9F4-D678A308CC06}" destId="{F9F539BE-3DA1-1646-BB13-773A4A5BFB88}" srcOrd="0" destOrd="0" presId="urn:microsoft.com/office/officeart/2005/8/layout/vList2"/>
    <dgm:cxn modelId="{3F8853D7-77D5-B848-9873-2FFD8F91013E}" type="presParOf" srcId="{45A8B584-34C7-D142-B9F4-D678A308CC06}" destId="{B94F822F-ED22-7D47-BA55-D73E48FDDFFA}" srcOrd="1" destOrd="0" presId="urn:microsoft.com/office/officeart/2005/8/layout/vList2"/>
    <dgm:cxn modelId="{E81CEE15-545A-7A46-8B36-D8455350F889}" type="presParOf" srcId="{45A8B584-34C7-D142-B9F4-D678A308CC06}" destId="{16084D69-B22A-7A43-B582-F24AAFB65BFB}" srcOrd="2" destOrd="0" presId="urn:microsoft.com/office/officeart/2005/8/layout/vList2"/>
    <dgm:cxn modelId="{F4BFCF56-CFC2-714C-9237-5EAFC0EBF2AC}" type="presParOf" srcId="{45A8B584-34C7-D142-B9F4-D678A308CC06}" destId="{7A69F396-3D09-6545-88D9-9BF3279DBCE9}" srcOrd="3" destOrd="0" presId="urn:microsoft.com/office/officeart/2005/8/layout/vList2"/>
    <dgm:cxn modelId="{88173F91-BBE7-6345-8F77-AC4781FB4254}" type="presParOf" srcId="{45A8B584-34C7-D142-B9F4-D678A308CC06}" destId="{B562B01A-5149-5B4B-B1B8-FE6291E2A94D}" srcOrd="4" destOrd="0" presId="urn:microsoft.com/office/officeart/2005/8/layout/vList2"/>
    <dgm:cxn modelId="{A8A7255F-2E78-3A46-83DA-3E43597F8A25}" type="presParOf" srcId="{45A8B584-34C7-D142-B9F4-D678A308CC06}" destId="{DBDE9284-F814-2E4D-82CC-EA677A92545A}" srcOrd="5" destOrd="0" presId="urn:microsoft.com/office/officeart/2005/8/layout/vList2"/>
    <dgm:cxn modelId="{0ABAAF63-6727-7B4D-8F28-143AAC22944B}" type="presParOf" srcId="{45A8B584-34C7-D142-B9F4-D678A308CC06}" destId="{8F45E446-BE1E-B44A-A427-5B7554E6EF34}" srcOrd="6" destOrd="0" presId="urn:microsoft.com/office/officeart/2005/8/layout/vList2"/>
    <dgm:cxn modelId="{1A71102A-3802-304B-BF6C-F4D3FD18CE4C}" type="presParOf" srcId="{45A8B584-34C7-D142-B9F4-D678A308CC06}" destId="{256E911B-8C7D-0C4C-9DE3-5848C006E6E5}" srcOrd="7" destOrd="0" presId="urn:microsoft.com/office/officeart/2005/8/layout/vList2"/>
    <dgm:cxn modelId="{2B3CB8D9-0EDE-DD4A-9333-C3DA564C2A08}" type="presParOf" srcId="{45A8B584-34C7-D142-B9F4-D678A308CC06}" destId="{5512FC6C-7852-1F42-AB71-F2D58A7124FA}" srcOrd="8" destOrd="0" presId="urn:microsoft.com/office/officeart/2005/8/layout/vList2"/>
    <dgm:cxn modelId="{554A32E8-45F7-1147-91EC-218E0CBB122E}" type="presParOf" srcId="{45A8B584-34C7-D142-B9F4-D678A308CC06}" destId="{5155272E-B6D6-254A-8255-9CC6C405347E}" srcOrd="9" destOrd="0" presId="urn:microsoft.com/office/officeart/2005/8/layout/vList2"/>
    <dgm:cxn modelId="{3B81FD49-B1FA-804A-9192-1E71ED121E46}" type="presParOf" srcId="{45A8B584-34C7-D142-B9F4-D678A308CC06}" destId="{9F861960-F132-A840-91D2-879E41ABD3E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422842-17F6-456B-9567-71E8EC4EE991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F06BBA-C05E-4F5A-AAAE-4193B1C1A827}">
      <dgm:prSet/>
      <dgm:spPr/>
      <dgm:t>
        <a:bodyPr/>
        <a:lstStyle/>
        <a:p>
          <a:endParaRPr lang="en-US" dirty="0"/>
        </a:p>
      </dgm:t>
    </dgm:pt>
    <dgm:pt modelId="{D6292939-FF4D-43F3-9A2F-304E9E95992C}" type="parTrans" cxnId="{F21ED4F5-94BF-4EC7-80D8-F2FD5696E63F}">
      <dgm:prSet/>
      <dgm:spPr/>
      <dgm:t>
        <a:bodyPr/>
        <a:lstStyle/>
        <a:p>
          <a:endParaRPr lang="en-US"/>
        </a:p>
      </dgm:t>
    </dgm:pt>
    <dgm:pt modelId="{6A0C8CE5-A1FA-4549-ADDA-E31877792FFF}" type="sibTrans" cxnId="{F21ED4F5-94BF-4EC7-80D8-F2FD5696E63F}">
      <dgm:prSet/>
      <dgm:spPr/>
      <dgm:t>
        <a:bodyPr/>
        <a:lstStyle/>
        <a:p>
          <a:endParaRPr lang="en-US"/>
        </a:p>
      </dgm:t>
    </dgm:pt>
    <dgm:pt modelId="{92721207-2F20-43BE-B9A5-B603C5DD6438}">
      <dgm:prSet/>
      <dgm:spPr/>
      <dgm:t>
        <a:bodyPr/>
        <a:lstStyle/>
        <a:p>
          <a:r>
            <a:rPr lang="tr-TR" b="0" i="0" u="none" dirty="0" err="1"/>
            <a:t>Particle</a:t>
          </a:r>
          <a:r>
            <a:rPr lang="tr-TR" b="0" i="0" u="none" dirty="0"/>
            <a:t> </a:t>
          </a:r>
          <a:r>
            <a:rPr lang="tr-TR" b="0" i="0" u="none" dirty="0" err="1"/>
            <a:t>physics</a:t>
          </a:r>
          <a:r>
            <a:rPr lang="tr-TR" b="0" i="0" u="none" dirty="0"/>
            <a:t> </a:t>
          </a:r>
          <a:r>
            <a:rPr lang="tr-TR" b="0" i="0" u="none" dirty="0" err="1"/>
            <a:t>constantly</a:t>
          </a:r>
          <a:r>
            <a:rPr lang="tr-TR" b="0" i="0" u="none" dirty="0"/>
            <a:t> </a:t>
          </a:r>
          <a:r>
            <a:rPr lang="tr-TR" b="0" i="0" u="none" dirty="0" err="1"/>
            <a:t>deals</a:t>
          </a:r>
          <a:r>
            <a:rPr lang="tr-TR" b="0" i="0" u="none" dirty="0"/>
            <a:t> </a:t>
          </a:r>
          <a:r>
            <a:rPr lang="tr-TR" b="0" i="0" u="none" dirty="0" err="1"/>
            <a:t>with</a:t>
          </a:r>
          <a:r>
            <a:rPr lang="tr-TR" b="0" i="0" u="none" dirty="0"/>
            <a:t> </a:t>
          </a:r>
          <a:r>
            <a:rPr lang="tr-TR" b="0" i="0" u="none" dirty="0" err="1"/>
            <a:t>complex</a:t>
          </a:r>
          <a:r>
            <a:rPr lang="tr-TR" b="0" i="0" u="none" dirty="0"/>
            <a:t> </a:t>
          </a:r>
          <a:r>
            <a:rPr lang="tr-TR" b="0" i="0" u="none" dirty="0" err="1"/>
            <a:t>detector</a:t>
          </a:r>
          <a:r>
            <a:rPr lang="tr-TR" b="0" i="0" u="none" dirty="0"/>
            <a:t> </a:t>
          </a:r>
          <a:r>
            <a:rPr lang="tr-TR" b="0" i="0" u="none" dirty="0" err="1"/>
            <a:t>challenges</a:t>
          </a:r>
          <a:r>
            <a:rPr lang="tr-TR" b="0" i="0" u="none" dirty="0"/>
            <a:t>.</a:t>
          </a:r>
          <a:endParaRPr lang="en-US" dirty="0"/>
        </a:p>
      </dgm:t>
    </dgm:pt>
    <dgm:pt modelId="{42FEDC4D-B6E5-4C1D-8381-6D9ED4F5095B}" type="parTrans" cxnId="{A5075DC6-A4F4-4098-BEBE-BD6A00AE3B02}">
      <dgm:prSet/>
      <dgm:spPr/>
      <dgm:t>
        <a:bodyPr/>
        <a:lstStyle/>
        <a:p>
          <a:endParaRPr lang="en-US"/>
        </a:p>
      </dgm:t>
    </dgm:pt>
    <dgm:pt modelId="{D7FC29F7-D829-4F57-86F8-ECB877DC7799}" type="sibTrans" cxnId="{A5075DC6-A4F4-4098-BEBE-BD6A00AE3B02}">
      <dgm:prSet/>
      <dgm:spPr/>
      <dgm:t>
        <a:bodyPr/>
        <a:lstStyle/>
        <a:p>
          <a:endParaRPr lang="en-US"/>
        </a:p>
      </dgm:t>
    </dgm:pt>
    <dgm:pt modelId="{0167BE83-BD74-4C97-8F2C-4681550EBBF6}">
      <dgm:prSet/>
      <dgm:spPr/>
      <dgm:t>
        <a:bodyPr/>
        <a:lstStyle/>
        <a:p>
          <a:endParaRPr lang="en-US" dirty="0"/>
        </a:p>
      </dgm:t>
    </dgm:pt>
    <dgm:pt modelId="{5DB02A66-6830-4E1D-B692-0DAA24EE1BE9}" type="parTrans" cxnId="{81FB5894-8708-459C-BE46-F63EFC1EDAAE}">
      <dgm:prSet/>
      <dgm:spPr/>
      <dgm:t>
        <a:bodyPr/>
        <a:lstStyle/>
        <a:p>
          <a:endParaRPr lang="en-US"/>
        </a:p>
      </dgm:t>
    </dgm:pt>
    <dgm:pt modelId="{91708219-A0AD-4856-B002-F8E886081A0E}" type="sibTrans" cxnId="{81FB5894-8708-459C-BE46-F63EFC1EDAAE}">
      <dgm:prSet/>
      <dgm:spPr/>
      <dgm:t>
        <a:bodyPr/>
        <a:lstStyle/>
        <a:p>
          <a:endParaRPr lang="en-US"/>
        </a:p>
      </dgm:t>
    </dgm:pt>
    <dgm:pt modelId="{16BE7996-C587-4A34-8701-2B818036F924}">
      <dgm:prSet/>
      <dgm:spPr/>
      <dgm:t>
        <a:bodyPr/>
        <a:lstStyle/>
        <a:p>
          <a:r>
            <a:rPr lang="tr-TR" b="0" i="0" u="none" dirty="0"/>
            <a:t>Machine </a:t>
          </a:r>
          <a:r>
            <a:rPr lang="tr-TR" b="0" i="0" u="none" dirty="0" err="1"/>
            <a:t>learning</a:t>
          </a:r>
          <a:r>
            <a:rPr lang="tr-TR" b="0" i="0" u="none" dirty="0"/>
            <a:t> has </a:t>
          </a:r>
          <a:r>
            <a:rPr lang="tr-TR" b="0" i="0" u="none" dirty="0" err="1"/>
            <a:t>improved</a:t>
          </a:r>
          <a:r>
            <a:rPr lang="tr-TR" b="0" i="0" u="none" dirty="0"/>
            <a:t> </a:t>
          </a:r>
          <a:r>
            <a:rPr lang="tr-TR" b="0" i="0" u="none" dirty="0" err="1"/>
            <a:t>particle</a:t>
          </a:r>
          <a:r>
            <a:rPr lang="tr-TR" b="0" i="0" u="none" dirty="0"/>
            <a:t> </a:t>
          </a:r>
          <a:r>
            <a:rPr lang="tr-TR" b="0" i="0" u="none" dirty="0" err="1"/>
            <a:t>detection</a:t>
          </a:r>
          <a:r>
            <a:rPr lang="tr-TR" b="0" i="0" u="none" dirty="0"/>
            <a:t>, but </a:t>
          </a:r>
          <a:r>
            <a:rPr lang="tr-TR" b="0" i="0" u="none" dirty="0" err="1"/>
            <a:t>challenges</a:t>
          </a:r>
          <a:r>
            <a:rPr lang="tr-TR" b="0" i="0" u="none" dirty="0"/>
            <a:t> </a:t>
          </a:r>
          <a:r>
            <a:rPr lang="tr-TR" b="0" i="0" u="none" dirty="0" err="1"/>
            <a:t>remain</a:t>
          </a:r>
          <a:r>
            <a:rPr lang="tr-TR" b="0" i="0" u="none" dirty="0"/>
            <a:t>.</a:t>
          </a:r>
          <a:endParaRPr lang="en-US" dirty="0"/>
        </a:p>
      </dgm:t>
    </dgm:pt>
    <dgm:pt modelId="{5D891807-480F-4D21-B75D-7F243E742585}" type="parTrans" cxnId="{2A448503-AE9A-4B60-8507-121DC1333572}">
      <dgm:prSet/>
      <dgm:spPr/>
      <dgm:t>
        <a:bodyPr/>
        <a:lstStyle/>
        <a:p>
          <a:endParaRPr lang="en-US"/>
        </a:p>
      </dgm:t>
    </dgm:pt>
    <dgm:pt modelId="{A3874795-7003-48CD-A39D-996C7E98818D}" type="sibTrans" cxnId="{2A448503-AE9A-4B60-8507-121DC1333572}">
      <dgm:prSet/>
      <dgm:spPr/>
      <dgm:t>
        <a:bodyPr/>
        <a:lstStyle/>
        <a:p>
          <a:endParaRPr lang="en-US"/>
        </a:p>
      </dgm:t>
    </dgm:pt>
    <dgm:pt modelId="{0A462CA8-2B6E-4A9A-8928-A4A9CA908E8A}">
      <dgm:prSet/>
      <dgm:spPr/>
      <dgm:t>
        <a:bodyPr/>
        <a:lstStyle/>
        <a:p>
          <a:endParaRPr lang="en-US" dirty="0"/>
        </a:p>
      </dgm:t>
    </dgm:pt>
    <dgm:pt modelId="{B9E27A66-2D04-4CF1-92D4-602FB6D84DBD}" type="parTrans" cxnId="{483E049B-6EFC-493D-8CB9-9CBB622C19DA}">
      <dgm:prSet/>
      <dgm:spPr/>
      <dgm:t>
        <a:bodyPr/>
        <a:lstStyle/>
        <a:p>
          <a:endParaRPr lang="en-US"/>
        </a:p>
      </dgm:t>
    </dgm:pt>
    <dgm:pt modelId="{65D303A7-A06D-420C-BD01-DC443B867A68}" type="sibTrans" cxnId="{483E049B-6EFC-493D-8CB9-9CBB622C19DA}">
      <dgm:prSet/>
      <dgm:spPr/>
      <dgm:t>
        <a:bodyPr/>
        <a:lstStyle/>
        <a:p>
          <a:endParaRPr lang="en-US"/>
        </a:p>
      </dgm:t>
    </dgm:pt>
    <dgm:pt modelId="{3598B07A-69E6-4304-9C68-6D1F289C7706}">
      <dgm:prSet/>
      <dgm:spPr/>
      <dgm:t>
        <a:bodyPr/>
        <a:lstStyle/>
        <a:p>
          <a:r>
            <a:rPr lang="tr-TR" b="0" i="0" u="none" dirty="0" err="1"/>
            <a:t>Neuromorphic</a:t>
          </a:r>
          <a:r>
            <a:rPr lang="tr-TR" b="0" i="0" u="none" dirty="0"/>
            <a:t> </a:t>
          </a:r>
          <a:r>
            <a:rPr lang="tr-TR" b="0" i="0" u="none" dirty="0" err="1"/>
            <a:t>computing</a:t>
          </a:r>
          <a:r>
            <a:rPr lang="tr-TR" b="0" i="0" u="none" dirty="0"/>
            <a:t> </a:t>
          </a:r>
          <a:r>
            <a:rPr lang="tr-TR" b="0" i="0" u="none" dirty="0" err="1"/>
            <a:t>offers</a:t>
          </a:r>
          <a:r>
            <a:rPr lang="tr-TR" b="0" i="0" u="none" dirty="0"/>
            <a:t> </a:t>
          </a:r>
          <a:r>
            <a:rPr lang="tr-TR" b="0" i="0" u="none" dirty="0" err="1"/>
            <a:t>promising</a:t>
          </a:r>
          <a:r>
            <a:rPr lang="tr-TR" b="0" i="0" u="none" dirty="0"/>
            <a:t> </a:t>
          </a:r>
          <a:r>
            <a:rPr lang="tr-TR" b="0" i="0" u="none" dirty="0" err="1"/>
            <a:t>solutions</a:t>
          </a:r>
          <a:r>
            <a:rPr lang="tr-TR" b="0" i="0" u="none" dirty="0"/>
            <a:t> </a:t>
          </a:r>
          <a:r>
            <a:rPr lang="tr-TR" b="0" i="0" u="none" dirty="0" err="1"/>
            <a:t>for</a:t>
          </a:r>
          <a:r>
            <a:rPr lang="tr-TR" b="0" i="0" u="none" dirty="0"/>
            <a:t> </a:t>
          </a:r>
          <a:r>
            <a:rPr lang="tr-TR" b="0" i="0" u="none" dirty="0" err="1"/>
            <a:t>these</a:t>
          </a:r>
          <a:r>
            <a:rPr lang="tr-TR" b="0" i="0" u="none" dirty="0"/>
            <a:t> </a:t>
          </a:r>
          <a:r>
            <a:rPr lang="tr-TR" b="0" i="0" u="none" dirty="0" err="1"/>
            <a:t>challenges</a:t>
          </a:r>
          <a:r>
            <a:rPr lang="tr-TR" b="0" i="0" u="none" dirty="0"/>
            <a:t>.</a:t>
          </a:r>
          <a:endParaRPr lang="en-US" dirty="0"/>
        </a:p>
      </dgm:t>
    </dgm:pt>
    <dgm:pt modelId="{95E27952-CB0E-4408-89EA-3C73F4A553E5}" type="parTrans" cxnId="{14F749B2-CE26-4706-BB26-D1FBE9C6385E}">
      <dgm:prSet/>
      <dgm:spPr/>
      <dgm:t>
        <a:bodyPr/>
        <a:lstStyle/>
        <a:p>
          <a:endParaRPr lang="en-US"/>
        </a:p>
      </dgm:t>
    </dgm:pt>
    <dgm:pt modelId="{16E3FFAE-9A6C-43E8-BB5F-17A3818244D8}" type="sibTrans" cxnId="{14F749B2-CE26-4706-BB26-D1FBE9C6385E}">
      <dgm:prSet/>
      <dgm:spPr/>
      <dgm:t>
        <a:bodyPr/>
        <a:lstStyle/>
        <a:p>
          <a:endParaRPr lang="en-US"/>
        </a:p>
      </dgm:t>
    </dgm:pt>
    <dgm:pt modelId="{1E5FD259-86FC-1B42-A342-8F7A4BDC01DD}" type="pres">
      <dgm:prSet presAssocID="{36422842-17F6-456B-9567-71E8EC4EE991}" presName="vert0" presStyleCnt="0">
        <dgm:presLayoutVars>
          <dgm:dir/>
          <dgm:animOne val="branch"/>
          <dgm:animLvl val="lvl"/>
        </dgm:presLayoutVars>
      </dgm:prSet>
      <dgm:spPr/>
    </dgm:pt>
    <dgm:pt modelId="{916677C0-9504-CA49-86B5-08AFB4EF678B}" type="pres">
      <dgm:prSet presAssocID="{78F06BBA-C05E-4F5A-AAAE-4193B1C1A827}" presName="thickLine" presStyleLbl="alignNode1" presStyleIdx="0" presStyleCnt="3"/>
      <dgm:spPr/>
    </dgm:pt>
    <dgm:pt modelId="{082273E2-76AE-A449-9BA7-6E62F7EFD375}" type="pres">
      <dgm:prSet presAssocID="{78F06BBA-C05E-4F5A-AAAE-4193B1C1A827}" presName="horz1" presStyleCnt="0"/>
      <dgm:spPr/>
    </dgm:pt>
    <dgm:pt modelId="{BDC44E0C-E3B8-0B41-94E0-C122195E0D6C}" type="pres">
      <dgm:prSet presAssocID="{78F06BBA-C05E-4F5A-AAAE-4193B1C1A827}" presName="tx1" presStyleLbl="revTx" presStyleIdx="0" presStyleCnt="6"/>
      <dgm:spPr/>
    </dgm:pt>
    <dgm:pt modelId="{B40D088F-F32C-C04B-BE40-90D075D4140F}" type="pres">
      <dgm:prSet presAssocID="{78F06BBA-C05E-4F5A-AAAE-4193B1C1A827}" presName="vert1" presStyleCnt="0"/>
      <dgm:spPr/>
    </dgm:pt>
    <dgm:pt modelId="{C4D4DB74-B2A1-2F4B-9473-275381B894D2}" type="pres">
      <dgm:prSet presAssocID="{92721207-2F20-43BE-B9A5-B603C5DD6438}" presName="vertSpace2a" presStyleCnt="0"/>
      <dgm:spPr/>
    </dgm:pt>
    <dgm:pt modelId="{F3128C34-C80C-DE4D-9D22-1AED966E0B9F}" type="pres">
      <dgm:prSet presAssocID="{92721207-2F20-43BE-B9A5-B603C5DD6438}" presName="horz2" presStyleCnt="0"/>
      <dgm:spPr/>
    </dgm:pt>
    <dgm:pt modelId="{EC355BC5-DBB2-C64A-BC87-1E02C5CFB1ED}" type="pres">
      <dgm:prSet presAssocID="{92721207-2F20-43BE-B9A5-B603C5DD6438}" presName="horzSpace2" presStyleCnt="0"/>
      <dgm:spPr/>
    </dgm:pt>
    <dgm:pt modelId="{DBE58268-DAAF-7740-B39C-5CF8C5CCD4BA}" type="pres">
      <dgm:prSet presAssocID="{92721207-2F20-43BE-B9A5-B603C5DD6438}" presName="tx2" presStyleLbl="revTx" presStyleIdx="1" presStyleCnt="6"/>
      <dgm:spPr/>
    </dgm:pt>
    <dgm:pt modelId="{D17D1D77-A545-A042-AE24-52205FEF3780}" type="pres">
      <dgm:prSet presAssocID="{92721207-2F20-43BE-B9A5-B603C5DD6438}" presName="vert2" presStyleCnt="0"/>
      <dgm:spPr/>
    </dgm:pt>
    <dgm:pt modelId="{E952935F-8883-D146-A181-19571ABB2113}" type="pres">
      <dgm:prSet presAssocID="{92721207-2F20-43BE-B9A5-B603C5DD6438}" presName="thinLine2b" presStyleLbl="callout" presStyleIdx="0" presStyleCnt="3"/>
      <dgm:spPr/>
    </dgm:pt>
    <dgm:pt modelId="{2898E5E5-2F0E-EA43-AC16-CF7F13EEAF10}" type="pres">
      <dgm:prSet presAssocID="{92721207-2F20-43BE-B9A5-B603C5DD6438}" presName="vertSpace2b" presStyleCnt="0"/>
      <dgm:spPr/>
    </dgm:pt>
    <dgm:pt modelId="{9E5123B1-A9BD-5F42-A74A-F94DFDC00DD1}" type="pres">
      <dgm:prSet presAssocID="{0167BE83-BD74-4C97-8F2C-4681550EBBF6}" presName="thickLine" presStyleLbl="alignNode1" presStyleIdx="1" presStyleCnt="3"/>
      <dgm:spPr/>
    </dgm:pt>
    <dgm:pt modelId="{81D1C11F-5BC8-B249-8FA9-478116E5B9D0}" type="pres">
      <dgm:prSet presAssocID="{0167BE83-BD74-4C97-8F2C-4681550EBBF6}" presName="horz1" presStyleCnt="0"/>
      <dgm:spPr/>
    </dgm:pt>
    <dgm:pt modelId="{B07AE5A9-DEC7-7B41-A6AB-29694295CA7B}" type="pres">
      <dgm:prSet presAssocID="{0167BE83-BD74-4C97-8F2C-4681550EBBF6}" presName="tx1" presStyleLbl="revTx" presStyleIdx="2" presStyleCnt="6"/>
      <dgm:spPr/>
    </dgm:pt>
    <dgm:pt modelId="{A550340A-8199-9647-AC90-5E70D6328C46}" type="pres">
      <dgm:prSet presAssocID="{0167BE83-BD74-4C97-8F2C-4681550EBBF6}" presName="vert1" presStyleCnt="0"/>
      <dgm:spPr/>
    </dgm:pt>
    <dgm:pt modelId="{A0B3A47A-A08F-674C-9ECB-1B505CD2FBC2}" type="pres">
      <dgm:prSet presAssocID="{16BE7996-C587-4A34-8701-2B818036F924}" presName="vertSpace2a" presStyleCnt="0"/>
      <dgm:spPr/>
    </dgm:pt>
    <dgm:pt modelId="{661FDC9D-7F91-E647-B53F-D870E72CD4A8}" type="pres">
      <dgm:prSet presAssocID="{16BE7996-C587-4A34-8701-2B818036F924}" presName="horz2" presStyleCnt="0"/>
      <dgm:spPr/>
    </dgm:pt>
    <dgm:pt modelId="{D6DF17E4-D739-CC46-A0CE-CB5F1D6DEEA2}" type="pres">
      <dgm:prSet presAssocID="{16BE7996-C587-4A34-8701-2B818036F924}" presName="horzSpace2" presStyleCnt="0"/>
      <dgm:spPr/>
    </dgm:pt>
    <dgm:pt modelId="{AB99A25E-F205-1741-801B-4338206412DE}" type="pres">
      <dgm:prSet presAssocID="{16BE7996-C587-4A34-8701-2B818036F924}" presName="tx2" presStyleLbl="revTx" presStyleIdx="3" presStyleCnt="6"/>
      <dgm:spPr/>
    </dgm:pt>
    <dgm:pt modelId="{1808D818-3513-E840-9903-CCBAF5E3BDDD}" type="pres">
      <dgm:prSet presAssocID="{16BE7996-C587-4A34-8701-2B818036F924}" presName="vert2" presStyleCnt="0"/>
      <dgm:spPr/>
    </dgm:pt>
    <dgm:pt modelId="{0BDFC3A7-6000-5E44-AA50-20962719BFD6}" type="pres">
      <dgm:prSet presAssocID="{16BE7996-C587-4A34-8701-2B818036F924}" presName="thinLine2b" presStyleLbl="callout" presStyleIdx="1" presStyleCnt="3"/>
      <dgm:spPr/>
    </dgm:pt>
    <dgm:pt modelId="{805BB073-7DBA-9943-ACCC-645839E97309}" type="pres">
      <dgm:prSet presAssocID="{16BE7996-C587-4A34-8701-2B818036F924}" presName="vertSpace2b" presStyleCnt="0"/>
      <dgm:spPr/>
    </dgm:pt>
    <dgm:pt modelId="{1F4C4F8C-E241-8C4A-A6DE-A0D2E0FEC2CE}" type="pres">
      <dgm:prSet presAssocID="{0A462CA8-2B6E-4A9A-8928-A4A9CA908E8A}" presName="thickLine" presStyleLbl="alignNode1" presStyleIdx="2" presStyleCnt="3"/>
      <dgm:spPr/>
    </dgm:pt>
    <dgm:pt modelId="{2213D3BC-6409-FE46-A15A-1DF9667AEF30}" type="pres">
      <dgm:prSet presAssocID="{0A462CA8-2B6E-4A9A-8928-A4A9CA908E8A}" presName="horz1" presStyleCnt="0"/>
      <dgm:spPr/>
    </dgm:pt>
    <dgm:pt modelId="{0D0D45E3-78DC-0440-A957-CD980423A6AB}" type="pres">
      <dgm:prSet presAssocID="{0A462CA8-2B6E-4A9A-8928-A4A9CA908E8A}" presName="tx1" presStyleLbl="revTx" presStyleIdx="4" presStyleCnt="6"/>
      <dgm:spPr/>
    </dgm:pt>
    <dgm:pt modelId="{C4C15331-5EA2-CB45-AD18-FAB4A26E5442}" type="pres">
      <dgm:prSet presAssocID="{0A462CA8-2B6E-4A9A-8928-A4A9CA908E8A}" presName="vert1" presStyleCnt="0"/>
      <dgm:spPr/>
    </dgm:pt>
    <dgm:pt modelId="{49BC53C7-538C-43B3-942B-3769754871A6}" type="pres">
      <dgm:prSet presAssocID="{3598B07A-69E6-4304-9C68-6D1F289C7706}" presName="vertSpace2a" presStyleCnt="0"/>
      <dgm:spPr/>
    </dgm:pt>
    <dgm:pt modelId="{32192E41-F438-411A-9195-F76CDB235E91}" type="pres">
      <dgm:prSet presAssocID="{3598B07A-69E6-4304-9C68-6D1F289C7706}" presName="horz2" presStyleCnt="0"/>
      <dgm:spPr/>
    </dgm:pt>
    <dgm:pt modelId="{B5098A15-DC3B-41D0-926B-15701370672C}" type="pres">
      <dgm:prSet presAssocID="{3598B07A-69E6-4304-9C68-6D1F289C7706}" presName="horzSpace2" presStyleCnt="0"/>
      <dgm:spPr/>
    </dgm:pt>
    <dgm:pt modelId="{486E2AC6-02F5-4486-B7DB-BC24F2FD8216}" type="pres">
      <dgm:prSet presAssocID="{3598B07A-69E6-4304-9C68-6D1F289C7706}" presName="tx2" presStyleLbl="revTx" presStyleIdx="5" presStyleCnt="6"/>
      <dgm:spPr/>
    </dgm:pt>
    <dgm:pt modelId="{6913EDED-C752-4F6C-9355-5E00FFA25864}" type="pres">
      <dgm:prSet presAssocID="{3598B07A-69E6-4304-9C68-6D1F289C7706}" presName="vert2" presStyleCnt="0"/>
      <dgm:spPr/>
    </dgm:pt>
    <dgm:pt modelId="{35445423-CB62-4ABD-A776-B142459967D9}" type="pres">
      <dgm:prSet presAssocID="{3598B07A-69E6-4304-9C68-6D1F289C7706}" presName="thinLine2b" presStyleLbl="callout" presStyleIdx="2" presStyleCnt="3"/>
      <dgm:spPr/>
    </dgm:pt>
    <dgm:pt modelId="{175F0A51-94EA-45A7-8E50-E5002AA0852F}" type="pres">
      <dgm:prSet presAssocID="{3598B07A-69E6-4304-9C68-6D1F289C7706}" presName="vertSpace2b" presStyleCnt="0"/>
      <dgm:spPr/>
    </dgm:pt>
  </dgm:ptLst>
  <dgm:cxnLst>
    <dgm:cxn modelId="{2A448503-AE9A-4B60-8507-121DC1333572}" srcId="{0167BE83-BD74-4C97-8F2C-4681550EBBF6}" destId="{16BE7996-C587-4A34-8701-2B818036F924}" srcOrd="0" destOrd="0" parTransId="{5D891807-480F-4D21-B75D-7F243E742585}" sibTransId="{A3874795-7003-48CD-A39D-996C7E98818D}"/>
    <dgm:cxn modelId="{5C150216-7D66-0E47-B1E7-E2B50D202D65}" type="presOf" srcId="{92721207-2F20-43BE-B9A5-B603C5DD6438}" destId="{DBE58268-DAAF-7740-B39C-5CF8C5CCD4BA}" srcOrd="0" destOrd="0" presId="urn:microsoft.com/office/officeart/2008/layout/LinedList"/>
    <dgm:cxn modelId="{FA367974-0950-CD4C-B67F-2B0E831DA53E}" type="presOf" srcId="{78F06BBA-C05E-4F5A-AAAE-4193B1C1A827}" destId="{BDC44E0C-E3B8-0B41-94E0-C122195E0D6C}" srcOrd="0" destOrd="0" presId="urn:microsoft.com/office/officeart/2008/layout/LinedList"/>
    <dgm:cxn modelId="{9485A455-D443-454E-B4B7-7BC3A219649D}" type="presOf" srcId="{0167BE83-BD74-4C97-8F2C-4681550EBBF6}" destId="{B07AE5A9-DEC7-7B41-A6AB-29694295CA7B}" srcOrd="0" destOrd="0" presId="urn:microsoft.com/office/officeart/2008/layout/LinedList"/>
    <dgm:cxn modelId="{BD213780-E458-1B43-B6FB-D72AD72A7A24}" type="presOf" srcId="{16BE7996-C587-4A34-8701-2B818036F924}" destId="{AB99A25E-F205-1741-801B-4338206412DE}" srcOrd="0" destOrd="0" presId="urn:microsoft.com/office/officeart/2008/layout/LinedList"/>
    <dgm:cxn modelId="{81FB5894-8708-459C-BE46-F63EFC1EDAAE}" srcId="{36422842-17F6-456B-9567-71E8EC4EE991}" destId="{0167BE83-BD74-4C97-8F2C-4681550EBBF6}" srcOrd="1" destOrd="0" parTransId="{5DB02A66-6830-4E1D-B692-0DAA24EE1BE9}" sibTransId="{91708219-A0AD-4856-B002-F8E886081A0E}"/>
    <dgm:cxn modelId="{483E049B-6EFC-493D-8CB9-9CBB622C19DA}" srcId="{36422842-17F6-456B-9567-71E8EC4EE991}" destId="{0A462CA8-2B6E-4A9A-8928-A4A9CA908E8A}" srcOrd="2" destOrd="0" parTransId="{B9E27A66-2D04-4CF1-92D4-602FB6D84DBD}" sibTransId="{65D303A7-A06D-420C-BD01-DC443B867A68}"/>
    <dgm:cxn modelId="{14F749B2-CE26-4706-BB26-D1FBE9C6385E}" srcId="{0A462CA8-2B6E-4A9A-8928-A4A9CA908E8A}" destId="{3598B07A-69E6-4304-9C68-6D1F289C7706}" srcOrd="0" destOrd="0" parTransId="{95E27952-CB0E-4408-89EA-3C73F4A553E5}" sibTransId="{16E3FFAE-9A6C-43E8-BB5F-17A3818244D8}"/>
    <dgm:cxn modelId="{6A3FA2B6-1A2E-8442-98F7-032C9AE1899C}" type="presOf" srcId="{36422842-17F6-456B-9567-71E8EC4EE991}" destId="{1E5FD259-86FC-1B42-A342-8F7A4BDC01DD}" srcOrd="0" destOrd="0" presId="urn:microsoft.com/office/officeart/2008/layout/LinedList"/>
    <dgm:cxn modelId="{D5AFE3C3-C32A-B743-9FA0-D003FBD9141C}" type="presOf" srcId="{0A462CA8-2B6E-4A9A-8928-A4A9CA908E8A}" destId="{0D0D45E3-78DC-0440-A957-CD980423A6AB}" srcOrd="0" destOrd="0" presId="urn:microsoft.com/office/officeart/2008/layout/LinedList"/>
    <dgm:cxn modelId="{A5075DC6-A4F4-4098-BEBE-BD6A00AE3B02}" srcId="{78F06BBA-C05E-4F5A-AAAE-4193B1C1A827}" destId="{92721207-2F20-43BE-B9A5-B603C5DD6438}" srcOrd="0" destOrd="0" parTransId="{42FEDC4D-B6E5-4C1D-8381-6D9ED4F5095B}" sibTransId="{D7FC29F7-D829-4F57-86F8-ECB877DC7799}"/>
    <dgm:cxn modelId="{19DABAE0-AB64-488E-8680-A1D91A75E08C}" type="presOf" srcId="{3598B07A-69E6-4304-9C68-6D1F289C7706}" destId="{486E2AC6-02F5-4486-B7DB-BC24F2FD8216}" srcOrd="0" destOrd="0" presId="urn:microsoft.com/office/officeart/2008/layout/LinedList"/>
    <dgm:cxn modelId="{F21ED4F5-94BF-4EC7-80D8-F2FD5696E63F}" srcId="{36422842-17F6-456B-9567-71E8EC4EE991}" destId="{78F06BBA-C05E-4F5A-AAAE-4193B1C1A827}" srcOrd="0" destOrd="0" parTransId="{D6292939-FF4D-43F3-9A2F-304E9E95992C}" sibTransId="{6A0C8CE5-A1FA-4549-ADDA-E31877792FFF}"/>
    <dgm:cxn modelId="{6A7CA140-C0D8-BF47-A2CA-3F6BA909F5C6}" type="presParOf" srcId="{1E5FD259-86FC-1B42-A342-8F7A4BDC01DD}" destId="{916677C0-9504-CA49-86B5-08AFB4EF678B}" srcOrd="0" destOrd="0" presId="urn:microsoft.com/office/officeart/2008/layout/LinedList"/>
    <dgm:cxn modelId="{BF8E3007-068F-C04B-AA5F-F12FF16D32B2}" type="presParOf" srcId="{1E5FD259-86FC-1B42-A342-8F7A4BDC01DD}" destId="{082273E2-76AE-A449-9BA7-6E62F7EFD375}" srcOrd="1" destOrd="0" presId="urn:microsoft.com/office/officeart/2008/layout/LinedList"/>
    <dgm:cxn modelId="{928FACDB-B776-3442-8F2F-5D33F5B8B7E8}" type="presParOf" srcId="{082273E2-76AE-A449-9BA7-6E62F7EFD375}" destId="{BDC44E0C-E3B8-0B41-94E0-C122195E0D6C}" srcOrd="0" destOrd="0" presId="urn:microsoft.com/office/officeart/2008/layout/LinedList"/>
    <dgm:cxn modelId="{11679E24-6110-3846-AFBB-777A20A324DC}" type="presParOf" srcId="{082273E2-76AE-A449-9BA7-6E62F7EFD375}" destId="{B40D088F-F32C-C04B-BE40-90D075D4140F}" srcOrd="1" destOrd="0" presId="urn:microsoft.com/office/officeart/2008/layout/LinedList"/>
    <dgm:cxn modelId="{FF681E87-D32E-6D47-A56D-44201A1C2E76}" type="presParOf" srcId="{B40D088F-F32C-C04B-BE40-90D075D4140F}" destId="{C4D4DB74-B2A1-2F4B-9473-275381B894D2}" srcOrd="0" destOrd="0" presId="urn:microsoft.com/office/officeart/2008/layout/LinedList"/>
    <dgm:cxn modelId="{516A39D7-329A-3E4D-8948-4BF8FC79D3B3}" type="presParOf" srcId="{B40D088F-F32C-C04B-BE40-90D075D4140F}" destId="{F3128C34-C80C-DE4D-9D22-1AED966E0B9F}" srcOrd="1" destOrd="0" presId="urn:microsoft.com/office/officeart/2008/layout/LinedList"/>
    <dgm:cxn modelId="{153C52CF-C924-E948-BA5A-7EA1CC6E6FDB}" type="presParOf" srcId="{F3128C34-C80C-DE4D-9D22-1AED966E0B9F}" destId="{EC355BC5-DBB2-C64A-BC87-1E02C5CFB1ED}" srcOrd="0" destOrd="0" presId="urn:microsoft.com/office/officeart/2008/layout/LinedList"/>
    <dgm:cxn modelId="{6EC4DD8E-6D6C-2048-AD8D-6DAD8FBC1A92}" type="presParOf" srcId="{F3128C34-C80C-DE4D-9D22-1AED966E0B9F}" destId="{DBE58268-DAAF-7740-B39C-5CF8C5CCD4BA}" srcOrd="1" destOrd="0" presId="urn:microsoft.com/office/officeart/2008/layout/LinedList"/>
    <dgm:cxn modelId="{D233AD0D-3D5D-7840-985F-9D0D8D35A863}" type="presParOf" srcId="{F3128C34-C80C-DE4D-9D22-1AED966E0B9F}" destId="{D17D1D77-A545-A042-AE24-52205FEF3780}" srcOrd="2" destOrd="0" presId="urn:microsoft.com/office/officeart/2008/layout/LinedList"/>
    <dgm:cxn modelId="{60DCC45D-1414-BF4A-BC01-BDD62CDC79F4}" type="presParOf" srcId="{B40D088F-F32C-C04B-BE40-90D075D4140F}" destId="{E952935F-8883-D146-A181-19571ABB2113}" srcOrd="2" destOrd="0" presId="urn:microsoft.com/office/officeart/2008/layout/LinedList"/>
    <dgm:cxn modelId="{B1D5DB62-52B2-5E41-AE34-457FFBFEBEE4}" type="presParOf" srcId="{B40D088F-F32C-C04B-BE40-90D075D4140F}" destId="{2898E5E5-2F0E-EA43-AC16-CF7F13EEAF10}" srcOrd="3" destOrd="0" presId="urn:microsoft.com/office/officeart/2008/layout/LinedList"/>
    <dgm:cxn modelId="{235B4150-5954-114D-B480-CA192F0B90BF}" type="presParOf" srcId="{1E5FD259-86FC-1B42-A342-8F7A4BDC01DD}" destId="{9E5123B1-A9BD-5F42-A74A-F94DFDC00DD1}" srcOrd="2" destOrd="0" presId="urn:microsoft.com/office/officeart/2008/layout/LinedList"/>
    <dgm:cxn modelId="{B142246A-7630-F045-A738-69109B8A386C}" type="presParOf" srcId="{1E5FD259-86FC-1B42-A342-8F7A4BDC01DD}" destId="{81D1C11F-5BC8-B249-8FA9-478116E5B9D0}" srcOrd="3" destOrd="0" presId="urn:microsoft.com/office/officeart/2008/layout/LinedList"/>
    <dgm:cxn modelId="{F26EF4D4-452B-204B-A786-5151A686AB91}" type="presParOf" srcId="{81D1C11F-5BC8-B249-8FA9-478116E5B9D0}" destId="{B07AE5A9-DEC7-7B41-A6AB-29694295CA7B}" srcOrd="0" destOrd="0" presId="urn:microsoft.com/office/officeart/2008/layout/LinedList"/>
    <dgm:cxn modelId="{6DF232F9-D9C7-7D4D-8C26-4ACB4B9FFC8D}" type="presParOf" srcId="{81D1C11F-5BC8-B249-8FA9-478116E5B9D0}" destId="{A550340A-8199-9647-AC90-5E70D6328C46}" srcOrd="1" destOrd="0" presId="urn:microsoft.com/office/officeart/2008/layout/LinedList"/>
    <dgm:cxn modelId="{C051F816-6593-CE45-A6F1-9C1A5F8F9B96}" type="presParOf" srcId="{A550340A-8199-9647-AC90-5E70D6328C46}" destId="{A0B3A47A-A08F-674C-9ECB-1B505CD2FBC2}" srcOrd="0" destOrd="0" presId="urn:microsoft.com/office/officeart/2008/layout/LinedList"/>
    <dgm:cxn modelId="{0C249F3D-12A9-5C41-9DE1-F9344492D49F}" type="presParOf" srcId="{A550340A-8199-9647-AC90-5E70D6328C46}" destId="{661FDC9D-7F91-E647-B53F-D870E72CD4A8}" srcOrd="1" destOrd="0" presId="urn:microsoft.com/office/officeart/2008/layout/LinedList"/>
    <dgm:cxn modelId="{F3549B4A-1EC3-5A42-90B4-6FF349286482}" type="presParOf" srcId="{661FDC9D-7F91-E647-B53F-D870E72CD4A8}" destId="{D6DF17E4-D739-CC46-A0CE-CB5F1D6DEEA2}" srcOrd="0" destOrd="0" presId="urn:microsoft.com/office/officeart/2008/layout/LinedList"/>
    <dgm:cxn modelId="{BE90786C-CCC9-4D4C-A2E4-0636EC1DD436}" type="presParOf" srcId="{661FDC9D-7F91-E647-B53F-D870E72CD4A8}" destId="{AB99A25E-F205-1741-801B-4338206412DE}" srcOrd="1" destOrd="0" presId="urn:microsoft.com/office/officeart/2008/layout/LinedList"/>
    <dgm:cxn modelId="{74C36E2F-059F-8A4F-A91E-D642A14C0ABF}" type="presParOf" srcId="{661FDC9D-7F91-E647-B53F-D870E72CD4A8}" destId="{1808D818-3513-E840-9903-CCBAF5E3BDDD}" srcOrd="2" destOrd="0" presId="urn:microsoft.com/office/officeart/2008/layout/LinedList"/>
    <dgm:cxn modelId="{E3B589FE-4C33-AC40-BDEC-3A2C5CC1D53D}" type="presParOf" srcId="{A550340A-8199-9647-AC90-5E70D6328C46}" destId="{0BDFC3A7-6000-5E44-AA50-20962719BFD6}" srcOrd="2" destOrd="0" presId="urn:microsoft.com/office/officeart/2008/layout/LinedList"/>
    <dgm:cxn modelId="{8069773A-8AF4-EF4E-AE53-28CA3328EEBB}" type="presParOf" srcId="{A550340A-8199-9647-AC90-5E70D6328C46}" destId="{805BB073-7DBA-9943-ACCC-645839E97309}" srcOrd="3" destOrd="0" presId="urn:microsoft.com/office/officeart/2008/layout/LinedList"/>
    <dgm:cxn modelId="{86885331-CEED-5048-9030-A6B32FB6DA6C}" type="presParOf" srcId="{1E5FD259-86FC-1B42-A342-8F7A4BDC01DD}" destId="{1F4C4F8C-E241-8C4A-A6DE-A0D2E0FEC2CE}" srcOrd="4" destOrd="0" presId="urn:microsoft.com/office/officeart/2008/layout/LinedList"/>
    <dgm:cxn modelId="{34B3BCD5-DAE2-854A-B653-97DD9110D1F8}" type="presParOf" srcId="{1E5FD259-86FC-1B42-A342-8F7A4BDC01DD}" destId="{2213D3BC-6409-FE46-A15A-1DF9667AEF30}" srcOrd="5" destOrd="0" presId="urn:microsoft.com/office/officeart/2008/layout/LinedList"/>
    <dgm:cxn modelId="{364D328C-5242-5941-9F39-4D17A5323360}" type="presParOf" srcId="{2213D3BC-6409-FE46-A15A-1DF9667AEF30}" destId="{0D0D45E3-78DC-0440-A957-CD980423A6AB}" srcOrd="0" destOrd="0" presId="urn:microsoft.com/office/officeart/2008/layout/LinedList"/>
    <dgm:cxn modelId="{BC489BCF-30D6-7B4A-975F-3DB6D6F56EE2}" type="presParOf" srcId="{2213D3BC-6409-FE46-A15A-1DF9667AEF30}" destId="{C4C15331-5EA2-CB45-AD18-FAB4A26E5442}" srcOrd="1" destOrd="0" presId="urn:microsoft.com/office/officeart/2008/layout/LinedList"/>
    <dgm:cxn modelId="{1E0BC68C-F53C-4EB0-986C-1BACE18BED12}" type="presParOf" srcId="{C4C15331-5EA2-CB45-AD18-FAB4A26E5442}" destId="{49BC53C7-538C-43B3-942B-3769754871A6}" srcOrd="0" destOrd="0" presId="urn:microsoft.com/office/officeart/2008/layout/LinedList"/>
    <dgm:cxn modelId="{9EC5399C-1B4E-4360-8014-501173D85296}" type="presParOf" srcId="{C4C15331-5EA2-CB45-AD18-FAB4A26E5442}" destId="{32192E41-F438-411A-9195-F76CDB235E91}" srcOrd="1" destOrd="0" presId="urn:microsoft.com/office/officeart/2008/layout/LinedList"/>
    <dgm:cxn modelId="{81F76B15-432B-40BA-83C6-CD9AD4057682}" type="presParOf" srcId="{32192E41-F438-411A-9195-F76CDB235E91}" destId="{B5098A15-DC3B-41D0-926B-15701370672C}" srcOrd="0" destOrd="0" presId="urn:microsoft.com/office/officeart/2008/layout/LinedList"/>
    <dgm:cxn modelId="{26C9C292-EE28-4BBC-AB78-F547F5CE2583}" type="presParOf" srcId="{32192E41-F438-411A-9195-F76CDB235E91}" destId="{486E2AC6-02F5-4486-B7DB-BC24F2FD8216}" srcOrd="1" destOrd="0" presId="urn:microsoft.com/office/officeart/2008/layout/LinedList"/>
    <dgm:cxn modelId="{53FC25CF-DED4-4481-A4A7-5AB0085CBFBF}" type="presParOf" srcId="{32192E41-F438-411A-9195-F76CDB235E91}" destId="{6913EDED-C752-4F6C-9355-5E00FFA25864}" srcOrd="2" destOrd="0" presId="urn:microsoft.com/office/officeart/2008/layout/LinedList"/>
    <dgm:cxn modelId="{9813F3D2-D979-4F9A-8D90-21BA8C0A0B00}" type="presParOf" srcId="{C4C15331-5EA2-CB45-AD18-FAB4A26E5442}" destId="{35445423-CB62-4ABD-A776-B142459967D9}" srcOrd="2" destOrd="0" presId="urn:microsoft.com/office/officeart/2008/layout/LinedList"/>
    <dgm:cxn modelId="{D3E9B8AD-F38D-493B-9EF2-397720FEC4E2}" type="presParOf" srcId="{C4C15331-5EA2-CB45-AD18-FAB4A26E5442}" destId="{175F0A51-94EA-45A7-8E50-E5002AA0852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422842-17F6-456B-9567-71E8EC4EE991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F06BBA-C05E-4F5A-AAAE-4193B1C1A827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Detector</a:t>
          </a:r>
          <a:r>
            <a:rPr lang="tr-TR" b="0" i="0" u="none" dirty="0"/>
            <a:t> </a:t>
          </a:r>
          <a:r>
            <a:rPr lang="tr-TR" b="0" i="0" u="none" dirty="0" err="1"/>
            <a:t>System</a:t>
          </a:r>
          <a:r>
            <a:rPr lang="tr-TR" b="0" i="0" u="none" dirty="0"/>
            <a:t> </a:t>
          </a:r>
          <a:r>
            <a:rPr lang="tr-TR" b="0" i="0" u="none" dirty="0" err="1"/>
            <a:t>Challenges</a:t>
          </a:r>
          <a:endParaRPr lang="en-US" dirty="0"/>
        </a:p>
      </dgm:t>
    </dgm:pt>
    <dgm:pt modelId="{D6292939-FF4D-43F3-9A2F-304E9E95992C}" type="parTrans" cxnId="{F21ED4F5-94BF-4EC7-80D8-F2FD5696E63F}">
      <dgm:prSet/>
      <dgm:spPr/>
      <dgm:t>
        <a:bodyPr/>
        <a:lstStyle/>
        <a:p>
          <a:endParaRPr lang="en-US"/>
        </a:p>
      </dgm:t>
    </dgm:pt>
    <dgm:pt modelId="{6A0C8CE5-A1FA-4549-ADDA-E31877792FFF}" type="sibTrans" cxnId="{F21ED4F5-94BF-4EC7-80D8-F2FD5696E63F}">
      <dgm:prSet/>
      <dgm:spPr/>
      <dgm:t>
        <a:bodyPr/>
        <a:lstStyle/>
        <a:p>
          <a:endParaRPr lang="en-US"/>
        </a:p>
      </dgm:t>
    </dgm:pt>
    <dgm:pt modelId="{92721207-2F20-43BE-B9A5-B603C5DD6438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The</a:t>
          </a:r>
          <a:r>
            <a:rPr lang="tr-TR" b="0" i="0" u="none" dirty="0"/>
            <a:t> </a:t>
          </a:r>
          <a:r>
            <a:rPr lang="tr-TR" b="0" i="0" u="none" dirty="0" err="1"/>
            <a:t>expansive</a:t>
          </a:r>
          <a:r>
            <a:rPr lang="tr-TR" b="0" i="0" u="none" dirty="0"/>
            <a:t> </a:t>
          </a:r>
          <a:r>
            <a:rPr lang="tr-TR" b="0" i="0" u="none" dirty="0" err="1"/>
            <a:t>realm</a:t>
          </a:r>
          <a:r>
            <a:rPr lang="tr-TR" b="0" i="0" u="none" dirty="0"/>
            <a:t> of </a:t>
          </a:r>
          <a:r>
            <a:rPr lang="tr-TR" b="0" i="0" u="none" dirty="0" err="1"/>
            <a:t>Particle</a:t>
          </a:r>
          <a:r>
            <a:rPr lang="tr-TR" b="0" i="0" u="none" dirty="0"/>
            <a:t> </a:t>
          </a:r>
          <a:r>
            <a:rPr lang="tr-TR" b="0" i="0" u="none" dirty="0" err="1"/>
            <a:t>Physics</a:t>
          </a:r>
          <a:r>
            <a:rPr lang="tr-TR" b="0" i="0" u="none" dirty="0"/>
            <a:t> </a:t>
          </a:r>
          <a:r>
            <a:rPr lang="tr-TR" b="0" i="0" u="none" dirty="0" err="1"/>
            <a:t>continually</a:t>
          </a:r>
          <a:r>
            <a:rPr lang="tr-TR" b="0" i="0" u="none" dirty="0"/>
            <a:t> </a:t>
          </a:r>
          <a:r>
            <a:rPr lang="tr-TR" b="0" i="0" u="none" dirty="0" err="1"/>
            <a:t>grapples</a:t>
          </a:r>
          <a:r>
            <a:rPr lang="tr-TR" b="0" i="0" u="none" dirty="0"/>
            <a:t> </a:t>
          </a:r>
          <a:r>
            <a:rPr lang="tr-TR" b="0" i="0" u="none" dirty="0" err="1"/>
            <a:t>with</a:t>
          </a:r>
          <a:r>
            <a:rPr lang="tr-TR" b="0" i="0" u="none" dirty="0"/>
            <a:t> </a:t>
          </a:r>
          <a:r>
            <a:rPr lang="tr-TR" b="0" i="0" u="none" dirty="0" err="1"/>
            <a:t>intricate</a:t>
          </a:r>
          <a:r>
            <a:rPr lang="tr-TR" b="0" i="0" u="none" dirty="0"/>
            <a:t> </a:t>
          </a:r>
          <a:r>
            <a:rPr lang="tr-TR" b="0" i="0" u="none" dirty="0" err="1"/>
            <a:t>challenges</a:t>
          </a:r>
          <a:r>
            <a:rPr lang="tr-TR" b="0" i="0" u="none" dirty="0"/>
            <a:t>, </a:t>
          </a:r>
          <a:r>
            <a:rPr lang="tr-TR" b="0" i="0" u="none" dirty="0" err="1"/>
            <a:t>prominently</a:t>
          </a:r>
          <a:r>
            <a:rPr lang="tr-TR" b="0" i="0" u="none" dirty="0"/>
            <a:t> in </a:t>
          </a:r>
          <a:r>
            <a:rPr lang="tr-TR" b="0" i="0" u="none" dirty="0" err="1"/>
            <a:t>detector</a:t>
          </a:r>
          <a:r>
            <a:rPr lang="tr-TR" b="0" i="0" u="none" dirty="0"/>
            <a:t> </a:t>
          </a:r>
          <a:r>
            <a:rPr lang="tr-TR" b="0" i="0" u="none" dirty="0" err="1"/>
            <a:t>systems</a:t>
          </a:r>
          <a:r>
            <a:rPr lang="tr-TR" b="0" i="0" u="none" dirty="0"/>
            <a:t>.</a:t>
          </a:r>
          <a:endParaRPr lang="en-US" dirty="0"/>
        </a:p>
      </dgm:t>
    </dgm:pt>
    <dgm:pt modelId="{42FEDC4D-B6E5-4C1D-8381-6D9ED4F5095B}" type="parTrans" cxnId="{A5075DC6-A4F4-4098-BEBE-BD6A00AE3B02}">
      <dgm:prSet/>
      <dgm:spPr/>
      <dgm:t>
        <a:bodyPr/>
        <a:lstStyle/>
        <a:p>
          <a:endParaRPr lang="en-US"/>
        </a:p>
      </dgm:t>
    </dgm:pt>
    <dgm:pt modelId="{D7FC29F7-D829-4F57-86F8-ECB877DC7799}" type="sibTrans" cxnId="{A5075DC6-A4F4-4098-BEBE-BD6A00AE3B02}">
      <dgm:prSet/>
      <dgm:spPr/>
      <dgm:t>
        <a:bodyPr/>
        <a:lstStyle/>
        <a:p>
          <a:endParaRPr lang="en-US"/>
        </a:p>
      </dgm:t>
    </dgm:pt>
    <dgm:pt modelId="{0167BE83-BD74-4C97-8F2C-4681550EBBF6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Particle</a:t>
          </a:r>
          <a:r>
            <a:rPr lang="tr-TR" b="0" i="0" u="none" dirty="0"/>
            <a:t> </a:t>
          </a:r>
          <a:r>
            <a:rPr lang="tr-TR" b="0" i="0" u="none" dirty="0" err="1"/>
            <a:t>Identification</a:t>
          </a:r>
          <a:r>
            <a:rPr lang="tr-TR" b="0" i="0" u="none" dirty="0"/>
            <a:t> </a:t>
          </a:r>
          <a:r>
            <a:rPr lang="tr-TR" b="0" i="0" u="none" dirty="0" err="1"/>
            <a:t>Issues</a:t>
          </a:r>
          <a:endParaRPr lang="en-US" dirty="0"/>
        </a:p>
      </dgm:t>
    </dgm:pt>
    <dgm:pt modelId="{5DB02A66-6830-4E1D-B692-0DAA24EE1BE9}" type="parTrans" cxnId="{81FB5894-8708-459C-BE46-F63EFC1EDAAE}">
      <dgm:prSet/>
      <dgm:spPr/>
      <dgm:t>
        <a:bodyPr/>
        <a:lstStyle/>
        <a:p>
          <a:endParaRPr lang="en-US"/>
        </a:p>
      </dgm:t>
    </dgm:pt>
    <dgm:pt modelId="{91708219-A0AD-4856-B002-F8E886081A0E}" type="sibTrans" cxnId="{81FB5894-8708-459C-BE46-F63EFC1EDAAE}">
      <dgm:prSet/>
      <dgm:spPr/>
      <dgm:t>
        <a:bodyPr/>
        <a:lstStyle/>
        <a:p>
          <a:endParaRPr lang="en-US"/>
        </a:p>
      </dgm:t>
    </dgm:pt>
    <dgm:pt modelId="{16BE7996-C587-4A34-8701-2B818036F924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Particle</a:t>
          </a:r>
          <a:r>
            <a:rPr lang="tr-TR" b="0" i="0" u="none" dirty="0"/>
            <a:t> </a:t>
          </a:r>
          <a:r>
            <a:rPr lang="tr-TR" b="0" i="0" u="none" dirty="0" err="1"/>
            <a:t>Identification</a:t>
          </a:r>
          <a:r>
            <a:rPr lang="tr-TR" b="0" i="0" u="none" dirty="0"/>
            <a:t> </a:t>
          </a:r>
          <a:r>
            <a:rPr lang="tr-TR" b="0" i="0" u="none" dirty="0" err="1"/>
            <a:t>faces</a:t>
          </a:r>
          <a:r>
            <a:rPr lang="tr-TR" b="0" i="0" u="none" dirty="0"/>
            <a:t> </a:t>
          </a:r>
          <a:r>
            <a:rPr lang="tr-TR" b="0" i="0" u="none" dirty="0" err="1"/>
            <a:t>concerns</a:t>
          </a:r>
          <a:r>
            <a:rPr lang="tr-TR" b="0" i="0" u="none" dirty="0"/>
            <a:t> </a:t>
          </a:r>
          <a:r>
            <a:rPr lang="tr-TR" b="0" i="0" u="none" dirty="0" err="1"/>
            <a:t>like</a:t>
          </a:r>
          <a:r>
            <a:rPr lang="tr-TR" b="0" i="0" u="none" dirty="0"/>
            <a:t> </a:t>
          </a:r>
          <a:r>
            <a:rPr lang="tr-TR" b="0" i="0" u="none" dirty="0" err="1"/>
            <a:t>Timing</a:t>
          </a:r>
          <a:r>
            <a:rPr lang="tr-TR" b="0" i="0" u="none" dirty="0"/>
            <a:t> </a:t>
          </a:r>
          <a:r>
            <a:rPr lang="tr-TR" b="0" i="0" u="none" dirty="0" err="1"/>
            <a:t>Resolution</a:t>
          </a:r>
          <a:r>
            <a:rPr lang="tr-TR" b="0" i="0" u="none" dirty="0"/>
            <a:t>, Quartz </a:t>
          </a:r>
          <a:r>
            <a:rPr lang="tr-TR" b="0" i="0" u="none" dirty="0" err="1"/>
            <a:t>Polishing</a:t>
          </a:r>
          <a:r>
            <a:rPr lang="tr-TR" b="0" i="0" u="none" dirty="0"/>
            <a:t>,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Mechanical</a:t>
          </a:r>
          <a:r>
            <a:rPr lang="tr-TR" b="0" i="0" u="none" dirty="0"/>
            <a:t> </a:t>
          </a:r>
          <a:r>
            <a:rPr lang="tr-TR" b="0" i="0" u="none" dirty="0" err="1"/>
            <a:t>systems</a:t>
          </a:r>
          <a:r>
            <a:rPr lang="tr-TR" b="0" i="0" u="none" dirty="0"/>
            <a:t>.</a:t>
          </a:r>
          <a:endParaRPr lang="en-US" dirty="0"/>
        </a:p>
      </dgm:t>
    </dgm:pt>
    <dgm:pt modelId="{5D891807-480F-4D21-B75D-7F243E742585}" type="parTrans" cxnId="{2A448503-AE9A-4B60-8507-121DC1333572}">
      <dgm:prSet/>
      <dgm:spPr/>
      <dgm:t>
        <a:bodyPr/>
        <a:lstStyle/>
        <a:p>
          <a:endParaRPr lang="en-US"/>
        </a:p>
      </dgm:t>
    </dgm:pt>
    <dgm:pt modelId="{A3874795-7003-48CD-A39D-996C7E98818D}" type="sibTrans" cxnId="{2A448503-AE9A-4B60-8507-121DC1333572}">
      <dgm:prSet/>
      <dgm:spPr/>
      <dgm:t>
        <a:bodyPr/>
        <a:lstStyle/>
        <a:p>
          <a:endParaRPr lang="en-US"/>
        </a:p>
      </dgm:t>
    </dgm:pt>
    <dgm:pt modelId="{0A462CA8-2B6E-4A9A-8928-A4A9CA908E8A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Neuromorphic</a:t>
          </a:r>
          <a:r>
            <a:rPr lang="tr-TR" b="0" i="0" u="none" dirty="0"/>
            <a:t> Computing </a:t>
          </a:r>
          <a:r>
            <a:rPr lang="tr-TR" b="0" i="0" u="none" dirty="0" err="1"/>
            <a:t>Potential</a:t>
          </a:r>
          <a:endParaRPr lang="en-US" dirty="0"/>
        </a:p>
      </dgm:t>
    </dgm:pt>
    <dgm:pt modelId="{B9E27A66-2D04-4CF1-92D4-602FB6D84DBD}" type="parTrans" cxnId="{483E049B-6EFC-493D-8CB9-9CBB622C19DA}">
      <dgm:prSet/>
      <dgm:spPr/>
      <dgm:t>
        <a:bodyPr/>
        <a:lstStyle/>
        <a:p>
          <a:endParaRPr lang="en-US"/>
        </a:p>
      </dgm:t>
    </dgm:pt>
    <dgm:pt modelId="{65D303A7-A06D-420C-BD01-DC443B867A68}" type="sibTrans" cxnId="{483E049B-6EFC-493D-8CB9-9CBB622C19DA}">
      <dgm:prSet/>
      <dgm:spPr/>
      <dgm:t>
        <a:bodyPr/>
        <a:lstStyle/>
        <a:p>
          <a:endParaRPr lang="en-US"/>
        </a:p>
      </dgm:t>
    </dgm:pt>
    <dgm:pt modelId="{0C738286-73A5-41D9-B969-6FF84C65DA3E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 err="1"/>
            <a:t>Neuromorphic</a:t>
          </a:r>
          <a:r>
            <a:rPr lang="tr-TR" b="0" i="0" u="none" dirty="0"/>
            <a:t> Computing </a:t>
          </a:r>
          <a:r>
            <a:rPr lang="tr-TR" b="0" i="0" u="none" dirty="0" err="1"/>
            <a:t>combines</a:t>
          </a:r>
          <a:r>
            <a:rPr lang="tr-TR" b="0" i="0" u="none" dirty="0"/>
            <a:t> </a:t>
          </a:r>
          <a:r>
            <a:rPr lang="tr-TR" b="0" i="0" u="none" dirty="0" err="1"/>
            <a:t>biological</a:t>
          </a:r>
          <a:r>
            <a:rPr lang="tr-TR" b="0" i="0" u="none" dirty="0"/>
            <a:t> </a:t>
          </a:r>
          <a:r>
            <a:rPr lang="tr-TR" b="0" i="0" u="none" dirty="0" err="1"/>
            <a:t>systems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artificial</a:t>
          </a:r>
          <a:r>
            <a:rPr lang="tr-TR" b="0" i="0" u="none" dirty="0"/>
            <a:t> </a:t>
          </a:r>
          <a:r>
            <a:rPr lang="tr-TR" b="0" i="0" u="none" dirty="0" err="1"/>
            <a:t>intelligence</a:t>
          </a:r>
          <a:r>
            <a:rPr lang="tr-TR" b="0" i="0" u="none" dirty="0"/>
            <a:t>.</a:t>
          </a:r>
          <a:endParaRPr lang="en-US" dirty="0"/>
        </a:p>
      </dgm:t>
    </dgm:pt>
    <dgm:pt modelId="{871986C2-FCBD-4A51-97A9-172F953E665F}" type="parTrans" cxnId="{47AC9590-24B8-4A63-9256-2534A5ADD485}">
      <dgm:prSet/>
      <dgm:spPr/>
      <dgm:t>
        <a:bodyPr/>
        <a:lstStyle/>
        <a:p>
          <a:endParaRPr lang="en-US"/>
        </a:p>
      </dgm:t>
    </dgm:pt>
    <dgm:pt modelId="{896F83E7-DCE2-4A17-813D-F2E126737888}" type="sibTrans" cxnId="{47AC9590-24B8-4A63-9256-2534A5ADD485}">
      <dgm:prSet/>
      <dgm:spPr/>
      <dgm:t>
        <a:bodyPr/>
        <a:lstStyle/>
        <a:p>
          <a:endParaRPr lang="en-US"/>
        </a:p>
      </dgm:t>
    </dgm:pt>
    <dgm:pt modelId="{3598B07A-69E6-4304-9C68-6D1F289C7706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/>
            <a:t>HLS4ML </a:t>
          </a:r>
          <a:r>
            <a:rPr lang="tr-TR" b="0" i="0" u="none" dirty="0" err="1"/>
            <a:t>Package</a:t>
          </a:r>
          <a:endParaRPr lang="en-US" dirty="0"/>
        </a:p>
      </dgm:t>
    </dgm:pt>
    <dgm:pt modelId="{95E27952-CB0E-4408-89EA-3C73F4A553E5}" type="parTrans" cxnId="{14F749B2-CE26-4706-BB26-D1FBE9C6385E}">
      <dgm:prSet/>
      <dgm:spPr/>
      <dgm:t>
        <a:bodyPr/>
        <a:lstStyle/>
        <a:p>
          <a:endParaRPr lang="en-US"/>
        </a:p>
      </dgm:t>
    </dgm:pt>
    <dgm:pt modelId="{16E3FFAE-9A6C-43E8-BB5F-17A3818244D8}" type="sibTrans" cxnId="{14F749B2-CE26-4706-BB26-D1FBE9C6385E}">
      <dgm:prSet/>
      <dgm:spPr/>
      <dgm:t>
        <a:bodyPr/>
        <a:lstStyle/>
        <a:p>
          <a:endParaRPr lang="en-US"/>
        </a:p>
      </dgm:t>
    </dgm:pt>
    <dgm:pt modelId="{10B14D06-4C08-4E13-A862-04134D5B6F43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 dirty="0"/>
            <a:t>FPGA </a:t>
          </a:r>
          <a:r>
            <a:rPr lang="tr-TR" b="0" i="0" u="none" dirty="0" err="1"/>
            <a:t>pros</a:t>
          </a:r>
          <a:endParaRPr lang="en-US" dirty="0"/>
        </a:p>
      </dgm:t>
    </dgm:pt>
    <dgm:pt modelId="{32FA17D0-C6A9-4329-A821-CB1B422424A7}" type="parTrans" cxnId="{D1F7AFDD-A95B-48B8-940A-7EE13D76C57A}">
      <dgm:prSet/>
      <dgm:spPr/>
      <dgm:t>
        <a:bodyPr/>
        <a:lstStyle/>
        <a:p>
          <a:endParaRPr lang="en-US"/>
        </a:p>
      </dgm:t>
    </dgm:pt>
    <dgm:pt modelId="{05923590-36EE-4215-913F-60550A65E3D0}" type="sibTrans" cxnId="{D1F7AFDD-A95B-48B8-940A-7EE13D76C57A}">
      <dgm:prSet/>
      <dgm:spPr/>
      <dgm:t>
        <a:bodyPr/>
        <a:lstStyle/>
        <a:p>
          <a:endParaRPr lang="en-US"/>
        </a:p>
      </dgm:t>
    </dgm:pt>
    <dgm:pt modelId="{0EDD9676-07BF-4DB3-B557-78280A83E6DB}" type="pres">
      <dgm:prSet presAssocID="{36422842-17F6-456B-9567-71E8EC4EE991}" presName="Name0" presStyleCnt="0">
        <dgm:presLayoutVars>
          <dgm:dir/>
          <dgm:animLvl val="lvl"/>
          <dgm:resizeHandles val="exact"/>
        </dgm:presLayoutVars>
      </dgm:prSet>
      <dgm:spPr/>
    </dgm:pt>
    <dgm:pt modelId="{BAC4721F-5918-4589-94C2-EB0B22ABB1D7}" type="pres">
      <dgm:prSet presAssocID="{78F06BBA-C05E-4F5A-AAAE-4193B1C1A827}" presName="linNode" presStyleCnt="0"/>
      <dgm:spPr/>
    </dgm:pt>
    <dgm:pt modelId="{951A29E6-2291-4029-ADDA-ACF076400136}" type="pres">
      <dgm:prSet presAssocID="{78F06BBA-C05E-4F5A-AAAE-4193B1C1A82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E4C0DF5-D4C7-4587-972F-EA39DC370A75}" type="pres">
      <dgm:prSet presAssocID="{78F06BBA-C05E-4F5A-AAAE-4193B1C1A827}" presName="descendantText" presStyleLbl="alignAccFollowNode1" presStyleIdx="0" presStyleCnt="4">
        <dgm:presLayoutVars>
          <dgm:bulletEnabled val="1"/>
        </dgm:presLayoutVars>
      </dgm:prSet>
      <dgm:spPr/>
    </dgm:pt>
    <dgm:pt modelId="{C6F56920-3C20-45B6-B596-665236E69F34}" type="pres">
      <dgm:prSet presAssocID="{6A0C8CE5-A1FA-4549-ADDA-E31877792FFF}" presName="sp" presStyleCnt="0"/>
      <dgm:spPr/>
    </dgm:pt>
    <dgm:pt modelId="{F62611A7-DE55-4E9F-BC14-6CD4EEC74D15}" type="pres">
      <dgm:prSet presAssocID="{0167BE83-BD74-4C97-8F2C-4681550EBBF6}" presName="linNode" presStyleCnt="0"/>
      <dgm:spPr/>
    </dgm:pt>
    <dgm:pt modelId="{6017AC71-D457-4C60-91B9-EAC09F5126F9}" type="pres">
      <dgm:prSet presAssocID="{0167BE83-BD74-4C97-8F2C-4681550EBBF6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9B5283A1-1337-4366-B1A3-78E503F82ED5}" type="pres">
      <dgm:prSet presAssocID="{0167BE83-BD74-4C97-8F2C-4681550EBBF6}" presName="descendantText" presStyleLbl="alignAccFollowNode1" presStyleIdx="1" presStyleCnt="4">
        <dgm:presLayoutVars>
          <dgm:bulletEnabled val="1"/>
        </dgm:presLayoutVars>
      </dgm:prSet>
      <dgm:spPr/>
    </dgm:pt>
    <dgm:pt modelId="{30BCA5E3-3AFA-42A7-8996-F2A8F642ABF1}" type="pres">
      <dgm:prSet presAssocID="{91708219-A0AD-4856-B002-F8E886081A0E}" presName="sp" presStyleCnt="0"/>
      <dgm:spPr/>
    </dgm:pt>
    <dgm:pt modelId="{1243570D-7581-4601-92BF-98C40272A726}" type="pres">
      <dgm:prSet presAssocID="{0A462CA8-2B6E-4A9A-8928-A4A9CA908E8A}" presName="linNode" presStyleCnt="0"/>
      <dgm:spPr/>
    </dgm:pt>
    <dgm:pt modelId="{A23BA199-24F3-4904-B6D3-8755BBBB9BA0}" type="pres">
      <dgm:prSet presAssocID="{0A462CA8-2B6E-4A9A-8928-A4A9CA908E8A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01A530C3-8128-4A3A-A1D2-E049F7AABB2F}" type="pres">
      <dgm:prSet presAssocID="{0A462CA8-2B6E-4A9A-8928-A4A9CA908E8A}" presName="descendantText" presStyleLbl="alignAccFollowNode1" presStyleIdx="2" presStyleCnt="4">
        <dgm:presLayoutVars>
          <dgm:bulletEnabled val="1"/>
        </dgm:presLayoutVars>
      </dgm:prSet>
      <dgm:spPr/>
    </dgm:pt>
    <dgm:pt modelId="{DC6314E5-08B3-4705-A604-13C1F2582828}" type="pres">
      <dgm:prSet presAssocID="{65D303A7-A06D-420C-BD01-DC443B867A68}" presName="sp" presStyleCnt="0"/>
      <dgm:spPr/>
    </dgm:pt>
    <dgm:pt modelId="{0A8C9ACF-9BCE-4259-9BD0-7D6AF24CAB9A}" type="pres">
      <dgm:prSet presAssocID="{3598B07A-69E6-4304-9C68-6D1F289C7706}" presName="linNode" presStyleCnt="0"/>
      <dgm:spPr/>
    </dgm:pt>
    <dgm:pt modelId="{C993CE8F-3706-4192-8A59-1F87B963292F}" type="pres">
      <dgm:prSet presAssocID="{3598B07A-69E6-4304-9C68-6D1F289C7706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8167210A-1A65-4AC4-ADFA-5C11340CB7A5}" type="pres">
      <dgm:prSet presAssocID="{3598B07A-69E6-4304-9C68-6D1F289C7706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DC660000-0600-5F41-9D81-02FCE6BAD497}" type="presOf" srcId="{78F06BBA-C05E-4F5A-AAAE-4193B1C1A827}" destId="{951A29E6-2291-4029-ADDA-ACF076400136}" srcOrd="0" destOrd="0" presId="urn:microsoft.com/office/officeart/2005/8/layout/vList5"/>
    <dgm:cxn modelId="{2A448503-AE9A-4B60-8507-121DC1333572}" srcId="{0167BE83-BD74-4C97-8F2C-4681550EBBF6}" destId="{16BE7996-C587-4A34-8701-2B818036F924}" srcOrd="0" destOrd="0" parTransId="{5D891807-480F-4D21-B75D-7F243E742585}" sibTransId="{A3874795-7003-48CD-A39D-996C7E98818D}"/>
    <dgm:cxn modelId="{F38B5231-3985-954B-A054-AD8A16F1CC6C}" type="presOf" srcId="{10B14D06-4C08-4E13-A862-04134D5B6F43}" destId="{8167210A-1A65-4AC4-ADFA-5C11340CB7A5}" srcOrd="0" destOrd="0" presId="urn:microsoft.com/office/officeart/2005/8/layout/vList5"/>
    <dgm:cxn modelId="{F2116E6F-91D4-084A-9508-F38D9D63D380}" type="presOf" srcId="{0C738286-73A5-41D9-B969-6FF84C65DA3E}" destId="{01A530C3-8128-4A3A-A1D2-E049F7AABB2F}" srcOrd="0" destOrd="0" presId="urn:microsoft.com/office/officeart/2005/8/layout/vList5"/>
    <dgm:cxn modelId="{47AC9590-24B8-4A63-9256-2534A5ADD485}" srcId="{0A462CA8-2B6E-4A9A-8928-A4A9CA908E8A}" destId="{0C738286-73A5-41D9-B969-6FF84C65DA3E}" srcOrd="0" destOrd="0" parTransId="{871986C2-FCBD-4A51-97A9-172F953E665F}" sibTransId="{896F83E7-DCE2-4A17-813D-F2E126737888}"/>
    <dgm:cxn modelId="{81FB5894-8708-459C-BE46-F63EFC1EDAAE}" srcId="{36422842-17F6-456B-9567-71E8EC4EE991}" destId="{0167BE83-BD74-4C97-8F2C-4681550EBBF6}" srcOrd="1" destOrd="0" parTransId="{5DB02A66-6830-4E1D-B692-0DAA24EE1BE9}" sibTransId="{91708219-A0AD-4856-B002-F8E886081A0E}"/>
    <dgm:cxn modelId="{483E049B-6EFC-493D-8CB9-9CBB622C19DA}" srcId="{36422842-17F6-456B-9567-71E8EC4EE991}" destId="{0A462CA8-2B6E-4A9A-8928-A4A9CA908E8A}" srcOrd="2" destOrd="0" parTransId="{B9E27A66-2D04-4CF1-92D4-602FB6D84DBD}" sibTransId="{65D303A7-A06D-420C-BD01-DC443B867A68}"/>
    <dgm:cxn modelId="{6960C5A2-CE2D-7E44-8705-AE767B06B620}" type="presOf" srcId="{0167BE83-BD74-4C97-8F2C-4681550EBBF6}" destId="{6017AC71-D457-4C60-91B9-EAC09F5126F9}" srcOrd="0" destOrd="0" presId="urn:microsoft.com/office/officeart/2005/8/layout/vList5"/>
    <dgm:cxn modelId="{071975B0-86AC-6448-B1DF-D6CBD731B3D1}" type="presOf" srcId="{92721207-2F20-43BE-B9A5-B603C5DD6438}" destId="{BE4C0DF5-D4C7-4587-972F-EA39DC370A75}" srcOrd="0" destOrd="0" presId="urn:microsoft.com/office/officeart/2005/8/layout/vList5"/>
    <dgm:cxn modelId="{14F749B2-CE26-4706-BB26-D1FBE9C6385E}" srcId="{36422842-17F6-456B-9567-71E8EC4EE991}" destId="{3598B07A-69E6-4304-9C68-6D1F289C7706}" srcOrd="3" destOrd="0" parTransId="{95E27952-CB0E-4408-89EA-3C73F4A553E5}" sibTransId="{16E3FFAE-9A6C-43E8-BB5F-17A3818244D8}"/>
    <dgm:cxn modelId="{C9B559B8-F92B-D643-8E24-B6AA1BC5B2BE}" type="presOf" srcId="{3598B07A-69E6-4304-9C68-6D1F289C7706}" destId="{C993CE8F-3706-4192-8A59-1F87B963292F}" srcOrd="0" destOrd="0" presId="urn:microsoft.com/office/officeart/2005/8/layout/vList5"/>
    <dgm:cxn modelId="{E82789C0-8D45-0A4F-9FDA-904855DDBA66}" type="presOf" srcId="{16BE7996-C587-4A34-8701-2B818036F924}" destId="{9B5283A1-1337-4366-B1A3-78E503F82ED5}" srcOrd="0" destOrd="0" presId="urn:microsoft.com/office/officeart/2005/8/layout/vList5"/>
    <dgm:cxn modelId="{A5075DC6-A4F4-4098-BEBE-BD6A00AE3B02}" srcId="{78F06BBA-C05E-4F5A-AAAE-4193B1C1A827}" destId="{92721207-2F20-43BE-B9A5-B603C5DD6438}" srcOrd="0" destOrd="0" parTransId="{42FEDC4D-B6E5-4C1D-8381-6D9ED4F5095B}" sibTransId="{D7FC29F7-D829-4F57-86F8-ECB877DC7799}"/>
    <dgm:cxn modelId="{D1F7AFDD-A95B-48B8-940A-7EE13D76C57A}" srcId="{3598B07A-69E6-4304-9C68-6D1F289C7706}" destId="{10B14D06-4C08-4E13-A862-04134D5B6F43}" srcOrd="0" destOrd="0" parTransId="{32FA17D0-C6A9-4329-A821-CB1B422424A7}" sibTransId="{05923590-36EE-4215-913F-60550A65E3D0}"/>
    <dgm:cxn modelId="{79E50DF1-2DA1-2846-B637-C6100DD4271E}" type="presOf" srcId="{0A462CA8-2B6E-4A9A-8928-A4A9CA908E8A}" destId="{A23BA199-24F3-4904-B6D3-8755BBBB9BA0}" srcOrd="0" destOrd="0" presId="urn:microsoft.com/office/officeart/2005/8/layout/vList5"/>
    <dgm:cxn modelId="{F21ED4F5-94BF-4EC7-80D8-F2FD5696E63F}" srcId="{36422842-17F6-456B-9567-71E8EC4EE991}" destId="{78F06BBA-C05E-4F5A-AAAE-4193B1C1A827}" srcOrd="0" destOrd="0" parTransId="{D6292939-FF4D-43F3-9A2F-304E9E95992C}" sibTransId="{6A0C8CE5-A1FA-4549-ADDA-E31877792FFF}"/>
    <dgm:cxn modelId="{EC047CFF-FC7A-024D-9E2D-7FB665150898}" type="presOf" srcId="{36422842-17F6-456B-9567-71E8EC4EE991}" destId="{0EDD9676-07BF-4DB3-B557-78280A83E6DB}" srcOrd="0" destOrd="0" presId="urn:microsoft.com/office/officeart/2005/8/layout/vList5"/>
    <dgm:cxn modelId="{C01DC2C0-B036-F248-8038-57541B3BE6A3}" type="presParOf" srcId="{0EDD9676-07BF-4DB3-B557-78280A83E6DB}" destId="{BAC4721F-5918-4589-94C2-EB0B22ABB1D7}" srcOrd="0" destOrd="0" presId="urn:microsoft.com/office/officeart/2005/8/layout/vList5"/>
    <dgm:cxn modelId="{39DB3430-91DA-7A41-B5FC-40914919E6F8}" type="presParOf" srcId="{BAC4721F-5918-4589-94C2-EB0B22ABB1D7}" destId="{951A29E6-2291-4029-ADDA-ACF076400136}" srcOrd="0" destOrd="0" presId="urn:microsoft.com/office/officeart/2005/8/layout/vList5"/>
    <dgm:cxn modelId="{72A23468-B1D0-4E4F-B2E6-30BE6A8B1460}" type="presParOf" srcId="{BAC4721F-5918-4589-94C2-EB0B22ABB1D7}" destId="{BE4C0DF5-D4C7-4587-972F-EA39DC370A75}" srcOrd="1" destOrd="0" presId="urn:microsoft.com/office/officeart/2005/8/layout/vList5"/>
    <dgm:cxn modelId="{ECA7E647-1FF7-E242-92FD-8B7E4F8D1A2E}" type="presParOf" srcId="{0EDD9676-07BF-4DB3-B557-78280A83E6DB}" destId="{C6F56920-3C20-45B6-B596-665236E69F34}" srcOrd="1" destOrd="0" presId="urn:microsoft.com/office/officeart/2005/8/layout/vList5"/>
    <dgm:cxn modelId="{DB504445-3B31-B049-AB49-B5B63108106E}" type="presParOf" srcId="{0EDD9676-07BF-4DB3-B557-78280A83E6DB}" destId="{F62611A7-DE55-4E9F-BC14-6CD4EEC74D15}" srcOrd="2" destOrd="0" presId="urn:microsoft.com/office/officeart/2005/8/layout/vList5"/>
    <dgm:cxn modelId="{80631AB5-4016-5448-B088-890F222440EB}" type="presParOf" srcId="{F62611A7-DE55-4E9F-BC14-6CD4EEC74D15}" destId="{6017AC71-D457-4C60-91B9-EAC09F5126F9}" srcOrd="0" destOrd="0" presId="urn:microsoft.com/office/officeart/2005/8/layout/vList5"/>
    <dgm:cxn modelId="{0C696C3A-59CA-464F-B7B9-4B7DE4744135}" type="presParOf" srcId="{F62611A7-DE55-4E9F-BC14-6CD4EEC74D15}" destId="{9B5283A1-1337-4366-B1A3-78E503F82ED5}" srcOrd="1" destOrd="0" presId="urn:microsoft.com/office/officeart/2005/8/layout/vList5"/>
    <dgm:cxn modelId="{5F154663-A941-1745-A3ED-60DAD1A2C355}" type="presParOf" srcId="{0EDD9676-07BF-4DB3-B557-78280A83E6DB}" destId="{30BCA5E3-3AFA-42A7-8996-F2A8F642ABF1}" srcOrd="3" destOrd="0" presId="urn:microsoft.com/office/officeart/2005/8/layout/vList5"/>
    <dgm:cxn modelId="{C6918B73-78AF-8F4B-96CD-AD7F7C7C8CA5}" type="presParOf" srcId="{0EDD9676-07BF-4DB3-B557-78280A83E6DB}" destId="{1243570D-7581-4601-92BF-98C40272A726}" srcOrd="4" destOrd="0" presId="urn:microsoft.com/office/officeart/2005/8/layout/vList5"/>
    <dgm:cxn modelId="{CF15A06C-297B-934F-A57B-FFBE2723047D}" type="presParOf" srcId="{1243570D-7581-4601-92BF-98C40272A726}" destId="{A23BA199-24F3-4904-B6D3-8755BBBB9BA0}" srcOrd="0" destOrd="0" presId="urn:microsoft.com/office/officeart/2005/8/layout/vList5"/>
    <dgm:cxn modelId="{8660376F-6810-1843-82B5-63392788878C}" type="presParOf" srcId="{1243570D-7581-4601-92BF-98C40272A726}" destId="{01A530C3-8128-4A3A-A1D2-E049F7AABB2F}" srcOrd="1" destOrd="0" presId="urn:microsoft.com/office/officeart/2005/8/layout/vList5"/>
    <dgm:cxn modelId="{FCB63393-3BF3-1043-B1B6-FA42B2A79B2B}" type="presParOf" srcId="{0EDD9676-07BF-4DB3-B557-78280A83E6DB}" destId="{DC6314E5-08B3-4705-A604-13C1F2582828}" srcOrd="5" destOrd="0" presId="urn:microsoft.com/office/officeart/2005/8/layout/vList5"/>
    <dgm:cxn modelId="{2C58F099-6B3C-6C42-88BD-FFF607355D92}" type="presParOf" srcId="{0EDD9676-07BF-4DB3-B557-78280A83E6DB}" destId="{0A8C9ACF-9BCE-4259-9BD0-7D6AF24CAB9A}" srcOrd="6" destOrd="0" presId="urn:microsoft.com/office/officeart/2005/8/layout/vList5"/>
    <dgm:cxn modelId="{ADEC9201-E773-D341-A478-A099DCCBD418}" type="presParOf" srcId="{0A8C9ACF-9BCE-4259-9BD0-7D6AF24CAB9A}" destId="{C993CE8F-3706-4192-8A59-1F87B963292F}" srcOrd="0" destOrd="0" presId="urn:microsoft.com/office/officeart/2005/8/layout/vList5"/>
    <dgm:cxn modelId="{89FF2A35-60AF-C940-A37B-EFEF4219C7D9}" type="presParOf" srcId="{0A8C9ACF-9BCE-4259-9BD0-7D6AF24CAB9A}" destId="{8167210A-1A65-4AC4-ADFA-5C11340CB7A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E56107-75FE-4801-86A7-FD704E309FD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7244EC-E6BA-4A7E-8588-9E6CC1812D8D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tr-TR" sz="1100" b="0" i="0" u="none" dirty="0" err="1"/>
            <a:t>Neuromorphic</a:t>
          </a:r>
          <a:r>
            <a:rPr lang="tr-TR" sz="1100" b="0" i="0" u="none" dirty="0"/>
            <a:t> </a:t>
          </a:r>
          <a:r>
            <a:rPr lang="tr-TR" sz="1100" b="0" i="0" u="none" dirty="0" err="1"/>
            <a:t>computing</a:t>
          </a:r>
          <a:r>
            <a:rPr lang="tr-TR" sz="1100" b="0" i="0" u="none" dirty="0"/>
            <a:t> </a:t>
          </a:r>
          <a:r>
            <a:rPr lang="tr-TR" sz="1100" b="0" i="0" u="none" dirty="0" err="1"/>
            <a:t>integrates</a:t>
          </a:r>
          <a:r>
            <a:rPr lang="tr-TR" sz="1100" b="0" i="0" u="none" dirty="0"/>
            <a:t> </a:t>
          </a:r>
          <a:r>
            <a:rPr lang="tr-TR" sz="1100" b="0" i="0" u="none" dirty="0" err="1"/>
            <a:t>biological</a:t>
          </a:r>
          <a:r>
            <a:rPr lang="tr-TR" sz="1100" b="0" i="0" u="none" dirty="0"/>
            <a:t> </a:t>
          </a:r>
          <a:r>
            <a:rPr lang="tr-TR" sz="1100" b="0" i="0" u="none" dirty="0" err="1"/>
            <a:t>systems</a:t>
          </a:r>
          <a:r>
            <a:rPr lang="tr-TR" sz="1100" b="0" i="0" u="none" dirty="0"/>
            <a:t> </a:t>
          </a:r>
          <a:r>
            <a:rPr lang="tr-TR" sz="1100" b="0" i="0" u="none" dirty="0" err="1"/>
            <a:t>with</a:t>
          </a:r>
          <a:r>
            <a:rPr lang="tr-TR" sz="1100" b="0" i="0" u="none" dirty="0"/>
            <a:t> AI </a:t>
          </a:r>
          <a:r>
            <a:rPr lang="tr-TR" sz="1100" b="0" i="0" u="none" dirty="0" err="1"/>
            <a:t>for</a:t>
          </a:r>
          <a:r>
            <a:rPr lang="tr-TR" sz="1100" b="0" i="0" u="none" dirty="0"/>
            <a:t> </a:t>
          </a:r>
          <a:r>
            <a:rPr lang="tr-TR" sz="1100" b="0" i="0" u="none" dirty="0" err="1"/>
            <a:t>highly</a:t>
          </a:r>
          <a:r>
            <a:rPr lang="tr-TR" sz="1100" b="0" i="0" u="none" dirty="0"/>
            <a:t> </a:t>
          </a:r>
          <a:r>
            <a:rPr lang="tr-TR" sz="1100" b="0" i="0" u="none" dirty="0" err="1"/>
            <a:t>efficient</a:t>
          </a:r>
          <a:r>
            <a:rPr lang="tr-TR" sz="1100" b="0" i="0" u="none" dirty="0"/>
            <a:t> </a:t>
          </a:r>
          <a:r>
            <a:rPr lang="tr-TR" sz="1100" b="0" i="0" u="none" dirty="0" err="1"/>
            <a:t>computing</a:t>
          </a:r>
          <a:r>
            <a:rPr lang="tr-TR" sz="1100" b="0" i="0" u="none" dirty="0"/>
            <a:t>.</a:t>
          </a:r>
          <a:endParaRPr lang="en-US" sz="1100" dirty="0"/>
        </a:p>
      </dgm:t>
    </dgm:pt>
    <dgm:pt modelId="{8DC6E8B9-4A90-4614-B4F2-36EF7D54CFC9}" type="parTrans" cxnId="{3D8D39CB-0021-4233-8E86-CB6D3698B72C}">
      <dgm:prSet/>
      <dgm:spPr/>
      <dgm:t>
        <a:bodyPr/>
        <a:lstStyle/>
        <a:p>
          <a:endParaRPr lang="en-US"/>
        </a:p>
      </dgm:t>
    </dgm:pt>
    <dgm:pt modelId="{9A2E8CC1-2FCF-4E78-ABE4-711ED77C618C}" type="sibTrans" cxnId="{3D8D39CB-0021-4233-8E86-CB6D3698B72C}">
      <dgm:prSet/>
      <dgm:spPr/>
      <dgm:t>
        <a:bodyPr/>
        <a:lstStyle/>
        <a:p>
          <a:endParaRPr lang="en-US"/>
        </a:p>
      </dgm:t>
    </dgm:pt>
    <dgm:pt modelId="{D82E9DB5-088A-4D7D-B728-3116E6ACED4D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tr-TR" sz="1100" b="0" i="0" u="none" dirty="0"/>
            <a:t>Particle Physics experiments generate vast datasets requiring advanced computational techniques.</a:t>
          </a:r>
          <a:endParaRPr lang="en-US" sz="1100" dirty="0"/>
        </a:p>
      </dgm:t>
    </dgm:pt>
    <dgm:pt modelId="{2A296BBC-94A5-4ECD-96A3-1514DB166DF2}" type="parTrans" cxnId="{9700366C-8DD4-418D-9D78-39E62284B4C4}">
      <dgm:prSet/>
      <dgm:spPr/>
      <dgm:t>
        <a:bodyPr/>
        <a:lstStyle/>
        <a:p>
          <a:endParaRPr lang="en-US"/>
        </a:p>
      </dgm:t>
    </dgm:pt>
    <dgm:pt modelId="{474861F4-ABB4-49EB-AD0F-D1EA7B7AF93C}" type="sibTrans" cxnId="{9700366C-8DD4-418D-9D78-39E62284B4C4}">
      <dgm:prSet/>
      <dgm:spPr/>
      <dgm:t>
        <a:bodyPr/>
        <a:lstStyle/>
        <a:p>
          <a:endParaRPr lang="en-US"/>
        </a:p>
      </dgm:t>
    </dgm:pt>
    <dgm:pt modelId="{28641E9A-1572-4FD1-B401-C49B8DB4E59E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tr-TR" sz="1100" b="0" i="0" u="none" dirty="0"/>
            <a:t>Hybrid neural networks enhance particle identification accuracy and efficiency.</a:t>
          </a:r>
          <a:endParaRPr lang="en-US" sz="1100" dirty="0"/>
        </a:p>
      </dgm:t>
    </dgm:pt>
    <dgm:pt modelId="{212FE050-9FF6-47DC-BC9D-30BAFA20C5B8}" type="parTrans" cxnId="{8D8B22C2-10BF-4B3E-A69B-201E9D459A9E}">
      <dgm:prSet/>
      <dgm:spPr/>
      <dgm:t>
        <a:bodyPr/>
        <a:lstStyle/>
        <a:p>
          <a:endParaRPr lang="en-US"/>
        </a:p>
      </dgm:t>
    </dgm:pt>
    <dgm:pt modelId="{9071527E-0113-42F6-8D6E-36E551C8FB76}" type="sibTrans" cxnId="{8D8B22C2-10BF-4B3E-A69B-201E9D459A9E}">
      <dgm:prSet/>
      <dgm:spPr/>
      <dgm:t>
        <a:bodyPr/>
        <a:lstStyle/>
        <a:p>
          <a:endParaRPr lang="en-US"/>
        </a:p>
      </dgm:t>
    </dgm:pt>
    <dgm:pt modelId="{41885784-19CA-4073-B13E-D3DEFB48BD43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tr-TR" sz="1100" b="0" i="0" u="none" dirty="0"/>
            <a:t>FPGAs are crucial for their reconfigurability and parallel processing capabilities in particle physics</a:t>
          </a:r>
          <a:endParaRPr lang="en-US" sz="1100" dirty="0"/>
        </a:p>
      </dgm:t>
    </dgm:pt>
    <dgm:pt modelId="{6FC57022-D9BB-4AE1-9342-F28D9CB36DD7}" type="parTrans" cxnId="{C82A3FB7-E8AE-4452-8109-7B611FECAA1B}">
      <dgm:prSet/>
      <dgm:spPr/>
      <dgm:t>
        <a:bodyPr/>
        <a:lstStyle/>
        <a:p>
          <a:endParaRPr lang="en-US"/>
        </a:p>
      </dgm:t>
    </dgm:pt>
    <dgm:pt modelId="{E6EAA3F8-C5C6-4686-8A0E-D580CCD26B32}" type="sibTrans" cxnId="{C82A3FB7-E8AE-4452-8109-7B611FECAA1B}">
      <dgm:prSet/>
      <dgm:spPr/>
      <dgm:t>
        <a:bodyPr/>
        <a:lstStyle/>
        <a:p>
          <a:endParaRPr lang="en-US"/>
        </a:p>
      </dgm:t>
    </dgm:pt>
    <dgm:pt modelId="{4CA165EC-475C-4D13-B905-B4A5B179F2E2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tr-TR" sz="1100" b="0" i="0" u="none" dirty="0" err="1"/>
            <a:t>The</a:t>
          </a:r>
          <a:r>
            <a:rPr lang="tr-TR" sz="1100" b="0" i="0" u="none" dirty="0"/>
            <a:t> </a:t>
          </a:r>
          <a:r>
            <a:rPr lang="tr-TR" sz="1100" b="0" i="0" u="none" dirty="0" err="1"/>
            <a:t>synergy</a:t>
          </a:r>
          <a:r>
            <a:rPr lang="tr-TR" sz="1100" b="0" i="0" u="none" dirty="0"/>
            <a:t> </a:t>
          </a:r>
          <a:r>
            <a:rPr lang="tr-TR" sz="1100" b="0" i="0" u="none" dirty="0" err="1"/>
            <a:t>between</a:t>
          </a:r>
          <a:r>
            <a:rPr lang="tr-TR" sz="1100" b="0" i="0" u="none" dirty="0"/>
            <a:t> </a:t>
          </a:r>
          <a:r>
            <a:rPr lang="tr-TR" sz="1100" b="0" i="0" u="none" dirty="0" err="1"/>
            <a:t>SNNs</a:t>
          </a:r>
          <a:r>
            <a:rPr lang="tr-TR" sz="1100" b="0" i="0" u="none" dirty="0"/>
            <a:t> </a:t>
          </a:r>
          <a:r>
            <a:rPr lang="tr-TR" sz="1100" b="0" i="0" u="none" dirty="0" err="1"/>
            <a:t>and</a:t>
          </a:r>
          <a:r>
            <a:rPr lang="tr-TR" sz="1100" b="0" i="0" u="none" dirty="0"/>
            <a:t> </a:t>
          </a:r>
          <a:r>
            <a:rPr lang="tr-TR" sz="1100" b="0" i="0" u="none" dirty="0" err="1"/>
            <a:t>Transformers</a:t>
          </a:r>
          <a:r>
            <a:rPr lang="tr-TR" sz="1100" b="0" i="0" u="none" dirty="0"/>
            <a:t> </a:t>
          </a:r>
          <a:r>
            <a:rPr lang="tr-TR" sz="1100" b="0" i="0" u="none" dirty="0" err="1"/>
            <a:t>improves</a:t>
          </a:r>
          <a:r>
            <a:rPr lang="tr-TR" sz="1100" b="0" i="0" u="none" dirty="0"/>
            <a:t> </a:t>
          </a:r>
          <a:r>
            <a:rPr lang="tr-TR" sz="1100" b="0" i="0" u="none" dirty="0" err="1"/>
            <a:t>the</a:t>
          </a:r>
          <a:r>
            <a:rPr lang="tr-TR" sz="1100" b="0" i="0" u="none" dirty="0"/>
            <a:t> </a:t>
          </a:r>
          <a:r>
            <a:rPr lang="tr-TR" sz="1100" b="0" i="0" u="none" dirty="0" err="1"/>
            <a:t>interpretation</a:t>
          </a:r>
          <a:r>
            <a:rPr lang="tr-TR" sz="1100" b="0" i="0" u="none" dirty="0"/>
            <a:t> of </a:t>
          </a:r>
          <a:r>
            <a:rPr lang="tr-TR" sz="1100" b="0" i="0" u="none" dirty="0" err="1"/>
            <a:t>complex</a:t>
          </a:r>
          <a:r>
            <a:rPr lang="tr-TR" sz="1100" b="0" i="0" u="none" dirty="0"/>
            <a:t> </a:t>
          </a:r>
          <a:r>
            <a:rPr lang="tr-TR" sz="1100" b="0" i="0" u="none" dirty="0" err="1"/>
            <a:t>detector</a:t>
          </a:r>
          <a:r>
            <a:rPr lang="tr-TR" sz="1100" b="0" i="0" u="none" dirty="0"/>
            <a:t> data.</a:t>
          </a:r>
          <a:endParaRPr lang="en-US" sz="1100" dirty="0"/>
        </a:p>
      </dgm:t>
    </dgm:pt>
    <dgm:pt modelId="{9ECA26B1-DDEE-464A-8C94-E371143B4F17}" type="parTrans" cxnId="{278374F0-3B3A-4F9C-BC60-97EC45134D5D}">
      <dgm:prSet/>
      <dgm:spPr/>
      <dgm:t>
        <a:bodyPr/>
        <a:lstStyle/>
        <a:p>
          <a:endParaRPr lang="en-US"/>
        </a:p>
      </dgm:t>
    </dgm:pt>
    <dgm:pt modelId="{98BC2E89-E94D-4AC9-BE14-D32551E0BA2C}" type="sibTrans" cxnId="{278374F0-3B3A-4F9C-BC60-97EC45134D5D}">
      <dgm:prSet/>
      <dgm:spPr/>
      <dgm:t>
        <a:bodyPr/>
        <a:lstStyle/>
        <a:p>
          <a:endParaRPr lang="en-US"/>
        </a:p>
      </dgm:t>
    </dgm:pt>
    <dgm:pt modelId="{F6D322D6-86A8-4D97-B0C5-B8AFA31013C0}" type="pres">
      <dgm:prSet presAssocID="{B3E56107-75FE-4801-86A7-FD704E309FD2}" presName="root" presStyleCnt="0">
        <dgm:presLayoutVars>
          <dgm:dir/>
          <dgm:resizeHandles val="exact"/>
        </dgm:presLayoutVars>
      </dgm:prSet>
      <dgm:spPr/>
    </dgm:pt>
    <dgm:pt modelId="{F9972305-7D49-49E3-9F7E-4F22156AB4E0}" type="pres">
      <dgm:prSet presAssocID="{AA7244EC-E6BA-4A7E-8588-9E6CC1812D8D}" presName="compNode" presStyleCnt="0"/>
      <dgm:spPr/>
    </dgm:pt>
    <dgm:pt modelId="{69499030-2B05-4EC6-9640-EEE083336C3D}" type="pres">
      <dgm:prSet presAssocID="{AA7244EC-E6BA-4A7E-8588-9E6CC1812D8D}" presName="bgRect" presStyleLbl="bgShp" presStyleIdx="0" presStyleCnt="5"/>
      <dgm:spPr/>
    </dgm:pt>
    <dgm:pt modelId="{6B6F147F-571C-4AB7-B65E-301C5AB57468}" type="pres">
      <dgm:prSet presAssocID="{AA7244EC-E6BA-4A7E-8588-9E6CC1812D8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İşlemci"/>
        </a:ext>
      </dgm:extLst>
    </dgm:pt>
    <dgm:pt modelId="{867034DE-683F-49DB-81CD-394EB2437126}" type="pres">
      <dgm:prSet presAssocID="{AA7244EC-E6BA-4A7E-8588-9E6CC1812D8D}" presName="spaceRect" presStyleCnt="0"/>
      <dgm:spPr/>
    </dgm:pt>
    <dgm:pt modelId="{21267B14-EEF9-40FD-B9E2-64395D5D9616}" type="pres">
      <dgm:prSet presAssocID="{AA7244EC-E6BA-4A7E-8588-9E6CC1812D8D}" presName="parTx" presStyleLbl="revTx" presStyleIdx="0" presStyleCnt="5">
        <dgm:presLayoutVars>
          <dgm:chMax val="0"/>
          <dgm:chPref val="0"/>
        </dgm:presLayoutVars>
      </dgm:prSet>
      <dgm:spPr/>
    </dgm:pt>
    <dgm:pt modelId="{61B8011B-55DD-422B-8EE6-6E49CD8F9FEC}" type="pres">
      <dgm:prSet presAssocID="{9A2E8CC1-2FCF-4E78-ABE4-711ED77C618C}" presName="sibTrans" presStyleCnt="0"/>
      <dgm:spPr/>
    </dgm:pt>
    <dgm:pt modelId="{DE9B91DD-8801-46C6-B062-6C42BB8E3226}" type="pres">
      <dgm:prSet presAssocID="{D82E9DB5-088A-4D7D-B728-3116E6ACED4D}" presName="compNode" presStyleCnt="0"/>
      <dgm:spPr/>
    </dgm:pt>
    <dgm:pt modelId="{4DC4F470-947E-4497-A83A-4B20BF8DE031}" type="pres">
      <dgm:prSet presAssocID="{D82E9DB5-088A-4D7D-B728-3116E6ACED4D}" presName="bgRect" presStyleLbl="bgShp" presStyleIdx="1" presStyleCnt="5"/>
      <dgm:spPr/>
    </dgm:pt>
    <dgm:pt modelId="{DAD26530-449B-4236-80C2-DF459397E43F}" type="pres">
      <dgm:prSet presAssocID="{D82E9DB5-088A-4D7D-B728-3116E6ACED4D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F5EFDFF2-EEF5-4646-ACB8-A9A0C81668A2}" type="pres">
      <dgm:prSet presAssocID="{D82E9DB5-088A-4D7D-B728-3116E6ACED4D}" presName="spaceRect" presStyleCnt="0"/>
      <dgm:spPr/>
    </dgm:pt>
    <dgm:pt modelId="{480C9D65-EACB-401D-A4F2-D058AE3B5ADD}" type="pres">
      <dgm:prSet presAssocID="{D82E9DB5-088A-4D7D-B728-3116E6ACED4D}" presName="parTx" presStyleLbl="revTx" presStyleIdx="1" presStyleCnt="5" custLinFactNeighborX="-945" custLinFactNeighborY="-15320">
        <dgm:presLayoutVars>
          <dgm:chMax val="0"/>
          <dgm:chPref val="0"/>
        </dgm:presLayoutVars>
      </dgm:prSet>
      <dgm:spPr/>
    </dgm:pt>
    <dgm:pt modelId="{9ACA7475-F622-4914-BA8D-D4FA4EB3694B}" type="pres">
      <dgm:prSet presAssocID="{474861F4-ABB4-49EB-AD0F-D1EA7B7AF93C}" presName="sibTrans" presStyleCnt="0"/>
      <dgm:spPr/>
    </dgm:pt>
    <dgm:pt modelId="{5CB14611-7C0D-44DF-9A20-7D4988B856B0}" type="pres">
      <dgm:prSet presAssocID="{28641E9A-1572-4FD1-B401-C49B8DB4E59E}" presName="compNode" presStyleCnt="0"/>
      <dgm:spPr/>
    </dgm:pt>
    <dgm:pt modelId="{67880F57-E884-41EF-B854-A7C1D147F61C}" type="pres">
      <dgm:prSet presAssocID="{28641E9A-1572-4FD1-B401-C49B8DB4E59E}" presName="bgRect" presStyleLbl="bgShp" presStyleIdx="2" presStyleCnt="5"/>
      <dgm:spPr/>
    </dgm:pt>
    <dgm:pt modelId="{37CC1096-F7F6-41BB-8439-3FB4913296A2}" type="pres">
      <dgm:prSet presAssocID="{28641E9A-1572-4FD1-B401-C49B8DB4E59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FC143DB8-DBF9-4B93-93AB-52C67A8BB47C}" type="pres">
      <dgm:prSet presAssocID="{28641E9A-1572-4FD1-B401-C49B8DB4E59E}" presName="spaceRect" presStyleCnt="0"/>
      <dgm:spPr/>
    </dgm:pt>
    <dgm:pt modelId="{3132C12A-03B1-48B6-9B64-18C27D4EA6C1}" type="pres">
      <dgm:prSet presAssocID="{28641E9A-1572-4FD1-B401-C49B8DB4E59E}" presName="parTx" presStyleLbl="revTx" presStyleIdx="2" presStyleCnt="5" custLinFactNeighborX="-945" custLinFactNeighborY="-12763">
        <dgm:presLayoutVars>
          <dgm:chMax val="0"/>
          <dgm:chPref val="0"/>
        </dgm:presLayoutVars>
      </dgm:prSet>
      <dgm:spPr/>
    </dgm:pt>
    <dgm:pt modelId="{1D27CC79-3380-45C9-9934-9A18517A1FC1}" type="pres">
      <dgm:prSet presAssocID="{9071527E-0113-42F6-8D6E-36E551C8FB76}" presName="sibTrans" presStyleCnt="0"/>
      <dgm:spPr/>
    </dgm:pt>
    <dgm:pt modelId="{21E9AF29-2E21-4CDE-B1F1-8FFDF68BC92D}" type="pres">
      <dgm:prSet presAssocID="{41885784-19CA-4073-B13E-D3DEFB48BD43}" presName="compNode" presStyleCnt="0"/>
      <dgm:spPr/>
    </dgm:pt>
    <dgm:pt modelId="{53F4EFAD-B6E0-4861-92F6-594CE667AF2B}" type="pres">
      <dgm:prSet presAssocID="{41885784-19CA-4073-B13E-D3DEFB48BD43}" presName="bgRect" presStyleLbl="bgShp" presStyleIdx="3" presStyleCnt="5"/>
      <dgm:spPr/>
    </dgm:pt>
    <dgm:pt modelId="{62896B52-2594-4F95-9728-6B58B0DDDC54}" type="pres">
      <dgm:prSet presAssocID="{41885784-19CA-4073-B13E-D3DEFB48BD43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 Kap"/>
        </a:ext>
      </dgm:extLst>
    </dgm:pt>
    <dgm:pt modelId="{E08B590E-E1AE-4F34-91FC-14AFD77C6716}" type="pres">
      <dgm:prSet presAssocID="{41885784-19CA-4073-B13E-D3DEFB48BD43}" presName="spaceRect" presStyleCnt="0"/>
      <dgm:spPr/>
    </dgm:pt>
    <dgm:pt modelId="{47F4EFC3-7E17-471F-8425-649E53EC43EA}" type="pres">
      <dgm:prSet presAssocID="{41885784-19CA-4073-B13E-D3DEFB48BD43}" presName="parTx" presStyleLbl="revTx" presStyleIdx="3" presStyleCnt="5" custLinFactNeighborX="1361" custLinFactNeighborY="-10207">
        <dgm:presLayoutVars>
          <dgm:chMax val="0"/>
          <dgm:chPref val="0"/>
        </dgm:presLayoutVars>
      </dgm:prSet>
      <dgm:spPr/>
    </dgm:pt>
    <dgm:pt modelId="{44925F13-4619-4189-939B-15D77F9A9EC3}" type="pres">
      <dgm:prSet presAssocID="{E6EAA3F8-C5C6-4686-8A0E-D580CCD26B32}" presName="sibTrans" presStyleCnt="0"/>
      <dgm:spPr/>
    </dgm:pt>
    <dgm:pt modelId="{B616A894-1439-41A0-A0E8-3116A7096F18}" type="pres">
      <dgm:prSet presAssocID="{4CA165EC-475C-4D13-B905-B4A5B179F2E2}" presName="compNode" presStyleCnt="0"/>
      <dgm:spPr/>
    </dgm:pt>
    <dgm:pt modelId="{0B5B9871-25C4-49F1-9531-A3E0B43B1417}" type="pres">
      <dgm:prSet presAssocID="{4CA165EC-475C-4D13-B905-B4A5B179F2E2}" presName="bgRect" presStyleLbl="bgShp" presStyleIdx="4" presStyleCnt="5"/>
      <dgm:spPr/>
    </dgm:pt>
    <dgm:pt modelId="{9E432F89-B20B-4BBF-8CFA-9F3B0F0A58EA}" type="pres">
      <dgm:prSet presAssocID="{4CA165EC-475C-4D13-B905-B4A5B179F2E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ğlı değil"/>
        </a:ext>
      </dgm:extLst>
    </dgm:pt>
    <dgm:pt modelId="{3DD8C98F-671D-4B81-BEA6-66D905921FD8}" type="pres">
      <dgm:prSet presAssocID="{4CA165EC-475C-4D13-B905-B4A5B179F2E2}" presName="spaceRect" presStyleCnt="0"/>
      <dgm:spPr/>
    </dgm:pt>
    <dgm:pt modelId="{1EB84C9B-39D8-47D6-BDCD-0B5778733732}" type="pres">
      <dgm:prSet presAssocID="{4CA165EC-475C-4D13-B905-B4A5B179F2E2}" presName="parTx" presStyleLbl="revTx" presStyleIdx="4" presStyleCnt="5" custScaleX="98406" custLinFactNeighborX="5507" custLinFactNeighborY="-4039">
        <dgm:presLayoutVars>
          <dgm:chMax val="0"/>
          <dgm:chPref val="0"/>
        </dgm:presLayoutVars>
      </dgm:prSet>
      <dgm:spPr/>
    </dgm:pt>
  </dgm:ptLst>
  <dgm:cxnLst>
    <dgm:cxn modelId="{CD738303-7522-8649-9F5B-CBA7BCD85DB0}" type="presOf" srcId="{41885784-19CA-4073-B13E-D3DEFB48BD43}" destId="{47F4EFC3-7E17-471F-8425-649E53EC43EA}" srcOrd="0" destOrd="0" presId="urn:microsoft.com/office/officeart/2018/2/layout/IconVerticalSolidList"/>
    <dgm:cxn modelId="{1509F127-672A-1345-8E0F-C43465BCF401}" type="presOf" srcId="{4CA165EC-475C-4D13-B905-B4A5B179F2E2}" destId="{1EB84C9B-39D8-47D6-BDCD-0B5778733732}" srcOrd="0" destOrd="0" presId="urn:microsoft.com/office/officeart/2018/2/layout/IconVerticalSolidList"/>
    <dgm:cxn modelId="{9700366C-8DD4-418D-9D78-39E62284B4C4}" srcId="{B3E56107-75FE-4801-86A7-FD704E309FD2}" destId="{D82E9DB5-088A-4D7D-B728-3116E6ACED4D}" srcOrd="1" destOrd="0" parTransId="{2A296BBC-94A5-4ECD-96A3-1514DB166DF2}" sibTransId="{474861F4-ABB4-49EB-AD0F-D1EA7B7AF93C}"/>
    <dgm:cxn modelId="{28FD4756-39AA-7545-B9E4-5CA3F5CB8EBA}" type="presOf" srcId="{D82E9DB5-088A-4D7D-B728-3116E6ACED4D}" destId="{480C9D65-EACB-401D-A4F2-D058AE3B5ADD}" srcOrd="0" destOrd="0" presId="urn:microsoft.com/office/officeart/2018/2/layout/IconVerticalSolidList"/>
    <dgm:cxn modelId="{D82FAA5A-F1FA-A44D-8E80-367E4F6C9764}" type="presOf" srcId="{B3E56107-75FE-4801-86A7-FD704E309FD2}" destId="{F6D322D6-86A8-4D97-B0C5-B8AFA31013C0}" srcOrd="0" destOrd="0" presId="urn:microsoft.com/office/officeart/2018/2/layout/IconVerticalSolidList"/>
    <dgm:cxn modelId="{EB5AA393-BF7F-F642-A7D6-7623EB0B3FCD}" type="presOf" srcId="{28641E9A-1572-4FD1-B401-C49B8DB4E59E}" destId="{3132C12A-03B1-48B6-9B64-18C27D4EA6C1}" srcOrd="0" destOrd="0" presId="urn:microsoft.com/office/officeart/2018/2/layout/IconVerticalSolidList"/>
    <dgm:cxn modelId="{C82A3FB7-E8AE-4452-8109-7B611FECAA1B}" srcId="{B3E56107-75FE-4801-86A7-FD704E309FD2}" destId="{41885784-19CA-4073-B13E-D3DEFB48BD43}" srcOrd="3" destOrd="0" parTransId="{6FC57022-D9BB-4AE1-9342-F28D9CB36DD7}" sibTransId="{E6EAA3F8-C5C6-4686-8A0E-D580CCD26B32}"/>
    <dgm:cxn modelId="{B46FCDBF-7707-7D43-B578-0D4475EE6719}" type="presOf" srcId="{AA7244EC-E6BA-4A7E-8588-9E6CC1812D8D}" destId="{21267B14-EEF9-40FD-B9E2-64395D5D9616}" srcOrd="0" destOrd="0" presId="urn:microsoft.com/office/officeart/2018/2/layout/IconVerticalSolidList"/>
    <dgm:cxn modelId="{8D8B22C2-10BF-4B3E-A69B-201E9D459A9E}" srcId="{B3E56107-75FE-4801-86A7-FD704E309FD2}" destId="{28641E9A-1572-4FD1-B401-C49B8DB4E59E}" srcOrd="2" destOrd="0" parTransId="{212FE050-9FF6-47DC-BC9D-30BAFA20C5B8}" sibTransId="{9071527E-0113-42F6-8D6E-36E551C8FB76}"/>
    <dgm:cxn modelId="{3D8D39CB-0021-4233-8E86-CB6D3698B72C}" srcId="{B3E56107-75FE-4801-86A7-FD704E309FD2}" destId="{AA7244EC-E6BA-4A7E-8588-9E6CC1812D8D}" srcOrd="0" destOrd="0" parTransId="{8DC6E8B9-4A90-4614-B4F2-36EF7D54CFC9}" sibTransId="{9A2E8CC1-2FCF-4E78-ABE4-711ED77C618C}"/>
    <dgm:cxn modelId="{278374F0-3B3A-4F9C-BC60-97EC45134D5D}" srcId="{B3E56107-75FE-4801-86A7-FD704E309FD2}" destId="{4CA165EC-475C-4D13-B905-B4A5B179F2E2}" srcOrd="4" destOrd="0" parTransId="{9ECA26B1-DDEE-464A-8C94-E371143B4F17}" sibTransId="{98BC2E89-E94D-4AC9-BE14-D32551E0BA2C}"/>
    <dgm:cxn modelId="{9EC2B7C2-69D4-4A41-9A1D-5EE77A946270}" type="presParOf" srcId="{F6D322D6-86A8-4D97-B0C5-B8AFA31013C0}" destId="{F9972305-7D49-49E3-9F7E-4F22156AB4E0}" srcOrd="0" destOrd="0" presId="urn:microsoft.com/office/officeart/2018/2/layout/IconVerticalSolidList"/>
    <dgm:cxn modelId="{0D3DAF0B-A08C-5C41-AC1F-31DEE5FCAD41}" type="presParOf" srcId="{F9972305-7D49-49E3-9F7E-4F22156AB4E0}" destId="{69499030-2B05-4EC6-9640-EEE083336C3D}" srcOrd="0" destOrd="0" presId="urn:microsoft.com/office/officeart/2018/2/layout/IconVerticalSolidList"/>
    <dgm:cxn modelId="{0BFD07EC-2E9C-2142-85C1-A9402704FD3C}" type="presParOf" srcId="{F9972305-7D49-49E3-9F7E-4F22156AB4E0}" destId="{6B6F147F-571C-4AB7-B65E-301C5AB57468}" srcOrd="1" destOrd="0" presId="urn:microsoft.com/office/officeart/2018/2/layout/IconVerticalSolidList"/>
    <dgm:cxn modelId="{87AFF3BF-685B-2148-8E6B-73954C09042F}" type="presParOf" srcId="{F9972305-7D49-49E3-9F7E-4F22156AB4E0}" destId="{867034DE-683F-49DB-81CD-394EB2437126}" srcOrd="2" destOrd="0" presId="urn:microsoft.com/office/officeart/2018/2/layout/IconVerticalSolidList"/>
    <dgm:cxn modelId="{83794A36-A79D-6E40-A87E-85EF41A7FE91}" type="presParOf" srcId="{F9972305-7D49-49E3-9F7E-4F22156AB4E0}" destId="{21267B14-EEF9-40FD-B9E2-64395D5D9616}" srcOrd="3" destOrd="0" presId="urn:microsoft.com/office/officeart/2018/2/layout/IconVerticalSolidList"/>
    <dgm:cxn modelId="{30792C95-868F-8A4F-8753-77012A2A1E76}" type="presParOf" srcId="{F6D322D6-86A8-4D97-B0C5-B8AFA31013C0}" destId="{61B8011B-55DD-422B-8EE6-6E49CD8F9FEC}" srcOrd="1" destOrd="0" presId="urn:microsoft.com/office/officeart/2018/2/layout/IconVerticalSolidList"/>
    <dgm:cxn modelId="{B8296B14-EBF0-EA47-B3D5-C0B6B089DDB3}" type="presParOf" srcId="{F6D322D6-86A8-4D97-B0C5-B8AFA31013C0}" destId="{DE9B91DD-8801-46C6-B062-6C42BB8E3226}" srcOrd="2" destOrd="0" presId="urn:microsoft.com/office/officeart/2018/2/layout/IconVerticalSolidList"/>
    <dgm:cxn modelId="{7A17DBD0-7162-484A-82FC-FB572F581DA7}" type="presParOf" srcId="{DE9B91DD-8801-46C6-B062-6C42BB8E3226}" destId="{4DC4F470-947E-4497-A83A-4B20BF8DE031}" srcOrd="0" destOrd="0" presId="urn:microsoft.com/office/officeart/2018/2/layout/IconVerticalSolidList"/>
    <dgm:cxn modelId="{F0EE0FDE-E00C-D848-B179-6A1CA5F4A89B}" type="presParOf" srcId="{DE9B91DD-8801-46C6-B062-6C42BB8E3226}" destId="{DAD26530-449B-4236-80C2-DF459397E43F}" srcOrd="1" destOrd="0" presId="urn:microsoft.com/office/officeart/2018/2/layout/IconVerticalSolidList"/>
    <dgm:cxn modelId="{0E2A0921-7AB8-B84F-AF56-F262E80AD92B}" type="presParOf" srcId="{DE9B91DD-8801-46C6-B062-6C42BB8E3226}" destId="{F5EFDFF2-EEF5-4646-ACB8-A9A0C81668A2}" srcOrd="2" destOrd="0" presId="urn:microsoft.com/office/officeart/2018/2/layout/IconVerticalSolidList"/>
    <dgm:cxn modelId="{3E08D760-C9A9-5C4B-8EED-224FAA5B0341}" type="presParOf" srcId="{DE9B91DD-8801-46C6-B062-6C42BB8E3226}" destId="{480C9D65-EACB-401D-A4F2-D058AE3B5ADD}" srcOrd="3" destOrd="0" presId="urn:microsoft.com/office/officeart/2018/2/layout/IconVerticalSolidList"/>
    <dgm:cxn modelId="{FB98B28E-726C-DB41-8CEC-A1AFD36C4CA0}" type="presParOf" srcId="{F6D322D6-86A8-4D97-B0C5-B8AFA31013C0}" destId="{9ACA7475-F622-4914-BA8D-D4FA4EB3694B}" srcOrd="3" destOrd="0" presId="urn:microsoft.com/office/officeart/2018/2/layout/IconVerticalSolidList"/>
    <dgm:cxn modelId="{9FE732EE-6C60-E440-B239-9695D94B5638}" type="presParOf" srcId="{F6D322D6-86A8-4D97-B0C5-B8AFA31013C0}" destId="{5CB14611-7C0D-44DF-9A20-7D4988B856B0}" srcOrd="4" destOrd="0" presId="urn:microsoft.com/office/officeart/2018/2/layout/IconVerticalSolidList"/>
    <dgm:cxn modelId="{F36BFEAD-61CB-2E46-BAD6-65CB33316DB3}" type="presParOf" srcId="{5CB14611-7C0D-44DF-9A20-7D4988B856B0}" destId="{67880F57-E884-41EF-B854-A7C1D147F61C}" srcOrd="0" destOrd="0" presId="urn:microsoft.com/office/officeart/2018/2/layout/IconVerticalSolidList"/>
    <dgm:cxn modelId="{1D2F2DCF-D062-4E42-98C3-C759A337CDA5}" type="presParOf" srcId="{5CB14611-7C0D-44DF-9A20-7D4988B856B0}" destId="{37CC1096-F7F6-41BB-8439-3FB4913296A2}" srcOrd="1" destOrd="0" presId="urn:microsoft.com/office/officeart/2018/2/layout/IconVerticalSolidList"/>
    <dgm:cxn modelId="{14134376-99F2-E64E-AA6D-2A52136CFB7D}" type="presParOf" srcId="{5CB14611-7C0D-44DF-9A20-7D4988B856B0}" destId="{FC143DB8-DBF9-4B93-93AB-52C67A8BB47C}" srcOrd="2" destOrd="0" presId="urn:microsoft.com/office/officeart/2018/2/layout/IconVerticalSolidList"/>
    <dgm:cxn modelId="{8AD78CAA-81D0-3142-A4DE-66C3EBC1F219}" type="presParOf" srcId="{5CB14611-7C0D-44DF-9A20-7D4988B856B0}" destId="{3132C12A-03B1-48B6-9B64-18C27D4EA6C1}" srcOrd="3" destOrd="0" presId="urn:microsoft.com/office/officeart/2018/2/layout/IconVerticalSolidList"/>
    <dgm:cxn modelId="{EFC3393A-94C3-A24A-87E9-DC819048845F}" type="presParOf" srcId="{F6D322D6-86A8-4D97-B0C5-B8AFA31013C0}" destId="{1D27CC79-3380-45C9-9934-9A18517A1FC1}" srcOrd="5" destOrd="0" presId="urn:microsoft.com/office/officeart/2018/2/layout/IconVerticalSolidList"/>
    <dgm:cxn modelId="{19CEC662-A503-2943-A24A-1FEC192DA1C2}" type="presParOf" srcId="{F6D322D6-86A8-4D97-B0C5-B8AFA31013C0}" destId="{21E9AF29-2E21-4CDE-B1F1-8FFDF68BC92D}" srcOrd="6" destOrd="0" presId="urn:microsoft.com/office/officeart/2018/2/layout/IconVerticalSolidList"/>
    <dgm:cxn modelId="{CAB2618D-E92A-F446-9C5D-005317253E0F}" type="presParOf" srcId="{21E9AF29-2E21-4CDE-B1F1-8FFDF68BC92D}" destId="{53F4EFAD-B6E0-4861-92F6-594CE667AF2B}" srcOrd="0" destOrd="0" presId="urn:microsoft.com/office/officeart/2018/2/layout/IconVerticalSolidList"/>
    <dgm:cxn modelId="{CAFC31F2-2BD4-C240-BB30-884988B0FFFE}" type="presParOf" srcId="{21E9AF29-2E21-4CDE-B1F1-8FFDF68BC92D}" destId="{62896B52-2594-4F95-9728-6B58B0DDDC54}" srcOrd="1" destOrd="0" presId="urn:microsoft.com/office/officeart/2018/2/layout/IconVerticalSolidList"/>
    <dgm:cxn modelId="{5EFCD1C6-A519-4E43-A49B-C63FE968E72A}" type="presParOf" srcId="{21E9AF29-2E21-4CDE-B1F1-8FFDF68BC92D}" destId="{E08B590E-E1AE-4F34-91FC-14AFD77C6716}" srcOrd="2" destOrd="0" presId="urn:microsoft.com/office/officeart/2018/2/layout/IconVerticalSolidList"/>
    <dgm:cxn modelId="{5B24D57C-02F4-424E-8635-C000C0F57E03}" type="presParOf" srcId="{21E9AF29-2E21-4CDE-B1F1-8FFDF68BC92D}" destId="{47F4EFC3-7E17-471F-8425-649E53EC43EA}" srcOrd="3" destOrd="0" presId="urn:microsoft.com/office/officeart/2018/2/layout/IconVerticalSolidList"/>
    <dgm:cxn modelId="{B73162C4-DD30-5C4E-B80D-0A6DBF14597F}" type="presParOf" srcId="{F6D322D6-86A8-4D97-B0C5-B8AFA31013C0}" destId="{44925F13-4619-4189-939B-15D77F9A9EC3}" srcOrd="7" destOrd="0" presId="urn:microsoft.com/office/officeart/2018/2/layout/IconVerticalSolidList"/>
    <dgm:cxn modelId="{F1674848-E5CF-DB4A-ABC5-64D666C0CAD7}" type="presParOf" srcId="{F6D322D6-86A8-4D97-B0C5-B8AFA31013C0}" destId="{B616A894-1439-41A0-A0E8-3116A7096F18}" srcOrd="8" destOrd="0" presId="urn:microsoft.com/office/officeart/2018/2/layout/IconVerticalSolidList"/>
    <dgm:cxn modelId="{F9B0BB24-7041-E144-9100-4CA3F6D60437}" type="presParOf" srcId="{B616A894-1439-41A0-A0E8-3116A7096F18}" destId="{0B5B9871-25C4-49F1-9531-A3E0B43B1417}" srcOrd="0" destOrd="0" presId="urn:microsoft.com/office/officeart/2018/2/layout/IconVerticalSolidList"/>
    <dgm:cxn modelId="{40329B6D-8DAD-C643-ADC9-9DC79C7E60F5}" type="presParOf" srcId="{B616A894-1439-41A0-A0E8-3116A7096F18}" destId="{9E432F89-B20B-4BBF-8CFA-9F3B0F0A58EA}" srcOrd="1" destOrd="0" presId="urn:microsoft.com/office/officeart/2018/2/layout/IconVerticalSolidList"/>
    <dgm:cxn modelId="{DA6C34F3-136D-1642-9CC6-7C84A742445F}" type="presParOf" srcId="{B616A894-1439-41A0-A0E8-3116A7096F18}" destId="{3DD8C98F-671D-4B81-BEA6-66D905921FD8}" srcOrd="2" destOrd="0" presId="urn:microsoft.com/office/officeart/2018/2/layout/IconVerticalSolidList"/>
    <dgm:cxn modelId="{64ED43B6-6201-3042-85E5-174B2B892F02}" type="presParOf" srcId="{B616A894-1439-41A0-A0E8-3116A7096F18}" destId="{1EB84C9B-39D8-47D6-BDCD-0B57787337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E56107-75FE-4801-86A7-FD704E309FD2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7244EC-E6BA-4A7E-8588-9E6CC1812D8D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/>
            <a:t>Machine Learning (ML) techniques have significantly advanced Particle Physics.</a:t>
          </a:r>
          <a:endParaRPr lang="en-US" dirty="0"/>
        </a:p>
      </dgm:t>
    </dgm:pt>
    <dgm:pt modelId="{8DC6E8B9-4A90-4614-B4F2-36EF7D54CFC9}" type="parTrans" cxnId="{3D8D39CB-0021-4233-8E86-CB6D3698B72C}">
      <dgm:prSet/>
      <dgm:spPr/>
      <dgm:t>
        <a:bodyPr/>
        <a:lstStyle/>
        <a:p>
          <a:endParaRPr lang="en-US"/>
        </a:p>
      </dgm:t>
    </dgm:pt>
    <dgm:pt modelId="{9A2E8CC1-2FCF-4E78-ABE4-711ED77C618C}" type="sibTrans" cxnId="{3D8D39CB-0021-4233-8E86-CB6D3698B72C}">
      <dgm:prSet/>
      <dgm:spPr/>
      <dgm:t>
        <a:bodyPr/>
        <a:lstStyle/>
        <a:p>
          <a:endParaRPr lang="en-US"/>
        </a:p>
      </dgm:t>
    </dgm:pt>
    <dgm:pt modelId="{D82E9DB5-088A-4D7D-B728-3116E6ACED4D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/>
            <a:t>The limitations of classical computer architectures lead to exploring new solutions like neuromorphic computing</a:t>
          </a:r>
          <a:endParaRPr lang="en-US" dirty="0"/>
        </a:p>
      </dgm:t>
    </dgm:pt>
    <dgm:pt modelId="{2A296BBC-94A5-4ECD-96A3-1514DB166DF2}" type="parTrans" cxnId="{9700366C-8DD4-418D-9D78-39E62284B4C4}">
      <dgm:prSet/>
      <dgm:spPr/>
      <dgm:t>
        <a:bodyPr/>
        <a:lstStyle/>
        <a:p>
          <a:endParaRPr lang="en-US"/>
        </a:p>
      </dgm:t>
    </dgm:pt>
    <dgm:pt modelId="{474861F4-ABB4-49EB-AD0F-D1EA7B7AF93C}" type="sibTrans" cxnId="{9700366C-8DD4-418D-9D78-39E62284B4C4}">
      <dgm:prSet/>
      <dgm:spPr/>
      <dgm:t>
        <a:bodyPr/>
        <a:lstStyle/>
        <a:p>
          <a:endParaRPr lang="en-US"/>
        </a:p>
      </dgm:t>
    </dgm:pt>
    <dgm:pt modelId="{28641E9A-1572-4FD1-B401-C49B8DB4E59E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/>
            <a:t>Neuromorphic systems offer rapid parallel processing and energy efficiency.</a:t>
          </a:r>
          <a:endParaRPr lang="en-US" dirty="0"/>
        </a:p>
      </dgm:t>
    </dgm:pt>
    <dgm:pt modelId="{212FE050-9FF6-47DC-BC9D-30BAFA20C5B8}" type="parTrans" cxnId="{8D8B22C2-10BF-4B3E-A69B-201E9D459A9E}">
      <dgm:prSet/>
      <dgm:spPr/>
      <dgm:t>
        <a:bodyPr/>
        <a:lstStyle/>
        <a:p>
          <a:endParaRPr lang="en-US"/>
        </a:p>
      </dgm:t>
    </dgm:pt>
    <dgm:pt modelId="{9071527E-0113-42F6-8D6E-36E551C8FB76}" type="sibTrans" cxnId="{8D8B22C2-10BF-4B3E-A69B-201E9D459A9E}">
      <dgm:prSet/>
      <dgm:spPr/>
      <dgm:t>
        <a:bodyPr/>
        <a:lstStyle/>
        <a:p>
          <a:endParaRPr lang="en-US"/>
        </a:p>
      </dgm:t>
    </dgm:pt>
    <dgm:pt modelId="{41885784-19CA-4073-B13E-D3DEFB48BD43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/>
            <a:t>Hybrid models combining SNNs and Transformer attention mechanisms handle large data streams effectively.</a:t>
          </a:r>
          <a:endParaRPr lang="en-US" dirty="0"/>
        </a:p>
      </dgm:t>
    </dgm:pt>
    <dgm:pt modelId="{6FC57022-D9BB-4AE1-9342-F28D9CB36DD7}" type="parTrans" cxnId="{C82A3FB7-E8AE-4452-8109-7B611FECAA1B}">
      <dgm:prSet/>
      <dgm:spPr/>
      <dgm:t>
        <a:bodyPr/>
        <a:lstStyle/>
        <a:p>
          <a:endParaRPr lang="en-US"/>
        </a:p>
      </dgm:t>
    </dgm:pt>
    <dgm:pt modelId="{E6EAA3F8-C5C6-4686-8A0E-D580CCD26B32}" type="sibTrans" cxnId="{C82A3FB7-E8AE-4452-8109-7B611FECAA1B}">
      <dgm:prSet/>
      <dgm:spPr/>
      <dgm:t>
        <a:bodyPr/>
        <a:lstStyle/>
        <a:p>
          <a:endParaRPr lang="en-US"/>
        </a:p>
      </dgm:t>
    </dgm:pt>
    <dgm:pt modelId="{4CA165EC-475C-4D13-B905-B4A5B179F2E2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0" i="0" u="none"/>
            <a:t>The HLS4ML package simplifies adapting complex ML models to FPGA hardware.</a:t>
          </a:r>
          <a:endParaRPr lang="en-US" dirty="0"/>
        </a:p>
      </dgm:t>
    </dgm:pt>
    <dgm:pt modelId="{9ECA26B1-DDEE-464A-8C94-E371143B4F17}" type="parTrans" cxnId="{278374F0-3B3A-4F9C-BC60-97EC45134D5D}">
      <dgm:prSet/>
      <dgm:spPr/>
      <dgm:t>
        <a:bodyPr/>
        <a:lstStyle/>
        <a:p>
          <a:endParaRPr lang="en-US"/>
        </a:p>
      </dgm:t>
    </dgm:pt>
    <dgm:pt modelId="{98BC2E89-E94D-4AC9-BE14-D32551E0BA2C}" type="sibTrans" cxnId="{278374F0-3B3A-4F9C-BC60-97EC45134D5D}">
      <dgm:prSet/>
      <dgm:spPr/>
      <dgm:t>
        <a:bodyPr/>
        <a:lstStyle/>
        <a:p>
          <a:endParaRPr lang="en-US"/>
        </a:p>
      </dgm:t>
    </dgm:pt>
    <dgm:pt modelId="{DA82D505-6AE9-40C6-91FD-C58CB405C42E}">
      <dgm:prSet/>
      <dgm:spPr/>
      <dgm:t>
        <a:bodyPr/>
        <a:lstStyle/>
        <a:p>
          <a:pPr>
            <a:lnSpc>
              <a:spcPct val="100000"/>
            </a:lnSpc>
          </a:pPr>
          <a:endParaRPr lang="tr-TR"/>
        </a:p>
      </dgm:t>
    </dgm:pt>
    <dgm:pt modelId="{B27F53A3-2C9D-4FCC-9732-2F6E5718A700}" type="sibTrans" cxnId="{4E873E9F-FB35-49AB-8576-13EE6449B6D9}">
      <dgm:prSet/>
      <dgm:spPr/>
      <dgm:t>
        <a:bodyPr/>
        <a:lstStyle/>
        <a:p>
          <a:endParaRPr lang="en-US"/>
        </a:p>
      </dgm:t>
    </dgm:pt>
    <dgm:pt modelId="{3738A4DE-8988-4097-B689-9F3D8C3A7878}" type="parTrans" cxnId="{4E873E9F-FB35-49AB-8576-13EE6449B6D9}">
      <dgm:prSet/>
      <dgm:spPr/>
      <dgm:t>
        <a:bodyPr/>
        <a:lstStyle/>
        <a:p>
          <a:endParaRPr lang="en-US"/>
        </a:p>
      </dgm:t>
    </dgm:pt>
    <dgm:pt modelId="{CEC25F19-2CD2-D04B-80EC-C922C383EF5B}" type="pres">
      <dgm:prSet presAssocID="{B3E56107-75FE-4801-86A7-FD704E309FD2}" presName="outerComposite" presStyleCnt="0">
        <dgm:presLayoutVars>
          <dgm:chMax val="5"/>
          <dgm:dir/>
          <dgm:resizeHandles val="exact"/>
        </dgm:presLayoutVars>
      </dgm:prSet>
      <dgm:spPr/>
    </dgm:pt>
    <dgm:pt modelId="{D4C74367-C20D-354D-89B2-6884446D6D9E}" type="pres">
      <dgm:prSet presAssocID="{B3E56107-75FE-4801-86A7-FD704E309FD2}" presName="dummyMaxCanvas" presStyleCnt="0">
        <dgm:presLayoutVars/>
      </dgm:prSet>
      <dgm:spPr/>
    </dgm:pt>
    <dgm:pt modelId="{A447C836-FC46-414B-810D-6767CE66EA88}" type="pres">
      <dgm:prSet presAssocID="{B3E56107-75FE-4801-86A7-FD704E309FD2}" presName="FiveNodes_1" presStyleLbl="node1" presStyleIdx="0" presStyleCnt="5">
        <dgm:presLayoutVars>
          <dgm:bulletEnabled val="1"/>
        </dgm:presLayoutVars>
      </dgm:prSet>
      <dgm:spPr/>
    </dgm:pt>
    <dgm:pt modelId="{24D44DE7-C711-034F-9222-216C1D5F41DD}" type="pres">
      <dgm:prSet presAssocID="{B3E56107-75FE-4801-86A7-FD704E309FD2}" presName="FiveNodes_2" presStyleLbl="node1" presStyleIdx="1" presStyleCnt="5">
        <dgm:presLayoutVars>
          <dgm:bulletEnabled val="1"/>
        </dgm:presLayoutVars>
      </dgm:prSet>
      <dgm:spPr/>
    </dgm:pt>
    <dgm:pt modelId="{7D4888A4-E691-FF4A-B82B-2FC18EB2512D}" type="pres">
      <dgm:prSet presAssocID="{B3E56107-75FE-4801-86A7-FD704E309FD2}" presName="FiveNodes_3" presStyleLbl="node1" presStyleIdx="2" presStyleCnt="5">
        <dgm:presLayoutVars>
          <dgm:bulletEnabled val="1"/>
        </dgm:presLayoutVars>
      </dgm:prSet>
      <dgm:spPr/>
    </dgm:pt>
    <dgm:pt modelId="{CDBF5B23-40F8-814B-AC84-A7CDA1719B0C}" type="pres">
      <dgm:prSet presAssocID="{B3E56107-75FE-4801-86A7-FD704E309FD2}" presName="FiveNodes_4" presStyleLbl="node1" presStyleIdx="3" presStyleCnt="5">
        <dgm:presLayoutVars>
          <dgm:bulletEnabled val="1"/>
        </dgm:presLayoutVars>
      </dgm:prSet>
      <dgm:spPr/>
    </dgm:pt>
    <dgm:pt modelId="{AACCFA7C-8B09-8342-BA04-6A28141F0372}" type="pres">
      <dgm:prSet presAssocID="{B3E56107-75FE-4801-86A7-FD704E309FD2}" presName="FiveNodes_5" presStyleLbl="node1" presStyleIdx="4" presStyleCnt="5">
        <dgm:presLayoutVars>
          <dgm:bulletEnabled val="1"/>
        </dgm:presLayoutVars>
      </dgm:prSet>
      <dgm:spPr/>
    </dgm:pt>
    <dgm:pt modelId="{14B29585-F2AD-FA43-9256-3D1BECBCB208}" type="pres">
      <dgm:prSet presAssocID="{B3E56107-75FE-4801-86A7-FD704E309FD2}" presName="FiveConn_1-2" presStyleLbl="fgAccFollowNode1" presStyleIdx="0" presStyleCnt="4">
        <dgm:presLayoutVars>
          <dgm:bulletEnabled val="1"/>
        </dgm:presLayoutVars>
      </dgm:prSet>
      <dgm:spPr/>
    </dgm:pt>
    <dgm:pt modelId="{DB3E9696-BF39-D74C-8BD5-5C31162E3E0D}" type="pres">
      <dgm:prSet presAssocID="{B3E56107-75FE-4801-86A7-FD704E309FD2}" presName="FiveConn_2-3" presStyleLbl="fgAccFollowNode1" presStyleIdx="1" presStyleCnt="4">
        <dgm:presLayoutVars>
          <dgm:bulletEnabled val="1"/>
        </dgm:presLayoutVars>
      </dgm:prSet>
      <dgm:spPr/>
    </dgm:pt>
    <dgm:pt modelId="{32AF9734-E362-9B4A-B885-F32DA9106A8B}" type="pres">
      <dgm:prSet presAssocID="{B3E56107-75FE-4801-86A7-FD704E309FD2}" presName="FiveConn_3-4" presStyleLbl="fgAccFollowNode1" presStyleIdx="2" presStyleCnt="4">
        <dgm:presLayoutVars>
          <dgm:bulletEnabled val="1"/>
        </dgm:presLayoutVars>
      </dgm:prSet>
      <dgm:spPr/>
    </dgm:pt>
    <dgm:pt modelId="{905A7C03-3267-1B43-AAB3-6A5958A4070B}" type="pres">
      <dgm:prSet presAssocID="{B3E56107-75FE-4801-86A7-FD704E309FD2}" presName="FiveConn_4-5" presStyleLbl="fgAccFollowNode1" presStyleIdx="3" presStyleCnt="4">
        <dgm:presLayoutVars>
          <dgm:bulletEnabled val="1"/>
        </dgm:presLayoutVars>
      </dgm:prSet>
      <dgm:spPr/>
    </dgm:pt>
    <dgm:pt modelId="{38A7FD7C-CE95-0944-AFD8-797A258484DE}" type="pres">
      <dgm:prSet presAssocID="{B3E56107-75FE-4801-86A7-FD704E309FD2}" presName="FiveNodes_1_text" presStyleLbl="node1" presStyleIdx="4" presStyleCnt="5">
        <dgm:presLayoutVars>
          <dgm:bulletEnabled val="1"/>
        </dgm:presLayoutVars>
      </dgm:prSet>
      <dgm:spPr/>
    </dgm:pt>
    <dgm:pt modelId="{28B7A17E-3F12-E643-A93D-2EDF472EAB57}" type="pres">
      <dgm:prSet presAssocID="{B3E56107-75FE-4801-86A7-FD704E309FD2}" presName="FiveNodes_2_text" presStyleLbl="node1" presStyleIdx="4" presStyleCnt="5">
        <dgm:presLayoutVars>
          <dgm:bulletEnabled val="1"/>
        </dgm:presLayoutVars>
      </dgm:prSet>
      <dgm:spPr/>
    </dgm:pt>
    <dgm:pt modelId="{F7085339-CF9A-504A-B55A-DD90DDF58C02}" type="pres">
      <dgm:prSet presAssocID="{B3E56107-75FE-4801-86A7-FD704E309FD2}" presName="FiveNodes_3_text" presStyleLbl="node1" presStyleIdx="4" presStyleCnt="5">
        <dgm:presLayoutVars>
          <dgm:bulletEnabled val="1"/>
        </dgm:presLayoutVars>
      </dgm:prSet>
      <dgm:spPr/>
    </dgm:pt>
    <dgm:pt modelId="{73E501A4-08A3-9A4B-B2BD-2EC6E7BE35A2}" type="pres">
      <dgm:prSet presAssocID="{B3E56107-75FE-4801-86A7-FD704E309FD2}" presName="FiveNodes_4_text" presStyleLbl="node1" presStyleIdx="4" presStyleCnt="5">
        <dgm:presLayoutVars>
          <dgm:bulletEnabled val="1"/>
        </dgm:presLayoutVars>
      </dgm:prSet>
      <dgm:spPr/>
    </dgm:pt>
    <dgm:pt modelId="{D9853D34-D6EC-C947-8BF0-9D5FD52B5E73}" type="pres">
      <dgm:prSet presAssocID="{B3E56107-75FE-4801-86A7-FD704E309FD2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6F79720C-B68F-6447-90F1-44C896A2C712}" type="presOf" srcId="{9071527E-0113-42F6-8D6E-36E551C8FB76}" destId="{32AF9734-E362-9B4A-B885-F32DA9106A8B}" srcOrd="0" destOrd="0" presId="urn:microsoft.com/office/officeart/2005/8/layout/vProcess5"/>
    <dgm:cxn modelId="{0548860D-2DBB-224C-B567-B5FB38C9BC77}" type="presOf" srcId="{4CA165EC-475C-4D13-B905-B4A5B179F2E2}" destId="{D9853D34-D6EC-C947-8BF0-9D5FD52B5E73}" srcOrd="1" destOrd="0" presId="urn:microsoft.com/office/officeart/2005/8/layout/vProcess5"/>
    <dgm:cxn modelId="{7C259023-8BD1-9347-B893-AE38791E8D18}" type="presOf" srcId="{AA7244EC-E6BA-4A7E-8588-9E6CC1812D8D}" destId="{A447C836-FC46-414B-810D-6767CE66EA88}" srcOrd="0" destOrd="0" presId="urn:microsoft.com/office/officeart/2005/8/layout/vProcess5"/>
    <dgm:cxn modelId="{25AFCF26-B188-8C4F-8365-F0B5C22EA805}" type="presOf" srcId="{28641E9A-1572-4FD1-B401-C49B8DB4E59E}" destId="{F7085339-CF9A-504A-B55A-DD90DDF58C02}" srcOrd="1" destOrd="0" presId="urn:microsoft.com/office/officeart/2005/8/layout/vProcess5"/>
    <dgm:cxn modelId="{AE95E629-48E7-C846-A744-1D79C313B3EB}" type="presOf" srcId="{D82E9DB5-088A-4D7D-B728-3116E6ACED4D}" destId="{24D44DE7-C711-034F-9222-216C1D5F41DD}" srcOrd="0" destOrd="0" presId="urn:microsoft.com/office/officeart/2005/8/layout/vProcess5"/>
    <dgm:cxn modelId="{5DC8C735-CDBF-C742-9B66-2DFDCFC3803F}" type="presOf" srcId="{28641E9A-1572-4FD1-B401-C49B8DB4E59E}" destId="{7D4888A4-E691-FF4A-B82B-2FC18EB2512D}" srcOrd="0" destOrd="0" presId="urn:microsoft.com/office/officeart/2005/8/layout/vProcess5"/>
    <dgm:cxn modelId="{44AB2038-E23F-DF4E-A677-AAEF7D360D8B}" type="presOf" srcId="{AA7244EC-E6BA-4A7E-8588-9E6CC1812D8D}" destId="{38A7FD7C-CE95-0944-AFD8-797A258484DE}" srcOrd="1" destOrd="0" presId="urn:microsoft.com/office/officeart/2005/8/layout/vProcess5"/>
    <dgm:cxn modelId="{9700366C-8DD4-418D-9D78-39E62284B4C4}" srcId="{B3E56107-75FE-4801-86A7-FD704E309FD2}" destId="{D82E9DB5-088A-4D7D-B728-3116E6ACED4D}" srcOrd="1" destOrd="0" parTransId="{2A296BBC-94A5-4ECD-96A3-1514DB166DF2}" sibTransId="{474861F4-ABB4-49EB-AD0F-D1EA7B7AF93C}"/>
    <dgm:cxn modelId="{6D6CD058-8BA2-004A-9EC3-B657EA6BAF7F}" type="presOf" srcId="{41885784-19CA-4073-B13E-D3DEFB48BD43}" destId="{73E501A4-08A3-9A4B-B2BD-2EC6E7BE35A2}" srcOrd="1" destOrd="0" presId="urn:microsoft.com/office/officeart/2005/8/layout/vProcess5"/>
    <dgm:cxn modelId="{56EDD399-628F-F540-9F33-F149235EB843}" type="presOf" srcId="{D82E9DB5-088A-4D7D-B728-3116E6ACED4D}" destId="{28B7A17E-3F12-E643-A93D-2EDF472EAB57}" srcOrd="1" destOrd="0" presId="urn:microsoft.com/office/officeart/2005/8/layout/vProcess5"/>
    <dgm:cxn modelId="{86D1CB9B-D785-6743-8B58-5C4A389BF442}" type="presOf" srcId="{B3E56107-75FE-4801-86A7-FD704E309FD2}" destId="{CEC25F19-2CD2-D04B-80EC-C922C383EF5B}" srcOrd="0" destOrd="0" presId="urn:microsoft.com/office/officeart/2005/8/layout/vProcess5"/>
    <dgm:cxn modelId="{4E873E9F-FB35-49AB-8576-13EE6449B6D9}" srcId="{B3E56107-75FE-4801-86A7-FD704E309FD2}" destId="{DA82D505-6AE9-40C6-91FD-C58CB405C42E}" srcOrd="5" destOrd="0" parTransId="{3738A4DE-8988-4097-B689-9F3D8C3A7878}" sibTransId="{B27F53A3-2C9D-4FCC-9732-2F6E5718A700}"/>
    <dgm:cxn modelId="{904BB3A3-8B3A-E540-878C-2B9AA719AF24}" type="presOf" srcId="{474861F4-ABB4-49EB-AD0F-D1EA7B7AF93C}" destId="{DB3E9696-BF39-D74C-8BD5-5C31162E3E0D}" srcOrd="0" destOrd="0" presId="urn:microsoft.com/office/officeart/2005/8/layout/vProcess5"/>
    <dgm:cxn modelId="{C82A3FB7-E8AE-4452-8109-7B611FECAA1B}" srcId="{B3E56107-75FE-4801-86A7-FD704E309FD2}" destId="{41885784-19CA-4073-B13E-D3DEFB48BD43}" srcOrd="3" destOrd="0" parTransId="{6FC57022-D9BB-4AE1-9342-F28D9CB36DD7}" sibTransId="{E6EAA3F8-C5C6-4686-8A0E-D580CCD26B32}"/>
    <dgm:cxn modelId="{C5460EBF-6535-544E-A583-1E93C4C25F85}" type="presOf" srcId="{9A2E8CC1-2FCF-4E78-ABE4-711ED77C618C}" destId="{14B29585-F2AD-FA43-9256-3D1BECBCB208}" srcOrd="0" destOrd="0" presId="urn:microsoft.com/office/officeart/2005/8/layout/vProcess5"/>
    <dgm:cxn modelId="{C6EA83BF-9D36-6741-8366-86285FCD8710}" type="presOf" srcId="{E6EAA3F8-C5C6-4686-8A0E-D580CCD26B32}" destId="{905A7C03-3267-1B43-AAB3-6A5958A4070B}" srcOrd="0" destOrd="0" presId="urn:microsoft.com/office/officeart/2005/8/layout/vProcess5"/>
    <dgm:cxn modelId="{949A5CC0-4C24-5643-A711-365C1547CB2F}" type="presOf" srcId="{4CA165EC-475C-4D13-B905-B4A5B179F2E2}" destId="{AACCFA7C-8B09-8342-BA04-6A28141F0372}" srcOrd="0" destOrd="0" presId="urn:microsoft.com/office/officeart/2005/8/layout/vProcess5"/>
    <dgm:cxn modelId="{8D8B22C2-10BF-4B3E-A69B-201E9D459A9E}" srcId="{B3E56107-75FE-4801-86A7-FD704E309FD2}" destId="{28641E9A-1572-4FD1-B401-C49B8DB4E59E}" srcOrd="2" destOrd="0" parTransId="{212FE050-9FF6-47DC-BC9D-30BAFA20C5B8}" sibTransId="{9071527E-0113-42F6-8D6E-36E551C8FB76}"/>
    <dgm:cxn modelId="{373C45C2-732F-BC4A-983C-7822C68F3806}" type="presOf" srcId="{41885784-19CA-4073-B13E-D3DEFB48BD43}" destId="{CDBF5B23-40F8-814B-AC84-A7CDA1719B0C}" srcOrd="0" destOrd="0" presId="urn:microsoft.com/office/officeart/2005/8/layout/vProcess5"/>
    <dgm:cxn modelId="{3D8D39CB-0021-4233-8E86-CB6D3698B72C}" srcId="{B3E56107-75FE-4801-86A7-FD704E309FD2}" destId="{AA7244EC-E6BA-4A7E-8588-9E6CC1812D8D}" srcOrd="0" destOrd="0" parTransId="{8DC6E8B9-4A90-4614-B4F2-36EF7D54CFC9}" sibTransId="{9A2E8CC1-2FCF-4E78-ABE4-711ED77C618C}"/>
    <dgm:cxn modelId="{278374F0-3B3A-4F9C-BC60-97EC45134D5D}" srcId="{B3E56107-75FE-4801-86A7-FD704E309FD2}" destId="{4CA165EC-475C-4D13-B905-B4A5B179F2E2}" srcOrd="4" destOrd="0" parTransId="{9ECA26B1-DDEE-464A-8C94-E371143B4F17}" sibTransId="{98BC2E89-E94D-4AC9-BE14-D32551E0BA2C}"/>
    <dgm:cxn modelId="{BFD55AAC-AD5E-854B-8CAE-A5FB1E39150E}" type="presParOf" srcId="{CEC25F19-2CD2-D04B-80EC-C922C383EF5B}" destId="{D4C74367-C20D-354D-89B2-6884446D6D9E}" srcOrd="0" destOrd="0" presId="urn:microsoft.com/office/officeart/2005/8/layout/vProcess5"/>
    <dgm:cxn modelId="{7485B92F-D683-7244-9308-D723DCA20AB6}" type="presParOf" srcId="{CEC25F19-2CD2-D04B-80EC-C922C383EF5B}" destId="{A447C836-FC46-414B-810D-6767CE66EA88}" srcOrd="1" destOrd="0" presId="urn:microsoft.com/office/officeart/2005/8/layout/vProcess5"/>
    <dgm:cxn modelId="{2125DB88-1392-8E45-BA54-F297B672F810}" type="presParOf" srcId="{CEC25F19-2CD2-D04B-80EC-C922C383EF5B}" destId="{24D44DE7-C711-034F-9222-216C1D5F41DD}" srcOrd="2" destOrd="0" presId="urn:microsoft.com/office/officeart/2005/8/layout/vProcess5"/>
    <dgm:cxn modelId="{81494E9E-8DEC-A145-8EBB-7D27A4301CA0}" type="presParOf" srcId="{CEC25F19-2CD2-D04B-80EC-C922C383EF5B}" destId="{7D4888A4-E691-FF4A-B82B-2FC18EB2512D}" srcOrd="3" destOrd="0" presId="urn:microsoft.com/office/officeart/2005/8/layout/vProcess5"/>
    <dgm:cxn modelId="{C1255FC2-BFDF-444A-BBF4-1B7E8A397ECB}" type="presParOf" srcId="{CEC25F19-2CD2-D04B-80EC-C922C383EF5B}" destId="{CDBF5B23-40F8-814B-AC84-A7CDA1719B0C}" srcOrd="4" destOrd="0" presId="urn:microsoft.com/office/officeart/2005/8/layout/vProcess5"/>
    <dgm:cxn modelId="{4ED77362-0780-4449-8266-C245F54237CA}" type="presParOf" srcId="{CEC25F19-2CD2-D04B-80EC-C922C383EF5B}" destId="{AACCFA7C-8B09-8342-BA04-6A28141F0372}" srcOrd="5" destOrd="0" presId="urn:microsoft.com/office/officeart/2005/8/layout/vProcess5"/>
    <dgm:cxn modelId="{8461F13F-38DF-074C-BA32-B92EBDB75434}" type="presParOf" srcId="{CEC25F19-2CD2-D04B-80EC-C922C383EF5B}" destId="{14B29585-F2AD-FA43-9256-3D1BECBCB208}" srcOrd="6" destOrd="0" presId="urn:microsoft.com/office/officeart/2005/8/layout/vProcess5"/>
    <dgm:cxn modelId="{152C878D-D482-3F41-8280-5C29AE5EC556}" type="presParOf" srcId="{CEC25F19-2CD2-D04B-80EC-C922C383EF5B}" destId="{DB3E9696-BF39-D74C-8BD5-5C31162E3E0D}" srcOrd="7" destOrd="0" presId="urn:microsoft.com/office/officeart/2005/8/layout/vProcess5"/>
    <dgm:cxn modelId="{2F7D22D0-E4A2-CE4F-98F4-C61C48A6FB9E}" type="presParOf" srcId="{CEC25F19-2CD2-D04B-80EC-C922C383EF5B}" destId="{32AF9734-E362-9B4A-B885-F32DA9106A8B}" srcOrd="8" destOrd="0" presId="urn:microsoft.com/office/officeart/2005/8/layout/vProcess5"/>
    <dgm:cxn modelId="{623E953E-2AE9-2F43-9D23-B875E495007B}" type="presParOf" srcId="{CEC25F19-2CD2-D04B-80EC-C922C383EF5B}" destId="{905A7C03-3267-1B43-AAB3-6A5958A4070B}" srcOrd="9" destOrd="0" presId="urn:microsoft.com/office/officeart/2005/8/layout/vProcess5"/>
    <dgm:cxn modelId="{89576189-5828-5A47-80DC-D2DD0C2DE7E4}" type="presParOf" srcId="{CEC25F19-2CD2-D04B-80EC-C922C383EF5B}" destId="{38A7FD7C-CE95-0944-AFD8-797A258484DE}" srcOrd="10" destOrd="0" presId="urn:microsoft.com/office/officeart/2005/8/layout/vProcess5"/>
    <dgm:cxn modelId="{BD16CBD1-80E3-634E-B7E9-53517B0A7C09}" type="presParOf" srcId="{CEC25F19-2CD2-D04B-80EC-C922C383EF5B}" destId="{28B7A17E-3F12-E643-A93D-2EDF472EAB57}" srcOrd="11" destOrd="0" presId="urn:microsoft.com/office/officeart/2005/8/layout/vProcess5"/>
    <dgm:cxn modelId="{4C8113EE-B205-D746-8967-5D8C9ECD38C5}" type="presParOf" srcId="{CEC25F19-2CD2-D04B-80EC-C922C383EF5B}" destId="{F7085339-CF9A-504A-B55A-DD90DDF58C02}" srcOrd="12" destOrd="0" presId="urn:microsoft.com/office/officeart/2005/8/layout/vProcess5"/>
    <dgm:cxn modelId="{2115C2D0-132A-784A-95E8-861CBCFFA81A}" type="presParOf" srcId="{CEC25F19-2CD2-D04B-80EC-C922C383EF5B}" destId="{73E501A4-08A3-9A4B-B2BD-2EC6E7BE35A2}" srcOrd="13" destOrd="0" presId="urn:microsoft.com/office/officeart/2005/8/layout/vProcess5"/>
    <dgm:cxn modelId="{16C90A49-6699-9A4A-BF42-17E6AB7C8EA8}" type="presParOf" srcId="{CEC25F19-2CD2-D04B-80EC-C922C383EF5B}" destId="{D9853D34-D6EC-C947-8BF0-9D5FD52B5E7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29C06C-BCEB-49CA-931F-0BEA6948FE96}" type="doc">
      <dgm:prSet loTypeId="urn:microsoft.com/office/officeart/2016/7/layout/HorizontalAction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B5A86A1E-1EC4-4AA6-8250-EBBA44ACD8E0}">
      <dgm:prSet/>
      <dgm:spPr/>
      <dgm:t>
        <a:bodyPr/>
        <a:lstStyle/>
        <a:p>
          <a:r>
            <a:rPr lang="tr-TR" dirty="0"/>
            <a:t>Mathematical models of Datasets </a:t>
          </a:r>
          <a:endParaRPr lang="en-US" b="1" dirty="0"/>
        </a:p>
      </dgm:t>
    </dgm:pt>
    <dgm:pt modelId="{71AEF6E6-C1E0-4F54-BFF6-A340D0901AAF}" type="parTrans" cxnId="{16852912-AFB1-41B1-90A1-EE9F72630CA7}">
      <dgm:prSet/>
      <dgm:spPr/>
      <dgm:t>
        <a:bodyPr/>
        <a:lstStyle/>
        <a:p>
          <a:endParaRPr lang="en-US"/>
        </a:p>
      </dgm:t>
    </dgm:pt>
    <dgm:pt modelId="{17705E54-EAD6-4A00-A457-6F9D3C4A7239}" type="sibTrans" cxnId="{16852912-AFB1-41B1-90A1-EE9F72630CA7}">
      <dgm:prSet/>
      <dgm:spPr/>
      <dgm:t>
        <a:bodyPr/>
        <a:lstStyle/>
        <a:p>
          <a:endParaRPr lang="en-US"/>
        </a:p>
      </dgm:t>
    </dgm:pt>
    <dgm:pt modelId="{1255809C-C1D2-4437-AD63-560AF782821B}">
      <dgm:prSet/>
      <dgm:spPr/>
      <dgm:t>
        <a:bodyPr/>
        <a:lstStyle/>
        <a:p>
          <a:r>
            <a:rPr lang="en-US" dirty="0"/>
            <a:t>- </a:t>
          </a:r>
          <a:r>
            <a:rPr lang="tr-TR" b="0" i="0" u="none" dirty="0" err="1"/>
            <a:t>The</a:t>
          </a:r>
          <a:r>
            <a:rPr lang="tr-TR" b="0" i="0" u="none" dirty="0"/>
            <a:t> </a:t>
          </a:r>
          <a:r>
            <a:rPr lang="tr-TR" b="0" i="0" u="none" dirty="0" err="1"/>
            <a:t>dataset</a:t>
          </a:r>
          <a:r>
            <a:rPr lang="tr-TR" b="0" i="0" u="none" dirty="0"/>
            <a:t> </a:t>
          </a:r>
          <a:r>
            <a:rPr lang="tr-TR" b="0" i="0" u="none" dirty="0" err="1"/>
            <a:t>includes</a:t>
          </a:r>
          <a:r>
            <a:rPr lang="tr-TR" b="0" i="0" u="none" dirty="0"/>
            <a:t> 100k </a:t>
          </a:r>
          <a:r>
            <a:rPr lang="tr-TR" b="0" i="0" u="none" dirty="0" err="1"/>
            <a:t>dielectron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20k proton </a:t>
          </a:r>
          <a:r>
            <a:rPr lang="tr-TR" b="0" i="0" u="none" dirty="0" err="1"/>
            <a:t>collision</a:t>
          </a:r>
          <a:r>
            <a:rPr lang="tr-TR" b="0" i="0" u="none" dirty="0"/>
            <a:t> </a:t>
          </a:r>
          <a:r>
            <a:rPr lang="tr-TR" b="0" i="0" u="none" dirty="0" err="1"/>
            <a:t>events</a:t>
          </a:r>
          <a:r>
            <a:rPr lang="tr-TR" b="0" i="0" u="none" dirty="0"/>
            <a:t>, </a:t>
          </a:r>
          <a:r>
            <a:rPr lang="tr-TR" b="0" i="0" u="none" dirty="0" err="1"/>
            <a:t>showcasing</a:t>
          </a:r>
          <a:r>
            <a:rPr lang="tr-TR" b="0" i="0" u="none" dirty="0"/>
            <a:t> </a:t>
          </a:r>
          <a:r>
            <a:rPr lang="tr-TR" b="0" i="0" u="none" dirty="0" err="1"/>
            <a:t>Gaussian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exponential</a:t>
          </a:r>
          <a:r>
            <a:rPr lang="tr-TR" b="0" i="0" u="none" dirty="0"/>
            <a:t> momentum </a:t>
          </a:r>
          <a:r>
            <a:rPr lang="tr-TR" b="0" i="0" u="none" dirty="0" err="1"/>
            <a:t>distributions</a:t>
          </a:r>
          <a:r>
            <a:rPr lang="tr-TR" b="0" i="0" u="none" dirty="0"/>
            <a:t>.</a:t>
          </a:r>
          <a:endParaRPr lang="en-US" dirty="0"/>
        </a:p>
      </dgm:t>
    </dgm:pt>
    <dgm:pt modelId="{583DA150-8B9E-4AF6-A232-80E2264FF1BC}" type="parTrans" cxnId="{856BFB1E-C683-4738-A5C5-5528D0FEFEC6}">
      <dgm:prSet/>
      <dgm:spPr/>
      <dgm:t>
        <a:bodyPr/>
        <a:lstStyle/>
        <a:p>
          <a:endParaRPr lang="en-US"/>
        </a:p>
      </dgm:t>
    </dgm:pt>
    <dgm:pt modelId="{B13A273C-9220-4886-AAC9-0E63D114176D}" type="sibTrans" cxnId="{856BFB1E-C683-4738-A5C5-5528D0FEFEC6}">
      <dgm:prSet/>
      <dgm:spPr/>
      <dgm:t>
        <a:bodyPr/>
        <a:lstStyle/>
        <a:p>
          <a:endParaRPr lang="en-US"/>
        </a:p>
      </dgm:t>
    </dgm:pt>
    <dgm:pt modelId="{F90267DF-E66D-4380-A455-022D948B48F4}">
      <dgm:prSet/>
      <dgm:spPr/>
      <dgm:t>
        <a:bodyPr/>
        <a:lstStyle/>
        <a:p>
          <a:endParaRPr lang="en-US" dirty="0"/>
        </a:p>
      </dgm:t>
    </dgm:pt>
    <dgm:pt modelId="{9802D7E4-8C48-4349-AFC3-9487DB070088}" type="parTrans" cxnId="{E556343F-B55E-4273-853B-B94E333F7A10}">
      <dgm:prSet/>
      <dgm:spPr/>
      <dgm:t>
        <a:bodyPr/>
        <a:lstStyle/>
        <a:p>
          <a:endParaRPr lang="en-US"/>
        </a:p>
      </dgm:t>
    </dgm:pt>
    <dgm:pt modelId="{AFB6FC71-9A72-443F-9F44-A5F801D0490D}" type="sibTrans" cxnId="{E556343F-B55E-4273-853B-B94E333F7A10}">
      <dgm:prSet/>
      <dgm:spPr/>
      <dgm:t>
        <a:bodyPr/>
        <a:lstStyle/>
        <a:p>
          <a:endParaRPr lang="en-US"/>
        </a:p>
      </dgm:t>
    </dgm:pt>
    <dgm:pt modelId="{36CE3998-3E9B-4163-ABA8-54CDB029479F}">
      <dgm:prSet/>
      <dgm:spPr/>
      <dgm:t>
        <a:bodyPr/>
        <a:lstStyle/>
        <a:p>
          <a:r>
            <a:rPr lang="tr-TR"/>
            <a:t>HPCNeuroNet </a:t>
          </a:r>
          <a:endParaRPr lang="en-US" b="1"/>
        </a:p>
      </dgm:t>
    </dgm:pt>
    <dgm:pt modelId="{BFCB6F70-B9BB-45EE-AAB1-5F326871ECC8}" type="parTrans" cxnId="{3C452168-FDF4-4C8E-9AFD-94B7DBC03EF7}">
      <dgm:prSet/>
      <dgm:spPr/>
      <dgm:t>
        <a:bodyPr/>
        <a:lstStyle/>
        <a:p>
          <a:endParaRPr lang="en-US"/>
        </a:p>
      </dgm:t>
    </dgm:pt>
    <dgm:pt modelId="{3792F901-1F20-42F8-AD0D-4262FF72B314}" type="sibTrans" cxnId="{3C452168-FDF4-4C8E-9AFD-94B7DBC03EF7}">
      <dgm:prSet/>
      <dgm:spPr/>
      <dgm:t>
        <a:bodyPr/>
        <a:lstStyle/>
        <a:p>
          <a:endParaRPr lang="en-US"/>
        </a:p>
      </dgm:t>
    </dgm:pt>
    <dgm:pt modelId="{7C158E0A-6DA0-4FB9-9366-90BA68888B15}">
      <dgm:prSet/>
      <dgm:spPr/>
      <dgm:t>
        <a:bodyPr/>
        <a:lstStyle/>
        <a:p>
          <a:r>
            <a:rPr lang="en-US" dirty="0"/>
            <a:t>- </a:t>
          </a:r>
          <a:r>
            <a:rPr lang="tr-TR" b="0" i="0" u="none" dirty="0" err="1"/>
            <a:t>HPCNeuroNet</a:t>
          </a:r>
          <a:r>
            <a:rPr lang="tr-TR" b="0" i="0" u="none" dirty="0"/>
            <a:t> </a:t>
          </a:r>
          <a:r>
            <a:rPr lang="tr-TR" b="0" i="0" u="none" dirty="0" err="1"/>
            <a:t>processes</a:t>
          </a:r>
          <a:r>
            <a:rPr lang="tr-TR" b="0" i="0" u="none" dirty="0"/>
            <a:t> time-</a:t>
          </a:r>
          <a:r>
            <a:rPr lang="tr-TR" b="0" i="0" u="none" dirty="0" err="1"/>
            <a:t>series</a:t>
          </a:r>
          <a:r>
            <a:rPr lang="tr-TR" b="0" i="0" u="none" dirty="0"/>
            <a:t> data </a:t>
          </a:r>
          <a:r>
            <a:rPr lang="tr-TR" b="0" i="0" u="none" dirty="0" err="1"/>
            <a:t>efficiently</a:t>
          </a:r>
          <a:r>
            <a:rPr lang="tr-TR" b="0" i="0" u="none" dirty="0"/>
            <a:t> </a:t>
          </a:r>
          <a:r>
            <a:rPr lang="tr-TR" b="0" i="0" u="none" dirty="0" err="1"/>
            <a:t>using</a:t>
          </a:r>
          <a:r>
            <a:rPr lang="tr-TR" b="0" i="0" u="none" dirty="0"/>
            <a:t> HLS4ML, </a:t>
          </a:r>
          <a:r>
            <a:rPr lang="tr-TR" b="0" i="0" u="none" dirty="0" err="1"/>
            <a:t>Transformer</a:t>
          </a:r>
          <a:r>
            <a:rPr lang="tr-TR" b="0" i="0" u="none" dirty="0"/>
            <a:t> </a:t>
          </a:r>
          <a:r>
            <a:rPr lang="tr-TR" b="0" i="0" u="none" dirty="0" err="1"/>
            <a:t>layers</a:t>
          </a:r>
          <a:r>
            <a:rPr lang="tr-TR" b="0" i="0" u="none" dirty="0"/>
            <a:t>, Self-</a:t>
          </a:r>
          <a:r>
            <a:rPr lang="tr-TR" b="0" i="0" u="none" dirty="0" err="1"/>
            <a:t>Attention</a:t>
          </a:r>
          <a:r>
            <a:rPr lang="tr-TR" b="0" i="0" u="none" dirty="0"/>
            <a:t>, </a:t>
          </a:r>
          <a:r>
            <a:rPr lang="tr-TR" b="0" i="0" u="none" dirty="0" err="1"/>
            <a:t>and</a:t>
          </a:r>
          <a:r>
            <a:rPr lang="tr-TR" b="0" i="0" u="none" dirty="0"/>
            <a:t> SNN </a:t>
          </a:r>
          <a:r>
            <a:rPr lang="tr-TR" b="0" i="0" u="none" dirty="0" err="1"/>
            <a:t>dynamics</a:t>
          </a:r>
          <a:r>
            <a:rPr lang="tr-TR" b="0" i="0" u="none" dirty="0"/>
            <a:t> </a:t>
          </a:r>
          <a:r>
            <a:rPr lang="tr-TR" b="0" i="0" u="none" dirty="0" err="1"/>
            <a:t>to</a:t>
          </a:r>
          <a:r>
            <a:rPr lang="tr-TR" b="0" i="0" u="none" dirty="0"/>
            <a:t> </a:t>
          </a:r>
          <a:r>
            <a:rPr lang="tr-TR" b="0" i="0" u="none" dirty="0" err="1"/>
            <a:t>produce</a:t>
          </a:r>
          <a:r>
            <a:rPr lang="tr-TR" b="0" i="0" u="none" dirty="0"/>
            <a:t> </a:t>
          </a:r>
          <a:r>
            <a:rPr lang="tr-TR" b="0" i="0" u="none" dirty="0" err="1"/>
            <a:t>refined</a:t>
          </a:r>
          <a:r>
            <a:rPr lang="tr-TR" b="0" i="0" u="none" dirty="0"/>
            <a:t> </a:t>
          </a:r>
          <a:r>
            <a:rPr lang="tr-TR" b="0" i="0" u="none" dirty="0" err="1"/>
            <a:t>outputs</a:t>
          </a:r>
          <a:r>
            <a:rPr lang="tr-TR" b="0" i="0" u="none" dirty="0"/>
            <a:t> </a:t>
          </a:r>
          <a:r>
            <a:rPr lang="tr-TR" b="0" i="0" u="none" dirty="0" err="1"/>
            <a:t>for</a:t>
          </a:r>
          <a:r>
            <a:rPr lang="tr-TR" b="0" i="0" u="none" dirty="0"/>
            <a:t> </a:t>
          </a:r>
          <a:r>
            <a:rPr lang="tr-TR" b="0" i="0" u="none" dirty="0" err="1"/>
            <a:t>advanced</a:t>
          </a:r>
          <a:r>
            <a:rPr lang="tr-TR" b="0" i="0" u="none" dirty="0"/>
            <a:t> </a:t>
          </a:r>
          <a:r>
            <a:rPr lang="tr-TR" b="0" i="0" u="none" dirty="0" err="1"/>
            <a:t>analysis</a:t>
          </a:r>
          <a:r>
            <a:rPr lang="tr-TR" b="0" i="0" u="none" dirty="0"/>
            <a:t>.</a:t>
          </a:r>
          <a:endParaRPr lang="en-US" dirty="0"/>
        </a:p>
      </dgm:t>
    </dgm:pt>
    <dgm:pt modelId="{0E7C6FA8-7148-4FB5-9418-51B4974597B8}" type="parTrans" cxnId="{CAB3F389-C501-4064-9219-A54A24FB755D}">
      <dgm:prSet/>
      <dgm:spPr/>
      <dgm:t>
        <a:bodyPr/>
        <a:lstStyle/>
        <a:p>
          <a:endParaRPr lang="en-US"/>
        </a:p>
      </dgm:t>
    </dgm:pt>
    <dgm:pt modelId="{0412A160-D2C4-4C46-AFFF-A2340CE67672}" type="sibTrans" cxnId="{CAB3F389-C501-4064-9219-A54A24FB755D}">
      <dgm:prSet/>
      <dgm:spPr/>
      <dgm:t>
        <a:bodyPr/>
        <a:lstStyle/>
        <a:p>
          <a:endParaRPr lang="en-US"/>
        </a:p>
      </dgm:t>
    </dgm:pt>
    <dgm:pt modelId="{66274AAE-E9B4-4CF7-9093-705A0FB5C679}">
      <dgm:prSet/>
      <dgm:spPr/>
      <dgm:t>
        <a:bodyPr/>
        <a:lstStyle/>
        <a:p>
          <a:r>
            <a:rPr lang="tr-TR"/>
            <a:t>Experimental Setup </a:t>
          </a:r>
          <a:endParaRPr lang="en-US" b="1"/>
        </a:p>
      </dgm:t>
    </dgm:pt>
    <dgm:pt modelId="{D1CB718E-1B72-47A6-B5AA-1BDC27E84A1C}" type="parTrans" cxnId="{6C241B50-4CC7-401A-9CC2-55CDDB4671ED}">
      <dgm:prSet/>
      <dgm:spPr/>
      <dgm:t>
        <a:bodyPr/>
        <a:lstStyle/>
        <a:p>
          <a:endParaRPr lang="en-US"/>
        </a:p>
      </dgm:t>
    </dgm:pt>
    <dgm:pt modelId="{44F5C54D-DAE9-4401-98B6-9DF62E71846A}" type="sibTrans" cxnId="{6C241B50-4CC7-401A-9CC2-55CDDB4671ED}">
      <dgm:prSet/>
      <dgm:spPr/>
      <dgm:t>
        <a:bodyPr/>
        <a:lstStyle/>
        <a:p>
          <a:endParaRPr lang="en-US"/>
        </a:p>
      </dgm:t>
    </dgm:pt>
    <dgm:pt modelId="{CACF0836-0129-435F-A882-CC2F065D0FAB}">
      <dgm:prSet/>
      <dgm:spPr/>
      <dgm:t>
        <a:bodyPr/>
        <a:lstStyle/>
        <a:p>
          <a:r>
            <a:rPr lang="en-US" dirty="0"/>
            <a:t>- </a:t>
          </a:r>
          <a:r>
            <a:rPr lang="tr-TR" b="0" i="0" u="none" dirty="0" err="1"/>
            <a:t>Implemented</a:t>
          </a:r>
          <a:r>
            <a:rPr lang="tr-TR" b="0" i="0" u="none" dirty="0"/>
            <a:t> </a:t>
          </a:r>
          <a:r>
            <a:rPr lang="tr-TR" b="0" i="0" u="none" dirty="0" err="1"/>
            <a:t>using</a:t>
          </a:r>
          <a:r>
            <a:rPr lang="tr-TR" b="0" i="0" u="none" dirty="0"/>
            <a:t> Python on NVIDIA RTX 3060 GPU </a:t>
          </a:r>
          <a:r>
            <a:rPr lang="tr-TR" b="0" i="0" u="none" dirty="0" err="1"/>
            <a:t>and</a:t>
          </a:r>
          <a:r>
            <a:rPr lang="tr-TR" b="0" i="0" u="none" dirty="0"/>
            <a:t> Intel i9 12900H CPU.</a:t>
          </a:r>
          <a:endParaRPr lang="en-US" dirty="0"/>
        </a:p>
      </dgm:t>
    </dgm:pt>
    <dgm:pt modelId="{CD81C6D0-E84B-41EC-BFF3-10C01BF8565A}" type="parTrans" cxnId="{F88CF1C0-6FCC-4F52-9AFE-892F86FAA8EC}">
      <dgm:prSet/>
      <dgm:spPr/>
      <dgm:t>
        <a:bodyPr/>
        <a:lstStyle/>
        <a:p>
          <a:endParaRPr lang="en-US"/>
        </a:p>
      </dgm:t>
    </dgm:pt>
    <dgm:pt modelId="{08935B3D-F6F6-4A37-BC3E-E868FE9673E6}" type="sibTrans" cxnId="{F88CF1C0-6FCC-4F52-9AFE-892F86FAA8EC}">
      <dgm:prSet/>
      <dgm:spPr/>
      <dgm:t>
        <a:bodyPr/>
        <a:lstStyle/>
        <a:p>
          <a:endParaRPr lang="en-US"/>
        </a:p>
      </dgm:t>
    </dgm:pt>
    <dgm:pt modelId="{76D4ED2A-7422-48F3-9268-21702B4981CC}">
      <dgm:prSet/>
      <dgm:spPr/>
      <dgm:t>
        <a:bodyPr/>
        <a:lstStyle/>
        <a:p>
          <a:r>
            <a:rPr lang="en-US" dirty="0"/>
            <a:t>-</a:t>
          </a:r>
          <a:r>
            <a:rPr lang="tr-TR" b="0" i="0" u="none" dirty="0" err="1"/>
            <a:t>Deployed</a:t>
          </a:r>
          <a:r>
            <a:rPr lang="tr-TR" b="0" i="0" u="none" dirty="0"/>
            <a:t> </a:t>
          </a:r>
          <a:r>
            <a:rPr lang="tr-TR" b="0" i="0" u="none" dirty="0" err="1"/>
            <a:t>HPCNeuroNet</a:t>
          </a:r>
          <a:r>
            <a:rPr lang="tr-TR" b="0" i="0" u="none" dirty="0"/>
            <a:t> on FPGA </a:t>
          </a:r>
          <a:r>
            <a:rPr lang="tr-TR" b="0" i="0" u="none" dirty="0" err="1"/>
            <a:t>using</a:t>
          </a:r>
          <a:r>
            <a:rPr lang="tr-TR" b="0" i="0" u="none" dirty="0"/>
            <a:t> HLS4ML </a:t>
          </a:r>
          <a:r>
            <a:rPr lang="tr-TR" b="0" i="0" u="none" dirty="0" err="1"/>
            <a:t>and</a:t>
          </a:r>
          <a:r>
            <a:rPr lang="tr-TR" b="0" i="0" u="none" dirty="0"/>
            <a:t> PYNQ, </a:t>
          </a:r>
          <a:r>
            <a:rPr lang="tr-TR" b="0" i="0" u="none" dirty="0" err="1"/>
            <a:t>converting</a:t>
          </a:r>
          <a:r>
            <a:rPr lang="tr-TR" b="0" i="0" u="none" dirty="0"/>
            <a:t> </a:t>
          </a:r>
          <a:r>
            <a:rPr lang="tr-TR" b="0" i="0" u="none" dirty="0" err="1"/>
            <a:t>models</a:t>
          </a:r>
          <a:r>
            <a:rPr lang="tr-TR" b="0" i="0" u="none" dirty="0"/>
            <a:t> </a:t>
          </a:r>
          <a:r>
            <a:rPr lang="tr-TR" b="0" i="0" u="none" dirty="0" err="1"/>
            <a:t>from</a:t>
          </a:r>
          <a:r>
            <a:rPr lang="tr-TR" b="0" i="0" u="none" dirty="0"/>
            <a:t> </a:t>
          </a:r>
          <a:r>
            <a:rPr lang="tr-TR" b="0" i="0" u="none" dirty="0" err="1"/>
            <a:t>TensorFlow</a:t>
          </a:r>
          <a:r>
            <a:rPr lang="tr-TR" b="0" i="0" u="none" dirty="0"/>
            <a:t>/</a:t>
          </a:r>
          <a:r>
            <a:rPr lang="tr-TR" b="0" i="0" u="none" dirty="0" err="1"/>
            <a:t>Keras</a:t>
          </a:r>
          <a:r>
            <a:rPr lang="tr-TR" b="0" i="0" u="none" dirty="0"/>
            <a:t> </a:t>
          </a:r>
          <a:r>
            <a:rPr lang="tr-TR" b="0" i="0" u="none" dirty="0" err="1"/>
            <a:t>to</a:t>
          </a:r>
          <a:r>
            <a:rPr lang="tr-TR" b="0" i="0" u="none" dirty="0"/>
            <a:t> HLS </a:t>
          </a:r>
          <a:r>
            <a:rPr lang="tr-TR" b="0" i="0" u="none" dirty="0" err="1"/>
            <a:t>code</a:t>
          </a:r>
          <a:r>
            <a:rPr lang="tr-TR" b="0" i="0" u="none" dirty="0"/>
            <a:t>, </a:t>
          </a:r>
          <a:r>
            <a:rPr lang="tr-TR" b="0" i="0" u="none" dirty="0" err="1"/>
            <a:t>synthesizing</a:t>
          </a:r>
          <a:r>
            <a:rPr lang="tr-TR" b="0" i="0" u="none" dirty="0"/>
            <a:t> </a:t>
          </a:r>
          <a:r>
            <a:rPr lang="tr-TR" b="0" i="0" u="none" dirty="0" err="1"/>
            <a:t>with</a:t>
          </a:r>
          <a:r>
            <a:rPr lang="tr-TR" b="0" i="0" u="none" dirty="0"/>
            <a:t> </a:t>
          </a:r>
          <a:r>
            <a:rPr lang="tr-TR" b="0" i="0" u="none" dirty="0" err="1"/>
            <a:t>Vivado</a:t>
          </a:r>
          <a:r>
            <a:rPr lang="tr-TR" b="0" i="0" u="none" dirty="0"/>
            <a:t> HLS,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programming</a:t>
          </a:r>
          <a:r>
            <a:rPr lang="tr-TR" b="0" i="0" u="none" dirty="0"/>
            <a:t> </a:t>
          </a:r>
          <a:r>
            <a:rPr lang="tr-TR" b="0" i="0" u="none" dirty="0" err="1"/>
            <a:t>the</a:t>
          </a:r>
          <a:r>
            <a:rPr lang="tr-TR" b="0" i="0" u="none" dirty="0"/>
            <a:t> FPGA.</a:t>
          </a:r>
          <a:endParaRPr lang="en-US" dirty="0"/>
        </a:p>
      </dgm:t>
    </dgm:pt>
    <dgm:pt modelId="{6B55F305-CA6F-4614-97B4-EACB44B2F633}" type="parTrans" cxnId="{0C651146-D771-40A2-AF1A-396DEED5A3EC}">
      <dgm:prSet/>
      <dgm:spPr/>
      <dgm:t>
        <a:bodyPr/>
        <a:lstStyle/>
        <a:p>
          <a:endParaRPr lang="en-US"/>
        </a:p>
      </dgm:t>
    </dgm:pt>
    <dgm:pt modelId="{AC88A33F-7C20-4641-AD91-56621DDB41AF}" type="sibTrans" cxnId="{0C651146-D771-40A2-AF1A-396DEED5A3EC}">
      <dgm:prSet/>
      <dgm:spPr/>
      <dgm:t>
        <a:bodyPr/>
        <a:lstStyle/>
        <a:p>
          <a:endParaRPr lang="en-US"/>
        </a:p>
      </dgm:t>
    </dgm:pt>
    <dgm:pt modelId="{EF63A374-7514-4CA0-92A4-61DEBABE88B7}">
      <dgm:prSet/>
      <dgm:spPr/>
      <dgm:t>
        <a:bodyPr/>
        <a:lstStyle/>
        <a:p>
          <a:r>
            <a:rPr lang="tr-TR"/>
            <a:t>Additional Considerations: </a:t>
          </a:r>
          <a:endParaRPr lang="en-US" b="1"/>
        </a:p>
      </dgm:t>
    </dgm:pt>
    <dgm:pt modelId="{90AE3D0E-D605-4EE8-8F49-1E16962FF9DE}" type="parTrans" cxnId="{3AFE302B-8E51-4401-BEF6-52EA187880A7}">
      <dgm:prSet/>
      <dgm:spPr/>
      <dgm:t>
        <a:bodyPr/>
        <a:lstStyle/>
        <a:p>
          <a:endParaRPr lang="en-US"/>
        </a:p>
      </dgm:t>
    </dgm:pt>
    <dgm:pt modelId="{1F047988-B9C5-4268-A43B-9707B515C33A}" type="sibTrans" cxnId="{3AFE302B-8E51-4401-BEF6-52EA187880A7}">
      <dgm:prSet/>
      <dgm:spPr/>
      <dgm:t>
        <a:bodyPr/>
        <a:lstStyle/>
        <a:p>
          <a:endParaRPr lang="en-US"/>
        </a:p>
      </dgm:t>
    </dgm:pt>
    <dgm:pt modelId="{16090578-E66C-4553-BDD2-1DE8802F631F}">
      <dgm:prSet/>
      <dgm:spPr/>
      <dgm:t>
        <a:bodyPr/>
        <a:lstStyle/>
        <a:p>
          <a:r>
            <a:rPr lang="en-US" dirty="0"/>
            <a:t>-</a:t>
          </a:r>
          <a:r>
            <a:rPr lang="tr-TR" b="0" i="0" u="none" dirty="0" err="1"/>
            <a:t>Quantize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prune</a:t>
          </a:r>
          <a:r>
            <a:rPr lang="tr-TR" b="0" i="0" u="none" dirty="0"/>
            <a:t> </a:t>
          </a:r>
          <a:r>
            <a:rPr lang="tr-TR" b="0" i="0" u="none" dirty="0" err="1"/>
            <a:t>HPCNeuroNet</a:t>
          </a:r>
          <a:r>
            <a:rPr lang="tr-TR" b="0" i="0" u="none" dirty="0"/>
            <a:t> </a:t>
          </a:r>
          <a:r>
            <a:rPr lang="tr-TR" b="0" i="0" u="none" dirty="0" err="1"/>
            <a:t>to</a:t>
          </a:r>
          <a:r>
            <a:rPr lang="tr-TR" b="0" i="0" u="none" dirty="0"/>
            <a:t> </a:t>
          </a:r>
          <a:r>
            <a:rPr lang="tr-TR" b="0" i="0" u="none" dirty="0" err="1"/>
            <a:t>improve</a:t>
          </a:r>
          <a:r>
            <a:rPr lang="tr-TR" b="0" i="0" u="none" dirty="0"/>
            <a:t> </a:t>
          </a:r>
          <a:r>
            <a:rPr lang="tr-TR" b="0" i="0" u="none" dirty="0" err="1"/>
            <a:t>speed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save</a:t>
          </a:r>
          <a:r>
            <a:rPr lang="tr-TR" b="0" i="0" u="none" dirty="0"/>
            <a:t> FPGA </a:t>
          </a:r>
          <a:r>
            <a:rPr lang="tr-TR" b="0" i="0" u="none" dirty="0" err="1"/>
            <a:t>resources</a:t>
          </a:r>
          <a:r>
            <a:rPr lang="tr-TR" b="0" i="0" u="none" dirty="0"/>
            <a:t>. </a:t>
          </a:r>
        </a:p>
        <a:p>
          <a:r>
            <a:rPr lang="tr-TR" b="0" i="0" u="none" dirty="0"/>
            <a:t>-</a:t>
          </a:r>
          <a:r>
            <a:rPr lang="tr-TR" b="0" i="0" u="none" dirty="0" err="1"/>
            <a:t>Ensure</a:t>
          </a:r>
          <a:r>
            <a:rPr lang="tr-TR" b="0" i="0" u="none" dirty="0"/>
            <a:t> software </a:t>
          </a:r>
          <a:r>
            <a:rPr lang="tr-TR" b="0" i="0" u="none" dirty="0" err="1"/>
            <a:t>compatibility</a:t>
          </a:r>
          <a:r>
            <a:rPr lang="tr-TR" b="0" i="0" u="none" dirty="0"/>
            <a:t> </a:t>
          </a:r>
          <a:r>
            <a:rPr lang="tr-TR" b="0" i="0" u="none" dirty="0" err="1"/>
            <a:t>and</a:t>
          </a:r>
          <a:r>
            <a:rPr lang="tr-TR" b="0" i="0" u="none" dirty="0"/>
            <a:t> </a:t>
          </a:r>
          <a:r>
            <a:rPr lang="tr-TR" b="0" i="0" u="none" dirty="0" err="1"/>
            <a:t>use</a:t>
          </a:r>
          <a:r>
            <a:rPr lang="tr-TR" b="0" i="0" u="none" dirty="0"/>
            <a:t> </a:t>
          </a:r>
          <a:r>
            <a:rPr lang="tr-TR" b="0" i="0" u="none" dirty="0" err="1"/>
            <a:t>debugging</a:t>
          </a:r>
          <a:r>
            <a:rPr lang="tr-TR" b="0" i="0" u="none" dirty="0"/>
            <a:t> </a:t>
          </a:r>
          <a:r>
            <a:rPr lang="tr-TR" b="0" i="0" u="none" dirty="0" err="1"/>
            <a:t>tools</a:t>
          </a:r>
          <a:r>
            <a:rPr lang="tr-TR" b="0" i="0" u="none" dirty="0"/>
            <a:t> </a:t>
          </a:r>
          <a:r>
            <a:rPr lang="tr-TR" b="0" i="0" u="none" dirty="0" err="1"/>
            <a:t>for</a:t>
          </a:r>
          <a:r>
            <a:rPr lang="tr-TR" b="0" i="0" u="none" dirty="0"/>
            <a:t> </a:t>
          </a:r>
          <a:r>
            <a:rPr lang="tr-TR" b="0" i="0" u="none" dirty="0" err="1"/>
            <a:t>deployment</a:t>
          </a:r>
          <a:r>
            <a:rPr lang="tr-TR" b="0" i="0" u="none" dirty="0"/>
            <a:t> </a:t>
          </a:r>
          <a:r>
            <a:rPr lang="tr-TR" b="0" i="0" u="none" dirty="0" err="1"/>
            <a:t>issues</a:t>
          </a:r>
          <a:r>
            <a:rPr lang="tr-TR" b="0" i="0" u="none" dirty="0"/>
            <a:t>.</a:t>
          </a:r>
          <a:endParaRPr lang="en-US" dirty="0"/>
        </a:p>
      </dgm:t>
    </dgm:pt>
    <dgm:pt modelId="{F08EB7BC-13E0-4A47-8A14-0D1D28320C64}" type="parTrans" cxnId="{9953680C-7914-4783-B06D-74EDF357728F}">
      <dgm:prSet/>
      <dgm:spPr/>
      <dgm:t>
        <a:bodyPr/>
        <a:lstStyle/>
        <a:p>
          <a:endParaRPr lang="en-US"/>
        </a:p>
      </dgm:t>
    </dgm:pt>
    <dgm:pt modelId="{C4796C21-622B-4B1F-9F81-D3FF785D1000}" type="sibTrans" cxnId="{9953680C-7914-4783-B06D-74EDF357728F}">
      <dgm:prSet/>
      <dgm:spPr/>
      <dgm:t>
        <a:bodyPr/>
        <a:lstStyle/>
        <a:p>
          <a:endParaRPr lang="en-US"/>
        </a:p>
      </dgm:t>
    </dgm:pt>
    <dgm:pt modelId="{3F585FB1-AFF6-1347-B2FD-511677E944DD}" type="pres">
      <dgm:prSet presAssocID="{5629C06C-BCEB-49CA-931F-0BEA6948FE96}" presName="Name0" presStyleCnt="0">
        <dgm:presLayoutVars>
          <dgm:dir/>
          <dgm:animLvl val="lvl"/>
          <dgm:resizeHandles val="exact"/>
        </dgm:presLayoutVars>
      </dgm:prSet>
      <dgm:spPr/>
    </dgm:pt>
    <dgm:pt modelId="{6774C351-6A8C-BC41-A7B2-32B54EB40B34}" type="pres">
      <dgm:prSet presAssocID="{B5A86A1E-1EC4-4AA6-8250-EBBA44ACD8E0}" presName="composite" presStyleCnt="0"/>
      <dgm:spPr/>
    </dgm:pt>
    <dgm:pt modelId="{7E27E668-2736-E543-AA49-B37FE4588B3B}" type="pres">
      <dgm:prSet presAssocID="{B5A86A1E-1EC4-4AA6-8250-EBBA44ACD8E0}" presName="parTx" presStyleLbl="alignNode1" presStyleIdx="0" presStyleCnt="4">
        <dgm:presLayoutVars>
          <dgm:chMax val="0"/>
          <dgm:chPref val="0"/>
        </dgm:presLayoutVars>
      </dgm:prSet>
      <dgm:spPr/>
    </dgm:pt>
    <dgm:pt modelId="{6DEE514D-27DD-804B-B576-D362E3B13D5F}" type="pres">
      <dgm:prSet presAssocID="{B5A86A1E-1EC4-4AA6-8250-EBBA44ACD8E0}" presName="desTx" presStyleLbl="alignAccFollowNode1" presStyleIdx="0" presStyleCnt="4">
        <dgm:presLayoutVars/>
      </dgm:prSet>
      <dgm:spPr/>
    </dgm:pt>
    <dgm:pt modelId="{09EBEECB-CC8B-7E49-AD05-D30EAB6D60C8}" type="pres">
      <dgm:prSet presAssocID="{17705E54-EAD6-4A00-A457-6F9D3C4A7239}" presName="space" presStyleCnt="0"/>
      <dgm:spPr/>
    </dgm:pt>
    <dgm:pt modelId="{F6CD6392-6EA6-E04F-A976-3E965D97645C}" type="pres">
      <dgm:prSet presAssocID="{36CE3998-3E9B-4163-ABA8-54CDB029479F}" presName="composite" presStyleCnt="0"/>
      <dgm:spPr/>
    </dgm:pt>
    <dgm:pt modelId="{CC739037-5692-0B4A-81BF-645D0EB53448}" type="pres">
      <dgm:prSet presAssocID="{36CE3998-3E9B-4163-ABA8-54CDB029479F}" presName="parTx" presStyleLbl="alignNode1" presStyleIdx="1" presStyleCnt="4">
        <dgm:presLayoutVars>
          <dgm:chMax val="0"/>
          <dgm:chPref val="0"/>
        </dgm:presLayoutVars>
      </dgm:prSet>
      <dgm:spPr/>
    </dgm:pt>
    <dgm:pt modelId="{D5E84C96-04BE-4242-B97D-72CA8C258FB3}" type="pres">
      <dgm:prSet presAssocID="{36CE3998-3E9B-4163-ABA8-54CDB029479F}" presName="desTx" presStyleLbl="alignAccFollowNode1" presStyleIdx="1" presStyleCnt="4">
        <dgm:presLayoutVars/>
      </dgm:prSet>
      <dgm:spPr/>
    </dgm:pt>
    <dgm:pt modelId="{8610FC55-0545-C342-9D50-2C3BF2D70BC6}" type="pres">
      <dgm:prSet presAssocID="{3792F901-1F20-42F8-AD0D-4262FF72B314}" presName="space" presStyleCnt="0"/>
      <dgm:spPr/>
    </dgm:pt>
    <dgm:pt modelId="{B6F1E65C-2A27-F646-882D-DA32E693489C}" type="pres">
      <dgm:prSet presAssocID="{66274AAE-E9B4-4CF7-9093-705A0FB5C679}" presName="composite" presStyleCnt="0"/>
      <dgm:spPr/>
    </dgm:pt>
    <dgm:pt modelId="{A660B0F1-5D06-6644-AE03-B3DCDB372464}" type="pres">
      <dgm:prSet presAssocID="{66274AAE-E9B4-4CF7-9093-705A0FB5C679}" presName="parTx" presStyleLbl="alignNode1" presStyleIdx="2" presStyleCnt="4">
        <dgm:presLayoutVars>
          <dgm:chMax val="0"/>
          <dgm:chPref val="0"/>
        </dgm:presLayoutVars>
      </dgm:prSet>
      <dgm:spPr/>
    </dgm:pt>
    <dgm:pt modelId="{D7AAEB78-8E17-854D-8801-AC13F270771D}" type="pres">
      <dgm:prSet presAssocID="{66274AAE-E9B4-4CF7-9093-705A0FB5C679}" presName="desTx" presStyleLbl="alignAccFollowNode1" presStyleIdx="2" presStyleCnt="4">
        <dgm:presLayoutVars/>
      </dgm:prSet>
      <dgm:spPr/>
    </dgm:pt>
    <dgm:pt modelId="{D36972C3-A324-C241-BD8C-7E801DD54B09}" type="pres">
      <dgm:prSet presAssocID="{44F5C54D-DAE9-4401-98B6-9DF62E71846A}" presName="space" presStyleCnt="0"/>
      <dgm:spPr/>
    </dgm:pt>
    <dgm:pt modelId="{C4C7C111-F61F-7A43-834C-E5CDE6D76CA0}" type="pres">
      <dgm:prSet presAssocID="{EF63A374-7514-4CA0-92A4-61DEBABE88B7}" presName="composite" presStyleCnt="0"/>
      <dgm:spPr/>
    </dgm:pt>
    <dgm:pt modelId="{7C7C7C79-6B1A-B14A-B5E8-090D24512424}" type="pres">
      <dgm:prSet presAssocID="{EF63A374-7514-4CA0-92A4-61DEBABE88B7}" presName="parTx" presStyleLbl="alignNode1" presStyleIdx="3" presStyleCnt="4">
        <dgm:presLayoutVars>
          <dgm:chMax val="0"/>
          <dgm:chPref val="0"/>
        </dgm:presLayoutVars>
      </dgm:prSet>
      <dgm:spPr/>
    </dgm:pt>
    <dgm:pt modelId="{02375945-F3E5-1641-891C-2C76BD76AA0F}" type="pres">
      <dgm:prSet presAssocID="{EF63A374-7514-4CA0-92A4-61DEBABE88B7}" presName="desTx" presStyleLbl="alignAccFollowNode1" presStyleIdx="3" presStyleCnt="4">
        <dgm:presLayoutVars/>
      </dgm:prSet>
      <dgm:spPr/>
    </dgm:pt>
  </dgm:ptLst>
  <dgm:cxnLst>
    <dgm:cxn modelId="{13BC2C00-0834-9B44-AB37-59CD5CC8A8EA}" type="presOf" srcId="{76D4ED2A-7422-48F3-9268-21702B4981CC}" destId="{D7AAEB78-8E17-854D-8801-AC13F270771D}" srcOrd="0" destOrd="1" presId="urn:microsoft.com/office/officeart/2016/7/layout/HorizontalActionList"/>
    <dgm:cxn modelId="{6B8A7803-748A-4747-A8BF-EBC5DD0FED21}" type="presOf" srcId="{CACF0836-0129-435F-A882-CC2F065D0FAB}" destId="{D7AAEB78-8E17-854D-8801-AC13F270771D}" srcOrd="0" destOrd="0" presId="urn:microsoft.com/office/officeart/2016/7/layout/HorizontalActionList"/>
    <dgm:cxn modelId="{9953680C-7914-4783-B06D-74EDF357728F}" srcId="{EF63A374-7514-4CA0-92A4-61DEBABE88B7}" destId="{16090578-E66C-4553-BDD2-1DE8802F631F}" srcOrd="0" destOrd="0" parTransId="{F08EB7BC-13E0-4A47-8A14-0D1D28320C64}" sibTransId="{C4796C21-622B-4B1F-9F81-D3FF785D1000}"/>
    <dgm:cxn modelId="{16852912-AFB1-41B1-90A1-EE9F72630CA7}" srcId="{5629C06C-BCEB-49CA-931F-0BEA6948FE96}" destId="{B5A86A1E-1EC4-4AA6-8250-EBBA44ACD8E0}" srcOrd="0" destOrd="0" parTransId="{71AEF6E6-C1E0-4F54-BFF6-A340D0901AAF}" sibTransId="{17705E54-EAD6-4A00-A457-6F9D3C4A7239}"/>
    <dgm:cxn modelId="{856BFB1E-C683-4738-A5C5-5528D0FEFEC6}" srcId="{B5A86A1E-1EC4-4AA6-8250-EBBA44ACD8E0}" destId="{1255809C-C1D2-4437-AD63-560AF782821B}" srcOrd="0" destOrd="0" parTransId="{583DA150-8B9E-4AF6-A232-80E2264FF1BC}" sibTransId="{B13A273C-9220-4886-AAC9-0E63D114176D}"/>
    <dgm:cxn modelId="{3AFE302B-8E51-4401-BEF6-52EA187880A7}" srcId="{5629C06C-BCEB-49CA-931F-0BEA6948FE96}" destId="{EF63A374-7514-4CA0-92A4-61DEBABE88B7}" srcOrd="3" destOrd="0" parTransId="{90AE3D0E-D605-4EE8-8F49-1E16962FF9DE}" sibTransId="{1F047988-B9C5-4268-A43B-9707B515C33A}"/>
    <dgm:cxn modelId="{1252F630-F5C9-3743-850D-9080C9BAA211}" type="presOf" srcId="{B5A86A1E-1EC4-4AA6-8250-EBBA44ACD8E0}" destId="{7E27E668-2736-E543-AA49-B37FE4588B3B}" srcOrd="0" destOrd="0" presId="urn:microsoft.com/office/officeart/2016/7/layout/HorizontalActionList"/>
    <dgm:cxn modelId="{E556343F-B55E-4273-853B-B94E333F7A10}" srcId="{B5A86A1E-1EC4-4AA6-8250-EBBA44ACD8E0}" destId="{F90267DF-E66D-4380-A455-022D948B48F4}" srcOrd="1" destOrd="0" parTransId="{9802D7E4-8C48-4349-AFC3-9487DB070088}" sibTransId="{AFB6FC71-9A72-443F-9F44-A5F801D0490D}"/>
    <dgm:cxn modelId="{0C651146-D771-40A2-AF1A-396DEED5A3EC}" srcId="{66274AAE-E9B4-4CF7-9093-705A0FB5C679}" destId="{76D4ED2A-7422-48F3-9268-21702B4981CC}" srcOrd="1" destOrd="0" parTransId="{6B55F305-CA6F-4614-97B4-EACB44B2F633}" sibTransId="{AC88A33F-7C20-4641-AD91-56621DDB41AF}"/>
    <dgm:cxn modelId="{3C452168-FDF4-4C8E-9AFD-94B7DBC03EF7}" srcId="{5629C06C-BCEB-49CA-931F-0BEA6948FE96}" destId="{36CE3998-3E9B-4163-ABA8-54CDB029479F}" srcOrd="1" destOrd="0" parTransId="{BFCB6F70-B9BB-45EE-AAB1-5F326871ECC8}" sibTransId="{3792F901-1F20-42F8-AD0D-4262FF72B314}"/>
    <dgm:cxn modelId="{6C241B50-4CC7-401A-9CC2-55CDDB4671ED}" srcId="{5629C06C-BCEB-49CA-931F-0BEA6948FE96}" destId="{66274AAE-E9B4-4CF7-9093-705A0FB5C679}" srcOrd="2" destOrd="0" parTransId="{D1CB718E-1B72-47A6-B5AA-1BDC27E84A1C}" sibTransId="{44F5C54D-DAE9-4401-98B6-9DF62E71846A}"/>
    <dgm:cxn modelId="{F3E82973-F6BE-8843-AC61-CCF7F2DF9CB8}" type="presOf" srcId="{F90267DF-E66D-4380-A455-022D948B48F4}" destId="{6DEE514D-27DD-804B-B576-D362E3B13D5F}" srcOrd="0" destOrd="1" presId="urn:microsoft.com/office/officeart/2016/7/layout/HorizontalActionList"/>
    <dgm:cxn modelId="{181DF085-4F3E-7D44-9576-CA54EDFC8554}" type="presOf" srcId="{5629C06C-BCEB-49CA-931F-0BEA6948FE96}" destId="{3F585FB1-AFF6-1347-B2FD-511677E944DD}" srcOrd="0" destOrd="0" presId="urn:microsoft.com/office/officeart/2016/7/layout/HorizontalActionList"/>
    <dgm:cxn modelId="{CAB3F389-C501-4064-9219-A54A24FB755D}" srcId="{36CE3998-3E9B-4163-ABA8-54CDB029479F}" destId="{7C158E0A-6DA0-4FB9-9366-90BA68888B15}" srcOrd="0" destOrd="0" parTransId="{0E7C6FA8-7148-4FB5-9418-51B4974597B8}" sibTransId="{0412A160-D2C4-4C46-AFFF-A2340CE67672}"/>
    <dgm:cxn modelId="{3923D798-4EDC-9149-9A5D-C482FE3B3EB2}" type="presOf" srcId="{16090578-E66C-4553-BDD2-1DE8802F631F}" destId="{02375945-F3E5-1641-891C-2C76BD76AA0F}" srcOrd="0" destOrd="0" presId="urn:microsoft.com/office/officeart/2016/7/layout/HorizontalActionList"/>
    <dgm:cxn modelId="{F5E711A9-6E54-FF48-B456-DBDCC9A902F3}" type="presOf" srcId="{66274AAE-E9B4-4CF7-9093-705A0FB5C679}" destId="{A660B0F1-5D06-6644-AE03-B3DCDB372464}" srcOrd="0" destOrd="0" presId="urn:microsoft.com/office/officeart/2016/7/layout/HorizontalActionList"/>
    <dgm:cxn modelId="{3049A3AF-C1B6-6747-80A6-5919B5371044}" type="presOf" srcId="{1255809C-C1D2-4437-AD63-560AF782821B}" destId="{6DEE514D-27DD-804B-B576-D362E3B13D5F}" srcOrd="0" destOrd="0" presId="urn:microsoft.com/office/officeart/2016/7/layout/HorizontalActionList"/>
    <dgm:cxn modelId="{8C941EB2-E74D-F34C-945E-C9183B05AEB6}" type="presOf" srcId="{7C158E0A-6DA0-4FB9-9366-90BA68888B15}" destId="{D5E84C96-04BE-4242-B97D-72CA8C258FB3}" srcOrd="0" destOrd="0" presId="urn:microsoft.com/office/officeart/2016/7/layout/HorizontalActionList"/>
    <dgm:cxn modelId="{D9D08EB7-AD20-0D4C-86F4-805ABA0CAD86}" type="presOf" srcId="{EF63A374-7514-4CA0-92A4-61DEBABE88B7}" destId="{7C7C7C79-6B1A-B14A-B5E8-090D24512424}" srcOrd="0" destOrd="0" presId="urn:microsoft.com/office/officeart/2016/7/layout/HorizontalActionList"/>
    <dgm:cxn modelId="{F88CF1C0-6FCC-4F52-9AFE-892F86FAA8EC}" srcId="{66274AAE-E9B4-4CF7-9093-705A0FB5C679}" destId="{CACF0836-0129-435F-A882-CC2F065D0FAB}" srcOrd="0" destOrd="0" parTransId="{CD81C6D0-E84B-41EC-BFF3-10C01BF8565A}" sibTransId="{08935B3D-F6F6-4A37-BC3E-E868FE9673E6}"/>
    <dgm:cxn modelId="{6A2312C6-2C8D-8E4D-94EE-D04B2E65A840}" type="presOf" srcId="{36CE3998-3E9B-4163-ABA8-54CDB029479F}" destId="{CC739037-5692-0B4A-81BF-645D0EB53448}" srcOrd="0" destOrd="0" presId="urn:microsoft.com/office/officeart/2016/7/layout/HorizontalActionList"/>
    <dgm:cxn modelId="{A6CE60D3-5B29-414D-B324-E20C0600DF68}" type="presParOf" srcId="{3F585FB1-AFF6-1347-B2FD-511677E944DD}" destId="{6774C351-6A8C-BC41-A7B2-32B54EB40B34}" srcOrd="0" destOrd="0" presId="urn:microsoft.com/office/officeart/2016/7/layout/HorizontalActionList"/>
    <dgm:cxn modelId="{FAE278F5-6133-EB42-B9A4-A176F2528BD4}" type="presParOf" srcId="{6774C351-6A8C-BC41-A7B2-32B54EB40B34}" destId="{7E27E668-2736-E543-AA49-B37FE4588B3B}" srcOrd="0" destOrd="0" presId="urn:microsoft.com/office/officeart/2016/7/layout/HorizontalActionList"/>
    <dgm:cxn modelId="{2F886E5B-0A9C-5E47-B8E2-AE38F8F756A5}" type="presParOf" srcId="{6774C351-6A8C-BC41-A7B2-32B54EB40B34}" destId="{6DEE514D-27DD-804B-B576-D362E3B13D5F}" srcOrd="1" destOrd="0" presId="urn:microsoft.com/office/officeart/2016/7/layout/HorizontalActionList"/>
    <dgm:cxn modelId="{1E422B4A-8FBE-3A4B-9335-B5A51A43B542}" type="presParOf" srcId="{3F585FB1-AFF6-1347-B2FD-511677E944DD}" destId="{09EBEECB-CC8B-7E49-AD05-D30EAB6D60C8}" srcOrd="1" destOrd="0" presId="urn:microsoft.com/office/officeart/2016/7/layout/HorizontalActionList"/>
    <dgm:cxn modelId="{51699046-0496-FE49-A0A9-CAFD7F686A52}" type="presParOf" srcId="{3F585FB1-AFF6-1347-B2FD-511677E944DD}" destId="{F6CD6392-6EA6-E04F-A976-3E965D97645C}" srcOrd="2" destOrd="0" presId="urn:microsoft.com/office/officeart/2016/7/layout/HorizontalActionList"/>
    <dgm:cxn modelId="{AD268AE1-1325-924B-A4A9-F2F6D126E422}" type="presParOf" srcId="{F6CD6392-6EA6-E04F-A976-3E965D97645C}" destId="{CC739037-5692-0B4A-81BF-645D0EB53448}" srcOrd="0" destOrd="0" presId="urn:microsoft.com/office/officeart/2016/7/layout/HorizontalActionList"/>
    <dgm:cxn modelId="{50258329-1AF9-364C-BBC4-3276D771F73C}" type="presParOf" srcId="{F6CD6392-6EA6-E04F-A976-3E965D97645C}" destId="{D5E84C96-04BE-4242-B97D-72CA8C258FB3}" srcOrd="1" destOrd="0" presId="urn:microsoft.com/office/officeart/2016/7/layout/HorizontalActionList"/>
    <dgm:cxn modelId="{C0849E8A-C397-DB4D-A035-24277B4039FB}" type="presParOf" srcId="{3F585FB1-AFF6-1347-B2FD-511677E944DD}" destId="{8610FC55-0545-C342-9D50-2C3BF2D70BC6}" srcOrd="3" destOrd="0" presId="urn:microsoft.com/office/officeart/2016/7/layout/HorizontalActionList"/>
    <dgm:cxn modelId="{8E85DDAC-55B0-224B-B663-33B02DF9A2EC}" type="presParOf" srcId="{3F585FB1-AFF6-1347-B2FD-511677E944DD}" destId="{B6F1E65C-2A27-F646-882D-DA32E693489C}" srcOrd="4" destOrd="0" presId="urn:microsoft.com/office/officeart/2016/7/layout/HorizontalActionList"/>
    <dgm:cxn modelId="{6DFBBBA1-B90A-D146-BDA7-E56D30286F51}" type="presParOf" srcId="{B6F1E65C-2A27-F646-882D-DA32E693489C}" destId="{A660B0F1-5D06-6644-AE03-B3DCDB372464}" srcOrd="0" destOrd="0" presId="urn:microsoft.com/office/officeart/2016/7/layout/HorizontalActionList"/>
    <dgm:cxn modelId="{35B4F3AC-9BEA-4640-BA07-52A44E35062E}" type="presParOf" srcId="{B6F1E65C-2A27-F646-882D-DA32E693489C}" destId="{D7AAEB78-8E17-854D-8801-AC13F270771D}" srcOrd="1" destOrd="0" presId="urn:microsoft.com/office/officeart/2016/7/layout/HorizontalActionList"/>
    <dgm:cxn modelId="{2B08EFF0-1895-7F48-B591-CB87D7D51D3F}" type="presParOf" srcId="{3F585FB1-AFF6-1347-B2FD-511677E944DD}" destId="{D36972C3-A324-C241-BD8C-7E801DD54B09}" srcOrd="5" destOrd="0" presId="urn:microsoft.com/office/officeart/2016/7/layout/HorizontalActionList"/>
    <dgm:cxn modelId="{D99986B9-3064-9B44-A745-2289A93A839C}" type="presParOf" srcId="{3F585FB1-AFF6-1347-B2FD-511677E944DD}" destId="{C4C7C111-F61F-7A43-834C-E5CDE6D76CA0}" srcOrd="6" destOrd="0" presId="urn:microsoft.com/office/officeart/2016/7/layout/HorizontalActionList"/>
    <dgm:cxn modelId="{1BAD9B74-2C67-7747-843A-A393D115FBFC}" type="presParOf" srcId="{C4C7C111-F61F-7A43-834C-E5CDE6D76CA0}" destId="{7C7C7C79-6B1A-B14A-B5E8-090D24512424}" srcOrd="0" destOrd="0" presId="urn:microsoft.com/office/officeart/2016/7/layout/HorizontalActionList"/>
    <dgm:cxn modelId="{62D693BB-1F36-2A4C-8B5C-742FE25E3B7C}" type="presParOf" srcId="{C4C7C111-F61F-7A43-834C-E5CDE6D76CA0}" destId="{02375945-F3E5-1641-891C-2C76BD76AA0F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E56107-75FE-4801-86A7-FD704E309FD2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8BF0B90-BC75-AE4F-B650-6B5BBD940CE0}">
      <dgm:prSet/>
      <dgm:spPr/>
      <dgm:t>
        <a:bodyPr/>
        <a:lstStyle/>
        <a:p>
          <a:r>
            <a:rPr lang="tr-TR" b="0" i="0" u="none"/>
            <a:t>HPCNeuroNet integrates SNN temporal dynamics with Transformer attention mechanisms.</a:t>
          </a:r>
          <a:endParaRPr lang="tr-TR"/>
        </a:p>
      </dgm:t>
    </dgm:pt>
    <dgm:pt modelId="{D791DC01-4F13-8542-9E25-03378EA72FFE}" type="parTrans" cxnId="{BF77071C-6B22-3E4F-B183-E61865020EB4}">
      <dgm:prSet/>
      <dgm:spPr/>
      <dgm:t>
        <a:bodyPr/>
        <a:lstStyle/>
        <a:p>
          <a:endParaRPr lang="tr-TR"/>
        </a:p>
      </dgm:t>
    </dgm:pt>
    <dgm:pt modelId="{9361F7A4-F922-904A-8B48-D776FB8DB172}" type="sibTrans" cxnId="{BF77071C-6B22-3E4F-B183-E61865020EB4}">
      <dgm:prSet/>
      <dgm:spPr/>
      <dgm:t>
        <a:bodyPr/>
        <a:lstStyle/>
        <a:p>
          <a:endParaRPr lang="tr-TR"/>
        </a:p>
      </dgm:t>
    </dgm:pt>
    <dgm:pt modelId="{642ADAF1-163F-F146-A2D5-5D72D59164D9}">
      <dgm:prSet/>
      <dgm:spPr/>
      <dgm:t>
        <a:bodyPr/>
        <a:lstStyle/>
        <a:p>
          <a:r>
            <a:rPr lang="tr-TR" b="0" i="0" u="none" dirty="0" err="1"/>
            <a:t>The</a:t>
          </a:r>
          <a:r>
            <a:rPr lang="tr-TR" b="0" i="0" u="none" dirty="0"/>
            <a:t> model is </a:t>
          </a:r>
          <a:r>
            <a:rPr lang="tr-TR" b="0" i="0" u="none" dirty="0" err="1"/>
            <a:t>optimized</a:t>
          </a:r>
          <a:r>
            <a:rPr lang="tr-TR" b="0" i="0" u="none" dirty="0"/>
            <a:t> </a:t>
          </a:r>
          <a:r>
            <a:rPr lang="tr-TR" b="0" i="0" u="none" dirty="0" err="1"/>
            <a:t>using</a:t>
          </a:r>
          <a:r>
            <a:rPr lang="tr-TR" b="0" i="0" u="none" dirty="0"/>
            <a:t> </a:t>
          </a:r>
          <a:r>
            <a:rPr lang="tr-TR" b="0" i="0" u="none" dirty="0" err="1"/>
            <a:t>the</a:t>
          </a:r>
          <a:r>
            <a:rPr lang="tr-TR" b="0" i="0" u="none" dirty="0"/>
            <a:t> HLS4ML </a:t>
          </a:r>
          <a:r>
            <a:rPr lang="tr-TR" b="0" i="0" u="none" dirty="0" err="1"/>
            <a:t>framework</a:t>
          </a:r>
          <a:r>
            <a:rPr lang="tr-TR" b="0" i="0" u="none" dirty="0"/>
            <a:t> </a:t>
          </a:r>
          <a:r>
            <a:rPr lang="tr-TR" b="0" i="0" u="none" dirty="0" err="1"/>
            <a:t>for</a:t>
          </a:r>
          <a:r>
            <a:rPr lang="tr-TR" b="0" i="0" u="none" dirty="0"/>
            <a:t> FPGA </a:t>
          </a:r>
          <a:r>
            <a:rPr lang="tr-TR" b="0" i="0" u="none" dirty="0" err="1"/>
            <a:t>deployment</a:t>
          </a:r>
          <a:r>
            <a:rPr lang="tr-TR" b="0" i="0" u="none" dirty="0"/>
            <a:t>.</a:t>
          </a:r>
          <a:endParaRPr lang="tr-TR" dirty="0"/>
        </a:p>
      </dgm:t>
    </dgm:pt>
    <dgm:pt modelId="{2CA6F8EE-E949-8441-A3CA-460744D1B8B1}" type="parTrans" cxnId="{3CB5E267-06AA-9846-8762-AC08A83A5617}">
      <dgm:prSet/>
      <dgm:spPr/>
      <dgm:t>
        <a:bodyPr/>
        <a:lstStyle/>
        <a:p>
          <a:endParaRPr lang="tr-TR"/>
        </a:p>
      </dgm:t>
    </dgm:pt>
    <dgm:pt modelId="{71B32BB6-44D5-F944-A335-4376D4EB5AB7}" type="sibTrans" cxnId="{3CB5E267-06AA-9846-8762-AC08A83A5617}">
      <dgm:prSet/>
      <dgm:spPr/>
      <dgm:t>
        <a:bodyPr/>
        <a:lstStyle/>
        <a:p>
          <a:endParaRPr lang="tr-TR"/>
        </a:p>
      </dgm:t>
    </dgm:pt>
    <dgm:pt modelId="{CDF32DB6-842C-E740-B08D-C6AAC8E716A0}">
      <dgm:prSet/>
      <dgm:spPr/>
      <dgm:t>
        <a:bodyPr/>
        <a:lstStyle/>
        <a:p>
          <a:r>
            <a:rPr lang="tr-TR" b="0" i="0" u="none"/>
            <a:t>FPGA's reconfigurability enhances computational speed and accuracy.</a:t>
          </a:r>
          <a:endParaRPr lang="tr-TR"/>
        </a:p>
      </dgm:t>
    </dgm:pt>
    <dgm:pt modelId="{D543B98F-F96B-2D47-88EE-4402D5FC8BFA}" type="parTrans" cxnId="{D4D73038-3192-6442-A2C2-46316A7A4112}">
      <dgm:prSet/>
      <dgm:spPr/>
      <dgm:t>
        <a:bodyPr/>
        <a:lstStyle/>
        <a:p>
          <a:endParaRPr lang="tr-TR"/>
        </a:p>
      </dgm:t>
    </dgm:pt>
    <dgm:pt modelId="{7E648E3F-D229-1B44-8855-5D8BF67394F7}" type="sibTrans" cxnId="{D4D73038-3192-6442-A2C2-46316A7A4112}">
      <dgm:prSet/>
      <dgm:spPr/>
      <dgm:t>
        <a:bodyPr/>
        <a:lstStyle/>
        <a:p>
          <a:endParaRPr lang="tr-TR"/>
        </a:p>
      </dgm:t>
    </dgm:pt>
    <dgm:pt modelId="{C0319E2A-2739-F64D-A7A3-51BF8B0B3FA5}">
      <dgm:prSet/>
      <dgm:spPr/>
      <dgm:t>
        <a:bodyPr/>
        <a:lstStyle/>
        <a:p>
          <a:r>
            <a:rPr lang="tr-TR" b="0" i="0" u="none"/>
            <a:t>Performance benchmarks show HPCNeuroNet's superiority over traditional models.</a:t>
          </a:r>
          <a:endParaRPr lang="tr-TR"/>
        </a:p>
      </dgm:t>
    </dgm:pt>
    <dgm:pt modelId="{0DE34BA2-648E-FD41-815E-50C0A5DEAE27}" type="parTrans" cxnId="{DA5CB641-F31C-1444-9AA1-8281E6D28159}">
      <dgm:prSet/>
      <dgm:spPr/>
      <dgm:t>
        <a:bodyPr/>
        <a:lstStyle/>
        <a:p>
          <a:endParaRPr lang="tr-TR"/>
        </a:p>
      </dgm:t>
    </dgm:pt>
    <dgm:pt modelId="{A7CBA5FA-61E4-424A-8242-3ACECB6C1801}" type="sibTrans" cxnId="{DA5CB641-F31C-1444-9AA1-8281E6D28159}">
      <dgm:prSet/>
      <dgm:spPr/>
      <dgm:t>
        <a:bodyPr/>
        <a:lstStyle/>
        <a:p>
          <a:endParaRPr lang="tr-TR"/>
        </a:p>
      </dgm:t>
    </dgm:pt>
    <dgm:pt modelId="{48C1BC88-2B05-BF4D-85F6-C92F3AB5985E}">
      <dgm:prSet/>
      <dgm:spPr/>
      <dgm:t>
        <a:bodyPr/>
        <a:lstStyle/>
        <a:p>
          <a:r>
            <a:rPr lang="tr-TR" b="0" i="0" u="none"/>
            <a:t>Future research will explore broader applications and further optimizations.</a:t>
          </a:r>
          <a:endParaRPr lang="tr-TR"/>
        </a:p>
      </dgm:t>
    </dgm:pt>
    <dgm:pt modelId="{52A54818-3D85-424F-86B0-9CE1C38766A6}" type="parTrans" cxnId="{4CFB268F-27FC-2848-AE22-2E43B64B09C2}">
      <dgm:prSet/>
      <dgm:spPr/>
      <dgm:t>
        <a:bodyPr/>
        <a:lstStyle/>
        <a:p>
          <a:endParaRPr lang="tr-TR"/>
        </a:p>
      </dgm:t>
    </dgm:pt>
    <dgm:pt modelId="{7A71FEEE-2009-B24B-A224-EB94613C5871}" type="sibTrans" cxnId="{4CFB268F-27FC-2848-AE22-2E43B64B09C2}">
      <dgm:prSet/>
      <dgm:spPr/>
      <dgm:t>
        <a:bodyPr/>
        <a:lstStyle/>
        <a:p>
          <a:endParaRPr lang="tr-TR"/>
        </a:p>
      </dgm:t>
    </dgm:pt>
    <dgm:pt modelId="{ED13F993-73E0-2D4C-8300-BA0C9AD5D488}">
      <dgm:prSet/>
      <dgm:spPr/>
      <dgm:t>
        <a:bodyPr/>
        <a:lstStyle/>
        <a:p>
          <a:r>
            <a:rPr lang="tr-TR" b="0" i="0" u="none"/>
            <a:t>These advancements highlight the transformative potential of neuromorphic computing in particle physics.</a:t>
          </a:r>
          <a:endParaRPr lang="tr-TR"/>
        </a:p>
      </dgm:t>
    </dgm:pt>
    <dgm:pt modelId="{5A453CB2-70A5-F940-B0C0-10915DDFD726}" type="parTrans" cxnId="{03C4B4E2-76D9-FD4F-815C-6779F6A128AB}">
      <dgm:prSet/>
      <dgm:spPr/>
      <dgm:t>
        <a:bodyPr/>
        <a:lstStyle/>
        <a:p>
          <a:endParaRPr lang="tr-TR"/>
        </a:p>
      </dgm:t>
    </dgm:pt>
    <dgm:pt modelId="{C5911C77-FFC4-414C-867D-010DE8980DD9}" type="sibTrans" cxnId="{03C4B4E2-76D9-FD4F-815C-6779F6A128AB}">
      <dgm:prSet/>
      <dgm:spPr/>
      <dgm:t>
        <a:bodyPr/>
        <a:lstStyle/>
        <a:p>
          <a:endParaRPr lang="tr-TR"/>
        </a:p>
      </dgm:t>
    </dgm:pt>
    <dgm:pt modelId="{D7ACF135-E6AF-6D46-87CB-0E8316B88CF4}" type="pres">
      <dgm:prSet presAssocID="{B3E56107-75FE-4801-86A7-FD704E309FD2}" presName="Name0" presStyleCnt="0">
        <dgm:presLayoutVars>
          <dgm:dir/>
          <dgm:resizeHandles val="exact"/>
        </dgm:presLayoutVars>
      </dgm:prSet>
      <dgm:spPr/>
    </dgm:pt>
    <dgm:pt modelId="{6DF368EE-DB9B-684B-9968-DBBD7A3867F6}" type="pres">
      <dgm:prSet presAssocID="{98BF0B90-BC75-AE4F-B650-6B5BBD940CE0}" presName="node" presStyleLbl="node1" presStyleIdx="0" presStyleCnt="6">
        <dgm:presLayoutVars>
          <dgm:bulletEnabled val="1"/>
        </dgm:presLayoutVars>
      </dgm:prSet>
      <dgm:spPr/>
    </dgm:pt>
    <dgm:pt modelId="{890E4679-F44D-7F4D-B581-6ECE9AC87B0B}" type="pres">
      <dgm:prSet presAssocID="{9361F7A4-F922-904A-8B48-D776FB8DB172}" presName="sibTrans" presStyleLbl="sibTrans1D1" presStyleIdx="0" presStyleCnt="5"/>
      <dgm:spPr/>
    </dgm:pt>
    <dgm:pt modelId="{E77E7D87-A7B0-5C47-879C-D8E5144BD059}" type="pres">
      <dgm:prSet presAssocID="{9361F7A4-F922-904A-8B48-D776FB8DB172}" presName="connectorText" presStyleLbl="sibTrans1D1" presStyleIdx="0" presStyleCnt="5"/>
      <dgm:spPr/>
    </dgm:pt>
    <dgm:pt modelId="{F37809BC-1E3A-4748-AD3E-F15707280EFB}" type="pres">
      <dgm:prSet presAssocID="{642ADAF1-163F-F146-A2D5-5D72D59164D9}" presName="node" presStyleLbl="node1" presStyleIdx="1" presStyleCnt="6">
        <dgm:presLayoutVars>
          <dgm:bulletEnabled val="1"/>
        </dgm:presLayoutVars>
      </dgm:prSet>
      <dgm:spPr/>
    </dgm:pt>
    <dgm:pt modelId="{80D1C523-F225-3248-AA7D-3F232281F830}" type="pres">
      <dgm:prSet presAssocID="{71B32BB6-44D5-F944-A335-4376D4EB5AB7}" presName="sibTrans" presStyleLbl="sibTrans1D1" presStyleIdx="1" presStyleCnt="5"/>
      <dgm:spPr/>
    </dgm:pt>
    <dgm:pt modelId="{AB228207-7B9F-0141-88E2-55C02953D356}" type="pres">
      <dgm:prSet presAssocID="{71B32BB6-44D5-F944-A335-4376D4EB5AB7}" presName="connectorText" presStyleLbl="sibTrans1D1" presStyleIdx="1" presStyleCnt="5"/>
      <dgm:spPr/>
    </dgm:pt>
    <dgm:pt modelId="{09EBADF9-0E55-1F46-BE86-AF31395CF723}" type="pres">
      <dgm:prSet presAssocID="{CDF32DB6-842C-E740-B08D-C6AAC8E716A0}" presName="node" presStyleLbl="node1" presStyleIdx="2" presStyleCnt="6">
        <dgm:presLayoutVars>
          <dgm:bulletEnabled val="1"/>
        </dgm:presLayoutVars>
      </dgm:prSet>
      <dgm:spPr/>
    </dgm:pt>
    <dgm:pt modelId="{BFC86B79-2A59-0F4F-A44A-4E2D614F0030}" type="pres">
      <dgm:prSet presAssocID="{7E648E3F-D229-1B44-8855-5D8BF67394F7}" presName="sibTrans" presStyleLbl="sibTrans1D1" presStyleIdx="2" presStyleCnt="5"/>
      <dgm:spPr/>
    </dgm:pt>
    <dgm:pt modelId="{6AA306D1-A0AF-DE4F-B320-56917F4A6C5F}" type="pres">
      <dgm:prSet presAssocID="{7E648E3F-D229-1B44-8855-5D8BF67394F7}" presName="connectorText" presStyleLbl="sibTrans1D1" presStyleIdx="2" presStyleCnt="5"/>
      <dgm:spPr/>
    </dgm:pt>
    <dgm:pt modelId="{116E23CD-3342-624A-94D1-FA7CC3F08DDD}" type="pres">
      <dgm:prSet presAssocID="{C0319E2A-2739-F64D-A7A3-51BF8B0B3FA5}" presName="node" presStyleLbl="node1" presStyleIdx="3" presStyleCnt="6">
        <dgm:presLayoutVars>
          <dgm:bulletEnabled val="1"/>
        </dgm:presLayoutVars>
      </dgm:prSet>
      <dgm:spPr/>
    </dgm:pt>
    <dgm:pt modelId="{FFE8B33B-8353-8543-947A-653025F0D8E8}" type="pres">
      <dgm:prSet presAssocID="{A7CBA5FA-61E4-424A-8242-3ACECB6C1801}" presName="sibTrans" presStyleLbl="sibTrans1D1" presStyleIdx="3" presStyleCnt="5"/>
      <dgm:spPr/>
    </dgm:pt>
    <dgm:pt modelId="{4ADAC651-5CB5-B44C-AEBF-B8A5BDEBAE7B}" type="pres">
      <dgm:prSet presAssocID="{A7CBA5FA-61E4-424A-8242-3ACECB6C1801}" presName="connectorText" presStyleLbl="sibTrans1D1" presStyleIdx="3" presStyleCnt="5"/>
      <dgm:spPr/>
    </dgm:pt>
    <dgm:pt modelId="{EC0F9561-3F51-A54E-8DD6-F6258A80F471}" type="pres">
      <dgm:prSet presAssocID="{48C1BC88-2B05-BF4D-85F6-C92F3AB5985E}" presName="node" presStyleLbl="node1" presStyleIdx="4" presStyleCnt="6">
        <dgm:presLayoutVars>
          <dgm:bulletEnabled val="1"/>
        </dgm:presLayoutVars>
      </dgm:prSet>
      <dgm:spPr/>
    </dgm:pt>
    <dgm:pt modelId="{673EF1D9-A56D-3449-AD0E-B1EA8052D13B}" type="pres">
      <dgm:prSet presAssocID="{7A71FEEE-2009-B24B-A224-EB94613C5871}" presName="sibTrans" presStyleLbl="sibTrans1D1" presStyleIdx="4" presStyleCnt="5"/>
      <dgm:spPr/>
    </dgm:pt>
    <dgm:pt modelId="{ED0C6E12-C1FB-8C40-8983-69F3D05EF3C1}" type="pres">
      <dgm:prSet presAssocID="{7A71FEEE-2009-B24B-A224-EB94613C5871}" presName="connectorText" presStyleLbl="sibTrans1D1" presStyleIdx="4" presStyleCnt="5"/>
      <dgm:spPr/>
    </dgm:pt>
    <dgm:pt modelId="{7586867D-A59A-194B-BD6B-8C162FEB9E11}" type="pres">
      <dgm:prSet presAssocID="{ED13F993-73E0-2D4C-8300-BA0C9AD5D488}" presName="node" presStyleLbl="node1" presStyleIdx="5" presStyleCnt="6">
        <dgm:presLayoutVars>
          <dgm:bulletEnabled val="1"/>
        </dgm:presLayoutVars>
      </dgm:prSet>
      <dgm:spPr/>
    </dgm:pt>
  </dgm:ptLst>
  <dgm:cxnLst>
    <dgm:cxn modelId="{E56F5707-1E57-3342-838B-BEF4F0973D72}" type="presOf" srcId="{A7CBA5FA-61E4-424A-8242-3ACECB6C1801}" destId="{4ADAC651-5CB5-B44C-AEBF-B8A5BDEBAE7B}" srcOrd="1" destOrd="0" presId="urn:microsoft.com/office/officeart/2016/7/layout/RepeatingBendingProcessNew"/>
    <dgm:cxn modelId="{B7A9620C-F486-D04D-A465-63D232CDB883}" type="presOf" srcId="{B3E56107-75FE-4801-86A7-FD704E309FD2}" destId="{D7ACF135-E6AF-6D46-87CB-0E8316B88CF4}" srcOrd="0" destOrd="0" presId="urn:microsoft.com/office/officeart/2016/7/layout/RepeatingBendingProcessNew"/>
    <dgm:cxn modelId="{709FE61B-149F-2348-9BC8-38352A6ACE46}" type="presOf" srcId="{9361F7A4-F922-904A-8B48-D776FB8DB172}" destId="{890E4679-F44D-7F4D-B581-6ECE9AC87B0B}" srcOrd="0" destOrd="0" presId="urn:microsoft.com/office/officeart/2016/7/layout/RepeatingBendingProcessNew"/>
    <dgm:cxn modelId="{BF77071C-6B22-3E4F-B183-E61865020EB4}" srcId="{B3E56107-75FE-4801-86A7-FD704E309FD2}" destId="{98BF0B90-BC75-AE4F-B650-6B5BBD940CE0}" srcOrd="0" destOrd="0" parTransId="{D791DC01-4F13-8542-9E25-03378EA72FFE}" sibTransId="{9361F7A4-F922-904A-8B48-D776FB8DB172}"/>
    <dgm:cxn modelId="{DB7BF729-3280-0841-9F94-33A034546ACC}" type="presOf" srcId="{7E648E3F-D229-1B44-8855-5D8BF67394F7}" destId="{6AA306D1-A0AF-DE4F-B320-56917F4A6C5F}" srcOrd="1" destOrd="0" presId="urn:microsoft.com/office/officeart/2016/7/layout/RepeatingBendingProcessNew"/>
    <dgm:cxn modelId="{C95E0A2A-8653-1640-AACF-7F701BF7CE7B}" type="presOf" srcId="{7A71FEEE-2009-B24B-A224-EB94613C5871}" destId="{673EF1D9-A56D-3449-AD0E-B1EA8052D13B}" srcOrd="0" destOrd="0" presId="urn:microsoft.com/office/officeart/2016/7/layout/RepeatingBendingProcessNew"/>
    <dgm:cxn modelId="{42F1B937-8E84-714A-991C-40C9F3FE00D2}" type="presOf" srcId="{ED13F993-73E0-2D4C-8300-BA0C9AD5D488}" destId="{7586867D-A59A-194B-BD6B-8C162FEB9E11}" srcOrd="0" destOrd="0" presId="urn:microsoft.com/office/officeart/2016/7/layout/RepeatingBendingProcessNew"/>
    <dgm:cxn modelId="{D4D73038-3192-6442-A2C2-46316A7A4112}" srcId="{B3E56107-75FE-4801-86A7-FD704E309FD2}" destId="{CDF32DB6-842C-E740-B08D-C6AAC8E716A0}" srcOrd="2" destOrd="0" parTransId="{D543B98F-F96B-2D47-88EE-4402D5FC8BFA}" sibTransId="{7E648E3F-D229-1B44-8855-5D8BF67394F7}"/>
    <dgm:cxn modelId="{18751C3A-2DDB-D24B-ACB4-A533305580A3}" type="presOf" srcId="{CDF32DB6-842C-E740-B08D-C6AAC8E716A0}" destId="{09EBADF9-0E55-1F46-BE86-AF31395CF723}" srcOrd="0" destOrd="0" presId="urn:microsoft.com/office/officeart/2016/7/layout/RepeatingBendingProcessNew"/>
    <dgm:cxn modelId="{D7CEA03A-C50F-4B42-B829-064CA83D66A6}" type="presOf" srcId="{7A71FEEE-2009-B24B-A224-EB94613C5871}" destId="{ED0C6E12-C1FB-8C40-8983-69F3D05EF3C1}" srcOrd="1" destOrd="0" presId="urn:microsoft.com/office/officeart/2016/7/layout/RepeatingBendingProcessNew"/>
    <dgm:cxn modelId="{71537A3D-8E92-8648-9789-AA30D987F381}" type="presOf" srcId="{642ADAF1-163F-F146-A2D5-5D72D59164D9}" destId="{F37809BC-1E3A-4748-AD3E-F15707280EFB}" srcOrd="0" destOrd="0" presId="urn:microsoft.com/office/officeart/2016/7/layout/RepeatingBendingProcessNew"/>
    <dgm:cxn modelId="{DA5CB641-F31C-1444-9AA1-8281E6D28159}" srcId="{B3E56107-75FE-4801-86A7-FD704E309FD2}" destId="{C0319E2A-2739-F64D-A7A3-51BF8B0B3FA5}" srcOrd="3" destOrd="0" parTransId="{0DE34BA2-648E-FD41-815E-50C0A5DEAE27}" sibTransId="{A7CBA5FA-61E4-424A-8242-3ACECB6C1801}"/>
    <dgm:cxn modelId="{3CB5E267-06AA-9846-8762-AC08A83A5617}" srcId="{B3E56107-75FE-4801-86A7-FD704E309FD2}" destId="{642ADAF1-163F-F146-A2D5-5D72D59164D9}" srcOrd="1" destOrd="0" parTransId="{2CA6F8EE-E949-8441-A3CA-460744D1B8B1}" sibTransId="{71B32BB6-44D5-F944-A335-4376D4EB5AB7}"/>
    <dgm:cxn modelId="{D390B056-1F2B-194F-B42F-5C0A57B3A06B}" type="presOf" srcId="{71B32BB6-44D5-F944-A335-4376D4EB5AB7}" destId="{80D1C523-F225-3248-AA7D-3F232281F830}" srcOrd="0" destOrd="0" presId="urn:microsoft.com/office/officeart/2016/7/layout/RepeatingBendingProcessNew"/>
    <dgm:cxn modelId="{2B6CAF84-D6BE-D54F-935A-33EB941032F3}" type="presOf" srcId="{7E648E3F-D229-1B44-8855-5D8BF67394F7}" destId="{BFC86B79-2A59-0F4F-A44A-4E2D614F0030}" srcOrd="0" destOrd="0" presId="urn:microsoft.com/office/officeart/2016/7/layout/RepeatingBendingProcessNew"/>
    <dgm:cxn modelId="{4CFB268F-27FC-2848-AE22-2E43B64B09C2}" srcId="{B3E56107-75FE-4801-86A7-FD704E309FD2}" destId="{48C1BC88-2B05-BF4D-85F6-C92F3AB5985E}" srcOrd="4" destOrd="0" parTransId="{52A54818-3D85-424F-86B0-9CE1C38766A6}" sibTransId="{7A71FEEE-2009-B24B-A224-EB94613C5871}"/>
    <dgm:cxn modelId="{8B3E0AA4-4970-244F-A168-8DE403CD41C8}" type="presOf" srcId="{A7CBA5FA-61E4-424A-8242-3ACECB6C1801}" destId="{FFE8B33B-8353-8543-947A-653025F0D8E8}" srcOrd="0" destOrd="0" presId="urn:microsoft.com/office/officeart/2016/7/layout/RepeatingBendingProcessNew"/>
    <dgm:cxn modelId="{513DBFA4-95BB-5E4B-AD47-E9D6BB2B1657}" type="presOf" srcId="{71B32BB6-44D5-F944-A335-4376D4EB5AB7}" destId="{AB228207-7B9F-0141-88E2-55C02953D356}" srcOrd="1" destOrd="0" presId="urn:microsoft.com/office/officeart/2016/7/layout/RepeatingBendingProcessNew"/>
    <dgm:cxn modelId="{51A2CDAD-BFA3-604E-BF76-AC6BDEABE2E7}" type="presOf" srcId="{98BF0B90-BC75-AE4F-B650-6B5BBD940CE0}" destId="{6DF368EE-DB9B-684B-9968-DBBD7A3867F6}" srcOrd="0" destOrd="0" presId="urn:microsoft.com/office/officeart/2016/7/layout/RepeatingBendingProcessNew"/>
    <dgm:cxn modelId="{BFC55CD0-E03E-474F-BEA8-8665D45252BE}" type="presOf" srcId="{C0319E2A-2739-F64D-A7A3-51BF8B0B3FA5}" destId="{116E23CD-3342-624A-94D1-FA7CC3F08DDD}" srcOrd="0" destOrd="0" presId="urn:microsoft.com/office/officeart/2016/7/layout/RepeatingBendingProcessNew"/>
    <dgm:cxn modelId="{2FD6AAD8-E896-EC4D-ABCF-4F9D9A40910F}" type="presOf" srcId="{9361F7A4-F922-904A-8B48-D776FB8DB172}" destId="{E77E7D87-A7B0-5C47-879C-D8E5144BD059}" srcOrd="1" destOrd="0" presId="urn:microsoft.com/office/officeart/2016/7/layout/RepeatingBendingProcessNew"/>
    <dgm:cxn modelId="{03C4B4E2-76D9-FD4F-815C-6779F6A128AB}" srcId="{B3E56107-75FE-4801-86A7-FD704E309FD2}" destId="{ED13F993-73E0-2D4C-8300-BA0C9AD5D488}" srcOrd="5" destOrd="0" parTransId="{5A453CB2-70A5-F940-B0C0-10915DDFD726}" sibTransId="{C5911C77-FFC4-414C-867D-010DE8980DD9}"/>
    <dgm:cxn modelId="{6C006CFC-4409-734A-B6B7-3775721E3261}" type="presOf" srcId="{48C1BC88-2B05-BF4D-85F6-C92F3AB5985E}" destId="{EC0F9561-3F51-A54E-8DD6-F6258A80F471}" srcOrd="0" destOrd="0" presId="urn:microsoft.com/office/officeart/2016/7/layout/RepeatingBendingProcessNew"/>
    <dgm:cxn modelId="{846A5D5A-46F0-AE4B-A8D4-FEDD11ED3FA0}" type="presParOf" srcId="{D7ACF135-E6AF-6D46-87CB-0E8316B88CF4}" destId="{6DF368EE-DB9B-684B-9968-DBBD7A3867F6}" srcOrd="0" destOrd="0" presId="urn:microsoft.com/office/officeart/2016/7/layout/RepeatingBendingProcessNew"/>
    <dgm:cxn modelId="{5634D180-BA25-474B-9432-734445F7881E}" type="presParOf" srcId="{D7ACF135-E6AF-6D46-87CB-0E8316B88CF4}" destId="{890E4679-F44D-7F4D-B581-6ECE9AC87B0B}" srcOrd="1" destOrd="0" presId="urn:microsoft.com/office/officeart/2016/7/layout/RepeatingBendingProcessNew"/>
    <dgm:cxn modelId="{F900F511-DE3C-2343-A619-C2AABB95E61A}" type="presParOf" srcId="{890E4679-F44D-7F4D-B581-6ECE9AC87B0B}" destId="{E77E7D87-A7B0-5C47-879C-D8E5144BD059}" srcOrd="0" destOrd="0" presId="urn:microsoft.com/office/officeart/2016/7/layout/RepeatingBendingProcessNew"/>
    <dgm:cxn modelId="{2123ABE0-0E72-CE4D-9AD2-0FAC7FB7D577}" type="presParOf" srcId="{D7ACF135-E6AF-6D46-87CB-0E8316B88CF4}" destId="{F37809BC-1E3A-4748-AD3E-F15707280EFB}" srcOrd="2" destOrd="0" presId="urn:microsoft.com/office/officeart/2016/7/layout/RepeatingBendingProcessNew"/>
    <dgm:cxn modelId="{346C628B-7F6A-7046-996A-EF2800843988}" type="presParOf" srcId="{D7ACF135-E6AF-6D46-87CB-0E8316B88CF4}" destId="{80D1C523-F225-3248-AA7D-3F232281F830}" srcOrd="3" destOrd="0" presId="urn:microsoft.com/office/officeart/2016/7/layout/RepeatingBendingProcessNew"/>
    <dgm:cxn modelId="{A638B664-E727-434A-B109-4D5503BE5C2E}" type="presParOf" srcId="{80D1C523-F225-3248-AA7D-3F232281F830}" destId="{AB228207-7B9F-0141-88E2-55C02953D356}" srcOrd="0" destOrd="0" presId="urn:microsoft.com/office/officeart/2016/7/layout/RepeatingBendingProcessNew"/>
    <dgm:cxn modelId="{3181E960-0215-664C-B9C6-63778E687874}" type="presParOf" srcId="{D7ACF135-E6AF-6D46-87CB-0E8316B88CF4}" destId="{09EBADF9-0E55-1F46-BE86-AF31395CF723}" srcOrd="4" destOrd="0" presId="urn:microsoft.com/office/officeart/2016/7/layout/RepeatingBendingProcessNew"/>
    <dgm:cxn modelId="{30D5FF8C-E19A-D14E-920A-4661030412E1}" type="presParOf" srcId="{D7ACF135-E6AF-6D46-87CB-0E8316B88CF4}" destId="{BFC86B79-2A59-0F4F-A44A-4E2D614F0030}" srcOrd="5" destOrd="0" presId="urn:microsoft.com/office/officeart/2016/7/layout/RepeatingBendingProcessNew"/>
    <dgm:cxn modelId="{2DF12ED2-64C7-7F4A-841A-A3EE27772A30}" type="presParOf" srcId="{BFC86B79-2A59-0F4F-A44A-4E2D614F0030}" destId="{6AA306D1-A0AF-DE4F-B320-56917F4A6C5F}" srcOrd="0" destOrd="0" presId="urn:microsoft.com/office/officeart/2016/7/layout/RepeatingBendingProcessNew"/>
    <dgm:cxn modelId="{224EE872-3B6D-F447-B2BF-5EDD8B167B78}" type="presParOf" srcId="{D7ACF135-E6AF-6D46-87CB-0E8316B88CF4}" destId="{116E23CD-3342-624A-94D1-FA7CC3F08DDD}" srcOrd="6" destOrd="0" presId="urn:microsoft.com/office/officeart/2016/7/layout/RepeatingBendingProcessNew"/>
    <dgm:cxn modelId="{AC7BE60E-0EE4-3141-8DC9-93DC4D850CDA}" type="presParOf" srcId="{D7ACF135-E6AF-6D46-87CB-0E8316B88CF4}" destId="{FFE8B33B-8353-8543-947A-653025F0D8E8}" srcOrd="7" destOrd="0" presId="urn:microsoft.com/office/officeart/2016/7/layout/RepeatingBendingProcessNew"/>
    <dgm:cxn modelId="{4A8406D6-05E2-2545-96CF-BCFB78DF7BCF}" type="presParOf" srcId="{FFE8B33B-8353-8543-947A-653025F0D8E8}" destId="{4ADAC651-5CB5-B44C-AEBF-B8A5BDEBAE7B}" srcOrd="0" destOrd="0" presId="urn:microsoft.com/office/officeart/2016/7/layout/RepeatingBendingProcessNew"/>
    <dgm:cxn modelId="{93C0342C-FFD4-1840-87E1-30764F5617A9}" type="presParOf" srcId="{D7ACF135-E6AF-6D46-87CB-0E8316B88CF4}" destId="{EC0F9561-3F51-A54E-8DD6-F6258A80F471}" srcOrd="8" destOrd="0" presId="urn:microsoft.com/office/officeart/2016/7/layout/RepeatingBendingProcessNew"/>
    <dgm:cxn modelId="{77A150CA-FBD7-CD43-B98A-432E8176317A}" type="presParOf" srcId="{D7ACF135-E6AF-6D46-87CB-0E8316B88CF4}" destId="{673EF1D9-A56D-3449-AD0E-B1EA8052D13B}" srcOrd="9" destOrd="0" presId="urn:microsoft.com/office/officeart/2016/7/layout/RepeatingBendingProcessNew"/>
    <dgm:cxn modelId="{9A71E1FF-F044-EC49-B36D-CE252B903329}" type="presParOf" srcId="{673EF1D9-A56D-3449-AD0E-B1EA8052D13B}" destId="{ED0C6E12-C1FB-8C40-8983-69F3D05EF3C1}" srcOrd="0" destOrd="0" presId="urn:microsoft.com/office/officeart/2016/7/layout/RepeatingBendingProcessNew"/>
    <dgm:cxn modelId="{093BAEB6-039E-B645-9D0B-D8D28D8F5C8C}" type="presParOf" srcId="{D7ACF135-E6AF-6D46-87CB-0E8316B88CF4}" destId="{7586867D-A59A-194B-BD6B-8C162FEB9E11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539BE-3DA1-1646-BB13-773A4A5BFB88}">
      <dsp:nvSpPr>
        <dsp:cNvPr id="0" name=""/>
        <dsp:cNvSpPr/>
      </dsp:nvSpPr>
      <dsp:spPr>
        <a:xfrm>
          <a:off x="0" y="6795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ABSTRACT</a:t>
          </a:r>
          <a:endParaRPr lang="en-US" sz="1200" b="1" kern="1200" dirty="0"/>
        </a:p>
      </dsp:txBody>
      <dsp:txXfrm>
        <a:off x="14050" y="82008"/>
        <a:ext cx="7195660" cy="259719"/>
      </dsp:txXfrm>
    </dsp:sp>
    <dsp:sp modelId="{16084D69-B22A-7A43-B582-F24AAFB65BFB}">
      <dsp:nvSpPr>
        <dsp:cNvPr id="0" name=""/>
        <dsp:cNvSpPr/>
      </dsp:nvSpPr>
      <dsp:spPr>
        <a:xfrm>
          <a:off x="0" y="39033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INTRODUCTION</a:t>
          </a:r>
          <a:endParaRPr lang="en-US" sz="1200" b="1" kern="1200" dirty="0"/>
        </a:p>
      </dsp:txBody>
      <dsp:txXfrm>
        <a:off x="14050" y="404388"/>
        <a:ext cx="7195660" cy="259719"/>
      </dsp:txXfrm>
    </dsp:sp>
    <dsp:sp modelId="{B562B01A-5149-5B4B-B1B8-FE6291E2A94D}">
      <dsp:nvSpPr>
        <dsp:cNvPr id="0" name=""/>
        <dsp:cNvSpPr/>
      </dsp:nvSpPr>
      <dsp:spPr>
        <a:xfrm>
          <a:off x="0" y="71271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/>
            <a:t>BACKGROUND</a:t>
          </a:r>
          <a:endParaRPr lang="en-US" sz="1200" b="1" kern="1200"/>
        </a:p>
      </dsp:txBody>
      <dsp:txXfrm>
        <a:off x="14050" y="726768"/>
        <a:ext cx="7195660" cy="259719"/>
      </dsp:txXfrm>
    </dsp:sp>
    <dsp:sp modelId="{DBDE9284-F814-2E4D-82CC-EA677A92545A}">
      <dsp:nvSpPr>
        <dsp:cNvPr id="0" name=""/>
        <dsp:cNvSpPr/>
      </dsp:nvSpPr>
      <dsp:spPr>
        <a:xfrm>
          <a:off x="0" y="1000538"/>
          <a:ext cx="7223760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54" tIns="12700" rIns="71120" bIns="127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tr-TR" sz="8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Neural</a:t>
          </a:r>
          <a:r>
            <a:rPr lang="tr-TR" sz="1000" kern="1200" dirty="0"/>
            <a:t> Networks in </a:t>
          </a:r>
          <a:r>
            <a:rPr lang="tr-TR" sz="1000" kern="1200" dirty="0" err="1"/>
            <a:t>Particle</a:t>
          </a:r>
          <a:r>
            <a:rPr lang="tr-TR" sz="1000" kern="1200" dirty="0"/>
            <a:t> </a:t>
          </a:r>
          <a:r>
            <a:rPr lang="tr-TR" sz="1000" kern="1200" dirty="0" err="1"/>
            <a:t>Physics</a:t>
          </a:r>
          <a:r>
            <a:rPr lang="tr-TR" sz="1000" kern="1200" dirty="0"/>
            <a:t>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Expressivity</a:t>
          </a:r>
          <a:r>
            <a:rPr lang="tr-TR" sz="1000" kern="1200" dirty="0"/>
            <a:t> of </a:t>
          </a:r>
          <a:r>
            <a:rPr lang="tr-TR" sz="1000" kern="1200" dirty="0" err="1"/>
            <a:t>Hybrid</a:t>
          </a:r>
          <a:r>
            <a:rPr lang="tr-TR" sz="1000" kern="1200" dirty="0"/>
            <a:t> </a:t>
          </a:r>
          <a:r>
            <a:rPr lang="tr-TR" sz="1000" kern="1200" dirty="0" err="1"/>
            <a:t>Neural</a:t>
          </a:r>
          <a:r>
            <a:rPr lang="tr-TR" sz="1000" kern="1200" dirty="0"/>
            <a:t> Network </a:t>
          </a:r>
          <a:r>
            <a:rPr lang="tr-TR" sz="1000" kern="1200" dirty="0" err="1"/>
            <a:t>Models</a:t>
          </a:r>
          <a:r>
            <a:rPr lang="tr-TR" sz="1000" kern="1200" dirty="0"/>
            <a:t>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Integrating</a:t>
          </a:r>
          <a:r>
            <a:rPr lang="tr-TR" sz="1000" kern="1200" dirty="0"/>
            <a:t> HLS4ML </a:t>
          </a:r>
          <a:r>
            <a:rPr lang="tr-TR" sz="1000" kern="1200" dirty="0" err="1"/>
            <a:t>and</a:t>
          </a:r>
          <a:r>
            <a:rPr lang="tr-TR" sz="1000" kern="1200" dirty="0"/>
            <a:t> FPGA</a:t>
          </a:r>
          <a:r>
            <a:rPr lang="tr-TR" sz="900" kern="1200" dirty="0"/>
            <a:t>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tr-TR" sz="800" kern="1200" dirty="0"/>
        </a:p>
      </dsp:txBody>
      <dsp:txXfrm>
        <a:off x="0" y="1000538"/>
        <a:ext cx="7223760" cy="794880"/>
      </dsp:txXfrm>
    </dsp:sp>
    <dsp:sp modelId="{8F45E446-BE1E-B44A-A427-5B7554E6EF34}">
      <dsp:nvSpPr>
        <dsp:cNvPr id="0" name=""/>
        <dsp:cNvSpPr/>
      </dsp:nvSpPr>
      <dsp:spPr>
        <a:xfrm>
          <a:off x="0" y="179541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PROPOSED DESIGN METHODOLOGY </a:t>
          </a:r>
          <a:endParaRPr lang="en-US" sz="1200" b="1" kern="1200" dirty="0"/>
        </a:p>
      </dsp:txBody>
      <dsp:txXfrm>
        <a:off x="14050" y="1809468"/>
        <a:ext cx="7195660" cy="259719"/>
      </dsp:txXfrm>
    </dsp:sp>
    <dsp:sp modelId="{256E911B-8C7D-0C4C-9DE3-5848C006E6E5}">
      <dsp:nvSpPr>
        <dsp:cNvPr id="0" name=""/>
        <dsp:cNvSpPr/>
      </dsp:nvSpPr>
      <dsp:spPr>
        <a:xfrm>
          <a:off x="0" y="2083238"/>
          <a:ext cx="7223760" cy="819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54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/>
            <a:t>Mathematical </a:t>
          </a:r>
          <a:r>
            <a:rPr lang="tr-TR" sz="1000" kern="1200" dirty="0" err="1"/>
            <a:t>models</a:t>
          </a:r>
          <a:r>
            <a:rPr lang="tr-TR" sz="1000" kern="1200" dirty="0"/>
            <a:t> of </a:t>
          </a:r>
          <a:r>
            <a:rPr lang="tr-TR" sz="1000" kern="1200" dirty="0" err="1"/>
            <a:t>Datasets</a:t>
          </a:r>
          <a:r>
            <a:rPr lang="tr-TR" sz="1000" kern="1200" dirty="0"/>
            <a:t> </a:t>
          </a:r>
          <a:endParaRPr lang="en-US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HPCNeuroNet</a:t>
          </a:r>
          <a:r>
            <a:rPr lang="tr-TR" sz="1000" kern="1200" dirty="0"/>
            <a:t> </a:t>
          </a:r>
          <a:endParaRPr lang="en-US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Experimental</a:t>
          </a:r>
          <a:r>
            <a:rPr lang="tr-TR" sz="1000" kern="1200" dirty="0"/>
            <a:t> Setup </a:t>
          </a:r>
          <a:endParaRPr lang="en-US" sz="10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Additional</a:t>
          </a:r>
          <a:r>
            <a:rPr lang="tr-TR" sz="1000" kern="1200" dirty="0"/>
            <a:t> </a:t>
          </a:r>
          <a:r>
            <a:rPr lang="tr-TR" sz="1000" kern="1200" dirty="0" err="1"/>
            <a:t>Considerations</a:t>
          </a:r>
          <a:r>
            <a:rPr lang="tr-TR" sz="1000" kern="1200" dirty="0"/>
            <a:t>:</a:t>
          </a:r>
          <a:endParaRPr lang="en-US" sz="10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800" b="1" kern="1200" dirty="0"/>
        </a:p>
      </dsp:txBody>
      <dsp:txXfrm>
        <a:off x="0" y="2083238"/>
        <a:ext cx="7223760" cy="819720"/>
      </dsp:txXfrm>
    </dsp:sp>
    <dsp:sp modelId="{5512FC6C-7852-1F42-AB71-F2D58A7124FA}">
      <dsp:nvSpPr>
        <dsp:cNvPr id="0" name=""/>
        <dsp:cNvSpPr/>
      </dsp:nvSpPr>
      <dsp:spPr>
        <a:xfrm>
          <a:off x="0" y="290295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EVALUATION </a:t>
          </a:r>
          <a:endParaRPr lang="en-US" sz="1200" b="1" kern="1200" dirty="0"/>
        </a:p>
      </dsp:txBody>
      <dsp:txXfrm>
        <a:off x="14050" y="2917008"/>
        <a:ext cx="7195660" cy="259719"/>
      </dsp:txXfrm>
    </dsp:sp>
    <dsp:sp modelId="{5155272E-B6D6-254A-8255-9CC6C405347E}">
      <dsp:nvSpPr>
        <dsp:cNvPr id="0" name=""/>
        <dsp:cNvSpPr/>
      </dsp:nvSpPr>
      <dsp:spPr>
        <a:xfrm>
          <a:off x="0" y="3190778"/>
          <a:ext cx="7223760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54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/>
            <a:t>Hardware Accelerator MAC Components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1000" kern="1200" dirty="0" err="1"/>
            <a:t>Throughput</a:t>
          </a:r>
          <a:r>
            <a:rPr lang="tr-TR" sz="1000" kern="1200" dirty="0"/>
            <a:t> Analysis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tr-TR" sz="800" kern="1200" dirty="0"/>
        </a:p>
      </dsp:txBody>
      <dsp:txXfrm>
        <a:off x="0" y="3190778"/>
        <a:ext cx="7223760" cy="484380"/>
      </dsp:txXfrm>
    </dsp:sp>
    <dsp:sp modelId="{9F861960-F132-A840-91D2-879E41ABD3E5}">
      <dsp:nvSpPr>
        <dsp:cNvPr id="0" name=""/>
        <dsp:cNvSpPr/>
      </dsp:nvSpPr>
      <dsp:spPr>
        <a:xfrm>
          <a:off x="0" y="3675158"/>
          <a:ext cx="7223760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/>
            <a:t>CONCLUSIONS </a:t>
          </a:r>
          <a:endParaRPr lang="en-US" sz="1200" b="1" kern="1200" dirty="0"/>
        </a:p>
      </dsp:txBody>
      <dsp:txXfrm>
        <a:off x="14050" y="3689208"/>
        <a:ext cx="7195660" cy="2597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677C0-9504-CA49-86B5-08AFB4EF678B}">
      <dsp:nvSpPr>
        <dsp:cNvPr id="0" name=""/>
        <dsp:cNvSpPr/>
      </dsp:nvSpPr>
      <dsp:spPr>
        <a:xfrm>
          <a:off x="0" y="1657"/>
          <a:ext cx="3977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C44E0C-E3B8-0B41-94E0-C122195E0D6C}">
      <dsp:nvSpPr>
        <dsp:cNvPr id="0" name=""/>
        <dsp:cNvSpPr/>
      </dsp:nvSpPr>
      <dsp:spPr>
        <a:xfrm>
          <a:off x="0" y="1657"/>
          <a:ext cx="795528" cy="1130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 dirty="0"/>
        </a:p>
      </dsp:txBody>
      <dsp:txXfrm>
        <a:off x="0" y="1657"/>
        <a:ext cx="795528" cy="1130464"/>
      </dsp:txXfrm>
    </dsp:sp>
    <dsp:sp modelId="{DBE58268-DAAF-7740-B39C-5CF8C5CCD4BA}">
      <dsp:nvSpPr>
        <dsp:cNvPr id="0" name=""/>
        <dsp:cNvSpPr/>
      </dsp:nvSpPr>
      <dsp:spPr>
        <a:xfrm>
          <a:off x="855192" y="52992"/>
          <a:ext cx="3122447" cy="1026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b="0" i="0" u="none" kern="1200" dirty="0" err="1"/>
            <a:t>Particle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physics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constantly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deals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with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complex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detector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challenges</a:t>
          </a:r>
          <a:r>
            <a:rPr lang="tr-TR" sz="2000" b="0" i="0" u="none" kern="1200" dirty="0"/>
            <a:t>.</a:t>
          </a:r>
          <a:endParaRPr lang="en-US" sz="2000" kern="1200" dirty="0"/>
        </a:p>
      </dsp:txBody>
      <dsp:txXfrm>
        <a:off x="855192" y="52992"/>
        <a:ext cx="3122447" cy="1026691"/>
      </dsp:txXfrm>
    </dsp:sp>
    <dsp:sp modelId="{E952935F-8883-D146-A181-19571ABB2113}">
      <dsp:nvSpPr>
        <dsp:cNvPr id="0" name=""/>
        <dsp:cNvSpPr/>
      </dsp:nvSpPr>
      <dsp:spPr>
        <a:xfrm>
          <a:off x="795528" y="1079683"/>
          <a:ext cx="3182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5123B1-A9BD-5F42-A74A-F94DFDC00DD1}">
      <dsp:nvSpPr>
        <dsp:cNvPr id="0" name=""/>
        <dsp:cNvSpPr/>
      </dsp:nvSpPr>
      <dsp:spPr>
        <a:xfrm>
          <a:off x="0" y="1132122"/>
          <a:ext cx="3977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7AE5A9-DEC7-7B41-A6AB-29694295CA7B}">
      <dsp:nvSpPr>
        <dsp:cNvPr id="0" name=""/>
        <dsp:cNvSpPr/>
      </dsp:nvSpPr>
      <dsp:spPr>
        <a:xfrm>
          <a:off x="0" y="1132122"/>
          <a:ext cx="795528" cy="1130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 dirty="0"/>
        </a:p>
      </dsp:txBody>
      <dsp:txXfrm>
        <a:off x="0" y="1132122"/>
        <a:ext cx="795528" cy="1130464"/>
      </dsp:txXfrm>
    </dsp:sp>
    <dsp:sp modelId="{AB99A25E-F205-1741-801B-4338206412DE}">
      <dsp:nvSpPr>
        <dsp:cNvPr id="0" name=""/>
        <dsp:cNvSpPr/>
      </dsp:nvSpPr>
      <dsp:spPr>
        <a:xfrm>
          <a:off x="855192" y="1183457"/>
          <a:ext cx="3122447" cy="1026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b="0" i="0" u="none" kern="1200" dirty="0"/>
            <a:t>Machine </a:t>
          </a:r>
          <a:r>
            <a:rPr lang="tr-TR" sz="2000" b="0" i="0" u="none" kern="1200" dirty="0" err="1"/>
            <a:t>learning</a:t>
          </a:r>
          <a:r>
            <a:rPr lang="tr-TR" sz="2000" b="0" i="0" u="none" kern="1200" dirty="0"/>
            <a:t> has </a:t>
          </a:r>
          <a:r>
            <a:rPr lang="tr-TR" sz="2000" b="0" i="0" u="none" kern="1200" dirty="0" err="1"/>
            <a:t>improved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particle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detection</a:t>
          </a:r>
          <a:r>
            <a:rPr lang="tr-TR" sz="2000" b="0" i="0" u="none" kern="1200" dirty="0"/>
            <a:t>, but </a:t>
          </a:r>
          <a:r>
            <a:rPr lang="tr-TR" sz="2000" b="0" i="0" u="none" kern="1200" dirty="0" err="1"/>
            <a:t>challenges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remain</a:t>
          </a:r>
          <a:r>
            <a:rPr lang="tr-TR" sz="2000" b="0" i="0" u="none" kern="1200" dirty="0"/>
            <a:t>.</a:t>
          </a:r>
          <a:endParaRPr lang="en-US" sz="2000" kern="1200" dirty="0"/>
        </a:p>
      </dsp:txBody>
      <dsp:txXfrm>
        <a:off x="855192" y="1183457"/>
        <a:ext cx="3122447" cy="1026691"/>
      </dsp:txXfrm>
    </dsp:sp>
    <dsp:sp modelId="{0BDFC3A7-6000-5E44-AA50-20962719BFD6}">
      <dsp:nvSpPr>
        <dsp:cNvPr id="0" name=""/>
        <dsp:cNvSpPr/>
      </dsp:nvSpPr>
      <dsp:spPr>
        <a:xfrm>
          <a:off x="795528" y="2210148"/>
          <a:ext cx="3182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F4C4F8C-E241-8C4A-A6DE-A0D2E0FEC2CE}">
      <dsp:nvSpPr>
        <dsp:cNvPr id="0" name=""/>
        <dsp:cNvSpPr/>
      </dsp:nvSpPr>
      <dsp:spPr>
        <a:xfrm>
          <a:off x="0" y="2262587"/>
          <a:ext cx="3977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0D45E3-78DC-0440-A957-CD980423A6AB}">
      <dsp:nvSpPr>
        <dsp:cNvPr id="0" name=""/>
        <dsp:cNvSpPr/>
      </dsp:nvSpPr>
      <dsp:spPr>
        <a:xfrm>
          <a:off x="0" y="2262587"/>
          <a:ext cx="795528" cy="1130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 dirty="0"/>
        </a:p>
      </dsp:txBody>
      <dsp:txXfrm>
        <a:off x="0" y="2262587"/>
        <a:ext cx="795528" cy="1130464"/>
      </dsp:txXfrm>
    </dsp:sp>
    <dsp:sp modelId="{486E2AC6-02F5-4486-B7DB-BC24F2FD8216}">
      <dsp:nvSpPr>
        <dsp:cNvPr id="0" name=""/>
        <dsp:cNvSpPr/>
      </dsp:nvSpPr>
      <dsp:spPr>
        <a:xfrm>
          <a:off x="855192" y="2313922"/>
          <a:ext cx="3122447" cy="1026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b="0" i="0" u="none" kern="1200" dirty="0" err="1"/>
            <a:t>Neuromorphic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computing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offers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promising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solutions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for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these</a:t>
          </a:r>
          <a:r>
            <a:rPr lang="tr-TR" sz="2000" b="0" i="0" u="none" kern="1200" dirty="0"/>
            <a:t> </a:t>
          </a:r>
          <a:r>
            <a:rPr lang="tr-TR" sz="2000" b="0" i="0" u="none" kern="1200" dirty="0" err="1"/>
            <a:t>challenges</a:t>
          </a:r>
          <a:r>
            <a:rPr lang="tr-TR" sz="2000" b="0" i="0" u="none" kern="1200" dirty="0"/>
            <a:t>.</a:t>
          </a:r>
          <a:endParaRPr lang="en-US" sz="2000" kern="1200" dirty="0"/>
        </a:p>
      </dsp:txBody>
      <dsp:txXfrm>
        <a:off x="855192" y="2313922"/>
        <a:ext cx="3122447" cy="1026691"/>
      </dsp:txXfrm>
    </dsp:sp>
    <dsp:sp modelId="{35445423-CB62-4ABD-A776-B142459967D9}">
      <dsp:nvSpPr>
        <dsp:cNvPr id="0" name=""/>
        <dsp:cNvSpPr/>
      </dsp:nvSpPr>
      <dsp:spPr>
        <a:xfrm>
          <a:off x="795528" y="3340613"/>
          <a:ext cx="31821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C0DF5-D4C7-4587-972F-EA39DC370A75}">
      <dsp:nvSpPr>
        <dsp:cNvPr id="0" name=""/>
        <dsp:cNvSpPr/>
      </dsp:nvSpPr>
      <dsp:spPr>
        <a:xfrm rot="5400000">
          <a:off x="5441173" y="-2292614"/>
          <a:ext cx="682984" cy="544250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1600" b="0" i="0" u="none" kern="1200" dirty="0" err="1"/>
            <a:t>The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expansive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realm</a:t>
          </a:r>
          <a:r>
            <a:rPr lang="tr-TR" sz="1600" b="0" i="0" u="none" kern="1200" dirty="0"/>
            <a:t> of </a:t>
          </a:r>
          <a:r>
            <a:rPr lang="tr-TR" sz="1600" b="0" i="0" u="none" kern="1200" dirty="0" err="1"/>
            <a:t>Particle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Physics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continually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grapples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with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intricate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challenges</a:t>
          </a:r>
          <a:r>
            <a:rPr lang="tr-TR" sz="1600" b="0" i="0" u="none" kern="1200" dirty="0"/>
            <a:t>, </a:t>
          </a:r>
          <a:r>
            <a:rPr lang="tr-TR" sz="1600" b="0" i="0" u="none" kern="1200" dirty="0" err="1"/>
            <a:t>prominently</a:t>
          </a:r>
          <a:r>
            <a:rPr lang="tr-TR" sz="1600" b="0" i="0" u="none" kern="1200" dirty="0"/>
            <a:t> in </a:t>
          </a:r>
          <a:r>
            <a:rPr lang="tr-TR" sz="1600" b="0" i="0" u="none" kern="1200" dirty="0" err="1"/>
            <a:t>detector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systems</a:t>
          </a:r>
          <a:r>
            <a:rPr lang="tr-TR" sz="1600" b="0" i="0" u="none" kern="1200" dirty="0"/>
            <a:t>.</a:t>
          </a:r>
          <a:endParaRPr lang="en-US" sz="1600" kern="1200" dirty="0"/>
        </a:p>
      </dsp:txBody>
      <dsp:txXfrm rot="-5400000">
        <a:off x="3061412" y="120488"/>
        <a:ext cx="5409167" cy="616302"/>
      </dsp:txXfrm>
    </dsp:sp>
    <dsp:sp modelId="{951A29E6-2291-4029-ADDA-ACF076400136}">
      <dsp:nvSpPr>
        <dsp:cNvPr id="0" name=""/>
        <dsp:cNvSpPr/>
      </dsp:nvSpPr>
      <dsp:spPr>
        <a:xfrm>
          <a:off x="0" y="1774"/>
          <a:ext cx="3061411" cy="8537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0" i="0" u="none" kern="1200" dirty="0" err="1"/>
            <a:t>Detector</a:t>
          </a:r>
          <a:r>
            <a:rPr lang="tr-TR" sz="2200" b="0" i="0" u="none" kern="1200" dirty="0"/>
            <a:t> </a:t>
          </a:r>
          <a:r>
            <a:rPr lang="tr-TR" sz="2200" b="0" i="0" u="none" kern="1200" dirty="0" err="1"/>
            <a:t>System</a:t>
          </a:r>
          <a:r>
            <a:rPr lang="tr-TR" sz="2200" b="0" i="0" u="none" kern="1200" dirty="0"/>
            <a:t> </a:t>
          </a:r>
          <a:r>
            <a:rPr lang="tr-TR" sz="2200" b="0" i="0" u="none" kern="1200" dirty="0" err="1"/>
            <a:t>Challenges</a:t>
          </a:r>
          <a:endParaRPr lang="en-US" sz="2200" kern="1200" dirty="0"/>
        </a:p>
      </dsp:txBody>
      <dsp:txXfrm>
        <a:off x="41676" y="43450"/>
        <a:ext cx="2978059" cy="770378"/>
      </dsp:txXfrm>
    </dsp:sp>
    <dsp:sp modelId="{9B5283A1-1337-4366-B1A3-78E503F82ED5}">
      <dsp:nvSpPr>
        <dsp:cNvPr id="0" name=""/>
        <dsp:cNvSpPr/>
      </dsp:nvSpPr>
      <dsp:spPr>
        <a:xfrm rot="5400000">
          <a:off x="5441173" y="-1396197"/>
          <a:ext cx="682984" cy="5442508"/>
        </a:xfrm>
        <a:prstGeom prst="round2SameRect">
          <a:avLst/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1600" b="0" i="0" u="none" kern="1200" dirty="0" err="1"/>
            <a:t>Particle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Identification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faces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concerns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like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Timing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Resolution</a:t>
          </a:r>
          <a:r>
            <a:rPr lang="tr-TR" sz="1600" b="0" i="0" u="none" kern="1200" dirty="0"/>
            <a:t>, Quartz </a:t>
          </a:r>
          <a:r>
            <a:rPr lang="tr-TR" sz="1600" b="0" i="0" u="none" kern="1200" dirty="0" err="1"/>
            <a:t>Polishing</a:t>
          </a:r>
          <a:r>
            <a:rPr lang="tr-TR" sz="1600" b="0" i="0" u="none" kern="1200" dirty="0"/>
            <a:t>, </a:t>
          </a:r>
          <a:r>
            <a:rPr lang="tr-TR" sz="1600" b="0" i="0" u="none" kern="1200" dirty="0" err="1"/>
            <a:t>and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Mechanical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systems</a:t>
          </a:r>
          <a:r>
            <a:rPr lang="tr-TR" sz="1600" b="0" i="0" u="none" kern="1200" dirty="0"/>
            <a:t>.</a:t>
          </a:r>
          <a:endParaRPr lang="en-US" sz="1600" kern="1200" dirty="0"/>
        </a:p>
      </dsp:txBody>
      <dsp:txXfrm rot="-5400000">
        <a:off x="3061412" y="1016905"/>
        <a:ext cx="5409167" cy="616302"/>
      </dsp:txXfrm>
    </dsp:sp>
    <dsp:sp modelId="{6017AC71-D457-4C60-91B9-EAC09F5126F9}">
      <dsp:nvSpPr>
        <dsp:cNvPr id="0" name=""/>
        <dsp:cNvSpPr/>
      </dsp:nvSpPr>
      <dsp:spPr>
        <a:xfrm>
          <a:off x="0" y="898191"/>
          <a:ext cx="3061411" cy="85373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0" i="0" u="none" kern="1200" dirty="0" err="1"/>
            <a:t>Particle</a:t>
          </a:r>
          <a:r>
            <a:rPr lang="tr-TR" sz="2200" b="0" i="0" u="none" kern="1200" dirty="0"/>
            <a:t> </a:t>
          </a:r>
          <a:r>
            <a:rPr lang="tr-TR" sz="2200" b="0" i="0" u="none" kern="1200" dirty="0" err="1"/>
            <a:t>Identification</a:t>
          </a:r>
          <a:r>
            <a:rPr lang="tr-TR" sz="2200" b="0" i="0" u="none" kern="1200" dirty="0"/>
            <a:t> </a:t>
          </a:r>
          <a:r>
            <a:rPr lang="tr-TR" sz="2200" b="0" i="0" u="none" kern="1200" dirty="0" err="1"/>
            <a:t>Issues</a:t>
          </a:r>
          <a:endParaRPr lang="en-US" sz="2200" kern="1200" dirty="0"/>
        </a:p>
      </dsp:txBody>
      <dsp:txXfrm>
        <a:off x="41676" y="939867"/>
        <a:ext cx="2978059" cy="770378"/>
      </dsp:txXfrm>
    </dsp:sp>
    <dsp:sp modelId="{01A530C3-8128-4A3A-A1D2-E049F7AABB2F}">
      <dsp:nvSpPr>
        <dsp:cNvPr id="0" name=""/>
        <dsp:cNvSpPr/>
      </dsp:nvSpPr>
      <dsp:spPr>
        <a:xfrm rot="5400000">
          <a:off x="5441173" y="-499781"/>
          <a:ext cx="682984" cy="5442508"/>
        </a:xfrm>
        <a:prstGeom prst="round2SameRect">
          <a:avLst/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1600" b="0" i="0" u="none" kern="1200" dirty="0" err="1"/>
            <a:t>Neuromorphic</a:t>
          </a:r>
          <a:r>
            <a:rPr lang="tr-TR" sz="1600" b="0" i="0" u="none" kern="1200" dirty="0"/>
            <a:t> Computing </a:t>
          </a:r>
          <a:r>
            <a:rPr lang="tr-TR" sz="1600" b="0" i="0" u="none" kern="1200" dirty="0" err="1"/>
            <a:t>combines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biological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systems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and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artificial</a:t>
          </a:r>
          <a:r>
            <a:rPr lang="tr-TR" sz="1600" b="0" i="0" u="none" kern="1200" dirty="0"/>
            <a:t> </a:t>
          </a:r>
          <a:r>
            <a:rPr lang="tr-TR" sz="1600" b="0" i="0" u="none" kern="1200" dirty="0" err="1"/>
            <a:t>intelligence</a:t>
          </a:r>
          <a:r>
            <a:rPr lang="tr-TR" sz="1600" b="0" i="0" u="none" kern="1200" dirty="0"/>
            <a:t>.</a:t>
          </a:r>
          <a:endParaRPr lang="en-US" sz="1600" kern="1200" dirty="0"/>
        </a:p>
      </dsp:txBody>
      <dsp:txXfrm rot="-5400000">
        <a:off x="3061412" y="1913321"/>
        <a:ext cx="5409167" cy="616302"/>
      </dsp:txXfrm>
    </dsp:sp>
    <dsp:sp modelId="{A23BA199-24F3-4904-B6D3-8755BBBB9BA0}">
      <dsp:nvSpPr>
        <dsp:cNvPr id="0" name=""/>
        <dsp:cNvSpPr/>
      </dsp:nvSpPr>
      <dsp:spPr>
        <a:xfrm>
          <a:off x="0" y="1794608"/>
          <a:ext cx="3061411" cy="85373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0" i="0" u="none" kern="1200" dirty="0" err="1"/>
            <a:t>Neuromorphic</a:t>
          </a:r>
          <a:r>
            <a:rPr lang="tr-TR" sz="2200" b="0" i="0" u="none" kern="1200" dirty="0"/>
            <a:t> Computing </a:t>
          </a:r>
          <a:r>
            <a:rPr lang="tr-TR" sz="2200" b="0" i="0" u="none" kern="1200" dirty="0" err="1"/>
            <a:t>Potential</a:t>
          </a:r>
          <a:endParaRPr lang="en-US" sz="2200" kern="1200" dirty="0"/>
        </a:p>
      </dsp:txBody>
      <dsp:txXfrm>
        <a:off x="41676" y="1836284"/>
        <a:ext cx="2978059" cy="770378"/>
      </dsp:txXfrm>
    </dsp:sp>
    <dsp:sp modelId="{8167210A-1A65-4AC4-ADFA-5C11340CB7A5}">
      <dsp:nvSpPr>
        <dsp:cNvPr id="0" name=""/>
        <dsp:cNvSpPr/>
      </dsp:nvSpPr>
      <dsp:spPr>
        <a:xfrm rot="5400000">
          <a:off x="5441173" y="396635"/>
          <a:ext cx="682984" cy="5442508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r-TR" sz="1600" b="0" i="0" u="none" kern="1200" dirty="0"/>
            <a:t>FPGA </a:t>
          </a:r>
          <a:r>
            <a:rPr lang="tr-TR" sz="1600" b="0" i="0" u="none" kern="1200" dirty="0" err="1"/>
            <a:t>pros</a:t>
          </a:r>
          <a:endParaRPr lang="en-US" sz="1600" kern="1200" dirty="0"/>
        </a:p>
      </dsp:txBody>
      <dsp:txXfrm rot="-5400000">
        <a:off x="3061412" y="2809738"/>
        <a:ext cx="5409167" cy="616302"/>
      </dsp:txXfrm>
    </dsp:sp>
    <dsp:sp modelId="{C993CE8F-3706-4192-8A59-1F87B963292F}">
      <dsp:nvSpPr>
        <dsp:cNvPr id="0" name=""/>
        <dsp:cNvSpPr/>
      </dsp:nvSpPr>
      <dsp:spPr>
        <a:xfrm>
          <a:off x="0" y="2691024"/>
          <a:ext cx="3061411" cy="85373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0" i="0" u="none" kern="1200" dirty="0"/>
            <a:t>HLS4ML </a:t>
          </a:r>
          <a:r>
            <a:rPr lang="tr-TR" sz="2200" b="0" i="0" u="none" kern="1200" dirty="0" err="1"/>
            <a:t>Package</a:t>
          </a:r>
          <a:endParaRPr lang="en-US" sz="2200" kern="1200" dirty="0"/>
        </a:p>
      </dsp:txBody>
      <dsp:txXfrm>
        <a:off x="41676" y="2732700"/>
        <a:ext cx="2978059" cy="770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99030-2B05-4EC6-9640-EEE083336C3D}">
      <dsp:nvSpPr>
        <dsp:cNvPr id="0" name=""/>
        <dsp:cNvSpPr/>
      </dsp:nvSpPr>
      <dsp:spPr>
        <a:xfrm>
          <a:off x="0" y="3094"/>
          <a:ext cx="3977640" cy="6590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6F147F-571C-4AB7-B65E-301C5AB57468}">
      <dsp:nvSpPr>
        <dsp:cNvPr id="0" name=""/>
        <dsp:cNvSpPr/>
      </dsp:nvSpPr>
      <dsp:spPr>
        <a:xfrm>
          <a:off x="199362" y="151380"/>
          <a:ext cx="362478" cy="3624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67B14-EEF9-40FD-B9E2-64395D5D9616}">
      <dsp:nvSpPr>
        <dsp:cNvPr id="0" name=""/>
        <dsp:cNvSpPr/>
      </dsp:nvSpPr>
      <dsp:spPr>
        <a:xfrm>
          <a:off x="761204" y="3094"/>
          <a:ext cx="3216435" cy="6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750" tIns="69750" rIns="69750" bIns="6975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 err="1"/>
            <a:t>Neuromorphic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computing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integrates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biological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systems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with</a:t>
          </a:r>
          <a:r>
            <a:rPr lang="tr-TR" sz="1100" b="0" i="0" u="none" kern="1200" dirty="0"/>
            <a:t> AI </a:t>
          </a:r>
          <a:r>
            <a:rPr lang="tr-TR" sz="1100" b="0" i="0" u="none" kern="1200" dirty="0" err="1"/>
            <a:t>for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highly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efficient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computing</a:t>
          </a:r>
          <a:r>
            <a:rPr lang="tr-TR" sz="1100" b="0" i="0" u="none" kern="1200" dirty="0"/>
            <a:t>.</a:t>
          </a:r>
          <a:endParaRPr lang="en-US" sz="1100" kern="1200" dirty="0"/>
        </a:p>
      </dsp:txBody>
      <dsp:txXfrm>
        <a:off x="761204" y="3094"/>
        <a:ext cx="3216435" cy="659051"/>
      </dsp:txXfrm>
    </dsp:sp>
    <dsp:sp modelId="{4DC4F470-947E-4497-A83A-4B20BF8DE031}">
      <dsp:nvSpPr>
        <dsp:cNvPr id="0" name=""/>
        <dsp:cNvSpPr/>
      </dsp:nvSpPr>
      <dsp:spPr>
        <a:xfrm>
          <a:off x="0" y="826908"/>
          <a:ext cx="3977640" cy="6590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26530-449B-4236-80C2-DF459397E43F}">
      <dsp:nvSpPr>
        <dsp:cNvPr id="0" name=""/>
        <dsp:cNvSpPr/>
      </dsp:nvSpPr>
      <dsp:spPr>
        <a:xfrm>
          <a:off x="199362" y="975194"/>
          <a:ext cx="362478" cy="3624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0C9D65-EACB-401D-A4F2-D058AE3B5ADD}">
      <dsp:nvSpPr>
        <dsp:cNvPr id="0" name=""/>
        <dsp:cNvSpPr/>
      </dsp:nvSpPr>
      <dsp:spPr>
        <a:xfrm>
          <a:off x="730808" y="725941"/>
          <a:ext cx="3216435" cy="6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750" tIns="69750" rIns="69750" bIns="6975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/>
            <a:t>Particle Physics experiments generate vast datasets requiring advanced computational techniques.</a:t>
          </a:r>
          <a:endParaRPr lang="en-US" sz="1100" kern="1200" dirty="0"/>
        </a:p>
      </dsp:txBody>
      <dsp:txXfrm>
        <a:off x="730808" y="725941"/>
        <a:ext cx="3216435" cy="659051"/>
      </dsp:txXfrm>
    </dsp:sp>
    <dsp:sp modelId="{67880F57-E884-41EF-B854-A7C1D147F61C}">
      <dsp:nvSpPr>
        <dsp:cNvPr id="0" name=""/>
        <dsp:cNvSpPr/>
      </dsp:nvSpPr>
      <dsp:spPr>
        <a:xfrm>
          <a:off x="0" y="1650721"/>
          <a:ext cx="3977640" cy="6590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C1096-F7F6-41BB-8439-3FB4913296A2}">
      <dsp:nvSpPr>
        <dsp:cNvPr id="0" name=""/>
        <dsp:cNvSpPr/>
      </dsp:nvSpPr>
      <dsp:spPr>
        <a:xfrm>
          <a:off x="199362" y="1799008"/>
          <a:ext cx="362478" cy="3624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2C12A-03B1-48B6-9B64-18C27D4EA6C1}">
      <dsp:nvSpPr>
        <dsp:cNvPr id="0" name=""/>
        <dsp:cNvSpPr/>
      </dsp:nvSpPr>
      <dsp:spPr>
        <a:xfrm>
          <a:off x="730808" y="1566607"/>
          <a:ext cx="3216435" cy="6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750" tIns="69750" rIns="69750" bIns="6975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/>
            <a:t>Hybrid neural networks enhance particle identification accuracy and efficiency.</a:t>
          </a:r>
          <a:endParaRPr lang="en-US" sz="1100" kern="1200" dirty="0"/>
        </a:p>
      </dsp:txBody>
      <dsp:txXfrm>
        <a:off x="730808" y="1566607"/>
        <a:ext cx="3216435" cy="659051"/>
      </dsp:txXfrm>
    </dsp:sp>
    <dsp:sp modelId="{53F4EFAD-B6E0-4861-92F6-594CE667AF2B}">
      <dsp:nvSpPr>
        <dsp:cNvPr id="0" name=""/>
        <dsp:cNvSpPr/>
      </dsp:nvSpPr>
      <dsp:spPr>
        <a:xfrm>
          <a:off x="0" y="2474535"/>
          <a:ext cx="3977640" cy="6590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96B52-2594-4F95-9728-6B58B0DDDC54}">
      <dsp:nvSpPr>
        <dsp:cNvPr id="0" name=""/>
        <dsp:cNvSpPr/>
      </dsp:nvSpPr>
      <dsp:spPr>
        <a:xfrm>
          <a:off x="199362" y="2622822"/>
          <a:ext cx="362478" cy="3624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F4EFC3-7E17-471F-8425-649E53EC43EA}">
      <dsp:nvSpPr>
        <dsp:cNvPr id="0" name=""/>
        <dsp:cNvSpPr/>
      </dsp:nvSpPr>
      <dsp:spPr>
        <a:xfrm>
          <a:off x="761204" y="2407266"/>
          <a:ext cx="3216435" cy="6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750" tIns="69750" rIns="69750" bIns="6975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/>
            <a:t>FPGAs are crucial for their reconfigurability and parallel processing capabilities in particle physics</a:t>
          </a:r>
          <a:endParaRPr lang="en-US" sz="1100" kern="1200" dirty="0"/>
        </a:p>
      </dsp:txBody>
      <dsp:txXfrm>
        <a:off x="761204" y="2407266"/>
        <a:ext cx="3216435" cy="659051"/>
      </dsp:txXfrm>
    </dsp:sp>
    <dsp:sp modelId="{0B5B9871-25C4-49F1-9531-A3E0B43B1417}">
      <dsp:nvSpPr>
        <dsp:cNvPr id="0" name=""/>
        <dsp:cNvSpPr/>
      </dsp:nvSpPr>
      <dsp:spPr>
        <a:xfrm>
          <a:off x="0" y="3298349"/>
          <a:ext cx="3977640" cy="6590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432F89-B20B-4BBF-8CFA-9F3B0F0A58EA}">
      <dsp:nvSpPr>
        <dsp:cNvPr id="0" name=""/>
        <dsp:cNvSpPr/>
      </dsp:nvSpPr>
      <dsp:spPr>
        <a:xfrm>
          <a:off x="199362" y="3446636"/>
          <a:ext cx="362478" cy="36247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84C9B-39D8-47D6-BDCD-0B5778733732}">
      <dsp:nvSpPr>
        <dsp:cNvPr id="0" name=""/>
        <dsp:cNvSpPr/>
      </dsp:nvSpPr>
      <dsp:spPr>
        <a:xfrm>
          <a:off x="812474" y="3271730"/>
          <a:ext cx="3165165" cy="6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750" tIns="69750" rIns="69750" bIns="6975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 err="1"/>
            <a:t>The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synergy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between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SNNs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Transformers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improves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the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interpretation</a:t>
          </a:r>
          <a:r>
            <a:rPr lang="tr-TR" sz="1100" b="0" i="0" u="none" kern="1200" dirty="0"/>
            <a:t> of </a:t>
          </a:r>
          <a:r>
            <a:rPr lang="tr-TR" sz="1100" b="0" i="0" u="none" kern="1200" dirty="0" err="1"/>
            <a:t>complex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detector</a:t>
          </a:r>
          <a:r>
            <a:rPr lang="tr-TR" sz="1100" b="0" i="0" u="none" kern="1200" dirty="0"/>
            <a:t> data.</a:t>
          </a:r>
          <a:endParaRPr lang="en-US" sz="1100" kern="1200" dirty="0"/>
        </a:p>
      </dsp:txBody>
      <dsp:txXfrm>
        <a:off x="812474" y="3271730"/>
        <a:ext cx="3165165" cy="6590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7C836-FC46-414B-810D-6767CE66EA88}">
      <dsp:nvSpPr>
        <dsp:cNvPr id="0" name=""/>
        <dsp:cNvSpPr/>
      </dsp:nvSpPr>
      <dsp:spPr>
        <a:xfrm>
          <a:off x="0" y="0"/>
          <a:ext cx="6548018" cy="65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500" b="0" i="0" u="none" kern="1200"/>
            <a:t>Machine Learning (ML) techniques have significantly advanced Particle Physics.</a:t>
          </a:r>
          <a:endParaRPr lang="en-US" sz="1500" kern="1200" dirty="0"/>
        </a:p>
      </dsp:txBody>
      <dsp:txXfrm>
        <a:off x="19122" y="19122"/>
        <a:ext cx="5767121" cy="614637"/>
      </dsp:txXfrm>
    </dsp:sp>
    <dsp:sp modelId="{24D44DE7-C711-034F-9222-216C1D5F41DD}">
      <dsp:nvSpPr>
        <dsp:cNvPr id="0" name=""/>
        <dsp:cNvSpPr/>
      </dsp:nvSpPr>
      <dsp:spPr>
        <a:xfrm>
          <a:off x="488975" y="743559"/>
          <a:ext cx="6548018" cy="65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500" b="0" i="0" u="none" kern="1200"/>
            <a:t>The limitations of classical computer architectures lead to exploring new solutions like neuromorphic computing</a:t>
          </a:r>
          <a:endParaRPr lang="en-US" sz="1500" kern="1200" dirty="0"/>
        </a:p>
      </dsp:txBody>
      <dsp:txXfrm>
        <a:off x="508097" y="762681"/>
        <a:ext cx="5596425" cy="614637"/>
      </dsp:txXfrm>
    </dsp:sp>
    <dsp:sp modelId="{7D4888A4-E691-FF4A-B82B-2FC18EB2512D}">
      <dsp:nvSpPr>
        <dsp:cNvPr id="0" name=""/>
        <dsp:cNvSpPr/>
      </dsp:nvSpPr>
      <dsp:spPr>
        <a:xfrm>
          <a:off x="977950" y="1487119"/>
          <a:ext cx="6548018" cy="65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500" b="0" i="0" u="none" kern="1200"/>
            <a:t>Neuromorphic systems offer rapid parallel processing and energy efficiency.</a:t>
          </a:r>
          <a:endParaRPr lang="en-US" sz="1500" kern="1200" dirty="0"/>
        </a:p>
      </dsp:txBody>
      <dsp:txXfrm>
        <a:off x="997072" y="1506241"/>
        <a:ext cx="5596425" cy="614637"/>
      </dsp:txXfrm>
    </dsp:sp>
    <dsp:sp modelId="{CDBF5B23-40F8-814B-AC84-A7CDA1719B0C}">
      <dsp:nvSpPr>
        <dsp:cNvPr id="0" name=""/>
        <dsp:cNvSpPr/>
      </dsp:nvSpPr>
      <dsp:spPr>
        <a:xfrm>
          <a:off x="1466926" y="2230678"/>
          <a:ext cx="6548018" cy="65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500" b="0" i="0" u="none" kern="1200"/>
            <a:t>Hybrid models combining SNNs and Transformer attention mechanisms handle large data streams effectively.</a:t>
          </a:r>
          <a:endParaRPr lang="en-US" sz="1500" kern="1200" dirty="0"/>
        </a:p>
      </dsp:txBody>
      <dsp:txXfrm>
        <a:off x="1486048" y="2249800"/>
        <a:ext cx="5596425" cy="614637"/>
      </dsp:txXfrm>
    </dsp:sp>
    <dsp:sp modelId="{AACCFA7C-8B09-8342-BA04-6A28141F0372}">
      <dsp:nvSpPr>
        <dsp:cNvPr id="0" name=""/>
        <dsp:cNvSpPr/>
      </dsp:nvSpPr>
      <dsp:spPr>
        <a:xfrm>
          <a:off x="1955901" y="2974238"/>
          <a:ext cx="6548018" cy="65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500" b="0" i="0" u="none" kern="1200"/>
            <a:t>The HLS4ML package simplifies adapting complex ML models to FPGA hardware.</a:t>
          </a:r>
          <a:endParaRPr lang="en-US" sz="1500" kern="1200" dirty="0"/>
        </a:p>
      </dsp:txBody>
      <dsp:txXfrm>
        <a:off x="1975023" y="2993360"/>
        <a:ext cx="5596425" cy="614637"/>
      </dsp:txXfrm>
    </dsp:sp>
    <dsp:sp modelId="{14B29585-F2AD-FA43-9256-3D1BECBCB208}">
      <dsp:nvSpPr>
        <dsp:cNvPr id="0" name=""/>
        <dsp:cNvSpPr/>
      </dsp:nvSpPr>
      <dsp:spPr>
        <a:xfrm>
          <a:off x="6123645" y="476966"/>
          <a:ext cx="424373" cy="4243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219129" y="476966"/>
        <a:ext cx="233405" cy="319341"/>
      </dsp:txXfrm>
    </dsp:sp>
    <dsp:sp modelId="{DB3E9696-BF39-D74C-8BD5-5C31162E3E0D}">
      <dsp:nvSpPr>
        <dsp:cNvPr id="0" name=""/>
        <dsp:cNvSpPr/>
      </dsp:nvSpPr>
      <dsp:spPr>
        <a:xfrm>
          <a:off x="6612620" y="1220525"/>
          <a:ext cx="424373" cy="4243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708104" y="1220525"/>
        <a:ext cx="233405" cy="319341"/>
      </dsp:txXfrm>
    </dsp:sp>
    <dsp:sp modelId="{32AF9734-E362-9B4A-B885-F32DA9106A8B}">
      <dsp:nvSpPr>
        <dsp:cNvPr id="0" name=""/>
        <dsp:cNvSpPr/>
      </dsp:nvSpPr>
      <dsp:spPr>
        <a:xfrm>
          <a:off x="7101596" y="1953204"/>
          <a:ext cx="424373" cy="4243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197080" y="1953204"/>
        <a:ext cx="233405" cy="319341"/>
      </dsp:txXfrm>
    </dsp:sp>
    <dsp:sp modelId="{905A7C03-3267-1B43-AAB3-6A5958A4070B}">
      <dsp:nvSpPr>
        <dsp:cNvPr id="0" name=""/>
        <dsp:cNvSpPr/>
      </dsp:nvSpPr>
      <dsp:spPr>
        <a:xfrm>
          <a:off x="7590571" y="2704017"/>
          <a:ext cx="424373" cy="4243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7686055" y="2704017"/>
        <a:ext cx="233405" cy="3193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7E668-2736-E543-AA49-B37FE4588B3B}">
      <dsp:nvSpPr>
        <dsp:cNvPr id="0" name=""/>
        <dsp:cNvSpPr/>
      </dsp:nvSpPr>
      <dsp:spPr>
        <a:xfrm>
          <a:off x="12384" y="505487"/>
          <a:ext cx="2038945" cy="6116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122" tIns="161122" rIns="161122" bIns="161122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/>
            <a:t>Mathematical models of Datasets </a:t>
          </a:r>
          <a:endParaRPr lang="en-US" sz="1400" b="1" kern="1200" dirty="0"/>
        </a:p>
      </dsp:txBody>
      <dsp:txXfrm>
        <a:off x="12384" y="505487"/>
        <a:ext cx="2038945" cy="611683"/>
      </dsp:txXfrm>
    </dsp:sp>
    <dsp:sp modelId="{6DEE514D-27DD-804B-B576-D362E3B13D5F}">
      <dsp:nvSpPr>
        <dsp:cNvPr id="0" name=""/>
        <dsp:cNvSpPr/>
      </dsp:nvSpPr>
      <dsp:spPr>
        <a:xfrm>
          <a:off x="12384" y="1117171"/>
          <a:ext cx="2038945" cy="200446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403" tIns="201403" rIns="201403" bIns="201403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 </a:t>
          </a:r>
          <a:r>
            <a:rPr lang="tr-TR" sz="1100" b="0" i="0" u="none" kern="1200" dirty="0" err="1"/>
            <a:t>The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dataset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includes</a:t>
          </a:r>
          <a:r>
            <a:rPr lang="tr-TR" sz="1100" b="0" i="0" u="none" kern="1200" dirty="0"/>
            <a:t> 100k </a:t>
          </a:r>
          <a:r>
            <a:rPr lang="tr-TR" sz="1100" b="0" i="0" u="none" kern="1200" dirty="0" err="1"/>
            <a:t>dielectron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20k proton </a:t>
          </a:r>
          <a:r>
            <a:rPr lang="tr-TR" sz="1100" b="0" i="0" u="none" kern="1200" dirty="0" err="1"/>
            <a:t>collision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events</a:t>
          </a:r>
          <a:r>
            <a:rPr lang="tr-TR" sz="1100" b="0" i="0" u="none" kern="1200" dirty="0"/>
            <a:t>, </a:t>
          </a:r>
          <a:r>
            <a:rPr lang="tr-TR" sz="1100" b="0" i="0" u="none" kern="1200" dirty="0" err="1"/>
            <a:t>showcasing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Gaussian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exponential</a:t>
          </a:r>
          <a:r>
            <a:rPr lang="tr-TR" sz="1100" b="0" i="0" u="none" kern="1200" dirty="0"/>
            <a:t> momentum </a:t>
          </a:r>
          <a:r>
            <a:rPr lang="tr-TR" sz="1100" b="0" i="0" u="none" kern="1200" dirty="0" err="1"/>
            <a:t>distributions</a:t>
          </a:r>
          <a:r>
            <a:rPr lang="tr-TR" sz="1100" b="0" i="0" u="none" kern="1200" dirty="0"/>
            <a:t>.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12384" y="1117171"/>
        <a:ext cx="2038945" cy="2004460"/>
      </dsp:txXfrm>
    </dsp:sp>
    <dsp:sp modelId="{CC739037-5692-0B4A-81BF-645D0EB53448}">
      <dsp:nvSpPr>
        <dsp:cNvPr id="0" name=""/>
        <dsp:cNvSpPr/>
      </dsp:nvSpPr>
      <dsp:spPr>
        <a:xfrm>
          <a:off x="2159119" y="505487"/>
          <a:ext cx="2038945" cy="6116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122" tIns="161122" rIns="161122" bIns="161122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HPCNeuroNet </a:t>
          </a:r>
          <a:endParaRPr lang="en-US" sz="1400" b="1" kern="1200"/>
        </a:p>
      </dsp:txBody>
      <dsp:txXfrm>
        <a:off x="2159119" y="505487"/>
        <a:ext cx="2038945" cy="611683"/>
      </dsp:txXfrm>
    </dsp:sp>
    <dsp:sp modelId="{D5E84C96-04BE-4242-B97D-72CA8C258FB3}">
      <dsp:nvSpPr>
        <dsp:cNvPr id="0" name=""/>
        <dsp:cNvSpPr/>
      </dsp:nvSpPr>
      <dsp:spPr>
        <a:xfrm>
          <a:off x="2159119" y="1117171"/>
          <a:ext cx="2038945" cy="200446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403" tIns="201403" rIns="201403" bIns="201403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 </a:t>
          </a:r>
          <a:r>
            <a:rPr lang="tr-TR" sz="1100" b="0" i="0" u="none" kern="1200" dirty="0" err="1"/>
            <a:t>HPCNeuroNet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processes</a:t>
          </a:r>
          <a:r>
            <a:rPr lang="tr-TR" sz="1100" b="0" i="0" u="none" kern="1200" dirty="0"/>
            <a:t> time-</a:t>
          </a:r>
          <a:r>
            <a:rPr lang="tr-TR" sz="1100" b="0" i="0" u="none" kern="1200" dirty="0" err="1"/>
            <a:t>series</a:t>
          </a:r>
          <a:r>
            <a:rPr lang="tr-TR" sz="1100" b="0" i="0" u="none" kern="1200" dirty="0"/>
            <a:t> data </a:t>
          </a:r>
          <a:r>
            <a:rPr lang="tr-TR" sz="1100" b="0" i="0" u="none" kern="1200" dirty="0" err="1"/>
            <a:t>efficiently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using</a:t>
          </a:r>
          <a:r>
            <a:rPr lang="tr-TR" sz="1100" b="0" i="0" u="none" kern="1200" dirty="0"/>
            <a:t> HLS4ML, </a:t>
          </a:r>
          <a:r>
            <a:rPr lang="tr-TR" sz="1100" b="0" i="0" u="none" kern="1200" dirty="0" err="1"/>
            <a:t>Transformer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layers</a:t>
          </a:r>
          <a:r>
            <a:rPr lang="tr-TR" sz="1100" b="0" i="0" u="none" kern="1200" dirty="0"/>
            <a:t>, Self-</a:t>
          </a:r>
          <a:r>
            <a:rPr lang="tr-TR" sz="1100" b="0" i="0" u="none" kern="1200" dirty="0" err="1"/>
            <a:t>Attention</a:t>
          </a:r>
          <a:r>
            <a:rPr lang="tr-TR" sz="1100" b="0" i="0" u="none" kern="1200" dirty="0"/>
            <a:t>,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SNN </a:t>
          </a:r>
          <a:r>
            <a:rPr lang="tr-TR" sz="1100" b="0" i="0" u="none" kern="1200" dirty="0" err="1"/>
            <a:t>dynamics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to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produce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refined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outputs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for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advanced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analysis</a:t>
          </a:r>
          <a:r>
            <a:rPr lang="tr-TR" sz="1100" b="0" i="0" u="none" kern="1200" dirty="0"/>
            <a:t>.</a:t>
          </a:r>
          <a:endParaRPr lang="en-US" sz="1100" kern="1200" dirty="0"/>
        </a:p>
      </dsp:txBody>
      <dsp:txXfrm>
        <a:off x="2159119" y="1117171"/>
        <a:ext cx="2038945" cy="2004460"/>
      </dsp:txXfrm>
    </dsp:sp>
    <dsp:sp modelId="{A660B0F1-5D06-6644-AE03-B3DCDB372464}">
      <dsp:nvSpPr>
        <dsp:cNvPr id="0" name=""/>
        <dsp:cNvSpPr/>
      </dsp:nvSpPr>
      <dsp:spPr>
        <a:xfrm>
          <a:off x="4305854" y="505487"/>
          <a:ext cx="2038945" cy="6116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122" tIns="161122" rIns="161122" bIns="161122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Experimental Setup </a:t>
          </a:r>
          <a:endParaRPr lang="en-US" sz="1400" b="1" kern="1200"/>
        </a:p>
      </dsp:txBody>
      <dsp:txXfrm>
        <a:off x="4305854" y="505487"/>
        <a:ext cx="2038945" cy="611683"/>
      </dsp:txXfrm>
    </dsp:sp>
    <dsp:sp modelId="{D7AAEB78-8E17-854D-8801-AC13F270771D}">
      <dsp:nvSpPr>
        <dsp:cNvPr id="0" name=""/>
        <dsp:cNvSpPr/>
      </dsp:nvSpPr>
      <dsp:spPr>
        <a:xfrm>
          <a:off x="4305854" y="1117171"/>
          <a:ext cx="2038945" cy="200446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403" tIns="201403" rIns="201403" bIns="201403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 </a:t>
          </a:r>
          <a:r>
            <a:rPr lang="tr-TR" sz="1100" b="0" i="0" u="none" kern="1200" dirty="0" err="1"/>
            <a:t>Implemented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using</a:t>
          </a:r>
          <a:r>
            <a:rPr lang="tr-TR" sz="1100" b="0" i="0" u="none" kern="1200" dirty="0"/>
            <a:t> Python on NVIDIA RTX 3060 GPU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Intel i9 12900H CPU.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</a:t>
          </a:r>
          <a:r>
            <a:rPr lang="tr-TR" sz="1100" b="0" i="0" u="none" kern="1200" dirty="0" err="1"/>
            <a:t>Deployed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HPCNeuroNet</a:t>
          </a:r>
          <a:r>
            <a:rPr lang="tr-TR" sz="1100" b="0" i="0" u="none" kern="1200" dirty="0"/>
            <a:t> on FPGA </a:t>
          </a:r>
          <a:r>
            <a:rPr lang="tr-TR" sz="1100" b="0" i="0" u="none" kern="1200" dirty="0" err="1"/>
            <a:t>using</a:t>
          </a:r>
          <a:r>
            <a:rPr lang="tr-TR" sz="1100" b="0" i="0" u="none" kern="1200" dirty="0"/>
            <a:t> HLS4ML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PYNQ, </a:t>
          </a:r>
          <a:r>
            <a:rPr lang="tr-TR" sz="1100" b="0" i="0" u="none" kern="1200" dirty="0" err="1"/>
            <a:t>converting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models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from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TensorFlow</a:t>
          </a:r>
          <a:r>
            <a:rPr lang="tr-TR" sz="1100" b="0" i="0" u="none" kern="1200" dirty="0"/>
            <a:t>/</a:t>
          </a:r>
          <a:r>
            <a:rPr lang="tr-TR" sz="1100" b="0" i="0" u="none" kern="1200" dirty="0" err="1"/>
            <a:t>Keras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to</a:t>
          </a:r>
          <a:r>
            <a:rPr lang="tr-TR" sz="1100" b="0" i="0" u="none" kern="1200" dirty="0"/>
            <a:t> HLS </a:t>
          </a:r>
          <a:r>
            <a:rPr lang="tr-TR" sz="1100" b="0" i="0" u="none" kern="1200" dirty="0" err="1"/>
            <a:t>code</a:t>
          </a:r>
          <a:r>
            <a:rPr lang="tr-TR" sz="1100" b="0" i="0" u="none" kern="1200" dirty="0"/>
            <a:t>, </a:t>
          </a:r>
          <a:r>
            <a:rPr lang="tr-TR" sz="1100" b="0" i="0" u="none" kern="1200" dirty="0" err="1"/>
            <a:t>synthesizing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with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Vivado</a:t>
          </a:r>
          <a:r>
            <a:rPr lang="tr-TR" sz="1100" b="0" i="0" u="none" kern="1200" dirty="0"/>
            <a:t> HLS,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programming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the</a:t>
          </a:r>
          <a:r>
            <a:rPr lang="tr-TR" sz="1100" b="0" i="0" u="none" kern="1200" dirty="0"/>
            <a:t> FPGA.</a:t>
          </a:r>
          <a:endParaRPr lang="en-US" sz="1100" kern="1200" dirty="0"/>
        </a:p>
      </dsp:txBody>
      <dsp:txXfrm>
        <a:off x="4305854" y="1117171"/>
        <a:ext cx="2038945" cy="2004460"/>
      </dsp:txXfrm>
    </dsp:sp>
    <dsp:sp modelId="{7C7C7C79-6B1A-B14A-B5E8-090D24512424}">
      <dsp:nvSpPr>
        <dsp:cNvPr id="0" name=""/>
        <dsp:cNvSpPr/>
      </dsp:nvSpPr>
      <dsp:spPr>
        <a:xfrm>
          <a:off x="6452589" y="505487"/>
          <a:ext cx="2038945" cy="6116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122" tIns="161122" rIns="161122" bIns="161122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Additional Considerations: </a:t>
          </a:r>
          <a:endParaRPr lang="en-US" sz="1400" b="1" kern="1200"/>
        </a:p>
      </dsp:txBody>
      <dsp:txXfrm>
        <a:off x="6452589" y="505487"/>
        <a:ext cx="2038945" cy="611683"/>
      </dsp:txXfrm>
    </dsp:sp>
    <dsp:sp modelId="{02375945-F3E5-1641-891C-2C76BD76AA0F}">
      <dsp:nvSpPr>
        <dsp:cNvPr id="0" name=""/>
        <dsp:cNvSpPr/>
      </dsp:nvSpPr>
      <dsp:spPr>
        <a:xfrm>
          <a:off x="6452589" y="1117171"/>
          <a:ext cx="2038945" cy="200446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403" tIns="201403" rIns="201403" bIns="201403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-</a:t>
          </a:r>
          <a:r>
            <a:rPr lang="tr-TR" sz="1100" b="0" i="0" u="none" kern="1200" dirty="0" err="1"/>
            <a:t>Quantize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prune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HPCNeuroNet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to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improve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speed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save</a:t>
          </a:r>
          <a:r>
            <a:rPr lang="tr-TR" sz="1100" b="0" i="0" u="none" kern="1200" dirty="0"/>
            <a:t> FPGA </a:t>
          </a:r>
          <a:r>
            <a:rPr lang="tr-TR" sz="1100" b="0" i="0" u="none" kern="1200" dirty="0" err="1"/>
            <a:t>resources</a:t>
          </a:r>
          <a:r>
            <a:rPr lang="tr-TR" sz="1100" b="0" i="0" u="none" kern="1200" dirty="0"/>
            <a:t>. 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100" b="0" i="0" u="none" kern="1200" dirty="0"/>
            <a:t>-</a:t>
          </a:r>
          <a:r>
            <a:rPr lang="tr-TR" sz="1100" b="0" i="0" u="none" kern="1200" dirty="0" err="1"/>
            <a:t>Ensure</a:t>
          </a:r>
          <a:r>
            <a:rPr lang="tr-TR" sz="1100" b="0" i="0" u="none" kern="1200" dirty="0"/>
            <a:t> software </a:t>
          </a:r>
          <a:r>
            <a:rPr lang="tr-TR" sz="1100" b="0" i="0" u="none" kern="1200" dirty="0" err="1"/>
            <a:t>compatibility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and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use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debugging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tools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for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deployment</a:t>
          </a:r>
          <a:r>
            <a:rPr lang="tr-TR" sz="1100" b="0" i="0" u="none" kern="1200" dirty="0"/>
            <a:t> </a:t>
          </a:r>
          <a:r>
            <a:rPr lang="tr-TR" sz="1100" b="0" i="0" u="none" kern="1200" dirty="0" err="1"/>
            <a:t>issues</a:t>
          </a:r>
          <a:r>
            <a:rPr lang="tr-TR" sz="1100" b="0" i="0" u="none" kern="1200" dirty="0"/>
            <a:t>.</a:t>
          </a:r>
          <a:endParaRPr lang="en-US" sz="1100" kern="1200" dirty="0"/>
        </a:p>
      </dsp:txBody>
      <dsp:txXfrm>
        <a:off x="6452589" y="1117171"/>
        <a:ext cx="2038945" cy="20044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0E4679-F44D-7F4D-B581-6ECE9AC87B0B}">
      <dsp:nvSpPr>
        <dsp:cNvPr id="0" name=""/>
        <dsp:cNvSpPr/>
      </dsp:nvSpPr>
      <dsp:spPr>
        <a:xfrm>
          <a:off x="1802686" y="880485"/>
          <a:ext cx="383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37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1984220" y="924131"/>
        <a:ext cx="20719" cy="4147"/>
      </dsp:txXfrm>
    </dsp:sp>
    <dsp:sp modelId="{6DF368EE-DB9B-684B-9968-DBBD7A3867F6}">
      <dsp:nvSpPr>
        <dsp:cNvPr id="0" name=""/>
        <dsp:cNvSpPr/>
      </dsp:nvSpPr>
      <dsp:spPr>
        <a:xfrm>
          <a:off x="2808" y="385702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/>
            <a:t>HPCNeuroNet integrates SNN temporal dynamics with Transformer attention mechanisms.</a:t>
          </a:r>
          <a:endParaRPr lang="tr-TR" sz="1200" kern="1200"/>
        </a:p>
      </dsp:txBody>
      <dsp:txXfrm>
        <a:off x="2808" y="385702"/>
        <a:ext cx="1801678" cy="1081007"/>
      </dsp:txXfrm>
    </dsp:sp>
    <dsp:sp modelId="{80D1C523-F225-3248-AA7D-3F232281F830}">
      <dsp:nvSpPr>
        <dsp:cNvPr id="0" name=""/>
        <dsp:cNvSpPr/>
      </dsp:nvSpPr>
      <dsp:spPr>
        <a:xfrm>
          <a:off x="903647" y="1464909"/>
          <a:ext cx="2216064" cy="383786"/>
        </a:xfrm>
        <a:custGeom>
          <a:avLst/>
          <a:gdLst/>
          <a:ahLst/>
          <a:cxnLst/>
          <a:rect l="0" t="0" r="0" b="0"/>
          <a:pathLst>
            <a:path>
              <a:moveTo>
                <a:pt x="2216064" y="0"/>
              </a:moveTo>
              <a:lnTo>
                <a:pt x="2216064" y="208993"/>
              </a:lnTo>
              <a:lnTo>
                <a:pt x="0" y="208993"/>
              </a:lnTo>
              <a:lnTo>
                <a:pt x="0" y="383786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1955318" y="1654728"/>
        <a:ext cx="112723" cy="4147"/>
      </dsp:txXfrm>
    </dsp:sp>
    <dsp:sp modelId="{F37809BC-1E3A-4748-AD3E-F15707280EFB}">
      <dsp:nvSpPr>
        <dsp:cNvPr id="0" name=""/>
        <dsp:cNvSpPr/>
      </dsp:nvSpPr>
      <dsp:spPr>
        <a:xfrm>
          <a:off x="2218873" y="385702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 dirty="0" err="1"/>
            <a:t>The</a:t>
          </a:r>
          <a:r>
            <a:rPr lang="tr-TR" sz="1200" b="0" i="0" u="none" kern="1200" dirty="0"/>
            <a:t> model is </a:t>
          </a:r>
          <a:r>
            <a:rPr lang="tr-TR" sz="1200" b="0" i="0" u="none" kern="1200" dirty="0" err="1"/>
            <a:t>optimized</a:t>
          </a:r>
          <a:r>
            <a:rPr lang="tr-TR" sz="1200" b="0" i="0" u="none" kern="1200" dirty="0"/>
            <a:t> </a:t>
          </a:r>
          <a:r>
            <a:rPr lang="tr-TR" sz="1200" b="0" i="0" u="none" kern="1200" dirty="0" err="1"/>
            <a:t>using</a:t>
          </a:r>
          <a:r>
            <a:rPr lang="tr-TR" sz="1200" b="0" i="0" u="none" kern="1200" dirty="0"/>
            <a:t> </a:t>
          </a:r>
          <a:r>
            <a:rPr lang="tr-TR" sz="1200" b="0" i="0" u="none" kern="1200" dirty="0" err="1"/>
            <a:t>the</a:t>
          </a:r>
          <a:r>
            <a:rPr lang="tr-TR" sz="1200" b="0" i="0" u="none" kern="1200" dirty="0"/>
            <a:t> HLS4ML </a:t>
          </a:r>
          <a:r>
            <a:rPr lang="tr-TR" sz="1200" b="0" i="0" u="none" kern="1200" dirty="0" err="1"/>
            <a:t>framework</a:t>
          </a:r>
          <a:r>
            <a:rPr lang="tr-TR" sz="1200" b="0" i="0" u="none" kern="1200" dirty="0"/>
            <a:t> </a:t>
          </a:r>
          <a:r>
            <a:rPr lang="tr-TR" sz="1200" b="0" i="0" u="none" kern="1200" dirty="0" err="1"/>
            <a:t>for</a:t>
          </a:r>
          <a:r>
            <a:rPr lang="tr-TR" sz="1200" b="0" i="0" u="none" kern="1200" dirty="0"/>
            <a:t> FPGA </a:t>
          </a:r>
          <a:r>
            <a:rPr lang="tr-TR" sz="1200" b="0" i="0" u="none" kern="1200" dirty="0" err="1"/>
            <a:t>deployment</a:t>
          </a:r>
          <a:r>
            <a:rPr lang="tr-TR" sz="1200" b="0" i="0" u="none" kern="1200" dirty="0"/>
            <a:t>.</a:t>
          </a:r>
          <a:endParaRPr lang="tr-TR" sz="1200" kern="1200" dirty="0"/>
        </a:p>
      </dsp:txBody>
      <dsp:txXfrm>
        <a:off x="2218873" y="385702"/>
        <a:ext cx="1801678" cy="1081007"/>
      </dsp:txXfrm>
    </dsp:sp>
    <dsp:sp modelId="{BFC86B79-2A59-0F4F-A44A-4E2D614F0030}">
      <dsp:nvSpPr>
        <dsp:cNvPr id="0" name=""/>
        <dsp:cNvSpPr/>
      </dsp:nvSpPr>
      <dsp:spPr>
        <a:xfrm>
          <a:off x="1802686" y="2375879"/>
          <a:ext cx="383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37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1984220" y="2419525"/>
        <a:ext cx="20719" cy="4147"/>
      </dsp:txXfrm>
    </dsp:sp>
    <dsp:sp modelId="{09EBADF9-0E55-1F46-BE86-AF31395CF723}">
      <dsp:nvSpPr>
        <dsp:cNvPr id="0" name=""/>
        <dsp:cNvSpPr/>
      </dsp:nvSpPr>
      <dsp:spPr>
        <a:xfrm>
          <a:off x="2808" y="1881095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/>
            <a:t>FPGA's reconfigurability enhances computational speed and accuracy.</a:t>
          </a:r>
          <a:endParaRPr lang="tr-TR" sz="1200" kern="1200"/>
        </a:p>
      </dsp:txBody>
      <dsp:txXfrm>
        <a:off x="2808" y="1881095"/>
        <a:ext cx="1801678" cy="1081007"/>
      </dsp:txXfrm>
    </dsp:sp>
    <dsp:sp modelId="{FFE8B33B-8353-8543-947A-653025F0D8E8}">
      <dsp:nvSpPr>
        <dsp:cNvPr id="0" name=""/>
        <dsp:cNvSpPr/>
      </dsp:nvSpPr>
      <dsp:spPr>
        <a:xfrm>
          <a:off x="903647" y="2960302"/>
          <a:ext cx="2216064" cy="383786"/>
        </a:xfrm>
        <a:custGeom>
          <a:avLst/>
          <a:gdLst/>
          <a:ahLst/>
          <a:cxnLst/>
          <a:rect l="0" t="0" r="0" b="0"/>
          <a:pathLst>
            <a:path>
              <a:moveTo>
                <a:pt x="2216064" y="0"/>
              </a:moveTo>
              <a:lnTo>
                <a:pt x="2216064" y="208993"/>
              </a:lnTo>
              <a:lnTo>
                <a:pt x="0" y="208993"/>
              </a:lnTo>
              <a:lnTo>
                <a:pt x="0" y="383786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1955318" y="3150121"/>
        <a:ext cx="112723" cy="4147"/>
      </dsp:txXfrm>
    </dsp:sp>
    <dsp:sp modelId="{116E23CD-3342-624A-94D1-FA7CC3F08DDD}">
      <dsp:nvSpPr>
        <dsp:cNvPr id="0" name=""/>
        <dsp:cNvSpPr/>
      </dsp:nvSpPr>
      <dsp:spPr>
        <a:xfrm>
          <a:off x="2218873" y="1881095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/>
            <a:t>Performance benchmarks show HPCNeuroNet's superiority over traditional models.</a:t>
          </a:r>
          <a:endParaRPr lang="tr-TR" sz="1200" kern="1200"/>
        </a:p>
      </dsp:txBody>
      <dsp:txXfrm>
        <a:off x="2218873" y="1881095"/>
        <a:ext cx="1801678" cy="1081007"/>
      </dsp:txXfrm>
    </dsp:sp>
    <dsp:sp modelId="{673EF1D9-A56D-3449-AD0E-B1EA8052D13B}">
      <dsp:nvSpPr>
        <dsp:cNvPr id="0" name=""/>
        <dsp:cNvSpPr/>
      </dsp:nvSpPr>
      <dsp:spPr>
        <a:xfrm>
          <a:off x="1802686" y="3871272"/>
          <a:ext cx="383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3786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1984220" y="3914918"/>
        <a:ext cx="20719" cy="4147"/>
      </dsp:txXfrm>
    </dsp:sp>
    <dsp:sp modelId="{EC0F9561-3F51-A54E-8DD6-F6258A80F471}">
      <dsp:nvSpPr>
        <dsp:cNvPr id="0" name=""/>
        <dsp:cNvSpPr/>
      </dsp:nvSpPr>
      <dsp:spPr>
        <a:xfrm>
          <a:off x="2808" y="3376488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/>
            <a:t>Future research will explore broader applications and further optimizations.</a:t>
          </a:r>
          <a:endParaRPr lang="tr-TR" sz="1200" kern="1200"/>
        </a:p>
      </dsp:txBody>
      <dsp:txXfrm>
        <a:off x="2808" y="3376488"/>
        <a:ext cx="1801678" cy="1081007"/>
      </dsp:txXfrm>
    </dsp:sp>
    <dsp:sp modelId="{7586867D-A59A-194B-BD6B-8C162FEB9E11}">
      <dsp:nvSpPr>
        <dsp:cNvPr id="0" name=""/>
        <dsp:cNvSpPr/>
      </dsp:nvSpPr>
      <dsp:spPr>
        <a:xfrm>
          <a:off x="2218873" y="3376488"/>
          <a:ext cx="1801678" cy="10810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84" tIns="92669" rIns="88284" bIns="92669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b="0" i="0" u="none" kern="1200"/>
            <a:t>These advancements highlight the transformative potential of neuromorphic computing in particle physics.</a:t>
          </a:r>
          <a:endParaRPr lang="tr-TR" sz="1200" kern="1200"/>
        </a:p>
      </dsp:txBody>
      <dsp:txXfrm>
        <a:off x="2218873" y="3376488"/>
        <a:ext cx="1801678" cy="1081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7BE7B-70C7-4369-A124-811C9605486E}" type="datetimeFigureOut">
              <a:rPr lang="tr-TR" smtClean="0"/>
              <a:t>24.10.2024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B042C-223A-4B86-9303-C286A720A0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5193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B042C-223A-4B86-9303-C286A720A04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651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489" y="422147"/>
            <a:ext cx="7978924" cy="565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C3C3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16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6382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23341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3652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3578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073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0741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7374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489" y="422147"/>
            <a:ext cx="7978924" cy="565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C3C3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46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C3C3C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34200" y="4857750"/>
            <a:ext cx="2103120" cy="215444"/>
          </a:xfrm>
        </p:spPr>
        <p:txBody>
          <a:bodyPr lIns="0" tIns="0" rIns="0" bIns="0"/>
          <a:lstStyle>
            <a:lvl1pPr algn="r">
              <a:defRPr sz="1400">
                <a:solidFill>
                  <a:srgbClr val="0055B8"/>
                </a:solidFill>
              </a:defRPr>
            </a:lvl1pPr>
          </a:lstStyle>
          <a:p>
            <a:fld id="{B6F15528-21DE-4FAA-801E-634DDDAF4B2B}" type="slidenum">
              <a:rPr lang="tr-TR" smtClean="0"/>
              <a:pPr/>
              <a:t>‹#›</a:t>
            </a:fld>
            <a:r>
              <a:rPr lang="tr-TR" dirty="0"/>
              <a:t>/16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CF123C7C-DD3E-A7A4-4355-18C488C29F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0218" y="466851"/>
            <a:ext cx="7976234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pc="-10" dirty="0">
              <a:solidFill>
                <a:srgbClr val="0055B8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C3C3C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34200" y="4857750"/>
            <a:ext cx="2103120" cy="215444"/>
          </a:xfrm>
        </p:spPr>
        <p:txBody>
          <a:bodyPr lIns="0" tIns="0" rIns="0" bIns="0"/>
          <a:lstStyle>
            <a:lvl1pPr algn="r">
              <a:defRPr sz="1400">
                <a:solidFill>
                  <a:srgbClr val="0055B8"/>
                </a:solidFill>
              </a:defRPr>
            </a:lvl1pPr>
          </a:lstStyle>
          <a:p>
            <a:fld id="{B6F15528-21DE-4FAA-801E-634DDDAF4B2B}" type="slidenum">
              <a:rPr lang="tr-TR" smtClean="0"/>
              <a:pPr/>
              <a:t>‹#›</a:t>
            </a:fld>
            <a:r>
              <a:rPr lang="tr-TR" dirty="0"/>
              <a:t>/10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CF123C7C-DD3E-A7A4-4355-18C488C29F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0218" y="466851"/>
            <a:ext cx="7976234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pc="-10" dirty="0">
              <a:solidFill>
                <a:srgbClr val="005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9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435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7146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071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499"/>
                </a:lnTo>
                <a:lnTo>
                  <a:pt x="9144000" y="5143499"/>
                </a:lnTo>
                <a:lnTo>
                  <a:pt x="914400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-1" y="-1"/>
            <a:ext cx="118110" cy="1454785"/>
          </a:xfrm>
          <a:custGeom>
            <a:avLst/>
            <a:gdLst/>
            <a:ahLst/>
            <a:cxnLst/>
            <a:rect l="l" t="t" r="r" b="b"/>
            <a:pathLst>
              <a:path w="118110" h="1454785">
                <a:moveTo>
                  <a:pt x="117931" y="0"/>
                </a:moveTo>
                <a:lnTo>
                  <a:pt x="0" y="0"/>
                </a:lnTo>
                <a:lnTo>
                  <a:pt x="0" y="1454453"/>
                </a:lnTo>
                <a:lnTo>
                  <a:pt x="117931" y="1454453"/>
                </a:lnTo>
                <a:lnTo>
                  <a:pt x="117931" y="0"/>
                </a:lnTo>
                <a:close/>
              </a:path>
            </a:pathLst>
          </a:custGeom>
          <a:solidFill>
            <a:srgbClr val="0055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218" y="466851"/>
            <a:ext cx="7976234" cy="54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rgbClr val="7F7F7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878" y="1191259"/>
            <a:ext cx="6802755" cy="1259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C3C3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17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809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mrtisik@stanford.edu" TargetMode="External"/><Relationship Id="rId4" Type="http://schemas.openxmlformats.org/officeDocument/2006/relationships/hyperlink" Target="mailto:can.dikmen@temsa.co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25F17E-E227-260F-BD8B-C181FAD89418}"/>
              </a:ext>
            </a:extLst>
          </p:cNvPr>
          <p:cNvSpPr/>
          <p:nvPr/>
        </p:nvSpPr>
        <p:spPr>
          <a:xfrm>
            <a:off x="5257800" y="4009703"/>
            <a:ext cx="1758801" cy="1152000"/>
          </a:xfrm>
          <a:prstGeom prst="rect">
            <a:avLst/>
          </a:prstGeom>
          <a:solidFill>
            <a:srgbClr val="1D18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object 2"/>
          <p:cNvGrpSpPr/>
          <p:nvPr/>
        </p:nvGrpSpPr>
        <p:grpSpPr>
          <a:xfrm>
            <a:off x="383389" y="-121015"/>
            <a:ext cx="6093611" cy="1809749"/>
            <a:chOff x="243840" y="0"/>
            <a:chExt cx="8900160" cy="180974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58656" y="0"/>
              <a:ext cx="85344" cy="14630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840" y="237742"/>
              <a:ext cx="8668512" cy="157200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xfrm>
            <a:off x="421489" y="361950"/>
            <a:ext cx="5750711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 err="1">
                <a:solidFill>
                  <a:srgbClr val="0055B8"/>
                </a:solidFill>
                <a:latin typeface="Calibri"/>
                <a:cs typeface="Calibri"/>
              </a:rPr>
              <a:t>HPCNeuroNet</a:t>
            </a:r>
            <a:r>
              <a:rPr lang="tr-TR" sz="1800" b="1" dirty="0">
                <a:solidFill>
                  <a:srgbClr val="0055B8"/>
                </a:solidFill>
                <a:latin typeface="Calibri"/>
                <a:cs typeface="Calibri"/>
              </a:rPr>
              <a:t>:</a:t>
            </a:r>
            <a:r>
              <a:rPr lang="en-US" sz="1800" b="1" dirty="0">
                <a:solidFill>
                  <a:srgbClr val="0055B8"/>
                </a:solidFill>
                <a:latin typeface="Calibri"/>
                <a:cs typeface="Calibri"/>
              </a:rPr>
              <a:t> A Neuromorphic Approach Merging SNN Temporal Dynamics with Transformer Attention for </a:t>
            </a:r>
            <a:r>
              <a:rPr lang="tr-TR" sz="1800" b="1" dirty="0">
                <a:solidFill>
                  <a:srgbClr val="0055B8"/>
                </a:solidFill>
                <a:latin typeface="Calibri"/>
                <a:cs typeface="Calibri"/>
              </a:rPr>
              <a:t>FPGA-</a:t>
            </a:r>
            <a:r>
              <a:rPr lang="tr-TR" sz="1800" b="1" dirty="0" err="1">
                <a:solidFill>
                  <a:srgbClr val="0055B8"/>
                </a:solidFill>
                <a:latin typeface="Calibri"/>
                <a:cs typeface="Calibri"/>
              </a:rPr>
              <a:t>based</a:t>
            </a:r>
            <a:r>
              <a:rPr lang="en-US" sz="1800" b="1" dirty="0">
                <a:solidFill>
                  <a:srgbClr val="0055B8"/>
                </a:solidFill>
                <a:latin typeface="Calibri"/>
                <a:cs typeface="Calibri"/>
              </a:rPr>
              <a:t> Particle Physics</a:t>
            </a:r>
            <a:endParaRPr sz="1800" dirty="0">
              <a:solidFill>
                <a:srgbClr val="0055B8"/>
              </a:solidFill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489" y="1428750"/>
            <a:ext cx="5750711" cy="7155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6813" algn="l"/>
              </a:tabLst>
            </a:pPr>
            <a:r>
              <a:rPr lang="tr-TR" sz="1600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Author List:</a:t>
            </a:r>
            <a:r>
              <a:rPr lang="en-US" sz="1600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 </a:t>
            </a:r>
            <a:r>
              <a:rPr lang="tr-TR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Murat Isik</a:t>
            </a:r>
            <a:r>
              <a:rPr lang="en-US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, </a:t>
            </a:r>
            <a:r>
              <a:rPr lang="tr-TR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Hiruna Vishwamit</a:t>
            </a:r>
            <a:r>
              <a:rPr lang="en-US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, </a:t>
            </a:r>
            <a:r>
              <a:rPr lang="tr-TR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Jonathan </a:t>
            </a:r>
            <a:r>
              <a:rPr lang="tr-TR" sz="1600" i="1" dirty="0" err="1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Naoukin</a:t>
            </a:r>
            <a:r>
              <a:rPr lang="en-US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,</a:t>
            </a:r>
            <a:endParaRPr lang="tr-TR" sz="1600" i="1" dirty="0">
              <a:solidFill>
                <a:srgbClr val="0070C0"/>
              </a:solidFill>
              <a:latin typeface="Berlin Sans FB" panose="020E0602020502020306" pitchFamily="34" charset="0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85838" algn="l"/>
              </a:tabLst>
            </a:pPr>
            <a:r>
              <a:rPr lang="tr-TR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	</a:t>
            </a:r>
            <a:r>
              <a:rPr lang="en-US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 </a:t>
            </a:r>
            <a:r>
              <a:rPr lang="tr-TR" sz="1600" i="1" dirty="0">
                <a:solidFill>
                  <a:srgbClr val="0070C0"/>
                </a:solidFill>
                <a:latin typeface="Berlin Sans FB" panose="020E0602020502020306" pitchFamily="34" charset="0"/>
                <a:cs typeface="Calibri"/>
              </a:rPr>
              <a:t>I. Can Dikmen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200" i="1" dirty="0">
              <a:solidFill>
                <a:schemeClr val="tx2"/>
              </a:solidFill>
              <a:latin typeface="Berlin Sans FB" panose="020E0602020502020306" pitchFamily="34" charset="0"/>
              <a:cs typeface="Calibri"/>
            </a:endParaRPr>
          </a:p>
        </p:txBody>
      </p:sp>
      <p:pic>
        <p:nvPicPr>
          <p:cNvPr id="8" name="Resim 7" descr="grafik, yazı tipi, logo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2BAD5391-659D-77A0-C086-EB8CA546FB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06" y="285750"/>
            <a:ext cx="2233084" cy="637650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FC19ADC3-1B01-5F68-28CE-226A606B4093}"/>
              </a:ext>
            </a:extLst>
          </p:cNvPr>
          <p:cNvSpPr txBox="1"/>
          <p:nvPr/>
        </p:nvSpPr>
        <p:spPr>
          <a:xfrm>
            <a:off x="762000" y="4095750"/>
            <a:ext cx="4508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dirty="0">
                <a:solidFill>
                  <a:schemeClr val="accent1"/>
                </a:solidFill>
              </a:rPr>
              <a:t>Conference on Computing in High Energy Nuclear Physics</a:t>
            </a:r>
            <a:r>
              <a:rPr lang="en-US" dirty="0">
                <a:solidFill>
                  <a:schemeClr val="accent1"/>
                </a:solidFill>
              </a:rPr>
              <a:t> (CHEP) October 19-25 Krakow, Poland</a:t>
            </a:r>
            <a:endParaRPr lang="tr-TR" dirty="0">
              <a:solidFill>
                <a:schemeClr val="accent1"/>
              </a:solidFill>
            </a:endParaRPr>
          </a:p>
          <a:p>
            <a:pPr algn="r"/>
            <a:endParaRPr lang="tr-T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BCE7B9-24C8-4595-752A-6D984D775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4" y="4003508"/>
            <a:ext cx="3648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1EFFF6-A45F-3E0D-07DD-E06F6F79DB62}"/>
              </a:ext>
            </a:extLst>
          </p:cNvPr>
          <p:cNvSpPr txBox="1"/>
          <p:nvPr/>
        </p:nvSpPr>
        <p:spPr>
          <a:xfrm>
            <a:off x="7358067" y="676599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tr-TR" sz="1100" dirty="0">
                <a:solidFill>
                  <a:srgbClr val="0055B8"/>
                </a:solidFill>
                <a:latin typeface="Bahnschrift SemiLight SemiConde" panose="020B0502040204020203" pitchFamily="34" charset="0"/>
              </a:rPr>
              <a:t>R&amp;D Center</a:t>
            </a:r>
            <a:endParaRPr lang="en-US" sz="1100" dirty="0">
              <a:solidFill>
                <a:srgbClr val="0055B8"/>
              </a:solidFill>
              <a:latin typeface="Bahnschrift SemiLight SemiConde" panose="020B0502040204020203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0">
            <a:extLst>
              <a:ext uri="{FF2B5EF4-FFF2-40B4-BE49-F238E27FC236}">
                <a16:creationId xmlns:a16="http://schemas.microsoft.com/office/drawing/2014/main" id="{97C32697-1DC5-1272-8677-19720C991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845" y="1754335"/>
            <a:ext cx="7020154" cy="3960665"/>
          </a:xfrm>
          <a:prstGeom prst="rect">
            <a:avLst/>
          </a:prstGeom>
        </p:spPr>
      </p:pic>
      <p:pic>
        <p:nvPicPr>
          <p:cNvPr id="9" name="Picture 22">
            <a:extLst>
              <a:ext uri="{FF2B5EF4-FFF2-40B4-BE49-F238E27FC236}">
                <a16:creationId xmlns:a16="http://schemas.microsoft.com/office/drawing/2014/main" id="{6215E666-EB87-DBF4-4E54-2CCBEFE25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00" cy="5715000"/>
          </a:xfrm>
          <a:prstGeom prst="rect">
            <a:avLst/>
          </a:prstGeom>
        </p:spPr>
      </p:pic>
      <p:sp>
        <p:nvSpPr>
          <p:cNvPr id="12" name="Rectangle 24">
            <a:extLst>
              <a:ext uri="{FF2B5EF4-FFF2-40B4-BE49-F238E27FC236}">
                <a16:creationId xmlns:a16="http://schemas.microsoft.com/office/drawing/2014/main" id="{AD067B79-185C-E576-220B-7545DEC4D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23130" cy="5715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63C1A055-A83F-76A9-5895-BB2F81942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531" y="0"/>
            <a:ext cx="34289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4" name="Rectangle 28">
            <a:extLst>
              <a:ext uri="{FF2B5EF4-FFF2-40B4-BE49-F238E27FC236}">
                <a16:creationId xmlns:a16="http://schemas.microsoft.com/office/drawing/2014/main" id="{B60328A4-FD36-1952-1B9B-09F6E15D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359" y="0"/>
            <a:ext cx="7779237" cy="5715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5" name="Rectangle 30">
            <a:extLst>
              <a:ext uri="{FF2B5EF4-FFF2-40B4-BE49-F238E27FC236}">
                <a16:creationId xmlns:a16="http://schemas.microsoft.com/office/drawing/2014/main" id="{5266ABB0-28AB-6954-54DE-BB9F0A90A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2996" y="0"/>
            <a:ext cx="20574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6" name="TextBox 32">
            <a:extLst>
              <a:ext uri="{FF2B5EF4-FFF2-40B4-BE49-F238E27FC236}">
                <a16:creationId xmlns:a16="http://schemas.microsoft.com/office/drawing/2014/main" id="{1CC6E997-2223-055F-3218-708161C92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6207" y="534354"/>
            <a:ext cx="311727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17" name="Rectangle 34">
            <a:extLst>
              <a:ext uri="{FF2B5EF4-FFF2-40B4-BE49-F238E27FC236}">
                <a16:creationId xmlns:a16="http://schemas.microsoft.com/office/drawing/2014/main" id="{EBD25FCE-8526-8BAD-1DFC-5E37BAB79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2400" cy="57127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6">
            <a:extLst>
              <a:ext uri="{FF2B5EF4-FFF2-40B4-BE49-F238E27FC236}">
                <a16:creationId xmlns:a16="http://schemas.microsoft.com/office/drawing/2014/main" id="{27456235-E2B4-3379-8D29-4E0F90C30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845" y="1754335"/>
            <a:ext cx="7020154" cy="3960665"/>
          </a:xfrm>
          <a:prstGeom prst="rect">
            <a:avLst/>
          </a:prstGeom>
        </p:spPr>
      </p:pic>
      <p:pic>
        <p:nvPicPr>
          <p:cNvPr id="19" name="Picture 38">
            <a:extLst>
              <a:ext uri="{FF2B5EF4-FFF2-40B4-BE49-F238E27FC236}">
                <a16:creationId xmlns:a16="http://schemas.microsoft.com/office/drawing/2014/main" id="{CD57DF04-6C49-0A8E-785E-A14C21E775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00" cy="5715000"/>
          </a:xfrm>
          <a:prstGeom prst="rect">
            <a:avLst/>
          </a:prstGeom>
        </p:spPr>
      </p:pic>
      <p:sp>
        <p:nvSpPr>
          <p:cNvPr id="20" name="Rectangle 40">
            <a:extLst>
              <a:ext uri="{FF2B5EF4-FFF2-40B4-BE49-F238E27FC236}">
                <a16:creationId xmlns:a16="http://schemas.microsoft.com/office/drawing/2014/main" id="{BAEAE3ED-1F1E-4EA9-EB31-3EED0252C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23130" cy="5715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42">
            <a:extLst>
              <a:ext uri="{FF2B5EF4-FFF2-40B4-BE49-F238E27FC236}">
                <a16:creationId xmlns:a16="http://schemas.microsoft.com/office/drawing/2014/main" id="{ECA53212-78EF-2508-2112-63310A964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531" y="0"/>
            <a:ext cx="34289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44">
            <a:extLst>
              <a:ext uri="{FF2B5EF4-FFF2-40B4-BE49-F238E27FC236}">
                <a16:creationId xmlns:a16="http://schemas.microsoft.com/office/drawing/2014/main" id="{4E391A0A-CF0A-CCD8-0363-2AFD29AED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49" y="0"/>
            <a:ext cx="7783501" cy="5715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F8426A79-911F-0519-C955-8B94B96E4926}"/>
              </a:ext>
            </a:extLst>
          </p:cNvPr>
          <p:cNvSpPr txBox="1">
            <a:spLocks/>
          </p:cNvSpPr>
          <p:nvPr/>
        </p:nvSpPr>
        <p:spPr>
          <a:xfrm>
            <a:off x="118805" y="137160"/>
            <a:ext cx="477545" cy="269042"/>
          </a:xfrm>
          <a:prstGeom prst="rect">
            <a:avLst/>
          </a:prstGeom>
        </p:spPr>
        <p:txBody>
          <a:bodyPr vert="horz" lIns="91440" tIns="45720" rIns="45720" bIns="45720" rtlCol="0" anchor="ctr">
            <a:normAutofit/>
          </a:bodyPr>
          <a:lstStyle>
            <a:defPPr>
              <a:defRPr kern="0"/>
            </a:defPPr>
          </a:lstStyle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1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193E900F-FD81-F453-A6B8-DA3226A75FF7}"/>
              </a:ext>
            </a:extLst>
          </p:cNvPr>
          <p:cNvSpPr txBox="1"/>
          <p:nvPr/>
        </p:nvSpPr>
        <p:spPr>
          <a:xfrm>
            <a:off x="1145602" y="1644042"/>
            <a:ext cx="2977129" cy="3331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71450" indent="-171450" defTabSz="914400">
              <a:lnSpc>
                <a:spcPct val="120000"/>
              </a:lnSpc>
              <a:spcBef>
                <a:spcPts val="75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400" u="none" strike="noStrike" dirty="0"/>
              <a:t>Hybrid models enhance computational capabilities, requiring platforms like HLS4ML to transition ML models into firmware for hardware deployment. Integrating HLS4ML with FPGAs enables efficient, scalable, and precise real-time particle identification, marking a significant technological advancement.</a:t>
            </a:r>
            <a:endParaRPr lang="en-US" sz="1400" dirty="0"/>
          </a:p>
        </p:txBody>
      </p:sp>
      <p:pic>
        <p:nvPicPr>
          <p:cNvPr id="25" name="Resim 24" descr="metin, ekran görüntüsü, tasarım içeren bir resim&#10;&#10;Açıklama otomatik olarak oluşturuldu">
            <a:extLst>
              <a:ext uri="{FF2B5EF4-FFF2-40B4-BE49-F238E27FC236}">
                <a16:creationId xmlns:a16="http://schemas.microsoft.com/office/drawing/2014/main" id="{C9E5F9AE-EBEA-19AA-ACB1-0D31A66308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085" r="3914" b="-1"/>
          <a:stretch/>
        </p:blipFill>
        <p:spPr>
          <a:xfrm>
            <a:off x="4689521" y="1687601"/>
            <a:ext cx="3370267" cy="2106411"/>
          </a:xfrm>
          <a:prstGeom prst="rect">
            <a:avLst/>
          </a:prstGeom>
          <a:noFill/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6" name="Rectangle 46">
            <a:extLst>
              <a:ext uri="{FF2B5EF4-FFF2-40B4-BE49-F238E27FC236}">
                <a16:creationId xmlns:a16="http://schemas.microsoft.com/office/drawing/2014/main" id="{D9C8AF31-20ED-3C0C-307B-42DF615B7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40749" y="-2265"/>
            <a:ext cx="20574" cy="57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4F68D2C9-A4B3-421B-5755-72368836DC53}"/>
              </a:ext>
            </a:extLst>
          </p:cNvPr>
          <p:cNvSpPr txBox="1"/>
          <p:nvPr/>
        </p:nvSpPr>
        <p:spPr>
          <a:xfrm>
            <a:off x="7356764" y="4184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B8F267EC-0A00-C94A-2536-B00690E40112}"/>
              </a:ext>
            </a:extLst>
          </p:cNvPr>
          <p:cNvSpPr txBox="1"/>
          <p:nvPr/>
        </p:nvSpPr>
        <p:spPr>
          <a:xfrm>
            <a:off x="4555369" y="3977277"/>
            <a:ext cx="39526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 err="1">
                <a:effectLst/>
                <a:latin typeface="LinLibertineTB"/>
              </a:rPr>
              <a:t>HPCNeuroNet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framework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depicted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across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three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dimensions</a:t>
            </a:r>
            <a:r>
              <a:rPr lang="tr-TR" sz="1400" dirty="0">
                <a:effectLst/>
                <a:latin typeface="LinLibertineTB"/>
              </a:rPr>
              <a:t>: </a:t>
            </a:r>
            <a:r>
              <a:rPr lang="tr-TR" sz="1400" dirty="0" err="1">
                <a:effectLst/>
                <a:latin typeface="LinLibertineTB"/>
              </a:rPr>
              <a:t>layers</a:t>
            </a:r>
            <a:r>
              <a:rPr lang="tr-TR" sz="1400" dirty="0">
                <a:effectLst/>
                <a:latin typeface="LinLibertineTB"/>
              </a:rPr>
              <a:t>, </a:t>
            </a:r>
            <a:r>
              <a:rPr lang="tr-TR" sz="1400" dirty="0" err="1">
                <a:effectLst/>
                <a:latin typeface="LinLibertineTB"/>
              </a:rPr>
              <a:t>tasks</a:t>
            </a:r>
            <a:r>
              <a:rPr lang="tr-TR" sz="1400" dirty="0">
                <a:effectLst/>
                <a:latin typeface="LinLibertineTB"/>
              </a:rPr>
              <a:t>, </a:t>
            </a:r>
            <a:r>
              <a:rPr lang="tr-TR" sz="1400" dirty="0" err="1">
                <a:effectLst/>
                <a:latin typeface="LinLibertineTB"/>
              </a:rPr>
              <a:t>and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challenges</a:t>
            </a:r>
            <a:r>
              <a:rPr lang="tr-TR" sz="1400" dirty="0">
                <a:effectLst/>
                <a:latin typeface="LinLibertineTB"/>
              </a:rPr>
              <a:t> of </a:t>
            </a:r>
            <a:r>
              <a:rPr lang="tr-TR" sz="1400" dirty="0" err="1">
                <a:effectLst/>
                <a:latin typeface="LinLibertineTB"/>
              </a:rPr>
              <a:t>the</a:t>
            </a:r>
            <a:r>
              <a:rPr lang="tr-TR" sz="1400" dirty="0">
                <a:effectLst/>
                <a:latin typeface="LinLibertineTB"/>
              </a:rPr>
              <a:t> </a:t>
            </a:r>
            <a:r>
              <a:rPr lang="tr-TR" sz="1400" dirty="0" err="1">
                <a:effectLst/>
                <a:latin typeface="LinLibertineTB"/>
              </a:rPr>
              <a:t>design</a:t>
            </a:r>
            <a:r>
              <a:rPr lang="tr-TR" sz="1400" dirty="0">
                <a:effectLst/>
                <a:latin typeface="LinLibertineTB"/>
              </a:rPr>
              <a:t>. </a:t>
            </a:r>
            <a:endParaRPr lang="tr-TR" sz="1400" dirty="0"/>
          </a:p>
          <a:p>
            <a:endParaRPr lang="tr-TR" dirty="0"/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85F57143-5582-39C1-7C13-8E6E00EB8B3A}"/>
              </a:ext>
            </a:extLst>
          </p:cNvPr>
          <p:cNvSpPr txBox="1"/>
          <p:nvPr/>
        </p:nvSpPr>
        <p:spPr>
          <a:xfrm>
            <a:off x="8473903" y="5389569"/>
            <a:ext cx="1277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F15528-21DE-4FAA-801E-634DDDAF4B2B}" type="slidenum">
              <a:rPr lang="tr-TR" sz="1400" smtClean="0">
                <a:solidFill>
                  <a:srgbClr val="0070C0"/>
                </a:solidFill>
              </a:rPr>
              <a:pPr/>
              <a:t>9</a:t>
            </a:fld>
            <a:r>
              <a:rPr lang="tr-TR" sz="1400" dirty="0">
                <a:solidFill>
                  <a:srgbClr val="0070C0"/>
                </a:solidFill>
              </a:rPr>
              <a:t>/10</a:t>
            </a:r>
          </a:p>
          <a:p>
            <a:endParaRPr lang="tr-TR" dirty="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610B74F3-279D-D7E5-107D-89D53F05FB00}"/>
              </a:ext>
            </a:extLst>
          </p:cNvPr>
          <p:cNvSpPr txBox="1"/>
          <p:nvPr/>
        </p:nvSpPr>
        <p:spPr>
          <a:xfrm>
            <a:off x="914399" y="0"/>
            <a:ext cx="4926331" cy="66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Hybrid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Models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FPGA Integration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for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Efficient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Real-Time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Processing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6D82C3-CEC2-F2A0-EB96-2A0B72E110E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9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07427150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100000"/>
                <a:hueMod val="100000"/>
                <a:satMod val="110000"/>
                <a:lumMod val="130000"/>
              </a:schemeClr>
            </a:gs>
            <a:gs pos="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lorful cloud of ink&#10;&#10;Description automatically generated">
            <a:extLst>
              <a:ext uri="{FF2B5EF4-FFF2-40B4-BE49-F238E27FC236}">
                <a16:creationId xmlns:a16="http://schemas.microsoft.com/office/drawing/2014/main" id="{DEEBF4AD-12E3-2C64-59D2-9F6312E512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2665"/>
            <a:ext cx="9144000" cy="4135257"/>
          </a:xfrm>
          <a:prstGeom prst="rect">
            <a:avLst/>
          </a:prstGeom>
        </p:spPr>
      </p:pic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DFF5E6E1-596A-DC35-47CF-21726D8B05EA}"/>
              </a:ext>
            </a:extLst>
          </p:cNvPr>
          <p:cNvSpPr txBox="1"/>
          <p:nvPr/>
        </p:nvSpPr>
        <p:spPr>
          <a:xfrm>
            <a:off x="5212081" y="498297"/>
            <a:ext cx="3931919" cy="3288305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marL="171450" indent="-171450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HPCNeuroNet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model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processes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time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series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data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using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Transformer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Embedding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Self-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Attention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integrates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it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with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Spiking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Neural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Network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dynamics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refines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the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data,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prepares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it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for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advanced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analysis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24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applications</a:t>
            </a:r>
            <a:r>
              <a:rPr lang="tr-TR" sz="24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.</a:t>
            </a:r>
            <a:endParaRPr lang="en-US" sz="2100" kern="1200" dirty="0">
              <a:solidFill>
                <a:schemeClr val="tx1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  <p:pic>
        <p:nvPicPr>
          <p:cNvPr id="7" name="Resim 6" descr="metin, diyagram, ekran görüntüsü, plan içeren bir resim&#10;&#10;Açıklama otomatik olarak oluşturuldu">
            <a:extLst>
              <a:ext uri="{FF2B5EF4-FFF2-40B4-BE49-F238E27FC236}">
                <a16:creationId xmlns:a16="http://schemas.microsoft.com/office/drawing/2014/main" id="{BCE01981-7EC6-1072-CA1A-E6D8678B8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605" y="847733"/>
            <a:ext cx="4765887" cy="3105123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6317A13B-0A79-5A2D-3342-0B5BC8C70407}"/>
              </a:ext>
            </a:extLst>
          </p:cNvPr>
          <p:cNvSpPr txBox="1"/>
          <p:nvPr/>
        </p:nvSpPr>
        <p:spPr>
          <a:xfrm>
            <a:off x="491874" y="3952855"/>
            <a:ext cx="4398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The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HPCNeuroNet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Model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processes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raw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time-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series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data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through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a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series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of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sophisticated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layers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including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Transformer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Embedding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Self-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Attention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Mechanism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Spiking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Self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Attention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SNN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Encode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Decode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stages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resulting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in a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refined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output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for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further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analysis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sz="1200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application</a:t>
            </a:r>
            <a:r>
              <a:rPr lang="tr-TR" sz="1200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.</a:t>
            </a:r>
            <a:endParaRPr lang="tr-TR" sz="1200" dirty="0">
              <a:solidFill>
                <a:schemeClr val="tx1"/>
              </a:solidFill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B14BF0C2-CC24-65B5-944A-9F71B0045768}"/>
              </a:ext>
            </a:extLst>
          </p:cNvPr>
          <p:cNvSpPr txBox="1"/>
          <p:nvPr/>
        </p:nvSpPr>
        <p:spPr>
          <a:xfrm>
            <a:off x="228599" y="0"/>
            <a:ext cx="4983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HPCNeuroNet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: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Transforming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Particle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Physics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Data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with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Advanced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Neural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Networks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9D611A-F9EC-F88E-E68F-93BCAC14387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10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1107939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:a16="http://schemas.microsoft.com/office/drawing/2014/main" id="{8BE30CDA-A8BA-31BD-FF3F-394DF4CF15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86622" y="257718"/>
            <a:ext cx="529596" cy="4886279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582CDEBB-B0B7-0607-2D2D-C8A655ABE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86132" y="28719"/>
            <a:ext cx="315230" cy="472409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2">
            <a:extLst>
              <a:ext uri="{FF2B5EF4-FFF2-40B4-BE49-F238E27FC236}">
                <a16:creationId xmlns:a16="http://schemas.microsoft.com/office/drawing/2014/main" id="{6585561A-9ACC-E6C9-420E-717053132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26513" y="28719"/>
            <a:ext cx="8200127" cy="4493287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ayt Numarası Yer Tutucusu 2">
            <a:extLst>
              <a:ext uri="{FF2B5EF4-FFF2-40B4-BE49-F238E27FC236}">
                <a16:creationId xmlns:a16="http://schemas.microsoft.com/office/drawing/2014/main" id="{1E89F2AC-40A9-730C-E418-D3BA6613EDB6}"/>
              </a:ext>
            </a:extLst>
          </p:cNvPr>
          <p:cNvSpPr txBox="1">
            <a:spLocks/>
          </p:cNvSpPr>
          <p:nvPr/>
        </p:nvSpPr>
        <p:spPr>
          <a:xfrm>
            <a:off x="7678441" y="4811257"/>
            <a:ext cx="514350" cy="266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kern="0"/>
            </a:defPPr>
          </a:lstStyle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200" dirty="0"/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45A71BE0-CDAC-D56A-4463-6F3DE4E25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21" y="1575265"/>
            <a:ext cx="4559300" cy="1803400"/>
          </a:xfrm>
          <a:prstGeom prst="rect">
            <a:avLst/>
          </a:prstGeom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B39240D9-C5BB-E16E-03A3-41D44E805E0F}"/>
              </a:ext>
            </a:extLst>
          </p:cNvPr>
          <p:cNvSpPr txBox="1"/>
          <p:nvPr/>
        </p:nvSpPr>
        <p:spPr>
          <a:xfrm>
            <a:off x="5455437" y="434031"/>
            <a:ext cx="27361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CMS-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Electron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Collision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model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exhibits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the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highest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accuracy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(94.48%)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and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the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lowest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latency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(11.5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ms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)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with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minimal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computational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demands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(0.49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GOPs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)</a:t>
            </a:r>
          </a:p>
          <a:p>
            <a:endParaRPr lang="tr-TR" sz="1400" dirty="0">
              <a:solidFill>
                <a:srgbClr val="00B050"/>
              </a:solidFill>
              <a:latin typeface="-webkit-standard"/>
            </a:endParaRPr>
          </a:p>
          <a:p>
            <a:pPr algn="ctr"/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In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contrast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, Geant4-Particle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Identification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and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CMS-Proton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Collision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models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have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lower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accuracy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and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higher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computational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requirements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, but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all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models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show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minimal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latency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differences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,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important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for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real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-time </a:t>
            </a:r>
            <a:r>
              <a:rPr lang="tr-TR" sz="1400" b="0" i="0" u="none" strike="noStrike" dirty="0" err="1">
                <a:solidFill>
                  <a:srgbClr val="00B050"/>
                </a:solidFill>
                <a:effectLst/>
                <a:latin typeface="-webkit-standard"/>
              </a:rPr>
              <a:t>applications</a:t>
            </a:r>
            <a:r>
              <a:rPr lang="tr-TR" sz="1400" b="0" i="0" u="none" strike="noStrike" dirty="0">
                <a:solidFill>
                  <a:srgbClr val="00B050"/>
                </a:solidFill>
                <a:effectLst/>
                <a:latin typeface="-webkit-standard"/>
              </a:rPr>
              <a:t>.</a:t>
            </a:r>
            <a:endParaRPr lang="tr-TR" sz="1400" dirty="0">
              <a:solidFill>
                <a:srgbClr val="00B050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B6BB870-7278-762F-209E-2A3A7A57F5E9}"/>
              </a:ext>
            </a:extLst>
          </p:cNvPr>
          <p:cNvSpPr txBox="1"/>
          <p:nvPr/>
        </p:nvSpPr>
        <p:spPr>
          <a:xfrm>
            <a:off x="419433" y="3667916"/>
            <a:ext cx="300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>
                <a:effectLst/>
                <a:latin typeface="LinLibertineTB"/>
              </a:rPr>
              <a:t>Resource </a:t>
            </a:r>
            <a:r>
              <a:rPr lang="tr-TR" sz="1800" dirty="0" err="1">
                <a:effectLst/>
                <a:latin typeface="LinLibertineTB"/>
              </a:rPr>
              <a:t>utilization</a:t>
            </a:r>
            <a:r>
              <a:rPr lang="tr-TR" sz="1800" dirty="0">
                <a:effectLst/>
                <a:latin typeface="LinLibertineTB"/>
              </a:rPr>
              <a:t> </a:t>
            </a:r>
            <a:r>
              <a:rPr lang="tr-TR" sz="1800" dirty="0" err="1">
                <a:effectLst/>
                <a:latin typeface="LinLibertineTB"/>
              </a:rPr>
              <a:t>summary</a:t>
            </a:r>
            <a:r>
              <a:rPr lang="tr-TR" sz="1800" dirty="0">
                <a:effectLst/>
                <a:latin typeface="LinLibertineTB"/>
              </a:rPr>
              <a:t> </a:t>
            </a:r>
            <a:endParaRPr lang="tr-TR" dirty="0"/>
          </a:p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62142C24-2994-AFF8-7E03-F2A8969DD2B7}"/>
              </a:ext>
            </a:extLst>
          </p:cNvPr>
          <p:cNvSpPr txBox="1"/>
          <p:nvPr/>
        </p:nvSpPr>
        <p:spPr>
          <a:xfrm>
            <a:off x="228599" y="73151"/>
            <a:ext cx="4705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Performance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Resource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Utilization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Analysis of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Collision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Models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on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Zynq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®-7000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SoC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B9114-66D3-48A8-8666-67D5C8016CD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11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12826923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100000"/>
                <a:hueMod val="100000"/>
                <a:satMod val="110000"/>
                <a:lumMod val="130000"/>
              </a:schemeClr>
            </a:gs>
            <a:gs pos="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grpSp>
        <p:nvGrpSpPr>
          <p:cNvPr id="9" name="Group 19">
            <a:extLst>
              <a:ext uri="{FF2B5EF4-FFF2-40B4-BE49-F238E27FC236}">
                <a16:creationId xmlns:a16="http://schemas.microsoft.com/office/drawing/2014/main" id="{A0D0E266-568C-1D88-7742-1EDF0E252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501" y="4035974"/>
            <a:ext cx="9147501" cy="1680049"/>
            <a:chOff x="-4668" y="4843169"/>
            <a:chExt cx="12196668" cy="2016059"/>
          </a:xfrm>
        </p:grpSpPr>
        <p:sp>
          <p:nvSpPr>
            <p:cNvPr id="12" name="Rectangle 20">
              <a:extLst>
                <a:ext uri="{FF2B5EF4-FFF2-40B4-BE49-F238E27FC236}">
                  <a16:creationId xmlns:a16="http://schemas.microsoft.com/office/drawing/2014/main" id="{B1F86B50-94CC-296C-FC8C-6BCAC39DC3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4668" y="4843169"/>
              <a:ext cx="12196668" cy="2015947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21">
              <a:extLst>
                <a:ext uri="{FF2B5EF4-FFF2-40B4-BE49-F238E27FC236}">
                  <a16:creationId xmlns:a16="http://schemas.microsoft.com/office/drawing/2014/main" id="{13A69101-8869-B048-8542-8C9D469A1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4668" y="4844400"/>
              <a:ext cx="10565988" cy="2014828"/>
            </a:xfrm>
            <a:prstGeom prst="rect">
              <a:avLst/>
            </a:prstGeom>
            <a:gradFill flip="none" rotWithShape="1">
              <a:gsLst>
                <a:gs pos="3000">
                  <a:schemeClr val="accent2"/>
                </a:gs>
                <a:gs pos="40000">
                  <a:schemeClr val="accent2"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22">
              <a:extLst>
                <a:ext uri="{FF2B5EF4-FFF2-40B4-BE49-F238E27FC236}">
                  <a16:creationId xmlns:a16="http://schemas.microsoft.com/office/drawing/2014/main" id="{16AC18B8-A1DD-C5A2-DBCB-F8040E681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4668" y="4843170"/>
              <a:ext cx="10309010" cy="2006799"/>
            </a:xfrm>
            <a:prstGeom prst="rect">
              <a:avLst/>
            </a:prstGeom>
            <a:gradFill>
              <a:gsLst>
                <a:gs pos="0">
                  <a:schemeClr val="accent5">
                    <a:alpha val="76000"/>
                  </a:schemeClr>
                </a:gs>
                <a:gs pos="67000">
                  <a:schemeClr val="accent2">
                    <a:alpha val="0"/>
                  </a:schemeClr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3AB11FA4-635F-551B-20AE-7193B0FAD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4105876" y="4851203"/>
              <a:ext cx="8086124" cy="200679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36000"/>
                  </a:schemeClr>
                </a:gs>
                <a:gs pos="45000">
                  <a:schemeClr val="accent5">
                    <a:alpha val="0"/>
                  </a:schemeClr>
                </a:gs>
              </a:gsLst>
              <a:lin ang="4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pic>
        <p:nvPicPr>
          <p:cNvPr id="16" name="Resim 15" descr="metin, diyagram, ekran görüntüsü, plan içeren bir resim&#10;&#10;Açıklama otomatik olarak oluşturuldu">
            <a:extLst>
              <a:ext uri="{FF2B5EF4-FFF2-40B4-BE49-F238E27FC236}">
                <a16:creationId xmlns:a16="http://schemas.microsoft.com/office/drawing/2014/main" id="{7944D52E-5231-9850-7E87-847C51563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025" y="695274"/>
            <a:ext cx="4740448" cy="3327423"/>
          </a:xfrm>
          <a:prstGeom prst="rect">
            <a:avLst/>
          </a:prstGeom>
        </p:spPr>
      </p:pic>
      <p:sp>
        <p:nvSpPr>
          <p:cNvPr id="18" name="Metin kutusu 17">
            <a:extLst>
              <a:ext uri="{FF2B5EF4-FFF2-40B4-BE49-F238E27FC236}">
                <a16:creationId xmlns:a16="http://schemas.microsoft.com/office/drawing/2014/main" id="{36D6C9D5-457A-A39E-5F14-512512A685B2}"/>
              </a:ext>
            </a:extLst>
          </p:cNvPr>
          <p:cNvSpPr txBox="1"/>
          <p:nvPr/>
        </p:nvSpPr>
        <p:spPr>
          <a:xfrm>
            <a:off x="152400" y="1646836"/>
            <a:ext cx="2100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CMS-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Electron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Collision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model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outperforms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others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in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accuracy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latency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,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computational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efficiency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C87B88DF-7039-B920-7A76-9EB2FE025028}"/>
              </a:ext>
            </a:extLst>
          </p:cNvPr>
          <p:cNvSpPr txBox="1"/>
          <p:nvPr/>
        </p:nvSpPr>
        <p:spPr>
          <a:xfrm>
            <a:off x="7071263" y="1694587"/>
            <a:ext cx="20952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Geant4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CMS-Proton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Collision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models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have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lower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accuracy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higher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computational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chemeClr val="tx1"/>
                </a:solidFill>
                <a:effectLst/>
                <a:latin typeface="-webkit-standard"/>
              </a:rPr>
              <a:t>demands</a:t>
            </a:r>
            <a:r>
              <a:rPr lang="tr-TR" b="0" i="0" u="none" strike="noStrike" dirty="0">
                <a:solidFill>
                  <a:schemeClr val="tx1"/>
                </a:solidFill>
                <a:effectLst/>
                <a:latin typeface="-webkit-standard"/>
              </a:rPr>
              <a:t>.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916E476C-B729-A6D8-83AD-4B3F06D534BD}"/>
              </a:ext>
            </a:extLst>
          </p:cNvPr>
          <p:cNvSpPr txBox="1"/>
          <p:nvPr/>
        </p:nvSpPr>
        <p:spPr>
          <a:xfrm>
            <a:off x="1277851" y="4396833"/>
            <a:ext cx="741364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Evaluation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results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for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CERN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Electron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Collison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,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LArTPC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waveforms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,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and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Particle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Identification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from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Detector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Responses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 on </a:t>
            </a:r>
            <a:r>
              <a:rPr lang="tr-TR" sz="1400" dirty="0" err="1">
                <a:solidFill>
                  <a:schemeClr val="tx1"/>
                </a:solidFill>
                <a:effectLst/>
                <a:latin typeface="LinLibertineTB"/>
              </a:rPr>
              <a:t>HPCNeuronet</a:t>
            </a:r>
            <a:r>
              <a:rPr lang="tr-TR" sz="1400" dirty="0">
                <a:solidFill>
                  <a:schemeClr val="tx1"/>
                </a:solidFill>
                <a:effectLst/>
                <a:latin typeface="LinLibertineTB"/>
              </a:rPr>
              <a:t>. </a:t>
            </a:r>
            <a:endParaRPr lang="tr-TR" sz="1400" dirty="0">
              <a:solidFill>
                <a:schemeClr val="tx1"/>
              </a:solidFill>
            </a:endParaRPr>
          </a:p>
          <a:p>
            <a:endParaRPr lang="tr-TR" dirty="0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9A111FFE-5C38-F067-C137-40425DCBA424}"/>
              </a:ext>
            </a:extLst>
          </p:cNvPr>
          <p:cNvSpPr txBox="1"/>
          <p:nvPr/>
        </p:nvSpPr>
        <p:spPr>
          <a:xfrm>
            <a:off x="8918532" y="41836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B90C7D4-F0CF-227C-ADC2-22F578C9EEAA}"/>
              </a:ext>
            </a:extLst>
          </p:cNvPr>
          <p:cNvSpPr txBox="1"/>
          <p:nvPr/>
        </p:nvSpPr>
        <p:spPr>
          <a:xfrm>
            <a:off x="228600" y="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Performance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Evaluation of CERN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Electron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Collision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Models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and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Particle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Identification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on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HPCNeuronet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using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FPGA-</a:t>
            </a:r>
            <a:r>
              <a:rPr lang="tr-TR" b="0" i="0" u="none" strike="noStrike" dirty="0" err="1">
                <a:solidFill>
                  <a:srgbClr val="FF0000"/>
                </a:solidFill>
                <a:effectLst/>
                <a:latin typeface="-webkit-standard"/>
              </a:rPr>
              <a:t>Based</a:t>
            </a:r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 Hardware Architecture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42183-1199-3CC4-7DB0-4907F54EDC0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12</a:t>
            </a:fld>
            <a:r>
              <a:rPr lang="tr-TR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1663912977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578386AD-C31A-9844-5B54-105DCB82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604AE030-2821-A791-C13B-68804E1C6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510167" cy="5715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aşlık 1">
            <a:extLst>
              <a:ext uri="{FF2B5EF4-FFF2-40B4-BE49-F238E27FC236}">
                <a16:creationId xmlns:a16="http://schemas.microsoft.com/office/drawing/2014/main" id="{F6C15A23-2DFE-FE06-AC4D-4032E40FE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1728635"/>
            <a:ext cx="2064265" cy="225773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tr-TR" sz="1500">
                <a:solidFill>
                  <a:srgbClr val="FFFFFF"/>
                </a:solidFill>
                <a:effectLst/>
                <a:latin typeface="LinLibertineTB"/>
              </a:rPr>
              <a:t>Comparison of our HPCNeuroNet framework with other models. </a:t>
            </a:r>
            <a:br>
              <a:rPr lang="tr-TR" sz="1500">
                <a:solidFill>
                  <a:srgbClr val="FFFFFF"/>
                </a:solidFill>
              </a:rPr>
            </a:br>
            <a:endParaRPr lang="tr-TR" sz="1500">
              <a:solidFill>
                <a:srgbClr val="FFFFFF"/>
              </a:solidFill>
            </a:endParaRPr>
          </a:p>
        </p:txBody>
      </p:sp>
      <p:pic>
        <p:nvPicPr>
          <p:cNvPr id="13" name="Resim 12" descr="metin, yazı tipi, ekran görüntüsü, sayı, numara içeren bir resim&#10;&#10;Açıklama otomatik olarak oluşturuldu">
            <a:extLst>
              <a:ext uri="{FF2B5EF4-FFF2-40B4-BE49-F238E27FC236}">
                <a16:creationId xmlns:a16="http://schemas.microsoft.com/office/drawing/2014/main" id="{CE48DD69-2856-B62A-E039-DC69EA630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950" y="1649819"/>
            <a:ext cx="5391149" cy="2412537"/>
          </a:xfrm>
          <a:prstGeom prst="rect">
            <a:avLst/>
          </a:prstGeom>
        </p:spPr>
      </p:pic>
      <p:sp>
        <p:nvSpPr>
          <p:cNvPr id="18" name="Metin kutusu 17">
            <a:extLst>
              <a:ext uri="{FF2B5EF4-FFF2-40B4-BE49-F238E27FC236}">
                <a16:creationId xmlns:a16="http://schemas.microsoft.com/office/drawing/2014/main" id="{02567D41-9946-52AD-9F4A-F7A7948F3501}"/>
              </a:ext>
            </a:extLst>
          </p:cNvPr>
          <p:cNvSpPr txBox="1"/>
          <p:nvPr/>
        </p:nvSpPr>
        <p:spPr>
          <a:xfrm>
            <a:off x="8420099" y="5231437"/>
            <a:ext cx="532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6F15528-21DE-4FAA-801E-634DDDAF4B2B}" type="slidenum">
              <a:rPr lang="tr-TR" sz="1400" smtClean="0">
                <a:solidFill>
                  <a:schemeClr val="tx2"/>
                </a:solidFill>
              </a:rPr>
              <a:pPr/>
              <a:t>13</a:t>
            </a:fld>
            <a:r>
              <a:rPr lang="tr-TR" sz="1400" dirty="0">
                <a:solidFill>
                  <a:schemeClr val="tx2"/>
                </a:solidFill>
              </a:rPr>
              <a:t>/10</a:t>
            </a:r>
          </a:p>
          <a:p>
            <a:endParaRPr lang="tr-T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1C9B84-874D-0CAE-8A8B-1503830C8EB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13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03867629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A7F99E3-5BFE-E55E-49E4-5A98A9D151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463976"/>
              </p:ext>
            </p:extLst>
          </p:nvPr>
        </p:nvGraphicFramePr>
        <p:xfrm>
          <a:off x="2910840" y="345385"/>
          <a:ext cx="4023360" cy="4843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etin kutusu 5">
            <a:extLst>
              <a:ext uri="{FF2B5EF4-FFF2-40B4-BE49-F238E27FC236}">
                <a16:creationId xmlns:a16="http://schemas.microsoft.com/office/drawing/2014/main" id="{024F12A1-DC1A-5C43-6E94-A237F7FE885C}"/>
              </a:ext>
            </a:extLst>
          </p:cNvPr>
          <p:cNvSpPr txBox="1"/>
          <p:nvPr/>
        </p:nvSpPr>
        <p:spPr>
          <a:xfrm>
            <a:off x="533400" y="132505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0" i="0" u="none" strike="noStrike" dirty="0">
                <a:solidFill>
                  <a:srgbClr val="FF0000"/>
                </a:solidFill>
                <a:effectLst/>
                <a:latin typeface="-webkit-standard"/>
              </a:rPr>
              <a:t>Evaluation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B3AE05-AFF4-2DE5-6A2A-333B0513ACE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14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4395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5729" y="-164606"/>
            <a:ext cx="85344" cy="14630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4800" y="49440"/>
            <a:ext cx="7976234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tr-TR" spc="-10" dirty="0">
                <a:solidFill>
                  <a:srgbClr val="0055B8"/>
                </a:solidFill>
              </a:rPr>
              <a:t>Conclu</a:t>
            </a:r>
            <a:r>
              <a:rPr lang="en-US" spc="-10" dirty="0">
                <a:solidFill>
                  <a:srgbClr val="0055B8"/>
                </a:solidFill>
              </a:rPr>
              <a:t>s</a:t>
            </a:r>
            <a:r>
              <a:rPr lang="tr-TR" spc="-10" dirty="0">
                <a:solidFill>
                  <a:srgbClr val="0055B8"/>
                </a:solidFill>
              </a:rPr>
              <a:t>ion</a:t>
            </a:r>
            <a:endParaRPr lang="en-US" spc="-10" dirty="0">
              <a:solidFill>
                <a:srgbClr val="0055B8"/>
              </a:solidFill>
            </a:endParaRPr>
          </a:p>
        </p:txBody>
      </p:sp>
      <p:sp>
        <p:nvSpPr>
          <p:cNvPr id="11" name="Rectangle 10" descr="DJ">
            <a:extLst>
              <a:ext uri="{FF2B5EF4-FFF2-40B4-BE49-F238E27FC236}">
                <a16:creationId xmlns:a16="http://schemas.microsoft.com/office/drawing/2014/main" id="{149C8EB4-4A97-90CC-CA65-7C3958828053}"/>
              </a:ext>
            </a:extLst>
          </p:cNvPr>
          <p:cNvSpPr/>
          <p:nvPr/>
        </p:nvSpPr>
        <p:spPr>
          <a:xfrm>
            <a:off x="949831" y="1156790"/>
            <a:ext cx="460737" cy="460287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25587F-281C-0F84-13FE-DA3B5ADBB8DC}"/>
              </a:ext>
            </a:extLst>
          </p:cNvPr>
          <p:cNvSpPr/>
          <p:nvPr/>
        </p:nvSpPr>
        <p:spPr>
          <a:xfrm>
            <a:off x="1676400" y="1047750"/>
            <a:ext cx="6335473" cy="678367"/>
          </a:xfrm>
          <a:custGeom>
            <a:avLst/>
            <a:gdLst>
              <a:gd name="connsiteX0" fmla="*/ 0 w 5523641"/>
              <a:gd name="connsiteY0" fmla="*/ 0 h 837704"/>
              <a:gd name="connsiteX1" fmla="*/ 5523641 w 5523641"/>
              <a:gd name="connsiteY1" fmla="*/ 0 h 837704"/>
              <a:gd name="connsiteX2" fmla="*/ 5523641 w 5523641"/>
              <a:gd name="connsiteY2" fmla="*/ 837704 h 837704"/>
              <a:gd name="connsiteX3" fmla="*/ 0 w 5523641"/>
              <a:gd name="connsiteY3" fmla="*/ 837704 h 837704"/>
              <a:gd name="connsiteX4" fmla="*/ 0 w 5523641"/>
              <a:gd name="connsiteY4" fmla="*/ 0 h 83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3641" h="837704">
                <a:moveTo>
                  <a:pt x="0" y="0"/>
                </a:moveTo>
                <a:lnTo>
                  <a:pt x="5523641" y="0"/>
                </a:lnTo>
                <a:lnTo>
                  <a:pt x="5523641" y="837704"/>
                </a:lnTo>
                <a:lnTo>
                  <a:pt x="0" y="837704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57" tIns="88657" rIns="88657" bIns="88657" numCol="1" spcCol="1270" anchor="ctr" anchorCtr="0">
            <a:noAutofit/>
          </a:bodyPr>
          <a:lstStyle/>
          <a:p>
            <a:pPr lvl="0"/>
            <a:r>
              <a:rPr lang="tr-TR" sz="1400" b="1" i="0" u="none" dirty="0" err="1"/>
              <a:t>HPCNeuroNet</a:t>
            </a:r>
            <a:r>
              <a:rPr lang="tr-TR" sz="1400" b="1" i="0" u="none" dirty="0"/>
              <a:t>, </a:t>
            </a:r>
            <a:r>
              <a:rPr lang="tr-TR" sz="1400" b="1" i="0" u="none" dirty="0" err="1"/>
              <a:t>combining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Spiking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SNNs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and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Transformers</a:t>
            </a:r>
            <a:r>
              <a:rPr lang="tr-TR" sz="1400" b="1" i="0" u="none" dirty="0"/>
              <a:t>, </a:t>
            </a:r>
            <a:r>
              <a:rPr lang="tr-TR" sz="1400" b="1" i="0" u="none" dirty="0" err="1"/>
              <a:t>excels</a:t>
            </a:r>
            <a:r>
              <a:rPr lang="tr-TR" sz="1400" b="1" i="0" u="none" dirty="0"/>
              <a:t> in </a:t>
            </a:r>
            <a:r>
              <a:rPr lang="tr-TR" sz="1400" b="1" i="0" u="none" dirty="0" err="1"/>
              <a:t>particle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identification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tasks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from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detector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responses</a:t>
            </a:r>
            <a:r>
              <a:rPr lang="tr-TR" sz="1400" b="1" i="0" u="none" dirty="0"/>
              <a:t>.</a:t>
            </a:r>
            <a:endParaRPr lang="en-US" sz="1400" b="1" dirty="0"/>
          </a:p>
        </p:txBody>
      </p:sp>
      <p:sp>
        <p:nvSpPr>
          <p:cNvPr id="14" name="Rectangle 13" descr="Teleskop">
            <a:extLst>
              <a:ext uri="{FF2B5EF4-FFF2-40B4-BE49-F238E27FC236}">
                <a16:creationId xmlns:a16="http://schemas.microsoft.com/office/drawing/2014/main" id="{C2D54E33-2E2B-7570-E624-A039B11E8613}"/>
              </a:ext>
            </a:extLst>
          </p:cNvPr>
          <p:cNvSpPr/>
          <p:nvPr/>
        </p:nvSpPr>
        <p:spPr>
          <a:xfrm>
            <a:off x="949831" y="2078422"/>
            <a:ext cx="460737" cy="46028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1560506"/>
              <a:satOff val="-1946"/>
              <a:lumOff val="45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F275790-399B-1123-5438-AD5C33DA9BC9}"/>
              </a:ext>
            </a:extLst>
          </p:cNvPr>
          <p:cNvSpPr/>
          <p:nvPr/>
        </p:nvSpPr>
        <p:spPr>
          <a:xfrm>
            <a:off x="1663726" y="2033271"/>
            <a:ext cx="6335473" cy="837704"/>
          </a:xfrm>
          <a:custGeom>
            <a:avLst/>
            <a:gdLst>
              <a:gd name="connsiteX0" fmla="*/ 0 w 5523641"/>
              <a:gd name="connsiteY0" fmla="*/ 0 h 837704"/>
              <a:gd name="connsiteX1" fmla="*/ 5523641 w 5523641"/>
              <a:gd name="connsiteY1" fmla="*/ 0 h 837704"/>
              <a:gd name="connsiteX2" fmla="*/ 5523641 w 5523641"/>
              <a:gd name="connsiteY2" fmla="*/ 837704 h 837704"/>
              <a:gd name="connsiteX3" fmla="*/ 0 w 5523641"/>
              <a:gd name="connsiteY3" fmla="*/ 837704 h 837704"/>
              <a:gd name="connsiteX4" fmla="*/ 0 w 5523641"/>
              <a:gd name="connsiteY4" fmla="*/ 0 h 83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3641" h="837704">
                <a:moveTo>
                  <a:pt x="0" y="0"/>
                </a:moveTo>
                <a:lnTo>
                  <a:pt x="5523641" y="0"/>
                </a:lnTo>
                <a:lnTo>
                  <a:pt x="5523641" y="837704"/>
                </a:lnTo>
                <a:lnTo>
                  <a:pt x="0" y="8377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57" tIns="88657" rIns="88657" bIns="88657" numCol="1" spcCol="1270" anchor="ctr" anchorCtr="0">
            <a:noAutofit/>
          </a:bodyPr>
          <a:lstStyle/>
          <a:p>
            <a:pPr lvl="0"/>
            <a:r>
              <a:rPr lang="tr-TR" sz="1400" b="1" i="0" u="none" dirty="0"/>
              <a:t>Using HLS4ML </a:t>
            </a:r>
            <a:r>
              <a:rPr lang="tr-TR" sz="1400" b="1" i="0" u="none" dirty="0" err="1"/>
              <a:t>for</a:t>
            </a:r>
            <a:r>
              <a:rPr lang="tr-TR" sz="1400" b="1" i="0" u="none" dirty="0"/>
              <a:t> FPGA </a:t>
            </a:r>
            <a:r>
              <a:rPr lang="tr-TR" sz="1400" b="1" i="0" u="none" dirty="0" err="1"/>
              <a:t>deployment</a:t>
            </a:r>
            <a:r>
              <a:rPr lang="tr-TR" sz="1400" b="1" i="0" u="none" dirty="0"/>
              <a:t>, </a:t>
            </a:r>
            <a:r>
              <a:rPr lang="tr-TR" sz="1400" b="1" i="0" u="none" dirty="0" err="1"/>
              <a:t>HPCNeuroNet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enhances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computational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speed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and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accuracy</a:t>
            </a:r>
            <a:r>
              <a:rPr lang="tr-TR" sz="1400" b="1" i="0" u="none" dirty="0"/>
              <a:t> in </a:t>
            </a:r>
            <a:r>
              <a:rPr lang="tr-TR" sz="1400" b="1" i="0" u="none" dirty="0" err="1"/>
              <a:t>particle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physics</a:t>
            </a:r>
            <a:r>
              <a:rPr lang="tr-TR" sz="1400" b="1" i="0" u="none" dirty="0"/>
              <a:t>.</a:t>
            </a:r>
            <a:endParaRPr lang="en-US" sz="1400" b="1" dirty="0"/>
          </a:p>
        </p:txBody>
      </p:sp>
      <p:sp>
        <p:nvSpPr>
          <p:cNvPr id="17" name="Rectangle 16" descr="Kilitle">
            <a:extLst>
              <a:ext uri="{FF2B5EF4-FFF2-40B4-BE49-F238E27FC236}">
                <a16:creationId xmlns:a16="http://schemas.microsoft.com/office/drawing/2014/main" id="{824C9220-1985-DF7A-1085-80D7F8123C72}"/>
              </a:ext>
            </a:extLst>
          </p:cNvPr>
          <p:cNvSpPr/>
          <p:nvPr/>
        </p:nvSpPr>
        <p:spPr>
          <a:xfrm>
            <a:off x="949831" y="3119206"/>
            <a:ext cx="460737" cy="460287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121013"/>
              <a:satOff val="-3893"/>
              <a:lumOff val="91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7B65F48-057B-ABF9-A2C8-8244DA488476}"/>
              </a:ext>
            </a:extLst>
          </p:cNvPr>
          <p:cNvSpPr/>
          <p:nvPr/>
        </p:nvSpPr>
        <p:spPr>
          <a:xfrm>
            <a:off x="1663726" y="2930907"/>
            <a:ext cx="6335473" cy="837704"/>
          </a:xfrm>
          <a:custGeom>
            <a:avLst/>
            <a:gdLst>
              <a:gd name="connsiteX0" fmla="*/ 0 w 5523641"/>
              <a:gd name="connsiteY0" fmla="*/ 0 h 837704"/>
              <a:gd name="connsiteX1" fmla="*/ 5523641 w 5523641"/>
              <a:gd name="connsiteY1" fmla="*/ 0 h 837704"/>
              <a:gd name="connsiteX2" fmla="*/ 5523641 w 5523641"/>
              <a:gd name="connsiteY2" fmla="*/ 837704 h 837704"/>
              <a:gd name="connsiteX3" fmla="*/ 0 w 5523641"/>
              <a:gd name="connsiteY3" fmla="*/ 837704 h 837704"/>
              <a:gd name="connsiteX4" fmla="*/ 0 w 5523641"/>
              <a:gd name="connsiteY4" fmla="*/ 0 h 83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3641" h="837704">
                <a:moveTo>
                  <a:pt x="0" y="0"/>
                </a:moveTo>
                <a:lnTo>
                  <a:pt x="5523641" y="0"/>
                </a:lnTo>
                <a:lnTo>
                  <a:pt x="5523641" y="837704"/>
                </a:lnTo>
                <a:lnTo>
                  <a:pt x="0" y="8377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57" tIns="88657" rIns="88657" bIns="88657" numCol="1" spcCol="1270" anchor="ctr" anchorCtr="0">
            <a:noAutofit/>
          </a:bodyPr>
          <a:lstStyle/>
          <a:p>
            <a:pPr lvl="0"/>
            <a:r>
              <a:rPr lang="tr-TR" sz="1400" b="1" dirty="0" err="1"/>
              <a:t>Despite</a:t>
            </a:r>
            <a:r>
              <a:rPr lang="tr-TR" sz="1400" b="1" dirty="0"/>
              <a:t> </a:t>
            </a:r>
            <a:r>
              <a:rPr lang="tr-TR" sz="1400" b="1" dirty="0" err="1"/>
              <a:t>implementation</a:t>
            </a:r>
            <a:r>
              <a:rPr lang="tr-TR" sz="1400" b="1" dirty="0"/>
              <a:t> </a:t>
            </a:r>
            <a:r>
              <a:rPr lang="tr-TR" sz="1400" b="1" dirty="0" err="1"/>
              <a:t>and</a:t>
            </a:r>
            <a:r>
              <a:rPr lang="tr-TR" sz="1400" b="1" dirty="0"/>
              <a:t> </a:t>
            </a:r>
            <a:r>
              <a:rPr lang="tr-TR" sz="1400" b="1" dirty="0" err="1"/>
              <a:t>compatibility</a:t>
            </a:r>
            <a:r>
              <a:rPr lang="tr-TR" sz="1400" b="1" dirty="0"/>
              <a:t> </a:t>
            </a:r>
            <a:r>
              <a:rPr lang="tr-TR" sz="1400" b="1" dirty="0" err="1"/>
              <a:t>challenges</a:t>
            </a:r>
            <a:r>
              <a:rPr lang="tr-TR" sz="1400" b="1" dirty="0"/>
              <a:t>, </a:t>
            </a:r>
            <a:r>
              <a:rPr lang="tr-TR" sz="1400" b="1" dirty="0" err="1"/>
              <a:t>HPCNeuroNet's</a:t>
            </a:r>
            <a:r>
              <a:rPr lang="tr-TR" sz="1400" b="1" dirty="0"/>
              <a:t> </a:t>
            </a:r>
            <a:r>
              <a:rPr lang="tr-TR" sz="1400" b="1" dirty="0" err="1"/>
              <a:t>architecture</a:t>
            </a:r>
            <a:r>
              <a:rPr lang="tr-TR" sz="1400" b="1" dirty="0"/>
              <a:t> </a:t>
            </a:r>
            <a:r>
              <a:rPr lang="tr-TR" sz="1400" b="1" dirty="0" err="1"/>
              <a:t>shows</a:t>
            </a:r>
            <a:r>
              <a:rPr lang="tr-TR" sz="1400" b="1" dirty="0"/>
              <a:t> </a:t>
            </a:r>
            <a:r>
              <a:rPr lang="tr-TR" sz="1400" b="1" dirty="0" err="1"/>
              <a:t>significant</a:t>
            </a:r>
            <a:r>
              <a:rPr lang="tr-TR" sz="1400" b="1" dirty="0"/>
              <a:t> </a:t>
            </a:r>
            <a:r>
              <a:rPr lang="tr-TR" sz="1400" b="1" dirty="0" err="1"/>
              <a:t>potential</a:t>
            </a:r>
            <a:r>
              <a:rPr lang="tr-TR" sz="1400" b="1" dirty="0"/>
              <a:t> in </a:t>
            </a:r>
            <a:r>
              <a:rPr lang="tr-TR" sz="1400" b="1" dirty="0" err="1"/>
              <a:t>high-energy</a:t>
            </a:r>
            <a:r>
              <a:rPr lang="tr-TR" sz="1400" b="1" dirty="0"/>
              <a:t> </a:t>
            </a:r>
            <a:r>
              <a:rPr lang="tr-TR" sz="1400" b="1" dirty="0" err="1"/>
              <a:t>physics</a:t>
            </a:r>
            <a:r>
              <a:rPr lang="tr-TR" sz="1400" b="1" dirty="0"/>
              <a:t>.</a:t>
            </a:r>
          </a:p>
        </p:txBody>
      </p:sp>
      <p:sp>
        <p:nvSpPr>
          <p:cNvPr id="20" name="Rectangle 19" descr="İşlemci">
            <a:extLst>
              <a:ext uri="{FF2B5EF4-FFF2-40B4-BE49-F238E27FC236}">
                <a16:creationId xmlns:a16="http://schemas.microsoft.com/office/drawing/2014/main" id="{64BBFC66-EB16-F5BF-0B33-2F63476E9374}"/>
              </a:ext>
            </a:extLst>
          </p:cNvPr>
          <p:cNvSpPr/>
          <p:nvPr/>
        </p:nvSpPr>
        <p:spPr>
          <a:xfrm>
            <a:off x="949831" y="4159991"/>
            <a:ext cx="460737" cy="460287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4681519"/>
              <a:satOff val="-5839"/>
              <a:lumOff val="13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4CBC8FF-22BB-6EDA-CA99-A615216B8905}"/>
              </a:ext>
            </a:extLst>
          </p:cNvPr>
          <p:cNvSpPr/>
          <p:nvPr/>
        </p:nvSpPr>
        <p:spPr>
          <a:xfrm>
            <a:off x="1663726" y="3971691"/>
            <a:ext cx="6335473" cy="837704"/>
          </a:xfrm>
          <a:custGeom>
            <a:avLst/>
            <a:gdLst>
              <a:gd name="connsiteX0" fmla="*/ 0 w 5523641"/>
              <a:gd name="connsiteY0" fmla="*/ 0 h 837704"/>
              <a:gd name="connsiteX1" fmla="*/ 5523641 w 5523641"/>
              <a:gd name="connsiteY1" fmla="*/ 0 h 837704"/>
              <a:gd name="connsiteX2" fmla="*/ 5523641 w 5523641"/>
              <a:gd name="connsiteY2" fmla="*/ 837704 h 837704"/>
              <a:gd name="connsiteX3" fmla="*/ 0 w 5523641"/>
              <a:gd name="connsiteY3" fmla="*/ 837704 h 837704"/>
              <a:gd name="connsiteX4" fmla="*/ 0 w 5523641"/>
              <a:gd name="connsiteY4" fmla="*/ 0 h 83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3641" h="837704">
                <a:moveTo>
                  <a:pt x="0" y="0"/>
                </a:moveTo>
                <a:lnTo>
                  <a:pt x="5523641" y="0"/>
                </a:lnTo>
                <a:lnTo>
                  <a:pt x="5523641" y="837704"/>
                </a:lnTo>
                <a:lnTo>
                  <a:pt x="0" y="8377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657" tIns="88657" rIns="88657" bIns="88657" numCol="1" spcCol="1270" anchor="ctr" anchorCtr="0">
            <a:noAutofit/>
          </a:bodyPr>
          <a:lstStyle/>
          <a:p>
            <a:pPr lvl="0"/>
            <a:r>
              <a:rPr lang="tr-TR" sz="1400" b="1" i="0" u="none" dirty="0" err="1"/>
              <a:t>HPCNeuroNet's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integration</a:t>
            </a:r>
            <a:r>
              <a:rPr lang="tr-TR" sz="1400" b="1" i="0" u="none" dirty="0"/>
              <a:t> of </a:t>
            </a:r>
            <a:r>
              <a:rPr lang="tr-TR" sz="1400" b="1" i="0" u="none" dirty="0" err="1"/>
              <a:t>SNNs</a:t>
            </a:r>
            <a:r>
              <a:rPr lang="tr-TR" sz="1400" b="1" i="0" u="none" dirty="0"/>
              <a:t>, </a:t>
            </a:r>
            <a:r>
              <a:rPr lang="tr-TR" sz="1400" b="1" i="0" u="none" dirty="0" err="1"/>
              <a:t>Transformers</a:t>
            </a:r>
            <a:r>
              <a:rPr lang="tr-TR" sz="1400" b="1" i="0" u="none" dirty="0"/>
              <a:t>, </a:t>
            </a:r>
            <a:r>
              <a:rPr lang="tr-TR" sz="1400" b="1" i="0" u="none" dirty="0" err="1"/>
              <a:t>and</a:t>
            </a:r>
            <a:r>
              <a:rPr lang="tr-TR" sz="1400" b="1" i="0" u="none" dirty="0"/>
              <a:t> FPGA-</a:t>
            </a:r>
            <a:r>
              <a:rPr lang="tr-TR" sz="1400" b="1" i="0" u="none" dirty="0" err="1"/>
              <a:t>based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computing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sets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the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stage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for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future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research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across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various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scientific</a:t>
            </a:r>
            <a:r>
              <a:rPr lang="tr-TR" sz="1400" b="1" i="0" u="none" dirty="0"/>
              <a:t> </a:t>
            </a:r>
            <a:r>
              <a:rPr lang="tr-TR" sz="1400" b="1" i="0" u="none" dirty="0" err="1"/>
              <a:t>domains</a:t>
            </a:r>
            <a:r>
              <a:rPr lang="tr-TR" sz="1400" b="1" i="0" u="none" dirty="0"/>
              <a:t>.</a:t>
            </a:r>
            <a:endParaRPr lang="en-US" sz="1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DC152-82DD-9A02-148D-A537DB1C590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15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87009419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A581F1-C86A-A4CB-2CC1-3C01CBA775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1000" y="438150"/>
            <a:ext cx="7975600" cy="542925"/>
          </a:xfrm>
        </p:spPr>
        <p:txBody>
          <a:bodyPr/>
          <a:lstStyle/>
          <a:p>
            <a:r>
              <a:rPr lang="tr-TR" dirty="0" err="1">
                <a:solidFill>
                  <a:srgbClr val="0055B8"/>
                </a:solidFill>
              </a:rPr>
              <a:t>Thank</a:t>
            </a:r>
            <a:r>
              <a:rPr lang="tr-TR" dirty="0">
                <a:solidFill>
                  <a:srgbClr val="0055B8"/>
                </a:solidFill>
              </a:rPr>
              <a:t> </a:t>
            </a:r>
            <a:r>
              <a:rPr lang="tr-TR" dirty="0" err="1">
                <a:solidFill>
                  <a:srgbClr val="0055B8"/>
                </a:solidFill>
              </a:rPr>
              <a:t>you</a:t>
            </a:r>
            <a:r>
              <a:rPr lang="tr-TR" dirty="0">
                <a:solidFill>
                  <a:srgbClr val="0055B8"/>
                </a:solidFill>
              </a:rPr>
              <a:t>!</a:t>
            </a:r>
          </a:p>
        </p:txBody>
      </p:sp>
      <p:pic>
        <p:nvPicPr>
          <p:cNvPr id="4" name="Picture 3" descr="A box with colorful question marks&#10;&#10;Description automatically generated">
            <a:extLst>
              <a:ext uri="{FF2B5EF4-FFF2-40B4-BE49-F238E27FC236}">
                <a16:creationId xmlns:a16="http://schemas.microsoft.com/office/drawing/2014/main" id="{2A464F07-3743-4A0F-33DD-461168197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-95250"/>
            <a:ext cx="4055556" cy="5379244"/>
          </a:xfrm>
          <a:prstGeom prst="rect">
            <a:avLst/>
          </a:prstGeom>
        </p:spPr>
      </p:pic>
      <p:pic>
        <p:nvPicPr>
          <p:cNvPr id="6" name="Resim 7" descr="grafik, yazı tipi, logo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6930C63-9CB5-54BD-25F8-F70C9B34CF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9" y="4476750"/>
            <a:ext cx="2022831" cy="577613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C8A162CC-501D-7A26-1FBF-9C50F9401B99}"/>
              </a:ext>
            </a:extLst>
          </p:cNvPr>
          <p:cNvSpPr txBox="1"/>
          <p:nvPr/>
        </p:nvSpPr>
        <p:spPr>
          <a:xfrm>
            <a:off x="711736" y="1766804"/>
            <a:ext cx="5960019" cy="962108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  <a:spcAft>
                <a:spcPts val="1800"/>
              </a:spcAft>
            </a:pPr>
            <a:r>
              <a:rPr lang="en-US" sz="2000" b="0" i="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</a:t>
            </a:r>
            <a:r>
              <a:rPr lang="tr-TR" sz="2000" b="0" i="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en-US" sz="2000" b="0" i="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US" sz="2000" b="0" i="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can.dikmen@temsa.com</a:t>
            </a:r>
            <a:endParaRPr lang="tr-TR" sz="2000" b="0" i="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tr-TR" sz="200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US" sz="2000" b="0" i="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US" sz="2000" b="0" i="0" kern="1200" dirty="0">
              <a:solidFill>
                <a:schemeClr val="tx2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37BD7-1306-04A6-E446-B58AF633F0C0}"/>
              </a:ext>
            </a:extLst>
          </p:cNvPr>
          <p:cNvSpPr txBox="1"/>
          <p:nvPr/>
        </p:nvSpPr>
        <p:spPr>
          <a:xfrm>
            <a:off x="609600" y="287655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mrtisik@stanford.edu</a:t>
            </a:r>
            <a:endParaRPr lang="tr-TR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389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130853"/>
            <a:ext cx="7976234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tr-TR" spc="-10" dirty="0">
                <a:solidFill>
                  <a:srgbClr val="0055B8"/>
                </a:solidFill>
              </a:rPr>
              <a:t>Presentation </a:t>
            </a:r>
            <a:r>
              <a:rPr lang="tr-TR" spc="-10" dirty="0" err="1">
                <a:solidFill>
                  <a:srgbClr val="0055B8"/>
                </a:solidFill>
              </a:rPr>
              <a:t>Layout</a:t>
            </a:r>
            <a:endParaRPr spc="-10" dirty="0">
              <a:solidFill>
                <a:srgbClr val="0055B8"/>
              </a:solidFill>
            </a:endParaRPr>
          </a:p>
        </p:txBody>
      </p:sp>
      <p:pic>
        <p:nvPicPr>
          <p:cNvPr id="8" name="Picture 7" descr="A colorful paint splatter on a black background&#10;&#10;Description automatically generated">
            <a:extLst>
              <a:ext uri="{FF2B5EF4-FFF2-40B4-BE49-F238E27FC236}">
                <a16:creationId xmlns:a16="http://schemas.microsoft.com/office/drawing/2014/main" id="{E755B3BB-07E9-6FE1-F547-A51327842A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00" y="2452394"/>
            <a:ext cx="2686326" cy="2647950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069E96E2-642B-AF45-2C66-A6E3A4DA602E}"/>
              </a:ext>
            </a:extLst>
          </p:cNvPr>
          <p:cNvSpPr txBox="1">
            <a:spLocks/>
          </p:cNvSpPr>
          <p:nvPr/>
        </p:nvSpPr>
        <p:spPr>
          <a:xfrm>
            <a:off x="7131582" y="5296959"/>
            <a:ext cx="1692377" cy="276465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defPPr>
              <a:defRPr kern="0"/>
            </a:defPPr>
          </a:lstStyle>
          <a:p>
            <a:pPr>
              <a:spcAft>
                <a:spcPts val="600"/>
              </a:spcAft>
            </a:pPr>
            <a:fld id="{177CE274-8713-884F-B04F-B6B90AF41963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graphicFrame>
        <p:nvGraphicFramePr>
          <p:cNvPr id="12" name="Diagram 4">
            <a:extLst>
              <a:ext uri="{FF2B5EF4-FFF2-40B4-BE49-F238E27FC236}">
                <a16:creationId xmlns:a16="http://schemas.microsoft.com/office/drawing/2014/main" id="{5B1C1502-1050-C71B-2EBC-4123E116BB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083587"/>
              </p:ext>
            </p:extLst>
          </p:nvPr>
        </p:nvGraphicFramePr>
        <p:xfrm>
          <a:off x="1600200" y="674413"/>
          <a:ext cx="7223760" cy="4030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Metin kutusu 12">
            <a:extLst>
              <a:ext uri="{FF2B5EF4-FFF2-40B4-BE49-F238E27FC236}">
                <a16:creationId xmlns:a16="http://schemas.microsoft.com/office/drawing/2014/main" id="{8317B2DD-0EE2-D3BF-2E4F-F78C46EB51B9}"/>
              </a:ext>
            </a:extLst>
          </p:cNvPr>
          <p:cNvSpPr txBox="1"/>
          <p:nvPr/>
        </p:nvSpPr>
        <p:spPr>
          <a:xfrm>
            <a:off x="6101066" y="678873"/>
            <a:ext cx="151956" cy="33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D2AA7110-3127-1A50-38FD-7FFE8EB187FB}"/>
              </a:ext>
            </a:extLst>
          </p:cNvPr>
          <p:cNvSpPr txBox="1"/>
          <p:nvPr/>
        </p:nvSpPr>
        <p:spPr>
          <a:xfrm>
            <a:off x="5061975" y="706582"/>
            <a:ext cx="151956" cy="33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B5277-94D7-BAB4-A9A0-EC3BE389192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1</a:t>
            </a:fld>
            <a:r>
              <a:rPr lang="tr-TR" dirty="0"/>
              <a:t>/16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A12E6A50-D45B-9C96-DF85-D2446D428356}"/>
              </a:ext>
            </a:extLst>
          </p:cNvPr>
          <p:cNvSpPr txBox="1"/>
          <p:nvPr/>
        </p:nvSpPr>
        <p:spPr>
          <a:xfrm>
            <a:off x="445718" y="0"/>
            <a:ext cx="3977640" cy="3394710"/>
          </a:xfrm>
          <a:prstGeom prst="rect">
            <a:avLst/>
          </a:prstGeom>
        </p:spPr>
        <p:txBody>
          <a:bodyPr wrap="square" lIns="0" tIns="0" rIns="0" bIns="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b="0" i="0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Introduction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5E5ACAA1-BBCE-E32D-E32F-DAA4E432C1AD}"/>
              </a:ext>
            </a:extLst>
          </p:cNvPr>
          <p:cNvSpPr txBox="1">
            <a:spLocks/>
          </p:cNvSpPr>
          <p:nvPr/>
        </p:nvSpPr>
        <p:spPr>
          <a:xfrm>
            <a:off x="6766560" y="5296959"/>
            <a:ext cx="2057400" cy="304271"/>
          </a:xfrm>
          <a:prstGeom prst="rect">
            <a:avLst/>
          </a:prstGeom>
        </p:spPr>
        <p:txBody>
          <a:bodyPr/>
          <a:lstStyle>
            <a:defPPr>
              <a:defRPr kern="0"/>
            </a:defPPr>
          </a:lstStyle>
          <a:p>
            <a:pPr>
              <a:spcAft>
                <a:spcPts val="600"/>
              </a:spcAft>
            </a:pPr>
            <a:fld id="{177CE274-8713-884F-B04F-B6B90AF41963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83B959E-0268-543F-292C-BD28608E95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5288831"/>
              </p:ext>
            </p:extLst>
          </p:nvPr>
        </p:nvGraphicFramePr>
        <p:xfrm>
          <a:off x="2971800" y="1388745"/>
          <a:ext cx="3977640" cy="339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AE1DA68-7063-367D-597D-4FC5D90F7C4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2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488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CCB3815B-53DE-B878-6C1C-478EDBBBFE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2">
            <a:extLst>
              <a:ext uri="{FF2B5EF4-FFF2-40B4-BE49-F238E27FC236}">
                <a16:creationId xmlns:a16="http://schemas.microsoft.com/office/drawing/2014/main" id="{87825B3C-9238-A8DA-10BD-3476A69F3C40}"/>
              </a:ext>
            </a:extLst>
          </p:cNvPr>
          <p:cNvSpPr txBox="1">
            <a:spLocks/>
          </p:cNvSpPr>
          <p:nvPr/>
        </p:nvSpPr>
        <p:spPr>
          <a:xfrm>
            <a:off x="6934200" y="4857750"/>
            <a:ext cx="21031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r">
              <a:defRPr sz="1400">
                <a:solidFill>
                  <a:srgbClr val="0055B8"/>
                </a:solidFill>
              </a:defRPr>
            </a:lvl1pPr>
          </a:lstStyle>
          <a:p>
            <a:fld id="{B6F15528-21DE-4FAA-801E-634DDDAF4B2B}" type="slidenum">
              <a:rPr lang="tr-TR" smtClean="0"/>
              <a:pPr/>
              <a:t>3</a:t>
            </a:fld>
            <a:r>
              <a:rPr lang="tr-TR"/>
              <a:t>/10</a:t>
            </a:r>
            <a:endParaRPr lang="tr-TR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8D5F00BA-58A2-8C4A-BAF0-9572DAD0996C}"/>
              </a:ext>
            </a:extLst>
          </p:cNvPr>
          <p:cNvSpPr txBox="1">
            <a:spLocks/>
          </p:cNvSpPr>
          <p:nvPr/>
        </p:nvSpPr>
        <p:spPr>
          <a:xfrm>
            <a:off x="6766560" y="5296959"/>
            <a:ext cx="2057400" cy="304271"/>
          </a:xfrm>
          <a:prstGeom prst="rect">
            <a:avLst/>
          </a:prstGeom>
        </p:spPr>
        <p:txBody>
          <a:bodyPr/>
          <a:lstStyle>
            <a:defPPr>
              <a:defRPr kern="0"/>
            </a:defPPr>
          </a:lstStyle>
          <a:p>
            <a:fld id="{177CE274-8713-884F-B04F-B6B90AF41963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B9EC2CFB-3205-CE2D-9E03-DF9C24EB8E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959918"/>
              </p:ext>
            </p:extLst>
          </p:nvPr>
        </p:nvGraphicFramePr>
        <p:xfrm>
          <a:off x="381000" y="895350"/>
          <a:ext cx="8503920" cy="3546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AA93095E-1890-F416-6F3B-027F0B6A027F}"/>
              </a:ext>
            </a:extLst>
          </p:cNvPr>
          <p:cNvSpPr txBox="1"/>
          <p:nvPr/>
        </p:nvSpPr>
        <p:spPr>
          <a:xfrm>
            <a:off x="228600" y="13335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rgbClr val="FF0000"/>
                </a:solidFill>
              </a:rPr>
              <a:t>Introduction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4B157-E3F1-2ED9-A3DC-83C531DC2EF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3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908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FC94847A-085B-79A5-727A-F75B0234146E}"/>
              </a:ext>
            </a:extLst>
          </p:cNvPr>
          <p:cNvSpPr txBox="1"/>
          <p:nvPr/>
        </p:nvSpPr>
        <p:spPr>
          <a:xfrm>
            <a:off x="490218" y="466851"/>
            <a:ext cx="7976234" cy="543560"/>
          </a:xfrm>
          <a:prstGeom prst="rect">
            <a:avLst/>
          </a:prstGeom>
        </p:spPr>
        <p:txBody>
          <a:bodyPr wrap="square" lIns="0" tIns="0" rIns="0" bIns="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400" b="0" i="0" dirty="0">
                <a:solidFill>
                  <a:srgbClr val="FF0000"/>
                </a:solidFill>
                <a:latin typeface="Calibri"/>
                <a:ea typeface="+mj-ea"/>
                <a:cs typeface="Calibri"/>
              </a:rPr>
              <a:t>Background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591FD6E-710C-18A8-5C83-4714FCC4A66B}"/>
              </a:ext>
            </a:extLst>
          </p:cNvPr>
          <p:cNvSpPr txBox="1">
            <a:spLocks/>
          </p:cNvSpPr>
          <p:nvPr/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defPPr>
              <a:defRPr kern="0"/>
            </a:defPPr>
          </a:lstStyle>
          <a:p>
            <a:pPr>
              <a:spcAft>
                <a:spcPts val="600"/>
              </a:spcAft>
            </a:pPr>
            <a:endParaRPr lang="en-US" sz="2400" b="0" i="0" dirty="0">
              <a:solidFill>
                <a:srgbClr val="3C3C3C"/>
              </a:solidFill>
              <a:latin typeface="Calibri"/>
              <a:ea typeface="+mn-ea"/>
              <a:cs typeface="Calibri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A4E5067-1C56-F675-2325-31F4733D4C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8471205"/>
              </p:ext>
            </p:extLst>
          </p:nvPr>
        </p:nvGraphicFramePr>
        <p:xfrm>
          <a:off x="3276600" y="1080135"/>
          <a:ext cx="3977640" cy="3960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1AC75B-8E7D-1E1A-DDAC-9F6F783CD24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4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6843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2">
            <a:extLst>
              <a:ext uri="{FF2B5EF4-FFF2-40B4-BE49-F238E27FC236}">
                <a16:creationId xmlns:a16="http://schemas.microsoft.com/office/drawing/2014/main" id="{DC27317C-DA3D-67E7-1282-54585841C8D9}"/>
              </a:ext>
            </a:extLst>
          </p:cNvPr>
          <p:cNvSpPr txBox="1">
            <a:spLocks/>
          </p:cNvSpPr>
          <p:nvPr/>
        </p:nvSpPr>
        <p:spPr>
          <a:xfrm>
            <a:off x="6934200" y="4857750"/>
            <a:ext cx="21031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algn="r">
              <a:defRPr sz="1400">
                <a:solidFill>
                  <a:srgbClr val="0055B8"/>
                </a:solidFill>
              </a:defRPr>
            </a:lvl1pPr>
          </a:lstStyle>
          <a:p>
            <a:fld id="{B6F15528-21DE-4FAA-801E-634DDDAF4B2B}" type="slidenum">
              <a:rPr lang="tr-TR" smtClean="0"/>
              <a:pPr/>
              <a:t>5</a:t>
            </a:fld>
            <a:r>
              <a:rPr lang="tr-TR"/>
              <a:t>/10</a:t>
            </a:r>
            <a:endParaRPr lang="tr-TR" dirty="0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9C51AEFC-F5CA-1100-5527-E856AA5A88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7840296"/>
              </p:ext>
            </p:extLst>
          </p:nvPr>
        </p:nvGraphicFramePr>
        <p:xfrm>
          <a:off x="457200" y="659575"/>
          <a:ext cx="8503920" cy="3627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BE8E296C-9FA8-C21C-13DE-1AC59C5323B7}"/>
              </a:ext>
            </a:extLst>
          </p:cNvPr>
          <p:cNvSpPr txBox="1"/>
          <p:nvPr/>
        </p:nvSpPr>
        <p:spPr>
          <a:xfrm>
            <a:off x="228600" y="571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>
                <a:solidFill>
                  <a:srgbClr val="FF0000"/>
                </a:solidFill>
              </a:rPr>
              <a:t>Background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6AA30A-7FE4-F4E5-33B8-832E6A67AEA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5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23224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58656" y="0"/>
            <a:ext cx="85344" cy="14630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809D010-EE2A-5E6C-6345-A348BBF53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474" y="3843969"/>
            <a:ext cx="3429000" cy="561948"/>
          </a:xfrm>
        </p:spPr>
        <p:txBody>
          <a:bodyPr anchor="ctr">
            <a:normAutofit/>
          </a:bodyPr>
          <a:lstStyle/>
          <a:p>
            <a:r>
              <a:rPr lang="tr-TR" sz="1800" dirty="0" err="1">
                <a:effectLst/>
              </a:rPr>
              <a:t>The</a:t>
            </a:r>
            <a:r>
              <a:rPr lang="tr-TR" sz="1800" dirty="0">
                <a:effectLst/>
              </a:rPr>
              <a:t> </a:t>
            </a:r>
            <a:r>
              <a:rPr lang="tr-TR" sz="1800" dirty="0" err="1"/>
              <a:t>F</a:t>
            </a:r>
            <a:r>
              <a:rPr lang="tr-TR" sz="1800" dirty="0" err="1">
                <a:effectLst/>
              </a:rPr>
              <a:t>undamental</a:t>
            </a:r>
            <a:r>
              <a:rPr lang="tr-TR" sz="1800" dirty="0">
                <a:effectLst/>
              </a:rPr>
              <a:t> FPGA </a:t>
            </a:r>
            <a:r>
              <a:rPr lang="tr-TR" sz="1800" dirty="0"/>
              <a:t>A</a:t>
            </a:r>
            <a:r>
              <a:rPr lang="tr-TR" sz="1800" dirty="0">
                <a:effectLst/>
              </a:rPr>
              <a:t>rchitecture</a:t>
            </a:r>
            <a:br>
              <a:rPr lang="tr-TR" sz="1800" dirty="0"/>
            </a:br>
            <a:endParaRPr lang="en-US" sz="1800" dirty="0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5981A8E6-C14F-1A7A-6181-369EC3CB8076}"/>
              </a:ext>
            </a:extLst>
          </p:cNvPr>
          <p:cNvSpPr txBox="1">
            <a:spLocks/>
          </p:cNvSpPr>
          <p:nvPr/>
        </p:nvSpPr>
        <p:spPr>
          <a:xfrm>
            <a:off x="6671310" y="5600360"/>
            <a:ext cx="2057400" cy="304271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defPPr>
              <a:defRPr kern="0"/>
            </a:defPPr>
          </a:lstStyle>
          <a:p>
            <a:pPr>
              <a:spcAft>
                <a:spcPts val="600"/>
              </a:spcAft>
            </a:pPr>
            <a:fld id="{177CE274-8713-884F-B04F-B6B90AF4196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17EB43CF-4D60-93B3-1013-FF3D792C1E63}"/>
              </a:ext>
            </a:extLst>
          </p:cNvPr>
          <p:cNvSpPr txBox="1">
            <a:spLocks/>
          </p:cNvSpPr>
          <p:nvPr/>
        </p:nvSpPr>
        <p:spPr>
          <a:xfrm>
            <a:off x="798566" y="1657350"/>
            <a:ext cx="4156710" cy="3627120"/>
          </a:xfrm>
          <a:prstGeom prst="rect">
            <a:avLst/>
          </a:prstGeom>
        </p:spPr>
        <p:txBody>
          <a:bodyPr wrap="square" lIns="0" tIns="0" rIns="0" bIns="0" anchor="t">
            <a:normAutofit/>
          </a:bodyPr>
          <a:lstStyle>
            <a:lvl1pPr marL="0">
              <a:defRPr sz="2400" b="0" i="0">
                <a:solidFill>
                  <a:srgbClr val="3C3C3C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kern="1200" dirty="0" err="1">
                <a:solidFill>
                  <a:schemeClr val="tx1"/>
                </a:solidFill>
              </a:rPr>
              <a:t>HPCNeuroNet</a:t>
            </a:r>
            <a:r>
              <a:rPr lang="en-US" kern="1200" dirty="0">
                <a:solidFill>
                  <a:schemeClr val="tx1"/>
                </a:solidFill>
              </a:rPr>
              <a:t> offers a high-performance computing methodology for particle physics, integrating SNN and Transformer technology on FPGA.</a:t>
            </a:r>
          </a:p>
        </p:txBody>
      </p:sp>
      <p:pic>
        <p:nvPicPr>
          <p:cNvPr id="13" name="Picture 1" descr="page2image38164576">
            <a:extLst>
              <a:ext uri="{FF2B5EF4-FFF2-40B4-BE49-F238E27FC236}">
                <a16:creationId xmlns:a16="http://schemas.microsoft.com/office/drawing/2014/main" id="{97528498-60B3-D7B1-B34A-6BA5D948A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17543"/>
          <a:stretch/>
        </p:blipFill>
        <p:spPr bwMode="auto">
          <a:xfrm>
            <a:off x="4932092" y="146303"/>
            <a:ext cx="4156710" cy="3627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8CBD1064-399C-FA38-B3D5-D3A4F39122A2}"/>
              </a:ext>
            </a:extLst>
          </p:cNvPr>
          <p:cNvSpPr txBox="1"/>
          <p:nvPr/>
        </p:nvSpPr>
        <p:spPr>
          <a:xfrm>
            <a:off x="228600" y="133350"/>
            <a:ext cx="4648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tr-TR" b="1" i="0" u="none" strike="noStrike" dirty="0" err="1">
                <a:solidFill>
                  <a:srgbClr val="FF0000"/>
                </a:solidFill>
                <a:effectLst/>
              </a:rPr>
              <a:t>The</a:t>
            </a:r>
            <a:r>
              <a:rPr lang="tr-TR" b="1" i="0" u="none" strike="noStrike" dirty="0">
                <a:solidFill>
                  <a:srgbClr val="FF0000"/>
                </a:solidFill>
                <a:effectLst/>
              </a:rPr>
              <a:t> </a:t>
            </a:r>
            <a:r>
              <a:rPr lang="tr-TR" b="1" i="0" u="none" strike="noStrike" dirty="0" err="1">
                <a:solidFill>
                  <a:srgbClr val="FF0000"/>
                </a:solidFill>
                <a:effectLst/>
              </a:rPr>
              <a:t>Fundamental</a:t>
            </a:r>
            <a:r>
              <a:rPr lang="tr-TR" b="1" i="0" u="none" strike="noStrike" dirty="0">
                <a:solidFill>
                  <a:srgbClr val="FF0000"/>
                </a:solidFill>
                <a:effectLst/>
              </a:rPr>
              <a:t> Architecture of FPGA</a:t>
            </a:r>
            <a:endParaRPr lang="tr-TR" b="0" i="0" u="none" strike="noStrike" dirty="0">
              <a:solidFill>
                <a:srgbClr val="FF0000"/>
              </a:solidFill>
              <a:effectLst/>
            </a:endParaRPr>
          </a:p>
          <a:p>
            <a:endParaRPr lang="tr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20D4E-2FAF-435F-4804-BF63116684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6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41913473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4DC7660-C20C-3B48-0A79-98BE00710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" y="304271"/>
            <a:ext cx="8503920" cy="914929"/>
          </a:xfrm>
        </p:spPr>
        <p:txBody>
          <a:bodyPr anchor="ctr">
            <a:normAutofit/>
          </a:bodyPr>
          <a:lstStyle/>
          <a:p>
            <a:r>
              <a:rPr lang="tr-TR">
                <a:effectLst/>
              </a:rPr>
              <a:t>PROPOSED DESIGN METHODOLOGY </a:t>
            </a:r>
            <a:endParaRPr lang="tr-TR" dirty="0"/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7D2C1DF3-0B79-5607-CD1D-F5E9D1AC59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480069"/>
              </p:ext>
            </p:extLst>
          </p:nvPr>
        </p:nvGraphicFramePr>
        <p:xfrm>
          <a:off x="310747" y="1047750"/>
          <a:ext cx="8503920" cy="3627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0F3D10-436F-9CB0-02DC-78FBBF5F56A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7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24516749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69094" y="72133"/>
            <a:ext cx="85344" cy="146303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BF60A0A9-B86E-1668-653F-738AFE503B7E}"/>
              </a:ext>
            </a:extLst>
          </p:cNvPr>
          <p:cNvSpPr txBox="1">
            <a:spLocks/>
          </p:cNvSpPr>
          <p:nvPr/>
        </p:nvSpPr>
        <p:spPr>
          <a:xfrm>
            <a:off x="5029200" y="2038350"/>
            <a:ext cx="3788850" cy="2815333"/>
          </a:xfrm>
          <a:prstGeom prst="rect">
            <a:avLst/>
          </a:prstGeom>
        </p:spPr>
        <p:txBody>
          <a:bodyPr vert="horz" wrap="square" lIns="0" tIns="45720" rIns="0" bIns="45720" rtlCol="0">
            <a:noAutofit/>
          </a:bodyPr>
          <a:lstStyle>
            <a:lvl1pPr marL="0">
              <a:defRPr sz="2400" b="0" i="0">
                <a:solidFill>
                  <a:srgbClr val="3C3C3C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/>
              <a:t>Machine Learning, especially neural networks, has revolutionized particle physics with advanced pattern recognition, generalizability, and efficient data handling, promising further breakthroughs with neuromorphic computing.</a:t>
            </a:r>
          </a:p>
        </p:txBody>
      </p:sp>
      <p:pic>
        <p:nvPicPr>
          <p:cNvPr id="5" name="Resim 4" descr="metin, ekran görüntüsü, yazı tipi, çizgi içeren bir resim&#10;&#10;Açıklama otomatik olarak oluşturuldu">
            <a:extLst>
              <a:ext uri="{FF2B5EF4-FFF2-40B4-BE49-F238E27FC236}">
                <a16:creationId xmlns:a16="http://schemas.microsoft.com/office/drawing/2014/main" id="{20B21681-FA27-9B33-0C11-6D101DEDD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13" y="1200150"/>
            <a:ext cx="4104362" cy="1461908"/>
          </a:xfrm>
          <a:prstGeom prst="rect">
            <a:avLst/>
          </a:prstGeom>
          <a:noFill/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22F53285-F1FF-4E00-A700-7F9AC62EBB84}"/>
              </a:ext>
            </a:extLst>
          </p:cNvPr>
          <p:cNvSpPr txBox="1"/>
          <p:nvPr/>
        </p:nvSpPr>
        <p:spPr>
          <a:xfrm>
            <a:off x="152400" y="145284"/>
            <a:ext cx="4284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 err="1">
                <a:solidFill>
                  <a:srgbClr val="0070C0"/>
                </a:solidFill>
                <a:effectLst/>
                <a:latin typeface="LinLibertineTB"/>
              </a:rPr>
              <a:t>Benefits</a:t>
            </a:r>
            <a:r>
              <a:rPr lang="tr-TR" sz="1800" dirty="0">
                <a:solidFill>
                  <a:srgbClr val="0070C0"/>
                </a:solidFill>
                <a:effectLst/>
                <a:latin typeface="LinLibertineTB"/>
              </a:rPr>
              <a:t> of </a:t>
            </a:r>
            <a:r>
              <a:rPr lang="tr-TR" sz="1800" dirty="0" err="1">
                <a:solidFill>
                  <a:srgbClr val="0070C0"/>
                </a:solidFill>
                <a:effectLst/>
                <a:latin typeface="LinLibertineTB"/>
              </a:rPr>
              <a:t>Neural</a:t>
            </a:r>
            <a:r>
              <a:rPr lang="tr-TR" sz="1800" dirty="0">
                <a:solidFill>
                  <a:srgbClr val="0070C0"/>
                </a:solidFill>
                <a:effectLst/>
                <a:latin typeface="LinLibertineTB"/>
              </a:rPr>
              <a:t> Networks in </a:t>
            </a:r>
            <a:r>
              <a:rPr lang="tr-TR" sz="1800" dirty="0" err="1">
                <a:solidFill>
                  <a:srgbClr val="0070C0"/>
                </a:solidFill>
                <a:effectLst/>
                <a:latin typeface="LinLibertineTB"/>
              </a:rPr>
              <a:t>Particle</a:t>
            </a:r>
            <a:r>
              <a:rPr lang="tr-TR" sz="1800" dirty="0">
                <a:solidFill>
                  <a:srgbClr val="0070C0"/>
                </a:solidFill>
                <a:effectLst/>
                <a:latin typeface="LinLibertineTB"/>
              </a:rPr>
              <a:t> </a:t>
            </a:r>
            <a:r>
              <a:rPr lang="tr-TR" sz="1800" dirty="0" err="1">
                <a:solidFill>
                  <a:srgbClr val="0070C0"/>
                </a:solidFill>
                <a:effectLst/>
                <a:latin typeface="LinLibertineTB"/>
              </a:rPr>
              <a:t>Physics</a:t>
            </a:r>
            <a:r>
              <a:rPr lang="tr-TR" sz="1800" dirty="0">
                <a:solidFill>
                  <a:srgbClr val="0070C0"/>
                </a:solidFill>
                <a:effectLst/>
                <a:latin typeface="LinLibertineTB"/>
              </a:rPr>
              <a:t>. </a:t>
            </a:r>
            <a:endParaRPr lang="tr-TR" dirty="0">
              <a:solidFill>
                <a:srgbClr val="0070C0"/>
              </a:solidFill>
            </a:endParaRPr>
          </a:p>
          <a:p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D1469-DCD8-35FF-7EC2-5D78C0A003B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pPr/>
              <a:t>8</a:t>
            </a:fld>
            <a:r>
              <a:rPr lang="tr-TR"/>
              <a:t>/16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63478156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2013 - 2022 Teması">
  <a:themeElements>
    <a:clrScheme name="Office 2013 - 2022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2151</TotalTime>
  <Words>971</Words>
  <Application>Microsoft Office PowerPoint</Application>
  <PresentationFormat>On-screen Show (16:9)</PresentationFormat>
  <Paragraphs>121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Bahnschrift SemiLight SemiConde</vt:lpstr>
      <vt:lpstr>Berlin Sans FB</vt:lpstr>
      <vt:lpstr>Calibri</vt:lpstr>
      <vt:lpstr>Calibri Light</vt:lpstr>
      <vt:lpstr>Georgia</vt:lpstr>
      <vt:lpstr>LinLibertineTB</vt:lpstr>
      <vt:lpstr>MS Shell Dlg 2</vt:lpstr>
      <vt:lpstr>-webkit-standard</vt:lpstr>
      <vt:lpstr>Wingdings</vt:lpstr>
      <vt:lpstr>Wingdings 3</vt:lpstr>
      <vt:lpstr>Office Theme</vt:lpstr>
      <vt:lpstr>Office 2013 - 2022 Teması</vt:lpstr>
      <vt:lpstr>HPCNeuroNet: A Neuromorphic Approach Merging SNN Temporal Dynamics with Transformer Attention for FPGA-based Particle Physics</vt:lpstr>
      <vt:lpstr>Presentation Layout</vt:lpstr>
      <vt:lpstr>PowerPoint Presentation</vt:lpstr>
      <vt:lpstr>PowerPoint Presentation</vt:lpstr>
      <vt:lpstr>PowerPoint Presentation</vt:lpstr>
      <vt:lpstr>PowerPoint Presentation</vt:lpstr>
      <vt:lpstr>The Fundamental FPGA Architecture </vt:lpstr>
      <vt:lpstr>PROPOSED DESIGN 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of our HPCNeuroNet framework with other models.  </vt:lpstr>
      <vt:lpstr>PowerPoint Presentation</vt:lpstr>
      <vt:lpstr>Conclusion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NEUROSEC: FPGA-Based Neuromorphic Audio Security </dc:title>
  <dc:creator>Can Dikmen</dc:creator>
  <cp:lastModifiedBy>Can Dikmen</cp:lastModifiedBy>
  <cp:revision>18</cp:revision>
  <dcterms:created xsi:type="dcterms:W3CDTF">2023-09-07T10:33:41Z</dcterms:created>
  <dcterms:modified xsi:type="dcterms:W3CDTF">2024-10-24T12:09:20Z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2020-09-21T00:00:00Z</vt:filetime>
  </property>
  <property fmtid="{D5CDD505-2E9C-101B-9397-08002B2CF9AE}" pid="3" name="LastSaved">
    <vt:filetime>2023-09-07T00:00:00Z</vt:filetime>
  </property>
  <property fmtid="{D5CDD505-2E9C-101B-9397-08002B2CF9AE}" pid="4" name="Producer">
    <vt:lpwstr>macOS Version 10.15.1 (Build 19B88) Quartz PDFContext</vt:lpwstr>
  </property>
  <property fmtid="{D5CDD505-2E9C-101B-9397-08002B2CF9AE}" pid="5" name="MSIP_Label_8fb213a8-4129-4b72-8e02-f77dfda6d1f2_Enabled">
    <vt:lpwstr>true</vt:lpwstr>
  </property>
  <property fmtid="{D5CDD505-2E9C-101B-9397-08002B2CF9AE}" pid="6" name="MSIP_Label_8fb213a8-4129-4b72-8e02-f77dfda6d1f2_SetDate">
    <vt:lpwstr>2024-03-11T13:19:57Z</vt:lpwstr>
  </property>
  <property fmtid="{D5CDD505-2E9C-101B-9397-08002B2CF9AE}" pid="7" name="MSIP_Label_8fb213a8-4129-4b72-8e02-f77dfda6d1f2_Method">
    <vt:lpwstr>Privileged</vt:lpwstr>
  </property>
  <property fmtid="{D5CDD505-2E9C-101B-9397-08002B2CF9AE}" pid="8" name="MSIP_Label_8fb213a8-4129-4b72-8e02-f77dfda6d1f2_Name">
    <vt:lpwstr>Genel</vt:lpwstr>
  </property>
  <property fmtid="{D5CDD505-2E9C-101B-9397-08002B2CF9AE}" pid="9" name="MSIP_Label_8fb213a8-4129-4b72-8e02-f77dfda6d1f2_SiteId">
    <vt:lpwstr>5dce36ea-c335-4633-953e-d88d0a57bbaf</vt:lpwstr>
  </property>
  <property fmtid="{D5CDD505-2E9C-101B-9397-08002B2CF9AE}" pid="10" name="MSIP_Label_8fb213a8-4129-4b72-8e02-f77dfda6d1f2_ActionId">
    <vt:lpwstr>690ed02a-bfd1-4d2d-b5f5-db763803ec69</vt:lpwstr>
  </property>
  <property fmtid="{D5CDD505-2E9C-101B-9397-08002B2CF9AE}" pid="11" name="MSIP_Label_8fb213a8-4129-4b72-8e02-f77dfda6d1f2_ContentBits">
    <vt:lpwstr>0</vt:lpwstr>
  </property>
</Properties>
</file>