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59" r:id="rId2"/>
    <p:sldId id="630" r:id="rId3"/>
    <p:sldId id="646" r:id="rId4"/>
    <p:sldId id="644" r:id="rId5"/>
    <p:sldId id="649" r:id="rId6"/>
    <p:sldId id="650" r:id="rId7"/>
    <p:sldId id="648" r:id="rId8"/>
    <p:sldId id="654" r:id="rId9"/>
    <p:sldId id="655" r:id="rId10"/>
    <p:sldId id="647" r:id="rId11"/>
    <p:sldId id="653" r:id="rId12"/>
    <p:sldId id="645" r:id="rId13"/>
    <p:sldId id="547" r:id="rId14"/>
    <p:sldId id="651" r:id="rId15"/>
    <p:sldId id="560" r:id="rId16"/>
    <p:sldId id="642" r:id="rId17"/>
    <p:sldId id="624" r:id="rId18"/>
    <p:sldId id="652" r:id="rId19"/>
    <p:sldId id="633"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C000"/>
    <a:srgbClr val="FFFFFF"/>
    <a:srgbClr val="000F41"/>
    <a:srgbClr val="0033A0"/>
    <a:srgbClr val="ABC6FF"/>
    <a:srgbClr val="2F2F2F"/>
    <a:srgbClr val="D6D6D6"/>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3D4D74-F1C0-4D37-ACB1-12FB4410C3A1}" v="73" dt="2023-10-25T09:47:07.665"/>
    <p1510:client id="{7DE4BC19-8703-435D-8B00-C02EC4C991AA}" v="33" dt="2023-10-25T11:03:41.730"/>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4660"/>
  </p:normalViewPr>
  <p:slideViewPr>
    <p:cSldViewPr snapToGrid="0">
      <p:cViewPr varScale="1">
        <p:scale>
          <a:sx n="106" d="100"/>
          <a:sy n="106" d="100"/>
        </p:scale>
        <p:origin x="714"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lad-Costin Musat" userId="S::jesu4222@ox.ac.uk::b297da41-d022-469d-99f3-b1c86ba895c8" providerId="AD" clId="Web-{E28FB5C4-3702-4D04-8E8D-3D0A4C2F054D}"/>
    <pc:docChg chg="modSld">
      <pc:chgData name="Vlad-Costin Musat" userId="S::jesu4222@ox.ac.uk::b297da41-d022-469d-99f3-b1c86ba895c8" providerId="AD" clId="Web-{E28FB5C4-3702-4D04-8E8D-3D0A4C2F054D}" dt="2023-06-21T11:46:48.103" v="74" actId="1076"/>
      <pc:docMkLst>
        <pc:docMk/>
      </pc:docMkLst>
      <pc:sldChg chg="modSp">
        <pc:chgData name="Vlad-Costin Musat" userId="S::jesu4222@ox.ac.uk::b297da41-d022-469d-99f3-b1c86ba895c8" providerId="AD" clId="Web-{E28FB5C4-3702-4D04-8E8D-3D0A4C2F054D}" dt="2023-06-21T11:46:48.103" v="74" actId="1076"/>
        <pc:sldMkLst>
          <pc:docMk/>
          <pc:sldMk cId="3554516420" sldId="577"/>
        </pc:sldMkLst>
        <pc:graphicFrameChg chg="mod modGraphic">
          <ac:chgData name="Vlad-Costin Musat" userId="S::jesu4222@ox.ac.uk::b297da41-d022-469d-99f3-b1c86ba895c8" providerId="AD" clId="Web-{E28FB5C4-3702-4D04-8E8D-3D0A4C2F054D}" dt="2023-06-21T11:46:48.103" v="74" actId="1076"/>
          <ac:graphicFrameMkLst>
            <pc:docMk/>
            <pc:sldMk cId="3554516420" sldId="577"/>
            <ac:graphicFrameMk id="8" creationId="{7A25BCE5-8372-C3B4-9B6B-4520B07DFDD3}"/>
          </ac:graphicFrameMkLst>
        </pc:graphicFrameChg>
      </pc:sldChg>
    </pc:docChg>
  </pc:docChgLst>
  <pc:docChgLst>
    <pc:chgData name="Vlad-Costin Musat" userId="b297da41-d022-469d-99f3-b1c86ba895c8" providerId="ADAL" clId="{C728B74B-ED55-4E43-AF16-88140BE14F54}"/>
    <pc:docChg chg="undo custSel addSld delSld modSld">
      <pc:chgData name="Vlad-Costin Musat" userId="b297da41-d022-469d-99f3-b1c86ba895c8" providerId="ADAL" clId="{C728B74B-ED55-4E43-AF16-88140BE14F54}" dt="2023-07-17T15:42:04.407" v="1114" actId="20577"/>
      <pc:docMkLst>
        <pc:docMk/>
      </pc:docMkLst>
      <pc:sldChg chg="del">
        <pc:chgData name="Vlad-Costin Musat" userId="b297da41-d022-469d-99f3-b1c86ba895c8" providerId="ADAL" clId="{C728B74B-ED55-4E43-AF16-88140BE14F54}" dt="2023-07-14T07:03:32.163" v="0" actId="47"/>
        <pc:sldMkLst>
          <pc:docMk/>
          <pc:sldMk cId="1884768116" sldId="567"/>
        </pc:sldMkLst>
      </pc:sldChg>
      <pc:sldChg chg="modSp mod">
        <pc:chgData name="Vlad-Costin Musat" userId="b297da41-d022-469d-99f3-b1c86ba895c8" providerId="ADAL" clId="{C728B74B-ED55-4E43-AF16-88140BE14F54}" dt="2023-07-14T07:25:28.649" v="118" actId="20577"/>
        <pc:sldMkLst>
          <pc:docMk/>
          <pc:sldMk cId="2299196656" sldId="574"/>
        </pc:sldMkLst>
        <pc:spChg chg="mod">
          <ac:chgData name="Vlad-Costin Musat" userId="b297da41-d022-469d-99f3-b1c86ba895c8" providerId="ADAL" clId="{C728B74B-ED55-4E43-AF16-88140BE14F54}" dt="2023-07-14T07:25:28.649" v="118" actId="20577"/>
          <ac:spMkLst>
            <pc:docMk/>
            <pc:sldMk cId="2299196656" sldId="574"/>
            <ac:spMk id="9" creationId="{2BE585D2-9473-3AC8-1EFD-FACA3C0607AC}"/>
          </ac:spMkLst>
        </pc:spChg>
      </pc:sldChg>
      <pc:sldChg chg="addSp modSp mod">
        <pc:chgData name="Vlad-Costin Musat" userId="b297da41-d022-469d-99f3-b1c86ba895c8" providerId="ADAL" clId="{C728B74B-ED55-4E43-AF16-88140BE14F54}" dt="2023-07-17T15:42:04.407" v="1114" actId="20577"/>
        <pc:sldMkLst>
          <pc:docMk/>
          <pc:sldMk cId="3554516420" sldId="577"/>
        </pc:sldMkLst>
        <pc:spChg chg="mod">
          <ac:chgData name="Vlad-Costin Musat" userId="b297da41-d022-469d-99f3-b1c86ba895c8" providerId="ADAL" clId="{C728B74B-ED55-4E43-AF16-88140BE14F54}" dt="2023-07-17T13:40:08.364" v="1085" actId="1076"/>
          <ac:spMkLst>
            <pc:docMk/>
            <pc:sldMk cId="3554516420" sldId="577"/>
            <ac:spMk id="2" creationId="{ED3D61CC-52AD-3942-012D-0D0BD689ACA8}"/>
          </ac:spMkLst>
        </pc:spChg>
        <pc:spChg chg="mod">
          <ac:chgData name="Vlad-Costin Musat" userId="b297da41-d022-469d-99f3-b1c86ba895c8" providerId="ADAL" clId="{C728B74B-ED55-4E43-AF16-88140BE14F54}" dt="2023-07-14T07:26:08.098" v="135" actId="20577"/>
          <ac:spMkLst>
            <pc:docMk/>
            <pc:sldMk cId="3554516420" sldId="577"/>
            <ac:spMk id="3" creationId="{F109083D-8F23-0781-9976-949FC17EE3BC}"/>
          </ac:spMkLst>
        </pc:spChg>
        <pc:spChg chg="add mod">
          <ac:chgData name="Vlad-Costin Musat" userId="b297da41-d022-469d-99f3-b1c86ba895c8" providerId="ADAL" clId="{C728B74B-ED55-4E43-AF16-88140BE14F54}" dt="2023-07-17T13:40:10.870" v="1086" actId="1076"/>
          <ac:spMkLst>
            <pc:docMk/>
            <pc:sldMk cId="3554516420" sldId="577"/>
            <ac:spMk id="7" creationId="{05F513E6-C249-F840-2000-1366E219DE7E}"/>
          </ac:spMkLst>
        </pc:spChg>
        <pc:spChg chg="mod">
          <ac:chgData name="Vlad-Costin Musat" userId="b297da41-d022-469d-99f3-b1c86ba895c8" providerId="ADAL" clId="{C728B74B-ED55-4E43-AF16-88140BE14F54}" dt="2023-07-17T13:40:05.578" v="1084" actId="1076"/>
          <ac:spMkLst>
            <pc:docMk/>
            <pc:sldMk cId="3554516420" sldId="577"/>
            <ac:spMk id="9" creationId="{7FDF4641-5118-DE4C-5AE8-A0D8B1CDC4BF}"/>
          </ac:spMkLst>
        </pc:spChg>
        <pc:graphicFrameChg chg="mod ord modGraphic">
          <ac:chgData name="Vlad-Costin Musat" userId="b297da41-d022-469d-99f3-b1c86ba895c8" providerId="ADAL" clId="{C728B74B-ED55-4E43-AF16-88140BE14F54}" dt="2023-07-17T15:42:04.407" v="1114" actId="20577"/>
          <ac:graphicFrameMkLst>
            <pc:docMk/>
            <pc:sldMk cId="3554516420" sldId="577"/>
            <ac:graphicFrameMk id="8" creationId="{7A25BCE5-8372-C3B4-9B6B-4520B07DFDD3}"/>
          </ac:graphicFrameMkLst>
        </pc:graphicFrameChg>
      </pc:sldChg>
      <pc:sldChg chg="addSp modSp mod">
        <pc:chgData name="Vlad-Costin Musat" userId="b297da41-d022-469d-99f3-b1c86ba895c8" providerId="ADAL" clId="{C728B74B-ED55-4E43-AF16-88140BE14F54}" dt="2023-07-14T07:52:56.472" v="370" actId="207"/>
        <pc:sldMkLst>
          <pc:docMk/>
          <pc:sldMk cId="442095665" sldId="578"/>
        </pc:sldMkLst>
        <pc:spChg chg="add mod">
          <ac:chgData name="Vlad-Costin Musat" userId="b297da41-d022-469d-99f3-b1c86ba895c8" providerId="ADAL" clId="{C728B74B-ED55-4E43-AF16-88140BE14F54}" dt="2023-07-14T07:52:56.472" v="370" actId="207"/>
          <ac:spMkLst>
            <pc:docMk/>
            <pc:sldMk cId="442095665" sldId="578"/>
            <ac:spMk id="17" creationId="{1A7A05B7-A748-E25C-BCE7-20E15FEEB835}"/>
          </ac:spMkLst>
        </pc:spChg>
        <pc:picChg chg="mod">
          <ac:chgData name="Vlad-Costin Musat" userId="b297da41-d022-469d-99f3-b1c86ba895c8" providerId="ADAL" clId="{C728B74B-ED55-4E43-AF16-88140BE14F54}" dt="2023-07-14T07:50:45.893" v="270" actId="1076"/>
          <ac:picMkLst>
            <pc:docMk/>
            <pc:sldMk cId="442095665" sldId="578"/>
            <ac:picMk id="11" creationId="{252FDA5A-CDE8-FF96-3584-8A8C600C10FB}"/>
          </ac:picMkLst>
        </pc:picChg>
        <pc:picChg chg="add mod">
          <ac:chgData name="Vlad-Costin Musat" userId="b297da41-d022-469d-99f3-b1c86ba895c8" providerId="ADAL" clId="{C728B74B-ED55-4E43-AF16-88140BE14F54}" dt="2023-07-14T07:50:56.826" v="273" actId="1076"/>
          <ac:picMkLst>
            <pc:docMk/>
            <pc:sldMk cId="442095665" sldId="578"/>
            <ac:picMk id="16" creationId="{A845A45C-ADE6-457C-A605-79B3F049BC5E}"/>
          </ac:picMkLst>
        </pc:picChg>
      </pc:sldChg>
      <pc:sldChg chg="add del">
        <pc:chgData name="Vlad-Costin Musat" userId="b297da41-d022-469d-99f3-b1c86ba895c8" providerId="ADAL" clId="{C728B74B-ED55-4E43-AF16-88140BE14F54}" dt="2023-07-14T07:04:53.680" v="9" actId="47"/>
        <pc:sldMkLst>
          <pc:docMk/>
          <pc:sldMk cId="3074043612" sldId="585"/>
        </pc:sldMkLst>
      </pc:sldChg>
      <pc:sldChg chg="add del">
        <pc:chgData name="Vlad-Costin Musat" userId="b297da41-d022-469d-99f3-b1c86ba895c8" providerId="ADAL" clId="{C728B74B-ED55-4E43-AF16-88140BE14F54}" dt="2023-07-14T07:04:32.761" v="8" actId="47"/>
        <pc:sldMkLst>
          <pc:docMk/>
          <pc:sldMk cId="1055098859" sldId="593"/>
        </pc:sldMkLst>
      </pc:sldChg>
      <pc:sldChg chg="modSp">
        <pc:chgData name="Vlad-Costin Musat" userId="b297da41-d022-469d-99f3-b1c86ba895c8" providerId="ADAL" clId="{C728B74B-ED55-4E43-AF16-88140BE14F54}" dt="2023-07-14T07:17:51.329" v="76" actId="20577"/>
        <pc:sldMkLst>
          <pc:docMk/>
          <pc:sldMk cId="1301528845" sldId="596"/>
        </pc:sldMkLst>
        <pc:graphicFrameChg chg="mod">
          <ac:chgData name="Vlad-Costin Musat" userId="b297da41-d022-469d-99f3-b1c86ba895c8" providerId="ADAL" clId="{C728B74B-ED55-4E43-AF16-88140BE14F54}" dt="2023-07-14T07:17:51.329" v="76" actId="20577"/>
          <ac:graphicFrameMkLst>
            <pc:docMk/>
            <pc:sldMk cId="1301528845" sldId="596"/>
            <ac:graphicFrameMk id="9" creationId="{67FAD044-04DD-0291-7F10-E6F52D9C9A13}"/>
          </ac:graphicFrameMkLst>
        </pc:graphicFrameChg>
      </pc:sldChg>
      <pc:sldChg chg="add del">
        <pc:chgData name="Vlad-Costin Musat" userId="b297da41-d022-469d-99f3-b1c86ba895c8" providerId="ADAL" clId="{C728B74B-ED55-4E43-AF16-88140BE14F54}" dt="2023-07-14T07:04:32.761" v="8" actId="47"/>
        <pc:sldMkLst>
          <pc:docMk/>
          <pc:sldMk cId="600962798" sldId="597"/>
        </pc:sldMkLst>
      </pc:sldChg>
      <pc:sldChg chg="modSp">
        <pc:chgData name="Vlad-Costin Musat" userId="b297da41-d022-469d-99f3-b1c86ba895c8" providerId="ADAL" clId="{C728B74B-ED55-4E43-AF16-88140BE14F54}" dt="2023-07-14T07:55:34.422" v="371" actId="207"/>
        <pc:sldMkLst>
          <pc:docMk/>
          <pc:sldMk cId="2863651716" sldId="598"/>
        </pc:sldMkLst>
        <pc:spChg chg="mod">
          <ac:chgData name="Vlad-Costin Musat" userId="b297da41-d022-469d-99f3-b1c86ba895c8" providerId="ADAL" clId="{C728B74B-ED55-4E43-AF16-88140BE14F54}" dt="2023-07-14T07:55:34.422" v="371" actId="207"/>
          <ac:spMkLst>
            <pc:docMk/>
            <pc:sldMk cId="2863651716" sldId="598"/>
            <ac:spMk id="14" creationId="{6059D22E-B19F-5665-ABE8-081C8081EDE3}"/>
          </ac:spMkLst>
        </pc:spChg>
      </pc:sldChg>
      <pc:sldChg chg="del">
        <pc:chgData name="Vlad-Costin Musat" userId="b297da41-d022-469d-99f3-b1c86ba895c8" providerId="ADAL" clId="{C728B74B-ED55-4E43-AF16-88140BE14F54}" dt="2023-07-17T13:09:02.100" v="373" actId="47"/>
        <pc:sldMkLst>
          <pc:docMk/>
          <pc:sldMk cId="4290572331" sldId="601"/>
        </pc:sldMkLst>
      </pc:sldChg>
      <pc:sldChg chg="add del">
        <pc:chgData name="Vlad-Costin Musat" userId="b297da41-d022-469d-99f3-b1c86ba895c8" providerId="ADAL" clId="{C728B74B-ED55-4E43-AF16-88140BE14F54}" dt="2023-07-14T07:04:32.761" v="8" actId="47"/>
        <pc:sldMkLst>
          <pc:docMk/>
          <pc:sldMk cId="2560699806" sldId="602"/>
        </pc:sldMkLst>
      </pc:sldChg>
      <pc:sldChg chg="modSp">
        <pc:chgData name="Vlad-Costin Musat" userId="b297da41-d022-469d-99f3-b1c86ba895c8" providerId="ADAL" clId="{C728B74B-ED55-4E43-AF16-88140BE14F54}" dt="2023-07-17T13:13:37.405" v="570" actId="20577"/>
        <pc:sldMkLst>
          <pc:docMk/>
          <pc:sldMk cId="905617836" sldId="603"/>
        </pc:sldMkLst>
        <pc:graphicFrameChg chg="mod">
          <ac:chgData name="Vlad-Costin Musat" userId="b297da41-d022-469d-99f3-b1c86ba895c8" providerId="ADAL" clId="{C728B74B-ED55-4E43-AF16-88140BE14F54}" dt="2023-07-17T13:13:19.466" v="564" actId="20577"/>
          <ac:graphicFrameMkLst>
            <pc:docMk/>
            <pc:sldMk cId="905617836" sldId="603"/>
            <ac:graphicFrameMk id="10" creationId="{D76F6E9C-3473-B527-A700-456E2620B9F9}"/>
          </ac:graphicFrameMkLst>
        </pc:graphicFrameChg>
        <pc:graphicFrameChg chg="mod">
          <ac:chgData name="Vlad-Costin Musat" userId="b297da41-d022-469d-99f3-b1c86ba895c8" providerId="ADAL" clId="{C728B74B-ED55-4E43-AF16-88140BE14F54}" dt="2023-07-17T13:13:37.405" v="570" actId="20577"/>
          <ac:graphicFrameMkLst>
            <pc:docMk/>
            <pc:sldMk cId="905617836" sldId="603"/>
            <ac:graphicFrameMk id="11" creationId="{AD041CD2-E569-72AA-D0A9-E5F467BF3FC0}"/>
          </ac:graphicFrameMkLst>
        </pc:graphicFrameChg>
      </pc:sldChg>
      <pc:sldChg chg="add del">
        <pc:chgData name="Vlad-Costin Musat" userId="b297da41-d022-469d-99f3-b1c86ba895c8" providerId="ADAL" clId="{C728B74B-ED55-4E43-AF16-88140BE14F54}" dt="2023-07-14T07:04:53.680" v="9" actId="47"/>
        <pc:sldMkLst>
          <pc:docMk/>
          <pc:sldMk cId="2166877109" sldId="607"/>
        </pc:sldMkLst>
      </pc:sldChg>
      <pc:sldChg chg="modSp add del mod">
        <pc:chgData name="Vlad-Costin Musat" userId="b297da41-d022-469d-99f3-b1c86ba895c8" providerId="ADAL" clId="{C728B74B-ED55-4E43-AF16-88140BE14F54}" dt="2023-07-14T07:04:53.680" v="9" actId="47"/>
        <pc:sldMkLst>
          <pc:docMk/>
          <pc:sldMk cId="701828414" sldId="609"/>
        </pc:sldMkLst>
        <pc:spChg chg="mod">
          <ac:chgData name="Vlad-Costin Musat" userId="b297da41-d022-469d-99f3-b1c86ba895c8" providerId="ADAL" clId="{C728B74B-ED55-4E43-AF16-88140BE14F54}" dt="2023-07-14T07:03:57.482" v="6" actId="20577"/>
          <ac:spMkLst>
            <pc:docMk/>
            <pc:sldMk cId="701828414" sldId="609"/>
            <ac:spMk id="3" creationId="{B39E2F21-E798-403E-FA8A-B42780B15F8D}"/>
          </ac:spMkLst>
        </pc:spChg>
      </pc:sldChg>
      <pc:sldChg chg="add">
        <pc:chgData name="Vlad-Costin Musat" userId="b297da41-d022-469d-99f3-b1c86ba895c8" providerId="ADAL" clId="{C728B74B-ED55-4E43-AF16-88140BE14F54}" dt="2023-07-17T13:09:00.809" v="372"/>
        <pc:sldMkLst>
          <pc:docMk/>
          <pc:sldMk cId="871119659" sldId="609"/>
        </pc:sldMkLst>
      </pc:sldChg>
    </pc:docChg>
  </pc:docChgLst>
  <pc:docChgLst>
    <pc:chgData name="Vlad-Costin Musat" userId="S::jesu4222@ox.ac.uk::b297da41-d022-469d-99f3-b1c86ba895c8" providerId="AD" clId="Web-{4514EF5A-4D31-4C58-8D3E-2B6F047A6721}"/>
    <pc:docChg chg="modSld">
      <pc:chgData name="Vlad-Costin Musat" userId="S::jesu4222@ox.ac.uk::b297da41-d022-469d-99f3-b1c86ba895c8" providerId="AD" clId="Web-{4514EF5A-4D31-4C58-8D3E-2B6F047A6721}" dt="2023-05-24T13:00:27.415" v="4" actId="1076"/>
      <pc:docMkLst>
        <pc:docMk/>
      </pc:docMkLst>
      <pc:sldChg chg="modSp">
        <pc:chgData name="Vlad-Costin Musat" userId="S::jesu4222@ox.ac.uk::b297da41-d022-469d-99f3-b1c86ba895c8" providerId="AD" clId="Web-{4514EF5A-4D31-4C58-8D3E-2B6F047A6721}" dt="2023-05-24T13:00:27.415" v="4" actId="1076"/>
        <pc:sldMkLst>
          <pc:docMk/>
          <pc:sldMk cId="1224687570" sldId="558"/>
        </pc:sldMkLst>
        <pc:spChg chg="mod">
          <ac:chgData name="Vlad-Costin Musat" userId="S::jesu4222@ox.ac.uk::b297da41-d022-469d-99f3-b1c86ba895c8" providerId="AD" clId="Web-{4514EF5A-4D31-4C58-8D3E-2B6F047A6721}" dt="2023-05-24T13:00:27.415" v="4" actId="1076"/>
          <ac:spMkLst>
            <pc:docMk/>
            <pc:sldMk cId="1224687570" sldId="558"/>
            <ac:spMk id="2" creationId="{210D5E68-76D5-46CD-98B0-CBA175F7CA41}"/>
          </ac:spMkLst>
        </pc:spChg>
        <pc:picChg chg="mod">
          <ac:chgData name="Vlad-Costin Musat" userId="S::jesu4222@ox.ac.uk::b297da41-d022-469d-99f3-b1c86ba895c8" providerId="AD" clId="Web-{4514EF5A-4D31-4C58-8D3E-2B6F047A6721}" dt="2023-05-24T13:00:22.759" v="2" actId="1076"/>
          <ac:picMkLst>
            <pc:docMk/>
            <pc:sldMk cId="1224687570" sldId="558"/>
            <ac:picMk id="11" creationId="{B5B6290B-0192-3DF7-2A18-5852A4B2CED5}"/>
          </ac:picMkLst>
        </pc:picChg>
        <pc:picChg chg="mod">
          <ac:chgData name="Vlad-Costin Musat" userId="S::jesu4222@ox.ac.uk::b297da41-d022-469d-99f3-b1c86ba895c8" providerId="AD" clId="Web-{4514EF5A-4D31-4C58-8D3E-2B6F047A6721}" dt="2023-05-24T13:00:27.415" v="3" actId="1076"/>
          <ac:picMkLst>
            <pc:docMk/>
            <pc:sldMk cId="1224687570" sldId="558"/>
            <ac:picMk id="15" creationId="{E5826716-5AC1-B2FB-B077-ADB7F449D48B}"/>
          </ac:picMkLst>
        </pc:picChg>
      </pc:sldChg>
    </pc:docChg>
  </pc:docChgLst>
  <pc:docChgLst>
    <pc:chgData name="Vlad-Costin Musat" userId="b297da41-d022-469d-99f3-b1c86ba895c8" providerId="ADAL" clId="{DA4B2CE1-A43B-4AA1-A8CE-E5B703038A3D}"/>
    <pc:docChg chg="undo custSel addSld delSld modSld sldOrd">
      <pc:chgData name="Vlad-Costin Musat" userId="b297da41-d022-469d-99f3-b1c86ba895c8" providerId="ADAL" clId="{DA4B2CE1-A43B-4AA1-A8CE-E5B703038A3D}" dt="2023-10-20T10:02:46.530" v="3995" actId="14100"/>
      <pc:docMkLst>
        <pc:docMk/>
      </pc:docMkLst>
      <pc:sldChg chg="modSp mod">
        <pc:chgData name="Vlad-Costin Musat" userId="b297da41-d022-469d-99f3-b1c86ba895c8" providerId="ADAL" clId="{DA4B2CE1-A43B-4AA1-A8CE-E5B703038A3D}" dt="2023-10-05T14:45:52.611" v="3570" actId="113"/>
        <pc:sldMkLst>
          <pc:docMk/>
          <pc:sldMk cId="2159943940" sldId="259"/>
        </pc:sldMkLst>
        <pc:spChg chg="mod">
          <ac:chgData name="Vlad-Costin Musat" userId="b297da41-d022-469d-99f3-b1c86ba895c8" providerId="ADAL" clId="{DA4B2CE1-A43B-4AA1-A8CE-E5B703038A3D}" dt="2023-10-05T14:45:52.611" v="3570" actId="113"/>
          <ac:spMkLst>
            <pc:docMk/>
            <pc:sldMk cId="2159943940" sldId="259"/>
            <ac:spMk id="8" creationId="{6ADF35E4-57ED-F0B1-99F5-2E9CA3C9880A}"/>
          </ac:spMkLst>
        </pc:spChg>
      </pc:sldChg>
      <pc:sldChg chg="add del">
        <pc:chgData name="Vlad-Costin Musat" userId="b297da41-d022-469d-99f3-b1c86ba895c8" providerId="ADAL" clId="{DA4B2CE1-A43B-4AA1-A8CE-E5B703038A3D}" dt="2023-10-04T15:48:57.285" v="188"/>
        <pc:sldMkLst>
          <pc:docMk/>
          <pc:sldMk cId="4280026794" sldId="551"/>
        </pc:sldMkLst>
      </pc:sldChg>
      <pc:sldChg chg="addSp delSp modSp mod ord">
        <pc:chgData name="Vlad-Costin Musat" userId="b297da41-d022-469d-99f3-b1c86ba895c8" providerId="ADAL" clId="{DA4B2CE1-A43B-4AA1-A8CE-E5B703038A3D}" dt="2023-10-05T15:02:53.758" v="3646" actId="1076"/>
        <pc:sldMkLst>
          <pc:docMk/>
          <pc:sldMk cId="3756050439" sldId="560"/>
        </pc:sldMkLst>
        <pc:spChg chg="mod ord">
          <ac:chgData name="Vlad-Costin Musat" userId="b297da41-d022-469d-99f3-b1c86ba895c8" providerId="ADAL" clId="{DA4B2CE1-A43B-4AA1-A8CE-E5B703038A3D}" dt="2023-10-04T15:47:50.266" v="182" actId="1076"/>
          <ac:spMkLst>
            <pc:docMk/>
            <pc:sldMk cId="3756050439" sldId="560"/>
            <ac:spMk id="2" creationId="{83788FD4-EE27-DF76-BA65-2D0B284E616E}"/>
          </ac:spMkLst>
        </pc:spChg>
        <pc:spChg chg="add mod">
          <ac:chgData name="Vlad-Costin Musat" userId="b297da41-d022-469d-99f3-b1c86ba895c8" providerId="ADAL" clId="{DA4B2CE1-A43B-4AA1-A8CE-E5B703038A3D}" dt="2023-10-05T15:02:53.758" v="3646" actId="1076"/>
          <ac:spMkLst>
            <pc:docMk/>
            <pc:sldMk cId="3756050439" sldId="560"/>
            <ac:spMk id="7" creationId="{D374A0A5-0B45-D5AE-9056-E8A0CAD92851}"/>
          </ac:spMkLst>
        </pc:spChg>
        <pc:spChg chg="add mod">
          <ac:chgData name="Vlad-Costin Musat" userId="b297da41-d022-469d-99f3-b1c86ba895c8" providerId="ADAL" clId="{DA4B2CE1-A43B-4AA1-A8CE-E5B703038A3D}" dt="2023-10-05T15:02:42.362" v="3634" actId="1076"/>
          <ac:spMkLst>
            <pc:docMk/>
            <pc:sldMk cId="3756050439" sldId="560"/>
            <ac:spMk id="8" creationId="{D7DD459D-2D55-7F15-B7F4-3467D41C060E}"/>
          </ac:spMkLst>
        </pc:spChg>
        <pc:picChg chg="add del mod ord">
          <ac:chgData name="Vlad-Costin Musat" userId="b297da41-d022-469d-99f3-b1c86ba895c8" providerId="ADAL" clId="{DA4B2CE1-A43B-4AA1-A8CE-E5B703038A3D}" dt="2023-10-04T15:59:16.390" v="276" actId="478"/>
          <ac:picMkLst>
            <pc:docMk/>
            <pc:sldMk cId="3756050439" sldId="560"/>
            <ac:picMk id="8" creationId="{FBDBE6ED-1D11-6EC8-D485-FFA3A8D1B5FD}"/>
          </ac:picMkLst>
        </pc:picChg>
        <pc:picChg chg="add del mod">
          <ac:chgData name="Vlad-Costin Musat" userId="b297da41-d022-469d-99f3-b1c86ba895c8" providerId="ADAL" clId="{DA4B2CE1-A43B-4AA1-A8CE-E5B703038A3D}" dt="2023-10-04T15:53:49.478" v="236"/>
          <ac:picMkLst>
            <pc:docMk/>
            <pc:sldMk cId="3756050439" sldId="560"/>
            <ac:picMk id="9" creationId="{12FC84A4-283F-CEAA-11C6-60747D5224E2}"/>
          </ac:picMkLst>
        </pc:picChg>
        <pc:picChg chg="add mod ord">
          <ac:chgData name="Vlad-Costin Musat" userId="b297da41-d022-469d-99f3-b1c86ba895c8" providerId="ADAL" clId="{DA4B2CE1-A43B-4AA1-A8CE-E5B703038A3D}" dt="2023-10-05T15:02:50.239" v="3645" actId="1076"/>
          <ac:picMkLst>
            <pc:docMk/>
            <pc:sldMk cId="3756050439" sldId="560"/>
            <ac:picMk id="11" creationId="{FD6AEA2C-D781-6B9D-8D50-C1311BEA38D3}"/>
          </ac:picMkLst>
        </pc:picChg>
        <pc:picChg chg="del">
          <ac:chgData name="Vlad-Costin Musat" userId="b297da41-d022-469d-99f3-b1c86ba895c8" providerId="ADAL" clId="{DA4B2CE1-A43B-4AA1-A8CE-E5B703038A3D}" dt="2023-10-04T15:47:32.943" v="176" actId="478"/>
          <ac:picMkLst>
            <pc:docMk/>
            <pc:sldMk cId="3756050439" sldId="560"/>
            <ac:picMk id="142" creationId="{F192D68B-9A08-023B-C26F-6946A632252B}"/>
          </ac:picMkLst>
        </pc:picChg>
        <pc:cxnChg chg="del">
          <ac:chgData name="Vlad-Costin Musat" userId="b297da41-d022-469d-99f3-b1c86ba895c8" providerId="ADAL" clId="{DA4B2CE1-A43B-4AA1-A8CE-E5B703038A3D}" dt="2023-10-04T15:47:55.953" v="184" actId="478"/>
          <ac:cxnSpMkLst>
            <pc:docMk/>
            <pc:sldMk cId="3756050439" sldId="560"/>
            <ac:cxnSpMk id="145" creationId="{3AD4907B-7808-AEBB-1B23-0FAD4299F5F4}"/>
          </ac:cxnSpMkLst>
        </pc:cxnChg>
      </pc:sldChg>
      <pc:sldChg chg="del">
        <pc:chgData name="Vlad-Costin Musat" userId="b297da41-d022-469d-99f3-b1c86ba895c8" providerId="ADAL" clId="{DA4B2CE1-A43B-4AA1-A8CE-E5B703038A3D}" dt="2023-10-04T15:48:55.989" v="187" actId="47"/>
        <pc:sldMkLst>
          <pc:docMk/>
          <pc:sldMk cId="1613970173" sldId="561"/>
        </pc:sldMkLst>
      </pc:sldChg>
      <pc:sldChg chg="modSp add del mod">
        <pc:chgData name="Vlad-Costin Musat" userId="b297da41-d022-469d-99f3-b1c86ba895c8" providerId="ADAL" clId="{DA4B2CE1-A43B-4AA1-A8CE-E5B703038A3D}" dt="2023-10-05T15:13:01.793" v="3662" actId="20577"/>
        <pc:sldMkLst>
          <pc:docMk/>
          <pc:sldMk cId="732019683" sldId="624"/>
        </pc:sldMkLst>
        <pc:spChg chg="mod">
          <ac:chgData name="Vlad-Costin Musat" userId="b297da41-d022-469d-99f3-b1c86ba895c8" providerId="ADAL" clId="{DA4B2CE1-A43B-4AA1-A8CE-E5B703038A3D}" dt="2023-10-05T15:13:01.793" v="3662" actId="20577"/>
          <ac:spMkLst>
            <pc:docMk/>
            <pc:sldMk cId="732019683" sldId="624"/>
            <ac:spMk id="10" creationId="{7443ABDC-9752-A1BF-1DF5-0423A5E973D0}"/>
          </ac:spMkLst>
        </pc:spChg>
      </pc:sldChg>
      <pc:sldChg chg="modSp add del mod ord">
        <pc:chgData name="Vlad-Costin Musat" userId="b297da41-d022-469d-99f3-b1c86ba895c8" providerId="ADAL" clId="{DA4B2CE1-A43B-4AA1-A8CE-E5B703038A3D}" dt="2023-10-05T15:06:33.681" v="3656" actId="20577"/>
        <pc:sldMkLst>
          <pc:docMk/>
          <pc:sldMk cId="3082716867" sldId="627"/>
        </pc:sldMkLst>
        <pc:spChg chg="mod">
          <ac:chgData name="Vlad-Costin Musat" userId="b297da41-d022-469d-99f3-b1c86ba895c8" providerId="ADAL" clId="{DA4B2CE1-A43B-4AA1-A8CE-E5B703038A3D}" dt="2023-10-05T15:06:30.522" v="3650" actId="20577"/>
          <ac:spMkLst>
            <pc:docMk/>
            <pc:sldMk cId="3082716867" sldId="627"/>
            <ac:spMk id="9" creationId="{EE1130B6-BE33-DCD3-143F-5FD51CE88C38}"/>
          </ac:spMkLst>
        </pc:spChg>
        <pc:spChg chg="mod">
          <ac:chgData name="Vlad-Costin Musat" userId="b297da41-d022-469d-99f3-b1c86ba895c8" providerId="ADAL" clId="{DA4B2CE1-A43B-4AA1-A8CE-E5B703038A3D}" dt="2023-10-05T15:06:33.681" v="3656" actId="20577"/>
          <ac:spMkLst>
            <pc:docMk/>
            <pc:sldMk cId="3082716867" sldId="627"/>
            <ac:spMk id="12" creationId="{3B6522C1-F1E0-EA68-D870-7F82243383A5}"/>
          </ac:spMkLst>
        </pc:spChg>
        <pc:graphicFrameChg chg="modGraphic">
          <ac:chgData name="Vlad-Costin Musat" userId="b297da41-d022-469d-99f3-b1c86ba895c8" providerId="ADAL" clId="{DA4B2CE1-A43B-4AA1-A8CE-E5B703038A3D}" dt="2023-10-05T12:40:52.722" v="3142" actId="20577"/>
          <ac:graphicFrameMkLst>
            <pc:docMk/>
            <pc:sldMk cId="3082716867" sldId="627"/>
            <ac:graphicFrameMk id="7" creationId="{3070EC8F-E77A-A573-6AB8-C37643315289}"/>
          </ac:graphicFrameMkLst>
        </pc:graphicFrameChg>
      </pc:sldChg>
      <pc:sldChg chg="addSp delSp modSp mod ord">
        <pc:chgData name="Vlad-Costin Musat" userId="b297da41-d022-469d-99f3-b1c86ba895c8" providerId="ADAL" clId="{DA4B2CE1-A43B-4AA1-A8CE-E5B703038A3D}" dt="2023-10-05T14:00:56.264" v="3518"/>
        <pc:sldMkLst>
          <pc:docMk/>
          <pc:sldMk cId="2388989501" sldId="628"/>
        </pc:sldMkLst>
        <pc:spChg chg="mod">
          <ac:chgData name="Vlad-Costin Musat" userId="b297da41-d022-469d-99f3-b1c86ba895c8" providerId="ADAL" clId="{DA4B2CE1-A43B-4AA1-A8CE-E5B703038A3D}" dt="2023-10-04T15:55:34.843" v="250" actId="1076"/>
          <ac:spMkLst>
            <pc:docMk/>
            <pc:sldMk cId="2388989501" sldId="628"/>
            <ac:spMk id="8" creationId="{8FBD8E30-2F55-681E-190A-9303B6E087CD}"/>
          </ac:spMkLst>
        </pc:spChg>
        <pc:spChg chg="ord">
          <ac:chgData name="Vlad-Costin Musat" userId="b297da41-d022-469d-99f3-b1c86ba895c8" providerId="ADAL" clId="{DA4B2CE1-A43B-4AA1-A8CE-E5B703038A3D}" dt="2023-10-04T15:29:17.287" v="55" actId="166"/>
          <ac:spMkLst>
            <pc:docMk/>
            <pc:sldMk cId="2388989501" sldId="628"/>
            <ac:spMk id="9" creationId="{B347507D-0F11-DB49-9F48-632C853E1BDA}"/>
          </ac:spMkLst>
        </pc:spChg>
        <pc:spChg chg="mod">
          <ac:chgData name="Vlad-Costin Musat" userId="b297da41-d022-469d-99f3-b1c86ba895c8" providerId="ADAL" clId="{DA4B2CE1-A43B-4AA1-A8CE-E5B703038A3D}" dt="2023-10-04T15:55:42.634" v="251" actId="1076"/>
          <ac:spMkLst>
            <pc:docMk/>
            <pc:sldMk cId="2388989501" sldId="628"/>
            <ac:spMk id="10" creationId="{8180F408-6CD2-5A68-D418-3DBF03F17ADB}"/>
          </ac:spMkLst>
        </pc:spChg>
        <pc:spChg chg="mod">
          <ac:chgData name="Vlad-Costin Musat" userId="b297da41-d022-469d-99f3-b1c86ba895c8" providerId="ADAL" clId="{DA4B2CE1-A43B-4AA1-A8CE-E5B703038A3D}" dt="2023-10-04T15:54:37.263" v="238" actId="1076"/>
          <ac:spMkLst>
            <pc:docMk/>
            <pc:sldMk cId="2388989501" sldId="628"/>
            <ac:spMk id="15" creationId="{6F5DBDE9-4D88-2693-AD6A-1D984466D67E}"/>
          </ac:spMkLst>
        </pc:spChg>
        <pc:spChg chg="del mod">
          <ac:chgData name="Vlad-Costin Musat" userId="b297da41-d022-469d-99f3-b1c86ba895c8" providerId="ADAL" clId="{DA4B2CE1-A43B-4AA1-A8CE-E5B703038A3D}" dt="2023-10-04T15:51:36.100" v="221" actId="478"/>
          <ac:spMkLst>
            <pc:docMk/>
            <pc:sldMk cId="2388989501" sldId="628"/>
            <ac:spMk id="16" creationId="{086C0F3A-E622-B165-F295-33AA4FFE2F16}"/>
          </ac:spMkLst>
        </pc:spChg>
        <pc:spChg chg="mod">
          <ac:chgData name="Vlad-Costin Musat" userId="b297da41-d022-469d-99f3-b1c86ba895c8" providerId="ADAL" clId="{DA4B2CE1-A43B-4AA1-A8CE-E5B703038A3D}" dt="2023-10-04T15:37:19.942" v="134" actId="1076"/>
          <ac:spMkLst>
            <pc:docMk/>
            <pc:sldMk cId="2388989501" sldId="628"/>
            <ac:spMk id="17" creationId="{1827A856-6AD1-F79C-B6A5-42E53B4A1844}"/>
          </ac:spMkLst>
        </pc:spChg>
        <pc:spChg chg="add mod">
          <ac:chgData name="Vlad-Costin Musat" userId="b297da41-d022-469d-99f3-b1c86ba895c8" providerId="ADAL" clId="{DA4B2CE1-A43B-4AA1-A8CE-E5B703038A3D}" dt="2023-10-04T15:37:19.942" v="134" actId="1076"/>
          <ac:spMkLst>
            <pc:docMk/>
            <pc:sldMk cId="2388989501" sldId="628"/>
            <ac:spMk id="26" creationId="{37925355-D203-CEBA-F25C-FD9CD08380B4}"/>
          </ac:spMkLst>
        </pc:spChg>
        <pc:spChg chg="add mod">
          <ac:chgData name="Vlad-Costin Musat" userId="b297da41-d022-469d-99f3-b1c86ba895c8" providerId="ADAL" clId="{DA4B2CE1-A43B-4AA1-A8CE-E5B703038A3D}" dt="2023-10-04T15:44:13.148" v="143" actId="1582"/>
          <ac:spMkLst>
            <pc:docMk/>
            <pc:sldMk cId="2388989501" sldId="628"/>
            <ac:spMk id="28" creationId="{15AD4E13-082B-61F6-67EE-82CD52BD47B8}"/>
          </ac:spMkLst>
        </pc:spChg>
        <pc:spChg chg="mod">
          <ac:chgData name="Vlad-Costin Musat" userId="b297da41-d022-469d-99f3-b1c86ba895c8" providerId="ADAL" clId="{DA4B2CE1-A43B-4AA1-A8CE-E5B703038A3D}" dt="2023-10-04T15:37:19.942" v="134" actId="1076"/>
          <ac:spMkLst>
            <pc:docMk/>
            <pc:sldMk cId="2388989501" sldId="628"/>
            <ac:spMk id="33" creationId="{A91A5C67-017D-E9D2-2D63-DBE12F698BAC}"/>
          </ac:spMkLst>
        </pc:spChg>
        <pc:spChg chg="add mod">
          <ac:chgData name="Vlad-Costin Musat" userId="b297da41-d022-469d-99f3-b1c86ba895c8" providerId="ADAL" clId="{DA4B2CE1-A43B-4AA1-A8CE-E5B703038A3D}" dt="2023-10-04T15:54:41.356" v="239" actId="14100"/>
          <ac:spMkLst>
            <pc:docMk/>
            <pc:sldMk cId="2388989501" sldId="628"/>
            <ac:spMk id="36" creationId="{41F21483-E7AA-AA50-0803-7834E290CD84}"/>
          </ac:spMkLst>
        </pc:spChg>
        <pc:spChg chg="mod">
          <ac:chgData name="Vlad-Costin Musat" userId="b297da41-d022-469d-99f3-b1c86ba895c8" providerId="ADAL" clId="{DA4B2CE1-A43B-4AA1-A8CE-E5B703038A3D}" dt="2023-10-04T15:56:47.432" v="262" actId="1076"/>
          <ac:spMkLst>
            <pc:docMk/>
            <pc:sldMk cId="2388989501" sldId="628"/>
            <ac:spMk id="37" creationId="{B8830145-E7E2-B375-3BD2-A6240D310176}"/>
          </ac:spMkLst>
        </pc:spChg>
        <pc:spChg chg="mod">
          <ac:chgData name="Vlad-Costin Musat" userId="b297da41-d022-469d-99f3-b1c86ba895c8" providerId="ADAL" clId="{DA4B2CE1-A43B-4AA1-A8CE-E5B703038A3D}" dt="2023-10-04T15:56:47.432" v="262" actId="1076"/>
          <ac:spMkLst>
            <pc:docMk/>
            <pc:sldMk cId="2388989501" sldId="628"/>
            <ac:spMk id="38" creationId="{B47E9B15-72FE-394C-49BE-B9D8B48992C2}"/>
          </ac:spMkLst>
        </pc:spChg>
        <pc:spChg chg="add mod">
          <ac:chgData name="Vlad-Costin Musat" userId="b297da41-d022-469d-99f3-b1c86ba895c8" providerId="ADAL" clId="{DA4B2CE1-A43B-4AA1-A8CE-E5B703038A3D}" dt="2023-10-04T15:57:23.691" v="263" actId="14100"/>
          <ac:spMkLst>
            <pc:docMk/>
            <pc:sldMk cId="2388989501" sldId="628"/>
            <ac:spMk id="39" creationId="{BB9DCED1-1A67-0DE9-F5F4-352E12B265A3}"/>
          </ac:spMkLst>
        </pc:spChg>
        <pc:spChg chg="add del mod">
          <ac:chgData name="Vlad-Costin Musat" userId="b297da41-d022-469d-99f3-b1c86ba895c8" providerId="ADAL" clId="{DA4B2CE1-A43B-4AA1-A8CE-E5B703038A3D}" dt="2023-10-04T15:37:00.472" v="132" actId="478"/>
          <ac:spMkLst>
            <pc:docMk/>
            <pc:sldMk cId="2388989501" sldId="628"/>
            <ac:spMk id="45" creationId="{F160F733-CDE3-1C73-FC5D-E9113781AFEC}"/>
          </ac:spMkLst>
        </pc:spChg>
        <pc:spChg chg="add mod ord">
          <ac:chgData name="Vlad-Costin Musat" userId="b297da41-d022-469d-99f3-b1c86ba895c8" providerId="ADAL" clId="{DA4B2CE1-A43B-4AA1-A8CE-E5B703038A3D}" dt="2023-10-04T15:58:04.965" v="271" actId="1076"/>
          <ac:spMkLst>
            <pc:docMk/>
            <pc:sldMk cId="2388989501" sldId="628"/>
            <ac:spMk id="47" creationId="{47487AF6-9524-8611-58F7-B78F51BF5F29}"/>
          </ac:spMkLst>
        </pc:spChg>
        <pc:spChg chg="del mod">
          <ac:chgData name="Vlad-Costin Musat" userId="b297da41-d022-469d-99f3-b1c86ba895c8" providerId="ADAL" clId="{DA4B2CE1-A43B-4AA1-A8CE-E5B703038A3D}" dt="2023-10-04T15:31:53.179" v="79" actId="478"/>
          <ac:spMkLst>
            <pc:docMk/>
            <pc:sldMk cId="2388989501" sldId="628"/>
            <ac:spMk id="48" creationId="{B92CDFDA-241B-E40A-92FC-9EDC4766CDF4}"/>
          </ac:spMkLst>
        </pc:spChg>
        <pc:spChg chg="mod">
          <ac:chgData name="Vlad-Costin Musat" userId="b297da41-d022-469d-99f3-b1c86ba895c8" providerId="ADAL" clId="{DA4B2CE1-A43B-4AA1-A8CE-E5B703038A3D}" dt="2023-10-04T15:58:26.849" v="275" actId="14100"/>
          <ac:spMkLst>
            <pc:docMk/>
            <pc:sldMk cId="2388989501" sldId="628"/>
            <ac:spMk id="53" creationId="{9AC10338-1AE2-7AF8-89C6-B22B7CAB125E}"/>
          </ac:spMkLst>
        </pc:spChg>
        <pc:spChg chg="mod">
          <ac:chgData name="Vlad-Costin Musat" userId="b297da41-d022-469d-99f3-b1c86ba895c8" providerId="ADAL" clId="{DA4B2CE1-A43B-4AA1-A8CE-E5B703038A3D}" dt="2023-10-04T15:58:04.965" v="271" actId="1076"/>
          <ac:spMkLst>
            <pc:docMk/>
            <pc:sldMk cId="2388989501" sldId="628"/>
            <ac:spMk id="54" creationId="{00E31D9C-FAE8-E13A-D5F1-5618EF7F0FFA}"/>
          </ac:spMkLst>
        </pc:spChg>
        <pc:spChg chg="mod">
          <ac:chgData name="Vlad-Costin Musat" userId="b297da41-d022-469d-99f3-b1c86ba895c8" providerId="ADAL" clId="{DA4B2CE1-A43B-4AA1-A8CE-E5B703038A3D}" dt="2023-10-04T15:45:35.495" v="157" actId="1076"/>
          <ac:spMkLst>
            <pc:docMk/>
            <pc:sldMk cId="2388989501" sldId="628"/>
            <ac:spMk id="56" creationId="{2E187EF7-EB5E-3EE8-4036-C7DD8D652F13}"/>
          </ac:spMkLst>
        </pc:spChg>
        <pc:spChg chg="add del mod">
          <ac:chgData name="Vlad-Costin Musat" userId="b297da41-d022-469d-99f3-b1c86ba895c8" providerId="ADAL" clId="{DA4B2CE1-A43B-4AA1-A8CE-E5B703038A3D}" dt="2023-10-04T15:45:50.290" v="158" actId="478"/>
          <ac:spMkLst>
            <pc:docMk/>
            <pc:sldMk cId="2388989501" sldId="628"/>
            <ac:spMk id="57" creationId="{A762C489-C5DA-F06C-9923-368E38292DDF}"/>
          </ac:spMkLst>
        </pc:spChg>
        <pc:spChg chg="mod">
          <ac:chgData name="Vlad-Costin Musat" userId="b297da41-d022-469d-99f3-b1c86ba895c8" providerId="ADAL" clId="{DA4B2CE1-A43B-4AA1-A8CE-E5B703038A3D}" dt="2023-10-04T15:37:19.942" v="134" actId="1076"/>
          <ac:spMkLst>
            <pc:docMk/>
            <pc:sldMk cId="2388989501" sldId="628"/>
            <ac:spMk id="66" creationId="{126A3B97-977D-E899-0CEF-A5C48487725E}"/>
          </ac:spMkLst>
        </pc:spChg>
        <pc:spChg chg="add mod">
          <ac:chgData name="Vlad-Costin Musat" userId="b297da41-d022-469d-99f3-b1c86ba895c8" providerId="ADAL" clId="{DA4B2CE1-A43B-4AA1-A8CE-E5B703038A3D}" dt="2023-10-04T15:56:17.794" v="255" actId="1076"/>
          <ac:spMkLst>
            <pc:docMk/>
            <pc:sldMk cId="2388989501" sldId="628"/>
            <ac:spMk id="73" creationId="{07754950-7E5D-4FF8-444A-DEB9C61A53B2}"/>
          </ac:spMkLst>
        </pc:spChg>
        <pc:spChg chg="add mod">
          <ac:chgData name="Vlad-Costin Musat" userId="b297da41-d022-469d-99f3-b1c86ba895c8" providerId="ADAL" clId="{DA4B2CE1-A43B-4AA1-A8CE-E5B703038A3D}" dt="2023-10-04T15:56:17.794" v="255" actId="1076"/>
          <ac:spMkLst>
            <pc:docMk/>
            <pc:sldMk cId="2388989501" sldId="628"/>
            <ac:spMk id="74" creationId="{2A107A02-5D9B-BE54-DEB0-7317F0E559EC}"/>
          </ac:spMkLst>
        </pc:spChg>
        <pc:spChg chg="add mod">
          <ac:chgData name="Vlad-Costin Musat" userId="b297da41-d022-469d-99f3-b1c86ba895c8" providerId="ADAL" clId="{DA4B2CE1-A43B-4AA1-A8CE-E5B703038A3D}" dt="2023-10-04T15:56:17.794" v="255" actId="1076"/>
          <ac:spMkLst>
            <pc:docMk/>
            <pc:sldMk cId="2388989501" sldId="628"/>
            <ac:spMk id="75" creationId="{A1B5D0C4-E88D-43F7-FDBB-0DE59ADC9EEF}"/>
          </ac:spMkLst>
        </pc:spChg>
        <pc:spChg chg="add mod">
          <ac:chgData name="Vlad-Costin Musat" userId="b297da41-d022-469d-99f3-b1c86ba895c8" providerId="ADAL" clId="{DA4B2CE1-A43B-4AA1-A8CE-E5B703038A3D}" dt="2023-10-04T15:56:47.432" v="262" actId="1076"/>
          <ac:spMkLst>
            <pc:docMk/>
            <pc:sldMk cId="2388989501" sldId="628"/>
            <ac:spMk id="76" creationId="{393BAD5B-42E9-1CE3-17D1-7886D6870472}"/>
          </ac:spMkLst>
        </pc:spChg>
        <pc:spChg chg="mod">
          <ac:chgData name="Vlad-Costin Musat" userId="b297da41-d022-469d-99f3-b1c86ba895c8" providerId="ADAL" clId="{DA4B2CE1-A43B-4AA1-A8CE-E5B703038A3D}" dt="2023-10-04T15:37:19.942" v="134" actId="1076"/>
          <ac:spMkLst>
            <pc:docMk/>
            <pc:sldMk cId="2388989501" sldId="628"/>
            <ac:spMk id="123" creationId="{EFDD2F06-225E-2D5D-1B25-0E2BCAE868BA}"/>
          </ac:spMkLst>
        </pc:spChg>
        <pc:spChg chg="mod">
          <ac:chgData name="Vlad-Costin Musat" userId="b297da41-d022-469d-99f3-b1c86ba895c8" providerId="ADAL" clId="{DA4B2CE1-A43B-4AA1-A8CE-E5B703038A3D}" dt="2023-10-04T15:37:19.942" v="134" actId="1076"/>
          <ac:spMkLst>
            <pc:docMk/>
            <pc:sldMk cId="2388989501" sldId="628"/>
            <ac:spMk id="124" creationId="{2431C0AA-9910-CFFA-DBD7-9E4660CC8DFB}"/>
          </ac:spMkLst>
        </pc:spChg>
        <pc:spChg chg="mod">
          <ac:chgData name="Vlad-Costin Musat" userId="b297da41-d022-469d-99f3-b1c86ba895c8" providerId="ADAL" clId="{DA4B2CE1-A43B-4AA1-A8CE-E5B703038A3D}" dt="2023-10-04T15:37:19.942" v="134" actId="1076"/>
          <ac:spMkLst>
            <pc:docMk/>
            <pc:sldMk cId="2388989501" sldId="628"/>
            <ac:spMk id="125" creationId="{8AA83CA0-9D86-158C-BD56-DF256B37C620}"/>
          </ac:spMkLst>
        </pc:spChg>
        <pc:spChg chg="mod">
          <ac:chgData name="Vlad-Costin Musat" userId="b297da41-d022-469d-99f3-b1c86ba895c8" providerId="ADAL" clId="{DA4B2CE1-A43B-4AA1-A8CE-E5B703038A3D}" dt="2023-10-04T15:37:19.942" v="134" actId="1076"/>
          <ac:spMkLst>
            <pc:docMk/>
            <pc:sldMk cId="2388989501" sldId="628"/>
            <ac:spMk id="129" creationId="{9713593D-55AF-AC03-8B80-F11FFB6EB07E}"/>
          </ac:spMkLst>
        </pc:spChg>
        <pc:spChg chg="del mod">
          <ac:chgData name="Vlad-Costin Musat" userId="b297da41-d022-469d-99f3-b1c86ba895c8" providerId="ADAL" clId="{DA4B2CE1-A43B-4AA1-A8CE-E5B703038A3D}" dt="2023-10-04T15:45:10.248" v="151" actId="478"/>
          <ac:spMkLst>
            <pc:docMk/>
            <pc:sldMk cId="2388989501" sldId="628"/>
            <ac:spMk id="130" creationId="{A10790D6-49EB-6A85-5FBF-86EFAD686FA0}"/>
          </ac:spMkLst>
        </pc:spChg>
        <pc:picChg chg="add mod">
          <ac:chgData name="Vlad-Costin Musat" userId="b297da41-d022-469d-99f3-b1c86ba895c8" providerId="ADAL" clId="{DA4B2CE1-A43B-4AA1-A8CE-E5B703038A3D}" dt="2023-10-04T15:37:19.942" v="134" actId="1076"/>
          <ac:picMkLst>
            <pc:docMk/>
            <pc:sldMk cId="2388989501" sldId="628"/>
            <ac:picMk id="25" creationId="{CF0CD360-4235-4FC2-B788-6E0FA8E7C64B}"/>
          </ac:picMkLst>
        </pc:picChg>
        <pc:picChg chg="mod">
          <ac:chgData name="Vlad-Costin Musat" userId="b297da41-d022-469d-99f3-b1c86ba895c8" providerId="ADAL" clId="{DA4B2CE1-A43B-4AA1-A8CE-E5B703038A3D}" dt="2023-10-04T15:37:19.942" v="134" actId="1076"/>
          <ac:picMkLst>
            <pc:docMk/>
            <pc:sldMk cId="2388989501" sldId="628"/>
            <ac:picMk id="32" creationId="{2AA20F1B-7A6F-F311-EAB1-CFFED974F8FD}"/>
          </ac:picMkLst>
        </pc:picChg>
        <pc:picChg chg="mod">
          <ac:chgData name="Vlad-Costin Musat" userId="b297da41-d022-469d-99f3-b1c86ba895c8" providerId="ADAL" clId="{DA4B2CE1-A43B-4AA1-A8CE-E5B703038A3D}" dt="2023-10-04T15:37:19.942" v="134" actId="1076"/>
          <ac:picMkLst>
            <pc:docMk/>
            <pc:sldMk cId="2388989501" sldId="628"/>
            <ac:picMk id="52" creationId="{70A47B81-8842-1941-7EF6-B40A490CB3B4}"/>
          </ac:picMkLst>
        </pc:picChg>
        <pc:cxnChg chg="add mod">
          <ac:chgData name="Vlad-Costin Musat" userId="b297da41-d022-469d-99f3-b1c86ba895c8" providerId="ADAL" clId="{DA4B2CE1-A43B-4AA1-A8CE-E5B703038A3D}" dt="2023-10-04T15:37:19.942" v="134" actId="1076"/>
          <ac:cxnSpMkLst>
            <pc:docMk/>
            <pc:sldMk cId="2388989501" sldId="628"/>
            <ac:cxnSpMk id="18" creationId="{4464BBFB-92CE-B291-64A4-A310DF4153BA}"/>
          </ac:cxnSpMkLst>
        </pc:cxnChg>
        <pc:cxnChg chg="mod">
          <ac:chgData name="Vlad-Costin Musat" userId="b297da41-d022-469d-99f3-b1c86ba895c8" providerId="ADAL" clId="{DA4B2CE1-A43B-4AA1-A8CE-E5B703038A3D}" dt="2023-10-04T15:37:19.942" v="134" actId="1076"/>
          <ac:cxnSpMkLst>
            <pc:docMk/>
            <pc:sldMk cId="2388989501" sldId="628"/>
            <ac:cxnSpMk id="20" creationId="{20A0E99A-0D5F-0131-DAB2-C72A8DDF2C5C}"/>
          </ac:cxnSpMkLst>
        </pc:cxnChg>
        <pc:cxnChg chg="mod">
          <ac:chgData name="Vlad-Costin Musat" userId="b297da41-d022-469d-99f3-b1c86ba895c8" providerId="ADAL" clId="{DA4B2CE1-A43B-4AA1-A8CE-E5B703038A3D}" dt="2023-10-04T15:37:19.942" v="134" actId="1076"/>
          <ac:cxnSpMkLst>
            <pc:docMk/>
            <pc:sldMk cId="2388989501" sldId="628"/>
            <ac:cxnSpMk id="21" creationId="{CCEE69A5-A486-23B2-A46F-08EC45C2BFB1}"/>
          </ac:cxnSpMkLst>
        </pc:cxnChg>
        <pc:cxnChg chg="mod">
          <ac:chgData name="Vlad-Costin Musat" userId="b297da41-d022-469d-99f3-b1c86ba895c8" providerId="ADAL" clId="{DA4B2CE1-A43B-4AA1-A8CE-E5B703038A3D}" dt="2023-10-04T15:58:09.359" v="272" actId="1076"/>
          <ac:cxnSpMkLst>
            <pc:docMk/>
            <pc:sldMk cId="2388989501" sldId="628"/>
            <ac:cxnSpMk id="24" creationId="{83B5E8E4-4FA1-BAD4-F295-3F2E5A64DEB2}"/>
          </ac:cxnSpMkLst>
        </pc:cxnChg>
        <pc:cxnChg chg="mod">
          <ac:chgData name="Vlad-Costin Musat" userId="b297da41-d022-469d-99f3-b1c86ba895c8" providerId="ADAL" clId="{DA4B2CE1-A43B-4AA1-A8CE-E5B703038A3D}" dt="2023-10-04T15:37:19.942" v="134" actId="1076"/>
          <ac:cxnSpMkLst>
            <pc:docMk/>
            <pc:sldMk cId="2388989501" sldId="628"/>
            <ac:cxnSpMk id="34" creationId="{DDEF2CA8-4291-B5B0-0ED5-BDCB831DB8B1}"/>
          </ac:cxnSpMkLst>
        </pc:cxnChg>
        <pc:cxnChg chg="mod">
          <ac:chgData name="Vlad-Costin Musat" userId="b297da41-d022-469d-99f3-b1c86ba895c8" providerId="ADAL" clId="{DA4B2CE1-A43B-4AA1-A8CE-E5B703038A3D}" dt="2023-10-04T15:37:19.942" v="134" actId="1076"/>
          <ac:cxnSpMkLst>
            <pc:docMk/>
            <pc:sldMk cId="2388989501" sldId="628"/>
            <ac:cxnSpMk id="35" creationId="{42019BB8-51B5-5C60-CAD0-3C4FBC48FBED}"/>
          </ac:cxnSpMkLst>
        </pc:cxnChg>
        <pc:cxnChg chg="del mod">
          <ac:chgData name="Vlad-Costin Musat" userId="b297da41-d022-469d-99f3-b1c86ba895c8" providerId="ADAL" clId="{DA4B2CE1-A43B-4AA1-A8CE-E5B703038A3D}" dt="2023-10-04T15:37:58.834" v="141" actId="478"/>
          <ac:cxnSpMkLst>
            <pc:docMk/>
            <pc:sldMk cId="2388989501" sldId="628"/>
            <ac:cxnSpMk id="41" creationId="{33ECC4D7-B5D5-B840-52F9-0998854C13BE}"/>
          </ac:cxnSpMkLst>
        </pc:cxnChg>
        <pc:cxnChg chg="del">
          <ac:chgData name="Vlad-Costin Musat" userId="b297da41-d022-469d-99f3-b1c86ba895c8" providerId="ADAL" clId="{DA4B2CE1-A43B-4AA1-A8CE-E5B703038A3D}" dt="2023-10-04T15:57:41.136" v="267" actId="478"/>
          <ac:cxnSpMkLst>
            <pc:docMk/>
            <pc:sldMk cId="2388989501" sldId="628"/>
            <ac:cxnSpMk id="43" creationId="{D16275C2-8386-DF43-58A4-49832248CA35}"/>
          </ac:cxnSpMkLst>
        </pc:cxnChg>
        <pc:cxnChg chg="mod">
          <ac:chgData name="Vlad-Costin Musat" userId="b297da41-d022-469d-99f3-b1c86ba895c8" providerId="ADAL" clId="{DA4B2CE1-A43B-4AA1-A8CE-E5B703038A3D}" dt="2023-10-04T15:58:16.293" v="273" actId="14100"/>
          <ac:cxnSpMkLst>
            <pc:docMk/>
            <pc:sldMk cId="2388989501" sldId="628"/>
            <ac:cxnSpMk id="44" creationId="{7EE44D50-CF17-2F6B-D552-D3C4232AD963}"/>
          </ac:cxnSpMkLst>
        </pc:cxnChg>
        <pc:cxnChg chg="mod">
          <ac:chgData name="Vlad-Costin Musat" userId="b297da41-d022-469d-99f3-b1c86ba895c8" providerId="ADAL" clId="{DA4B2CE1-A43B-4AA1-A8CE-E5B703038A3D}" dt="2023-10-04T15:58:04.965" v="271" actId="1076"/>
          <ac:cxnSpMkLst>
            <pc:docMk/>
            <pc:sldMk cId="2388989501" sldId="628"/>
            <ac:cxnSpMk id="49" creationId="{C7FAFD95-5A1E-50FA-F5EB-2FEEEAED35BD}"/>
          </ac:cxnSpMkLst>
        </pc:cxnChg>
        <pc:cxnChg chg="del">
          <ac:chgData name="Vlad-Costin Musat" userId="b297da41-d022-469d-99f3-b1c86ba895c8" providerId="ADAL" clId="{DA4B2CE1-A43B-4AA1-A8CE-E5B703038A3D}" dt="2023-10-04T15:54:43.645" v="240" actId="478"/>
          <ac:cxnSpMkLst>
            <pc:docMk/>
            <pc:sldMk cId="2388989501" sldId="628"/>
            <ac:cxnSpMk id="51" creationId="{CF7FE8FD-DC30-957F-78A5-D8C86757CBF7}"/>
          </ac:cxnSpMkLst>
        </pc:cxnChg>
        <pc:cxnChg chg="add mod">
          <ac:chgData name="Vlad-Costin Musat" userId="b297da41-d022-469d-99f3-b1c86ba895c8" providerId="ADAL" clId="{DA4B2CE1-A43B-4AA1-A8CE-E5B703038A3D}" dt="2023-10-04T15:46:48.490" v="171" actId="14100"/>
          <ac:cxnSpMkLst>
            <pc:docMk/>
            <pc:sldMk cId="2388989501" sldId="628"/>
            <ac:cxnSpMk id="59" creationId="{64567D41-8E30-75B7-764C-E50A22F3920A}"/>
          </ac:cxnSpMkLst>
        </pc:cxnChg>
        <pc:cxnChg chg="add del mod">
          <ac:chgData name="Vlad-Costin Musat" userId="b297da41-d022-469d-99f3-b1c86ba895c8" providerId="ADAL" clId="{DA4B2CE1-A43B-4AA1-A8CE-E5B703038A3D}" dt="2023-10-04T15:55:17.593" v="247" actId="14100"/>
          <ac:cxnSpMkLst>
            <pc:docMk/>
            <pc:sldMk cId="2388989501" sldId="628"/>
            <ac:cxnSpMk id="61" creationId="{989F790A-49E5-69FB-ECE4-253DB707956F}"/>
          </ac:cxnSpMkLst>
        </pc:cxnChg>
        <pc:cxnChg chg="add mod">
          <ac:chgData name="Vlad-Costin Musat" userId="b297da41-d022-469d-99f3-b1c86ba895c8" providerId="ADAL" clId="{DA4B2CE1-A43B-4AA1-A8CE-E5B703038A3D}" dt="2023-10-04T15:47:00.116" v="173" actId="14100"/>
          <ac:cxnSpMkLst>
            <pc:docMk/>
            <pc:sldMk cId="2388989501" sldId="628"/>
            <ac:cxnSpMk id="62" creationId="{F1DEE452-FC9B-A530-A1F4-3FA70E9D88CE}"/>
          </ac:cxnSpMkLst>
        </pc:cxnChg>
        <pc:cxnChg chg="mod">
          <ac:chgData name="Vlad-Costin Musat" userId="b297da41-d022-469d-99f3-b1c86ba895c8" providerId="ADAL" clId="{DA4B2CE1-A43B-4AA1-A8CE-E5B703038A3D}" dt="2023-10-04T15:57:39.484" v="266" actId="14100"/>
          <ac:cxnSpMkLst>
            <pc:docMk/>
            <pc:sldMk cId="2388989501" sldId="628"/>
            <ac:cxnSpMk id="84" creationId="{9C9ADC51-4A30-DABA-C528-1102E243FD33}"/>
          </ac:cxnSpMkLst>
        </pc:cxnChg>
        <pc:cxnChg chg="mod">
          <ac:chgData name="Vlad-Costin Musat" userId="b297da41-d022-469d-99f3-b1c86ba895c8" providerId="ADAL" clId="{DA4B2CE1-A43B-4AA1-A8CE-E5B703038A3D}" dt="2023-10-04T15:57:48.712" v="268" actId="14100"/>
          <ac:cxnSpMkLst>
            <pc:docMk/>
            <pc:sldMk cId="2388989501" sldId="628"/>
            <ac:cxnSpMk id="87" creationId="{845BDD81-DB1A-1A30-EC0E-BBB80ACD4831}"/>
          </ac:cxnSpMkLst>
        </pc:cxnChg>
        <pc:cxnChg chg="del">
          <ac:chgData name="Vlad-Costin Musat" userId="b297da41-d022-469d-99f3-b1c86ba895c8" providerId="ADAL" clId="{DA4B2CE1-A43B-4AA1-A8CE-E5B703038A3D}" dt="2023-10-04T15:54:53.949" v="244" actId="478"/>
          <ac:cxnSpMkLst>
            <pc:docMk/>
            <pc:sldMk cId="2388989501" sldId="628"/>
            <ac:cxnSpMk id="93" creationId="{B18AAF2F-5959-E8C8-43C0-C4049CEC2667}"/>
          </ac:cxnSpMkLst>
        </pc:cxnChg>
        <pc:cxnChg chg="mod">
          <ac:chgData name="Vlad-Costin Musat" userId="b297da41-d022-469d-99f3-b1c86ba895c8" providerId="ADAL" clId="{DA4B2CE1-A43B-4AA1-A8CE-E5B703038A3D}" dt="2023-10-04T15:45:10.248" v="151" actId="478"/>
          <ac:cxnSpMkLst>
            <pc:docMk/>
            <pc:sldMk cId="2388989501" sldId="628"/>
            <ac:cxnSpMk id="127" creationId="{A8C60193-1CB6-0458-FA17-F74AE7A3AF04}"/>
          </ac:cxnSpMkLst>
        </pc:cxnChg>
      </pc:sldChg>
      <pc:sldChg chg="del">
        <pc:chgData name="Vlad-Costin Musat" userId="b297da41-d022-469d-99f3-b1c86ba895c8" providerId="ADAL" clId="{DA4B2CE1-A43B-4AA1-A8CE-E5B703038A3D}" dt="2023-10-04T15:48:32.527" v="186" actId="47"/>
        <pc:sldMkLst>
          <pc:docMk/>
          <pc:sldMk cId="3487957811" sldId="629"/>
        </pc:sldMkLst>
      </pc:sldChg>
      <pc:sldChg chg="modSp mod ord">
        <pc:chgData name="Vlad-Costin Musat" userId="b297da41-d022-469d-99f3-b1c86ba895c8" providerId="ADAL" clId="{DA4B2CE1-A43B-4AA1-A8CE-E5B703038A3D}" dt="2023-10-05T13:01:17.228" v="3161"/>
        <pc:sldMkLst>
          <pc:docMk/>
          <pc:sldMk cId="3529450613" sldId="630"/>
        </pc:sldMkLst>
        <pc:spChg chg="mod">
          <ac:chgData name="Vlad-Costin Musat" userId="b297da41-d022-469d-99f3-b1c86ba895c8" providerId="ADAL" clId="{DA4B2CE1-A43B-4AA1-A8CE-E5B703038A3D}" dt="2023-10-04T15:27:37.505" v="14" actId="1076"/>
          <ac:spMkLst>
            <pc:docMk/>
            <pc:sldMk cId="3529450613" sldId="630"/>
            <ac:spMk id="11" creationId="{5B883DF5-08F4-BE97-D123-6E01799FBB44}"/>
          </ac:spMkLst>
        </pc:spChg>
      </pc:sldChg>
      <pc:sldChg chg="addSp delSp modSp add del mod ord">
        <pc:chgData name="Vlad-Costin Musat" userId="b297da41-d022-469d-99f3-b1c86ba895c8" providerId="ADAL" clId="{DA4B2CE1-A43B-4AA1-A8CE-E5B703038A3D}" dt="2023-10-20T09:54:50.259" v="3984" actId="1076"/>
        <pc:sldMkLst>
          <pc:docMk/>
          <pc:sldMk cId="3576607810" sldId="631"/>
        </pc:sldMkLst>
        <pc:spChg chg="add mod">
          <ac:chgData name="Vlad-Costin Musat" userId="b297da41-d022-469d-99f3-b1c86ba895c8" providerId="ADAL" clId="{DA4B2CE1-A43B-4AA1-A8CE-E5B703038A3D}" dt="2023-10-05T09:20:55.634" v="2660" actId="1076"/>
          <ac:spMkLst>
            <pc:docMk/>
            <pc:sldMk cId="3576607810" sldId="631"/>
            <ac:spMk id="7" creationId="{9698C6BE-22CD-4D9B-BBE2-3CDC119E0E5C}"/>
          </ac:spMkLst>
        </pc:spChg>
        <pc:spChg chg="add mod">
          <ac:chgData name="Vlad-Costin Musat" userId="b297da41-d022-469d-99f3-b1c86ba895c8" providerId="ADAL" clId="{DA4B2CE1-A43B-4AA1-A8CE-E5B703038A3D}" dt="2023-10-05T09:21:01.849" v="2664" actId="20577"/>
          <ac:spMkLst>
            <pc:docMk/>
            <pc:sldMk cId="3576607810" sldId="631"/>
            <ac:spMk id="8" creationId="{82F48AA9-A940-5D39-6EB2-A22C3F1AF2C9}"/>
          </ac:spMkLst>
        </pc:spChg>
        <pc:spChg chg="add mod">
          <ac:chgData name="Vlad-Costin Musat" userId="b297da41-d022-469d-99f3-b1c86ba895c8" providerId="ADAL" clId="{DA4B2CE1-A43B-4AA1-A8CE-E5B703038A3D}" dt="2023-10-05T09:23:02.018" v="2716" actId="1076"/>
          <ac:spMkLst>
            <pc:docMk/>
            <pc:sldMk cId="3576607810" sldId="631"/>
            <ac:spMk id="9" creationId="{7278F779-DBD1-9991-E758-70E2014FD22A}"/>
          </ac:spMkLst>
        </pc:spChg>
        <pc:spChg chg="add mod">
          <ac:chgData name="Vlad-Costin Musat" userId="b297da41-d022-469d-99f3-b1c86ba895c8" providerId="ADAL" clId="{DA4B2CE1-A43B-4AA1-A8CE-E5B703038A3D}" dt="2023-10-05T09:21:55.277" v="2682" actId="1076"/>
          <ac:spMkLst>
            <pc:docMk/>
            <pc:sldMk cId="3576607810" sldId="631"/>
            <ac:spMk id="12" creationId="{1EECBFF3-09B1-10B5-2A66-230826ED3446}"/>
          </ac:spMkLst>
        </pc:spChg>
        <pc:spChg chg="mod">
          <ac:chgData name="Vlad-Costin Musat" userId="b297da41-d022-469d-99f3-b1c86ba895c8" providerId="ADAL" clId="{DA4B2CE1-A43B-4AA1-A8CE-E5B703038A3D}" dt="2023-10-20T09:54:47.518" v="3983" actId="20577"/>
          <ac:spMkLst>
            <pc:docMk/>
            <pc:sldMk cId="3576607810" sldId="631"/>
            <ac:spMk id="16" creationId="{EBC5B093-03EA-6B7B-60AA-D9C5E4AC245D}"/>
          </ac:spMkLst>
        </pc:spChg>
        <pc:spChg chg="add mod">
          <ac:chgData name="Vlad-Costin Musat" userId="b297da41-d022-469d-99f3-b1c86ba895c8" providerId="ADAL" clId="{DA4B2CE1-A43B-4AA1-A8CE-E5B703038A3D}" dt="2023-10-05T09:22:09.597" v="2689" actId="1076"/>
          <ac:spMkLst>
            <pc:docMk/>
            <pc:sldMk cId="3576607810" sldId="631"/>
            <ac:spMk id="17" creationId="{319C6B66-7A28-98F3-CA3C-0C08EE729864}"/>
          </ac:spMkLst>
        </pc:spChg>
        <pc:spChg chg="add mod">
          <ac:chgData name="Vlad-Costin Musat" userId="b297da41-d022-469d-99f3-b1c86ba895c8" providerId="ADAL" clId="{DA4B2CE1-A43B-4AA1-A8CE-E5B703038A3D}" dt="2023-10-05T12:10:45.652" v="2754" actId="1076"/>
          <ac:spMkLst>
            <pc:docMk/>
            <pc:sldMk cId="3576607810" sldId="631"/>
            <ac:spMk id="19" creationId="{3019531B-9591-761D-7851-7CEEB76D5019}"/>
          </ac:spMkLst>
        </pc:spChg>
        <pc:spChg chg="add mod">
          <ac:chgData name="Vlad-Costin Musat" userId="b297da41-d022-469d-99f3-b1c86ba895c8" providerId="ADAL" clId="{DA4B2CE1-A43B-4AA1-A8CE-E5B703038A3D}" dt="2023-10-05T13:19:42.948" v="3317" actId="1076"/>
          <ac:spMkLst>
            <pc:docMk/>
            <pc:sldMk cId="3576607810" sldId="631"/>
            <ac:spMk id="22" creationId="{C329886A-A1C0-90D4-BCAA-94B0EDF8C233}"/>
          </ac:spMkLst>
        </pc:spChg>
        <pc:spChg chg="add mod">
          <ac:chgData name="Vlad-Costin Musat" userId="b297da41-d022-469d-99f3-b1c86ba895c8" providerId="ADAL" clId="{DA4B2CE1-A43B-4AA1-A8CE-E5B703038A3D}" dt="2023-10-16T12:57:18.618" v="3900" actId="20577"/>
          <ac:spMkLst>
            <pc:docMk/>
            <pc:sldMk cId="3576607810" sldId="631"/>
            <ac:spMk id="23" creationId="{5067EA25-DDB0-841C-E7A0-14D0C66B14A5}"/>
          </ac:spMkLst>
        </pc:spChg>
        <pc:spChg chg="add mod">
          <ac:chgData name="Vlad-Costin Musat" userId="b297da41-d022-469d-99f3-b1c86ba895c8" providerId="ADAL" clId="{DA4B2CE1-A43B-4AA1-A8CE-E5B703038A3D}" dt="2023-10-05T13:19:32.486" v="3316" actId="14100"/>
          <ac:spMkLst>
            <pc:docMk/>
            <pc:sldMk cId="3576607810" sldId="631"/>
            <ac:spMk id="25" creationId="{322EF331-1A7E-65F3-FD87-CD4A681A819A}"/>
          </ac:spMkLst>
        </pc:spChg>
        <pc:spChg chg="mod">
          <ac:chgData name="Vlad-Costin Musat" userId="b297da41-d022-469d-99f3-b1c86ba895c8" providerId="ADAL" clId="{DA4B2CE1-A43B-4AA1-A8CE-E5B703038A3D}" dt="2023-10-05T13:18:45.645" v="3283" actId="1076"/>
          <ac:spMkLst>
            <pc:docMk/>
            <pc:sldMk cId="3576607810" sldId="631"/>
            <ac:spMk id="27" creationId="{88707DB0-2B8B-1222-E619-24370EC941C5}"/>
          </ac:spMkLst>
        </pc:spChg>
        <pc:spChg chg="mod">
          <ac:chgData name="Vlad-Costin Musat" userId="b297da41-d022-469d-99f3-b1c86ba895c8" providerId="ADAL" clId="{DA4B2CE1-A43B-4AA1-A8CE-E5B703038A3D}" dt="2023-10-05T12:10:30.729" v="2749" actId="1076"/>
          <ac:spMkLst>
            <pc:docMk/>
            <pc:sldMk cId="3576607810" sldId="631"/>
            <ac:spMk id="28" creationId="{09EA3B57-8114-1041-6DBB-64CEE9A88BD8}"/>
          </ac:spMkLst>
        </pc:spChg>
        <pc:spChg chg="mod">
          <ac:chgData name="Vlad-Costin Musat" userId="b297da41-d022-469d-99f3-b1c86ba895c8" providerId="ADAL" clId="{DA4B2CE1-A43B-4AA1-A8CE-E5B703038A3D}" dt="2023-10-05T13:17:55.882" v="3276" actId="20577"/>
          <ac:spMkLst>
            <pc:docMk/>
            <pc:sldMk cId="3576607810" sldId="631"/>
            <ac:spMk id="33" creationId="{99DA0351-A290-0E58-727F-C5EE429B7062}"/>
          </ac:spMkLst>
        </pc:spChg>
        <pc:picChg chg="mod">
          <ac:chgData name="Vlad-Costin Musat" userId="b297da41-d022-469d-99f3-b1c86ba895c8" providerId="ADAL" clId="{DA4B2CE1-A43B-4AA1-A8CE-E5B703038A3D}" dt="2023-10-05T09:21:32.957" v="2676" actId="1076"/>
          <ac:picMkLst>
            <pc:docMk/>
            <pc:sldMk cId="3576607810" sldId="631"/>
            <ac:picMk id="2" creationId="{1780DB79-5EA3-6A5B-9A71-F17AE7335C00}"/>
          </ac:picMkLst>
        </pc:picChg>
        <pc:picChg chg="add del mod">
          <ac:chgData name="Vlad-Costin Musat" userId="b297da41-d022-469d-99f3-b1c86ba895c8" providerId="ADAL" clId="{DA4B2CE1-A43B-4AA1-A8CE-E5B703038A3D}" dt="2023-10-05T09:21:15.369" v="2670"/>
          <ac:picMkLst>
            <pc:docMk/>
            <pc:sldMk cId="3576607810" sldId="631"/>
            <ac:picMk id="10" creationId="{144BE3AD-C9BA-6A6B-8CDC-DE5C0F8DE4D5}"/>
          </ac:picMkLst>
        </pc:picChg>
        <pc:picChg chg="add del mod">
          <ac:chgData name="Vlad-Costin Musat" userId="b297da41-d022-469d-99f3-b1c86ba895c8" providerId="ADAL" clId="{DA4B2CE1-A43B-4AA1-A8CE-E5B703038A3D}" dt="2023-10-05T09:21:17.625" v="2672"/>
          <ac:picMkLst>
            <pc:docMk/>
            <pc:sldMk cId="3576607810" sldId="631"/>
            <ac:picMk id="11" creationId="{A69D4686-5D23-93FB-61EE-7B03A49F671F}"/>
          </ac:picMkLst>
        </pc:picChg>
        <pc:picChg chg="add del mod">
          <ac:chgData name="Vlad-Costin Musat" userId="b297da41-d022-469d-99f3-b1c86ba895c8" providerId="ADAL" clId="{DA4B2CE1-A43B-4AA1-A8CE-E5B703038A3D}" dt="2023-10-05T09:21:59.627" v="2684"/>
          <ac:picMkLst>
            <pc:docMk/>
            <pc:sldMk cId="3576607810" sldId="631"/>
            <ac:picMk id="14" creationId="{C1060F0F-FC69-08B7-D5BD-3D8A8979EC06}"/>
          </ac:picMkLst>
        </pc:picChg>
        <pc:picChg chg="mod">
          <ac:chgData name="Vlad-Costin Musat" userId="b297da41-d022-469d-99f3-b1c86ba895c8" providerId="ADAL" clId="{DA4B2CE1-A43B-4AA1-A8CE-E5B703038A3D}" dt="2023-10-05T12:10:28.799" v="2748" actId="1076"/>
          <ac:picMkLst>
            <pc:docMk/>
            <pc:sldMk cId="3576607810" sldId="631"/>
            <ac:picMk id="18" creationId="{04A6B08D-9C9C-19F2-463C-A1827A51A9A2}"/>
          </ac:picMkLst>
        </pc:picChg>
        <pc:picChg chg="add mod modCrop">
          <ac:chgData name="Vlad-Costin Musat" userId="b297da41-d022-469d-99f3-b1c86ba895c8" providerId="ADAL" clId="{DA4B2CE1-A43B-4AA1-A8CE-E5B703038A3D}" dt="2023-10-05T12:11:04.134" v="2758" actId="732"/>
          <ac:picMkLst>
            <pc:docMk/>
            <pc:sldMk cId="3576607810" sldId="631"/>
            <ac:picMk id="21" creationId="{ECE37C4D-E968-18BE-3A54-7EACCF792700}"/>
          </ac:picMkLst>
        </pc:picChg>
        <pc:picChg chg="mod">
          <ac:chgData name="Vlad-Costin Musat" userId="b297da41-d022-469d-99f3-b1c86ba895c8" providerId="ADAL" clId="{DA4B2CE1-A43B-4AA1-A8CE-E5B703038A3D}" dt="2023-10-05T13:18:45.645" v="3283" actId="1076"/>
          <ac:picMkLst>
            <pc:docMk/>
            <pc:sldMk cId="3576607810" sldId="631"/>
            <ac:picMk id="24" creationId="{335E0D16-9533-E5A1-5E15-98761F6165F8}"/>
          </ac:picMkLst>
        </pc:picChg>
        <pc:picChg chg="mod">
          <ac:chgData name="Vlad-Costin Musat" userId="b297da41-d022-469d-99f3-b1c86ba895c8" providerId="ADAL" clId="{DA4B2CE1-A43B-4AA1-A8CE-E5B703038A3D}" dt="2023-10-05T12:10:39.904" v="2752" actId="1076"/>
          <ac:picMkLst>
            <pc:docMk/>
            <pc:sldMk cId="3576607810" sldId="631"/>
            <ac:picMk id="26" creationId="{7616E884-DE8B-D1BE-C271-5960B1CCD5E7}"/>
          </ac:picMkLst>
        </pc:picChg>
        <pc:picChg chg="mod">
          <ac:chgData name="Vlad-Costin Musat" userId="b297da41-d022-469d-99f3-b1c86ba895c8" providerId="ADAL" clId="{DA4B2CE1-A43B-4AA1-A8CE-E5B703038A3D}" dt="2023-10-05T13:18:45.645" v="3283" actId="1076"/>
          <ac:picMkLst>
            <pc:docMk/>
            <pc:sldMk cId="3576607810" sldId="631"/>
            <ac:picMk id="30" creationId="{7A51F98E-3BB1-E0E4-0843-E0E09F3130ED}"/>
          </ac:picMkLst>
        </pc:picChg>
        <pc:picChg chg="mod">
          <ac:chgData name="Vlad-Costin Musat" userId="b297da41-d022-469d-99f3-b1c86ba895c8" providerId="ADAL" clId="{DA4B2CE1-A43B-4AA1-A8CE-E5B703038A3D}" dt="2023-10-20T09:54:50.259" v="3984" actId="1076"/>
          <ac:picMkLst>
            <pc:docMk/>
            <pc:sldMk cId="3576607810" sldId="631"/>
            <ac:picMk id="32" creationId="{766ECAE8-C163-1226-7038-223AF82EBBD1}"/>
          </ac:picMkLst>
        </pc:picChg>
      </pc:sldChg>
      <pc:sldChg chg="modSp add del mod">
        <pc:chgData name="Vlad-Costin Musat" userId="b297da41-d022-469d-99f3-b1c86ba895c8" providerId="ADAL" clId="{DA4B2CE1-A43B-4AA1-A8CE-E5B703038A3D}" dt="2023-10-05T14:01:14.740" v="3567" actId="20577"/>
        <pc:sldMkLst>
          <pc:docMk/>
          <pc:sldMk cId="3409278238" sldId="632"/>
        </pc:sldMkLst>
        <pc:spChg chg="mod">
          <ac:chgData name="Vlad-Costin Musat" userId="b297da41-d022-469d-99f3-b1c86ba895c8" providerId="ADAL" clId="{DA4B2CE1-A43B-4AA1-A8CE-E5B703038A3D}" dt="2023-10-05T14:01:14.740" v="3567" actId="20577"/>
          <ac:spMkLst>
            <pc:docMk/>
            <pc:sldMk cId="3409278238" sldId="632"/>
            <ac:spMk id="2" creationId="{40366A3D-5791-6533-1AB7-7BF05394CF56}"/>
          </ac:spMkLst>
        </pc:spChg>
      </pc:sldChg>
      <pc:sldChg chg="addSp modSp add del mod ord">
        <pc:chgData name="Vlad-Costin Musat" userId="b297da41-d022-469d-99f3-b1c86ba895c8" providerId="ADAL" clId="{DA4B2CE1-A43B-4AA1-A8CE-E5B703038A3D}" dt="2023-10-20T08:48:31.428" v="3973" actId="14100"/>
        <pc:sldMkLst>
          <pc:docMk/>
          <pc:sldMk cId="1537838921" sldId="633"/>
        </pc:sldMkLst>
        <pc:spChg chg="add mod">
          <ac:chgData name="Vlad-Costin Musat" userId="b297da41-d022-469d-99f3-b1c86ba895c8" providerId="ADAL" clId="{DA4B2CE1-A43B-4AA1-A8CE-E5B703038A3D}" dt="2023-10-20T08:48:26.838" v="3972" actId="1076"/>
          <ac:spMkLst>
            <pc:docMk/>
            <pc:sldMk cId="1537838921" sldId="633"/>
            <ac:spMk id="2" creationId="{8913BA7E-3647-1B4B-1EA1-02B50D40D6DD}"/>
          </ac:spMkLst>
        </pc:spChg>
        <pc:spChg chg="mod">
          <ac:chgData name="Vlad-Costin Musat" userId="b297da41-d022-469d-99f3-b1c86ba895c8" providerId="ADAL" clId="{DA4B2CE1-A43B-4AA1-A8CE-E5B703038A3D}" dt="2023-10-20T08:48:31.428" v="3973" actId="14100"/>
          <ac:spMkLst>
            <pc:docMk/>
            <pc:sldMk cId="1537838921" sldId="633"/>
            <ac:spMk id="24" creationId="{9D26F7CB-8A73-0D0C-37A2-759378A73A9A}"/>
          </ac:spMkLst>
        </pc:spChg>
        <pc:picChg chg="mod">
          <ac:chgData name="Vlad-Costin Musat" userId="b297da41-d022-469d-99f3-b1c86ba895c8" providerId="ADAL" clId="{DA4B2CE1-A43B-4AA1-A8CE-E5B703038A3D}" dt="2023-10-20T08:48:26.838" v="3972" actId="1076"/>
          <ac:picMkLst>
            <pc:docMk/>
            <pc:sldMk cId="1537838921" sldId="633"/>
            <ac:picMk id="30" creationId="{32ED6C95-5C5C-8AC3-943F-7673D6D1BC30}"/>
          </ac:picMkLst>
        </pc:picChg>
      </pc:sldChg>
      <pc:sldChg chg="modSp add mod">
        <pc:chgData name="Vlad-Costin Musat" userId="b297da41-d022-469d-99f3-b1c86ba895c8" providerId="ADAL" clId="{DA4B2CE1-A43B-4AA1-A8CE-E5B703038A3D}" dt="2023-10-16T12:31:19.876" v="3891" actId="20577"/>
        <pc:sldMkLst>
          <pc:docMk/>
          <pc:sldMk cId="2470649301" sldId="634"/>
        </pc:sldMkLst>
        <pc:spChg chg="mod">
          <ac:chgData name="Vlad-Costin Musat" userId="b297da41-d022-469d-99f3-b1c86ba895c8" providerId="ADAL" clId="{DA4B2CE1-A43B-4AA1-A8CE-E5B703038A3D}" dt="2023-10-16T12:31:19.876" v="3891" actId="20577"/>
          <ac:spMkLst>
            <pc:docMk/>
            <pc:sldMk cId="2470649301" sldId="634"/>
            <ac:spMk id="11" creationId="{F4516B38-35E5-5865-BC02-81D4BCBF526F}"/>
          </ac:spMkLst>
        </pc:spChg>
        <pc:picChg chg="mod">
          <ac:chgData name="Vlad-Costin Musat" userId="b297da41-d022-469d-99f3-b1c86ba895c8" providerId="ADAL" clId="{DA4B2CE1-A43B-4AA1-A8CE-E5B703038A3D}" dt="2023-10-05T12:39:39.053" v="3136" actId="2085"/>
          <ac:picMkLst>
            <pc:docMk/>
            <pc:sldMk cId="2470649301" sldId="634"/>
            <ac:picMk id="15" creationId="{66A876D2-94C9-B041-7DEE-C3E6595B0C1B}"/>
          </ac:picMkLst>
        </pc:picChg>
        <pc:picChg chg="mod">
          <ac:chgData name="Vlad-Costin Musat" userId="b297da41-d022-469d-99f3-b1c86ba895c8" providerId="ADAL" clId="{DA4B2CE1-A43B-4AA1-A8CE-E5B703038A3D}" dt="2023-10-05T12:39:48.714" v="3138" actId="1076"/>
          <ac:picMkLst>
            <pc:docMk/>
            <pc:sldMk cId="2470649301" sldId="634"/>
            <ac:picMk id="16" creationId="{D57402A9-5BDE-2EA5-C602-39E9DF7E0C46}"/>
          </ac:picMkLst>
        </pc:picChg>
      </pc:sldChg>
      <pc:sldChg chg="add ord">
        <pc:chgData name="Vlad-Costin Musat" userId="b297da41-d022-469d-99f3-b1c86ba895c8" providerId="ADAL" clId="{DA4B2CE1-A43B-4AA1-A8CE-E5B703038A3D}" dt="2023-10-05T08:02:08.658" v="1036"/>
        <pc:sldMkLst>
          <pc:docMk/>
          <pc:sldMk cId="3868499435" sldId="635"/>
        </pc:sldMkLst>
      </pc:sldChg>
      <pc:sldChg chg="addSp delSp modSp add mod ord">
        <pc:chgData name="Vlad-Costin Musat" userId="b297da41-d022-469d-99f3-b1c86ba895c8" providerId="ADAL" clId="{DA4B2CE1-A43B-4AA1-A8CE-E5B703038A3D}" dt="2023-10-05T15:16:42.902" v="3665" actId="14826"/>
        <pc:sldMkLst>
          <pc:docMk/>
          <pc:sldMk cId="552868579" sldId="636"/>
        </pc:sldMkLst>
        <pc:spChg chg="mod">
          <ac:chgData name="Vlad-Costin Musat" userId="b297da41-d022-469d-99f3-b1c86ba895c8" providerId="ADAL" clId="{DA4B2CE1-A43B-4AA1-A8CE-E5B703038A3D}" dt="2023-10-05T13:05:25.015" v="3200" actId="1076"/>
          <ac:spMkLst>
            <pc:docMk/>
            <pc:sldMk cId="552868579" sldId="636"/>
            <ac:spMk id="9" creationId="{F997742E-AA0A-B03F-A781-11C71A40DCF0}"/>
          </ac:spMkLst>
        </pc:spChg>
        <pc:spChg chg="del">
          <ac:chgData name="Vlad-Costin Musat" userId="b297da41-d022-469d-99f3-b1c86ba895c8" providerId="ADAL" clId="{DA4B2CE1-A43B-4AA1-A8CE-E5B703038A3D}" dt="2023-10-05T13:06:12.253" v="3210" actId="478"/>
          <ac:spMkLst>
            <pc:docMk/>
            <pc:sldMk cId="552868579" sldId="636"/>
            <ac:spMk id="13" creationId="{6723EEA6-5629-B7A7-BCD2-CADF4DA6DE89}"/>
          </ac:spMkLst>
        </pc:spChg>
        <pc:graphicFrameChg chg="modGraphic">
          <ac:chgData name="Vlad-Costin Musat" userId="b297da41-d022-469d-99f3-b1c86ba895c8" providerId="ADAL" clId="{DA4B2CE1-A43B-4AA1-A8CE-E5B703038A3D}" dt="2023-10-05T13:15:29.257" v="3220" actId="20577"/>
          <ac:graphicFrameMkLst>
            <pc:docMk/>
            <pc:sldMk cId="552868579" sldId="636"/>
            <ac:graphicFrameMk id="57" creationId="{102F205B-2A8E-5873-8F89-1F4444F6D26B}"/>
          </ac:graphicFrameMkLst>
        </pc:graphicFrameChg>
        <pc:picChg chg="add del mod">
          <ac:chgData name="Vlad-Costin Musat" userId="b297da41-d022-469d-99f3-b1c86ba895c8" providerId="ADAL" clId="{DA4B2CE1-A43B-4AA1-A8CE-E5B703038A3D}" dt="2023-10-05T13:05:01.808" v="3195" actId="21"/>
          <ac:picMkLst>
            <pc:docMk/>
            <pc:sldMk cId="552868579" sldId="636"/>
            <ac:picMk id="8" creationId="{B16159E3-CBB5-2B95-B5E8-0EF0E82A3AEE}"/>
          </ac:picMkLst>
        </pc:picChg>
        <pc:picChg chg="add del mod">
          <ac:chgData name="Vlad-Costin Musat" userId="b297da41-d022-469d-99f3-b1c86ba895c8" providerId="ADAL" clId="{DA4B2CE1-A43B-4AA1-A8CE-E5B703038A3D}" dt="2023-10-05T13:05:57.265" v="3204" actId="21"/>
          <ac:picMkLst>
            <pc:docMk/>
            <pc:sldMk cId="552868579" sldId="636"/>
            <ac:picMk id="14" creationId="{2AF71251-3805-8131-D7A7-C91AF7ADCAFE}"/>
          </ac:picMkLst>
        </pc:picChg>
        <pc:picChg chg="mod">
          <ac:chgData name="Vlad-Costin Musat" userId="b297da41-d022-469d-99f3-b1c86ba895c8" providerId="ADAL" clId="{DA4B2CE1-A43B-4AA1-A8CE-E5B703038A3D}" dt="2023-10-05T13:06:36.657" v="3215" actId="14826"/>
          <ac:picMkLst>
            <pc:docMk/>
            <pc:sldMk cId="552868579" sldId="636"/>
            <ac:picMk id="16" creationId="{11BE9484-1F28-C4A1-31E1-2BF6F1240C37}"/>
          </ac:picMkLst>
        </pc:picChg>
        <pc:picChg chg="mod">
          <ac:chgData name="Vlad-Costin Musat" userId="b297da41-d022-469d-99f3-b1c86ba895c8" providerId="ADAL" clId="{DA4B2CE1-A43B-4AA1-A8CE-E5B703038A3D}" dt="2023-10-05T15:16:42.902" v="3665" actId="14826"/>
          <ac:picMkLst>
            <pc:docMk/>
            <pc:sldMk cId="552868579" sldId="636"/>
            <ac:picMk id="17" creationId="{81A5F148-1A8F-6CE2-1714-DBE842E7AA6C}"/>
          </ac:picMkLst>
        </pc:picChg>
        <pc:picChg chg="add del mod">
          <ac:chgData name="Vlad-Costin Musat" userId="b297da41-d022-469d-99f3-b1c86ba895c8" providerId="ADAL" clId="{DA4B2CE1-A43B-4AA1-A8CE-E5B703038A3D}" dt="2023-10-05T13:06:07.235" v="3208" actId="21"/>
          <ac:picMkLst>
            <pc:docMk/>
            <pc:sldMk cId="552868579" sldId="636"/>
            <ac:picMk id="18" creationId="{E1538FCF-3E7F-9B5D-332F-AADEC241B6AE}"/>
          </ac:picMkLst>
        </pc:picChg>
        <pc:picChg chg="mod">
          <ac:chgData name="Vlad-Costin Musat" userId="b297da41-d022-469d-99f3-b1c86ba895c8" providerId="ADAL" clId="{DA4B2CE1-A43B-4AA1-A8CE-E5B703038A3D}" dt="2023-10-05T13:06:00.757" v="3205" actId="14826"/>
          <ac:picMkLst>
            <pc:docMk/>
            <pc:sldMk cId="552868579" sldId="636"/>
            <ac:picMk id="20" creationId="{AF8F917C-430B-A4CE-AA48-CB5706DDBE12}"/>
          </ac:picMkLst>
        </pc:picChg>
        <pc:picChg chg="mod">
          <ac:chgData name="Vlad-Costin Musat" userId="b297da41-d022-469d-99f3-b1c86ba895c8" providerId="ADAL" clId="{DA4B2CE1-A43B-4AA1-A8CE-E5B703038A3D}" dt="2023-10-05T13:06:10.191" v="3209" actId="14826"/>
          <ac:picMkLst>
            <pc:docMk/>
            <pc:sldMk cId="552868579" sldId="636"/>
            <ac:picMk id="21" creationId="{AF4A66AE-E9AC-04C1-BAEF-E08E5273991E}"/>
          </ac:picMkLst>
        </pc:picChg>
        <pc:picChg chg="add del mod">
          <ac:chgData name="Vlad-Costin Musat" userId="b297da41-d022-469d-99f3-b1c86ba895c8" providerId="ADAL" clId="{DA4B2CE1-A43B-4AA1-A8CE-E5B703038A3D}" dt="2023-10-05T13:06:33.936" v="3214" actId="21"/>
          <ac:picMkLst>
            <pc:docMk/>
            <pc:sldMk cId="552868579" sldId="636"/>
            <ac:picMk id="22" creationId="{B52872C2-6052-9246-7F52-987F835DAECB}"/>
          </ac:picMkLst>
        </pc:picChg>
        <pc:picChg chg="add del mod">
          <ac:chgData name="Vlad-Costin Musat" userId="b297da41-d022-469d-99f3-b1c86ba895c8" providerId="ADAL" clId="{DA4B2CE1-A43B-4AA1-A8CE-E5B703038A3D}" dt="2023-10-05T15:16:39.722" v="3664" actId="21"/>
          <ac:picMkLst>
            <pc:docMk/>
            <pc:sldMk cId="552868579" sldId="636"/>
            <ac:picMk id="26" creationId="{1D3D3A8C-6ADF-8AEA-9965-8032FCAEA573}"/>
          </ac:picMkLst>
        </pc:picChg>
        <pc:cxnChg chg="del">
          <ac:chgData name="Vlad-Costin Musat" userId="b297da41-d022-469d-99f3-b1c86ba895c8" providerId="ADAL" clId="{DA4B2CE1-A43B-4AA1-A8CE-E5B703038A3D}" dt="2023-10-05T13:06:02.736" v="3206" actId="478"/>
          <ac:cxnSpMkLst>
            <pc:docMk/>
            <pc:sldMk cId="552868579" sldId="636"/>
            <ac:cxnSpMk id="11" creationId="{7D85BCF5-1784-8365-5FC4-480D5944C31C}"/>
          </ac:cxnSpMkLst>
        </pc:cxnChg>
        <pc:cxnChg chg="del">
          <ac:chgData name="Vlad-Costin Musat" userId="b297da41-d022-469d-99f3-b1c86ba895c8" providerId="ADAL" clId="{DA4B2CE1-A43B-4AA1-A8CE-E5B703038A3D}" dt="2023-10-05T13:06:13.824" v="3211" actId="478"/>
          <ac:cxnSpMkLst>
            <pc:docMk/>
            <pc:sldMk cId="552868579" sldId="636"/>
            <ac:cxnSpMk id="12" creationId="{7DD5DA34-77ED-862C-BBFB-992BD4EFFC4D}"/>
          </ac:cxnSpMkLst>
        </pc:cxnChg>
        <pc:cxnChg chg="mod">
          <ac:chgData name="Vlad-Costin Musat" userId="b297da41-d022-469d-99f3-b1c86ba895c8" providerId="ADAL" clId="{DA4B2CE1-A43B-4AA1-A8CE-E5B703038A3D}" dt="2023-10-05T13:06:05.975" v="3207" actId="1076"/>
          <ac:cxnSpMkLst>
            <pc:docMk/>
            <pc:sldMk cId="552868579" sldId="636"/>
            <ac:cxnSpMk id="24" creationId="{2AF7553A-ACCC-D432-C139-D62B277F8259}"/>
          </ac:cxnSpMkLst>
        </pc:cxnChg>
        <pc:cxnChg chg="mod">
          <ac:chgData name="Vlad-Costin Musat" userId="b297da41-d022-469d-99f3-b1c86ba895c8" providerId="ADAL" clId="{DA4B2CE1-A43B-4AA1-A8CE-E5B703038A3D}" dt="2023-10-05T13:06:20.005" v="3212" actId="1076"/>
          <ac:cxnSpMkLst>
            <pc:docMk/>
            <pc:sldMk cId="552868579" sldId="636"/>
            <ac:cxnSpMk id="25" creationId="{D3F1AB80-10DE-31D6-F622-974D6E6644A8}"/>
          </ac:cxnSpMkLst>
        </pc:cxnChg>
      </pc:sldChg>
      <pc:sldChg chg="addSp delSp modSp new mod ord">
        <pc:chgData name="Vlad-Costin Musat" userId="b297da41-d022-469d-99f3-b1c86ba895c8" providerId="ADAL" clId="{DA4B2CE1-A43B-4AA1-A8CE-E5B703038A3D}" dt="2023-10-04T16:06:09.176" v="512" actId="1076"/>
        <pc:sldMkLst>
          <pc:docMk/>
          <pc:sldMk cId="1701242885" sldId="637"/>
        </pc:sldMkLst>
        <pc:spChg chg="mod">
          <ac:chgData name="Vlad-Costin Musat" userId="b297da41-d022-469d-99f3-b1c86ba895c8" providerId="ADAL" clId="{DA4B2CE1-A43B-4AA1-A8CE-E5B703038A3D}" dt="2023-10-04T16:05:27.385" v="508" actId="20577"/>
          <ac:spMkLst>
            <pc:docMk/>
            <pc:sldMk cId="1701242885" sldId="637"/>
            <ac:spMk id="2" creationId="{EA997528-E9AA-5B58-3CD2-2CA5F76BC233}"/>
          </ac:spMkLst>
        </pc:spChg>
        <pc:spChg chg="mod">
          <ac:chgData name="Vlad-Costin Musat" userId="b297da41-d022-469d-99f3-b1c86ba895c8" providerId="ADAL" clId="{DA4B2CE1-A43B-4AA1-A8CE-E5B703038A3D}" dt="2023-10-04T16:01:22.366" v="299" actId="20577"/>
          <ac:spMkLst>
            <pc:docMk/>
            <pc:sldMk cId="1701242885" sldId="637"/>
            <ac:spMk id="3" creationId="{CA2E1B22-9238-B383-B750-23EAC06FC736}"/>
          </ac:spMkLst>
        </pc:spChg>
        <pc:picChg chg="add mod">
          <ac:chgData name="Vlad-Costin Musat" userId="b297da41-d022-469d-99f3-b1c86ba895c8" providerId="ADAL" clId="{DA4B2CE1-A43B-4AA1-A8CE-E5B703038A3D}" dt="2023-10-04T16:04:43.039" v="505" actId="1076"/>
          <ac:picMkLst>
            <pc:docMk/>
            <pc:sldMk cId="1701242885" sldId="637"/>
            <ac:picMk id="7" creationId="{7171EDD5-A063-89DB-604B-23F8A9EC3529}"/>
          </ac:picMkLst>
        </pc:picChg>
        <pc:picChg chg="add mod">
          <ac:chgData name="Vlad-Costin Musat" userId="b297da41-d022-469d-99f3-b1c86ba895c8" providerId="ADAL" clId="{DA4B2CE1-A43B-4AA1-A8CE-E5B703038A3D}" dt="2023-10-04T16:04:41.364" v="504" actId="1076"/>
          <ac:picMkLst>
            <pc:docMk/>
            <pc:sldMk cId="1701242885" sldId="637"/>
            <ac:picMk id="8" creationId="{491FE9B1-07CD-479F-F6A6-4917929DE556}"/>
          </ac:picMkLst>
        </pc:picChg>
        <pc:picChg chg="add del mod">
          <ac:chgData name="Vlad-Costin Musat" userId="b297da41-d022-469d-99f3-b1c86ba895c8" providerId="ADAL" clId="{DA4B2CE1-A43B-4AA1-A8CE-E5B703038A3D}" dt="2023-10-04T16:01:43.232" v="303" actId="478"/>
          <ac:picMkLst>
            <pc:docMk/>
            <pc:sldMk cId="1701242885" sldId="637"/>
            <ac:picMk id="9" creationId="{6763C947-6803-147A-5F34-47274D0EE85A}"/>
          </ac:picMkLst>
        </pc:picChg>
        <pc:picChg chg="add mod">
          <ac:chgData name="Vlad-Costin Musat" userId="b297da41-d022-469d-99f3-b1c86ba895c8" providerId="ADAL" clId="{DA4B2CE1-A43B-4AA1-A8CE-E5B703038A3D}" dt="2023-10-04T16:06:09.176" v="512" actId="1076"/>
          <ac:picMkLst>
            <pc:docMk/>
            <pc:sldMk cId="1701242885" sldId="637"/>
            <ac:picMk id="11" creationId="{B6C3CCE5-D9C3-578F-855A-F70BF23DD9C6}"/>
          </ac:picMkLst>
        </pc:picChg>
      </pc:sldChg>
      <pc:sldChg chg="addSp delSp modSp new mod">
        <pc:chgData name="Vlad-Costin Musat" userId="b297da41-d022-469d-99f3-b1c86ba895c8" providerId="ADAL" clId="{DA4B2CE1-A43B-4AA1-A8CE-E5B703038A3D}" dt="2023-10-05T13:02:38.379" v="3163"/>
        <pc:sldMkLst>
          <pc:docMk/>
          <pc:sldMk cId="2120266477" sldId="638"/>
        </pc:sldMkLst>
        <pc:spChg chg="del mod">
          <ac:chgData name="Vlad-Costin Musat" userId="b297da41-d022-469d-99f3-b1c86ba895c8" providerId="ADAL" clId="{DA4B2CE1-A43B-4AA1-A8CE-E5B703038A3D}" dt="2023-10-04T16:06:38.875" v="544" actId="478"/>
          <ac:spMkLst>
            <pc:docMk/>
            <pc:sldMk cId="2120266477" sldId="638"/>
            <ac:spMk id="2" creationId="{1F1003E8-53BC-B916-5AD8-FC903751A478}"/>
          </ac:spMkLst>
        </pc:spChg>
        <pc:spChg chg="mod">
          <ac:chgData name="Vlad-Costin Musat" userId="b297da41-d022-469d-99f3-b1c86ba895c8" providerId="ADAL" clId="{DA4B2CE1-A43B-4AA1-A8CE-E5B703038A3D}" dt="2023-10-04T16:19:52.975" v="946" actId="20577"/>
          <ac:spMkLst>
            <pc:docMk/>
            <pc:sldMk cId="2120266477" sldId="638"/>
            <ac:spMk id="3" creationId="{68A6F095-C02A-0222-203A-BD42A5183D55}"/>
          </ac:spMkLst>
        </pc:spChg>
        <pc:spChg chg="add del mod">
          <ac:chgData name="Vlad-Costin Musat" userId="b297da41-d022-469d-99f3-b1c86ba895c8" providerId="ADAL" clId="{DA4B2CE1-A43B-4AA1-A8CE-E5B703038A3D}" dt="2023-10-04T16:06:44.913" v="546" actId="478"/>
          <ac:spMkLst>
            <pc:docMk/>
            <pc:sldMk cId="2120266477" sldId="638"/>
            <ac:spMk id="7" creationId="{F5181E05-E3B5-ADBA-7318-894E260AD4D7}"/>
          </ac:spMkLst>
        </pc:spChg>
        <pc:spChg chg="add mod">
          <ac:chgData name="Vlad-Costin Musat" userId="b297da41-d022-469d-99f3-b1c86ba895c8" providerId="ADAL" clId="{DA4B2CE1-A43B-4AA1-A8CE-E5B703038A3D}" dt="2023-10-04T16:08:51.381" v="568" actId="14100"/>
          <ac:spMkLst>
            <pc:docMk/>
            <pc:sldMk cId="2120266477" sldId="638"/>
            <ac:spMk id="8" creationId="{6ECA2132-C7B7-CABC-60E3-4C11EB3C7E66}"/>
          </ac:spMkLst>
        </pc:spChg>
        <pc:spChg chg="add mod">
          <ac:chgData name="Vlad-Costin Musat" userId="b297da41-d022-469d-99f3-b1c86ba895c8" providerId="ADAL" clId="{DA4B2CE1-A43B-4AA1-A8CE-E5B703038A3D}" dt="2023-10-04T16:10:09.623" v="578" actId="1076"/>
          <ac:spMkLst>
            <pc:docMk/>
            <pc:sldMk cId="2120266477" sldId="638"/>
            <ac:spMk id="9" creationId="{8EB6178E-F4DB-30CA-2A6E-5F1A4D351CAA}"/>
          </ac:spMkLst>
        </pc:spChg>
        <pc:spChg chg="add del mod">
          <ac:chgData name="Vlad-Costin Musat" userId="b297da41-d022-469d-99f3-b1c86ba895c8" providerId="ADAL" clId="{DA4B2CE1-A43B-4AA1-A8CE-E5B703038A3D}" dt="2023-10-04T16:19:49.162" v="937" actId="478"/>
          <ac:spMkLst>
            <pc:docMk/>
            <pc:sldMk cId="2120266477" sldId="638"/>
            <ac:spMk id="10" creationId="{C07CA942-3316-061E-5DC4-FD02F16F07F8}"/>
          </ac:spMkLst>
        </pc:spChg>
        <pc:spChg chg="add del mod">
          <ac:chgData name="Vlad-Costin Musat" userId="b297da41-d022-469d-99f3-b1c86ba895c8" providerId="ADAL" clId="{DA4B2CE1-A43B-4AA1-A8CE-E5B703038A3D}" dt="2023-10-05T13:02:38.036" v="3162" actId="478"/>
          <ac:spMkLst>
            <pc:docMk/>
            <pc:sldMk cId="2120266477" sldId="638"/>
            <ac:spMk id="12" creationId="{0DF3E0DD-97CB-B618-8A52-1FCFA14F718F}"/>
          </ac:spMkLst>
        </pc:spChg>
        <pc:spChg chg="add del mod">
          <ac:chgData name="Vlad-Costin Musat" userId="b297da41-d022-469d-99f3-b1c86ba895c8" providerId="ADAL" clId="{DA4B2CE1-A43B-4AA1-A8CE-E5B703038A3D}" dt="2023-10-04T16:06:42.560" v="545" actId="478"/>
          <ac:spMkLst>
            <pc:docMk/>
            <pc:sldMk cId="2120266477" sldId="638"/>
            <ac:spMk id="12" creationId="{8D85DE18-B91B-CDDF-3F66-7E7E5C09CD44}"/>
          </ac:spMkLst>
        </pc:spChg>
        <pc:spChg chg="add del mod">
          <ac:chgData name="Vlad-Costin Musat" userId="b297da41-d022-469d-99f3-b1c86ba895c8" providerId="ADAL" clId="{DA4B2CE1-A43B-4AA1-A8CE-E5B703038A3D}" dt="2023-10-04T16:06:42.560" v="545" actId="478"/>
          <ac:spMkLst>
            <pc:docMk/>
            <pc:sldMk cId="2120266477" sldId="638"/>
            <ac:spMk id="13" creationId="{DC455A2D-3B99-5032-684A-FA93AA55D025}"/>
          </ac:spMkLst>
        </pc:spChg>
        <pc:spChg chg="add mod">
          <ac:chgData name="Vlad-Costin Musat" userId="b297da41-d022-469d-99f3-b1c86ba895c8" providerId="ADAL" clId="{DA4B2CE1-A43B-4AA1-A8CE-E5B703038A3D}" dt="2023-10-05T08:29:43.479" v="1375" actId="1582"/>
          <ac:spMkLst>
            <pc:docMk/>
            <pc:sldMk cId="2120266477" sldId="638"/>
            <ac:spMk id="14" creationId="{AB135884-F51B-5838-CA79-64BA9AF14261}"/>
          </ac:spMkLst>
        </pc:spChg>
        <pc:spChg chg="add del mod">
          <ac:chgData name="Vlad-Costin Musat" userId="b297da41-d022-469d-99f3-b1c86ba895c8" providerId="ADAL" clId="{DA4B2CE1-A43B-4AA1-A8CE-E5B703038A3D}" dt="2023-10-04T16:06:48.600" v="548" actId="478"/>
          <ac:spMkLst>
            <pc:docMk/>
            <pc:sldMk cId="2120266477" sldId="638"/>
            <ac:spMk id="14" creationId="{ED8B704F-0507-725F-B3A3-75F8640A8941}"/>
          </ac:spMkLst>
        </pc:spChg>
        <pc:spChg chg="add del mod">
          <ac:chgData name="Vlad-Costin Musat" userId="b297da41-d022-469d-99f3-b1c86ba895c8" providerId="ADAL" clId="{DA4B2CE1-A43B-4AA1-A8CE-E5B703038A3D}" dt="2023-10-04T16:06:50.920" v="549" actId="478"/>
          <ac:spMkLst>
            <pc:docMk/>
            <pc:sldMk cId="2120266477" sldId="638"/>
            <ac:spMk id="15" creationId="{80EA8D82-E381-BB37-1E52-EC9EFC66100E}"/>
          </ac:spMkLst>
        </pc:spChg>
        <pc:spChg chg="add mod">
          <ac:chgData name="Vlad-Costin Musat" userId="b297da41-d022-469d-99f3-b1c86ba895c8" providerId="ADAL" clId="{DA4B2CE1-A43B-4AA1-A8CE-E5B703038A3D}" dt="2023-10-05T08:13:33.795" v="1148" actId="1038"/>
          <ac:spMkLst>
            <pc:docMk/>
            <pc:sldMk cId="2120266477" sldId="638"/>
            <ac:spMk id="15" creationId="{EFEFFD5A-4B7F-DAF2-592D-BD6B4A84DB3A}"/>
          </ac:spMkLst>
        </pc:spChg>
        <pc:spChg chg="add del mod">
          <ac:chgData name="Vlad-Costin Musat" userId="b297da41-d022-469d-99f3-b1c86ba895c8" providerId="ADAL" clId="{DA4B2CE1-A43B-4AA1-A8CE-E5B703038A3D}" dt="2023-10-04T16:06:50.920" v="549" actId="478"/>
          <ac:spMkLst>
            <pc:docMk/>
            <pc:sldMk cId="2120266477" sldId="638"/>
            <ac:spMk id="16" creationId="{228572DE-A76D-34B3-5FC6-2AB6B2B4F6F9}"/>
          </ac:spMkLst>
        </pc:spChg>
        <pc:spChg chg="add mod">
          <ac:chgData name="Vlad-Costin Musat" userId="b297da41-d022-469d-99f3-b1c86ba895c8" providerId="ADAL" clId="{DA4B2CE1-A43B-4AA1-A8CE-E5B703038A3D}" dt="2023-10-05T08:13:48.070" v="1150" actId="1076"/>
          <ac:spMkLst>
            <pc:docMk/>
            <pc:sldMk cId="2120266477" sldId="638"/>
            <ac:spMk id="16" creationId="{BCF53C4B-7733-5DF6-D6ED-3340C874C7A1}"/>
          </ac:spMkLst>
        </pc:spChg>
        <pc:spChg chg="add mod">
          <ac:chgData name="Vlad-Costin Musat" userId="b297da41-d022-469d-99f3-b1c86ba895c8" providerId="ADAL" clId="{DA4B2CE1-A43B-4AA1-A8CE-E5B703038A3D}" dt="2023-10-05T08:16:47.924" v="1189" actId="1076"/>
          <ac:spMkLst>
            <pc:docMk/>
            <pc:sldMk cId="2120266477" sldId="638"/>
            <ac:spMk id="17" creationId="{AC6CCC8C-071A-F1DC-8C54-D2A64B696561}"/>
          </ac:spMkLst>
        </pc:spChg>
        <pc:spChg chg="add del mod">
          <ac:chgData name="Vlad-Costin Musat" userId="b297da41-d022-469d-99f3-b1c86ba895c8" providerId="ADAL" clId="{DA4B2CE1-A43B-4AA1-A8CE-E5B703038A3D}" dt="2023-10-04T16:06:50.920" v="549" actId="478"/>
          <ac:spMkLst>
            <pc:docMk/>
            <pc:sldMk cId="2120266477" sldId="638"/>
            <ac:spMk id="17" creationId="{D86CE811-AC62-355F-2198-A2FFDDAAEBC2}"/>
          </ac:spMkLst>
        </pc:spChg>
        <pc:spChg chg="add mod">
          <ac:chgData name="Vlad-Costin Musat" userId="b297da41-d022-469d-99f3-b1c86ba895c8" providerId="ADAL" clId="{DA4B2CE1-A43B-4AA1-A8CE-E5B703038A3D}" dt="2023-10-04T16:10:09.623" v="578" actId="1076"/>
          <ac:spMkLst>
            <pc:docMk/>
            <pc:sldMk cId="2120266477" sldId="638"/>
            <ac:spMk id="18" creationId="{6CECE655-77AF-676E-932B-A48956381579}"/>
          </ac:spMkLst>
        </pc:spChg>
        <pc:spChg chg="add mod">
          <ac:chgData name="Vlad-Costin Musat" userId="b297da41-d022-469d-99f3-b1c86ba895c8" providerId="ADAL" clId="{DA4B2CE1-A43B-4AA1-A8CE-E5B703038A3D}" dt="2023-10-05T13:02:38.379" v="3163"/>
          <ac:spMkLst>
            <pc:docMk/>
            <pc:sldMk cId="2120266477" sldId="638"/>
            <ac:spMk id="29" creationId="{4CC1D0FA-8B65-7164-B12B-9AC5A3A779C2}"/>
          </ac:spMkLst>
        </pc:spChg>
        <pc:spChg chg="add del mod">
          <ac:chgData name="Vlad-Costin Musat" userId="b297da41-d022-469d-99f3-b1c86ba895c8" providerId="ADAL" clId="{DA4B2CE1-A43B-4AA1-A8CE-E5B703038A3D}" dt="2023-10-04T16:13:59.396" v="661" actId="767"/>
          <ac:spMkLst>
            <pc:docMk/>
            <pc:sldMk cId="2120266477" sldId="638"/>
            <ac:spMk id="42" creationId="{8FE53E65-FCD2-AC78-00C4-3729AE53CB70}"/>
          </ac:spMkLst>
        </pc:spChg>
        <pc:spChg chg="add mod">
          <ac:chgData name="Vlad-Costin Musat" userId="b297da41-d022-469d-99f3-b1c86ba895c8" providerId="ADAL" clId="{DA4B2CE1-A43B-4AA1-A8CE-E5B703038A3D}" dt="2023-10-05T08:29:11.135" v="1371" actId="207"/>
          <ac:spMkLst>
            <pc:docMk/>
            <pc:sldMk cId="2120266477" sldId="638"/>
            <ac:spMk id="43" creationId="{B9F5715C-6DC3-65E2-24F3-1BC8FC39945E}"/>
          </ac:spMkLst>
        </pc:spChg>
        <pc:picChg chg="add mod modCrop">
          <ac:chgData name="Vlad-Costin Musat" userId="b297da41-d022-469d-99f3-b1c86ba895c8" providerId="ADAL" clId="{DA4B2CE1-A43B-4AA1-A8CE-E5B703038A3D}" dt="2023-10-05T08:29:27.896" v="1374" actId="732"/>
          <ac:picMkLst>
            <pc:docMk/>
            <pc:sldMk cId="2120266477" sldId="638"/>
            <ac:picMk id="7" creationId="{23E1B339-AFE6-9AF5-B191-5F35DED42DA9}"/>
          </ac:picMkLst>
        </pc:picChg>
        <pc:picChg chg="add mod modCrop">
          <ac:chgData name="Vlad-Costin Musat" userId="b297da41-d022-469d-99f3-b1c86ba895c8" providerId="ADAL" clId="{DA4B2CE1-A43B-4AA1-A8CE-E5B703038A3D}" dt="2023-10-05T08:29:20.593" v="1373" actId="1076"/>
          <ac:picMkLst>
            <pc:docMk/>
            <pc:sldMk cId="2120266477" sldId="638"/>
            <ac:picMk id="10" creationId="{29456E87-BC19-0B4D-DFCF-7B441D74BC74}"/>
          </ac:picMkLst>
        </pc:picChg>
        <pc:cxnChg chg="add mod ord">
          <ac:chgData name="Vlad-Costin Musat" userId="b297da41-d022-469d-99f3-b1c86ba895c8" providerId="ADAL" clId="{DA4B2CE1-A43B-4AA1-A8CE-E5B703038A3D}" dt="2023-10-05T08:27:43.473" v="1198" actId="166"/>
          <ac:cxnSpMkLst>
            <pc:docMk/>
            <pc:sldMk cId="2120266477" sldId="638"/>
            <ac:cxnSpMk id="11" creationId="{5EA1DA43-B7EE-B83F-39B9-454A968FAF59}"/>
          </ac:cxnSpMkLst>
        </pc:cxnChg>
        <pc:cxnChg chg="add del mod">
          <ac:chgData name="Vlad-Costin Musat" userId="b297da41-d022-469d-99f3-b1c86ba895c8" providerId="ADAL" clId="{DA4B2CE1-A43B-4AA1-A8CE-E5B703038A3D}" dt="2023-10-04T16:06:46.761" v="547" actId="478"/>
          <ac:cxnSpMkLst>
            <pc:docMk/>
            <pc:sldMk cId="2120266477" sldId="638"/>
            <ac:cxnSpMk id="11" creationId="{BFD1DD2E-33B2-73C8-873C-A09158A290CB}"/>
          </ac:cxnSpMkLst>
        </pc:cxnChg>
        <pc:cxnChg chg="add mod">
          <ac:chgData name="Vlad-Costin Musat" userId="b297da41-d022-469d-99f3-b1c86ba895c8" providerId="ADAL" clId="{DA4B2CE1-A43B-4AA1-A8CE-E5B703038A3D}" dt="2023-10-05T08:08:49.785" v="1131" actId="14100"/>
          <ac:cxnSpMkLst>
            <pc:docMk/>
            <pc:sldMk cId="2120266477" sldId="638"/>
            <ac:cxnSpMk id="19" creationId="{3576EE4C-3716-922F-49DE-A579C6A12E47}"/>
          </ac:cxnSpMkLst>
        </pc:cxnChg>
        <pc:cxnChg chg="add mod">
          <ac:chgData name="Vlad-Costin Musat" userId="b297da41-d022-469d-99f3-b1c86ba895c8" providerId="ADAL" clId="{DA4B2CE1-A43B-4AA1-A8CE-E5B703038A3D}" dt="2023-10-05T08:27:24.430" v="1196" actId="14100"/>
          <ac:cxnSpMkLst>
            <pc:docMk/>
            <pc:sldMk cId="2120266477" sldId="638"/>
            <ac:cxnSpMk id="20" creationId="{3AB3121E-8851-1859-705C-D6F0CB8FDE16}"/>
          </ac:cxnSpMkLst>
        </pc:cxnChg>
        <pc:cxnChg chg="add mod">
          <ac:chgData name="Vlad-Costin Musat" userId="b297da41-d022-469d-99f3-b1c86ba895c8" providerId="ADAL" clId="{DA4B2CE1-A43B-4AA1-A8CE-E5B703038A3D}" dt="2023-10-05T08:35:02.900" v="1390" actId="1582"/>
          <ac:cxnSpMkLst>
            <pc:docMk/>
            <pc:sldMk cId="2120266477" sldId="638"/>
            <ac:cxnSpMk id="24" creationId="{6194953D-2B11-B6CB-C34A-78EEF322D267}"/>
          </ac:cxnSpMkLst>
        </pc:cxnChg>
        <pc:cxnChg chg="add mod">
          <ac:chgData name="Vlad-Costin Musat" userId="b297da41-d022-469d-99f3-b1c86ba895c8" providerId="ADAL" clId="{DA4B2CE1-A43B-4AA1-A8CE-E5B703038A3D}" dt="2023-10-05T08:35:02.900" v="1390" actId="1582"/>
          <ac:cxnSpMkLst>
            <pc:docMk/>
            <pc:sldMk cId="2120266477" sldId="638"/>
            <ac:cxnSpMk id="25" creationId="{DAC79CDD-0F30-E4C9-99D8-AB6EDD770767}"/>
          </ac:cxnSpMkLst>
        </pc:cxnChg>
        <pc:cxnChg chg="add mod">
          <ac:chgData name="Vlad-Costin Musat" userId="b297da41-d022-469d-99f3-b1c86ba895c8" providerId="ADAL" clId="{DA4B2CE1-A43B-4AA1-A8CE-E5B703038A3D}" dt="2023-10-05T08:35:12.371" v="1392" actId="1076"/>
          <ac:cxnSpMkLst>
            <pc:docMk/>
            <pc:sldMk cId="2120266477" sldId="638"/>
            <ac:cxnSpMk id="26" creationId="{55E5EB75-76AE-205D-82F2-359360FDC532}"/>
          </ac:cxnSpMkLst>
        </pc:cxnChg>
        <pc:cxnChg chg="add mod">
          <ac:chgData name="Vlad-Costin Musat" userId="b297da41-d022-469d-99f3-b1c86ba895c8" providerId="ADAL" clId="{DA4B2CE1-A43B-4AA1-A8CE-E5B703038A3D}" dt="2023-10-04T16:14:02.059" v="670" actId="14100"/>
          <ac:cxnSpMkLst>
            <pc:docMk/>
            <pc:sldMk cId="2120266477" sldId="638"/>
            <ac:cxnSpMk id="27" creationId="{DC3B9F86-CF57-C6C2-A528-2185E049ADD7}"/>
          </ac:cxnSpMkLst>
        </pc:cxnChg>
        <pc:cxnChg chg="add mod">
          <ac:chgData name="Vlad-Costin Musat" userId="b297da41-d022-469d-99f3-b1c86ba895c8" providerId="ADAL" clId="{DA4B2CE1-A43B-4AA1-A8CE-E5B703038A3D}" dt="2023-10-05T08:35:12.371" v="1392" actId="1076"/>
          <ac:cxnSpMkLst>
            <pc:docMk/>
            <pc:sldMk cId="2120266477" sldId="638"/>
            <ac:cxnSpMk id="28" creationId="{B6D8F32E-59E0-9EA2-04EB-DF2F61649AFE}"/>
          </ac:cxnSpMkLst>
        </pc:cxnChg>
        <pc:cxnChg chg="add mod">
          <ac:chgData name="Vlad-Costin Musat" userId="b297da41-d022-469d-99f3-b1c86ba895c8" providerId="ADAL" clId="{DA4B2CE1-A43B-4AA1-A8CE-E5B703038A3D}" dt="2023-10-04T16:14:02.438" v="671" actId="14100"/>
          <ac:cxnSpMkLst>
            <pc:docMk/>
            <pc:sldMk cId="2120266477" sldId="638"/>
            <ac:cxnSpMk id="30" creationId="{8BA77FD6-9199-DA45-440D-8AF8BC9A46FD}"/>
          </ac:cxnSpMkLst>
        </pc:cxnChg>
        <pc:cxnChg chg="add mod">
          <ac:chgData name="Vlad-Costin Musat" userId="b297da41-d022-469d-99f3-b1c86ba895c8" providerId="ADAL" clId="{DA4B2CE1-A43B-4AA1-A8CE-E5B703038A3D}" dt="2023-10-04T16:12:10.897" v="597"/>
          <ac:cxnSpMkLst>
            <pc:docMk/>
            <pc:sldMk cId="2120266477" sldId="638"/>
            <ac:cxnSpMk id="32" creationId="{D386216F-3AD5-051D-2EBD-498488CA44E0}"/>
          </ac:cxnSpMkLst>
        </pc:cxnChg>
        <pc:cxnChg chg="add del mod">
          <ac:chgData name="Vlad-Costin Musat" userId="b297da41-d022-469d-99f3-b1c86ba895c8" providerId="ADAL" clId="{DA4B2CE1-A43B-4AA1-A8CE-E5B703038A3D}" dt="2023-10-04T16:14:01.758" v="669"/>
          <ac:cxnSpMkLst>
            <pc:docMk/>
            <pc:sldMk cId="2120266477" sldId="638"/>
            <ac:cxnSpMk id="38" creationId="{29341D06-F212-84A4-F0D1-AF633ABB4B2E}"/>
          </ac:cxnSpMkLst>
        </pc:cxnChg>
        <pc:cxnChg chg="add del mod">
          <ac:chgData name="Vlad-Costin Musat" userId="b297da41-d022-469d-99f3-b1c86ba895c8" providerId="ADAL" clId="{DA4B2CE1-A43B-4AA1-A8CE-E5B703038A3D}" dt="2023-10-04T16:14:00.847" v="666"/>
          <ac:cxnSpMkLst>
            <pc:docMk/>
            <pc:sldMk cId="2120266477" sldId="638"/>
            <ac:cxnSpMk id="40" creationId="{B5A3014E-CA2E-0B98-2643-A65BF40F859B}"/>
          </ac:cxnSpMkLst>
        </pc:cxnChg>
      </pc:sldChg>
      <pc:sldChg chg="addSp delSp modSp add del mod ord">
        <pc:chgData name="Vlad-Costin Musat" userId="b297da41-d022-469d-99f3-b1c86ba895c8" providerId="ADAL" clId="{DA4B2CE1-A43B-4AA1-A8CE-E5B703038A3D}" dt="2023-10-05T15:45:18.542" v="3667"/>
        <pc:sldMkLst>
          <pc:docMk/>
          <pc:sldMk cId="3642947594" sldId="639"/>
        </pc:sldMkLst>
        <pc:spChg chg="add del mod">
          <ac:chgData name="Vlad-Costin Musat" userId="b297da41-d022-469d-99f3-b1c86ba895c8" providerId="ADAL" clId="{DA4B2CE1-A43B-4AA1-A8CE-E5B703038A3D}" dt="2023-10-05T08:26:43.717" v="1190" actId="478"/>
          <ac:spMkLst>
            <pc:docMk/>
            <pc:sldMk cId="3642947594" sldId="639"/>
            <ac:spMk id="2" creationId="{69CFC3BD-0D8E-A2E6-EF63-6DB5735EE674}"/>
          </ac:spMkLst>
        </pc:spChg>
        <pc:spChg chg="mod">
          <ac:chgData name="Vlad-Costin Musat" userId="b297da41-d022-469d-99f3-b1c86ba895c8" providerId="ADAL" clId="{DA4B2CE1-A43B-4AA1-A8CE-E5B703038A3D}" dt="2023-10-04T16:16:59.886" v="896" actId="20577"/>
          <ac:spMkLst>
            <pc:docMk/>
            <pc:sldMk cId="3642947594" sldId="639"/>
            <ac:spMk id="3" creationId="{68A6F095-C02A-0222-203A-BD42A5183D55}"/>
          </ac:spMkLst>
        </pc:spChg>
        <pc:spChg chg="add mod">
          <ac:chgData name="Vlad-Costin Musat" userId="b297da41-d022-469d-99f3-b1c86ba895c8" providerId="ADAL" clId="{DA4B2CE1-A43B-4AA1-A8CE-E5B703038A3D}" dt="2023-10-05T08:26:44.312" v="1191"/>
          <ac:spMkLst>
            <pc:docMk/>
            <pc:sldMk cId="3642947594" sldId="639"/>
            <ac:spMk id="7" creationId="{6ECE9BAA-747E-8AE5-06CD-9DDAD047437E}"/>
          </ac:spMkLst>
        </pc:spChg>
        <pc:spChg chg="del">
          <ac:chgData name="Vlad-Costin Musat" userId="b297da41-d022-469d-99f3-b1c86ba895c8" providerId="ADAL" clId="{DA4B2CE1-A43B-4AA1-A8CE-E5B703038A3D}" dt="2023-10-05T08:26:43.717" v="1190" actId="478"/>
          <ac:spMkLst>
            <pc:docMk/>
            <pc:sldMk cId="3642947594" sldId="639"/>
            <ac:spMk id="8" creationId="{6ECA2132-C7B7-CABC-60E3-4C11EB3C7E66}"/>
          </ac:spMkLst>
        </pc:spChg>
        <pc:spChg chg="add del mod">
          <ac:chgData name="Vlad-Costin Musat" userId="b297da41-d022-469d-99f3-b1c86ba895c8" providerId="ADAL" clId="{DA4B2CE1-A43B-4AA1-A8CE-E5B703038A3D}" dt="2023-10-05T08:33:37.626" v="1377" actId="478"/>
          <ac:spMkLst>
            <pc:docMk/>
            <pc:sldMk cId="3642947594" sldId="639"/>
            <ac:spMk id="9" creationId="{3C4F0C75-8689-4365-4ECB-381BC0EA6565}"/>
          </ac:spMkLst>
        </pc:spChg>
        <pc:spChg chg="del mod">
          <ac:chgData name="Vlad-Costin Musat" userId="b297da41-d022-469d-99f3-b1c86ba895c8" providerId="ADAL" clId="{DA4B2CE1-A43B-4AA1-A8CE-E5B703038A3D}" dt="2023-10-04T16:20:38.722" v="1028" actId="478"/>
          <ac:spMkLst>
            <pc:docMk/>
            <pc:sldMk cId="3642947594" sldId="639"/>
            <ac:spMk id="9" creationId="{8EB6178E-F4DB-30CA-2A6E-5F1A4D351CAA}"/>
          </ac:spMkLst>
        </pc:spChg>
        <pc:spChg chg="add del mod">
          <ac:chgData name="Vlad-Costin Musat" userId="b297da41-d022-469d-99f3-b1c86ba895c8" providerId="ADAL" clId="{DA4B2CE1-A43B-4AA1-A8CE-E5B703038A3D}" dt="2023-10-05T08:33:37.626" v="1377" actId="478"/>
          <ac:spMkLst>
            <pc:docMk/>
            <pc:sldMk cId="3642947594" sldId="639"/>
            <ac:spMk id="10" creationId="{3871F599-6EBF-C349-BDA5-A2A360F1A226}"/>
          </ac:spMkLst>
        </pc:spChg>
        <pc:spChg chg="del mod">
          <ac:chgData name="Vlad-Costin Musat" userId="b297da41-d022-469d-99f3-b1c86ba895c8" providerId="ADAL" clId="{DA4B2CE1-A43B-4AA1-A8CE-E5B703038A3D}" dt="2023-10-04T16:20:38.722" v="1028" actId="478"/>
          <ac:spMkLst>
            <pc:docMk/>
            <pc:sldMk cId="3642947594" sldId="639"/>
            <ac:spMk id="10" creationId="{C07CA942-3316-061E-5DC4-FD02F16F07F8}"/>
          </ac:spMkLst>
        </pc:spChg>
        <pc:spChg chg="add mod">
          <ac:chgData name="Vlad-Costin Musat" userId="b297da41-d022-469d-99f3-b1c86ba895c8" providerId="ADAL" clId="{DA4B2CE1-A43B-4AA1-A8CE-E5B703038A3D}" dt="2023-10-05T09:13:47.847" v="2400" actId="1076"/>
          <ac:spMkLst>
            <pc:docMk/>
            <pc:sldMk cId="3642947594" sldId="639"/>
            <ac:spMk id="16" creationId="{81A9C49D-D5C7-2D4D-4DAC-1F18E22284B6}"/>
          </ac:spMkLst>
        </pc:spChg>
        <pc:spChg chg="add mod">
          <ac:chgData name="Vlad-Costin Musat" userId="b297da41-d022-469d-99f3-b1c86ba895c8" providerId="ADAL" clId="{DA4B2CE1-A43B-4AA1-A8CE-E5B703038A3D}" dt="2023-10-05T08:29:58.423" v="1376" actId="1582"/>
          <ac:spMkLst>
            <pc:docMk/>
            <pc:sldMk cId="3642947594" sldId="639"/>
            <ac:spMk id="17" creationId="{46708B18-EACE-2B9C-D6AF-2D0AF81C4AD2}"/>
          </ac:spMkLst>
        </pc:spChg>
        <pc:spChg chg="del">
          <ac:chgData name="Vlad-Costin Musat" userId="b297da41-d022-469d-99f3-b1c86ba895c8" providerId="ADAL" clId="{DA4B2CE1-A43B-4AA1-A8CE-E5B703038A3D}" dt="2023-10-04T16:20:38.722" v="1028" actId="478"/>
          <ac:spMkLst>
            <pc:docMk/>
            <pc:sldMk cId="3642947594" sldId="639"/>
            <ac:spMk id="18" creationId="{6CECE655-77AF-676E-932B-A48956381579}"/>
          </ac:spMkLst>
        </pc:spChg>
        <pc:spChg chg="add mod">
          <ac:chgData name="Vlad-Costin Musat" userId="b297da41-d022-469d-99f3-b1c86ba895c8" providerId="ADAL" clId="{DA4B2CE1-A43B-4AA1-A8CE-E5B703038A3D}" dt="2023-10-05T08:26:44.312" v="1191"/>
          <ac:spMkLst>
            <pc:docMk/>
            <pc:sldMk cId="3642947594" sldId="639"/>
            <ac:spMk id="18" creationId="{EBFBA1CE-4C88-6B66-D7AE-FFFC0C468CA8}"/>
          </ac:spMkLst>
        </pc:spChg>
        <pc:spChg chg="add mod">
          <ac:chgData name="Vlad-Costin Musat" userId="b297da41-d022-469d-99f3-b1c86ba895c8" providerId="ADAL" clId="{DA4B2CE1-A43B-4AA1-A8CE-E5B703038A3D}" dt="2023-10-05T08:26:44.312" v="1191"/>
          <ac:spMkLst>
            <pc:docMk/>
            <pc:sldMk cId="3642947594" sldId="639"/>
            <ac:spMk id="19" creationId="{54963E8B-DABD-45A8-A37F-9F776867B4B5}"/>
          </ac:spMkLst>
        </pc:spChg>
        <pc:spChg chg="add del mod">
          <ac:chgData name="Vlad-Costin Musat" userId="b297da41-d022-469d-99f3-b1c86ba895c8" providerId="ADAL" clId="{DA4B2CE1-A43B-4AA1-A8CE-E5B703038A3D}" dt="2023-10-05T08:33:37.626" v="1377" actId="478"/>
          <ac:spMkLst>
            <pc:docMk/>
            <pc:sldMk cId="3642947594" sldId="639"/>
            <ac:spMk id="20" creationId="{0BBF43E7-220A-F867-B552-39F3FA8B4CDC}"/>
          </ac:spMkLst>
        </pc:spChg>
        <pc:spChg chg="mod">
          <ac:chgData name="Vlad-Costin Musat" userId="b297da41-d022-469d-99f3-b1c86ba895c8" providerId="ADAL" clId="{DA4B2CE1-A43B-4AA1-A8CE-E5B703038A3D}" dt="2023-10-05T12:14:05.949" v="2792" actId="1076"/>
          <ac:spMkLst>
            <pc:docMk/>
            <pc:sldMk cId="3642947594" sldId="639"/>
            <ac:spMk id="43" creationId="{B9F5715C-6DC3-65E2-24F3-1BC8FC39945E}"/>
          </ac:spMkLst>
        </pc:spChg>
        <pc:spChg chg="add mod">
          <ac:chgData name="Vlad-Costin Musat" userId="b297da41-d022-469d-99f3-b1c86ba895c8" providerId="ADAL" clId="{DA4B2CE1-A43B-4AA1-A8CE-E5B703038A3D}" dt="2023-10-05T09:06:16.829" v="2267" actId="1582"/>
          <ac:spMkLst>
            <pc:docMk/>
            <pc:sldMk cId="3642947594" sldId="639"/>
            <ac:spMk id="52" creationId="{2228231B-6042-ED10-99DA-3E2680D90888}"/>
          </ac:spMkLst>
        </pc:spChg>
        <pc:spChg chg="add mod">
          <ac:chgData name="Vlad-Costin Musat" userId="b297da41-d022-469d-99f3-b1c86ba895c8" providerId="ADAL" clId="{DA4B2CE1-A43B-4AA1-A8CE-E5B703038A3D}" dt="2023-10-05T09:07:10.582" v="2291" actId="1076"/>
          <ac:spMkLst>
            <pc:docMk/>
            <pc:sldMk cId="3642947594" sldId="639"/>
            <ac:spMk id="55" creationId="{AE43733E-AA6B-881D-EE7D-6DAB2398BB2E}"/>
          </ac:spMkLst>
        </pc:spChg>
        <pc:spChg chg="add mod">
          <ac:chgData name="Vlad-Costin Musat" userId="b297da41-d022-469d-99f3-b1c86ba895c8" providerId="ADAL" clId="{DA4B2CE1-A43B-4AA1-A8CE-E5B703038A3D}" dt="2023-10-05T09:09:17.433" v="2309" actId="207"/>
          <ac:spMkLst>
            <pc:docMk/>
            <pc:sldMk cId="3642947594" sldId="639"/>
            <ac:spMk id="62" creationId="{5D40AC7D-3533-D79D-61C0-0F7B126371D7}"/>
          </ac:spMkLst>
        </pc:spChg>
        <pc:spChg chg="add mod">
          <ac:chgData name="Vlad-Costin Musat" userId="b297da41-d022-469d-99f3-b1c86ba895c8" providerId="ADAL" clId="{DA4B2CE1-A43B-4AA1-A8CE-E5B703038A3D}" dt="2023-10-05T12:17:33.506" v="2832" actId="20577"/>
          <ac:spMkLst>
            <pc:docMk/>
            <pc:sldMk cId="3642947594" sldId="639"/>
            <ac:spMk id="63" creationId="{12A3DAC3-3C9D-AF75-1F2A-BDAF8F2B15E7}"/>
          </ac:spMkLst>
        </pc:spChg>
        <pc:spChg chg="add mod">
          <ac:chgData name="Vlad-Costin Musat" userId="b297da41-d022-469d-99f3-b1c86ba895c8" providerId="ADAL" clId="{DA4B2CE1-A43B-4AA1-A8CE-E5B703038A3D}" dt="2023-10-05T13:03:16.146" v="3193" actId="1076"/>
          <ac:spMkLst>
            <pc:docMk/>
            <pc:sldMk cId="3642947594" sldId="639"/>
            <ac:spMk id="64" creationId="{C76488EE-58EB-B697-0CAE-B3FF4589D8E8}"/>
          </ac:spMkLst>
        </pc:spChg>
        <pc:spChg chg="add del">
          <ac:chgData name="Vlad-Costin Musat" userId="b297da41-d022-469d-99f3-b1c86ba895c8" providerId="ADAL" clId="{DA4B2CE1-A43B-4AA1-A8CE-E5B703038A3D}" dt="2023-10-05T12:14:33.626" v="2795" actId="11529"/>
          <ac:spMkLst>
            <pc:docMk/>
            <pc:sldMk cId="3642947594" sldId="639"/>
            <ac:spMk id="65" creationId="{182344AB-4AF5-E4CE-2D1C-0D0734546B8D}"/>
          </ac:spMkLst>
        </pc:spChg>
        <pc:spChg chg="add mod">
          <ac:chgData name="Vlad-Costin Musat" userId="b297da41-d022-469d-99f3-b1c86ba895c8" providerId="ADAL" clId="{DA4B2CE1-A43B-4AA1-A8CE-E5B703038A3D}" dt="2023-10-05T12:19:27.790" v="2865" actId="692"/>
          <ac:spMkLst>
            <pc:docMk/>
            <pc:sldMk cId="3642947594" sldId="639"/>
            <ac:spMk id="66" creationId="{EEECAE17-63F3-CA4E-20B5-4D8F7CB24FAC}"/>
          </ac:spMkLst>
        </pc:spChg>
        <pc:picChg chg="add mod">
          <ac:chgData name="Vlad-Costin Musat" userId="b297da41-d022-469d-99f3-b1c86ba895c8" providerId="ADAL" clId="{DA4B2CE1-A43B-4AA1-A8CE-E5B703038A3D}" dt="2023-10-05T12:14:11.847" v="2793" actId="1076"/>
          <ac:picMkLst>
            <pc:docMk/>
            <pc:sldMk cId="3642947594" sldId="639"/>
            <ac:picMk id="37" creationId="{B574C985-412D-7924-8CFC-3B7D044A0593}"/>
          </ac:picMkLst>
        </pc:picChg>
        <pc:cxnChg chg="add mod">
          <ac:chgData name="Vlad-Costin Musat" userId="b297da41-d022-469d-99f3-b1c86ba895c8" providerId="ADAL" clId="{DA4B2CE1-A43B-4AA1-A8CE-E5B703038A3D}" dt="2023-10-05T08:36:13.261" v="1410"/>
          <ac:cxnSpMkLst>
            <pc:docMk/>
            <pc:sldMk cId="3642947594" sldId="639"/>
            <ac:cxnSpMk id="11" creationId="{3BE5874A-30EE-21A6-0DD4-C202D0D015C0}"/>
          </ac:cxnSpMkLst>
        </pc:cxnChg>
        <pc:cxnChg chg="add del mod">
          <ac:chgData name="Vlad-Costin Musat" userId="b297da41-d022-469d-99f3-b1c86ba895c8" providerId="ADAL" clId="{DA4B2CE1-A43B-4AA1-A8CE-E5B703038A3D}" dt="2023-10-05T09:07:18.187" v="2293" actId="478"/>
          <ac:cxnSpMkLst>
            <pc:docMk/>
            <pc:sldMk cId="3642947594" sldId="639"/>
            <ac:cxnSpMk id="12" creationId="{FD7B4275-3E0B-1EAF-4A2D-B3DAD0458758}"/>
          </ac:cxnSpMkLst>
        </pc:cxnChg>
        <pc:cxnChg chg="add del mod">
          <ac:chgData name="Vlad-Costin Musat" userId="b297da41-d022-469d-99f3-b1c86ba895c8" providerId="ADAL" clId="{DA4B2CE1-A43B-4AA1-A8CE-E5B703038A3D}" dt="2023-10-05T08:34:17.652" v="1382" actId="478"/>
          <ac:cxnSpMkLst>
            <pc:docMk/>
            <pc:sldMk cId="3642947594" sldId="639"/>
            <ac:cxnSpMk id="13" creationId="{85F57C91-9221-BB5D-57D9-8E809FB0CD9F}"/>
          </ac:cxnSpMkLst>
        </pc:cxnChg>
        <pc:cxnChg chg="add del mod">
          <ac:chgData name="Vlad-Costin Musat" userId="b297da41-d022-469d-99f3-b1c86ba895c8" providerId="ADAL" clId="{DA4B2CE1-A43B-4AA1-A8CE-E5B703038A3D}" dt="2023-10-05T08:34:19.318" v="1383" actId="478"/>
          <ac:cxnSpMkLst>
            <pc:docMk/>
            <pc:sldMk cId="3642947594" sldId="639"/>
            <ac:cxnSpMk id="14" creationId="{E4EB6903-7DD5-3E21-ECC6-3F3C42F6135C}"/>
          </ac:cxnSpMkLst>
        </pc:cxnChg>
        <pc:cxnChg chg="add mod ord">
          <ac:chgData name="Vlad-Costin Musat" userId="b297da41-d022-469d-99f3-b1c86ba895c8" providerId="ADAL" clId="{DA4B2CE1-A43B-4AA1-A8CE-E5B703038A3D}" dt="2023-10-05T08:27:55.358" v="1205" actId="170"/>
          <ac:cxnSpMkLst>
            <pc:docMk/>
            <pc:sldMk cId="3642947594" sldId="639"/>
            <ac:cxnSpMk id="15" creationId="{8D98799B-4E79-EE79-AB4D-9F7899CE229F}"/>
          </ac:cxnSpMkLst>
        </pc:cxnChg>
        <pc:cxnChg chg="del mod">
          <ac:chgData name="Vlad-Costin Musat" userId="b297da41-d022-469d-99f3-b1c86ba895c8" providerId="ADAL" clId="{DA4B2CE1-A43B-4AA1-A8CE-E5B703038A3D}" dt="2023-10-04T16:20:38.722" v="1028" actId="478"/>
          <ac:cxnSpMkLst>
            <pc:docMk/>
            <pc:sldMk cId="3642947594" sldId="639"/>
            <ac:cxnSpMk id="19" creationId="{3576EE4C-3716-922F-49DE-A579C6A12E47}"/>
          </ac:cxnSpMkLst>
        </pc:cxnChg>
        <pc:cxnChg chg="add mod">
          <ac:chgData name="Vlad-Costin Musat" userId="b297da41-d022-469d-99f3-b1c86ba895c8" providerId="ADAL" clId="{DA4B2CE1-A43B-4AA1-A8CE-E5B703038A3D}" dt="2023-10-05T08:27:49.718" v="1199"/>
          <ac:cxnSpMkLst>
            <pc:docMk/>
            <pc:sldMk cId="3642947594" sldId="639"/>
            <ac:cxnSpMk id="21" creationId="{70BC8FE1-B0F1-31CA-52BD-3F4812C72199}"/>
          </ac:cxnSpMkLst>
        </pc:cxnChg>
        <pc:cxnChg chg="add mod">
          <ac:chgData name="Vlad-Costin Musat" userId="b297da41-d022-469d-99f3-b1c86ba895c8" providerId="ADAL" clId="{DA4B2CE1-A43B-4AA1-A8CE-E5B703038A3D}" dt="2023-10-05T08:35:33.017" v="1393"/>
          <ac:cxnSpMkLst>
            <pc:docMk/>
            <pc:sldMk cId="3642947594" sldId="639"/>
            <ac:cxnSpMk id="23" creationId="{73489B52-972F-F564-2D57-A1ABD154D9AE}"/>
          </ac:cxnSpMkLst>
        </pc:cxnChg>
        <pc:cxnChg chg="add mod">
          <ac:chgData name="Vlad-Costin Musat" userId="b297da41-d022-469d-99f3-b1c86ba895c8" providerId="ADAL" clId="{DA4B2CE1-A43B-4AA1-A8CE-E5B703038A3D}" dt="2023-10-05T08:35:33.017" v="1393"/>
          <ac:cxnSpMkLst>
            <pc:docMk/>
            <pc:sldMk cId="3642947594" sldId="639"/>
            <ac:cxnSpMk id="24" creationId="{134120A6-4E3B-5261-19DF-58710A2FEFD6}"/>
          </ac:cxnSpMkLst>
        </pc:cxnChg>
        <pc:cxnChg chg="add mod">
          <ac:chgData name="Vlad-Costin Musat" userId="b297da41-d022-469d-99f3-b1c86ba895c8" providerId="ADAL" clId="{DA4B2CE1-A43B-4AA1-A8CE-E5B703038A3D}" dt="2023-10-05T08:35:40.556" v="1394"/>
          <ac:cxnSpMkLst>
            <pc:docMk/>
            <pc:sldMk cId="3642947594" sldId="639"/>
            <ac:cxnSpMk id="25" creationId="{830FDED3-0803-7D8F-5CCB-320DCA3F3A6E}"/>
          </ac:cxnSpMkLst>
        </pc:cxnChg>
        <pc:cxnChg chg="add mod">
          <ac:chgData name="Vlad-Costin Musat" userId="b297da41-d022-469d-99f3-b1c86ba895c8" providerId="ADAL" clId="{DA4B2CE1-A43B-4AA1-A8CE-E5B703038A3D}" dt="2023-10-05T08:35:40.556" v="1394"/>
          <ac:cxnSpMkLst>
            <pc:docMk/>
            <pc:sldMk cId="3642947594" sldId="639"/>
            <ac:cxnSpMk id="26" creationId="{FFBB6954-66FD-B5C3-1900-5464E5905574}"/>
          </ac:cxnSpMkLst>
        </pc:cxnChg>
        <pc:cxnChg chg="add del">
          <ac:chgData name="Vlad-Costin Musat" userId="b297da41-d022-469d-99f3-b1c86ba895c8" providerId="ADAL" clId="{DA4B2CE1-A43B-4AA1-A8CE-E5B703038A3D}" dt="2023-10-04T16:20:34.298" v="1026" actId="478"/>
          <ac:cxnSpMkLst>
            <pc:docMk/>
            <pc:sldMk cId="3642947594" sldId="639"/>
            <ac:cxnSpMk id="27" creationId="{DC3B9F86-CF57-C6C2-A528-2185E049ADD7}"/>
          </ac:cxnSpMkLst>
        </pc:cxnChg>
        <pc:cxnChg chg="add mod">
          <ac:chgData name="Vlad-Costin Musat" userId="b297da41-d022-469d-99f3-b1c86ba895c8" providerId="ADAL" clId="{DA4B2CE1-A43B-4AA1-A8CE-E5B703038A3D}" dt="2023-10-05T08:36:34.331" v="1412" actId="1076"/>
          <ac:cxnSpMkLst>
            <pc:docMk/>
            <pc:sldMk cId="3642947594" sldId="639"/>
            <ac:cxnSpMk id="28" creationId="{75A19ED4-9520-C9F1-3B24-7260F086ED1C}"/>
          </ac:cxnSpMkLst>
        </pc:cxnChg>
        <pc:cxnChg chg="add mod">
          <ac:chgData name="Vlad-Costin Musat" userId="b297da41-d022-469d-99f3-b1c86ba895c8" providerId="ADAL" clId="{DA4B2CE1-A43B-4AA1-A8CE-E5B703038A3D}" dt="2023-10-05T08:39:02.355" v="1419" actId="208"/>
          <ac:cxnSpMkLst>
            <pc:docMk/>
            <pc:sldMk cId="3642947594" sldId="639"/>
            <ac:cxnSpMk id="29" creationId="{0043B2BA-0E28-8D50-BEF2-5EFD03B09AB7}"/>
          </ac:cxnSpMkLst>
        </pc:cxnChg>
        <pc:cxnChg chg="del">
          <ac:chgData name="Vlad-Costin Musat" userId="b297da41-d022-469d-99f3-b1c86ba895c8" providerId="ADAL" clId="{DA4B2CE1-A43B-4AA1-A8CE-E5B703038A3D}" dt="2023-10-04T16:20:35.622" v="1027" actId="478"/>
          <ac:cxnSpMkLst>
            <pc:docMk/>
            <pc:sldMk cId="3642947594" sldId="639"/>
            <ac:cxnSpMk id="30" creationId="{8BA77FD6-9199-DA45-440D-8AF8BC9A46FD}"/>
          </ac:cxnSpMkLst>
        </pc:cxnChg>
        <pc:cxnChg chg="del mod">
          <ac:chgData name="Vlad-Costin Musat" userId="b297da41-d022-469d-99f3-b1c86ba895c8" providerId="ADAL" clId="{DA4B2CE1-A43B-4AA1-A8CE-E5B703038A3D}" dt="2023-10-04T16:20:38.722" v="1028" actId="478"/>
          <ac:cxnSpMkLst>
            <pc:docMk/>
            <pc:sldMk cId="3642947594" sldId="639"/>
            <ac:cxnSpMk id="32" creationId="{D386216F-3AD5-051D-2EBD-498488CA44E0}"/>
          </ac:cxnSpMkLst>
        </pc:cxnChg>
        <pc:cxnChg chg="add mod">
          <ac:chgData name="Vlad-Costin Musat" userId="b297da41-d022-469d-99f3-b1c86ba895c8" providerId="ADAL" clId="{DA4B2CE1-A43B-4AA1-A8CE-E5B703038A3D}" dt="2023-10-05T12:16:04.134" v="2812" actId="14100"/>
          <ac:cxnSpMkLst>
            <pc:docMk/>
            <pc:sldMk cId="3642947594" sldId="639"/>
            <ac:cxnSpMk id="33" creationId="{F03E09F5-B05B-59B7-B4BF-A0F2ECE9BA05}"/>
          </ac:cxnSpMkLst>
        </pc:cxnChg>
        <pc:cxnChg chg="add mod">
          <ac:chgData name="Vlad-Costin Musat" userId="b297da41-d022-469d-99f3-b1c86ba895c8" providerId="ADAL" clId="{DA4B2CE1-A43B-4AA1-A8CE-E5B703038A3D}" dt="2023-10-05T09:03:53.750" v="2263" actId="14100"/>
          <ac:cxnSpMkLst>
            <pc:docMk/>
            <pc:sldMk cId="3642947594" sldId="639"/>
            <ac:cxnSpMk id="38" creationId="{6409AC41-1AE4-8A70-5390-4800456B24CF}"/>
          </ac:cxnSpMkLst>
        </pc:cxnChg>
        <pc:cxnChg chg="add del mod">
          <ac:chgData name="Vlad-Costin Musat" userId="b297da41-d022-469d-99f3-b1c86ba895c8" providerId="ADAL" clId="{DA4B2CE1-A43B-4AA1-A8CE-E5B703038A3D}" dt="2023-10-05T09:03:24.837" v="2256" actId="478"/>
          <ac:cxnSpMkLst>
            <pc:docMk/>
            <pc:sldMk cId="3642947594" sldId="639"/>
            <ac:cxnSpMk id="42" creationId="{F7C141B5-1D23-7090-334C-27B8ED8951AD}"/>
          </ac:cxnSpMkLst>
        </pc:cxnChg>
        <pc:cxnChg chg="add mod">
          <ac:chgData name="Vlad-Costin Musat" userId="b297da41-d022-469d-99f3-b1c86ba895c8" providerId="ADAL" clId="{DA4B2CE1-A43B-4AA1-A8CE-E5B703038A3D}" dt="2023-10-05T12:16:15.945" v="2814" actId="14100"/>
          <ac:cxnSpMkLst>
            <pc:docMk/>
            <pc:sldMk cId="3642947594" sldId="639"/>
            <ac:cxnSpMk id="47" creationId="{DC169C76-33BB-0079-9B55-50D5F0C9D164}"/>
          </ac:cxnSpMkLst>
        </pc:cxnChg>
        <pc:cxnChg chg="add del mod">
          <ac:chgData name="Vlad-Costin Musat" userId="b297da41-d022-469d-99f3-b1c86ba895c8" providerId="ADAL" clId="{DA4B2CE1-A43B-4AA1-A8CE-E5B703038A3D}" dt="2023-10-05T09:07:29.874" v="2298" actId="478"/>
          <ac:cxnSpMkLst>
            <pc:docMk/>
            <pc:sldMk cId="3642947594" sldId="639"/>
            <ac:cxnSpMk id="53" creationId="{86F1B424-6802-61E5-B2BC-2D73A07344E3}"/>
          </ac:cxnSpMkLst>
        </pc:cxnChg>
        <pc:cxnChg chg="add mod">
          <ac:chgData name="Vlad-Costin Musat" userId="b297da41-d022-469d-99f3-b1c86ba895c8" providerId="ADAL" clId="{DA4B2CE1-A43B-4AA1-A8CE-E5B703038A3D}" dt="2023-10-05T09:15:19.726" v="2442" actId="208"/>
          <ac:cxnSpMkLst>
            <pc:docMk/>
            <pc:sldMk cId="3642947594" sldId="639"/>
            <ac:cxnSpMk id="56" creationId="{DC250C1D-B7C7-B39A-D6F1-2494A3E621BB}"/>
          </ac:cxnSpMkLst>
        </pc:cxnChg>
        <pc:cxnChg chg="add mod">
          <ac:chgData name="Vlad-Costin Musat" userId="b297da41-d022-469d-99f3-b1c86ba895c8" providerId="ADAL" clId="{DA4B2CE1-A43B-4AA1-A8CE-E5B703038A3D}" dt="2023-10-05T09:10:17.353" v="2332" actId="693"/>
          <ac:cxnSpMkLst>
            <pc:docMk/>
            <pc:sldMk cId="3642947594" sldId="639"/>
            <ac:cxnSpMk id="61" creationId="{37211405-87ED-F3BB-C0FE-52F4CA53F9AE}"/>
          </ac:cxnSpMkLst>
        </pc:cxnChg>
        <pc:cxnChg chg="add del mod">
          <ac:chgData name="Vlad-Costin Musat" userId="b297da41-d022-469d-99f3-b1c86ba895c8" providerId="ADAL" clId="{DA4B2CE1-A43B-4AA1-A8CE-E5B703038A3D}" dt="2023-10-05T12:15:58.761" v="2811" actId="478"/>
          <ac:cxnSpMkLst>
            <pc:docMk/>
            <pc:sldMk cId="3642947594" sldId="639"/>
            <ac:cxnSpMk id="67" creationId="{181D8618-4488-42E5-AB61-6CBF0AC7F69E}"/>
          </ac:cxnSpMkLst>
        </pc:cxnChg>
        <pc:cxnChg chg="add del mod">
          <ac:chgData name="Vlad-Costin Musat" userId="b297da41-d022-469d-99f3-b1c86ba895c8" providerId="ADAL" clId="{DA4B2CE1-A43B-4AA1-A8CE-E5B703038A3D}" dt="2023-10-05T12:19:04.341" v="2859"/>
          <ac:cxnSpMkLst>
            <pc:docMk/>
            <pc:sldMk cId="3642947594" sldId="639"/>
            <ac:cxnSpMk id="71" creationId="{DB1210C9-FA49-B147-9BF8-F818414B89B4}"/>
          </ac:cxnSpMkLst>
        </pc:cxnChg>
      </pc:sldChg>
      <pc:sldChg chg="addSp delSp modSp new mod ord">
        <pc:chgData name="Vlad-Costin Musat" userId="b297da41-d022-469d-99f3-b1c86ba895c8" providerId="ADAL" clId="{DA4B2CE1-A43B-4AA1-A8CE-E5B703038A3D}" dt="2023-10-05T14:00:49.920" v="3516" actId="20577"/>
        <pc:sldMkLst>
          <pc:docMk/>
          <pc:sldMk cId="613736440" sldId="640"/>
        </pc:sldMkLst>
        <pc:spChg chg="del">
          <ac:chgData name="Vlad-Costin Musat" userId="b297da41-d022-469d-99f3-b1c86ba895c8" providerId="ADAL" clId="{DA4B2CE1-A43B-4AA1-A8CE-E5B703038A3D}" dt="2023-10-05T12:35:07.665" v="2886" actId="3680"/>
          <ac:spMkLst>
            <pc:docMk/>
            <pc:sldMk cId="613736440" sldId="640"/>
            <ac:spMk id="2" creationId="{3FD9D4A4-4AB7-5F2F-E4D3-ABF3D3F8B5FE}"/>
          </ac:spMkLst>
        </pc:spChg>
        <pc:spChg chg="mod">
          <ac:chgData name="Vlad-Costin Musat" userId="b297da41-d022-469d-99f3-b1c86ba895c8" providerId="ADAL" clId="{DA4B2CE1-A43B-4AA1-A8CE-E5B703038A3D}" dt="2023-10-05T12:35:00.079" v="2885" actId="20577"/>
          <ac:spMkLst>
            <pc:docMk/>
            <pc:sldMk cId="613736440" sldId="640"/>
            <ac:spMk id="3" creationId="{C7BE0B29-5595-02A7-21E0-B45966FD4A35}"/>
          </ac:spMkLst>
        </pc:spChg>
        <pc:graphicFrameChg chg="add mod ord modGraphic">
          <ac:chgData name="Vlad-Costin Musat" userId="b297da41-d022-469d-99f3-b1c86ba895c8" providerId="ADAL" clId="{DA4B2CE1-A43B-4AA1-A8CE-E5B703038A3D}" dt="2023-10-05T14:00:49.920" v="3516" actId="20577"/>
          <ac:graphicFrameMkLst>
            <pc:docMk/>
            <pc:sldMk cId="613736440" sldId="640"/>
            <ac:graphicFrameMk id="7" creationId="{9C154E6D-27AF-D23E-0ED1-2F1CA77E101A}"/>
          </ac:graphicFrameMkLst>
        </pc:graphicFrameChg>
        <pc:picChg chg="add del mod">
          <ac:chgData name="Vlad-Costin Musat" userId="b297da41-d022-469d-99f3-b1c86ba895c8" providerId="ADAL" clId="{DA4B2CE1-A43B-4AA1-A8CE-E5B703038A3D}" dt="2023-10-05T13:58:07.887" v="3490" actId="1076"/>
          <ac:picMkLst>
            <pc:docMk/>
            <pc:sldMk cId="613736440" sldId="640"/>
            <ac:picMk id="9" creationId="{F1275127-598C-6C5C-8216-071E7C06F81B}"/>
          </ac:picMkLst>
        </pc:picChg>
        <pc:picChg chg="add mod">
          <ac:chgData name="Vlad-Costin Musat" userId="b297da41-d022-469d-99f3-b1c86ba895c8" providerId="ADAL" clId="{DA4B2CE1-A43B-4AA1-A8CE-E5B703038A3D}" dt="2023-10-05T13:58:07.887" v="3490" actId="1076"/>
          <ac:picMkLst>
            <pc:docMk/>
            <pc:sldMk cId="613736440" sldId="640"/>
            <ac:picMk id="11" creationId="{503F0656-0A24-2BF3-1630-237612E6B46E}"/>
          </ac:picMkLst>
        </pc:picChg>
        <pc:picChg chg="add del mod">
          <ac:chgData name="Vlad-Costin Musat" userId="b297da41-d022-469d-99f3-b1c86ba895c8" providerId="ADAL" clId="{DA4B2CE1-A43B-4AA1-A8CE-E5B703038A3D}" dt="2023-10-05T13:55:04.359" v="3461" actId="478"/>
          <ac:picMkLst>
            <pc:docMk/>
            <pc:sldMk cId="613736440" sldId="640"/>
            <ac:picMk id="13" creationId="{1E7074FD-8E5A-4053-BECE-F0D3E3C1379D}"/>
          </ac:picMkLst>
        </pc:picChg>
        <pc:picChg chg="add mod">
          <ac:chgData name="Vlad-Costin Musat" userId="b297da41-d022-469d-99f3-b1c86ba895c8" providerId="ADAL" clId="{DA4B2CE1-A43B-4AA1-A8CE-E5B703038A3D}" dt="2023-10-05T13:58:07.887" v="3490" actId="1076"/>
          <ac:picMkLst>
            <pc:docMk/>
            <pc:sldMk cId="613736440" sldId="640"/>
            <ac:picMk id="15" creationId="{B46FFDEF-B007-B8FC-8533-9154180BDA40}"/>
          </ac:picMkLst>
        </pc:picChg>
        <pc:picChg chg="add mod">
          <ac:chgData name="Vlad-Costin Musat" userId="b297da41-d022-469d-99f3-b1c86ba895c8" providerId="ADAL" clId="{DA4B2CE1-A43B-4AA1-A8CE-E5B703038A3D}" dt="2023-10-05T13:59:15.545" v="3495" actId="1076"/>
          <ac:picMkLst>
            <pc:docMk/>
            <pc:sldMk cId="613736440" sldId="640"/>
            <ac:picMk id="17" creationId="{1F0F7B78-FB89-232F-5886-FC21D2692812}"/>
          </ac:picMkLst>
        </pc:picChg>
        <pc:picChg chg="add mod">
          <ac:chgData name="Vlad-Costin Musat" userId="b297da41-d022-469d-99f3-b1c86ba895c8" providerId="ADAL" clId="{DA4B2CE1-A43B-4AA1-A8CE-E5B703038A3D}" dt="2023-10-05T14:00:07.736" v="3498" actId="1076"/>
          <ac:picMkLst>
            <pc:docMk/>
            <pc:sldMk cId="613736440" sldId="640"/>
            <ac:picMk id="19" creationId="{2208C110-0D00-7682-7DC3-3413D393281E}"/>
          </ac:picMkLst>
        </pc:picChg>
      </pc:sldChg>
      <pc:sldChg chg="addSp delSp modSp mod">
        <pc:chgData name="Vlad-Costin Musat" userId="b297da41-d022-469d-99f3-b1c86ba895c8" providerId="ADAL" clId="{DA4B2CE1-A43B-4AA1-A8CE-E5B703038A3D}" dt="2023-10-20T10:02:46.530" v="3995" actId="14100"/>
        <pc:sldMkLst>
          <pc:docMk/>
          <pc:sldMk cId="506252273" sldId="642"/>
        </pc:sldMkLst>
        <pc:spChg chg="mod">
          <ac:chgData name="Vlad-Costin Musat" userId="b297da41-d022-469d-99f3-b1c86ba895c8" providerId="ADAL" clId="{DA4B2CE1-A43B-4AA1-A8CE-E5B703038A3D}" dt="2023-10-20T10:02:46.530" v="3995" actId="14100"/>
          <ac:spMkLst>
            <pc:docMk/>
            <pc:sldMk cId="506252273" sldId="642"/>
            <ac:spMk id="2" creationId="{3266F570-B1D6-A9C0-F0F4-AAD6C3894F4A}"/>
          </ac:spMkLst>
        </pc:spChg>
        <pc:picChg chg="del">
          <ac:chgData name="Vlad-Costin Musat" userId="b297da41-d022-469d-99f3-b1c86ba895c8" providerId="ADAL" clId="{DA4B2CE1-A43B-4AA1-A8CE-E5B703038A3D}" dt="2023-10-20T10:02:08.250" v="3987" actId="478"/>
          <ac:picMkLst>
            <pc:docMk/>
            <pc:sldMk cId="506252273" sldId="642"/>
            <ac:picMk id="8" creationId="{4FB49DD2-24E1-5D37-D702-3E0445D0CDC9}"/>
          </ac:picMkLst>
        </pc:picChg>
        <pc:picChg chg="add del mod">
          <ac:chgData name="Vlad-Costin Musat" userId="b297da41-d022-469d-99f3-b1c86ba895c8" providerId="ADAL" clId="{DA4B2CE1-A43B-4AA1-A8CE-E5B703038A3D}" dt="2023-10-20T10:02:07.023" v="3986" actId="478"/>
          <ac:picMkLst>
            <pc:docMk/>
            <pc:sldMk cId="506252273" sldId="642"/>
            <ac:picMk id="9" creationId="{E408B0EA-2FF6-9385-A5B2-8F6BB2F02516}"/>
          </ac:picMkLst>
        </pc:picChg>
        <pc:picChg chg="add mod">
          <ac:chgData name="Vlad-Costin Musat" userId="b297da41-d022-469d-99f3-b1c86ba895c8" providerId="ADAL" clId="{DA4B2CE1-A43B-4AA1-A8CE-E5B703038A3D}" dt="2023-10-20T10:02:31.478" v="3994" actId="14100"/>
          <ac:picMkLst>
            <pc:docMk/>
            <pc:sldMk cId="506252273" sldId="642"/>
            <ac:picMk id="11" creationId="{9ADE461D-4BCA-636F-DDA0-3C149297919A}"/>
          </ac:picMkLst>
        </pc:picChg>
      </pc:sldChg>
      <pc:sldChg chg="modSp new mod">
        <pc:chgData name="Vlad-Costin Musat" userId="b297da41-d022-469d-99f3-b1c86ba895c8" providerId="ADAL" clId="{DA4B2CE1-A43B-4AA1-A8CE-E5B703038A3D}" dt="2023-10-16T12:28:39.517" v="3862" actId="20577"/>
        <pc:sldMkLst>
          <pc:docMk/>
          <pc:sldMk cId="4049678051" sldId="643"/>
        </pc:sldMkLst>
        <pc:spChg chg="mod">
          <ac:chgData name="Vlad-Costin Musat" userId="b297da41-d022-469d-99f3-b1c86ba895c8" providerId="ADAL" clId="{DA4B2CE1-A43B-4AA1-A8CE-E5B703038A3D}" dt="2023-10-16T12:28:39.517" v="3862" actId="20577"/>
          <ac:spMkLst>
            <pc:docMk/>
            <pc:sldMk cId="4049678051" sldId="643"/>
            <ac:spMk id="2" creationId="{C7E4BB75-2071-AAF9-681A-9EE04852B48F}"/>
          </ac:spMkLst>
        </pc:spChg>
        <pc:spChg chg="mod">
          <ac:chgData name="Vlad-Costin Musat" userId="b297da41-d022-469d-99f3-b1c86ba895c8" providerId="ADAL" clId="{DA4B2CE1-A43B-4AA1-A8CE-E5B703038A3D}" dt="2023-10-16T12:26:59.205" v="3699" actId="20577"/>
          <ac:spMkLst>
            <pc:docMk/>
            <pc:sldMk cId="4049678051" sldId="643"/>
            <ac:spMk id="3" creationId="{DE5E3261-05A3-D2AA-4C4C-CFC5180913F1}"/>
          </ac:spMkLst>
        </pc:spChg>
      </pc:sldChg>
      <pc:sldChg chg="new del">
        <pc:chgData name="Vlad-Costin Musat" userId="b297da41-d022-469d-99f3-b1c86ba895c8" providerId="ADAL" clId="{DA4B2CE1-A43B-4AA1-A8CE-E5B703038A3D}" dt="2023-10-16T12:26:48.996" v="3669" actId="680"/>
        <pc:sldMkLst>
          <pc:docMk/>
          <pc:sldMk cId="4275986035" sldId="643"/>
        </pc:sldMkLst>
      </pc:sldChg>
    </pc:docChg>
  </pc:docChgLst>
  <pc:docChgLst>
    <pc:chgData name="Vlad-Costin Musat" userId="b297da41-d022-469d-99f3-b1c86ba895c8" providerId="ADAL" clId="{80EB538B-0B6D-466C-9768-ACB3883CE686}"/>
    <pc:docChg chg="undo custSel addSld delSld modSld sldOrd">
      <pc:chgData name="Vlad-Costin Musat" userId="b297da41-d022-469d-99f3-b1c86ba895c8" providerId="ADAL" clId="{80EB538B-0B6D-466C-9768-ACB3883CE686}" dt="2023-09-22T14:26:11.465" v="1334" actId="20577"/>
      <pc:docMkLst>
        <pc:docMk/>
      </pc:docMkLst>
      <pc:sldChg chg="addSp delSp modSp add del mod">
        <pc:chgData name="Vlad-Costin Musat" userId="b297da41-d022-469d-99f3-b1c86ba895c8" providerId="ADAL" clId="{80EB538B-0B6D-466C-9768-ACB3883CE686}" dt="2023-09-22T09:56:51.874" v="794" actId="1076"/>
        <pc:sldMkLst>
          <pc:docMk/>
          <pc:sldMk cId="806638749" sldId="554"/>
        </pc:sldMkLst>
        <pc:spChg chg="del">
          <ac:chgData name="Vlad-Costin Musat" userId="b297da41-d022-469d-99f3-b1c86ba895c8" providerId="ADAL" clId="{80EB538B-0B6D-466C-9768-ACB3883CE686}" dt="2023-09-22T09:55:12.907" v="781" actId="478"/>
          <ac:spMkLst>
            <pc:docMk/>
            <pc:sldMk cId="806638749" sldId="554"/>
            <ac:spMk id="17" creationId="{66974C01-0DB2-D5B5-8F78-A51344F24D18}"/>
          </ac:spMkLst>
        </pc:spChg>
        <pc:picChg chg="del">
          <ac:chgData name="Vlad-Costin Musat" userId="b297da41-d022-469d-99f3-b1c86ba895c8" providerId="ADAL" clId="{80EB538B-0B6D-466C-9768-ACB3883CE686}" dt="2023-09-22T09:55:09.919" v="779" actId="478"/>
          <ac:picMkLst>
            <pc:docMk/>
            <pc:sldMk cId="806638749" sldId="554"/>
            <ac:picMk id="7" creationId="{6EDCF287-1614-B61B-8646-4DAA2D4F6F2A}"/>
          </ac:picMkLst>
        </pc:picChg>
        <pc:picChg chg="add mod">
          <ac:chgData name="Vlad-Costin Musat" userId="b297da41-d022-469d-99f3-b1c86ba895c8" providerId="ADAL" clId="{80EB538B-0B6D-466C-9768-ACB3883CE686}" dt="2023-09-22T09:54:44.481" v="775" actId="1076"/>
          <ac:picMkLst>
            <pc:docMk/>
            <pc:sldMk cId="806638749" sldId="554"/>
            <ac:picMk id="8" creationId="{15CADA14-B484-B738-DB03-16930D4654D3}"/>
          </ac:picMkLst>
        </pc:picChg>
        <pc:picChg chg="del">
          <ac:chgData name="Vlad-Costin Musat" userId="b297da41-d022-469d-99f3-b1c86ba895c8" providerId="ADAL" clId="{80EB538B-0B6D-466C-9768-ACB3883CE686}" dt="2023-09-22T09:54:30.641" v="768" actId="478"/>
          <ac:picMkLst>
            <pc:docMk/>
            <pc:sldMk cId="806638749" sldId="554"/>
            <ac:picMk id="9" creationId="{38753E1D-7F45-C72F-F2B3-1B8B4EACD91C}"/>
          </ac:picMkLst>
        </pc:picChg>
        <pc:picChg chg="add mod">
          <ac:chgData name="Vlad-Costin Musat" userId="b297da41-d022-469d-99f3-b1c86ba895c8" providerId="ADAL" clId="{80EB538B-0B6D-466C-9768-ACB3883CE686}" dt="2023-09-22T09:55:20.194" v="784" actId="1076"/>
          <ac:picMkLst>
            <pc:docMk/>
            <pc:sldMk cId="806638749" sldId="554"/>
            <ac:picMk id="11" creationId="{978B2A3E-7100-CBD5-84F0-79CA2B9FD969}"/>
          </ac:picMkLst>
        </pc:picChg>
        <pc:picChg chg="del">
          <ac:chgData name="Vlad-Costin Musat" userId="b297da41-d022-469d-99f3-b1c86ba895c8" providerId="ADAL" clId="{80EB538B-0B6D-466C-9768-ACB3883CE686}" dt="2023-09-22T09:54:35.908" v="771" actId="478"/>
          <ac:picMkLst>
            <pc:docMk/>
            <pc:sldMk cId="806638749" sldId="554"/>
            <ac:picMk id="12" creationId="{9DD5F9DF-50C8-19E4-19AA-C12CC5BC320D}"/>
          </ac:picMkLst>
        </pc:picChg>
        <pc:picChg chg="add mod">
          <ac:chgData name="Vlad-Costin Musat" userId="b297da41-d022-469d-99f3-b1c86ba895c8" providerId="ADAL" clId="{80EB538B-0B6D-466C-9768-ACB3883CE686}" dt="2023-09-22T09:55:39.065" v="787" actId="1076"/>
          <ac:picMkLst>
            <pc:docMk/>
            <pc:sldMk cId="806638749" sldId="554"/>
            <ac:picMk id="14" creationId="{67E0E594-320E-C4FB-8F16-2E77E9BEC89A}"/>
          </ac:picMkLst>
        </pc:picChg>
        <pc:picChg chg="add mod">
          <ac:chgData name="Vlad-Costin Musat" userId="b297da41-d022-469d-99f3-b1c86ba895c8" providerId="ADAL" clId="{80EB538B-0B6D-466C-9768-ACB3883CE686}" dt="2023-09-22T09:56:51.874" v="794" actId="1076"/>
          <ac:picMkLst>
            <pc:docMk/>
            <pc:sldMk cId="806638749" sldId="554"/>
            <ac:picMk id="18" creationId="{F053F05D-6460-196D-A540-49C9DCF1D98C}"/>
          </ac:picMkLst>
        </pc:picChg>
      </pc:sldChg>
      <pc:sldChg chg="modSp mod">
        <pc:chgData name="Vlad-Costin Musat" userId="b297da41-d022-469d-99f3-b1c86ba895c8" providerId="ADAL" clId="{80EB538B-0B6D-466C-9768-ACB3883CE686}" dt="2023-09-22T13:35:51.851" v="1060" actId="20577"/>
        <pc:sldMkLst>
          <pc:docMk/>
          <pc:sldMk cId="3756050439" sldId="560"/>
        </pc:sldMkLst>
        <pc:spChg chg="mod">
          <ac:chgData name="Vlad-Costin Musat" userId="b297da41-d022-469d-99f3-b1c86ba895c8" providerId="ADAL" clId="{80EB538B-0B6D-466C-9768-ACB3883CE686}" dt="2023-09-22T13:35:51.851" v="1060" actId="20577"/>
          <ac:spMkLst>
            <pc:docMk/>
            <pc:sldMk cId="3756050439" sldId="560"/>
            <ac:spMk id="14" creationId="{D612C976-7EDD-4F63-F507-4BF114AA274D}"/>
          </ac:spMkLst>
        </pc:spChg>
        <pc:graphicFrameChg chg="mod">
          <ac:chgData name="Vlad-Costin Musat" userId="b297da41-d022-469d-99f3-b1c86ba895c8" providerId="ADAL" clId="{80EB538B-0B6D-466C-9768-ACB3883CE686}" dt="2023-09-22T11:28:36.063" v="884" actId="20577"/>
          <ac:graphicFrameMkLst>
            <pc:docMk/>
            <pc:sldMk cId="3756050439" sldId="560"/>
            <ac:graphicFrameMk id="58" creationId="{19B848F7-0112-B2E1-ACAE-E52C5E9C72DE}"/>
          </ac:graphicFrameMkLst>
        </pc:graphicFrameChg>
      </pc:sldChg>
      <pc:sldChg chg="addSp delSp modSp mod">
        <pc:chgData name="Vlad-Costin Musat" userId="b297da41-d022-469d-99f3-b1c86ba895c8" providerId="ADAL" clId="{80EB538B-0B6D-466C-9768-ACB3883CE686}" dt="2023-09-22T11:33:37.017" v="1049" actId="20577"/>
        <pc:sldMkLst>
          <pc:docMk/>
          <pc:sldMk cId="1613970173" sldId="561"/>
        </pc:sldMkLst>
        <pc:spChg chg="add mod">
          <ac:chgData name="Vlad-Costin Musat" userId="b297da41-d022-469d-99f3-b1c86ba895c8" providerId="ADAL" clId="{80EB538B-0B6D-466C-9768-ACB3883CE686}" dt="2023-09-22T11:33:37.017" v="1049" actId="20577"/>
          <ac:spMkLst>
            <pc:docMk/>
            <pc:sldMk cId="1613970173" sldId="561"/>
            <ac:spMk id="2" creationId="{3CF9DD8E-E3D0-9C00-2676-56094FF38F9E}"/>
          </ac:spMkLst>
        </pc:spChg>
        <pc:spChg chg="del">
          <ac:chgData name="Vlad-Costin Musat" userId="b297da41-d022-469d-99f3-b1c86ba895c8" providerId="ADAL" clId="{80EB538B-0B6D-466C-9768-ACB3883CE686}" dt="2023-09-22T09:48:42.899" v="705" actId="478"/>
          <ac:spMkLst>
            <pc:docMk/>
            <pc:sldMk cId="1613970173" sldId="561"/>
            <ac:spMk id="8" creationId="{A6B6B2CD-0EA4-24FE-B9E0-BA86267957E6}"/>
          </ac:spMkLst>
        </pc:spChg>
        <pc:graphicFrameChg chg="mod modGraphic">
          <ac:chgData name="Vlad-Costin Musat" userId="b297da41-d022-469d-99f3-b1c86ba895c8" providerId="ADAL" clId="{80EB538B-0B6D-466C-9768-ACB3883CE686}" dt="2023-09-22T09:52:50.739" v="764" actId="20577"/>
          <ac:graphicFrameMkLst>
            <pc:docMk/>
            <pc:sldMk cId="1613970173" sldId="561"/>
            <ac:graphicFrameMk id="57" creationId="{102F205B-2A8E-5873-8F89-1F4444F6D26B}"/>
          </ac:graphicFrameMkLst>
        </pc:graphicFrameChg>
        <pc:picChg chg="add del mod">
          <ac:chgData name="Vlad-Costin Musat" userId="b297da41-d022-469d-99f3-b1c86ba895c8" providerId="ADAL" clId="{80EB538B-0B6D-466C-9768-ACB3883CE686}" dt="2023-09-22T09:48:46.006" v="707" actId="478"/>
          <ac:picMkLst>
            <pc:docMk/>
            <pc:sldMk cId="1613970173" sldId="561"/>
            <ac:picMk id="7" creationId="{FAF476B4-50B3-3B08-668D-281059FDE3AA}"/>
          </ac:picMkLst>
        </pc:picChg>
        <pc:picChg chg="add del mod">
          <ac:chgData name="Vlad-Costin Musat" userId="b297da41-d022-469d-99f3-b1c86ba895c8" providerId="ADAL" clId="{80EB538B-0B6D-466C-9768-ACB3883CE686}" dt="2023-09-22T09:47:36.883" v="689" actId="21"/>
          <ac:picMkLst>
            <pc:docMk/>
            <pc:sldMk cId="1613970173" sldId="561"/>
            <ac:picMk id="14" creationId="{C758A297-B739-0244-8A54-240EF356AD82}"/>
          </ac:picMkLst>
        </pc:picChg>
        <pc:picChg chg="add del mod">
          <ac:chgData name="Vlad-Costin Musat" userId="b297da41-d022-469d-99f3-b1c86ba895c8" providerId="ADAL" clId="{80EB538B-0B6D-466C-9768-ACB3883CE686}" dt="2023-09-22T09:47:54.775" v="693" actId="21"/>
          <ac:picMkLst>
            <pc:docMk/>
            <pc:sldMk cId="1613970173" sldId="561"/>
            <ac:picMk id="16" creationId="{C5D1C45D-1E6D-F452-0433-6F4CA569D0B2}"/>
          </ac:picMkLst>
        </pc:picChg>
        <pc:picChg chg="mod">
          <ac:chgData name="Vlad-Costin Musat" userId="b297da41-d022-469d-99f3-b1c86ba895c8" providerId="ADAL" clId="{80EB538B-0B6D-466C-9768-ACB3883CE686}" dt="2023-09-22T09:47:39.971" v="690" actId="14826"/>
          <ac:picMkLst>
            <pc:docMk/>
            <pc:sldMk cId="1613970173" sldId="561"/>
            <ac:picMk id="20" creationId="{AF8F917C-430B-A4CE-AA48-CB5706DDBE12}"/>
          </ac:picMkLst>
        </pc:picChg>
        <pc:picChg chg="mod">
          <ac:chgData name="Vlad-Costin Musat" userId="b297da41-d022-469d-99f3-b1c86ba895c8" providerId="ADAL" clId="{80EB538B-0B6D-466C-9768-ACB3883CE686}" dt="2023-09-22T09:47:57.683" v="694" actId="14826"/>
          <ac:picMkLst>
            <pc:docMk/>
            <pc:sldMk cId="1613970173" sldId="561"/>
            <ac:picMk id="21" creationId="{AF4A66AE-E9AC-04C1-BAEF-E08E5273991E}"/>
          </ac:picMkLst>
        </pc:picChg>
        <pc:picChg chg="del">
          <ac:chgData name="Vlad-Costin Musat" userId="b297da41-d022-469d-99f3-b1c86ba895c8" providerId="ADAL" clId="{80EB538B-0B6D-466C-9768-ACB3883CE686}" dt="2023-09-22T09:48:40.508" v="704" actId="478"/>
          <ac:picMkLst>
            <pc:docMk/>
            <pc:sldMk cId="1613970173" sldId="561"/>
            <ac:picMk id="22" creationId="{1723D04D-47EA-7C1E-11FA-81F581A6647B}"/>
          </ac:picMkLst>
        </pc:picChg>
        <pc:picChg chg="del">
          <ac:chgData name="Vlad-Costin Musat" userId="b297da41-d022-469d-99f3-b1c86ba895c8" providerId="ADAL" clId="{80EB538B-0B6D-466C-9768-ACB3883CE686}" dt="2023-09-22T09:48:42.899" v="705" actId="478"/>
          <ac:picMkLst>
            <pc:docMk/>
            <pc:sldMk cId="1613970173" sldId="561"/>
            <ac:picMk id="23" creationId="{F9DD9FBE-CA92-BDF9-5DF5-4763C5B5B62B}"/>
          </ac:picMkLst>
        </pc:picChg>
        <pc:cxnChg chg="mod">
          <ac:chgData name="Vlad-Costin Musat" userId="b297da41-d022-469d-99f3-b1c86ba895c8" providerId="ADAL" clId="{80EB538B-0B6D-466C-9768-ACB3883CE686}" dt="2023-09-22T09:48:18.297" v="699" actId="1035"/>
          <ac:cxnSpMkLst>
            <pc:docMk/>
            <pc:sldMk cId="1613970173" sldId="561"/>
            <ac:cxnSpMk id="12" creationId="{7DD5DA34-77ED-862C-BBFB-992BD4EFFC4D}"/>
          </ac:cxnSpMkLst>
        </pc:cxnChg>
      </pc:sldChg>
      <pc:sldChg chg="addSp delSp modSp mod">
        <pc:chgData name="Vlad-Costin Musat" userId="b297da41-d022-469d-99f3-b1c86ba895c8" providerId="ADAL" clId="{80EB538B-0B6D-466C-9768-ACB3883CE686}" dt="2023-09-22T10:00:03.433" v="877" actId="20577"/>
        <pc:sldMkLst>
          <pc:docMk/>
          <pc:sldMk cId="196518023" sldId="562"/>
        </pc:sldMkLst>
        <pc:spChg chg="mod">
          <ac:chgData name="Vlad-Costin Musat" userId="b297da41-d022-469d-99f3-b1c86ba895c8" providerId="ADAL" clId="{80EB538B-0B6D-466C-9768-ACB3883CE686}" dt="2023-09-22T10:00:03.433" v="877" actId="20577"/>
          <ac:spMkLst>
            <pc:docMk/>
            <pc:sldMk cId="196518023" sldId="562"/>
            <ac:spMk id="2" creationId="{D1A07252-D4F0-0EB0-2923-B3564CE5023F}"/>
          </ac:spMkLst>
        </pc:spChg>
        <pc:picChg chg="add del mod">
          <ac:chgData name="Vlad-Costin Musat" userId="b297da41-d022-469d-99f3-b1c86ba895c8" providerId="ADAL" clId="{80EB538B-0B6D-466C-9768-ACB3883CE686}" dt="2023-09-22T09:57:22.970" v="805" actId="21"/>
          <ac:picMkLst>
            <pc:docMk/>
            <pc:sldMk cId="196518023" sldId="562"/>
            <ac:picMk id="8" creationId="{E85DDF54-9E8A-65CF-7A0D-B6A4BDE01247}"/>
          </ac:picMkLst>
        </pc:picChg>
        <pc:picChg chg="add mod">
          <ac:chgData name="Vlad-Costin Musat" userId="b297da41-d022-469d-99f3-b1c86ba895c8" providerId="ADAL" clId="{80EB538B-0B6D-466C-9768-ACB3883CE686}" dt="2023-09-22T09:57:35.801" v="812" actId="1076"/>
          <ac:picMkLst>
            <pc:docMk/>
            <pc:sldMk cId="196518023" sldId="562"/>
            <ac:picMk id="9" creationId="{525D38A3-E886-FBC4-D4FA-681160D1A667}"/>
          </ac:picMkLst>
        </pc:picChg>
        <pc:picChg chg="del">
          <ac:chgData name="Vlad-Costin Musat" userId="b297da41-d022-469d-99f3-b1c86ba895c8" providerId="ADAL" clId="{80EB538B-0B6D-466C-9768-ACB3883CE686}" dt="2023-09-22T09:57:24.475" v="806" actId="478"/>
          <ac:picMkLst>
            <pc:docMk/>
            <pc:sldMk cId="196518023" sldId="562"/>
            <ac:picMk id="11" creationId="{134DB160-BFBA-28BB-3531-61D32102F4DB}"/>
          </ac:picMkLst>
        </pc:picChg>
      </pc:sldChg>
      <pc:sldChg chg="addSp modSp mod ord">
        <pc:chgData name="Vlad-Costin Musat" userId="b297da41-d022-469d-99f3-b1c86ba895c8" providerId="ADAL" clId="{80EB538B-0B6D-466C-9768-ACB3883CE686}" dt="2023-09-22T09:27:35.123" v="15" actId="14100"/>
        <pc:sldMkLst>
          <pc:docMk/>
          <pc:sldMk cId="3042236111" sldId="598"/>
        </pc:sldMkLst>
        <pc:picChg chg="add mod">
          <ac:chgData name="Vlad-Costin Musat" userId="b297da41-d022-469d-99f3-b1c86ba895c8" providerId="ADAL" clId="{80EB538B-0B6D-466C-9768-ACB3883CE686}" dt="2023-09-22T09:27:25.289" v="11" actId="1076"/>
          <ac:picMkLst>
            <pc:docMk/>
            <pc:sldMk cId="3042236111" sldId="598"/>
            <ac:picMk id="7" creationId="{3B31AD20-75F6-9A09-95A4-7D8C05AA3CB7}"/>
          </ac:picMkLst>
        </pc:picChg>
        <pc:picChg chg="mod">
          <ac:chgData name="Vlad-Costin Musat" userId="b297da41-d022-469d-99f3-b1c86ba895c8" providerId="ADAL" clId="{80EB538B-0B6D-466C-9768-ACB3883CE686}" dt="2023-09-22T09:27:35.123" v="15" actId="14100"/>
          <ac:picMkLst>
            <pc:docMk/>
            <pc:sldMk cId="3042236111" sldId="598"/>
            <ac:picMk id="8" creationId="{4B0A6038-29A0-90CC-EB9E-5591575B3507}"/>
          </ac:picMkLst>
        </pc:picChg>
      </pc:sldChg>
      <pc:sldChg chg="del">
        <pc:chgData name="Vlad-Costin Musat" userId="b297da41-d022-469d-99f3-b1c86ba895c8" providerId="ADAL" clId="{80EB538B-0B6D-466C-9768-ACB3883CE686}" dt="2023-09-22T09:26:41.722" v="2" actId="47"/>
        <pc:sldMkLst>
          <pc:docMk/>
          <pc:sldMk cId="1520937034" sldId="611"/>
        </pc:sldMkLst>
      </pc:sldChg>
      <pc:sldChg chg="del">
        <pc:chgData name="Vlad-Costin Musat" userId="b297da41-d022-469d-99f3-b1c86ba895c8" providerId="ADAL" clId="{80EB538B-0B6D-466C-9768-ACB3883CE686}" dt="2023-09-22T09:26:36.749" v="1" actId="47"/>
        <pc:sldMkLst>
          <pc:docMk/>
          <pc:sldMk cId="2600423522" sldId="616"/>
        </pc:sldMkLst>
      </pc:sldChg>
      <pc:sldChg chg="del">
        <pc:chgData name="Vlad-Costin Musat" userId="b297da41-d022-469d-99f3-b1c86ba895c8" providerId="ADAL" clId="{80EB538B-0B6D-466C-9768-ACB3883CE686}" dt="2023-09-22T09:26:36.749" v="1" actId="47"/>
        <pc:sldMkLst>
          <pc:docMk/>
          <pc:sldMk cId="760345836" sldId="617"/>
        </pc:sldMkLst>
      </pc:sldChg>
      <pc:sldChg chg="modSp new mod">
        <pc:chgData name="Vlad-Costin Musat" userId="b297da41-d022-469d-99f3-b1c86ba895c8" providerId="ADAL" clId="{80EB538B-0B6D-466C-9768-ACB3883CE686}" dt="2023-09-22T09:43:30.619" v="682" actId="20577"/>
        <pc:sldMkLst>
          <pc:docMk/>
          <pc:sldMk cId="161129171" sldId="622"/>
        </pc:sldMkLst>
        <pc:spChg chg="mod">
          <ac:chgData name="Vlad-Costin Musat" userId="b297da41-d022-469d-99f3-b1c86ba895c8" providerId="ADAL" clId="{80EB538B-0B6D-466C-9768-ACB3883CE686}" dt="2023-09-22T09:43:30.619" v="682" actId="20577"/>
          <ac:spMkLst>
            <pc:docMk/>
            <pc:sldMk cId="161129171" sldId="622"/>
            <ac:spMk id="2" creationId="{6DEF9845-B4C8-FF22-66A8-EC8B534F7372}"/>
          </ac:spMkLst>
        </pc:spChg>
        <pc:spChg chg="mod">
          <ac:chgData name="Vlad-Costin Musat" userId="b297da41-d022-469d-99f3-b1c86ba895c8" providerId="ADAL" clId="{80EB538B-0B6D-466C-9768-ACB3883CE686}" dt="2023-09-22T09:28:10.645" v="44" actId="20577"/>
          <ac:spMkLst>
            <pc:docMk/>
            <pc:sldMk cId="161129171" sldId="622"/>
            <ac:spMk id="3" creationId="{82441EB0-0475-2EA4-2E63-B6944EC97B74}"/>
          </ac:spMkLst>
        </pc:spChg>
      </pc:sldChg>
      <pc:sldChg chg="del">
        <pc:chgData name="Vlad-Costin Musat" userId="b297da41-d022-469d-99f3-b1c86ba895c8" providerId="ADAL" clId="{80EB538B-0B6D-466C-9768-ACB3883CE686}" dt="2023-09-22T09:26:36.749" v="1" actId="47"/>
        <pc:sldMkLst>
          <pc:docMk/>
          <pc:sldMk cId="3422976390" sldId="622"/>
        </pc:sldMkLst>
      </pc:sldChg>
      <pc:sldChg chg="delSp modSp add mod">
        <pc:chgData name="Vlad-Costin Musat" userId="b297da41-d022-469d-99f3-b1c86ba895c8" providerId="ADAL" clId="{80EB538B-0B6D-466C-9768-ACB3883CE686}" dt="2023-09-22T09:49:29.426" v="715" actId="1076"/>
        <pc:sldMkLst>
          <pc:docMk/>
          <pc:sldMk cId="745785349" sldId="623"/>
        </pc:sldMkLst>
        <pc:spChg chg="mod">
          <ac:chgData name="Vlad-Costin Musat" userId="b297da41-d022-469d-99f3-b1c86ba895c8" providerId="ADAL" clId="{80EB538B-0B6D-466C-9768-ACB3883CE686}" dt="2023-09-22T09:48:34.921" v="703" actId="20577"/>
          <ac:spMkLst>
            <pc:docMk/>
            <pc:sldMk cId="745785349" sldId="623"/>
            <ac:spMk id="3" creationId="{B6FEBFEE-ECD0-A4EC-D4F2-ED1A5DED8243}"/>
          </ac:spMkLst>
        </pc:spChg>
        <pc:spChg chg="mod">
          <ac:chgData name="Vlad-Costin Musat" userId="b297da41-d022-469d-99f3-b1c86ba895c8" providerId="ADAL" clId="{80EB538B-0B6D-466C-9768-ACB3883CE686}" dt="2023-09-22T09:49:29.426" v="715" actId="1076"/>
          <ac:spMkLst>
            <pc:docMk/>
            <pc:sldMk cId="745785349" sldId="623"/>
            <ac:spMk id="8" creationId="{A6B6B2CD-0EA4-24FE-B9E0-BA86267957E6}"/>
          </ac:spMkLst>
        </pc:spChg>
        <pc:spChg chg="del">
          <ac:chgData name="Vlad-Costin Musat" userId="b297da41-d022-469d-99f3-b1c86ba895c8" providerId="ADAL" clId="{80EB538B-0B6D-466C-9768-ACB3883CE686}" dt="2023-09-22T09:48:50.351" v="709" actId="478"/>
          <ac:spMkLst>
            <pc:docMk/>
            <pc:sldMk cId="745785349" sldId="623"/>
            <ac:spMk id="9" creationId="{F997742E-AA0A-B03F-A781-11C71A40DCF0}"/>
          </ac:spMkLst>
        </pc:spChg>
        <pc:spChg chg="del">
          <ac:chgData name="Vlad-Costin Musat" userId="b297da41-d022-469d-99f3-b1c86ba895c8" providerId="ADAL" clId="{80EB538B-0B6D-466C-9768-ACB3883CE686}" dt="2023-09-22T09:48:50.351" v="709" actId="478"/>
          <ac:spMkLst>
            <pc:docMk/>
            <pc:sldMk cId="745785349" sldId="623"/>
            <ac:spMk id="13" creationId="{6723EEA6-5629-B7A7-BCD2-CADF4DA6DE89}"/>
          </ac:spMkLst>
        </pc:spChg>
        <pc:graphicFrameChg chg="del">
          <ac:chgData name="Vlad-Costin Musat" userId="b297da41-d022-469d-99f3-b1c86ba895c8" providerId="ADAL" clId="{80EB538B-0B6D-466C-9768-ACB3883CE686}" dt="2023-09-22T09:48:53.234" v="710" actId="478"/>
          <ac:graphicFrameMkLst>
            <pc:docMk/>
            <pc:sldMk cId="745785349" sldId="623"/>
            <ac:graphicFrameMk id="57" creationId="{102F205B-2A8E-5873-8F89-1F4444F6D26B}"/>
          </ac:graphicFrameMkLst>
        </pc:graphicFrameChg>
        <pc:picChg chg="mod">
          <ac:chgData name="Vlad-Costin Musat" userId="b297da41-d022-469d-99f3-b1c86ba895c8" providerId="ADAL" clId="{80EB538B-0B6D-466C-9768-ACB3883CE686}" dt="2023-09-22T09:49:29.426" v="715" actId="1076"/>
          <ac:picMkLst>
            <pc:docMk/>
            <pc:sldMk cId="745785349" sldId="623"/>
            <ac:picMk id="7" creationId="{FAF476B4-50B3-3B08-668D-281059FDE3AA}"/>
          </ac:picMkLst>
        </pc:picChg>
        <pc:picChg chg="del">
          <ac:chgData name="Vlad-Costin Musat" userId="b297da41-d022-469d-99f3-b1c86ba895c8" providerId="ADAL" clId="{80EB538B-0B6D-466C-9768-ACB3883CE686}" dt="2023-09-22T09:48:48.195" v="708" actId="478"/>
          <ac:picMkLst>
            <pc:docMk/>
            <pc:sldMk cId="745785349" sldId="623"/>
            <ac:picMk id="17" creationId="{81A5F148-1A8F-6CE2-1714-DBE842E7AA6C}"/>
          </ac:picMkLst>
        </pc:picChg>
        <pc:picChg chg="del">
          <ac:chgData name="Vlad-Costin Musat" userId="b297da41-d022-469d-99f3-b1c86ba895c8" providerId="ADAL" clId="{80EB538B-0B6D-466C-9768-ACB3883CE686}" dt="2023-09-22T09:48:50.351" v="709" actId="478"/>
          <ac:picMkLst>
            <pc:docMk/>
            <pc:sldMk cId="745785349" sldId="623"/>
            <ac:picMk id="20" creationId="{AF8F917C-430B-A4CE-AA48-CB5706DDBE12}"/>
          </ac:picMkLst>
        </pc:picChg>
        <pc:picChg chg="del">
          <ac:chgData name="Vlad-Costin Musat" userId="b297da41-d022-469d-99f3-b1c86ba895c8" providerId="ADAL" clId="{80EB538B-0B6D-466C-9768-ACB3883CE686}" dt="2023-09-22T09:48:50.351" v="709" actId="478"/>
          <ac:picMkLst>
            <pc:docMk/>
            <pc:sldMk cId="745785349" sldId="623"/>
            <ac:picMk id="21" creationId="{AF4A66AE-E9AC-04C1-BAEF-E08E5273991E}"/>
          </ac:picMkLst>
        </pc:picChg>
        <pc:picChg chg="mod">
          <ac:chgData name="Vlad-Costin Musat" userId="b297da41-d022-469d-99f3-b1c86ba895c8" providerId="ADAL" clId="{80EB538B-0B6D-466C-9768-ACB3883CE686}" dt="2023-09-22T09:49:29.426" v="715" actId="1076"/>
          <ac:picMkLst>
            <pc:docMk/>
            <pc:sldMk cId="745785349" sldId="623"/>
            <ac:picMk id="22" creationId="{1723D04D-47EA-7C1E-11FA-81F581A6647B}"/>
          </ac:picMkLst>
        </pc:picChg>
        <pc:picChg chg="mod">
          <ac:chgData name="Vlad-Costin Musat" userId="b297da41-d022-469d-99f3-b1c86ba895c8" providerId="ADAL" clId="{80EB538B-0B6D-466C-9768-ACB3883CE686}" dt="2023-09-22T09:49:29.426" v="715" actId="1076"/>
          <ac:picMkLst>
            <pc:docMk/>
            <pc:sldMk cId="745785349" sldId="623"/>
            <ac:picMk id="23" creationId="{F9DD9FBE-CA92-BDF9-5DF5-4763C5B5B62B}"/>
          </ac:picMkLst>
        </pc:picChg>
        <pc:cxnChg chg="del">
          <ac:chgData name="Vlad-Costin Musat" userId="b297da41-d022-469d-99f3-b1c86ba895c8" providerId="ADAL" clId="{80EB538B-0B6D-466C-9768-ACB3883CE686}" dt="2023-09-22T09:48:50.351" v="709" actId="478"/>
          <ac:cxnSpMkLst>
            <pc:docMk/>
            <pc:sldMk cId="745785349" sldId="623"/>
            <ac:cxnSpMk id="11" creationId="{7D85BCF5-1784-8365-5FC4-480D5944C31C}"/>
          </ac:cxnSpMkLst>
        </pc:cxnChg>
        <pc:cxnChg chg="del">
          <ac:chgData name="Vlad-Costin Musat" userId="b297da41-d022-469d-99f3-b1c86ba895c8" providerId="ADAL" clId="{80EB538B-0B6D-466C-9768-ACB3883CE686}" dt="2023-09-22T09:48:50.351" v="709" actId="478"/>
          <ac:cxnSpMkLst>
            <pc:docMk/>
            <pc:sldMk cId="745785349" sldId="623"/>
            <ac:cxnSpMk id="12" creationId="{7DD5DA34-77ED-862C-BBFB-992BD4EFFC4D}"/>
          </ac:cxnSpMkLst>
        </pc:cxnChg>
      </pc:sldChg>
      <pc:sldChg chg="del">
        <pc:chgData name="Vlad-Costin Musat" userId="b297da41-d022-469d-99f3-b1c86ba895c8" providerId="ADAL" clId="{80EB538B-0B6D-466C-9768-ACB3883CE686}" dt="2023-09-22T09:26:46.866" v="3" actId="47"/>
        <pc:sldMkLst>
          <pc:docMk/>
          <pc:sldMk cId="3628513678" sldId="623"/>
        </pc:sldMkLst>
      </pc:sldChg>
      <pc:sldChg chg="modSp new mod">
        <pc:chgData name="Vlad-Costin Musat" userId="b297da41-d022-469d-99f3-b1c86ba895c8" providerId="ADAL" clId="{80EB538B-0B6D-466C-9768-ACB3883CE686}" dt="2023-09-22T14:26:11.465" v="1334" actId="20577"/>
        <pc:sldMkLst>
          <pc:docMk/>
          <pc:sldMk cId="471684619" sldId="624"/>
        </pc:sldMkLst>
        <pc:spChg chg="mod">
          <ac:chgData name="Vlad-Costin Musat" userId="b297da41-d022-469d-99f3-b1c86ba895c8" providerId="ADAL" clId="{80EB538B-0B6D-466C-9768-ACB3883CE686}" dt="2023-09-22T14:26:11.465" v="1334" actId="20577"/>
          <ac:spMkLst>
            <pc:docMk/>
            <pc:sldMk cId="471684619" sldId="624"/>
            <ac:spMk id="2" creationId="{7F46D2D3-6885-1B3A-0E83-5B40EDB3B1A8}"/>
          </ac:spMkLst>
        </pc:spChg>
        <pc:spChg chg="mod">
          <ac:chgData name="Vlad-Costin Musat" userId="b297da41-d022-469d-99f3-b1c86ba895c8" providerId="ADAL" clId="{80EB538B-0B6D-466C-9768-ACB3883CE686}" dt="2023-09-22T14:20:43.016" v="1081" actId="20577"/>
          <ac:spMkLst>
            <pc:docMk/>
            <pc:sldMk cId="471684619" sldId="624"/>
            <ac:spMk id="3" creationId="{8CBC5E88-C775-ABFD-4C9C-0D13729D0C33}"/>
          </ac:spMkLst>
        </pc:spChg>
      </pc:sldChg>
      <pc:sldChg chg="del">
        <pc:chgData name="Vlad-Costin Musat" userId="b297da41-d022-469d-99f3-b1c86ba895c8" providerId="ADAL" clId="{80EB538B-0B6D-466C-9768-ACB3883CE686}" dt="2023-09-22T09:26:08.251" v="0" actId="47"/>
        <pc:sldMkLst>
          <pc:docMk/>
          <pc:sldMk cId="1046758452" sldId="624"/>
        </pc:sldMkLst>
      </pc:sldChg>
    </pc:docChg>
  </pc:docChgLst>
  <pc:docChgLst>
    <pc:chgData name="Vlad-Costin Musat" userId="b297da41-d022-469d-99f3-b1c86ba895c8" providerId="ADAL" clId="{A72BF1FB-B791-4586-82CE-5AF214EB1066}"/>
    <pc:docChg chg="custSel addSld modSld">
      <pc:chgData name="Vlad-Costin Musat" userId="b297da41-d022-469d-99f3-b1c86ba895c8" providerId="ADAL" clId="{A72BF1FB-B791-4586-82CE-5AF214EB1066}" dt="2022-10-31T12:55:46.806" v="72" actId="20577"/>
      <pc:docMkLst>
        <pc:docMk/>
      </pc:docMkLst>
      <pc:sldChg chg="addSp modSp mod">
        <pc:chgData name="Vlad-Costin Musat" userId="b297da41-d022-469d-99f3-b1c86ba895c8" providerId="ADAL" clId="{A72BF1FB-B791-4586-82CE-5AF214EB1066}" dt="2022-10-31T12:55:46.806" v="72" actId="20577"/>
        <pc:sldMkLst>
          <pc:docMk/>
          <pc:sldMk cId="3139667664" sldId="301"/>
        </pc:sldMkLst>
        <pc:spChg chg="add mod">
          <ac:chgData name="Vlad-Costin Musat" userId="b297da41-d022-469d-99f3-b1c86ba895c8" providerId="ADAL" clId="{A72BF1FB-B791-4586-82CE-5AF214EB1066}" dt="2022-10-31T12:54:09.566" v="4" actId="1076"/>
          <ac:spMkLst>
            <pc:docMk/>
            <pc:sldMk cId="3139667664" sldId="301"/>
            <ac:spMk id="6" creationId="{A1D95392-95B7-4A3A-B667-AD19B477DDC2}"/>
          </ac:spMkLst>
        </pc:spChg>
        <pc:spChg chg="add mod">
          <ac:chgData name="Vlad-Costin Musat" userId="b297da41-d022-469d-99f3-b1c86ba895c8" providerId="ADAL" clId="{A72BF1FB-B791-4586-82CE-5AF214EB1066}" dt="2022-10-31T12:54:48.710" v="44" actId="1076"/>
          <ac:spMkLst>
            <pc:docMk/>
            <pc:sldMk cId="3139667664" sldId="301"/>
            <ac:spMk id="7" creationId="{35CD8575-C13F-4A4B-A0F5-00F5EB1CCB82}"/>
          </ac:spMkLst>
        </pc:spChg>
        <pc:spChg chg="mod">
          <ac:chgData name="Vlad-Costin Musat" userId="b297da41-d022-469d-99f3-b1c86ba895c8" providerId="ADAL" clId="{A72BF1FB-B791-4586-82CE-5AF214EB1066}" dt="2022-10-31T12:55:46.806" v="72" actId="20577"/>
          <ac:spMkLst>
            <pc:docMk/>
            <pc:sldMk cId="3139667664" sldId="301"/>
            <ac:spMk id="12" creationId="{214449DB-D44E-4C3B-A586-17F5A072FA6F}"/>
          </ac:spMkLst>
        </pc:spChg>
      </pc:sldChg>
      <pc:sldChg chg="delSp add mod">
        <pc:chgData name="Vlad-Costin Musat" userId="b297da41-d022-469d-99f3-b1c86ba895c8" providerId="ADAL" clId="{A72BF1FB-B791-4586-82CE-5AF214EB1066}" dt="2022-10-31T12:55:18.636" v="47" actId="478"/>
        <pc:sldMkLst>
          <pc:docMk/>
          <pc:sldMk cId="1497058062" sldId="502"/>
        </pc:sldMkLst>
        <pc:spChg chg="del">
          <ac:chgData name="Vlad-Costin Musat" userId="b297da41-d022-469d-99f3-b1c86ba895c8" providerId="ADAL" clId="{A72BF1FB-B791-4586-82CE-5AF214EB1066}" dt="2022-10-31T12:55:18.636" v="47" actId="478"/>
          <ac:spMkLst>
            <pc:docMk/>
            <pc:sldMk cId="1497058062" sldId="502"/>
            <ac:spMk id="6" creationId="{A1D95392-95B7-4A3A-B667-AD19B477DDC2}"/>
          </ac:spMkLst>
        </pc:spChg>
        <pc:spChg chg="del">
          <ac:chgData name="Vlad-Costin Musat" userId="b297da41-d022-469d-99f3-b1c86ba895c8" providerId="ADAL" clId="{A72BF1FB-B791-4586-82CE-5AF214EB1066}" dt="2022-10-31T12:55:17.846" v="46" actId="478"/>
          <ac:spMkLst>
            <pc:docMk/>
            <pc:sldMk cId="1497058062" sldId="502"/>
            <ac:spMk id="7" creationId="{35CD8575-C13F-4A4B-A0F5-00F5EB1CCB82}"/>
          </ac:spMkLst>
        </pc:spChg>
      </pc:sldChg>
    </pc:docChg>
  </pc:docChgLst>
  <pc:docChgLst>
    <pc:chgData name="Vlad-Costin Musat" userId="b297da41-d022-469d-99f3-b1c86ba895c8" providerId="ADAL" clId="{8A3783B0-15FF-4152-9ECF-01FC36E9E519}"/>
    <pc:docChg chg="undo custSel addSld delSld modSld sldOrd">
      <pc:chgData name="Vlad-Costin Musat" userId="b297da41-d022-469d-99f3-b1c86ba895c8" providerId="ADAL" clId="{8A3783B0-15FF-4152-9ECF-01FC36E9E519}" dt="2023-09-08T12:23:39.434" v="1027" actId="20577"/>
      <pc:docMkLst>
        <pc:docMk/>
      </pc:docMkLst>
      <pc:sldChg chg="addSp delSp modSp mod">
        <pc:chgData name="Vlad-Costin Musat" userId="b297da41-d022-469d-99f3-b1c86ba895c8" providerId="ADAL" clId="{8A3783B0-15FF-4152-9ECF-01FC36E9E519}" dt="2023-09-08T10:32:49.302" v="5" actId="478"/>
        <pc:sldMkLst>
          <pc:docMk/>
          <pc:sldMk cId="2159943940" sldId="259"/>
        </pc:sldMkLst>
        <pc:spChg chg="mod">
          <ac:chgData name="Vlad-Costin Musat" userId="b297da41-d022-469d-99f3-b1c86ba895c8" providerId="ADAL" clId="{8A3783B0-15FF-4152-9ECF-01FC36E9E519}" dt="2023-09-08T10:32:43.708" v="0" actId="20577"/>
          <ac:spMkLst>
            <pc:docMk/>
            <pc:sldMk cId="2159943940" sldId="259"/>
            <ac:spMk id="2" creationId="{CB6E51C5-3272-6249-822A-715EFFE0DFFD}"/>
          </ac:spMkLst>
        </pc:spChg>
        <pc:spChg chg="del mod">
          <ac:chgData name="Vlad-Costin Musat" userId="b297da41-d022-469d-99f3-b1c86ba895c8" providerId="ADAL" clId="{8A3783B0-15FF-4152-9ECF-01FC36E9E519}" dt="2023-09-08T10:32:49.302" v="5" actId="478"/>
          <ac:spMkLst>
            <pc:docMk/>
            <pc:sldMk cId="2159943940" sldId="259"/>
            <ac:spMk id="3" creationId="{BB999459-0238-C64F-8F4D-7EA35945354F}"/>
          </ac:spMkLst>
        </pc:spChg>
        <pc:spChg chg="add mod">
          <ac:chgData name="Vlad-Costin Musat" userId="b297da41-d022-469d-99f3-b1c86ba895c8" providerId="ADAL" clId="{8A3783B0-15FF-4152-9ECF-01FC36E9E519}" dt="2023-09-08T10:32:49.302" v="5" actId="478"/>
          <ac:spMkLst>
            <pc:docMk/>
            <pc:sldMk cId="2159943940" sldId="259"/>
            <ac:spMk id="8" creationId="{6ADF35E4-57ED-F0B1-99F5-2E9CA3C9880A}"/>
          </ac:spMkLst>
        </pc:spChg>
      </pc:sldChg>
      <pc:sldChg chg="new del">
        <pc:chgData name="Vlad-Costin Musat" userId="b297da41-d022-469d-99f3-b1c86ba895c8" providerId="ADAL" clId="{8A3783B0-15FF-4152-9ECF-01FC36E9E519}" dt="2023-09-08T10:33:00.060" v="8" actId="47"/>
        <pc:sldMkLst>
          <pc:docMk/>
          <pc:sldMk cId="2663230257" sldId="548"/>
        </pc:sldMkLst>
      </pc:sldChg>
      <pc:sldChg chg="addSp modSp new mod ord">
        <pc:chgData name="Vlad-Costin Musat" userId="b297da41-d022-469d-99f3-b1c86ba895c8" providerId="ADAL" clId="{8A3783B0-15FF-4152-9ECF-01FC36E9E519}" dt="2023-09-08T10:44:37.087" v="479" actId="1076"/>
        <pc:sldMkLst>
          <pc:docMk/>
          <pc:sldMk cId="2713588662" sldId="548"/>
        </pc:sldMkLst>
        <pc:spChg chg="mod">
          <ac:chgData name="Vlad-Costin Musat" userId="b297da41-d022-469d-99f3-b1c86ba895c8" providerId="ADAL" clId="{8A3783B0-15FF-4152-9ECF-01FC36E9E519}" dt="2023-09-08T10:42:18.365" v="467" actId="14100"/>
          <ac:spMkLst>
            <pc:docMk/>
            <pc:sldMk cId="2713588662" sldId="548"/>
            <ac:spMk id="2" creationId="{B2C9C950-584A-627F-3B26-F2DBE4C36905}"/>
          </ac:spMkLst>
        </pc:spChg>
        <pc:spChg chg="mod">
          <ac:chgData name="Vlad-Costin Musat" userId="b297da41-d022-469d-99f3-b1c86ba895c8" providerId="ADAL" clId="{8A3783B0-15FF-4152-9ECF-01FC36E9E519}" dt="2023-09-08T10:33:17.775" v="53" actId="20577"/>
          <ac:spMkLst>
            <pc:docMk/>
            <pc:sldMk cId="2713588662" sldId="548"/>
            <ac:spMk id="3" creationId="{C2CFA820-CD71-594F-4CAB-EBE053395219}"/>
          </ac:spMkLst>
        </pc:spChg>
        <pc:picChg chg="add mod">
          <ac:chgData name="Vlad-Costin Musat" userId="b297da41-d022-469d-99f3-b1c86ba895c8" providerId="ADAL" clId="{8A3783B0-15FF-4152-9ECF-01FC36E9E519}" dt="2023-09-08T10:42:23.985" v="470" actId="1076"/>
          <ac:picMkLst>
            <pc:docMk/>
            <pc:sldMk cId="2713588662" sldId="548"/>
            <ac:picMk id="8" creationId="{24923545-EE51-5C61-FCD6-F36F2F8B1154}"/>
          </ac:picMkLst>
        </pc:picChg>
        <pc:picChg chg="add mod">
          <ac:chgData name="Vlad-Costin Musat" userId="b297da41-d022-469d-99f3-b1c86ba895c8" providerId="ADAL" clId="{8A3783B0-15FF-4152-9ECF-01FC36E9E519}" dt="2023-09-08T10:44:37.087" v="479" actId="1076"/>
          <ac:picMkLst>
            <pc:docMk/>
            <pc:sldMk cId="2713588662" sldId="548"/>
            <ac:picMk id="10" creationId="{4FC7A1C9-4938-D9DE-5278-2E1830E00400}"/>
          </ac:picMkLst>
        </pc:picChg>
        <pc:picChg chg="add mod">
          <ac:chgData name="Vlad-Costin Musat" userId="b297da41-d022-469d-99f3-b1c86ba895c8" providerId="ADAL" clId="{8A3783B0-15FF-4152-9ECF-01FC36E9E519}" dt="2023-09-08T10:44:34.108" v="478" actId="14100"/>
          <ac:picMkLst>
            <pc:docMk/>
            <pc:sldMk cId="2713588662" sldId="548"/>
            <ac:picMk id="12" creationId="{56E2C5F7-EFC2-3FC7-A6C3-0819E85F7772}"/>
          </ac:picMkLst>
        </pc:picChg>
      </pc:sldChg>
      <pc:sldChg chg="modSp new mod">
        <pc:chgData name="Vlad-Costin Musat" userId="b297da41-d022-469d-99f3-b1c86ba895c8" providerId="ADAL" clId="{8A3783B0-15FF-4152-9ECF-01FC36E9E519}" dt="2023-09-08T10:45:30.611" v="655" actId="20577"/>
        <pc:sldMkLst>
          <pc:docMk/>
          <pc:sldMk cId="4246597485" sldId="549"/>
        </pc:sldMkLst>
        <pc:spChg chg="mod">
          <ac:chgData name="Vlad-Costin Musat" userId="b297da41-d022-469d-99f3-b1c86ba895c8" providerId="ADAL" clId="{8A3783B0-15FF-4152-9ECF-01FC36E9E519}" dt="2023-09-08T10:45:30.611" v="655" actId="20577"/>
          <ac:spMkLst>
            <pc:docMk/>
            <pc:sldMk cId="4246597485" sldId="549"/>
            <ac:spMk id="2" creationId="{1082CCB3-CB88-5543-60F7-A8E9F6435991}"/>
          </ac:spMkLst>
        </pc:spChg>
        <pc:spChg chg="mod">
          <ac:chgData name="Vlad-Costin Musat" userId="b297da41-d022-469d-99f3-b1c86ba895c8" providerId="ADAL" clId="{8A3783B0-15FF-4152-9ECF-01FC36E9E519}" dt="2023-09-08T10:44:48.031" v="505" actId="20577"/>
          <ac:spMkLst>
            <pc:docMk/>
            <pc:sldMk cId="4246597485" sldId="549"/>
            <ac:spMk id="3" creationId="{521ED85A-F769-6C9B-F5A3-A1CB4E925DB2}"/>
          </ac:spMkLst>
        </pc:spChg>
      </pc:sldChg>
      <pc:sldChg chg="addSp delSp modSp new mod">
        <pc:chgData name="Vlad-Costin Musat" userId="b297da41-d022-469d-99f3-b1c86ba895c8" providerId="ADAL" clId="{8A3783B0-15FF-4152-9ECF-01FC36E9E519}" dt="2023-09-08T12:23:39.434" v="1027" actId="20577"/>
        <pc:sldMkLst>
          <pc:docMk/>
          <pc:sldMk cId="1730168581" sldId="550"/>
        </pc:sldMkLst>
        <pc:spChg chg="del">
          <ac:chgData name="Vlad-Costin Musat" userId="b297da41-d022-469d-99f3-b1c86ba895c8" providerId="ADAL" clId="{8A3783B0-15FF-4152-9ECF-01FC36E9E519}" dt="2023-09-08T10:47:15.656" v="683" actId="478"/>
          <ac:spMkLst>
            <pc:docMk/>
            <pc:sldMk cId="1730168581" sldId="550"/>
            <ac:spMk id="2" creationId="{5E595818-AFD5-980C-7A1D-00AE9C2D3861}"/>
          </ac:spMkLst>
        </pc:spChg>
        <pc:spChg chg="mod">
          <ac:chgData name="Vlad-Costin Musat" userId="b297da41-d022-469d-99f3-b1c86ba895c8" providerId="ADAL" clId="{8A3783B0-15FF-4152-9ECF-01FC36E9E519}" dt="2023-09-08T10:45:44.356" v="681" actId="20577"/>
          <ac:spMkLst>
            <pc:docMk/>
            <pc:sldMk cId="1730168581" sldId="550"/>
            <ac:spMk id="3" creationId="{A605D10A-93DB-46F3-C8FC-CC37575787EF}"/>
          </ac:spMkLst>
        </pc:spChg>
        <pc:spChg chg="add mod">
          <ac:chgData name="Vlad-Costin Musat" userId="b297da41-d022-469d-99f3-b1c86ba895c8" providerId="ADAL" clId="{8A3783B0-15FF-4152-9ECF-01FC36E9E519}" dt="2023-09-08T12:23:39.434" v="1027" actId="20577"/>
          <ac:spMkLst>
            <pc:docMk/>
            <pc:sldMk cId="1730168581" sldId="550"/>
            <ac:spMk id="9" creationId="{BCE50191-FA71-EEA6-1EF5-F28483C0C6BD}"/>
          </ac:spMkLst>
        </pc:spChg>
        <pc:picChg chg="add mod">
          <ac:chgData name="Vlad-Costin Musat" userId="b297da41-d022-469d-99f3-b1c86ba895c8" providerId="ADAL" clId="{8A3783B0-15FF-4152-9ECF-01FC36E9E519}" dt="2023-09-08T10:50:32.255" v="846" actId="1076"/>
          <ac:picMkLst>
            <pc:docMk/>
            <pc:sldMk cId="1730168581" sldId="550"/>
            <ac:picMk id="7" creationId="{253A54A6-088D-4E59-1E9A-B9959CB154F8}"/>
          </ac:picMkLst>
        </pc:picChg>
        <pc:picChg chg="add mod">
          <ac:chgData name="Vlad-Costin Musat" userId="b297da41-d022-469d-99f3-b1c86ba895c8" providerId="ADAL" clId="{8A3783B0-15FF-4152-9ECF-01FC36E9E519}" dt="2023-09-08T10:47:20.316" v="684" actId="14100"/>
          <ac:picMkLst>
            <pc:docMk/>
            <pc:sldMk cId="1730168581" sldId="550"/>
            <ac:picMk id="8" creationId="{DDA7081E-B99B-8AF5-A8CC-19A6C6FDBF68}"/>
          </ac:picMkLst>
        </pc:picChg>
      </pc:sldChg>
      <pc:sldChg chg="new del">
        <pc:chgData name="Vlad-Costin Musat" userId="b297da41-d022-469d-99f3-b1c86ba895c8" providerId="ADAL" clId="{8A3783B0-15FF-4152-9ECF-01FC36E9E519}" dt="2023-09-08T10:45:36.113" v="657" actId="680"/>
        <pc:sldMkLst>
          <pc:docMk/>
          <pc:sldMk cId="2989579164" sldId="550"/>
        </pc:sldMkLst>
      </pc:sldChg>
      <pc:sldChg chg="addSp delSp modSp new mod">
        <pc:chgData name="Vlad-Costin Musat" userId="b297da41-d022-469d-99f3-b1c86ba895c8" providerId="ADAL" clId="{8A3783B0-15FF-4152-9ECF-01FC36E9E519}" dt="2023-09-08T11:17:47.511" v="989" actId="1076"/>
        <pc:sldMkLst>
          <pc:docMk/>
          <pc:sldMk cId="26780677" sldId="551"/>
        </pc:sldMkLst>
        <pc:spChg chg="del">
          <ac:chgData name="Vlad-Costin Musat" userId="b297da41-d022-469d-99f3-b1c86ba895c8" providerId="ADAL" clId="{8A3783B0-15FF-4152-9ECF-01FC36E9E519}" dt="2023-09-08T11:16:24.282" v="965"/>
          <ac:spMkLst>
            <pc:docMk/>
            <pc:sldMk cId="26780677" sldId="551"/>
            <ac:spMk id="2" creationId="{E32C909B-31BB-FDBB-EAAC-C5DD9D7ED19D}"/>
          </ac:spMkLst>
        </pc:spChg>
        <pc:spChg chg="mod">
          <ac:chgData name="Vlad-Costin Musat" userId="b297da41-d022-469d-99f3-b1c86ba895c8" providerId="ADAL" clId="{8A3783B0-15FF-4152-9ECF-01FC36E9E519}" dt="2023-09-08T10:52:11.195" v="964" actId="20577"/>
          <ac:spMkLst>
            <pc:docMk/>
            <pc:sldMk cId="26780677" sldId="551"/>
            <ac:spMk id="3" creationId="{4CE525AB-07BE-E8FB-A654-BBBF41804992}"/>
          </ac:spMkLst>
        </pc:spChg>
        <pc:spChg chg="add del mod">
          <ac:chgData name="Vlad-Costin Musat" userId="b297da41-d022-469d-99f3-b1c86ba895c8" providerId="ADAL" clId="{8A3783B0-15FF-4152-9ECF-01FC36E9E519}" dt="2023-09-08T11:17:02.440" v="969"/>
          <ac:spMkLst>
            <pc:docMk/>
            <pc:sldMk cId="26780677" sldId="551"/>
            <ac:spMk id="10" creationId="{A581B20A-398D-D82C-3919-7D485B600E30}"/>
          </ac:spMkLst>
        </pc:spChg>
        <pc:picChg chg="add del mod">
          <ac:chgData name="Vlad-Costin Musat" userId="b297da41-d022-469d-99f3-b1c86ba895c8" providerId="ADAL" clId="{8A3783B0-15FF-4152-9ECF-01FC36E9E519}" dt="2023-09-08T11:16:25.890" v="968" actId="478"/>
          <ac:picMkLst>
            <pc:docMk/>
            <pc:sldMk cId="26780677" sldId="551"/>
            <ac:picMk id="8" creationId="{BD7EBB13-FC21-BD14-23E1-C16D9FF09756}"/>
          </ac:picMkLst>
        </pc:picChg>
        <pc:picChg chg="add mod">
          <ac:chgData name="Vlad-Costin Musat" userId="b297da41-d022-469d-99f3-b1c86ba895c8" providerId="ADAL" clId="{8A3783B0-15FF-4152-9ECF-01FC36E9E519}" dt="2023-09-08T11:17:47.511" v="989" actId="1076"/>
          <ac:picMkLst>
            <pc:docMk/>
            <pc:sldMk cId="26780677" sldId="551"/>
            <ac:picMk id="12" creationId="{882941AE-651D-18DF-27AD-AABD55826D81}"/>
          </ac:picMkLst>
        </pc:picChg>
        <pc:picChg chg="add del mod">
          <ac:chgData name="Vlad-Costin Musat" userId="b297da41-d022-469d-99f3-b1c86ba895c8" providerId="ADAL" clId="{8A3783B0-15FF-4152-9ECF-01FC36E9E519}" dt="2023-09-08T11:17:22.570" v="977" actId="478"/>
          <ac:picMkLst>
            <pc:docMk/>
            <pc:sldMk cId="26780677" sldId="551"/>
            <ac:picMk id="14" creationId="{1BD73841-D1F0-B887-CB45-A1CD66C9F893}"/>
          </ac:picMkLst>
        </pc:picChg>
        <pc:picChg chg="add mod">
          <ac:chgData name="Vlad-Costin Musat" userId="b297da41-d022-469d-99f3-b1c86ba895c8" providerId="ADAL" clId="{8A3783B0-15FF-4152-9ECF-01FC36E9E519}" dt="2023-09-08T11:17:45.961" v="988" actId="1076"/>
          <ac:picMkLst>
            <pc:docMk/>
            <pc:sldMk cId="26780677" sldId="551"/>
            <ac:picMk id="16" creationId="{4B5D8BFE-0632-9863-C093-FFFCD130CBA7}"/>
          </ac:picMkLst>
        </pc:picChg>
      </pc:sldChg>
      <pc:sldChg chg="del">
        <pc:chgData name="Vlad-Costin Musat" userId="b297da41-d022-469d-99f3-b1c86ba895c8" providerId="ADAL" clId="{8A3783B0-15FF-4152-9ECF-01FC36E9E519}" dt="2023-09-08T10:32:55.034" v="6" actId="47"/>
        <pc:sldMkLst>
          <pc:docMk/>
          <pc:sldMk cId="1965297912" sldId="565"/>
        </pc:sldMkLst>
      </pc:sldChg>
      <pc:sldChg chg="del">
        <pc:chgData name="Vlad-Costin Musat" userId="b297da41-d022-469d-99f3-b1c86ba895c8" providerId="ADAL" clId="{8A3783B0-15FF-4152-9ECF-01FC36E9E519}" dt="2023-09-08T10:32:55.034" v="6" actId="47"/>
        <pc:sldMkLst>
          <pc:docMk/>
          <pc:sldMk cId="960384087" sldId="566"/>
        </pc:sldMkLst>
      </pc:sldChg>
      <pc:sldChg chg="del">
        <pc:chgData name="Vlad-Costin Musat" userId="b297da41-d022-469d-99f3-b1c86ba895c8" providerId="ADAL" clId="{8A3783B0-15FF-4152-9ECF-01FC36E9E519}" dt="2023-09-08T10:32:55.034" v="6" actId="47"/>
        <pc:sldMkLst>
          <pc:docMk/>
          <pc:sldMk cId="1296649822" sldId="584"/>
        </pc:sldMkLst>
      </pc:sldChg>
      <pc:sldChg chg="del">
        <pc:chgData name="Vlad-Costin Musat" userId="b297da41-d022-469d-99f3-b1c86ba895c8" providerId="ADAL" clId="{8A3783B0-15FF-4152-9ECF-01FC36E9E519}" dt="2023-09-08T10:32:55.034" v="6" actId="47"/>
        <pc:sldMkLst>
          <pc:docMk/>
          <pc:sldMk cId="2802460166" sldId="586"/>
        </pc:sldMkLst>
      </pc:sldChg>
      <pc:sldChg chg="del">
        <pc:chgData name="Vlad-Costin Musat" userId="b297da41-d022-469d-99f3-b1c86ba895c8" providerId="ADAL" clId="{8A3783B0-15FF-4152-9ECF-01FC36E9E519}" dt="2023-09-08T10:32:55.034" v="6" actId="47"/>
        <pc:sldMkLst>
          <pc:docMk/>
          <pc:sldMk cId="871119659" sldId="609"/>
        </pc:sldMkLst>
      </pc:sldChg>
      <pc:sldChg chg="del">
        <pc:chgData name="Vlad-Costin Musat" userId="b297da41-d022-469d-99f3-b1c86ba895c8" providerId="ADAL" clId="{8A3783B0-15FF-4152-9ECF-01FC36E9E519}" dt="2023-09-08T10:32:55.034" v="6" actId="47"/>
        <pc:sldMkLst>
          <pc:docMk/>
          <pc:sldMk cId="3440467708" sldId="610"/>
        </pc:sldMkLst>
      </pc:sldChg>
      <pc:sldChg chg="del">
        <pc:chgData name="Vlad-Costin Musat" userId="b297da41-d022-469d-99f3-b1c86ba895c8" providerId="ADAL" clId="{8A3783B0-15FF-4152-9ECF-01FC36E9E519}" dt="2023-09-08T10:32:55.034" v="6" actId="47"/>
        <pc:sldMkLst>
          <pc:docMk/>
          <pc:sldMk cId="2037864641" sldId="611"/>
        </pc:sldMkLst>
      </pc:sldChg>
      <pc:sldChg chg="del">
        <pc:chgData name="Vlad-Costin Musat" userId="b297da41-d022-469d-99f3-b1c86ba895c8" providerId="ADAL" clId="{8A3783B0-15FF-4152-9ECF-01FC36E9E519}" dt="2023-09-08T10:32:55.034" v="6" actId="47"/>
        <pc:sldMkLst>
          <pc:docMk/>
          <pc:sldMk cId="1735953350" sldId="612"/>
        </pc:sldMkLst>
      </pc:sldChg>
      <pc:sldChg chg="del">
        <pc:chgData name="Vlad-Costin Musat" userId="b297da41-d022-469d-99f3-b1c86ba895c8" providerId="ADAL" clId="{8A3783B0-15FF-4152-9ECF-01FC36E9E519}" dt="2023-09-08T10:32:55.034" v="6" actId="47"/>
        <pc:sldMkLst>
          <pc:docMk/>
          <pc:sldMk cId="1764779470" sldId="613"/>
        </pc:sldMkLst>
      </pc:sldChg>
      <pc:sldChg chg="del">
        <pc:chgData name="Vlad-Costin Musat" userId="b297da41-d022-469d-99f3-b1c86ba895c8" providerId="ADAL" clId="{8A3783B0-15FF-4152-9ECF-01FC36E9E519}" dt="2023-09-08T10:32:55.034" v="6" actId="47"/>
        <pc:sldMkLst>
          <pc:docMk/>
          <pc:sldMk cId="1554242350" sldId="615"/>
        </pc:sldMkLst>
      </pc:sldChg>
    </pc:docChg>
  </pc:docChgLst>
  <pc:docChgLst>
    <pc:chgData name="Vlad-Costin Musat" userId="b297da41-d022-469d-99f3-b1c86ba895c8" providerId="ADAL" clId="{86EC2007-0A12-4BF2-A993-32F62E76B5BB}"/>
    <pc:docChg chg="undo custSel addSld delSld modSld sldOrd modMainMaster">
      <pc:chgData name="Vlad-Costin Musat" userId="b297da41-d022-469d-99f3-b1c86ba895c8" providerId="ADAL" clId="{86EC2007-0A12-4BF2-A993-32F62E76B5BB}" dt="2023-07-24T14:57:24.875" v="3388" actId="20577"/>
      <pc:docMkLst>
        <pc:docMk/>
      </pc:docMkLst>
      <pc:sldChg chg="modSp mod">
        <pc:chgData name="Vlad-Costin Musat" userId="b297da41-d022-469d-99f3-b1c86ba895c8" providerId="ADAL" clId="{86EC2007-0A12-4BF2-A993-32F62E76B5BB}" dt="2023-07-24T13:55:51.626" v="3307" actId="20577"/>
        <pc:sldMkLst>
          <pc:docMk/>
          <pc:sldMk cId="2159943940" sldId="259"/>
        </pc:sldMkLst>
        <pc:spChg chg="mod">
          <ac:chgData name="Vlad-Costin Musat" userId="b297da41-d022-469d-99f3-b1c86ba895c8" providerId="ADAL" clId="{86EC2007-0A12-4BF2-A993-32F62E76B5BB}" dt="2023-07-21T07:17:05.325" v="84" actId="20577"/>
          <ac:spMkLst>
            <pc:docMk/>
            <pc:sldMk cId="2159943940" sldId="259"/>
            <ac:spMk id="2" creationId="{CB6E51C5-3272-6249-822A-715EFFE0DFFD}"/>
          </ac:spMkLst>
        </pc:spChg>
        <pc:spChg chg="mod">
          <ac:chgData name="Vlad-Costin Musat" userId="b297da41-d022-469d-99f3-b1c86ba895c8" providerId="ADAL" clId="{86EC2007-0A12-4BF2-A993-32F62E76B5BB}" dt="2023-07-24T13:55:51.626" v="3307" actId="20577"/>
          <ac:spMkLst>
            <pc:docMk/>
            <pc:sldMk cId="2159943940" sldId="259"/>
            <ac:spMk id="3" creationId="{BB999459-0238-C64F-8F4D-7EA35945354F}"/>
          </ac:spMkLst>
        </pc:spChg>
      </pc:sldChg>
      <pc:sldChg chg="addSp delSp modSp mod">
        <pc:chgData name="Vlad-Costin Musat" userId="b297da41-d022-469d-99f3-b1c86ba895c8" providerId="ADAL" clId="{86EC2007-0A12-4BF2-A993-32F62E76B5BB}" dt="2023-07-24T14:49:33.102" v="3373" actId="114"/>
        <pc:sldMkLst>
          <pc:docMk/>
          <pc:sldMk cId="1965297912" sldId="565"/>
        </pc:sldMkLst>
        <pc:spChg chg="del mod">
          <ac:chgData name="Vlad-Costin Musat" userId="b297da41-d022-469d-99f3-b1c86ba895c8" providerId="ADAL" clId="{86EC2007-0A12-4BF2-A993-32F62E76B5BB}" dt="2023-07-21T07:39:53.804" v="458" actId="478"/>
          <ac:spMkLst>
            <pc:docMk/>
            <pc:sldMk cId="1965297912" sldId="565"/>
            <ac:spMk id="2" creationId="{8585AA84-5A12-A02A-7EC9-395EA92E77D7}"/>
          </ac:spMkLst>
        </pc:spChg>
        <pc:spChg chg="add mod">
          <ac:chgData name="Vlad-Costin Musat" userId="b297da41-d022-469d-99f3-b1c86ba895c8" providerId="ADAL" clId="{86EC2007-0A12-4BF2-A993-32F62E76B5BB}" dt="2023-07-24T14:47:39.425" v="3311" actId="14100"/>
          <ac:spMkLst>
            <pc:docMk/>
            <pc:sldMk cId="1965297912" sldId="565"/>
            <ac:spMk id="2" creationId="{8AEEEA48-1FB3-ECFE-4BDC-A50004265DA8}"/>
          </ac:spMkLst>
        </pc:spChg>
        <pc:spChg chg="mod">
          <ac:chgData name="Vlad-Costin Musat" userId="b297da41-d022-469d-99f3-b1c86ba895c8" providerId="ADAL" clId="{86EC2007-0A12-4BF2-A993-32F62E76B5BB}" dt="2023-07-21T10:02:12.401" v="1908" actId="20577"/>
          <ac:spMkLst>
            <pc:docMk/>
            <pc:sldMk cId="1965297912" sldId="565"/>
            <ac:spMk id="3" creationId="{192CC5D1-7FE7-DFE6-E2EA-A0DF28F08F4E}"/>
          </ac:spMkLst>
        </pc:spChg>
        <pc:spChg chg="add mod">
          <ac:chgData name="Vlad-Costin Musat" userId="b297da41-d022-469d-99f3-b1c86ba895c8" providerId="ADAL" clId="{86EC2007-0A12-4BF2-A993-32F62E76B5BB}" dt="2023-07-24T14:49:33.102" v="3373" actId="114"/>
          <ac:spMkLst>
            <pc:docMk/>
            <pc:sldMk cId="1965297912" sldId="565"/>
            <ac:spMk id="7" creationId="{70DA3FDA-54A1-0704-6AD1-9440045665BE}"/>
          </ac:spMkLst>
        </pc:spChg>
        <pc:spChg chg="del mod">
          <ac:chgData name="Vlad-Costin Musat" userId="b297da41-d022-469d-99f3-b1c86ba895c8" providerId="ADAL" clId="{86EC2007-0A12-4BF2-A993-32F62E76B5BB}" dt="2023-07-21T10:04:51.305" v="1932" actId="478"/>
          <ac:spMkLst>
            <pc:docMk/>
            <pc:sldMk cId="1965297912" sldId="565"/>
            <ac:spMk id="7" creationId="{7A519C4D-5D19-8E82-6B32-3B661351084A}"/>
          </ac:spMkLst>
        </pc:spChg>
        <pc:spChg chg="del mod">
          <ac:chgData name="Vlad-Costin Musat" userId="b297da41-d022-469d-99f3-b1c86ba895c8" providerId="ADAL" clId="{86EC2007-0A12-4BF2-A993-32F62E76B5BB}" dt="2023-07-21T07:36:22.436" v="387" actId="478"/>
          <ac:spMkLst>
            <pc:docMk/>
            <pc:sldMk cId="1965297912" sldId="565"/>
            <ac:spMk id="11" creationId="{AC47E350-05FD-3074-DF2E-1B706368BAB3}"/>
          </ac:spMkLst>
        </pc:spChg>
        <pc:spChg chg="del mod">
          <ac:chgData name="Vlad-Costin Musat" userId="b297da41-d022-469d-99f3-b1c86ba895c8" providerId="ADAL" clId="{86EC2007-0A12-4BF2-A993-32F62E76B5BB}" dt="2023-07-21T07:36:22.436" v="387" actId="478"/>
          <ac:spMkLst>
            <pc:docMk/>
            <pc:sldMk cId="1965297912" sldId="565"/>
            <ac:spMk id="12" creationId="{C0E53696-E256-7528-329D-1842921825D6}"/>
          </ac:spMkLst>
        </pc:spChg>
        <pc:spChg chg="del mod">
          <ac:chgData name="Vlad-Costin Musat" userId="b297da41-d022-469d-99f3-b1c86ba895c8" providerId="ADAL" clId="{86EC2007-0A12-4BF2-A993-32F62E76B5BB}" dt="2023-07-21T07:36:22.436" v="387" actId="478"/>
          <ac:spMkLst>
            <pc:docMk/>
            <pc:sldMk cId="1965297912" sldId="565"/>
            <ac:spMk id="13" creationId="{D441E5E1-8040-4507-A1C9-3A0A66A05D93}"/>
          </ac:spMkLst>
        </pc:spChg>
        <pc:spChg chg="del mod">
          <ac:chgData name="Vlad-Costin Musat" userId="b297da41-d022-469d-99f3-b1c86ba895c8" providerId="ADAL" clId="{86EC2007-0A12-4BF2-A993-32F62E76B5BB}" dt="2023-07-21T07:36:22.436" v="387" actId="478"/>
          <ac:spMkLst>
            <pc:docMk/>
            <pc:sldMk cId="1965297912" sldId="565"/>
            <ac:spMk id="14" creationId="{8A43E60F-6C69-8DE6-FFDB-1A8B4D7ADFB6}"/>
          </ac:spMkLst>
        </pc:spChg>
        <pc:spChg chg="mod">
          <ac:chgData name="Vlad-Costin Musat" userId="b297da41-d022-469d-99f3-b1c86ba895c8" providerId="ADAL" clId="{86EC2007-0A12-4BF2-A993-32F62E76B5BB}" dt="2023-07-21T08:42:07.079" v="883" actId="1076"/>
          <ac:spMkLst>
            <pc:docMk/>
            <pc:sldMk cId="1965297912" sldId="565"/>
            <ac:spMk id="16" creationId="{CC087F36-576D-A55A-601B-F37DB29D779D}"/>
          </ac:spMkLst>
        </pc:spChg>
        <pc:spChg chg="mod">
          <ac:chgData name="Vlad-Costin Musat" userId="b297da41-d022-469d-99f3-b1c86ba895c8" providerId="ADAL" clId="{86EC2007-0A12-4BF2-A993-32F62E76B5BB}" dt="2023-07-21T08:42:07.079" v="883" actId="1076"/>
          <ac:spMkLst>
            <pc:docMk/>
            <pc:sldMk cId="1965297912" sldId="565"/>
            <ac:spMk id="17" creationId="{012966AD-8F6A-1014-1A15-BCAED8B049A7}"/>
          </ac:spMkLst>
        </pc:spChg>
        <pc:spChg chg="add mod">
          <ac:chgData name="Vlad-Costin Musat" userId="b297da41-d022-469d-99f3-b1c86ba895c8" providerId="ADAL" clId="{86EC2007-0A12-4BF2-A993-32F62E76B5BB}" dt="2023-07-21T08:42:07.079" v="883" actId="1076"/>
          <ac:spMkLst>
            <pc:docMk/>
            <pc:sldMk cId="1965297912" sldId="565"/>
            <ac:spMk id="19" creationId="{DBA3E929-DDF9-196A-F357-F8F6BB81725B}"/>
          </ac:spMkLst>
        </pc:spChg>
        <pc:spChg chg="add mod">
          <ac:chgData name="Vlad-Costin Musat" userId="b297da41-d022-469d-99f3-b1c86ba895c8" providerId="ADAL" clId="{86EC2007-0A12-4BF2-A993-32F62E76B5BB}" dt="2023-07-21T08:42:07.079" v="883" actId="1076"/>
          <ac:spMkLst>
            <pc:docMk/>
            <pc:sldMk cId="1965297912" sldId="565"/>
            <ac:spMk id="20" creationId="{105C9F49-E762-2019-8031-D7C6E68C9B4D}"/>
          </ac:spMkLst>
        </pc:spChg>
        <pc:spChg chg="add mod">
          <ac:chgData name="Vlad-Costin Musat" userId="b297da41-d022-469d-99f3-b1c86ba895c8" providerId="ADAL" clId="{86EC2007-0A12-4BF2-A993-32F62E76B5BB}" dt="2023-07-21T08:42:07.079" v="883" actId="1076"/>
          <ac:spMkLst>
            <pc:docMk/>
            <pc:sldMk cId="1965297912" sldId="565"/>
            <ac:spMk id="21" creationId="{C68DF8B4-07B7-5092-3192-A072138A6A68}"/>
          </ac:spMkLst>
        </pc:spChg>
        <pc:spChg chg="add mod">
          <ac:chgData name="Vlad-Costin Musat" userId="b297da41-d022-469d-99f3-b1c86ba895c8" providerId="ADAL" clId="{86EC2007-0A12-4BF2-A993-32F62E76B5BB}" dt="2023-07-21T08:42:07.079" v="883" actId="1076"/>
          <ac:spMkLst>
            <pc:docMk/>
            <pc:sldMk cId="1965297912" sldId="565"/>
            <ac:spMk id="22" creationId="{C546BEA9-D6D4-DB0F-6253-77923BC2EA13}"/>
          </ac:spMkLst>
        </pc:spChg>
        <pc:spChg chg="add mod">
          <ac:chgData name="Vlad-Costin Musat" userId="b297da41-d022-469d-99f3-b1c86ba895c8" providerId="ADAL" clId="{86EC2007-0A12-4BF2-A993-32F62E76B5BB}" dt="2023-07-21T12:04:40.114" v="3279" actId="207"/>
          <ac:spMkLst>
            <pc:docMk/>
            <pc:sldMk cId="1965297912" sldId="565"/>
            <ac:spMk id="23" creationId="{D6990DA3-60B8-0B3B-6BAA-A73424491C37}"/>
          </ac:spMkLst>
        </pc:spChg>
        <pc:spChg chg="mod">
          <ac:chgData name="Vlad-Costin Musat" userId="b297da41-d022-469d-99f3-b1c86ba895c8" providerId="ADAL" clId="{86EC2007-0A12-4BF2-A993-32F62E76B5BB}" dt="2023-07-21T08:42:07.079" v="883" actId="1076"/>
          <ac:spMkLst>
            <pc:docMk/>
            <pc:sldMk cId="1965297912" sldId="565"/>
            <ac:spMk id="28" creationId="{325DF014-C124-0672-9067-3724A1CFF3A4}"/>
          </ac:spMkLst>
        </pc:spChg>
        <pc:spChg chg="mod">
          <ac:chgData name="Vlad-Costin Musat" userId="b297da41-d022-469d-99f3-b1c86ba895c8" providerId="ADAL" clId="{86EC2007-0A12-4BF2-A993-32F62E76B5BB}" dt="2023-07-21T08:42:07.079" v="883" actId="1076"/>
          <ac:spMkLst>
            <pc:docMk/>
            <pc:sldMk cId="1965297912" sldId="565"/>
            <ac:spMk id="29" creationId="{FEAA61AA-B404-120A-1E68-D66CFED20C10}"/>
          </ac:spMkLst>
        </pc:spChg>
        <pc:spChg chg="add del mod">
          <ac:chgData name="Vlad-Costin Musat" userId="b297da41-d022-469d-99f3-b1c86ba895c8" providerId="ADAL" clId="{86EC2007-0A12-4BF2-A993-32F62E76B5BB}" dt="2023-07-21T10:03:09.346" v="1912" actId="478"/>
          <ac:spMkLst>
            <pc:docMk/>
            <pc:sldMk cId="1965297912" sldId="565"/>
            <ac:spMk id="30" creationId="{3A6B7277-82EB-CEAF-16A2-FD6E571ADED9}"/>
          </ac:spMkLst>
        </pc:spChg>
        <pc:spChg chg="add mod">
          <ac:chgData name="Vlad-Costin Musat" userId="b297da41-d022-469d-99f3-b1c86ba895c8" providerId="ADAL" clId="{86EC2007-0A12-4BF2-A993-32F62E76B5BB}" dt="2023-07-21T12:04:43.747" v="3280" actId="207"/>
          <ac:spMkLst>
            <pc:docMk/>
            <pc:sldMk cId="1965297912" sldId="565"/>
            <ac:spMk id="36" creationId="{4024D2BC-860A-E546-E474-83510498C965}"/>
          </ac:spMkLst>
        </pc:spChg>
        <pc:graphicFrameChg chg="mod modGraphic">
          <ac:chgData name="Vlad-Costin Musat" userId="b297da41-d022-469d-99f3-b1c86ba895c8" providerId="ADAL" clId="{86EC2007-0A12-4BF2-A993-32F62E76B5BB}" dt="2023-07-21T10:05:37.419" v="1959" actId="20577"/>
          <ac:graphicFrameMkLst>
            <pc:docMk/>
            <pc:sldMk cId="1965297912" sldId="565"/>
            <ac:graphicFrameMk id="8" creationId="{2A88CA26-482C-F3C0-370C-9D54031F655E}"/>
          </ac:graphicFrameMkLst>
        </pc:graphicFrameChg>
        <pc:graphicFrameChg chg="mod modGraphic">
          <ac:chgData name="Vlad-Costin Musat" userId="b297da41-d022-469d-99f3-b1c86ba895c8" providerId="ADAL" clId="{86EC2007-0A12-4BF2-A993-32F62E76B5BB}" dt="2023-07-21T08:35:18.155" v="860" actId="20577"/>
          <ac:graphicFrameMkLst>
            <pc:docMk/>
            <pc:sldMk cId="1965297912" sldId="565"/>
            <ac:graphicFrameMk id="10" creationId="{D03F78D9-FB31-867E-EF6A-07D314A2123F}"/>
          </ac:graphicFrameMkLst>
        </pc:graphicFrameChg>
        <pc:picChg chg="mod">
          <ac:chgData name="Vlad-Costin Musat" userId="b297da41-d022-469d-99f3-b1c86ba895c8" providerId="ADAL" clId="{86EC2007-0A12-4BF2-A993-32F62E76B5BB}" dt="2023-07-21T08:42:07.079" v="883" actId="1076"/>
          <ac:picMkLst>
            <pc:docMk/>
            <pc:sldMk cId="1965297912" sldId="565"/>
            <ac:picMk id="15" creationId="{7C90A012-2BCE-2D4E-3969-BF0494C93E65}"/>
          </ac:picMkLst>
        </pc:picChg>
        <pc:picChg chg="add del mod">
          <ac:chgData name="Vlad-Costin Musat" userId="b297da41-d022-469d-99f3-b1c86ba895c8" providerId="ADAL" clId="{86EC2007-0A12-4BF2-A993-32F62E76B5BB}" dt="2023-07-21T07:34:48.695" v="371" actId="21"/>
          <ac:picMkLst>
            <pc:docMk/>
            <pc:sldMk cId="1965297912" sldId="565"/>
            <ac:picMk id="18" creationId="{32DA9325-1A90-0219-DDDC-FDA3E74DE905}"/>
          </ac:picMkLst>
        </pc:picChg>
        <pc:picChg chg="add del mod">
          <ac:chgData name="Vlad-Costin Musat" userId="b297da41-d022-469d-99f3-b1c86ba895c8" providerId="ADAL" clId="{86EC2007-0A12-4BF2-A993-32F62E76B5BB}" dt="2023-07-21T07:44:03.155" v="460" actId="21"/>
          <ac:picMkLst>
            <pc:docMk/>
            <pc:sldMk cId="1965297912" sldId="565"/>
            <ac:picMk id="25" creationId="{04E0F2F0-E650-4EE9-581D-49C758012123}"/>
          </ac:picMkLst>
        </pc:picChg>
        <pc:picChg chg="add del mod">
          <ac:chgData name="Vlad-Costin Musat" userId="b297da41-d022-469d-99f3-b1c86ba895c8" providerId="ADAL" clId="{86EC2007-0A12-4BF2-A993-32F62E76B5BB}" dt="2023-07-21T08:38:56.484" v="864" actId="21"/>
          <ac:picMkLst>
            <pc:docMk/>
            <pc:sldMk cId="1965297912" sldId="565"/>
            <ac:picMk id="27" creationId="{34E9272E-F3C8-6A38-8C04-2DEFAAF78E36}"/>
          </ac:picMkLst>
        </pc:picChg>
        <pc:cxnChg chg="add mod">
          <ac:chgData name="Vlad-Costin Musat" userId="b297da41-d022-469d-99f3-b1c86ba895c8" providerId="ADAL" clId="{86EC2007-0A12-4BF2-A993-32F62E76B5BB}" dt="2023-07-21T10:03:40.285" v="1924" actId="14100"/>
          <ac:cxnSpMkLst>
            <pc:docMk/>
            <pc:sldMk cId="1965297912" sldId="565"/>
            <ac:cxnSpMk id="32" creationId="{207F55CF-4BF1-5F56-552E-C81A6F73FE37}"/>
          </ac:cxnSpMkLst>
        </pc:cxnChg>
        <pc:cxnChg chg="add del mod">
          <ac:chgData name="Vlad-Costin Musat" userId="b297da41-d022-469d-99f3-b1c86ba895c8" providerId="ADAL" clId="{86EC2007-0A12-4BF2-A993-32F62E76B5BB}" dt="2023-07-21T10:03:50.966" v="1930" actId="478"/>
          <ac:cxnSpMkLst>
            <pc:docMk/>
            <pc:sldMk cId="1965297912" sldId="565"/>
            <ac:cxnSpMk id="34" creationId="{86322E8C-4572-091C-D239-072BFE81F555}"/>
          </ac:cxnSpMkLst>
        </pc:cxnChg>
        <pc:cxnChg chg="add del mod">
          <ac:chgData name="Vlad-Costin Musat" userId="b297da41-d022-469d-99f3-b1c86ba895c8" providerId="ADAL" clId="{86EC2007-0A12-4BF2-A993-32F62E76B5BB}" dt="2023-07-21T10:03:48.727" v="1929" actId="478"/>
          <ac:cxnSpMkLst>
            <pc:docMk/>
            <pc:sldMk cId="1965297912" sldId="565"/>
            <ac:cxnSpMk id="35" creationId="{953040B0-E388-9B8A-3706-DEB18355D3B2}"/>
          </ac:cxnSpMkLst>
        </pc:cxnChg>
      </pc:sldChg>
      <pc:sldChg chg="modSp mod">
        <pc:chgData name="Vlad-Costin Musat" userId="b297da41-d022-469d-99f3-b1c86ba895c8" providerId="ADAL" clId="{86EC2007-0A12-4BF2-A993-32F62E76B5BB}" dt="2023-07-21T11:53:46.466" v="3242" actId="14826"/>
        <pc:sldMkLst>
          <pc:docMk/>
          <pc:sldMk cId="960384087" sldId="566"/>
        </pc:sldMkLst>
        <pc:graphicFrameChg chg="modGraphic">
          <ac:chgData name="Vlad-Costin Musat" userId="b297da41-d022-469d-99f3-b1c86ba895c8" providerId="ADAL" clId="{86EC2007-0A12-4BF2-A993-32F62E76B5BB}" dt="2023-07-21T10:05:10.260" v="1940" actId="20577"/>
          <ac:graphicFrameMkLst>
            <pc:docMk/>
            <pc:sldMk cId="960384087" sldId="566"/>
            <ac:graphicFrameMk id="21" creationId="{5A2A4061-F412-4CE2-A9D1-1EF9A9A651F1}"/>
          </ac:graphicFrameMkLst>
        </pc:graphicFrameChg>
        <pc:picChg chg="mod">
          <ac:chgData name="Vlad-Costin Musat" userId="b297da41-d022-469d-99f3-b1c86ba895c8" providerId="ADAL" clId="{86EC2007-0A12-4BF2-A993-32F62E76B5BB}" dt="2023-07-21T11:53:46.466" v="3242" actId="14826"/>
          <ac:picMkLst>
            <pc:docMk/>
            <pc:sldMk cId="960384087" sldId="566"/>
            <ac:picMk id="2" creationId="{149EFF96-CAA2-77B1-5123-3B844F6166F0}"/>
          </ac:picMkLst>
        </pc:picChg>
      </pc:sldChg>
      <pc:sldChg chg="del">
        <pc:chgData name="Vlad-Costin Musat" userId="b297da41-d022-469d-99f3-b1c86ba895c8" providerId="ADAL" clId="{86EC2007-0A12-4BF2-A993-32F62E76B5BB}" dt="2023-07-21T07:33:21.457" v="364" actId="47"/>
        <pc:sldMkLst>
          <pc:docMk/>
          <pc:sldMk cId="2299196656" sldId="574"/>
        </pc:sldMkLst>
      </pc:sldChg>
      <pc:sldChg chg="del">
        <pc:chgData name="Vlad-Costin Musat" userId="b297da41-d022-469d-99f3-b1c86ba895c8" providerId="ADAL" clId="{86EC2007-0A12-4BF2-A993-32F62E76B5BB}" dt="2023-07-21T07:33:21.457" v="364" actId="47"/>
        <pc:sldMkLst>
          <pc:docMk/>
          <pc:sldMk cId="2471455237" sldId="575"/>
        </pc:sldMkLst>
      </pc:sldChg>
      <pc:sldChg chg="del">
        <pc:chgData name="Vlad-Costin Musat" userId="b297da41-d022-469d-99f3-b1c86ba895c8" providerId="ADAL" clId="{86EC2007-0A12-4BF2-A993-32F62E76B5BB}" dt="2023-07-21T07:33:21.457" v="364" actId="47"/>
        <pc:sldMkLst>
          <pc:docMk/>
          <pc:sldMk cId="2962972039" sldId="576"/>
        </pc:sldMkLst>
      </pc:sldChg>
      <pc:sldChg chg="del">
        <pc:chgData name="Vlad-Costin Musat" userId="b297da41-d022-469d-99f3-b1c86ba895c8" providerId="ADAL" clId="{86EC2007-0A12-4BF2-A993-32F62E76B5BB}" dt="2023-07-21T07:33:23.641" v="365" actId="47"/>
        <pc:sldMkLst>
          <pc:docMk/>
          <pc:sldMk cId="3554516420" sldId="577"/>
        </pc:sldMkLst>
      </pc:sldChg>
      <pc:sldChg chg="del">
        <pc:chgData name="Vlad-Costin Musat" userId="b297da41-d022-469d-99f3-b1c86ba895c8" providerId="ADAL" clId="{86EC2007-0A12-4BF2-A993-32F62E76B5BB}" dt="2023-07-21T07:33:21.457" v="364" actId="47"/>
        <pc:sldMkLst>
          <pc:docMk/>
          <pc:sldMk cId="442095665" sldId="578"/>
        </pc:sldMkLst>
      </pc:sldChg>
      <pc:sldChg chg="addSp delSp modSp mod ord delAnim">
        <pc:chgData name="Vlad-Costin Musat" userId="b297da41-d022-469d-99f3-b1c86ba895c8" providerId="ADAL" clId="{86EC2007-0A12-4BF2-A993-32F62E76B5BB}" dt="2023-07-21T09:07:44.848" v="903" actId="478"/>
        <pc:sldMkLst>
          <pc:docMk/>
          <pc:sldMk cId="1296649822" sldId="584"/>
        </pc:sldMkLst>
        <pc:spChg chg="del">
          <ac:chgData name="Vlad-Costin Musat" userId="b297da41-d022-469d-99f3-b1c86ba895c8" providerId="ADAL" clId="{86EC2007-0A12-4BF2-A993-32F62E76B5BB}" dt="2023-07-21T07:20:08.790" v="172" actId="478"/>
          <ac:spMkLst>
            <pc:docMk/>
            <pc:sldMk cId="1296649822" sldId="584"/>
            <ac:spMk id="2" creationId="{62D696CE-50F7-19E7-124A-230D2ABF01B2}"/>
          </ac:spMkLst>
        </pc:spChg>
        <pc:spChg chg="mod">
          <ac:chgData name="Vlad-Costin Musat" userId="b297da41-d022-469d-99f3-b1c86ba895c8" providerId="ADAL" clId="{86EC2007-0A12-4BF2-A993-32F62E76B5BB}" dt="2023-07-21T07:33:12.030" v="363" actId="20577"/>
          <ac:spMkLst>
            <pc:docMk/>
            <pc:sldMk cId="1296649822" sldId="584"/>
            <ac:spMk id="3" creationId="{32C59E4B-77B6-89F0-6908-A7FB87BCA110}"/>
          </ac:spMkLst>
        </pc:spChg>
        <pc:spChg chg="del">
          <ac:chgData name="Vlad-Costin Musat" userId="b297da41-d022-469d-99f3-b1c86ba895c8" providerId="ADAL" clId="{86EC2007-0A12-4BF2-A993-32F62E76B5BB}" dt="2023-07-21T07:20:03.216" v="170" actId="478"/>
          <ac:spMkLst>
            <pc:docMk/>
            <pc:sldMk cId="1296649822" sldId="584"/>
            <ac:spMk id="7" creationId="{DD0B7FCA-165D-6A2B-461D-4364E98CB6E8}"/>
          </ac:spMkLst>
        </pc:spChg>
        <pc:spChg chg="add mod">
          <ac:chgData name="Vlad-Costin Musat" userId="b297da41-d022-469d-99f3-b1c86ba895c8" providerId="ADAL" clId="{86EC2007-0A12-4BF2-A993-32F62E76B5BB}" dt="2023-07-21T07:33:03.238" v="354" actId="20577"/>
          <ac:spMkLst>
            <pc:docMk/>
            <pc:sldMk cId="1296649822" sldId="584"/>
            <ac:spMk id="8" creationId="{913F9824-7B22-DDA2-D4F4-FCF901A65044}"/>
          </ac:spMkLst>
        </pc:spChg>
        <pc:spChg chg="del">
          <ac:chgData name="Vlad-Costin Musat" userId="b297da41-d022-469d-99f3-b1c86ba895c8" providerId="ADAL" clId="{86EC2007-0A12-4BF2-A993-32F62E76B5BB}" dt="2023-07-21T07:20:08.790" v="172" actId="478"/>
          <ac:spMkLst>
            <pc:docMk/>
            <pc:sldMk cId="1296649822" sldId="584"/>
            <ac:spMk id="9" creationId="{688E3A6F-3DEB-ABFF-CF9F-E7091881AC5E}"/>
          </ac:spMkLst>
        </pc:spChg>
        <pc:spChg chg="add del mod">
          <ac:chgData name="Vlad-Costin Musat" userId="b297da41-d022-469d-99f3-b1c86ba895c8" providerId="ADAL" clId="{86EC2007-0A12-4BF2-A993-32F62E76B5BB}" dt="2023-07-21T07:20:11.632" v="173" actId="478"/>
          <ac:spMkLst>
            <pc:docMk/>
            <pc:sldMk cId="1296649822" sldId="584"/>
            <ac:spMk id="11" creationId="{603654BA-12E9-64E2-8230-5A7E463D6D2A}"/>
          </ac:spMkLst>
        </pc:spChg>
        <pc:spChg chg="del">
          <ac:chgData name="Vlad-Costin Musat" userId="b297da41-d022-469d-99f3-b1c86ba895c8" providerId="ADAL" clId="{86EC2007-0A12-4BF2-A993-32F62E76B5BB}" dt="2023-07-21T07:20:06.178" v="171" actId="478"/>
          <ac:spMkLst>
            <pc:docMk/>
            <pc:sldMk cId="1296649822" sldId="584"/>
            <ac:spMk id="12" creationId="{955F0E96-6D41-9359-0D3B-48C09A6FE85B}"/>
          </ac:spMkLst>
        </pc:spChg>
        <pc:spChg chg="add mod">
          <ac:chgData name="Vlad-Costin Musat" userId="b297da41-d022-469d-99f3-b1c86ba895c8" providerId="ADAL" clId="{86EC2007-0A12-4BF2-A993-32F62E76B5BB}" dt="2023-07-21T07:32:24.427" v="290" actId="113"/>
          <ac:spMkLst>
            <pc:docMk/>
            <pc:sldMk cId="1296649822" sldId="584"/>
            <ac:spMk id="18" creationId="{5A66D965-BD82-CF1B-A322-E55248A9E34C}"/>
          </ac:spMkLst>
        </pc:spChg>
        <pc:picChg chg="add del mod">
          <ac:chgData name="Vlad-Costin Musat" userId="b297da41-d022-469d-99f3-b1c86ba895c8" providerId="ADAL" clId="{86EC2007-0A12-4BF2-A993-32F62E76B5BB}" dt="2023-07-21T07:29:59.727" v="257"/>
          <ac:picMkLst>
            <pc:docMk/>
            <pc:sldMk cId="1296649822" sldId="584"/>
            <ac:picMk id="7" creationId="{867F4E2E-F6E8-CE19-049C-55D41737A6A0}"/>
          </ac:picMkLst>
        </pc:picChg>
        <pc:picChg chg="del">
          <ac:chgData name="Vlad-Costin Musat" userId="b297da41-d022-469d-99f3-b1c86ba895c8" providerId="ADAL" clId="{86EC2007-0A12-4BF2-A993-32F62E76B5BB}" dt="2023-07-21T07:20:08.790" v="172" actId="478"/>
          <ac:picMkLst>
            <pc:docMk/>
            <pc:sldMk cId="1296649822" sldId="584"/>
            <ac:picMk id="8" creationId="{7B701ED3-BD14-AD0B-A52B-9B507DAD6465}"/>
          </ac:picMkLst>
        </pc:picChg>
        <pc:picChg chg="add del mod">
          <ac:chgData name="Vlad-Costin Musat" userId="b297da41-d022-469d-99f3-b1c86ba895c8" providerId="ADAL" clId="{86EC2007-0A12-4BF2-A993-32F62E76B5BB}" dt="2023-07-21T09:07:44.848" v="903" actId="478"/>
          <ac:picMkLst>
            <pc:docMk/>
            <pc:sldMk cId="1296649822" sldId="584"/>
            <ac:picMk id="10" creationId="{A27E2A19-15C4-4DE2-0CC2-0179E5E13EB6}"/>
          </ac:picMkLst>
        </pc:picChg>
        <pc:picChg chg="add mod">
          <ac:chgData name="Vlad-Costin Musat" userId="b297da41-d022-469d-99f3-b1c86ba895c8" providerId="ADAL" clId="{86EC2007-0A12-4BF2-A993-32F62E76B5BB}" dt="2023-07-21T07:27:21.348" v="190" actId="14100"/>
          <ac:picMkLst>
            <pc:docMk/>
            <pc:sldMk cId="1296649822" sldId="584"/>
            <ac:picMk id="14" creationId="{B886D08B-91B4-97F1-0A44-6733C5A9C3FD}"/>
          </ac:picMkLst>
        </pc:picChg>
        <pc:picChg chg="add mod">
          <ac:chgData name="Vlad-Costin Musat" userId="b297da41-d022-469d-99f3-b1c86ba895c8" providerId="ADAL" clId="{86EC2007-0A12-4BF2-A993-32F62E76B5BB}" dt="2023-07-21T07:27:29.372" v="192" actId="1076"/>
          <ac:picMkLst>
            <pc:docMk/>
            <pc:sldMk cId="1296649822" sldId="584"/>
            <ac:picMk id="16" creationId="{0E453CBD-F236-A7EF-5808-8FFFDA600850}"/>
          </ac:picMkLst>
        </pc:picChg>
        <pc:picChg chg="add del mod">
          <ac:chgData name="Vlad-Costin Musat" userId="b297da41-d022-469d-99f3-b1c86ba895c8" providerId="ADAL" clId="{86EC2007-0A12-4BF2-A993-32F62E76B5BB}" dt="2023-07-21T07:28:07.077" v="194" actId="478"/>
          <ac:picMkLst>
            <pc:docMk/>
            <pc:sldMk cId="1296649822" sldId="584"/>
            <ac:picMk id="17" creationId="{3436440A-4CFA-F900-F3E4-C23D40143AD8}"/>
          </ac:picMkLst>
        </pc:picChg>
      </pc:sldChg>
      <pc:sldChg chg="addSp modSp mod">
        <pc:chgData name="Vlad-Costin Musat" userId="b297da41-d022-469d-99f3-b1c86ba895c8" providerId="ADAL" clId="{86EC2007-0A12-4BF2-A993-32F62E76B5BB}" dt="2023-07-21T11:50:58.981" v="3215" actId="20577"/>
        <pc:sldMkLst>
          <pc:docMk/>
          <pc:sldMk cId="2802460166" sldId="586"/>
        </pc:sldMkLst>
        <pc:spChg chg="mod">
          <ac:chgData name="Vlad-Costin Musat" userId="b297da41-d022-469d-99f3-b1c86ba895c8" providerId="ADAL" clId="{86EC2007-0A12-4BF2-A993-32F62E76B5BB}" dt="2023-07-21T11:50:58.981" v="3215" actId="20577"/>
          <ac:spMkLst>
            <pc:docMk/>
            <pc:sldMk cId="2802460166" sldId="586"/>
            <ac:spMk id="2" creationId="{A4B61FFE-EF35-6C86-17CC-9C984C162703}"/>
          </ac:spMkLst>
        </pc:spChg>
        <pc:spChg chg="mod">
          <ac:chgData name="Vlad-Costin Musat" userId="b297da41-d022-469d-99f3-b1c86ba895c8" providerId="ADAL" clId="{86EC2007-0A12-4BF2-A993-32F62E76B5BB}" dt="2023-07-21T09:51:25.340" v="1499" actId="20577"/>
          <ac:spMkLst>
            <pc:docMk/>
            <pc:sldMk cId="2802460166" sldId="586"/>
            <ac:spMk id="3" creationId="{0537E2F5-DB21-2BC7-0B5C-B714C5A4506B}"/>
          </ac:spMkLst>
        </pc:spChg>
        <pc:spChg chg="add mod">
          <ac:chgData name="Vlad-Costin Musat" userId="b297da41-d022-469d-99f3-b1c86ba895c8" providerId="ADAL" clId="{86EC2007-0A12-4BF2-A993-32F62E76B5BB}" dt="2023-07-21T09:55:12.368" v="1681" actId="20577"/>
          <ac:spMkLst>
            <pc:docMk/>
            <pc:sldMk cId="2802460166" sldId="586"/>
            <ac:spMk id="7" creationId="{3D8D186A-F63C-D254-E9B0-837609BE4ECF}"/>
          </ac:spMkLst>
        </pc:spChg>
        <pc:spChg chg="mod">
          <ac:chgData name="Vlad-Costin Musat" userId="b297da41-d022-469d-99f3-b1c86ba895c8" providerId="ADAL" clId="{86EC2007-0A12-4BF2-A993-32F62E76B5BB}" dt="2023-07-21T09:53:04.874" v="1589" actId="1076"/>
          <ac:spMkLst>
            <pc:docMk/>
            <pc:sldMk cId="2802460166" sldId="586"/>
            <ac:spMk id="8" creationId="{9E902A09-1778-B8EE-F341-AC29DDB3A422}"/>
          </ac:spMkLst>
        </pc:spChg>
        <pc:spChg chg="mod">
          <ac:chgData name="Vlad-Costin Musat" userId="b297da41-d022-469d-99f3-b1c86ba895c8" providerId="ADAL" clId="{86EC2007-0A12-4BF2-A993-32F62E76B5BB}" dt="2023-07-21T09:53:04.874" v="1589" actId="1076"/>
          <ac:spMkLst>
            <pc:docMk/>
            <pc:sldMk cId="2802460166" sldId="586"/>
            <ac:spMk id="11" creationId="{D3D86BE4-DEF0-AB8B-CA6C-39E046BD5F2E}"/>
          </ac:spMkLst>
        </pc:spChg>
        <pc:spChg chg="mod">
          <ac:chgData name="Vlad-Costin Musat" userId="b297da41-d022-469d-99f3-b1c86ba895c8" providerId="ADAL" clId="{86EC2007-0A12-4BF2-A993-32F62E76B5BB}" dt="2023-07-21T09:53:04.874" v="1589" actId="1076"/>
          <ac:spMkLst>
            <pc:docMk/>
            <pc:sldMk cId="2802460166" sldId="586"/>
            <ac:spMk id="14" creationId="{4C8EDDB2-87AB-862C-89C7-8C54AAA894E5}"/>
          </ac:spMkLst>
        </pc:spChg>
        <pc:spChg chg="mod">
          <ac:chgData name="Vlad-Costin Musat" userId="b297da41-d022-469d-99f3-b1c86ba895c8" providerId="ADAL" clId="{86EC2007-0A12-4BF2-A993-32F62E76B5BB}" dt="2023-07-21T09:53:04.874" v="1589" actId="1076"/>
          <ac:spMkLst>
            <pc:docMk/>
            <pc:sldMk cId="2802460166" sldId="586"/>
            <ac:spMk id="18" creationId="{2E1AED0C-66D9-E77A-9F29-3B5BA1EC6920}"/>
          </ac:spMkLst>
        </pc:spChg>
        <pc:graphicFrameChg chg="mod modGraphic">
          <ac:chgData name="Vlad-Costin Musat" userId="b297da41-d022-469d-99f3-b1c86ba895c8" providerId="ADAL" clId="{86EC2007-0A12-4BF2-A993-32F62E76B5BB}" dt="2023-07-21T09:52:35.376" v="1555" actId="1076"/>
          <ac:graphicFrameMkLst>
            <pc:docMk/>
            <pc:sldMk cId="2802460166" sldId="586"/>
            <ac:graphicFrameMk id="16" creationId="{82C99107-73DE-32D8-4861-F9C990D3A84D}"/>
          </ac:graphicFrameMkLst>
        </pc:graphicFrameChg>
        <pc:cxnChg chg="mod">
          <ac:chgData name="Vlad-Costin Musat" userId="b297da41-d022-469d-99f3-b1c86ba895c8" providerId="ADAL" clId="{86EC2007-0A12-4BF2-A993-32F62E76B5BB}" dt="2023-07-21T09:53:04.874" v="1589" actId="1076"/>
          <ac:cxnSpMkLst>
            <pc:docMk/>
            <pc:sldMk cId="2802460166" sldId="586"/>
            <ac:cxnSpMk id="10" creationId="{47F3CE65-6EF4-A1CC-8CE1-16378079F457}"/>
          </ac:cxnSpMkLst>
        </pc:cxnChg>
        <pc:cxnChg chg="mod">
          <ac:chgData name="Vlad-Costin Musat" userId="b297da41-d022-469d-99f3-b1c86ba895c8" providerId="ADAL" clId="{86EC2007-0A12-4BF2-A993-32F62E76B5BB}" dt="2023-07-21T09:53:04.874" v="1589" actId="1076"/>
          <ac:cxnSpMkLst>
            <pc:docMk/>
            <pc:sldMk cId="2802460166" sldId="586"/>
            <ac:cxnSpMk id="13" creationId="{C2C77A7B-9DBB-3C56-A4EB-C28246E1AD52}"/>
          </ac:cxnSpMkLst>
        </pc:cxnChg>
        <pc:cxnChg chg="mod">
          <ac:chgData name="Vlad-Costin Musat" userId="b297da41-d022-469d-99f3-b1c86ba895c8" providerId="ADAL" clId="{86EC2007-0A12-4BF2-A993-32F62E76B5BB}" dt="2023-07-21T09:53:04.874" v="1589" actId="1076"/>
          <ac:cxnSpMkLst>
            <pc:docMk/>
            <pc:sldMk cId="2802460166" sldId="586"/>
            <ac:cxnSpMk id="15" creationId="{A1933ED6-94C0-37F4-9693-D048463F6F55}"/>
          </ac:cxnSpMkLst>
        </pc:cxnChg>
      </pc:sldChg>
      <pc:sldChg chg="del">
        <pc:chgData name="Vlad-Costin Musat" userId="b297da41-d022-469d-99f3-b1c86ba895c8" providerId="ADAL" clId="{86EC2007-0A12-4BF2-A993-32F62E76B5BB}" dt="2023-07-21T07:19:16.746" v="152" actId="47"/>
        <pc:sldMkLst>
          <pc:docMk/>
          <pc:sldMk cId="1508319792" sldId="592"/>
        </pc:sldMkLst>
      </pc:sldChg>
      <pc:sldChg chg="del">
        <pc:chgData name="Vlad-Costin Musat" userId="b297da41-d022-469d-99f3-b1c86ba895c8" providerId="ADAL" clId="{86EC2007-0A12-4BF2-A993-32F62E76B5BB}" dt="2023-07-21T07:19:29.111" v="153" actId="47"/>
        <pc:sldMkLst>
          <pc:docMk/>
          <pc:sldMk cId="1055098859" sldId="593"/>
        </pc:sldMkLst>
      </pc:sldChg>
      <pc:sldChg chg="del">
        <pc:chgData name="Vlad-Costin Musat" userId="b297da41-d022-469d-99f3-b1c86ba895c8" providerId="ADAL" clId="{86EC2007-0A12-4BF2-A993-32F62E76B5BB}" dt="2023-07-21T07:18:24.950" v="121" actId="47"/>
        <pc:sldMkLst>
          <pc:docMk/>
          <pc:sldMk cId="3380407689" sldId="594"/>
        </pc:sldMkLst>
      </pc:sldChg>
      <pc:sldChg chg="modSp del mod">
        <pc:chgData name="Vlad-Costin Musat" userId="b297da41-d022-469d-99f3-b1c86ba895c8" providerId="ADAL" clId="{86EC2007-0A12-4BF2-A993-32F62E76B5BB}" dt="2023-07-21T10:19:44.835" v="2157" actId="47"/>
        <pc:sldMkLst>
          <pc:docMk/>
          <pc:sldMk cId="258088030" sldId="595"/>
        </pc:sldMkLst>
        <pc:spChg chg="mod">
          <ac:chgData name="Vlad-Costin Musat" userId="b297da41-d022-469d-99f3-b1c86ba895c8" providerId="ADAL" clId="{86EC2007-0A12-4BF2-A993-32F62E76B5BB}" dt="2023-07-21T07:19:36.570" v="154" actId="20577"/>
          <ac:spMkLst>
            <pc:docMk/>
            <pc:sldMk cId="258088030" sldId="595"/>
            <ac:spMk id="2" creationId="{28ACB17D-B87D-C3D4-B770-DD22021B689D}"/>
          </ac:spMkLst>
        </pc:spChg>
      </pc:sldChg>
      <pc:sldChg chg="del">
        <pc:chgData name="Vlad-Costin Musat" userId="b297da41-d022-469d-99f3-b1c86ba895c8" providerId="ADAL" clId="{86EC2007-0A12-4BF2-A993-32F62E76B5BB}" dt="2023-07-21T07:18:08.412" v="118" actId="47"/>
        <pc:sldMkLst>
          <pc:docMk/>
          <pc:sldMk cId="1301528845" sldId="596"/>
        </pc:sldMkLst>
      </pc:sldChg>
      <pc:sldChg chg="del">
        <pc:chgData name="Vlad-Costin Musat" userId="b297da41-d022-469d-99f3-b1c86ba895c8" providerId="ADAL" clId="{86EC2007-0A12-4BF2-A993-32F62E76B5BB}" dt="2023-07-21T07:19:29.111" v="153" actId="47"/>
        <pc:sldMkLst>
          <pc:docMk/>
          <pc:sldMk cId="600962798" sldId="597"/>
        </pc:sldMkLst>
      </pc:sldChg>
      <pc:sldChg chg="del">
        <pc:chgData name="Vlad-Costin Musat" userId="b297da41-d022-469d-99f3-b1c86ba895c8" providerId="ADAL" clId="{86EC2007-0A12-4BF2-A993-32F62E76B5BB}" dt="2023-07-21T07:18:20.794" v="120" actId="47"/>
        <pc:sldMkLst>
          <pc:docMk/>
          <pc:sldMk cId="2863651716" sldId="598"/>
        </pc:sldMkLst>
      </pc:sldChg>
      <pc:sldChg chg="del">
        <pc:chgData name="Vlad-Costin Musat" userId="b297da41-d022-469d-99f3-b1c86ba895c8" providerId="ADAL" clId="{86EC2007-0A12-4BF2-A993-32F62E76B5BB}" dt="2023-07-21T07:18:29.458" v="122" actId="47"/>
        <pc:sldMkLst>
          <pc:docMk/>
          <pc:sldMk cId="1059147700" sldId="599"/>
        </pc:sldMkLst>
      </pc:sldChg>
      <pc:sldChg chg="del">
        <pc:chgData name="Vlad-Costin Musat" userId="b297da41-d022-469d-99f3-b1c86ba895c8" providerId="ADAL" clId="{86EC2007-0A12-4BF2-A993-32F62E76B5BB}" dt="2023-07-21T07:18:24.950" v="121" actId="47"/>
        <pc:sldMkLst>
          <pc:docMk/>
          <pc:sldMk cId="1763603807" sldId="600"/>
        </pc:sldMkLst>
      </pc:sldChg>
      <pc:sldChg chg="del">
        <pc:chgData name="Vlad-Costin Musat" userId="b297da41-d022-469d-99f3-b1c86ba895c8" providerId="ADAL" clId="{86EC2007-0A12-4BF2-A993-32F62E76B5BB}" dt="2023-07-21T07:19:29.111" v="153" actId="47"/>
        <pc:sldMkLst>
          <pc:docMk/>
          <pc:sldMk cId="2560699806" sldId="602"/>
        </pc:sldMkLst>
      </pc:sldChg>
      <pc:sldChg chg="del">
        <pc:chgData name="Vlad-Costin Musat" userId="b297da41-d022-469d-99f3-b1c86ba895c8" providerId="ADAL" clId="{86EC2007-0A12-4BF2-A993-32F62E76B5BB}" dt="2023-07-21T07:18:16" v="119" actId="47"/>
        <pc:sldMkLst>
          <pc:docMk/>
          <pc:sldMk cId="905617836" sldId="603"/>
        </pc:sldMkLst>
      </pc:sldChg>
      <pc:sldChg chg="addSp delSp modSp del mod">
        <pc:chgData name="Vlad-Costin Musat" userId="b297da41-d022-469d-99f3-b1c86ba895c8" providerId="ADAL" clId="{86EC2007-0A12-4BF2-A993-32F62E76B5BB}" dt="2023-07-21T07:19:14.129" v="151" actId="47"/>
        <pc:sldMkLst>
          <pc:docMk/>
          <pc:sldMk cId="1453846750" sldId="606"/>
        </pc:sldMkLst>
        <pc:spChg chg="del mod">
          <ac:chgData name="Vlad-Costin Musat" userId="b297da41-d022-469d-99f3-b1c86ba895c8" providerId="ADAL" clId="{86EC2007-0A12-4BF2-A993-32F62E76B5BB}" dt="2023-07-21T07:19:06.952" v="142" actId="478"/>
          <ac:spMkLst>
            <pc:docMk/>
            <pc:sldMk cId="1453846750" sldId="606"/>
            <ac:spMk id="2" creationId="{567A3A65-0F6E-E443-2962-2003B9387CA4}"/>
          </ac:spMkLst>
        </pc:spChg>
        <pc:spChg chg="mod">
          <ac:chgData name="Vlad-Costin Musat" userId="b297da41-d022-469d-99f3-b1c86ba895c8" providerId="ADAL" clId="{86EC2007-0A12-4BF2-A993-32F62E76B5BB}" dt="2023-07-21T07:19:10.919" v="150" actId="20577"/>
          <ac:spMkLst>
            <pc:docMk/>
            <pc:sldMk cId="1453846750" sldId="606"/>
            <ac:spMk id="3" creationId="{789BACBF-D9A8-F571-2C55-CA8786268EE3}"/>
          </ac:spMkLst>
        </pc:spChg>
        <pc:spChg chg="add mod">
          <ac:chgData name="Vlad-Costin Musat" userId="b297da41-d022-469d-99f3-b1c86ba895c8" providerId="ADAL" clId="{86EC2007-0A12-4BF2-A993-32F62E76B5BB}" dt="2023-07-21T07:19:06.952" v="142" actId="478"/>
          <ac:spMkLst>
            <pc:docMk/>
            <pc:sldMk cId="1453846750" sldId="606"/>
            <ac:spMk id="9" creationId="{1D447345-6203-7839-D535-0532351BCDF6}"/>
          </ac:spMkLst>
        </pc:spChg>
        <pc:graphicFrameChg chg="mod modGraphic">
          <ac:chgData name="Vlad-Costin Musat" userId="b297da41-d022-469d-99f3-b1c86ba895c8" providerId="ADAL" clId="{86EC2007-0A12-4BF2-A993-32F62E76B5BB}" dt="2023-07-21T07:18:50.697" v="124" actId="1076"/>
          <ac:graphicFrameMkLst>
            <pc:docMk/>
            <pc:sldMk cId="1453846750" sldId="606"/>
            <ac:graphicFrameMk id="7" creationId="{D52DAC66-FD89-F3D4-9D03-64E6C247F255}"/>
          </ac:graphicFrameMkLst>
        </pc:graphicFrameChg>
      </pc:sldChg>
      <pc:sldChg chg="del">
        <pc:chgData name="Vlad-Costin Musat" userId="b297da41-d022-469d-99f3-b1c86ba895c8" providerId="ADAL" clId="{86EC2007-0A12-4BF2-A993-32F62E76B5BB}" dt="2023-07-21T07:18:16" v="119" actId="47"/>
        <pc:sldMkLst>
          <pc:docMk/>
          <pc:sldMk cId="662309062" sldId="608"/>
        </pc:sldMkLst>
      </pc:sldChg>
      <pc:sldChg chg="modSp mod">
        <pc:chgData name="Vlad-Costin Musat" userId="b297da41-d022-469d-99f3-b1c86ba895c8" providerId="ADAL" clId="{86EC2007-0A12-4BF2-A993-32F62E76B5BB}" dt="2023-07-21T09:42:34.507" v="1172" actId="20577"/>
        <pc:sldMkLst>
          <pc:docMk/>
          <pc:sldMk cId="871119659" sldId="609"/>
        </pc:sldMkLst>
        <pc:spChg chg="mod">
          <ac:chgData name="Vlad-Costin Musat" userId="b297da41-d022-469d-99f3-b1c86ba895c8" providerId="ADAL" clId="{86EC2007-0A12-4BF2-A993-32F62E76B5BB}" dt="2023-07-21T09:42:34.507" v="1172" actId="20577"/>
          <ac:spMkLst>
            <pc:docMk/>
            <pc:sldMk cId="871119659" sldId="609"/>
            <ac:spMk id="2" creationId="{CA3EDA7A-CBA3-3F44-7A55-E5CC39FB3A05}"/>
          </ac:spMkLst>
        </pc:spChg>
      </pc:sldChg>
      <pc:sldChg chg="addSp delSp modSp new mod">
        <pc:chgData name="Vlad-Costin Musat" userId="b297da41-d022-469d-99f3-b1c86ba895c8" providerId="ADAL" clId="{86EC2007-0A12-4BF2-A993-32F62E76B5BB}" dt="2023-07-21T11:47:32.926" v="3198" actId="1582"/>
        <pc:sldMkLst>
          <pc:docMk/>
          <pc:sldMk cId="3440467708" sldId="610"/>
        </pc:sldMkLst>
        <pc:spChg chg="del mod">
          <ac:chgData name="Vlad-Costin Musat" userId="b297da41-d022-469d-99f3-b1c86ba895c8" providerId="ADAL" clId="{86EC2007-0A12-4BF2-A993-32F62E76B5BB}" dt="2023-07-21T08:21:26.797" v="819" actId="478"/>
          <ac:spMkLst>
            <pc:docMk/>
            <pc:sldMk cId="3440467708" sldId="610"/>
            <ac:spMk id="2" creationId="{282D4D57-370C-85B3-B90F-C450D63BC355}"/>
          </ac:spMkLst>
        </pc:spChg>
        <pc:spChg chg="mod">
          <ac:chgData name="Vlad-Costin Musat" userId="b297da41-d022-469d-99f3-b1c86ba895c8" providerId="ADAL" clId="{86EC2007-0A12-4BF2-A993-32F62E76B5BB}" dt="2023-07-21T08:14:18.259" v="814" actId="20577"/>
          <ac:spMkLst>
            <pc:docMk/>
            <pc:sldMk cId="3440467708" sldId="610"/>
            <ac:spMk id="3" creationId="{14483440-DBBD-E85D-942E-AF7DE0A9B9A9}"/>
          </ac:spMkLst>
        </pc:spChg>
        <pc:spChg chg="add mod">
          <ac:chgData name="Vlad-Costin Musat" userId="b297da41-d022-469d-99f3-b1c86ba895c8" providerId="ADAL" clId="{86EC2007-0A12-4BF2-A993-32F62E76B5BB}" dt="2023-07-21T11:41:29.626" v="2877" actId="14100"/>
          <ac:spMkLst>
            <pc:docMk/>
            <pc:sldMk cId="3440467708" sldId="610"/>
            <ac:spMk id="8" creationId="{E9BA060F-B206-D5C3-15B0-8504E39AC882}"/>
          </ac:spMkLst>
        </pc:spChg>
        <pc:spChg chg="add del mod">
          <ac:chgData name="Vlad-Costin Musat" userId="b297da41-d022-469d-99f3-b1c86ba895c8" providerId="ADAL" clId="{86EC2007-0A12-4BF2-A993-32F62E76B5BB}" dt="2023-07-21T11:46:47.063" v="3190" actId="478"/>
          <ac:spMkLst>
            <pc:docMk/>
            <pc:sldMk cId="3440467708" sldId="610"/>
            <ac:spMk id="11" creationId="{E51B49C4-BE9C-B21A-6B1F-AEBF1809413E}"/>
          </ac:spMkLst>
        </pc:spChg>
        <pc:spChg chg="add mod">
          <ac:chgData name="Vlad-Costin Musat" userId="b297da41-d022-469d-99f3-b1c86ba895c8" providerId="ADAL" clId="{86EC2007-0A12-4BF2-A993-32F62E76B5BB}" dt="2023-07-21T11:42:25.026" v="2888" actId="207"/>
          <ac:spMkLst>
            <pc:docMk/>
            <pc:sldMk cId="3440467708" sldId="610"/>
            <ac:spMk id="12" creationId="{A841C462-A2D7-8725-8659-32B86CEA674B}"/>
          </ac:spMkLst>
        </pc:spChg>
        <pc:spChg chg="add mod">
          <ac:chgData name="Vlad-Costin Musat" userId="b297da41-d022-469d-99f3-b1c86ba895c8" providerId="ADAL" clId="{86EC2007-0A12-4BF2-A993-32F62E76B5BB}" dt="2023-07-21T11:47:32.926" v="3198" actId="1582"/>
          <ac:spMkLst>
            <pc:docMk/>
            <pc:sldMk cId="3440467708" sldId="610"/>
            <ac:spMk id="14" creationId="{F21ABCBC-FBF0-E3D1-A49D-1F47B183D7A3}"/>
          </ac:spMkLst>
        </pc:spChg>
        <pc:graphicFrameChg chg="add mod modGraphic">
          <ac:chgData name="Vlad-Costin Musat" userId="b297da41-d022-469d-99f3-b1c86ba895c8" providerId="ADAL" clId="{86EC2007-0A12-4BF2-A993-32F62E76B5BB}" dt="2023-07-21T09:58:15.653" v="1806" actId="20577"/>
          <ac:graphicFrameMkLst>
            <pc:docMk/>
            <pc:sldMk cId="3440467708" sldId="610"/>
            <ac:graphicFrameMk id="7" creationId="{79AAC0BB-A111-DE8A-F9B6-EF9B7081A6DD}"/>
          </ac:graphicFrameMkLst>
        </pc:graphicFrameChg>
        <pc:graphicFrameChg chg="add mod modGraphic">
          <ac:chgData name="Vlad-Costin Musat" userId="b297da41-d022-469d-99f3-b1c86ba895c8" providerId="ADAL" clId="{86EC2007-0A12-4BF2-A993-32F62E76B5BB}" dt="2023-07-21T11:46:58.416" v="3193" actId="404"/>
          <ac:graphicFrameMkLst>
            <pc:docMk/>
            <pc:sldMk cId="3440467708" sldId="610"/>
            <ac:graphicFrameMk id="13" creationId="{3642507C-D439-C1A6-4034-3CB0584BF9F6}"/>
          </ac:graphicFrameMkLst>
        </pc:graphicFrameChg>
        <pc:picChg chg="add del mod">
          <ac:chgData name="Vlad-Costin Musat" userId="b297da41-d022-469d-99f3-b1c86ba895c8" providerId="ADAL" clId="{86EC2007-0A12-4BF2-A993-32F62E76B5BB}" dt="2023-07-21T11:46:47.063" v="3190" actId="478"/>
          <ac:picMkLst>
            <pc:docMk/>
            <pc:sldMk cId="3440467708" sldId="610"/>
            <ac:picMk id="10" creationId="{0143615E-C0A6-90AB-648C-2198BD4A582A}"/>
          </ac:picMkLst>
        </pc:picChg>
      </pc:sldChg>
      <pc:sldChg chg="addSp delSp modSp add mod">
        <pc:chgData name="Vlad-Costin Musat" userId="b297da41-d022-469d-99f3-b1c86ba895c8" providerId="ADAL" clId="{86EC2007-0A12-4BF2-A993-32F62E76B5BB}" dt="2023-07-21T12:06:16.604" v="3282"/>
        <pc:sldMkLst>
          <pc:docMk/>
          <pc:sldMk cId="2037864641" sldId="611"/>
        </pc:sldMkLst>
        <pc:spChg chg="mod">
          <ac:chgData name="Vlad-Costin Musat" userId="b297da41-d022-469d-99f3-b1c86ba895c8" providerId="ADAL" clId="{86EC2007-0A12-4BF2-A993-32F62E76B5BB}" dt="2023-07-21T10:12:15.691" v="2043"/>
          <ac:spMkLst>
            <pc:docMk/>
            <pc:sldMk cId="2037864641" sldId="611"/>
            <ac:spMk id="3" creationId="{192CC5D1-7FE7-DFE6-E2EA-A0DF28F08F4E}"/>
          </ac:spMkLst>
        </pc:spChg>
        <pc:spChg chg="del">
          <ac:chgData name="Vlad-Costin Musat" userId="b297da41-d022-469d-99f3-b1c86ba895c8" providerId="ADAL" clId="{86EC2007-0A12-4BF2-A993-32F62E76B5BB}" dt="2023-07-21T08:32:19.951" v="849" actId="478"/>
          <ac:spMkLst>
            <pc:docMk/>
            <pc:sldMk cId="2037864641" sldId="611"/>
            <ac:spMk id="7" creationId="{7A519C4D-5D19-8E82-6B32-3B661351084A}"/>
          </ac:spMkLst>
        </pc:spChg>
        <pc:spChg chg="add del mod">
          <ac:chgData name="Vlad-Costin Musat" userId="b297da41-d022-469d-99f3-b1c86ba895c8" providerId="ADAL" clId="{86EC2007-0A12-4BF2-A993-32F62E76B5BB}" dt="2023-07-21T08:32:21.602" v="850" actId="478"/>
          <ac:spMkLst>
            <pc:docMk/>
            <pc:sldMk cId="2037864641" sldId="611"/>
            <ac:spMk id="9" creationId="{C927E81D-262C-3B2F-5645-0823DE6AD27A}"/>
          </ac:spMkLst>
        </pc:spChg>
        <pc:spChg chg="del">
          <ac:chgData name="Vlad-Costin Musat" userId="b297da41-d022-469d-99f3-b1c86ba895c8" providerId="ADAL" clId="{86EC2007-0A12-4BF2-A993-32F62E76B5BB}" dt="2023-07-21T08:32:16.841" v="848" actId="478"/>
          <ac:spMkLst>
            <pc:docMk/>
            <pc:sldMk cId="2037864641" sldId="611"/>
            <ac:spMk id="16" creationId="{CC087F36-576D-A55A-601B-F37DB29D779D}"/>
          </ac:spMkLst>
        </pc:spChg>
        <pc:spChg chg="del">
          <ac:chgData name="Vlad-Costin Musat" userId="b297da41-d022-469d-99f3-b1c86ba895c8" providerId="ADAL" clId="{86EC2007-0A12-4BF2-A993-32F62E76B5BB}" dt="2023-07-21T08:32:16.841" v="848" actId="478"/>
          <ac:spMkLst>
            <pc:docMk/>
            <pc:sldMk cId="2037864641" sldId="611"/>
            <ac:spMk id="17" creationId="{012966AD-8F6A-1014-1A15-BCAED8B049A7}"/>
          </ac:spMkLst>
        </pc:spChg>
        <pc:spChg chg="del">
          <ac:chgData name="Vlad-Costin Musat" userId="b297da41-d022-469d-99f3-b1c86ba895c8" providerId="ADAL" clId="{86EC2007-0A12-4BF2-A993-32F62E76B5BB}" dt="2023-07-21T08:32:16.841" v="848" actId="478"/>
          <ac:spMkLst>
            <pc:docMk/>
            <pc:sldMk cId="2037864641" sldId="611"/>
            <ac:spMk id="19" creationId="{DBA3E929-DDF9-196A-F357-F8F6BB81725B}"/>
          </ac:spMkLst>
        </pc:spChg>
        <pc:spChg chg="del">
          <ac:chgData name="Vlad-Costin Musat" userId="b297da41-d022-469d-99f3-b1c86ba895c8" providerId="ADAL" clId="{86EC2007-0A12-4BF2-A993-32F62E76B5BB}" dt="2023-07-21T08:32:16.841" v="848" actId="478"/>
          <ac:spMkLst>
            <pc:docMk/>
            <pc:sldMk cId="2037864641" sldId="611"/>
            <ac:spMk id="20" creationId="{105C9F49-E762-2019-8031-D7C6E68C9B4D}"/>
          </ac:spMkLst>
        </pc:spChg>
        <pc:spChg chg="del">
          <ac:chgData name="Vlad-Costin Musat" userId="b297da41-d022-469d-99f3-b1c86ba895c8" providerId="ADAL" clId="{86EC2007-0A12-4BF2-A993-32F62E76B5BB}" dt="2023-07-21T08:32:16.841" v="848" actId="478"/>
          <ac:spMkLst>
            <pc:docMk/>
            <pc:sldMk cId="2037864641" sldId="611"/>
            <ac:spMk id="21" creationId="{C68DF8B4-07B7-5092-3192-A072138A6A68}"/>
          </ac:spMkLst>
        </pc:spChg>
        <pc:spChg chg="del">
          <ac:chgData name="Vlad-Costin Musat" userId="b297da41-d022-469d-99f3-b1c86ba895c8" providerId="ADAL" clId="{86EC2007-0A12-4BF2-A993-32F62E76B5BB}" dt="2023-07-21T08:32:16.841" v="848" actId="478"/>
          <ac:spMkLst>
            <pc:docMk/>
            <pc:sldMk cId="2037864641" sldId="611"/>
            <ac:spMk id="22" creationId="{C546BEA9-D6D4-DB0F-6253-77923BC2EA13}"/>
          </ac:spMkLst>
        </pc:spChg>
        <pc:spChg chg="del">
          <ac:chgData name="Vlad-Costin Musat" userId="b297da41-d022-469d-99f3-b1c86ba895c8" providerId="ADAL" clId="{86EC2007-0A12-4BF2-A993-32F62E76B5BB}" dt="2023-07-21T08:32:19.951" v="849" actId="478"/>
          <ac:spMkLst>
            <pc:docMk/>
            <pc:sldMk cId="2037864641" sldId="611"/>
            <ac:spMk id="23" creationId="{D6990DA3-60B8-0B3B-6BAA-A73424491C37}"/>
          </ac:spMkLst>
        </pc:spChg>
        <pc:spChg chg="add del mod">
          <ac:chgData name="Vlad-Costin Musat" userId="b297da41-d022-469d-99f3-b1c86ba895c8" providerId="ADAL" clId="{86EC2007-0A12-4BF2-A993-32F62E76B5BB}" dt="2023-07-21T10:11:55.260" v="2040" actId="478"/>
          <ac:spMkLst>
            <pc:docMk/>
            <pc:sldMk cId="2037864641" sldId="611"/>
            <ac:spMk id="24" creationId="{AE072BF5-F803-289E-1533-E6D62A05122A}"/>
          </ac:spMkLst>
        </pc:spChg>
        <pc:spChg chg="add del mod">
          <ac:chgData name="Vlad-Costin Musat" userId="b297da41-d022-469d-99f3-b1c86ba895c8" providerId="ADAL" clId="{86EC2007-0A12-4BF2-A993-32F62E76B5BB}" dt="2023-07-21T10:11:58.170" v="2041" actId="478"/>
          <ac:spMkLst>
            <pc:docMk/>
            <pc:sldMk cId="2037864641" sldId="611"/>
            <ac:spMk id="25" creationId="{B329D5ED-65AC-AA40-87BC-AA61B3E9DAAA}"/>
          </ac:spMkLst>
        </pc:spChg>
        <pc:spChg chg="add del mod">
          <ac:chgData name="Vlad-Costin Musat" userId="b297da41-d022-469d-99f3-b1c86ba895c8" providerId="ADAL" clId="{86EC2007-0A12-4BF2-A993-32F62E76B5BB}" dt="2023-07-21T12:06:15.292" v="3281" actId="478"/>
          <ac:spMkLst>
            <pc:docMk/>
            <pc:sldMk cId="2037864641" sldId="611"/>
            <ac:spMk id="26" creationId="{A7802AB3-B59C-2677-BB3C-211F6C15FD61}"/>
          </ac:spMkLst>
        </pc:spChg>
        <pc:spChg chg="add del mod">
          <ac:chgData name="Vlad-Costin Musat" userId="b297da41-d022-469d-99f3-b1c86ba895c8" providerId="ADAL" clId="{86EC2007-0A12-4BF2-A993-32F62E76B5BB}" dt="2023-07-21T12:06:15.292" v="3281" actId="478"/>
          <ac:spMkLst>
            <pc:docMk/>
            <pc:sldMk cId="2037864641" sldId="611"/>
            <ac:spMk id="27" creationId="{7EE0ACF1-F13D-0FE6-BD3C-83370FD399F5}"/>
          </ac:spMkLst>
        </pc:spChg>
        <pc:spChg chg="del">
          <ac:chgData name="Vlad-Costin Musat" userId="b297da41-d022-469d-99f3-b1c86ba895c8" providerId="ADAL" clId="{86EC2007-0A12-4BF2-A993-32F62E76B5BB}" dt="2023-07-21T08:32:16.841" v="848" actId="478"/>
          <ac:spMkLst>
            <pc:docMk/>
            <pc:sldMk cId="2037864641" sldId="611"/>
            <ac:spMk id="28" creationId="{325DF014-C124-0672-9067-3724A1CFF3A4}"/>
          </ac:spMkLst>
        </pc:spChg>
        <pc:spChg chg="del">
          <ac:chgData name="Vlad-Costin Musat" userId="b297da41-d022-469d-99f3-b1c86ba895c8" providerId="ADAL" clId="{86EC2007-0A12-4BF2-A993-32F62E76B5BB}" dt="2023-07-21T08:32:16.841" v="848" actId="478"/>
          <ac:spMkLst>
            <pc:docMk/>
            <pc:sldMk cId="2037864641" sldId="611"/>
            <ac:spMk id="29" creationId="{FEAA61AA-B404-120A-1E68-D66CFED20C10}"/>
          </ac:spMkLst>
        </pc:spChg>
        <pc:spChg chg="add mod">
          <ac:chgData name="Vlad-Costin Musat" userId="b297da41-d022-469d-99f3-b1c86ba895c8" providerId="ADAL" clId="{86EC2007-0A12-4BF2-A993-32F62E76B5BB}" dt="2023-07-21T12:06:16.604" v="3282"/>
          <ac:spMkLst>
            <pc:docMk/>
            <pc:sldMk cId="2037864641" sldId="611"/>
            <ac:spMk id="30" creationId="{9506863A-6898-E389-19D8-CD3D4017BA99}"/>
          </ac:spMkLst>
        </pc:spChg>
        <pc:spChg chg="add mod">
          <ac:chgData name="Vlad-Costin Musat" userId="b297da41-d022-469d-99f3-b1c86ba895c8" providerId="ADAL" clId="{86EC2007-0A12-4BF2-A993-32F62E76B5BB}" dt="2023-07-21T12:06:16.604" v="3282"/>
          <ac:spMkLst>
            <pc:docMk/>
            <pc:sldMk cId="2037864641" sldId="611"/>
            <ac:spMk id="31" creationId="{A413BDF9-D69B-00EB-6867-3E882C0CA2BC}"/>
          </ac:spMkLst>
        </pc:spChg>
        <pc:graphicFrameChg chg="del">
          <ac:chgData name="Vlad-Costin Musat" userId="b297da41-d022-469d-99f3-b1c86ba895c8" providerId="ADAL" clId="{86EC2007-0A12-4BF2-A993-32F62E76B5BB}" dt="2023-07-21T08:32:19.951" v="849" actId="478"/>
          <ac:graphicFrameMkLst>
            <pc:docMk/>
            <pc:sldMk cId="2037864641" sldId="611"/>
            <ac:graphicFrameMk id="8" creationId="{2A88CA26-482C-F3C0-370C-9D54031F655E}"/>
          </ac:graphicFrameMkLst>
        </pc:graphicFrameChg>
        <pc:graphicFrameChg chg="del">
          <ac:chgData name="Vlad-Costin Musat" userId="b297da41-d022-469d-99f3-b1c86ba895c8" providerId="ADAL" clId="{86EC2007-0A12-4BF2-A993-32F62E76B5BB}" dt="2023-07-21T08:32:19.951" v="849" actId="478"/>
          <ac:graphicFrameMkLst>
            <pc:docMk/>
            <pc:sldMk cId="2037864641" sldId="611"/>
            <ac:graphicFrameMk id="10" creationId="{D03F78D9-FB31-867E-EF6A-07D314A2123F}"/>
          </ac:graphicFrameMkLst>
        </pc:graphicFrameChg>
        <pc:graphicFrameChg chg="add mod">
          <ac:chgData name="Vlad-Costin Musat" userId="b297da41-d022-469d-99f3-b1c86ba895c8" providerId="ADAL" clId="{86EC2007-0A12-4BF2-A993-32F62E76B5BB}" dt="2023-07-21T08:54:11.980" v="891"/>
          <ac:graphicFrameMkLst>
            <pc:docMk/>
            <pc:sldMk cId="2037864641" sldId="611"/>
            <ac:graphicFrameMk id="14" creationId="{49DB80CA-7ACE-E379-00D3-AC56C82EDE9C}"/>
          </ac:graphicFrameMkLst>
        </pc:graphicFrameChg>
        <pc:graphicFrameChg chg="add mod">
          <ac:chgData name="Vlad-Costin Musat" userId="b297da41-d022-469d-99f3-b1c86ba895c8" providerId="ADAL" clId="{86EC2007-0A12-4BF2-A993-32F62E76B5BB}" dt="2023-07-21T08:54:11.980" v="891"/>
          <ac:graphicFrameMkLst>
            <pc:docMk/>
            <pc:sldMk cId="2037864641" sldId="611"/>
            <ac:graphicFrameMk id="18" creationId="{4CC119F0-F027-BE84-A03E-95691CE37429}"/>
          </ac:graphicFrameMkLst>
        </pc:graphicFrameChg>
        <pc:picChg chg="add del mod">
          <ac:chgData name="Vlad-Costin Musat" userId="b297da41-d022-469d-99f3-b1c86ba895c8" providerId="ADAL" clId="{86EC2007-0A12-4BF2-A993-32F62E76B5BB}" dt="2023-07-21T08:53:53.604" v="885" actId="21"/>
          <ac:picMkLst>
            <pc:docMk/>
            <pc:sldMk cId="2037864641" sldId="611"/>
            <ac:picMk id="11" creationId="{2D806690-7E79-0352-DE7F-DAEF87075674}"/>
          </ac:picMkLst>
        </pc:picChg>
        <pc:picChg chg="add mod">
          <ac:chgData name="Vlad-Costin Musat" userId="b297da41-d022-469d-99f3-b1c86ba895c8" providerId="ADAL" clId="{86EC2007-0A12-4BF2-A993-32F62E76B5BB}" dt="2023-07-21T08:54:18.034" v="893" actId="1076"/>
          <ac:picMkLst>
            <pc:docMk/>
            <pc:sldMk cId="2037864641" sldId="611"/>
            <ac:picMk id="13" creationId="{7982CC00-12CA-5817-8812-C60569EA4B13}"/>
          </ac:picMkLst>
        </pc:picChg>
        <pc:picChg chg="del">
          <ac:chgData name="Vlad-Costin Musat" userId="b297da41-d022-469d-99f3-b1c86ba895c8" providerId="ADAL" clId="{86EC2007-0A12-4BF2-A993-32F62E76B5BB}" dt="2023-07-21T08:32:16.841" v="848" actId="478"/>
          <ac:picMkLst>
            <pc:docMk/>
            <pc:sldMk cId="2037864641" sldId="611"/>
            <ac:picMk id="15" creationId="{7C90A012-2BCE-2D4E-3969-BF0494C93E65}"/>
          </ac:picMkLst>
        </pc:picChg>
      </pc:sldChg>
      <pc:sldChg chg="addSp delSp modSp add mod ord">
        <pc:chgData name="Vlad-Costin Musat" userId="b297da41-d022-469d-99f3-b1c86ba895c8" providerId="ADAL" clId="{86EC2007-0A12-4BF2-A993-32F62E76B5BB}" dt="2023-07-21T12:02:49.533" v="3256" actId="14100"/>
        <pc:sldMkLst>
          <pc:docMk/>
          <pc:sldMk cId="1735953350" sldId="612"/>
        </pc:sldMkLst>
        <pc:spChg chg="mod">
          <ac:chgData name="Vlad-Costin Musat" userId="b297da41-d022-469d-99f3-b1c86ba895c8" providerId="ADAL" clId="{86EC2007-0A12-4BF2-A993-32F62E76B5BB}" dt="2023-07-21T09:08:04.438" v="944" actId="20577"/>
          <ac:spMkLst>
            <pc:docMk/>
            <pc:sldMk cId="1735953350" sldId="612"/>
            <ac:spMk id="3" creationId="{32C59E4B-77B6-89F0-6908-A7FB87BCA110}"/>
          </ac:spMkLst>
        </pc:spChg>
        <pc:spChg chg="del">
          <ac:chgData name="Vlad-Costin Musat" userId="b297da41-d022-469d-99f3-b1c86ba895c8" providerId="ADAL" clId="{86EC2007-0A12-4BF2-A993-32F62E76B5BB}" dt="2023-07-21T09:08:08.234" v="945" actId="478"/>
          <ac:spMkLst>
            <pc:docMk/>
            <pc:sldMk cId="1735953350" sldId="612"/>
            <ac:spMk id="8" creationId="{913F9824-7B22-DDA2-D4F4-FCF901A65044}"/>
          </ac:spMkLst>
        </pc:spChg>
        <pc:spChg chg="add mod">
          <ac:chgData name="Vlad-Costin Musat" userId="b297da41-d022-469d-99f3-b1c86ba895c8" providerId="ADAL" clId="{86EC2007-0A12-4BF2-A993-32F62E76B5BB}" dt="2023-07-21T11:37:46.116" v="2844" actId="20577"/>
          <ac:spMkLst>
            <pc:docMk/>
            <pc:sldMk cId="1735953350" sldId="612"/>
            <ac:spMk id="9" creationId="{982836BC-6DDC-3013-4B03-35A341CB78CB}"/>
          </ac:spMkLst>
        </pc:spChg>
        <pc:spChg chg="add mod">
          <ac:chgData name="Vlad-Costin Musat" userId="b297da41-d022-469d-99f3-b1c86ba895c8" providerId="ADAL" clId="{86EC2007-0A12-4BF2-A993-32F62E76B5BB}" dt="2023-07-21T11:38:35.186" v="2863" actId="20577"/>
          <ac:spMkLst>
            <pc:docMk/>
            <pc:sldMk cId="1735953350" sldId="612"/>
            <ac:spMk id="11" creationId="{C6DEA5F6-1859-A08F-D413-D91C6274EA8E}"/>
          </ac:spMkLst>
        </pc:spChg>
        <pc:spChg chg="del">
          <ac:chgData name="Vlad-Costin Musat" userId="b297da41-d022-469d-99f3-b1c86ba895c8" providerId="ADAL" clId="{86EC2007-0A12-4BF2-A993-32F62E76B5BB}" dt="2023-07-21T09:08:08.234" v="945" actId="478"/>
          <ac:spMkLst>
            <pc:docMk/>
            <pc:sldMk cId="1735953350" sldId="612"/>
            <ac:spMk id="18" creationId="{5A66D965-BD82-CF1B-A322-E55248A9E34C}"/>
          </ac:spMkLst>
        </pc:spChg>
        <pc:picChg chg="add del mod">
          <ac:chgData name="Vlad-Costin Musat" userId="b297da41-d022-469d-99f3-b1c86ba895c8" providerId="ADAL" clId="{86EC2007-0A12-4BF2-A993-32F62E76B5BB}" dt="2023-07-21T12:02:09.366" v="3248" actId="478"/>
          <ac:picMkLst>
            <pc:docMk/>
            <pc:sldMk cId="1735953350" sldId="612"/>
            <ac:picMk id="7" creationId="{2A2B9D96-4EED-66EB-D3C7-363DF06FF025}"/>
          </ac:picMkLst>
        </pc:picChg>
        <pc:picChg chg="mod">
          <ac:chgData name="Vlad-Costin Musat" userId="b297da41-d022-469d-99f3-b1c86ba895c8" providerId="ADAL" clId="{86EC2007-0A12-4BF2-A993-32F62E76B5BB}" dt="2023-07-21T12:02:49.533" v="3256" actId="14100"/>
          <ac:picMkLst>
            <pc:docMk/>
            <pc:sldMk cId="1735953350" sldId="612"/>
            <ac:picMk id="10" creationId="{A27E2A19-15C4-4DE2-0CC2-0179E5E13EB6}"/>
          </ac:picMkLst>
        </pc:picChg>
        <pc:picChg chg="add mod ord">
          <ac:chgData name="Vlad-Costin Musat" userId="b297da41-d022-469d-99f3-b1c86ba895c8" providerId="ADAL" clId="{86EC2007-0A12-4BF2-A993-32F62E76B5BB}" dt="2023-07-21T12:02:34.154" v="3255" actId="1076"/>
          <ac:picMkLst>
            <pc:docMk/>
            <pc:sldMk cId="1735953350" sldId="612"/>
            <ac:picMk id="12" creationId="{0861991A-37C0-FC8A-7772-1301EC1F53A2}"/>
          </ac:picMkLst>
        </pc:picChg>
        <pc:picChg chg="del">
          <ac:chgData name="Vlad-Costin Musat" userId="b297da41-d022-469d-99f3-b1c86ba895c8" providerId="ADAL" clId="{86EC2007-0A12-4BF2-A993-32F62E76B5BB}" dt="2023-07-21T09:08:08.234" v="945" actId="478"/>
          <ac:picMkLst>
            <pc:docMk/>
            <pc:sldMk cId="1735953350" sldId="612"/>
            <ac:picMk id="14" creationId="{B886D08B-91B4-97F1-0A44-6733C5A9C3FD}"/>
          </ac:picMkLst>
        </pc:picChg>
        <pc:picChg chg="add mod">
          <ac:chgData name="Vlad-Costin Musat" userId="b297da41-d022-469d-99f3-b1c86ba895c8" providerId="ADAL" clId="{86EC2007-0A12-4BF2-A993-32F62E76B5BB}" dt="2023-07-21T12:02:28.374" v="3253" actId="1076"/>
          <ac:picMkLst>
            <pc:docMk/>
            <pc:sldMk cId="1735953350" sldId="612"/>
            <ac:picMk id="15" creationId="{6F57CDEF-7B7D-6AFA-AD28-4438E9D1F221}"/>
          </ac:picMkLst>
        </pc:picChg>
        <pc:picChg chg="del">
          <ac:chgData name="Vlad-Costin Musat" userId="b297da41-d022-469d-99f3-b1c86ba895c8" providerId="ADAL" clId="{86EC2007-0A12-4BF2-A993-32F62E76B5BB}" dt="2023-07-21T09:08:09.216" v="946" actId="478"/>
          <ac:picMkLst>
            <pc:docMk/>
            <pc:sldMk cId="1735953350" sldId="612"/>
            <ac:picMk id="16" creationId="{0E453CBD-F236-A7EF-5808-8FFFDA600850}"/>
          </ac:picMkLst>
        </pc:picChg>
      </pc:sldChg>
      <pc:sldChg chg="addSp delSp modSp add mod">
        <pc:chgData name="Vlad-Costin Musat" userId="b297da41-d022-469d-99f3-b1c86ba895c8" providerId="ADAL" clId="{86EC2007-0A12-4BF2-A993-32F62E76B5BB}" dt="2023-07-21T11:53:40.949" v="3241" actId="14826"/>
        <pc:sldMkLst>
          <pc:docMk/>
          <pc:sldMk cId="1764779470" sldId="613"/>
        </pc:sldMkLst>
        <pc:spChg chg="mod">
          <ac:chgData name="Vlad-Costin Musat" userId="b297da41-d022-469d-99f3-b1c86ba895c8" providerId="ADAL" clId="{86EC2007-0A12-4BF2-A993-32F62E76B5BB}" dt="2023-07-21T09:45:51.507" v="1223" actId="20577"/>
          <ac:spMkLst>
            <pc:docMk/>
            <pc:sldMk cId="1764779470" sldId="613"/>
            <ac:spMk id="3" creationId="{8C55F1EF-DE7F-A939-291B-D4B0FF4CBF00}"/>
          </ac:spMkLst>
        </pc:spChg>
        <pc:spChg chg="add del mod">
          <ac:chgData name="Vlad-Costin Musat" userId="b297da41-d022-469d-99f3-b1c86ba895c8" providerId="ADAL" clId="{86EC2007-0A12-4BF2-A993-32F62E76B5BB}" dt="2023-07-21T09:46:02.822" v="1227" actId="478"/>
          <ac:spMkLst>
            <pc:docMk/>
            <pc:sldMk cId="1764779470" sldId="613"/>
            <ac:spMk id="9" creationId="{F4A0837E-5D63-E001-0C34-5A5C29F2D466}"/>
          </ac:spMkLst>
        </pc:spChg>
        <pc:spChg chg="del">
          <ac:chgData name="Vlad-Costin Musat" userId="b297da41-d022-469d-99f3-b1c86ba895c8" providerId="ADAL" clId="{86EC2007-0A12-4BF2-A993-32F62E76B5BB}" dt="2023-07-21T09:45:56.798" v="1224" actId="478"/>
          <ac:spMkLst>
            <pc:docMk/>
            <pc:sldMk cId="1764779470" sldId="613"/>
            <ac:spMk id="10" creationId="{E96D991C-D376-1B45-85F9-62F60369781C}"/>
          </ac:spMkLst>
        </pc:spChg>
        <pc:spChg chg="add mod">
          <ac:chgData name="Vlad-Costin Musat" userId="b297da41-d022-469d-99f3-b1c86ba895c8" providerId="ADAL" clId="{86EC2007-0A12-4BF2-A993-32F62E76B5BB}" dt="2023-07-21T11:52:32.391" v="3236" actId="1076"/>
          <ac:spMkLst>
            <pc:docMk/>
            <pc:sldMk cId="1764779470" sldId="613"/>
            <ac:spMk id="11" creationId="{591A1F6F-5826-5009-6BCB-3C2C3E190F4A}"/>
          </ac:spMkLst>
        </pc:spChg>
        <pc:spChg chg="add mod">
          <ac:chgData name="Vlad-Costin Musat" userId="b297da41-d022-469d-99f3-b1c86ba895c8" providerId="ADAL" clId="{86EC2007-0A12-4BF2-A993-32F62E76B5BB}" dt="2023-07-21T11:52:02.663" v="3231" actId="20577"/>
          <ac:spMkLst>
            <pc:docMk/>
            <pc:sldMk cId="1764779470" sldId="613"/>
            <ac:spMk id="17" creationId="{09AFC8D4-6537-2868-92DE-CE50D4D39E8F}"/>
          </ac:spMkLst>
        </pc:spChg>
        <pc:spChg chg="del">
          <ac:chgData name="Vlad-Costin Musat" userId="b297da41-d022-469d-99f3-b1c86ba895c8" providerId="ADAL" clId="{86EC2007-0A12-4BF2-A993-32F62E76B5BB}" dt="2023-07-21T09:46:19.350" v="1240" actId="478"/>
          <ac:spMkLst>
            <pc:docMk/>
            <pc:sldMk cId="1764779470" sldId="613"/>
            <ac:spMk id="18" creationId="{C9AFF591-FFD8-849A-BFE7-E60952231809}"/>
          </ac:spMkLst>
        </pc:spChg>
        <pc:spChg chg="add del mod">
          <ac:chgData name="Vlad-Costin Musat" userId="b297da41-d022-469d-99f3-b1c86ba895c8" providerId="ADAL" clId="{86EC2007-0A12-4BF2-A993-32F62E76B5BB}" dt="2023-07-21T11:53:37.816" v="3240" actId="478"/>
          <ac:spMkLst>
            <pc:docMk/>
            <pc:sldMk cId="1764779470" sldId="613"/>
            <ac:spMk id="24" creationId="{6D38DA0A-7FE1-855F-349C-5B1CDBEE0858}"/>
          </ac:spMkLst>
        </pc:spChg>
        <pc:graphicFrameChg chg="mod modGraphic">
          <ac:chgData name="Vlad-Costin Musat" userId="b297da41-d022-469d-99f3-b1c86ba895c8" providerId="ADAL" clId="{86EC2007-0A12-4BF2-A993-32F62E76B5BB}" dt="2023-07-21T09:48:25.392" v="1340" actId="120"/>
          <ac:graphicFrameMkLst>
            <pc:docMk/>
            <pc:sldMk cId="1764779470" sldId="613"/>
            <ac:graphicFrameMk id="21" creationId="{5A2A4061-F412-4CE2-A9D1-1EF9A9A651F1}"/>
          </ac:graphicFrameMkLst>
        </pc:graphicFrameChg>
        <pc:picChg chg="mod">
          <ac:chgData name="Vlad-Costin Musat" userId="b297da41-d022-469d-99f3-b1c86ba895c8" providerId="ADAL" clId="{86EC2007-0A12-4BF2-A993-32F62E76B5BB}" dt="2023-07-21T11:53:40.949" v="3241" actId="14826"/>
          <ac:picMkLst>
            <pc:docMk/>
            <pc:sldMk cId="1764779470" sldId="613"/>
            <ac:picMk id="2" creationId="{149EFF96-CAA2-77B1-5123-3B844F6166F0}"/>
          </ac:picMkLst>
        </pc:picChg>
        <pc:picChg chg="del">
          <ac:chgData name="Vlad-Costin Musat" userId="b297da41-d022-469d-99f3-b1c86ba895c8" providerId="ADAL" clId="{86EC2007-0A12-4BF2-A993-32F62E76B5BB}" dt="2023-07-21T09:45:59.785" v="1226" actId="478"/>
          <ac:picMkLst>
            <pc:docMk/>
            <pc:sldMk cId="1764779470" sldId="613"/>
            <ac:picMk id="7" creationId="{375E8C4D-5FE3-8C9D-CC3E-44E7D3C32045}"/>
          </ac:picMkLst>
        </pc:picChg>
        <pc:picChg chg="del">
          <ac:chgData name="Vlad-Costin Musat" userId="b297da41-d022-469d-99f3-b1c86ba895c8" providerId="ADAL" clId="{86EC2007-0A12-4BF2-A993-32F62E76B5BB}" dt="2023-07-21T09:46:08.522" v="1229" actId="478"/>
          <ac:picMkLst>
            <pc:docMk/>
            <pc:sldMk cId="1764779470" sldId="613"/>
            <ac:picMk id="15" creationId="{1053A8C8-707B-B664-444E-6CDD64AAF839}"/>
          </ac:picMkLst>
        </pc:picChg>
        <pc:picChg chg="add del mod">
          <ac:chgData name="Vlad-Costin Musat" userId="b297da41-d022-469d-99f3-b1c86ba895c8" providerId="ADAL" clId="{86EC2007-0A12-4BF2-A993-32F62E76B5BB}" dt="2023-07-21T11:53:35.109" v="3239" actId="21"/>
          <ac:picMkLst>
            <pc:docMk/>
            <pc:sldMk cId="1764779470" sldId="613"/>
            <ac:picMk id="22" creationId="{5E653FF3-F0AA-C184-DA48-21E0211945F8}"/>
          </ac:picMkLst>
        </pc:picChg>
        <pc:cxnChg chg="add mod">
          <ac:chgData name="Vlad-Costin Musat" userId="b297da41-d022-469d-99f3-b1c86ba895c8" providerId="ADAL" clId="{86EC2007-0A12-4BF2-A993-32F62E76B5BB}" dt="2023-07-21T11:52:23.617" v="3234" actId="14100"/>
          <ac:cxnSpMkLst>
            <pc:docMk/>
            <pc:sldMk cId="1764779470" sldId="613"/>
            <ac:cxnSpMk id="13" creationId="{76EE43EB-8B31-405A-9DBF-F877AEE32413}"/>
          </ac:cxnSpMkLst>
        </pc:cxnChg>
      </pc:sldChg>
      <pc:sldChg chg="modSp add del mod">
        <pc:chgData name="Vlad-Costin Musat" userId="b297da41-d022-469d-99f3-b1c86ba895c8" providerId="ADAL" clId="{86EC2007-0A12-4BF2-A993-32F62E76B5BB}" dt="2023-07-21T09:45:19.594" v="1200" actId="47"/>
        <pc:sldMkLst>
          <pc:docMk/>
          <pc:sldMk cId="2750336990" sldId="613"/>
        </pc:sldMkLst>
        <pc:spChg chg="mod">
          <ac:chgData name="Vlad-Costin Musat" userId="b297da41-d022-469d-99f3-b1c86ba895c8" providerId="ADAL" clId="{86EC2007-0A12-4BF2-A993-32F62E76B5BB}" dt="2023-07-21T09:45:17.759" v="1199" actId="20577"/>
          <ac:spMkLst>
            <pc:docMk/>
            <pc:sldMk cId="2750336990" sldId="613"/>
            <ac:spMk id="3" creationId="{8C55F1EF-DE7F-A939-291B-D4B0FF4CBF00}"/>
          </ac:spMkLst>
        </pc:spChg>
      </pc:sldChg>
      <pc:sldChg chg="add del">
        <pc:chgData name="Vlad-Costin Musat" userId="b297da41-d022-469d-99f3-b1c86ba895c8" providerId="ADAL" clId="{86EC2007-0A12-4BF2-A993-32F62E76B5BB}" dt="2023-07-21T10:19:44.835" v="2157" actId="47"/>
        <pc:sldMkLst>
          <pc:docMk/>
          <pc:sldMk cId="1320750412" sldId="614"/>
        </pc:sldMkLst>
      </pc:sldChg>
      <pc:sldChg chg="add del">
        <pc:chgData name="Vlad-Costin Musat" userId="b297da41-d022-469d-99f3-b1c86ba895c8" providerId="ADAL" clId="{86EC2007-0A12-4BF2-A993-32F62E76B5BB}" dt="2023-07-21T09:54:58.397" v="1664"/>
        <pc:sldMkLst>
          <pc:docMk/>
          <pc:sldMk cId="3488104332" sldId="614"/>
        </pc:sldMkLst>
      </pc:sldChg>
      <pc:sldChg chg="modSp new mod">
        <pc:chgData name="Vlad-Costin Musat" userId="b297da41-d022-469d-99f3-b1c86ba895c8" providerId="ADAL" clId="{86EC2007-0A12-4BF2-A993-32F62E76B5BB}" dt="2023-07-24T14:57:24.875" v="3388" actId="20577"/>
        <pc:sldMkLst>
          <pc:docMk/>
          <pc:sldMk cId="1554242350" sldId="615"/>
        </pc:sldMkLst>
        <pc:spChg chg="mod">
          <ac:chgData name="Vlad-Costin Musat" userId="b297da41-d022-469d-99f3-b1c86ba895c8" providerId="ADAL" clId="{86EC2007-0A12-4BF2-A993-32F62E76B5BB}" dt="2023-07-24T13:31:07.253" v="3305" actId="20577"/>
          <ac:spMkLst>
            <pc:docMk/>
            <pc:sldMk cId="1554242350" sldId="615"/>
            <ac:spMk id="2" creationId="{BAC9EE4B-4680-5681-2829-DB4408799E89}"/>
          </ac:spMkLst>
        </pc:spChg>
        <pc:spChg chg="mod">
          <ac:chgData name="Vlad-Costin Musat" userId="b297da41-d022-469d-99f3-b1c86ba895c8" providerId="ADAL" clId="{86EC2007-0A12-4BF2-A993-32F62E76B5BB}" dt="2023-07-24T14:57:24.875" v="3388" actId="20577"/>
          <ac:spMkLst>
            <pc:docMk/>
            <pc:sldMk cId="1554242350" sldId="615"/>
            <ac:spMk id="3" creationId="{2C5AA248-8A5A-2061-529C-17B1162DDE36}"/>
          </ac:spMkLst>
        </pc:spChg>
      </pc:sldChg>
      <pc:sldChg chg="modSp add del mod">
        <pc:chgData name="Vlad-Costin Musat" userId="b297da41-d022-469d-99f3-b1c86ba895c8" providerId="ADAL" clId="{86EC2007-0A12-4BF2-A993-32F62E76B5BB}" dt="2023-07-21T10:24:43.570" v="2457" actId="47"/>
        <pc:sldMkLst>
          <pc:docMk/>
          <pc:sldMk cId="1268216297" sldId="616"/>
        </pc:sldMkLst>
        <pc:spChg chg="mod">
          <ac:chgData name="Vlad-Costin Musat" userId="b297da41-d022-469d-99f3-b1c86ba895c8" providerId="ADAL" clId="{86EC2007-0A12-4BF2-A993-32F62E76B5BB}" dt="2023-07-21T10:23:53.808" v="2456" actId="20577"/>
          <ac:spMkLst>
            <pc:docMk/>
            <pc:sldMk cId="1268216297" sldId="616"/>
            <ac:spMk id="3" creationId="{2C5AA248-8A5A-2061-529C-17B1162DDE36}"/>
          </ac:spMkLst>
        </pc:spChg>
      </pc:sldChg>
      <pc:sldMasterChg chg="modSldLayout">
        <pc:chgData name="Vlad-Costin Musat" userId="b297da41-d022-469d-99f3-b1c86ba895c8" providerId="ADAL" clId="{86EC2007-0A12-4BF2-A993-32F62E76B5BB}" dt="2023-07-21T12:03:36.792" v="3273" actId="20577"/>
        <pc:sldMasterMkLst>
          <pc:docMk/>
          <pc:sldMasterMk cId="1598869953" sldId="2147483648"/>
        </pc:sldMasterMkLst>
        <pc:sldLayoutChg chg="modSp mod">
          <pc:chgData name="Vlad-Costin Musat" userId="b297da41-d022-469d-99f3-b1c86ba895c8" providerId="ADAL" clId="{86EC2007-0A12-4BF2-A993-32F62E76B5BB}" dt="2023-07-21T12:03:36.792" v="3273" actId="20577"/>
          <pc:sldLayoutMkLst>
            <pc:docMk/>
            <pc:sldMasterMk cId="1598869953" sldId="2147483648"/>
            <pc:sldLayoutMk cId="865512222" sldId="2147483665"/>
          </pc:sldLayoutMkLst>
          <pc:spChg chg="mod">
            <ac:chgData name="Vlad-Costin Musat" userId="b297da41-d022-469d-99f3-b1c86ba895c8" providerId="ADAL" clId="{86EC2007-0A12-4BF2-A993-32F62E76B5BB}" dt="2023-07-21T12:03:36.792" v="3273" actId="20577"/>
            <ac:spMkLst>
              <pc:docMk/>
              <pc:sldMasterMk cId="1598869953" sldId="2147483648"/>
              <pc:sldLayoutMk cId="865512222" sldId="2147483665"/>
              <ac:spMk id="12" creationId="{8FF044A7-6055-B744-AD25-E9D675BBE602}"/>
            </ac:spMkLst>
          </pc:spChg>
        </pc:sldLayoutChg>
      </pc:sldMasterChg>
    </pc:docChg>
  </pc:docChgLst>
  <pc:docChgLst>
    <pc:chgData name="Vlad-Costin Musat" userId="S::jesu4222@ox.ac.uk::b297da41-d022-469d-99f3-b1c86ba895c8" providerId="AD" clId="Web-{19213F48-62F2-4E2B-A495-D62F2832D01C}"/>
    <pc:docChg chg="addSld modSld">
      <pc:chgData name="Vlad-Costin Musat" userId="S::jesu4222@ox.ac.uk::b297da41-d022-469d-99f3-b1c86ba895c8" providerId="AD" clId="Web-{19213F48-62F2-4E2B-A495-D62F2832D01C}" dt="2023-07-13T21:22:23.099" v="34" actId="1076"/>
      <pc:docMkLst>
        <pc:docMk/>
      </pc:docMkLst>
      <pc:sldChg chg="modSp">
        <pc:chgData name="Vlad-Costin Musat" userId="S::jesu4222@ox.ac.uk::b297da41-d022-469d-99f3-b1c86ba895c8" providerId="AD" clId="Web-{19213F48-62F2-4E2B-A495-D62F2832D01C}" dt="2023-07-13T21:22:23.099" v="34" actId="1076"/>
        <pc:sldMkLst>
          <pc:docMk/>
          <pc:sldMk cId="3554516420" sldId="577"/>
        </pc:sldMkLst>
        <pc:spChg chg="mod">
          <ac:chgData name="Vlad-Costin Musat" userId="S::jesu4222@ox.ac.uk::b297da41-d022-469d-99f3-b1c86ba895c8" providerId="AD" clId="Web-{19213F48-62F2-4E2B-A495-D62F2832D01C}" dt="2023-07-13T21:22:23.099" v="34" actId="1076"/>
          <ac:spMkLst>
            <pc:docMk/>
            <pc:sldMk cId="3554516420" sldId="577"/>
            <ac:spMk id="2" creationId="{ED3D61CC-52AD-3942-012D-0D0BD689ACA8}"/>
          </ac:spMkLst>
        </pc:spChg>
      </pc:sldChg>
      <pc:sldChg chg="addSp delSp modSp">
        <pc:chgData name="Vlad-Costin Musat" userId="S::jesu4222@ox.ac.uk::b297da41-d022-469d-99f3-b1c86ba895c8" providerId="AD" clId="Web-{19213F48-62F2-4E2B-A495-D62F2832D01C}" dt="2023-07-13T21:19:31.423" v="8"/>
        <pc:sldMkLst>
          <pc:docMk/>
          <pc:sldMk cId="1301528845" sldId="596"/>
        </pc:sldMkLst>
        <pc:spChg chg="del mod">
          <ac:chgData name="Vlad-Costin Musat" userId="S::jesu4222@ox.ac.uk::b297da41-d022-469d-99f3-b1c86ba895c8" providerId="AD" clId="Web-{19213F48-62F2-4E2B-A495-D62F2832D01C}" dt="2023-07-13T21:19:26.485" v="3"/>
          <ac:spMkLst>
            <pc:docMk/>
            <pc:sldMk cId="1301528845" sldId="596"/>
            <ac:spMk id="2" creationId="{567A3A65-0F6E-E443-2962-2003B9387CA4}"/>
          </ac:spMkLst>
        </pc:spChg>
        <pc:spChg chg="del">
          <ac:chgData name="Vlad-Costin Musat" userId="S::jesu4222@ox.ac.uk::b297da41-d022-469d-99f3-b1c86ba895c8" providerId="AD" clId="Web-{19213F48-62F2-4E2B-A495-D62F2832D01C}" dt="2023-07-13T21:04:48.038" v="0"/>
          <ac:spMkLst>
            <pc:docMk/>
            <pc:sldMk cId="1301528845" sldId="596"/>
            <ac:spMk id="7" creationId="{B9EDC570-3580-8224-AE7F-83E773B08214}"/>
          </ac:spMkLst>
        </pc:spChg>
        <pc:spChg chg="add del mod">
          <ac:chgData name="Vlad-Costin Musat" userId="S::jesu4222@ox.ac.uk::b297da41-d022-469d-99f3-b1c86ba895c8" providerId="AD" clId="Web-{19213F48-62F2-4E2B-A495-D62F2832D01C}" dt="2023-07-13T21:19:31.423" v="8"/>
          <ac:spMkLst>
            <pc:docMk/>
            <pc:sldMk cId="1301528845" sldId="596"/>
            <ac:spMk id="55" creationId="{E938305C-36DE-4F32-AD72-2B4D647103E6}"/>
          </ac:spMkLst>
        </pc:spChg>
        <pc:graphicFrameChg chg="mod">
          <ac:chgData name="Vlad-Costin Musat" userId="S::jesu4222@ox.ac.uk::b297da41-d022-469d-99f3-b1c86ba895c8" providerId="AD" clId="Web-{19213F48-62F2-4E2B-A495-D62F2832D01C}" dt="2023-07-13T21:19:27.173" v="7" actId="1076"/>
          <ac:graphicFrameMkLst>
            <pc:docMk/>
            <pc:sldMk cId="1301528845" sldId="596"/>
            <ac:graphicFrameMk id="9" creationId="{67FAD044-04DD-0291-7F10-E6F52D9C9A13}"/>
          </ac:graphicFrameMkLst>
        </pc:graphicFrameChg>
        <pc:graphicFrameChg chg="del mod modGraphic">
          <ac:chgData name="Vlad-Costin Musat" userId="S::jesu4222@ox.ac.uk::b297da41-d022-469d-99f3-b1c86ba895c8" providerId="AD" clId="Web-{19213F48-62F2-4E2B-A495-D62F2832D01C}" dt="2023-07-13T21:19:27.048" v="6"/>
          <ac:graphicFrameMkLst>
            <pc:docMk/>
            <pc:sldMk cId="1301528845" sldId="596"/>
            <ac:graphicFrameMk id="10" creationId="{8C8AB899-6CAA-23F3-2C88-F93DF664EFA4}"/>
          </ac:graphicFrameMkLst>
        </pc:graphicFrameChg>
      </pc:sldChg>
      <pc:sldChg chg="modSp">
        <pc:chgData name="Vlad-Costin Musat" userId="S::jesu4222@ox.ac.uk::b297da41-d022-469d-99f3-b1c86ba895c8" providerId="AD" clId="Web-{19213F48-62F2-4E2B-A495-D62F2832D01C}" dt="2023-07-13T21:22:02.489" v="31" actId="20577"/>
        <pc:sldMkLst>
          <pc:docMk/>
          <pc:sldMk cId="4290572331" sldId="601"/>
        </pc:sldMkLst>
        <pc:spChg chg="mod">
          <ac:chgData name="Vlad-Costin Musat" userId="S::jesu4222@ox.ac.uk::b297da41-d022-469d-99f3-b1c86ba895c8" providerId="AD" clId="Web-{19213F48-62F2-4E2B-A495-D62F2832D01C}" dt="2023-07-13T21:22:02.489" v="31" actId="20577"/>
          <ac:spMkLst>
            <pc:docMk/>
            <pc:sldMk cId="4290572331" sldId="601"/>
            <ac:spMk id="2" creationId="{CA3EDA7A-CBA3-3F44-7A55-E5CC39FB3A05}"/>
          </ac:spMkLst>
        </pc:spChg>
      </pc:sldChg>
      <pc:sldChg chg="addSp delSp modSp">
        <pc:chgData name="Vlad-Costin Musat" userId="S::jesu4222@ox.ac.uk::b297da41-d022-469d-99f3-b1c86ba895c8" providerId="AD" clId="Web-{19213F48-62F2-4E2B-A495-D62F2832D01C}" dt="2023-07-13T21:21:04.034" v="27" actId="1076"/>
        <pc:sldMkLst>
          <pc:docMk/>
          <pc:sldMk cId="905617836" sldId="603"/>
        </pc:sldMkLst>
        <pc:spChg chg="add del mod">
          <ac:chgData name="Vlad-Costin Musat" userId="S::jesu4222@ox.ac.uk::b297da41-d022-469d-99f3-b1c86ba895c8" providerId="AD" clId="Web-{19213F48-62F2-4E2B-A495-D62F2832D01C}" dt="2023-07-13T21:20:06.111" v="12"/>
          <ac:spMkLst>
            <pc:docMk/>
            <pc:sldMk cId="905617836" sldId="603"/>
            <ac:spMk id="2" creationId="{D44F7572-E5C9-0523-0CB5-42A83F4E0E9A}"/>
          </ac:spMkLst>
        </pc:spChg>
        <pc:spChg chg="del">
          <ac:chgData name="Vlad-Costin Musat" userId="S::jesu4222@ox.ac.uk::b297da41-d022-469d-99f3-b1c86ba895c8" providerId="AD" clId="Web-{19213F48-62F2-4E2B-A495-D62F2832D01C}" dt="2023-07-13T21:20:18.143" v="17"/>
          <ac:spMkLst>
            <pc:docMk/>
            <pc:sldMk cId="905617836" sldId="603"/>
            <ac:spMk id="13" creationId="{DD3C4D1C-E723-F776-89DA-7CF26766100C}"/>
          </ac:spMkLst>
        </pc:spChg>
        <pc:spChg chg="del">
          <ac:chgData name="Vlad-Costin Musat" userId="S::jesu4222@ox.ac.uk::b297da41-d022-469d-99f3-b1c86ba895c8" providerId="AD" clId="Web-{19213F48-62F2-4E2B-A495-D62F2832D01C}" dt="2023-07-13T21:20:18.143" v="16"/>
          <ac:spMkLst>
            <pc:docMk/>
            <pc:sldMk cId="905617836" sldId="603"/>
            <ac:spMk id="14" creationId="{E8EC2A65-88C8-7899-FCE6-7EC437878F25}"/>
          </ac:spMkLst>
        </pc:spChg>
        <pc:picChg chg="del">
          <ac:chgData name="Vlad-Costin Musat" userId="S::jesu4222@ox.ac.uk::b297da41-d022-469d-99f3-b1c86ba895c8" providerId="AD" clId="Web-{19213F48-62F2-4E2B-A495-D62F2832D01C}" dt="2023-07-13T21:20:15.080" v="15"/>
          <ac:picMkLst>
            <pc:docMk/>
            <pc:sldMk cId="905617836" sldId="603"/>
            <ac:picMk id="7" creationId="{DCA60BBC-B08E-C76F-744C-505925219F38}"/>
          </ac:picMkLst>
        </pc:picChg>
        <pc:picChg chg="add mod">
          <ac:chgData name="Vlad-Costin Musat" userId="S::jesu4222@ox.ac.uk::b297da41-d022-469d-99f3-b1c86ba895c8" providerId="AD" clId="Web-{19213F48-62F2-4E2B-A495-D62F2832D01C}" dt="2023-07-13T21:21:04.034" v="27" actId="1076"/>
          <ac:picMkLst>
            <pc:docMk/>
            <pc:sldMk cId="905617836" sldId="603"/>
            <ac:picMk id="8" creationId="{BE4F9046-D1EB-BCCC-BE39-8084C247BC9E}"/>
          </ac:picMkLst>
        </pc:picChg>
        <pc:picChg chg="del">
          <ac:chgData name="Vlad-Costin Musat" userId="S::jesu4222@ox.ac.uk::b297da41-d022-469d-99f3-b1c86ba895c8" providerId="AD" clId="Web-{19213F48-62F2-4E2B-A495-D62F2832D01C}" dt="2023-07-13T21:20:13.658" v="14"/>
          <ac:picMkLst>
            <pc:docMk/>
            <pc:sldMk cId="905617836" sldId="603"/>
            <ac:picMk id="9" creationId="{96651EC5-36FA-433C-9635-2340281D275B}"/>
          </ac:picMkLst>
        </pc:picChg>
      </pc:sldChg>
      <pc:sldChg chg="modSp">
        <pc:chgData name="Vlad-Costin Musat" userId="S::jesu4222@ox.ac.uk::b297da41-d022-469d-99f3-b1c86ba895c8" providerId="AD" clId="Web-{19213F48-62F2-4E2B-A495-D62F2832D01C}" dt="2023-07-13T21:18:57.406" v="1" actId="1076"/>
        <pc:sldMkLst>
          <pc:docMk/>
          <pc:sldMk cId="1453846750" sldId="606"/>
        </pc:sldMkLst>
        <pc:graphicFrameChg chg="mod">
          <ac:chgData name="Vlad-Costin Musat" userId="S::jesu4222@ox.ac.uk::b297da41-d022-469d-99f3-b1c86ba895c8" providerId="AD" clId="Web-{19213F48-62F2-4E2B-A495-D62F2832D01C}" dt="2023-07-13T21:18:57.406" v="1" actId="1076"/>
          <ac:graphicFrameMkLst>
            <pc:docMk/>
            <pc:sldMk cId="1453846750" sldId="606"/>
            <ac:graphicFrameMk id="7" creationId="{D52DAC66-FD89-F3D4-9D03-64E6C247F255}"/>
          </ac:graphicFrameMkLst>
        </pc:graphicFrameChg>
      </pc:sldChg>
      <pc:sldChg chg="add replId">
        <pc:chgData name="Vlad-Costin Musat" userId="S::jesu4222@ox.ac.uk::b297da41-d022-469d-99f3-b1c86ba895c8" providerId="AD" clId="Web-{19213F48-62F2-4E2B-A495-D62F2832D01C}" dt="2023-07-13T21:20:11.049" v="13"/>
        <pc:sldMkLst>
          <pc:docMk/>
          <pc:sldMk cId="662309062" sldId="608"/>
        </pc:sldMkLst>
      </pc:sldChg>
    </pc:docChg>
  </pc:docChgLst>
  <pc:docChgLst>
    <pc:chgData name="Vlad-Costin Musat" userId="b297da41-d022-469d-99f3-b1c86ba895c8" providerId="ADAL" clId="{3798E07C-F04E-48CC-91DE-A01DDC00BD89}"/>
    <pc:docChg chg="undo custSel addSld delSld modSld sldOrd">
      <pc:chgData name="Vlad-Costin Musat" userId="b297da41-d022-469d-99f3-b1c86ba895c8" providerId="ADAL" clId="{3798E07C-F04E-48CC-91DE-A01DDC00BD89}" dt="2023-09-19T17:31:38.983" v="6758" actId="207"/>
      <pc:docMkLst>
        <pc:docMk/>
      </pc:docMkLst>
      <pc:sldChg chg="addSp modSp mod">
        <pc:chgData name="Vlad-Costin Musat" userId="b297da41-d022-469d-99f3-b1c86ba895c8" providerId="ADAL" clId="{3798E07C-F04E-48CC-91DE-A01DDC00BD89}" dt="2023-09-17T17:10:43.512" v="260" actId="1076"/>
        <pc:sldMkLst>
          <pc:docMk/>
          <pc:sldMk cId="2159943940" sldId="259"/>
        </pc:sldMkLst>
        <pc:spChg chg="mod">
          <ac:chgData name="Vlad-Costin Musat" userId="b297da41-d022-469d-99f3-b1c86ba895c8" providerId="ADAL" clId="{3798E07C-F04E-48CC-91DE-A01DDC00BD89}" dt="2023-09-17T16:58:44.431" v="186" actId="20577"/>
          <ac:spMkLst>
            <pc:docMk/>
            <pc:sldMk cId="2159943940" sldId="259"/>
            <ac:spMk id="8" creationId="{6ADF35E4-57ED-F0B1-99F5-2E9CA3C9880A}"/>
          </ac:spMkLst>
        </pc:spChg>
        <pc:picChg chg="add mod">
          <ac:chgData name="Vlad-Costin Musat" userId="b297da41-d022-469d-99f3-b1c86ba895c8" providerId="ADAL" clId="{3798E07C-F04E-48CC-91DE-A01DDC00BD89}" dt="2023-09-17T17:10:43.512" v="260" actId="1076"/>
          <ac:picMkLst>
            <pc:docMk/>
            <pc:sldMk cId="2159943940" sldId="259"/>
            <ac:picMk id="3" creationId="{AC7DD3F4-FC59-7C7F-8A40-BA9928C5B5A7}"/>
          </ac:picMkLst>
        </pc:picChg>
      </pc:sldChg>
      <pc:sldChg chg="modSp mod">
        <pc:chgData name="Vlad-Costin Musat" userId="b297da41-d022-469d-99f3-b1c86ba895c8" providerId="ADAL" clId="{3798E07C-F04E-48CC-91DE-A01DDC00BD89}" dt="2023-09-18T12:25:11.379" v="2845" actId="20577"/>
        <pc:sldMkLst>
          <pc:docMk/>
          <pc:sldMk cId="2713588662" sldId="548"/>
        </pc:sldMkLst>
        <pc:spChg chg="mod">
          <ac:chgData name="Vlad-Costin Musat" userId="b297da41-d022-469d-99f3-b1c86ba895c8" providerId="ADAL" clId="{3798E07C-F04E-48CC-91DE-A01DDC00BD89}" dt="2023-09-18T12:25:11.379" v="2845" actId="20577"/>
          <ac:spMkLst>
            <pc:docMk/>
            <pc:sldMk cId="2713588662" sldId="548"/>
            <ac:spMk id="2" creationId="{B2C9C950-584A-627F-3B26-F2DBE4C36905}"/>
          </ac:spMkLst>
        </pc:spChg>
        <pc:picChg chg="mod">
          <ac:chgData name="Vlad-Costin Musat" userId="b297da41-d022-469d-99f3-b1c86ba895c8" providerId="ADAL" clId="{3798E07C-F04E-48CC-91DE-A01DDC00BD89}" dt="2023-09-18T10:24:46.152" v="2716" actId="1076"/>
          <ac:picMkLst>
            <pc:docMk/>
            <pc:sldMk cId="2713588662" sldId="548"/>
            <ac:picMk id="12" creationId="{56E2C5F7-EFC2-3FC7-A6C3-0819E85F7772}"/>
          </ac:picMkLst>
        </pc:picChg>
      </pc:sldChg>
      <pc:sldChg chg="del">
        <pc:chgData name="Vlad-Costin Musat" userId="b297da41-d022-469d-99f3-b1c86ba895c8" providerId="ADAL" clId="{3798E07C-F04E-48CC-91DE-A01DDC00BD89}" dt="2023-09-17T17:51:48.220" v="1284" actId="47"/>
        <pc:sldMkLst>
          <pc:docMk/>
          <pc:sldMk cId="4246597485" sldId="549"/>
        </pc:sldMkLst>
      </pc:sldChg>
      <pc:sldChg chg="addSp delSp modSp mod ord">
        <pc:chgData name="Vlad-Costin Musat" userId="b297da41-d022-469d-99f3-b1c86ba895c8" providerId="ADAL" clId="{3798E07C-F04E-48CC-91DE-A01DDC00BD89}" dt="2023-09-17T17:51:43.551" v="1282"/>
        <pc:sldMkLst>
          <pc:docMk/>
          <pc:sldMk cId="1730168581" sldId="550"/>
        </pc:sldMkLst>
        <pc:spChg chg="add del mod">
          <ac:chgData name="Vlad-Costin Musat" userId="b297da41-d022-469d-99f3-b1c86ba895c8" providerId="ADAL" clId="{3798E07C-F04E-48CC-91DE-A01DDC00BD89}" dt="2023-09-17T16:52:15.681" v="3" actId="478"/>
          <ac:spMkLst>
            <pc:docMk/>
            <pc:sldMk cId="1730168581" sldId="550"/>
            <ac:spMk id="2" creationId="{1E62E6A2-35EC-6C70-80CA-A2F2A167563D}"/>
          </ac:spMkLst>
        </pc:spChg>
        <pc:spChg chg="add mod">
          <ac:chgData name="Vlad-Costin Musat" userId="b297da41-d022-469d-99f3-b1c86ba895c8" providerId="ADAL" clId="{3798E07C-F04E-48CC-91DE-A01DDC00BD89}" dt="2023-09-17T16:52:35.582" v="11" actId="1036"/>
          <ac:spMkLst>
            <pc:docMk/>
            <pc:sldMk cId="1730168581" sldId="550"/>
            <ac:spMk id="10" creationId="{1FB5EC54-7DB4-2C67-C22A-D3D7F160746D}"/>
          </ac:spMkLst>
        </pc:spChg>
        <pc:spChg chg="add mod">
          <ac:chgData name="Vlad-Costin Musat" userId="b297da41-d022-469d-99f3-b1c86ba895c8" providerId="ADAL" clId="{3798E07C-F04E-48CC-91DE-A01DDC00BD89}" dt="2023-09-17T16:52:47.698" v="17" actId="14100"/>
          <ac:spMkLst>
            <pc:docMk/>
            <pc:sldMk cId="1730168581" sldId="550"/>
            <ac:spMk id="11" creationId="{B6EBF5CE-5D6F-B45F-0825-DB161744A2B3}"/>
          </ac:spMkLst>
        </pc:spChg>
        <pc:spChg chg="add mod">
          <ac:chgData name="Vlad-Costin Musat" userId="b297da41-d022-469d-99f3-b1c86ba895c8" providerId="ADAL" clId="{3798E07C-F04E-48CC-91DE-A01DDC00BD89}" dt="2023-09-17T16:53:34.380" v="61" actId="1076"/>
          <ac:spMkLst>
            <pc:docMk/>
            <pc:sldMk cId="1730168581" sldId="550"/>
            <ac:spMk id="12" creationId="{87BAF375-04FE-38B6-CB53-4E1F973FF7F9}"/>
          </ac:spMkLst>
        </pc:spChg>
        <pc:spChg chg="add mod">
          <ac:chgData name="Vlad-Costin Musat" userId="b297da41-d022-469d-99f3-b1c86ba895c8" providerId="ADAL" clId="{3798E07C-F04E-48CC-91DE-A01DDC00BD89}" dt="2023-09-17T16:53:19.060" v="51" actId="1076"/>
          <ac:spMkLst>
            <pc:docMk/>
            <pc:sldMk cId="1730168581" sldId="550"/>
            <ac:spMk id="13" creationId="{830BC146-FD3C-717B-908C-93D33FBF4AF6}"/>
          </ac:spMkLst>
        </pc:spChg>
      </pc:sldChg>
      <pc:sldChg chg="modSp mod ord">
        <pc:chgData name="Vlad-Costin Musat" userId="b297da41-d022-469d-99f3-b1c86ba895c8" providerId="ADAL" clId="{3798E07C-F04E-48CC-91DE-A01DDC00BD89}" dt="2023-09-18T16:49:48.336" v="3599"/>
        <pc:sldMkLst>
          <pc:docMk/>
          <pc:sldMk cId="4280026794" sldId="551"/>
        </pc:sldMkLst>
        <pc:spChg chg="mod">
          <ac:chgData name="Vlad-Costin Musat" userId="b297da41-d022-469d-99f3-b1c86ba895c8" providerId="ADAL" clId="{3798E07C-F04E-48CC-91DE-A01DDC00BD89}" dt="2023-09-18T14:59:58.194" v="3499" actId="20577"/>
          <ac:spMkLst>
            <pc:docMk/>
            <pc:sldMk cId="4280026794" sldId="551"/>
            <ac:spMk id="2" creationId="{F6DEEEE4-2947-34DB-F4E4-C5D6A663E96C}"/>
          </ac:spMkLst>
        </pc:spChg>
        <pc:spChg chg="mod">
          <ac:chgData name="Vlad-Costin Musat" userId="b297da41-d022-469d-99f3-b1c86ba895c8" providerId="ADAL" clId="{3798E07C-F04E-48CC-91DE-A01DDC00BD89}" dt="2023-09-17T18:06:29.688" v="1383" actId="20577"/>
          <ac:spMkLst>
            <pc:docMk/>
            <pc:sldMk cId="4280026794" sldId="551"/>
            <ac:spMk id="3" creationId="{1886E217-DE50-A6B8-907A-DB46DCD91DC7}"/>
          </ac:spMkLst>
        </pc:spChg>
        <pc:picChg chg="mod">
          <ac:chgData name="Vlad-Costin Musat" userId="b297da41-d022-469d-99f3-b1c86ba895c8" providerId="ADAL" clId="{3798E07C-F04E-48CC-91DE-A01DDC00BD89}" dt="2023-09-17T18:00:13.129" v="1315" actId="1076"/>
          <ac:picMkLst>
            <pc:docMk/>
            <pc:sldMk cId="4280026794" sldId="551"/>
            <ac:picMk id="7" creationId="{070E0501-904B-E0C2-6E78-E44B3903471C}"/>
          </ac:picMkLst>
        </pc:picChg>
        <pc:picChg chg="mod">
          <ac:chgData name="Vlad-Costin Musat" userId="b297da41-d022-469d-99f3-b1c86ba895c8" providerId="ADAL" clId="{3798E07C-F04E-48CC-91DE-A01DDC00BD89}" dt="2023-09-17T18:00:03.871" v="1312" actId="1076"/>
          <ac:picMkLst>
            <pc:docMk/>
            <pc:sldMk cId="4280026794" sldId="551"/>
            <ac:picMk id="9" creationId="{0C893D13-2DB7-C972-1FB4-F37B53F3B25F}"/>
          </ac:picMkLst>
        </pc:picChg>
      </pc:sldChg>
      <pc:sldChg chg="del">
        <pc:chgData name="Vlad-Costin Musat" userId="b297da41-d022-469d-99f3-b1c86ba895c8" providerId="ADAL" clId="{3798E07C-F04E-48CC-91DE-A01DDC00BD89}" dt="2023-09-17T17:51:52.340" v="1285" actId="47"/>
        <pc:sldMkLst>
          <pc:docMk/>
          <pc:sldMk cId="2741241505" sldId="552"/>
        </pc:sldMkLst>
      </pc:sldChg>
      <pc:sldChg chg="del">
        <pc:chgData name="Vlad-Costin Musat" userId="b297da41-d022-469d-99f3-b1c86ba895c8" providerId="ADAL" clId="{3798E07C-F04E-48CC-91DE-A01DDC00BD89}" dt="2023-09-17T17:51:45.937" v="1283" actId="47"/>
        <pc:sldMkLst>
          <pc:docMk/>
          <pc:sldMk cId="1945298410" sldId="553"/>
        </pc:sldMkLst>
      </pc:sldChg>
      <pc:sldChg chg="addSp delSp modSp mod ord">
        <pc:chgData name="Vlad-Costin Musat" userId="b297da41-d022-469d-99f3-b1c86ba895c8" providerId="ADAL" clId="{3798E07C-F04E-48CC-91DE-A01DDC00BD89}" dt="2023-09-18T17:15:06.038" v="3748"/>
        <pc:sldMkLst>
          <pc:docMk/>
          <pc:sldMk cId="806638749" sldId="554"/>
        </pc:sldMkLst>
        <pc:spChg chg="mod ord">
          <ac:chgData name="Vlad-Costin Musat" userId="b297da41-d022-469d-99f3-b1c86ba895c8" providerId="ADAL" clId="{3798E07C-F04E-48CC-91DE-A01DDC00BD89}" dt="2023-09-18T08:38:28.323" v="2333" actId="14100"/>
          <ac:spMkLst>
            <pc:docMk/>
            <pc:sldMk cId="806638749" sldId="554"/>
            <ac:spMk id="17" creationId="{66974C01-0DB2-D5B5-8F78-A51344F24D18}"/>
          </ac:spMkLst>
        </pc:spChg>
        <pc:picChg chg="add mod">
          <ac:chgData name="Vlad-Costin Musat" userId="b297da41-d022-469d-99f3-b1c86ba895c8" providerId="ADAL" clId="{3798E07C-F04E-48CC-91DE-A01DDC00BD89}" dt="2023-09-18T08:37:32.455" v="2323" actId="14100"/>
          <ac:picMkLst>
            <pc:docMk/>
            <pc:sldMk cId="806638749" sldId="554"/>
            <ac:picMk id="7" creationId="{6EDCF287-1614-B61B-8646-4DAA2D4F6F2A}"/>
          </ac:picMkLst>
        </pc:picChg>
        <pc:picChg chg="add mod">
          <ac:chgData name="Vlad-Costin Musat" userId="b297da41-d022-469d-99f3-b1c86ba895c8" providerId="ADAL" clId="{3798E07C-F04E-48CC-91DE-A01DDC00BD89}" dt="2023-09-18T08:38:57.812" v="2340" actId="1076"/>
          <ac:picMkLst>
            <pc:docMk/>
            <pc:sldMk cId="806638749" sldId="554"/>
            <ac:picMk id="9" creationId="{38753E1D-7F45-C72F-F2B3-1B8B4EACD91C}"/>
          </ac:picMkLst>
        </pc:picChg>
        <pc:picChg chg="del">
          <ac:chgData name="Vlad-Costin Musat" userId="b297da41-d022-469d-99f3-b1c86ba895c8" providerId="ADAL" clId="{3798E07C-F04E-48CC-91DE-A01DDC00BD89}" dt="2023-09-18T08:37:24.126" v="2320" actId="478"/>
          <ac:picMkLst>
            <pc:docMk/>
            <pc:sldMk cId="806638749" sldId="554"/>
            <ac:picMk id="11" creationId="{DB475502-297C-D1A0-AD6A-20431C6B77A9}"/>
          </ac:picMkLst>
        </pc:picChg>
        <pc:picChg chg="add mod">
          <ac:chgData name="Vlad-Costin Musat" userId="b297da41-d022-469d-99f3-b1c86ba895c8" providerId="ADAL" clId="{3798E07C-F04E-48CC-91DE-A01DDC00BD89}" dt="2023-09-18T09:54:25.155" v="2345" actId="1076"/>
          <ac:picMkLst>
            <pc:docMk/>
            <pc:sldMk cId="806638749" sldId="554"/>
            <ac:picMk id="12" creationId="{9DD5F9DF-50C8-19E4-19AA-C12CC5BC320D}"/>
          </ac:picMkLst>
        </pc:picChg>
      </pc:sldChg>
      <pc:sldChg chg="del">
        <pc:chgData name="Vlad-Costin Musat" userId="b297da41-d022-469d-99f3-b1c86ba895c8" providerId="ADAL" clId="{3798E07C-F04E-48CC-91DE-A01DDC00BD89}" dt="2023-09-17T17:53:04.559" v="1289" actId="47"/>
        <pc:sldMkLst>
          <pc:docMk/>
          <pc:sldMk cId="3744254139" sldId="555"/>
        </pc:sldMkLst>
      </pc:sldChg>
      <pc:sldChg chg="del">
        <pc:chgData name="Vlad-Costin Musat" userId="b297da41-d022-469d-99f3-b1c86ba895c8" providerId="ADAL" clId="{3798E07C-F04E-48CC-91DE-A01DDC00BD89}" dt="2023-09-17T17:53:01.491" v="1288" actId="47"/>
        <pc:sldMkLst>
          <pc:docMk/>
          <pc:sldMk cId="1113846356" sldId="556"/>
        </pc:sldMkLst>
      </pc:sldChg>
      <pc:sldChg chg="del">
        <pc:chgData name="Vlad-Costin Musat" userId="b297da41-d022-469d-99f3-b1c86ba895c8" providerId="ADAL" clId="{3798E07C-F04E-48CC-91DE-A01DDC00BD89}" dt="2023-09-17T17:51:52.340" v="1285" actId="47"/>
        <pc:sldMkLst>
          <pc:docMk/>
          <pc:sldMk cId="1759686226" sldId="557"/>
        </pc:sldMkLst>
      </pc:sldChg>
      <pc:sldChg chg="del">
        <pc:chgData name="Vlad-Costin Musat" userId="b297da41-d022-469d-99f3-b1c86ba895c8" providerId="ADAL" clId="{3798E07C-F04E-48CC-91DE-A01DDC00BD89}" dt="2023-09-17T17:52:58.037" v="1287" actId="47"/>
        <pc:sldMkLst>
          <pc:docMk/>
          <pc:sldMk cId="3902680692" sldId="558"/>
        </pc:sldMkLst>
      </pc:sldChg>
      <pc:sldChg chg="del">
        <pc:chgData name="Vlad-Costin Musat" userId="b297da41-d022-469d-99f3-b1c86ba895c8" providerId="ADAL" clId="{3798E07C-F04E-48CC-91DE-A01DDC00BD89}" dt="2023-09-17T17:51:53.598" v="1286" actId="47"/>
        <pc:sldMkLst>
          <pc:docMk/>
          <pc:sldMk cId="3353614957" sldId="559"/>
        </pc:sldMkLst>
      </pc:sldChg>
      <pc:sldChg chg="new del">
        <pc:chgData name="Vlad-Costin Musat" userId="b297da41-d022-469d-99f3-b1c86ba895c8" providerId="ADAL" clId="{3798E07C-F04E-48CC-91DE-A01DDC00BD89}" dt="2023-09-17T16:58:55.987" v="188" actId="680"/>
        <pc:sldMkLst>
          <pc:docMk/>
          <pc:sldMk cId="839401485" sldId="560"/>
        </pc:sldMkLst>
      </pc:sldChg>
      <pc:sldChg chg="addSp delSp modSp new mod">
        <pc:chgData name="Vlad-Costin Musat" userId="b297da41-d022-469d-99f3-b1c86ba895c8" providerId="ADAL" clId="{3798E07C-F04E-48CC-91DE-A01DDC00BD89}" dt="2023-09-18T16:51:49.889" v="3633" actId="1076"/>
        <pc:sldMkLst>
          <pc:docMk/>
          <pc:sldMk cId="3756050439" sldId="560"/>
        </pc:sldMkLst>
        <pc:spChg chg="add mod">
          <ac:chgData name="Vlad-Costin Musat" userId="b297da41-d022-469d-99f3-b1c86ba895c8" providerId="ADAL" clId="{3798E07C-F04E-48CC-91DE-A01DDC00BD89}" dt="2023-09-18T10:40:27.624" v="2799" actId="207"/>
          <ac:spMkLst>
            <pc:docMk/>
            <pc:sldMk cId="3756050439" sldId="560"/>
            <ac:spMk id="2" creationId="{83788FD4-EE27-DF76-BA65-2D0B284E616E}"/>
          </ac:spMkLst>
        </pc:spChg>
        <pc:spChg chg="del">
          <ac:chgData name="Vlad-Costin Musat" userId="b297da41-d022-469d-99f3-b1c86ba895c8" providerId="ADAL" clId="{3798E07C-F04E-48CC-91DE-A01DDC00BD89}" dt="2023-09-17T16:59:09.801" v="209" actId="478"/>
          <ac:spMkLst>
            <pc:docMk/>
            <pc:sldMk cId="3756050439" sldId="560"/>
            <ac:spMk id="2" creationId="{ECA0A671-A82B-53F9-CAF0-BEDB975D80C5}"/>
          </ac:spMkLst>
        </pc:spChg>
        <pc:spChg chg="mod">
          <ac:chgData name="Vlad-Costin Musat" userId="b297da41-d022-469d-99f3-b1c86ba895c8" providerId="ADAL" clId="{3798E07C-F04E-48CC-91DE-A01DDC00BD89}" dt="2023-09-17T16:59:06.565" v="208" actId="20577"/>
          <ac:spMkLst>
            <pc:docMk/>
            <pc:sldMk cId="3756050439" sldId="560"/>
            <ac:spMk id="3" creationId="{B6FEBFEE-ECD0-A4EC-D4F2-ED1A5DED8243}"/>
          </ac:spMkLst>
        </pc:spChg>
        <pc:spChg chg="add mod">
          <ac:chgData name="Vlad-Costin Musat" userId="b297da41-d022-469d-99f3-b1c86ba895c8" providerId="ADAL" clId="{3798E07C-F04E-48CC-91DE-A01DDC00BD89}" dt="2023-09-17T17:02:32.345" v="241" actId="1076"/>
          <ac:spMkLst>
            <pc:docMk/>
            <pc:sldMk cId="3756050439" sldId="560"/>
            <ac:spMk id="7" creationId="{E98AB1F4-E312-5936-392D-AFA4397DA283}"/>
          </ac:spMkLst>
        </pc:spChg>
        <pc:spChg chg="add mod">
          <ac:chgData name="Vlad-Costin Musat" userId="b297da41-d022-469d-99f3-b1c86ba895c8" providerId="ADAL" clId="{3798E07C-F04E-48CC-91DE-A01DDC00BD89}" dt="2023-09-17T17:28:52.937" v="515" actId="404"/>
          <ac:spMkLst>
            <pc:docMk/>
            <pc:sldMk cId="3756050439" sldId="560"/>
            <ac:spMk id="8" creationId="{8FBD8E30-2F55-681E-190A-9303B6E087CD}"/>
          </ac:spMkLst>
        </pc:spChg>
        <pc:spChg chg="add mod">
          <ac:chgData name="Vlad-Costin Musat" userId="b297da41-d022-469d-99f3-b1c86ba895c8" providerId="ADAL" clId="{3798E07C-F04E-48CC-91DE-A01DDC00BD89}" dt="2023-09-17T17:03:52.278" v="243" actId="1076"/>
          <ac:spMkLst>
            <pc:docMk/>
            <pc:sldMk cId="3756050439" sldId="560"/>
            <ac:spMk id="9" creationId="{B347507D-0F11-DB49-9F48-632C853E1BDA}"/>
          </ac:spMkLst>
        </pc:spChg>
        <pc:spChg chg="add mod">
          <ac:chgData name="Vlad-Costin Musat" userId="b297da41-d022-469d-99f3-b1c86ba895c8" providerId="ADAL" clId="{3798E07C-F04E-48CC-91DE-A01DDC00BD89}" dt="2023-09-17T17:28:50.976" v="514" actId="404"/>
          <ac:spMkLst>
            <pc:docMk/>
            <pc:sldMk cId="3756050439" sldId="560"/>
            <ac:spMk id="10" creationId="{8180F408-6CD2-5A68-D418-3DBF03F17ADB}"/>
          </ac:spMkLst>
        </pc:spChg>
        <pc:spChg chg="add mod">
          <ac:chgData name="Vlad-Costin Musat" userId="b297da41-d022-469d-99f3-b1c86ba895c8" providerId="ADAL" clId="{3798E07C-F04E-48CC-91DE-A01DDC00BD89}" dt="2023-09-17T17:14:11.010" v="289" actId="14100"/>
          <ac:spMkLst>
            <pc:docMk/>
            <pc:sldMk cId="3756050439" sldId="560"/>
            <ac:spMk id="11" creationId="{6C17174F-2895-55D7-171F-F783DF617786}"/>
          </ac:spMkLst>
        </pc:spChg>
        <pc:spChg chg="add mod">
          <ac:chgData name="Vlad-Costin Musat" userId="b297da41-d022-469d-99f3-b1c86ba895c8" providerId="ADAL" clId="{3798E07C-F04E-48CC-91DE-A01DDC00BD89}" dt="2023-09-17T17:36:35.995" v="840" actId="404"/>
          <ac:spMkLst>
            <pc:docMk/>
            <pc:sldMk cId="3756050439" sldId="560"/>
            <ac:spMk id="12" creationId="{191D9F64-4D87-FDFF-F598-6AE35A2CF6A9}"/>
          </ac:spMkLst>
        </pc:spChg>
        <pc:spChg chg="add mod">
          <ac:chgData name="Vlad-Costin Musat" userId="b297da41-d022-469d-99f3-b1c86ba895c8" providerId="ADAL" clId="{3798E07C-F04E-48CC-91DE-A01DDC00BD89}" dt="2023-09-17T17:16:33.355" v="330" actId="1076"/>
          <ac:spMkLst>
            <pc:docMk/>
            <pc:sldMk cId="3756050439" sldId="560"/>
            <ac:spMk id="13" creationId="{AB21CEE2-610A-1550-6143-F973F7549620}"/>
          </ac:spMkLst>
        </pc:spChg>
        <pc:spChg chg="add mod">
          <ac:chgData name="Vlad-Costin Musat" userId="b297da41-d022-469d-99f3-b1c86ba895c8" providerId="ADAL" clId="{3798E07C-F04E-48CC-91DE-A01DDC00BD89}" dt="2023-09-17T17:36:33.432" v="839" actId="404"/>
          <ac:spMkLst>
            <pc:docMk/>
            <pc:sldMk cId="3756050439" sldId="560"/>
            <ac:spMk id="14" creationId="{D612C976-7EDD-4F63-F507-4BF114AA274D}"/>
          </ac:spMkLst>
        </pc:spChg>
        <pc:spChg chg="add mod">
          <ac:chgData name="Vlad-Costin Musat" userId="b297da41-d022-469d-99f3-b1c86ba895c8" providerId="ADAL" clId="{3798E07C-F04E-48CC-91DE-A01DDC00BD89}" dt="2023-09-17T17:24:35.804" v="442" actId="207"/>
          <ac:spMkLst>
            <pc:docMk/>
            <pc:sldMk cId="3756050439" sldId="560"/>
            <ac:spMk id="15" creationId="{6F5DBDE9-4D88-2693-AD6A-1D984466D67E}"/>
          </ac:spMkLst>
        </pc:spChg>
        <pc:spChg chg="add mod">
          <ac:chgData name="Vlad-Costin Musat" userId="b297da41-d022-469d-99f3-b1c86ba895c8" providerId="ADAL" clId="{3798E07C-F04E-48CC-91DE-A01DDC00BD89}" dt="2023-09-17T17:28:47.890" v="513" actId="404"/>
          <ac:spMkLst>
            <pc:docMk/>
            <pc:sldMk cId="3756050439" sldId="560"/>
            <ac:spMk id="16" creationId="{086C0F3A-E622-B165-F295-33AA4FFE2F16}"/>
          </ac:spMkLst>
        </pc:spChg>
        <pc:spChg chg="add mod">
          <ac:chgData name="Vlad-Costin Musat" userId="b297da41-d022-469d-99f3-b1c86ba895c8" providerId="ADAL" clId="{3798E07C-F04E-48CC-91DE-A01DDC00BD89}" dt="2023-09-18T16:51:20.998" v="3625" actId="14100"/>
          <ac:spMkLst>
            <pc:docMk/>
            <pc:sldMk cId="3756050439" sldId="560"/>
            <ac:spMk id="17" creationId="{54C13A08-CBC5-3A49-48C0-DF11EB8AD7A2}"/>
          </ac:spMkLst>
        </pc:spChg>
        <pc:spChg chg="add mod">
          <ac:chgData name="Vlad-Costin Musat" userId="b297da41-d022-469d-99f3-b1c86ba895c8" providerId="ADAL" clId="{3798E07C-F04E-48CC-91DE-A01DDC00BD89}" dt="2023-09-18T16:51:25.924" v="3627" actId="1076"/>
          <ac:spMkLst>
            <pc:docMk/>
            <pc:sldMk cId="3756050439" sldId="560"/>
            <ac:spMk id="20" creationId="{273C66B8-1435-5DCC-8A9C-3841D584BC95}"/>
          </ac:spMkLst>
        </pc:spChg>
        <pc:spChg chg="add mod">
          <ac:chgData name="Vlad-Costin Musat" userId="b297da41-d022-469d-99f3-b1c86ba895c8" providerId="ADAL" clId="{3798E07C-F04E-48CC-91DE-A01DDC00BD89}" dt="2023-09-18T16:51:49.889" v="3633" actId="1076"/>
          <ac:spMkLst>
            <pc:docMk/>
            <pc:sldMk cId="3756050439" sldId="560"/>
            <ac:spMk id="21" creationId="{EB52EA7A-6F60-B1DF-7654-2A66649FD934}"/>
          </ac:spMkLst>
        </pc:spChg>
        <pc:spChg chg="add mod">
          <ac:chgData name="Vlad-Costin Musat" userId="b297da41-d022-469d-99f3-b1c86ba895c8" providerId="ADAL" clId="{3798E07C-F04E-48CC-91DE-A01DDC00BD89}" dt="2023-09-18T16:51:33.128" v="3630" actId="1076"/>
          <ac:spMkLst>
            <pc:docMk/>
            <pc:sldMk cId="3756050439" sldId="560"/>
            <ac:spMk id="22" creationId="{97779901-E2B9-A568-D435-8ED3B47490DD}"/>
          </ac:spMkLst>
        </pc:spChg>
        <pc:spChg chg="add del">
          <ac:chgData name="Vlad-Costin Musat" userId="b297da41-d022-469d-99f3-b1c86ba895c8" providerId="ADAL" clId="{3798E07C-F04E-48CC-91DE-A01DDC00BD89}" dt="2023-09-17T17:21:38.045" v="429" actId="478"/>
          <ac:spMkLst>
            <pc:docMk/>
            <pc:sldMk cId="3756050439" sldId="560"/>
            <ac:spMk id="46" creationId="{81BF5E02-5D8E-6C24-F64A-D0A7E3BA9130}"/>
          </ac:spMkLst>
        </pc:spChg>
        <pc:spChg chg="add del">
          <ac:chgData name="Vlad-Costin Musat" userId="b297da41-d022-469d-99f3-b1c86ba895c8" providerId="ADAL" clId="{3798E07C-F04E-48CC-91DE-A01DDC00BD89}" dt="2023-09-17T17:22:18.347" v="431" actId="478"/>
          <ac:spMkLst>
            <pc:docMk/>
            <pc:sldMk cId="3756050439" sldId="560"/>
            <ac:spMk id="47" creationId="{94992FF8-CF1A-D23C-3F1F-D81FC4FEA411}"/>
          </ac:spMkLst>
        </pc:spChg>
        <pc:spChg chg="add mod">
          <ac:chgData name="Vlad-Costin Musat" userId="b297da41-d022-469d-99f3-b1c86ba895c8" providerId="ADAL" clId="{3798E07C-F04E-48CC-91DE-A01DDC00BD89}" dt="2023-09-17T17:28:08.285" v="489" actId="1076"/>
          <ac:spMkLst>
            <pc:docMk/>
            <pc:sldMk cId="3756050439" sldId="560"/>
            <ac:spMk id="48" creationId="{B92CDFDA-241B-E40A-92FC-9EDC4766CDF4}"/>
          </ac:spMkLst>
        </pc:spChg>
        <pc:spChg chg="add mod">
          <ac:chgData name="Vlad-Costin Musat" userId="b297da41-d022-469d-99f3-b1c86ba895c8" providerId="ADAL" clId="{3798E07C-F04E-48CC-91DE-A01DDC00BD89}" dt="2023-09-17T17:29:37.413" v="537" actId="207"/>
          <ac:spMkLst>
            <pc:docMk/>
            <pc:sldMk cId="3756050439" sldId="560"/>
            <ac:spMk id="53" creationId="{9AC10338-1AE2-7AF8-89C6-B22B7CAB125E}"/>
          </ac:spMkLst>
        </pc:spChg>
        <pc:spChg chg="add mod">
          <ac:chgData name="Vlad-Costin Musat" userId="b297da41-d022-469d-99f3-b1c86ba895c8" providerId="ADAL" clId="{3798E07C-F04E-48CC-91DE-A01DDC00BD89}" dt="2023-09-17T17:28:44.807" v="512" actId="1076"/>
          <ac:spMkLst>
            <pc:docMk/>
            <pc:sldMk cId="3756050439" sldId="560"/>
            <ac:spMk id="54" creationId="{00E31D9C-FAE8-E13A-D5F1-5618EF7F0FFA}"/>
          </ac:spMkLst>
        </pc:spChg>
        <pc:spChg chg="add mod">
          <ac:chgData name="Vlad-Costin Musat" userId="b297da41-d022-469d-99f3-b1c86ba895c8" providerId="ADAL" clId="{3798E07C-F04E-48CC-91DE-A01DDC00BD89}" dt="2023-09-17T17:29:52.850" v="539" actId="1076"/>
          <ac:spMkLst>
            <pc:docMk/>
            <pc:sldMk cId="3756050439" sldId="560"/>
            <ac:spMk id="55" creationId="{DA3AD5A5-00B1-F4C8-3168-0F396BE6D666}"/>
          </ac:spMkLst>
        </pc:spChg>
        <pc:spChg chg="add mod">
          <ac:chgData name="Vlad-Costin Musat" userId="b297da41-d022-469d-99f3-b1c86ba895c8" providerId="ADAL" clId="{3798E07C-F04E-48CC-91DE-A01DDC00BD89}" dt="2023-09-18T10:27:03.051" v="2757" actId="122"/>
          <ac:spMkLst>
            <pc:docMk/>
            <pc:sldMk cId="3756050439" sldId="560"/>
            <ac:spMk id="56" creationId="{2E187EF7-EB5E-3EE8-4036-C7DD8D652F13}"/>
          </ac:spMkLst>
        </pc:spChg>
        <pc:graphicFrameChg chg="add mod modGraphic">
          <ac:chgData name="Vlad-Costin Musat" userId="b297da41-d022-469d-99f3-b1c86ba895c8" providerId="ADAL" clId="{3798E07C-F04E-48CC-91DE-A01DDC00BD89}" dt="2023-09-17T17:50:22.318" v="1222" actId="20577"/>
          <ac:graphicFrameMkLst>
            <pc:docMk/>
            <pc:sldMk cId="3756050439" sldId="560"/>
            <ac:graphicFrameMk id="57" creationId="{102F205B-2A8E-5873-8F89-1F4444F6D26B}"/>
          </ac:graphicFrameMkLst>
        </pc:graphicFrameChg>
        <pc:graphicFrameChg chg="add mod modGraphic">
          <ac:chgData name="Vlad-Costin Musat" userId="b297da41-d022-469d-99f3-b1c86ba895c8" providerId="ADAL" clId="{3798E07C-F04E-48CC-91DE-A01DDC00BD89}" dt="2023-09-18T12:28:10.789" v="2847" actId="20577"/>
          <ac:graphicFrameMkLst>
            <pc:docMk/>
            <pc:sldMk cId="3756050439" sldId="560"/>
            <ac:graphicFrameMk id="58" creationId="{19B848F7-0112-B2E1-ACAE-E52C5E9C72DE}"/>
          </ac:graphicFrameMkLst>
        </pc:graphicFrameChg>
        <pc:cxnChg chg="add mod">
          <ac:chgData name="Vlad-Costin Musat" userId="b297da41-d022-469d-99f3-b1c86ba895c8" providerId="ADAL" clId="{3798E07C-F04E-48CC-91DE-A01DDC00BD89}" dt="2023-09-17T17:17:42.666" v="373" actId="1582"/>
          <ac:cxnSpMkLst>
            <pc:docMk/>
            <pc:sldMk cId="3756050439" sldId="560"/>
            <ac:cxnSpMk id="18" creationId="{DF6260A6-5F47-34A7-0089-9FD465C5CA47}"/>
          </ac:cxnSpMkLst>
        </pc:cxnChg>
        <pc:cxnChg chg="add mod">
          <ac:chgData name="Vlad-Costin Musat" userId="b297da41-d022-469d-99f3-b1c86ba895c8" providerId="ADAL" clId="{3798E07C-F04E-48CC-91DE-A01DDC00BD89}" dt="2023-09-17T17:18:09.893" v="381" actId="14100"/>
          <ac:cxnSpMkLst>
            <pc:docMk/>
            <pc:sldMk cId="3756050439" sldId="560"/>
            <ac:cxnSpMk id="19" creationId="{B7A39247-79FB-6351-46DE-30D1F796B149}"/>
          </ac:cxnSpMkLst>
        </pc:cxnChg>
        <pc:cxnChg chg="add mod">
          <ac:chgData name="Vlad-Costin Musat" userId="b297da41-d022-469d-99f3-b1c86ba895c8" providerId="ADAL" clId="{3798E07C-F04E-48CC-91DE-A01DDC00BD89}" dt="2023-09-17T17:18:27.872" v="385" actId="14100"/>
          <ac:cxnSpMkLst>
            <pc:docMk/>
            <pc:sldMk cId="3756050439" sldId="560"/>
            <ac:cxnSpMk id="24" creationId="{0908032A-0E32-4052-C471-2A9CCEBAF83D}"/>
          </ac:cxnSpMkLst>
        </pc:cxnChg>
        <pc:cxnChg chg="add mod">
          <ac:chgData name="Vlad-Costin Musat" userId="b297da41-d022-469d-99f3-b1c86ba895c8" providerId="ADAL" clId="{3798E07C-F04E-48CC-91DE-A01DDC00BD89}" dt="2023-09-17T17:36:25.603" v="838" actId="14100"/>
          <ac:cxnSpMkLst>
            <pc:docMk/>
            <pc:sldMk cId="3756050439" sldId="560"/>
            <ac:cxnSpMk id="27" creationId="{58FB43BB-4AE6-958F-661D-681C346DBB55}"/>
          </ac:cxnSpMkLst>
        </pc:cxnChg>
        <pc:cxnChg chg="add mod">
          <ac:chgData name="Vlad-Costin Musat" userId="b297da41-d022-469d-99f3-b1c86ba895c8" providerId="ADAL" clId="{3798E07C-F04E-48CC-91DE-A01DDC00BD89}" dt="2023-09-17T17:19:10.873" v="396" actId="14100"/>
          <ac:cxnSpMkLst>
            <pc:docMk/>
            <pc:sldMk cId="3756050439" sldId="560"/>
            <ac:cxnSpMk id="30" creationId="{4511763E-7B4B-E61D-BE99-8B3C08AD766A}"/>
          </ac:cxnSpMkLst>
        </pc:cxnChg>
        <pc:cxnChg chg="add mod">
          <ac:chgData name="Vlad-Costin Musat" userId="b297da41-d022-469d-99f3-b1c86ba895c8" providerId="ADAL" clId="{3798E07C-F04E-48CC-91DE-A01DDC00BD89}" dt="2023-09-18T10:26:44.667" v="2756"/>
          <ac:cxnSpMkLst>
            <pc:docMk/>
            <pc:sldMk cId="3756050439" sldId="560"/>
            <ac:cxnSpMk id="32" creationId="{CBA0546E-D348-4526-F836-DA780E7DFA46}"/>
          </ac:cxnSpMkLst>
        </pc:cxnChg>
        <pc:cxnChg chg="add mod">
          <ac:chgData name="Vlad-Costin Musat" userId="b297da41-d022-469d-99f3-b1c86ba895c8" providerId="ADAL" clId="{3798E07C-F04E-48CC-91DE-A01DDC00BD89}" dt="2023-09-17T17:21:01.128" v="424"/>
          <ac:cxnSpMkLst>
            <pc:docMk/>
            <pc:sldMk cId="3756050439" sldId="560"/>
            <ac:cxnSpMk id="38" creationId="{A7E48F55-CD06-7391-D0A5-838E33B8CCA2}"/>
          </ac:cxnSpMkLst>
        </pc:cxnChg>
        <pc:cxnChg chg="add mod">
          <ac:chgData name="Vlad-Costin Musat" userId="b297da41-d022-469d-99f3-b1c86ba895c8" providerId="ADAL" clId="{3798E07C-F04E-48CC-91DE-A01DDC00BD89}" dt="2023-09-17T17:20:49.316" v="423" actId="14100"/>
          <ac:cxnSpMkLst>
            <pc:docMk/>
            <pc:sldMk cId="3756050439" sldId="560"/>
            <ac:cxnSpMk id="41" creationId="{33ECC4D7-B5D5-B840-52F9-0998854C13BE}"/>
          </ac:cxnSpMkLst>
        </pc:cxnChg>
        <pc:cxnChg chg="add mod">
          <ac:chgData name="Vlad-Costin Musat" userId="b297da41-d022-469d-99f3-b1c86ba895c8" providerId="ADAL" clId="{3798E07C-F04E-48CC-91DE-A01DDC00BD89}" dt="2023-09-17T17:27:55.896" v="487" actId="1076"/>
          <ac:cxnSpMkLst>
            <pc:docMk/>
            <pc:sldMk cId="3756050439" sldId="560"/>
            <ac:cxnSpMk id="44" creationId="{7EE44D50-CF17-2F6B-D552-D3C4232AD963}"/>
          </ac:cxnSpMkLst>
        </pc:cxnChg>
        <pc:cxnChg chg="add mod">
          <ac:chgData name="Vlad-Costin Musat" userId="b297da41-d022-469d-99f3-b1c86ba895c8" providerId="ADAL" clId="{3798E07C-F04E-48CC-91DE-A01DDC00BD89}" dt="2023-09-17T17:28:14.594" v="490" actId="1076"/>
          <ac:cxnSpMkLst>
            <pc:docMk/>
            <pc:sldMk cId="3756050439" sldId="560"/>
            <ac:cxnSpMk id="49" creationId="{C7FAFD95-5A1E-50FA-F5EB-2FEEEAED35BD}"/>
          </ac:cxnSpMkLst>
        </pc:cxnChg>
      </pc:sldChg>
      <pc:sldChg chg="addSp delSp modSp add mod ord">
        <pc:chgData name="Vlad-Costin Musat" userId="b297da41-d022-469d-99f3-b1c86ba895c8" providerId="ADAL" clId="{3798E07C-F04E-48CC-91DE-A01DDC00BD89}" dt="2023-09-18T17:11:36.139" v="3704" actId="20577"/>
        <pc:sldMkLst>
          <pc:docMk/>
          <pc:sldMk cId="1613970173" sldId="561"/>
        </pc:sldMkLst>
        <pc:spChg chg="mod">
          <ac:chgData name="Vlad-Costin Musat" userId="b297da41-d022-469d-99f3-b1c86ba895c8" providerId="ADAL" clId="{3798E07C-F04E-48CC-91DE-A01DDC00BD89}" dt="2023-09-17T17:40:52.042" v="862" actId="20577"/>
          <ac:spMkLst>
            <pc:docMk/>
            <pc:sldMk cId="1613970173" sldId="561"/>
            <ac:spMk id="3" creationId="{B6FEBFEE-ECD0-A4EC-D4F2-ED1A5DED8243}"/>
          </ac:spMkLst>
        </pc:spChg>
        <pc:spChg chg="del">
          <ac:chgData name="Vlad-Costin Musat" userId="b297da41-d022-469d-99f3-b1c86ba895c8" providerId="ADAL" clId="{3798E07C-F04E-48CC-91DE-A01DDC00BD89}" dt="2023-09-17T17:43:11.589" v="904" actId="478"/>
          <ac:spMkLst>
            <pc:docMk/>
            <pc:sldMk cId="1613970173" sldId="561"/>
            <ac:spMk id="7" creationId="{E98AB1F4-E312-5936-392D-AFA4397DA283}"/>
          </ac:spMkLst>
        </pc:spChg>
        <pc:spChg chg="del">
          <ac:chgData name="Vlad-Costin Musat" userId="b297da41-d022-469d-99f3-b1c86ba895c8" providerId="ADAL" clId="{3798E07C-F04E-48CC-91DE-A01DDC00BD89}" dt="2023-09-17T17:43:11.589" v="904" actId="478"/>
          <ac:spMkLst>
            <pc:docMk/>
            <pc:sldMk cId="1613970173" sldId="561"/>
            <ac:spMk id="8" creationId="{8FBD8E30-2F55-681E-190A-9303B6E087CD}"/>
          </ac:spMkLst>
        </pc:spChg>
        <pc:spChg chg="del">
          <ac:chgData name="Vlad-Costin Musat" userId="b297da41-d022-469d-99f3-b1c86ba895c8" providerId="ADAL" clId="{3798E07C-F04E-48CC-91DE-A01DDC00BD89}" dt="2023-09-17T17:43:11.589" v="904" actId="478"/>
          <ac:spMkLst>
            <pc:docMk/>
            <pc:sldMk cId="1613970173" sldId="561"/>
            <ac:spMk id="9" creationId="{B347507D-0F11-DB49-9F48-632C853E1BDA}"/>
          </ac:spMkLst>
        </pc:spChg>
        <pc:spChg chg="del">
          <ac:chgData name="Vlad-Costin Musat" userId="b297da41-d022-469d-99f3-b1c86ba895c8" providerId="ADAL" clId="{3798E07C-F04E-48CC-91DE-A01DDC00BD89}" dt="2023-09-17T17:43:11.589" v="904" actId="478"/>
          <ac:spMkLst>
            <pc:docMk/>
            <pc:sldMk cId="1613970173" sldId="561"/>
            <ac:spMk id="10" creationId="{8180F408-6CD2-5A68-D418-3DBF03F17ADB}"/>
          </ac:spMkLst>
        </pc:spChg>
        <pc:spChg chg="del">
          <ac:chgData name="Vlad-Costin Musat" userId="b297da41-d022-469d-99f3-b1c86ba895c8" providerId="ADAL" clId="{3798E07C-F04E-48CC-91DE-A01DDC00BD89}" dt="2023-09-17T17:43:11.589" v="904" actId="478"/>
          <ac:spMkLst>
            <pc:docMk/>
            <pc:sldMk cId="1613970173" sldId="561"/>
            <ac:spMk id="11" creationId="{6C17174F-2895-55D7-171F-F783DF617786}"/>
          </ac:spMkLst>
        </pc:spChg>
        <pc:spChg chg="del">
          <ac:chgData name="Vlad-Costin Musat" userId="b297da41-d022-469d-99f3-b1c86ba895c8" providerId="ADAL" clId="{3798E07C-F04E-48CC-91DE-A01DDC00BD89}" dt="2023-09-17T17:43:11.589" v="904" actId="478"/>
          <ac:spMkLst>
            <pc:docMk/>
            <pc:sldMk cId="1613970173" sldId="561"/>
            <ac:spMk id="12" creationId="{191D9F64-4D87-FDFF-F598-6AE35A2CF6A9}"/>
          </ac:spMkLst>
        </pc:spChg>
        <pc:spChg chg="del">
          <ac:chgData name="Vlad-Costin Musat" userId="b297da41-d022-469d-99f3-b1c86ba895c8" providerId="ADAL" clId="{3798E07C-F04E-48CC-91DE-A01DDC00BD89}" dt="2023-09-17T17:43:11.589" v="904" actId="478"/>
          <ac:spMkLst>
            <pc:docMk/>
            <pc:sldMk cId="1613970173" sldId="561"/>
            <ac:spMk id="13" creationId="{AB21CEE2-610A-1550-6143-F973F7549620}"/>
          </ac:spMkLst>
        </pc:spChg>
        <pc:spChg chg="del">
          <ac:chgData name="Vlad-Costin Musat" userId="b297da41-d022-469d-99f3-b1c86ba895c8" providerId="ADAL" clId="{3798E07C-F04E-48CC-91DE-A01DDC00BD89}" dt="2023-09-17T17:43:11.589" v="904" actId="478"/>
          <ac:spMkLst>
            <pc:docMk/>
            <pc:sldMk cId="1613970173" sldId="561"/>
            <ac:spMk id="14" creationId="{D612C976-7EDD-4F63-F507-4BF114AA274D}"/>
          </ac:spMkLst>
        </pc:spChg>
        <pc:spChg chg="del">
          <ac:chgData name="Vlad-Costin Musat" userId="b297da41-d022-469d-99f3-b1c86ba895c8" providerId="ADAL" clId="{3798E07C-F04E-48CC-91DE-A01DDC00BD89}" dt="2023-09-17T17:43:11.589" v="904" actId="478"/>
          <ac:spMkLst>
            <pc:docMk/>
            <pc:sldMk cId="1613970173" sldId="561"/>
            <ac:spMk id="15" creationId="{6F5DBDE9-4D88-2693-AD6A-1D984466D67E}"/>
          </ac:spMkLst>
        </pc:spChg>
        <pc:spChg chg="del">
          <ac:chgData name="Vlad-Costin Musat" userId="b297da41-d022-469d-99f3-b1c86ba895c8" providerId="ADAL" clId="{3798E07C-F04E-48CC-91DE-A01DDC00BD89}" dt="2023-09-17T17:43:11.589" v="904" actId="478"/>
          <ac:spMkLst>
            <pc:docMk/>
            <pc:sldMk cId="1613970173" sldId="561"/>
            <ac:spMk id="16" creationId="{086C0F3A-E622-B165-F295-33AA4FFE2F16}"/>
          </ac:spMkLst>
        </pc:spChg>
        <pc:spChg chg="add del mod">
          <ac:chgData name="Vlad-Costin Musat" userId="b297da41-d022-469d-99f3-b1c86ba895c8" providerId="ADAL" clId="{3798E07C-F04E-48CC-91DE-A01DDC00BD89}" dt="2023-09-17T17:49:36.902" v="1182" actId="478"/>
          <ac:spMkLst>
            <pc:docMk/>
            <pc:sldMk cId="1613970173" sldId="561"/>
            <ac:spMk id="26" creationId="{F06ACB7C-D07C-38C5-1187-3BCB7800526F}"/>
          </ac:spMkLst>
        </pc:spChg>
        <pc:spChg chg="del">
          <ac:chgData name="Vlad-Costin Musat" userId="b297da41-d022-469d-99f3-b1c86ba895c8" providerId="ADAL" clId="{3798E07C-F04E-48CC-91DE-A01DDC00BD89}" dt="2023-09-17T17:43:11.589" v="904" actId="478"/>
          <ac:spMkLst>
            <pc:docMk/>
            <pc:sldMk cId="1613970173" sldId="561"/>
            <ac:spMk id="48" creationId="{B92CDFDA-241B-E40A-92FC-9EDC4766CDF4}"/>
          </ac:spMkLst>
        </pc:spChg>
        <pc:spChg chg="del">
          <ac:chgData name="Vlad-Costin Musat" userId="b297da41-d022-469d-99f3-b1c86ba895c8" providerId="ADAL" clId="{3798E07C-F04E-48CC-91DE-A01DDC00BD89}" dt="2023-09-17T17:43:11.589" v="904" actId="478"/>
          <ac:spMkLst>
            <pc:docMk/>
            <pc:sldMk cId="1613970173" sldId="561"/>
            <ac:spMk id="53" creationId="{9AC10338-1AE2-7AF8-89C6-B22B7CAB125E}"/>
          </ac:spMkLst>
        </pc:spChg>
        <pc:spChg chg="del">
          <ac:chgData name="Vlad-Costin Musat" userId="b297da41-d022-469d-99f3-b1c86ba895c8" providerId="ADAL" clId="{3798E07C-F04E-48CC-91DE-A01DDC00BD89}" dt="2023-09-17T17:43:11.589" v="904" actId="478"/>
          <ac:spMkLst>
            <pc:docMk/>
            <pc:sldMk cId="1613970173" sldId="561"/>
            <ac:spMk id="54" creationId="{00E31D9C-FAE8-E13A-D5F1-5618EF7F0FFA}"/>
          </ac:spMkLst>
        </pc:spChg>
        <pc:spChg chg="del">
          <ac:chgData name="Vlad-Costin Musat" userId="b297da41-d022-469d-99f3-b1c86ba895c8" providerId="ADAL" clId="{3798E07C-F04E-48CC-91DE-A01DDC00BD89}" dt="2023-09-17T17:43:11.589" v="904" actId="478"/>
          <ac:spMkLst>
            <pc:docMk/>
            <pc:sldMk cId="1613970173" sldId="561"/>
            <ac:spMk id="55" creationId="{DA3AD5A5-00B1-F4C8-3168-0F396BE6D666}"/>
          </ac:spMkLst>
        </pc:spChg>
        <pc:spChg chg="del">
          <ac:chgData name="Vlad-Costin Musat" userId="b297da41-d022-469d-99f3-b1c86ba895c8" providerId="ADAL" clId="{3798E07C-F04E-48CC-91DE-A01DDC00BD89}" dt="2023-09-17T17:45:42.887" v="1036" actId="478"/>
          <ac:spMkLst>
            <pc:docMk/>
            <pc:sldMk cId="1613970173" sldId="561"/>
            <ac:spMk id="56" creationId="{2E187EF7-EB5E-3EE8-4036-C7DD8D652F13}"/>
          </ac:spMkLst>
        </pc:spChg>
        <pc:graphicFrameChg chg="add del mod">
          <ac:chgData name="Vlad-Costin Musat" userId="b297da41-d022-469d-99f3-b1c86ba895c8" providerId="ADAL" clId="{3798E07C-F04E-48CC-91DE-A01DDC00BD89}" dt="2023-09-17T17:49:31.387" v="1181" actId="478"/>
          <ac:graphicFrameMkLst>
            <pc:docMk/>
            <pc:sldMk cId="1613970173" sldId="561"/>
            <ac:graphicFrameMk id="2" creationId="{EB6E3ABA-9BCE-BD8F-EF81-329E460BB804}"/>
          </ac:graphicFrameMkLst>
        </pc:graphicFrameChg>
        <pc:graphicFrameChg chg="mod modGraphic">
          <ac:chgData name="Vlad-Costin Musat" userId="b297da41-d022-469d-99f3-b1c86ba895c8" providerId="ADAL" clId="{3798E07C-F04E-48CC-91DE-A01DDC00BD89}" dt="2023-09-18T17:11:36.139" v="3704" actId="20577"/>
          <ac:graphicFrameMkLst>
            <pc:docMk/>
            <pc:sldMk cId="1613970173" sldId="561"/>
            <ac:graphicFrameMk id="57" creationId="{102F205B-2A8E-5873-8F89-1F4444F6D26B}"/>
          </ac:graphicFrameMkLst>
        </pc:graphicFrameChg>
        <pc:graphicFrameChg chg="del modGraphic">
          <ac:chgData name="Vlad-Costin Musat" userId="b297da41-d022-469d-99f3-b1c86ba895c8" providerId="ADAL" clId="{3798E07C-F04E-48CC-91DE-A01DDC00BD89}" dt="2023-09-17T17:45:31.129" v="1031" actId="478"/>
          <ac:graphicFrameMkLst>
            <pc:docMk/>
            <pc:sldMk cId="1613970173" sldId="561"/>
            <ac:graphicFrameMk id="58" creationId="{19B848F7-0112-B2E1-ACAE-E52C5E9C72DE}"/>
          </ac:graphicFrameMkLst>
        </pc:graphicFrameChg>
        <pc:picChg chg="add del mod">
          <ac:chgData name="Vlad-Costin Musat" userId="b297da41-d022-469d-99f3-b1c86ba895c8" providerId="ADAL" clId="{3798E07C-F04E-48CC-91DE-A01DDC00BD89}" dt="2023-09-18T12:31:29.862" v="2882" actId="478"/>
          <ac:picMkLst>
            <pc:docMk/>
            <pc:sldMk cId="1613970173" sldId="561"/>
            <ac:picMk id="7" creationId="{67966A22-BC8E-7E2E-2595-9509421392B3}"/>
          </ac:picMkLst>
        </pc:picChg>
        <pc:picChg chg="add del mod">
          <ac:chgData name="Vlad-Costin Musat" userId="b297da41-d022-469d-99f3-b1c86ba895c8" providerId="ADAL" clId="{3798E07C-F04E-48CC-91DE-A01DDC00BD89}" dt="2023-09-18T12:36:57.832" v="2889" actId="21"/>
          <ac:picMkLst>
            <pc:docMk/>
            <pc:sldMk cId="1613970173" sldId="561"/>
            <ac:picMk id="9" creationId="{4E682B60-8F5B-1297-AABA-A3A3CC5353F0}"/>
          </ac:picMkLst>
        </pc:picChg>
        <pc:picChg chg="add del mod">
          <ac:chgData name="Vlad-Costin Musat" userId="b297da41-d022-469d-99f3-b1c86ba895c8" providerId="ADAL" clId="{3798E07C-F04E-48CC-91DE-A01DDC00BD89}" dt="2023-09-18T12:36:53.229" v="2886" actId="21"/>
          <ac:picMkLst>
            <pc:docMk/>
            <pc:sldMk cId="1613970173" sldId="561"/>
            <ac:picMk id="11" creationId="{BD807FD4-8613-2D93-B2AF-DBA5A78DED85}"/>
          </ac:picMkLst>
        </pc:picChg>
        <pc:picChg chg="add del mod">
          <ac:chgData name="Vlad-Costin Musat" userId="b297da41-d022-469d-99f3-b1c86ba895c8" providerId="ADAL" clId="{3798E07C-F04E-48CC-91DE-A01DDC00BD89}" dt="2023-09-18T12:36:49.327" v="2884" actId="21"/>
          <ac:picMkLst>
            <pc:docMk/>
            <pc:sldMk cId="1613970173" sldId="561"/>
            <ac:picMk id="13" creationId="{8C2ED2B5-AE0F-B26B-BAB9-FF3432B66A37}"/>
          </ac:picMkLst>
        </pc:picChg>
        <pc:picChg chg="add del mod">
          <ac:chgData name="Vlad-Costin Musat" userId="b297da41-d022-469d-99f3-b1c86ba895c8" providerId="ADAL" clId="{3798E07C-F04E-48CC-91DE-A01DDC00BD89}" dt="2023-09-18T12:37:25.180" v="2892" actId="21"/>
          <ac:picMkLst>
            <pc:docMk/>
            <pc:sldMk cId="1613970173" sldId="561"/>
            <ac:picMk id="15" creationId="{4F5CAAAD-1A13-8A1B-B5CF-62FB44F4AE9E}"/>
          </ac:picMkLst>
        </pc:picChg>
        <pc:picChg chg="add mod">
          <ac:chgData name="Vlad-Costin Musat" userId="b297da41-d022-469d-99f3-b1c86ba895c8" providerId="ADAL" clId="{3798E07C-F04E-48CC-91DE-A01DDC00BD89}" dt="2023-09-18T12:37:28.118" v="2893" actId="14826"/>
          <ac:picMkLst>
            <pc:docMk/>
            <pc:sldMk cId="1613970173" sldId="561"/>
            <ac:picMk id="17" creationId="{81A5F148-1A8F-6CE2-1714-DBE842E7AA6C}"/>
          </ac:picMkLst>
        </pc:picChg>
        <pc:picChg chg="add mod">
          <ac:chgData name="Vlad-Costin Musat" userId="b297da41-d022-469d-99f3-b1c86ba895c8" providerId="ADAL" clId="{3798E07C-F04E-48CC-91DE-A01DDC00BD89}" dt="2023-09-18T13:11:39.992" v="3040" actId="14826"/>
          <ac:picMkLst>
            <pc:docMk/>
            <pc:sldMk cId="1613970173" sldId="561"/>
            <ac:picMk id="20" creationId="{AF8F917C-430B-A4CE-AA48-CB5706DDBE12}"/>
          </ac:picMkLst>
        </pc:picChg>
        <pc:picChg chg="add mod">
          <ac:chgData name="Vlad-Costin Musat" userId="b297da41-d022-469d-99f3-b1c86ba895c8" providerId="ADAL" clId="{3798E07C-F04E-48CC-91DE-A01DDC00BD89}" dt="2023-09-18T13:11:34.181" v="3038" actId="14826"/>
          <ac:picMkLst>
            <pc:docMk/>
            <pc:sldMk cId="1613970173" sldId="561"/>
            <ac:picMk id="21" creationId="{AF4A66AE-E9AC-04C1-BAEF-E08E5273991E}"/>
          </ac:picMkLst>
        </pc:picChg>
        <pc:picChg chg="add mod">
          <ac:chgData name="Vlad-Costin Musat" userId="b297da41-d022-469d-99f3-b1c86ba895c8" providerId="ADAL" clId="{3798E07C-F04E-48CC-91DE-A01DDC00BD89}" dt="2023-09-18T12:59:19.954" v="3003" actId="1076"/>
          <ac:picMkLst>
            <pc:docMk/>
            <pc:sldMk cId="1613970173" sldId="561"/>
            <ac:picMk id="22" creationId="{1723D04D-47EA-7C1E-11FA-81F581A6647B}"/>
          </ac:picMkLst>
        </pc:picChg>
        <pc:picChg chg="add mod">
          <ac:chgData name="Vlad-Costin Musat" userId="b297da41-d022-469d-99f3-b1c86ba895c8" providerId="ADAL" clId="{3798E07C-F04E-48CC-91DE-A01DDC00BD89}" dt="2023-09-18T12:59:13.940" v="3000" actId="14100"/>
          <ac:picMkLst>
            <pc:docMk/>
            <pc:sldMk cId="1613970173" sldId="561"/>
            <ac:picMk id="23" creationId="{F9DD9FBE-CA92-BDF9-5DF5-4763C5B5B62B}"/>
          </ac:picMkLst>
        </pc:picChg>
        <pc:picChg chg="add del mod">
          <ac:chgData name="Vlad-Costin Musat" userId="b297da41-d022-469d-99f3-b1c86ba895c8" providerId="ADAL" clId="{3798E07C-F04E-48CC-91DE-A01DDC00BD89}" dt="2023-09-18T13:11:35.257" v="3039" actId="21"/>
          <ac:picMkLst>
            <pc:docMk/>
            <pc:sldMk cId="1613970173" sldId="561"/>
            <ac:picMk id="26" creationId="{591AEFB3-B889-D635-6A03-42B381DFAC89}"/>
          </ac:picMkLst>
        </pc:picChg>
        <pc:picChg chg="add del mod">
          <ac:chgData name="Vlad-Costin Musat" userId="b297da41-d022-469d-99f3-b1c86ba895c8" providerId="ADAL" clId="{3798E07C-F04E-48CC-91DE-A01DDC00BD89}" dt="2023-09-18T13:11:29.915" v="3036" actId="21"/>
          <ac:picMkLst>
            <pc:docMk/>
            <pc:sldMk cId="1613970173" sldId="561"/>
            <ac:picMk id="28" creationId="{C3DCFA73-6360-0C04-5038-EAF726170890}"/>
          </ac:picMkLst>
        </pc:picChg>
        <pc:cxnChg chg="add mod">
          <ac:chgData name="Vlad-Costin Musat" userId="b297da41-d022-469d-99f3-b1c86ba895c8" providerId="ADAL" clId="{3798E07C-F04E-48CC-91DE-A01DDC00BD89}" dt="2023-09-18T12:44:52.156" v="2942" actId="1076"/>
          <ac:cxnSpMkLst>
            <pc:docMk/>
            <pc:sldMk cId="1613970173" sldId="561"/>
            <ac:cxnSpMk id="18" creationId="{4DB0585F-46CE-9A5E-4AB7-1EB2C38F853B}"/>
          </ac:cxnSpMkLst>
        </pc:cxnChg>
        <pc:cxnChg chg="del">
          <ac:chgData name="Vlad-Costin Musat" userId="b297da41-d022-469d-99f3-b1c86ba895c8" providerId="ADAL" clId="{3798E07C-F04E-48CC-91DE-A01DDC00BD89}" dt="2023-09-17T17:43:11.589" v="904" actId="478"/>
          <ac:cxnSpMkLst>
            <pc:docMk/>
            <pc:sldMk cId="1613970173" sldId="561"/>
            <ac:cxnSpMk id="18" creationId="{DF6260A6-5F47-34A7-0089-9FD465C5CA47}"/>
          </ac:cxnSpMkLst>
        </pc:cxnChg>
        <pc:cxnChg chg="add mod">
          <ac:chgData name="Vlad-Costin Musat" userId="b297da41-d022-469d-99f3-b1c86ba895c8" providerId="ADAL" clId="{3798E07C-F04E-48CC-91DE-A01DDC00BD89}" dt="2023-09-18T12:44:56.591" v="2943" actId="1076"/>
          <ac:cxnSpMkLst>
            <pc:docMk/>
            <pc:sldMk cId="1613970173" sldId="561"/>
            <ac:cxnSpMk id="19" creationId="{29379F61-6142-3CD1-08C2-EF5515552B9A}"/>
          </ac:cxnSpMkLst>
        </pc:cxnChg>
        <pc:cxnChg chg="del">
          <ac:chgData name="Vlad-Costin Musat" userId="b297da41-d022-469d-99f3-b1c86ba895c8" providerId="ADAL" clId="{3798E07C-F04E-48CC-91DE-A01DDC00BD89}" dt="2023-09-17T17:43:11.589" v="904" actId="478"/>
          <ac:cxnSpMkLst>
            <pc:docMk/>
            <pc:sldMk cId="1613970173" sldId="561"/>
            <ac:cxnSpMk id="19" creationId="{B7A39247-79FB-6351-46DE-30D1F796B149}"/>
          </ac:cxnSpMkLst>
        </pc:cxnChg>
        <pc:cxnChg chg="del">
          <ac:chgData name="Vlad-Costin Musat" userId="b297da41-d022-469d-99f3-b1c86ba895c8" providerId="ADAL" clId="{3798E07C-F04E-48CC-91DE-A01DDC00BD89}" dt="2023-09-17T17:43:11.589" v="904" actId="478"/>
          <ac:cxnSpMkLst>
            <pc:docMk/>
            <pc:sldMk cId="1613970173" sldId="561"/>
            <ac:cxnSpMk id="24" creationId="{0908032A-0E32-4052-C471-2A9CCEBAF83D}"/>
          </ac:cxnSpMkLst>
        </pc:cxnChg>
        <pc:cxnChg chg="del">
          <ac:chgData name="Vlad-Costin Musat" userId="b297da41-d022-469d-99f3-b1c86ba895c8" providerId="ADAL" clId="{3798E07C-F04E-48CC-91DE-A01DDC00BD89}" dt="2023-09-17T17:43:11.589" v="904" actId="478"/>
          <ac:cxnSpMkLst>
            <pc:docMk/>
            <pc:sldMk cId="1613970173" sldId="561"/>
            <ac:cxnSpMk id="27" creationId="{58FB43BB-4AE6-958F-661D-681C346DBB55}"/>
          </ac:cxnSpMkLst>
        </pc:cxnChg>
        <pc:cxnChg chg="del">
          <ac:chgData name="Vlad-Costin Musat" userId="b297da41-d022-469d-99f3-b1c86ba895c8" providerId="ADAL" clId="{3798E07C-F04E-48CC-91DE-A01DDC00BD89}" dt="2023-09-17T17:43:11.589" v="904" actId="478"/>
          <ac:cxnSpMkLst>
            <pc:docMk/>
            <pc:sldMk cId="1613970173" sldId="561"/>
            <ac:cxnSpMk id="30" creationId="{4511763E-7B4B-E61D-BE99-8B3C08AD766A}"/>
          </ac:cxnSpMkLst>
        </pc:cxnChg>
        <pc:cxnChg chg="del">
          <ac:chgData name="Vlad-Costin Musat" userId="b297da41-d022-469d-99f3-b1c86ba895c8" providerId="ADAL" clId="{3798E07C-F04E-48CC-91DE-A01DDC00BD89}" dt="2023-09-17T17:43:11.589" v="904" actId="478"/>
          <ac:cxnSpMkLst>
            <pc:docMk/>
            <pc:sldMk cId="1613970173" sldId="561"/>
            <ac:cxnSpMk id="32" creationId="{CBA0546E-D348-4526-F836-DA780E7DFA46}"/>
          </ac:cxnSpMkLst>
        </pc:cxnChg>
        <pc:cxnChg chg="del">
          <ac:chgData name="Vlad-Costin Musat" userId="b297da41-d022-469d-99f3-b1c86ba895c8" providerId="ADAL" clId="{3798E07C-F04E-48CC-91DE-A01DDC00BD89}" dt="2023-09-17T17:43:11.589" v="904" actId="478"/>
          <ac:cxnSpMkLst>
            <pc:docMk/>
            <pc:sldMk cId="1613970173" sldId="561"/>
            <ac:cxnSpMk id="38" creationId="{A7E48F55-CD06-7391-D0A5-838E33B8CCA2}"/>
          </ac:cxnSpMkLst>
        </pc:cxnChg>
        <pc:cxnChg chg="del mod">
          <ac:chgData name="Vlad-Costin Musat" userId="b297da41-d022-469d-99f3-b1c86ba895c8" providerId="ADAL" clId="{3798E07C-F04E-48CC-91DE-A01DDC00BD89}" dt="2023-09-17T17:43:11.589" v="904" actId="478"/>
          <ac:cxnSpMkLst>
            <pc:docMk/>
            <pc:sldMk cId="1613970173" sldId="561"/>
            <ac:cxnSpMk id="41" creationId="{33ECC4D7-B5D5-B840-52F9-0998854C13BE}"/>
          </ac:cxnSpMkLst>
        </pc:cxnChg>
        <pc:cxnChg chg="del">
          <ac:chgData name="Vlad-Costin Musat" userId="b297da41-d022-469d-99f3-b1c86ba895c8" providerId="ADAL" clId="{3798E07C-F04E-48CC-91DE-A01DDC00BD89}" dt="2023-09-17T17:43:11.589" v="904" actId="478"/>
          <ac:cxnSpMkLst>
            <pc:docMk/>
            <pc:sldMk cId="1613970173" sldId="561"/>
            <ac:cxnSpMk id="44" creationId="{7EE44D50-CF17-2F6B-D552-D3C4232AD963}"/>
          </ac:cxnSpMkLst>
        </pc:cxnChg>
        <pc:cxnChg chg="del">
          <ac:chgData name="Vlad-Costin Musat" userId="b297da41-d022-469d-99f3-b1c86ba895c8" providerId="ADAL" clId="{3798E07C-F04E-48CC-91DE-A01DDC00BD89}" dt="2023-09-17T17:43:11.589" v="904" actId="478"/>
          <ac:cxnSpMkLst>
            <pc:docMk/>
            <pc:sldMk cId="1613970173" sldId="561"/>
            <ac:cxnSpMk id="49" creationId="{C7FAFD95-5A1E-50FA-F5EB-2FEEEAED35BD}"/>
          </ac:cxnSpMkLst>
        </pc:cxnChg>
      </pc:sldChg>
      <pc:sldChg chg="addSp modSp new mod ord">
        <pc:chgData name="Vlad-Costin Musat" userId="b297da41-d022-469d-99f3-b1c86ba895c8" providerId="ADAL" clId="{3798E07C-F04E-48CC-91DE-A01DDC00BD89}" dt="2023-09-19T15:44:52.785" v="4470" actId="20577"/>
        <pc:sldMkLst>
          <pc:docMk/>
          <pc:sldMk cId="196518023" sldId="562"/>
        </pc:sldMkLst>
        <pc:spChg chg="mod">
          <ac:chgData name="Vlad-Costin Musat" userId="b297da41-d022-469d-99f3-b1c86ba895c8" providerId="ADAL" clId="{3798E07C-F04E-48CC-91DE-A01DDC00BD89}" dt="2023-09-19T15:44:52.785" v="4470" actId="20577"/>
          <ac:spMkLst>
            <pc:docMk/>
            <pc:sldMk cId="196518023" sldId="562"/>
            <ac:spMk id="2" creationId="{D1A07252-D4F0-0EB0-2923-B3564CE5023F}"/>
          </ac:spMkLst>
        </pc:spChg>
        <pc:spChg chg="mod">
          <ac:chgData name="Vlad-Costin Musat" userId="b297da41-d022-469d-99f3-b1c86ba895c8" providerId="ADAL" clId="{3798E07C-F04E-48CC-91DE-A01DDC00BD89}" dt="2023-09-17T18:35:54.233" v="1427" actId="20577"/>
          <ac:spMkLst>
            <pc:docMk/>
            <pc:sldMk cId="196518023" sldId="562"/>
            <ac:spMk id="3" creationId="{FBBFD42D-1B73-C2D1-50B2-BFFD884E37B9}"/>
          </ac:spMkLst>
        </pc:spChg>
        <pc:picChg chg="add mod">
          <ac:chgData name="Vlad-Costin Musat" userId="b297da41-d022-469d-99f3-b1c86ba895c8" providerId="ADAL" clId="{3798E07C-F04E-48CC-91DE-A01DDC00BD89}" dt="2023-09-18T13:12:01.588" v="3043" actId="1076"/>
          <ac:picMkLst>
            <pc:docMk/>
            <pc:sldMk cId="196518023" sldId="562"/>
            <ac:picMk id="8" creationId="{49544C05-D80C-5322-297F-0FAD87DDC125}"/>
          </ac:picMkLst>
        </pc:picChg>
      </pc:sldChg>
      <pc:sldChg chg="add">
        <pc:chgData name="Vlad-Costin Musat" userId="b297da41-d022-469d-99f3-b1c86ba895c8" providerId="ADAL" clId="{3798E07C-F04E-48CC-91DE-A01DDC00BD89}" dt="2023-09-17T19:39:43.192" v="1433"/>
        <pc:sldMkLst>
          <pc:docMk/>
          <pc:sldMk cId="4213961537" sldId="590"/>
        </pc:sldMkLst>
      </pc:sldChg>
      <pc:sldChg chg="modSp new mod ord">
        <pc:chgData name="Vlad-Costin Musat" userId="b297da41-d022-469d-99f3-b1c86ba895c8" providerId="ADAL" clId="{3798E07C-F04E-48CC-91DE-A01DDC00BD89}" dt="2023-09-18T10:42:32.460" v="2808"/>
        <pc:sldMkLst>
          <pc:docMk/>
          <pc:sldMk cId="2133607077" sldId="591"/>
        </pc:sldMkLst>
        <pc:spChg chg="mod">
          <ac:chgData name="Vlad-Costin Musat" userId="b297da41-d022-469d-99f3-b1c86ba895c8" providerId="ADAL" clId="{3798E07C-F04E-48CC-91DE-A01DDC00BD89}" dt="2023-09-18T10:42:20.170" v="2804" actId="20577"/>
          <ac:spMkLst>
            <pc:docMk/>
            <pc:sldMk cId="2133607077" sldId="591"/>
            <ac:spMk id="2" creationId="{9A02C895-DF29-E923-4677-86F0FE51F302}"/>
          </ac:spMkLst>
        </pc:spChg>
        <pc:spChg chg="mod">
          <ac:chgData name="Vlad-Costin Musat" userId="b297da41-d022-469d-99f3-b1c86ba895c8" providerId="ADAL" clId="{3798E07C-F04E-48CC-91DE-A01DDC00BD89}" dt="2023-09-17T19:55:01.070" v="1468" actId="20577"/>
          <ac:spMkLst>
            <pc:docMk/>
            <pc:sldMk cId="2133607077" sldId="591"/>
            <ac:spMk id="3" creationId="{C02A250F-5B17-F7A7-122A-8616D64659D8}"/>
          </ac:spMkLst>
        </pc:spChg>
      </pc:sldChg>
      <pc:sldChg chg="add del">
        <pc:chgData name="Vlad-Costin Musat" userId="b297da41-d022-469d-99f3-b1c86ba895c8" providerId="ADAL" clId="{3798E07C-F04E-48CC-91DE-A01DDC00BD89}" dt="2023-09-17T19:39:28.138" v="1432" actId="47"/>
        <pc:sldMkLst>
          <pc:docMk/>
          <pc:sldMk cId="1508319792" sldId="592"/>
        </pc:sldMkLst>
      </pc:sldChg>
      <pc:sldChg chg="addSp modSp add mod ord">
        <pc:chgData name="Vlad-Costin Musat" userId="b297da41-d022-469d-99f3-b1c86ba895c8" providerId="ADAL" clId="{3798E07C-F04E-48CC-91DE-A01DDC00BD89}" dt="2023-09-18T17:15:09.216" v="3750"/>
        <pc:sldMkLst>
          <pc:docMk/>
          <pc:sldMk cId="3028906090" sldId="592"/>
        </pc:sldMkLst>
        <pc:spChg chg="add mod">
          <ac:chgData name="Vlad-Costin Musat" userId="b297da41-d022-469d-99f3-b1c86ba895c8" providerId="ADAL" clId="{3798E07C-F04E-48CC-91DE-A01DDC00BD89}" dt="2023-09-18T17:13:13.689" v="3744" actId="1036"/>
          <ac:spMkLst>
            <pc:docMk/>
            <pc:sldMk cId="3028906090" sldId="592"/>
            <ac:spMk id="2" creationId="{10D2FF01-6FF2-0280-DF04-6E15F70738D6}"/>
          </ac:spMkLst>
        </pc:spChg>
      </pc:sldChg>
      <pc:sldChg chg="modSp new del mod">
        <pc:chgData name="Vlad-Costin Musat" userId="b297da41-d022-469d-99f3-b1c86ba895c8" providerId="ADAL" clId="{3798E07C-F04E-48CC-91DE-A01DDC00BD89}" dt="2023-09-18T10:01:49.947" v="2374" actId="47"/>
        <pc:sldMkLst>
          <pc:docMk/>
          <pc:sldMk cId="2791696426" sldId="593"/>
        </pc:sldMkLst>
        <pc:spChg chg="mod">
          <ac:chgData name="Vlad-Costin Musat" userId="b297da41-d022-469d-99f3-b1c86ba895c8" providerId="ADAL" clId="{3798E07C-F04E-48CC-91DE-A01DDC00BD89}" dt="2023-09-18T10:00:55.781" v="2372" actId="20577"/>
          <ac:spMkLst>
            <pc:docMk/>
            <pc:sldMk cId="2791696426" sldId="593"/>
            <ac:spMk id="3" creationId="{4031FD97-F2FA-3746-153C-9BFB6A338923}"/>
          </ac:spMkLst>
        </pc:spChg>
      </pc:sldChg>
      <pc:sldChg chg="addSp modSp new mod ord">
        <pc:chgData name="Vlad-Costin Musat" userId="b297da41-d022-469d-99f3-b1c86ba895c8" providerId="ADAL" clId="{3798E07C-F04E-48CC-91DE-A01DDC00BD89}" dt="2023-09-18T16:49:57.276" v="3603"/>
        <pc:sldMkLst>
          <pc:docMk/>
          <pc:sldMk cId="3818558803" sldId="594"/>
        </pc:sldMkLst>
        <pc:spChg chg="mod">
          <ac:chgData name="Vlad-Costin Musat" userId="b297da41-d022-469d-99f3-b1c86ba895c8" providerId="ADAL" clId="{3798E07C-F04E-48CC-91DE-A01DDC00BD89}" dt="2023-09-18T10:01:56.110" v="2398" actId="20577"/>
          <ac:spMkLst>
            <pc:docMk/>
            <pc:sldMk cId="3818558803" sldId="594"/>
            <ac:spMk id="2" creationId="{9B3413FA-9D9C-F411-B6ED-78C8533F806A}"/>
          </ac:spMkLst>
        </pc:spChg>
        <pc:spChg chg="mod">
          <ac:chgData name="Vlad-Costin Musat" userId="b297da41-d022-469d-99f3-b1c86ba895c8" providerId="ADAL" clId="{3798E07C-F04E-48CC-91DE-A01DDC00BD89}" dt="2023-09-18T12:55:22.108" v="2965" actId="948"/>
          <ac:spMkLst>
            <pc:docMk/>
            <pc:sldMk cId="3818558803" sldId="594"/>
            <ac:spMk id="3" creationId="{F7AB9C18-F0D0-B72A-37B2-E71D0DEEF407}"/>
          </ac:spMkLst>
        </pc:spChg>
        <pc:spChg chg="mod">
          <ac:chgData name="Vlad-Costin Musat" userId="b297da41-d022-469d-99f3-b1c86ba895c8" providerId="ADAL" clId="{3798E07C-F04E-48CC-91DE-A01DDC00BD89}" dt="2023-09-18T12:55:27.778" v="2966" actId="948"/>
          <ac:spMkLst>
            <pc:docMk/>
            <pc:sldMk cId="3818558803" sldId="594"/>
            <ac:spMk id="4" creationId="{708235CB-852A-7CDB-6BD5-0F2C9156D445}"/>
          </ac:spMkLst>
        </pc:spChg>
        <pc:spChg chg="add mod">
          <ac:chgData name="Vlad-Costin Musat" userId="b297da41-d022-469d-99f3-b1c86ba895c8" providerId="ADAL" clId="{3798E07C-F04E-48CC-91DE-A01DDC00BD89}" dt="2023-09-18T12:41:01.443" v="2934" actId="14100"/>
          <ac:spMkLst>
            <pc:docMk/>
            <pc:sldMk cId="3818558803" sldId="594"/>
            <ac:spMk id="8" creationId="{1BF8EDE0-173D-C92C-115F-E575FAD9A3E2}"/>
          </ac:spMkLst>
        </pc:spChg>
        <pc:picChg chg="add mod modCrop">
          <ac:chgData name="Vlad-Costin Musat" userId="b297da41-d022-469d-99f3-b1c86ba895c8" providerId="ADAL" clId="{3798E07C-F04E-48CC-91DE-A01DDC00BD89}" dt="2023-09-18T12:55:48.364" v="2976" actId="1076"/>
          <ac:picMkLst>
            <pc:docMk/>
            <pc:sldMk cId="3818558803" sldId="594"/>
            <ac:picMk id="10" creationId="{4F803C75-2243-49F2-A04B-885DB6C94D71}"/>
          </ac:picMkLst>
        </pc:picChg>
        <pc:picChg chg="add mod modCrop">
          <ac:chgData name="Vlad-Costin Musat" userId="b297da41-d022-469d-99f3-b1c86ba895c8" providerId="ADAL" clId="{3798E07C-F04E-48CC-91DE-A01DDC00BD89}" dt="2023-09-18T12:55:54.903" v="2977" actId="1076"/>
          <ac:picMkLst>
            <pc:docMk/>
            <pc:sldMk cId="3818558803" sldId="594"/>
            <ac:picMk id="11" creationId="{BF8DF5DE-EE1E-BC3A-E19A-22B56BCD35CF}"/>
          </ac:picMkLst>
        </pc:picChg>
      </pc:sldChg>
      <pc:sldChg chg="new del">
        <pc:chgData name="Vlad-Costin Musat" userId="b297da41-d022-469d-99f3-b1c86ba895c8" providerId="ADAL" clId="{3798E07C-F04E-48CC-91DE-A01DDC00BD89}" dt="2023-09-18T13:16:20.171" v="3090" actId="47"/>
        <pc:sldMkLst>
          <pc:docMk/>
          <pc:sldMk cId="2106995138" sldId="595"/>
        </pc:sldMkLst>
      </pc:sldChg>
      <pc:sldChg chg="addSp modSp new mod">
        <pc:chgData name="Vlad-Costin Musat" userId="b297da41-d022-469d-99f3-b1c86ba895c8" providerId="ADAL" clId="{3798E07C-F04E-48CC-91DE-A01DDC00BD89}" dt="2023-09-19T15:22:08.314" v="3751" actId="1076"/>
        <pc:sldMkLst>
          <pc:docMk/>
          <pc:sldMk cId="2459250717" sldId="595"/>
        </pc:sldMkLst>
        <pc:spChg chg="mod">
          <ac:chgData name="Vlad-Costin Musat" userId="b297da41-d022-469d-99f3-b1c86ba895c8" providerId="ADAL" clId="{3798E07C-F04E-48CC-91DE-A01DDC00BD89}" dt="2023-09-18T14:06:00.632" v="3492" actId="20577"/>
          <ac:spMkLst>
            <pc:docMk/>
            <pc:sldMk cId="2459250717" sldId="595"/>
            <ac:spMk id="2" creationId="{E9A7B086-42D8-4BC9-0D24-D4429AF68CD6}"/>
          </ac:spMkLst>
        </pc:spChg>
        <pc:spChg chg="mod">
          <ac:chgData name="Vlad-Costin Musat" userId="b297da41-d022-469d-99f3-b1c86ba895c8" providerId="ADAL" clId="{3798E07C-F04E-48CC-91DE-A01DDC00BD89}" dt="2023-09-18T13:16:36.089" v="3119" actId="20577"/>
          <ac:spMkLst>
            <pc:docMk/>
            <pc:sldMk cId="2459250717" sldId="595"/>
            <ac:spMk id="3" creationId="{7CB9E6CE-B58C-52B0-E367-8AFF727F346F}"/>
          </ac:spMkLst>
        </pc:spChg>
        <pc:spChg chg="add mod">
          <ac:chgData name="Vlad-Costin Musat" userId="b297da41-d022-469d-99f3-b1c86ba895c8" providerId="ADAL" clId="{3798E07C-F04E-48CC-91DE-A01DDC00BD89}" dt="2023-09-18T13:28:02.890" v="3448" actId="1076"/>
          <ac:spMkLst>
            <pc:docMk/>
            <pc:sldMk cId="2459250717" sldId="595"/>
            <ac:spMk id="9" creationId="{FBB908A9-9B6F-4FBB-0D27-55F208FD6130}"/>
          </ac:spMkLst>
        </pc:spChg>
        <pc:picChg chg="add mod">
          <ac:chgData name="Vlad-Costin Musat" userId="b297da41-d022-469d-99f3-b1c86ba895c8" providerId="ADAL" clId="{3798E07C-F04E-48CC-91DE-A01DDC00BD89}" dt="2023-09-19T15:22:08.314" v="3751" actId="1076"/>
          <ac:picMkLst>
            <pc:docMk/>
            <pc:sldMk cId="2459250717" sldId="595"/>
            <ac:picMk id="8" creationId="{AC3F0DD0-F334-A6B7-5650-2E5EEE188469}"/>
          </ac:picMkLst>
        </pc:picChg>
      </pc:sldChg>
      <pc:sldChg chg="addSp delSp modSp new mod">
        <pc:chgData name="Vlad-Costin Musat" userId="b297da41-d022-469d-99f3-b1c86ba895c8" providerId="ADAL" clId="{3798E07C-F04E-48CC-91DE-A01DDC00BD89}" dt="2023-09-19T17:23:14.105" v="6712" actId="20577"/>
        <pc:sldMkLst>
          <pc:docMk/>
          <pc:sldMk cId="2622017527" sldId="596"/>
        </pc:sldMkLst>
        <pc:spChg chg="add mod">
          <ac:chgData name="Vlad-Costin Musat" userId="b297da41-d022-469d-99f3-b1c86ba895c8" providerId="ADAL" clId="{3798E07C-F04E-48CC-91DE-A01DDC00BD89}" dt="2023-09-19T17:23:14.105" v="6712" actId="20577"/>
          <ac:spMkLst>
            <pc:docMk/>
            <pc:sldMk cId="2622017527" sldId="596"/>
            <ac:spMk id="2" creationId="{B9893978-D933-454B-E95F-18BD62FC9944}"/>
          </ac:spMkLst>
        </pc:spChg>
        <pc:spChg chg="del">
          <ac:chgData name="Vlad-Costin Musat" userId="b297da41-d022-469d-99f3-b1c86ba895c8" providerId="ADAL" clId="{3798E07C-F04E-48CC-91DE-A01DDC00BD89}" dt="2023-09-18T16:34:27.052" v="3553"/>
          <ac:spMkLst>
            <pc:docMk/>
            <pc:sldMk cId="2622017527" sldId="596"/>
            <ac:spMk id="2" creationId="{FFF12B9A-FA87-9A5D-BE1D-BA87AF0EF3C5}"/>
          </ac:spMkLst>
        </pc:spChg>
        <pc:spChg chg="mod">
          <ac:chgData name="Vlad-Costin Musat" userId="b297da41-d022-469d-99f3-b1c86ba895c8" providerId="ADAL" clId="{3798E07C-F04E-48CC-91DE-A01DDC00BD89}" dt="2023-09-18T16:44:46.028" v="3569" actId="20577"/>
          <ac:spMkLst>
            <pc:docMk/>
            <pc:sldMk cId="2622017527" sldId="596"/>
            <ac:spMk id="3" creationId="{9C7D9BD4-DFFE-6334-955A-B065B2176676}"/>
          </ac:spMkLst>
        </pc:spChg>
        <pc:picChg chg="add mod">
          <ac:chgData name="Vlad-Costin Musat" userId="b297da41-d022-469d-99f3-b1c86ba895c8" providerId="ADAL" clId="{3798E07C-F04E-48CC-91DE-A01DDC00BD89}" dt="2023-09-18T16:46:52.286" v="3597" actId="14826"/>
          <ac:picMkLst>
            <pc:docMk/>
            <pc:sldMk cId="2622017527" sldId="596"/>
            <ac:picMk id="8" creationId="{68874E59-04FE-84B9-F6C0-BCCFFB502AB8}"/>
          </ac:picMkLst>
        </pc:picChg>
        <pc:picChg chg="add mod">
          <ac:chgData name="Vlad-Costin Musat" userId="b297da41-d022-469d-99f3-b1c86ba895c8" providerId="ADAL" clId="{3798E07C-F04E-48CC-91DE-A01DDC00BD89}" dt="2023-09-18T16:46:34.926" v="3594" actId="14826"/>
          <ac:picMkLst>
            <pc:docMk/>
            <pc:sldMk cId="2622017527" sldId="596"/>
            <ac:picMk id="10" creationId="{02EAEEAF-CE18-1116-FD38-BC777B759243}"/>
          </ac:picMkLst>
        </pc:picChg>
        <pc:picChg chg="add del mod">
          <ac:chgData name="Vlad-Costin Musat" userId="b297da41-d022-469d-99f3-b1c86ba895c8" providerId="ADAL" clId="{3798E07C-F04E-48CC-91DE-A01DDC00BD89}" dt="2023-09-18T16:46:31.939" v="3593" actId="21"/>
          <ac:picMkLst>
            <pc:docMk/>
            <pc:sldMk cId="2622017527" sldId="596"/>
            <ac:picMk id="12" creationId="{76FE8756-419D-609B-D6BF-14B42D184D47}"/>
          </ac:picMkLst>
        </pc:picChg>
        <pc:picChg chg="add del mod">
          <ac:chgData name="Vlad-Costin Musat" userId="b297da41-d022-469d-99f3-b1c86ba895c8" providerId="ADAL" clId="{3798E07C-F04E-48CC-91DE-A01DDC00BD89}" dt="2023-09-18T16:46:49.903" v="3596" actId="21"/>
          <ac:picMkLst>
            <pc:docMk/>
            <pc:sldMk cId="2622017527" sldId="596"/>
            <ac:picMk id="14" creationId="{40C5E971-E566-C914-619E-0A7F673522EC}"/>
          </ac:picMkLst>
        </pc:picChg>
      </pc:sldChg>
      <pc:sldChg chg="addSp delSp modSp add mod">
        <pc:chgData name="Vlad-Costin Musat" userId="b297da41-d022-469d-99f3-b1c86ba895c8" providerId="ADAL" clId="{3798E07C-F04E-48CC-91DE-A01DDC00BD89}" dt="2023-09-19T17:29:57.993" v="6733"/>
        <pc:sldMkLst>
          <pc:docMk/>
          <pc:sldMk cId="685127574" sldId="597"/>
        </pc:sldMkLst>
        <pc:spChg chg="mod">
          <ac:chgData name="Vlad-Costin Musat" userId="b297da41-d022-469d-99f3-b1c86ba895c8" providerId="ADAL" clId="{3798E07C-F04E-48CC-91DE-A01DDC00BD89}" dt="2023-09-18T16:44:58.243" v="3581" actId="20577"/>
          <ac:spMkLst>
            <pc:docMk/>
            <pc:sldMk cId="685127574" sldId="597"/>
            <ac:spMk id="3" creationId="{9C7D9BD4-DFFE-6334-955A-B065B2176676}"/>
          </ac:spMkLst>
        </pc:spChg>
        <pc:spChg chg="add del mod">
          <ac:chgData name="Vlad-Costin Musat" userId="b297da41-d022-469d-99f3-b1c86ba895c8" providerId="ADAL" clId="{3798E07C-F04E-48CC-91DE-A01DDC00BD89}" dt="2023-09-18T16:45:07.988" v="3583"/>
          <ac:spMkLst>
            <pc:docMk/>
            <pc:sldMk cId="685127574" sldId="597"/>
            <ac:spMk id="7" creationId="{7EE9C50A-B9DC-D086-709E-2923DAE40852}"/>
          </ac:spMkLst>
        </pc:spChg>
        <pc:picChg chg="add del mod">
          <ac:chgData name="Vlad-Costin Musat" userId="b297da41-d022-469d-99f3-b1c86ba895c8" providerId="ADAL" clId="{3798E07C-F04E-48CC-91DE-A01DDC00BD89}" dt="2023-09-19T17:29:57.993" v="6733"/>
          <ac:picMkLst>
            <pc:docMk/>
            <pc:sldMk cId="685127574" sldId="597"/>
            <ac:picMk id="7" creationId="{914805B9-51CF-37B1-F742-083CBC72A274}"/>
          </ac:picMkLst>
        </pc:picChg>
        <pc:picChg chg="del">
          <ac:chgData name="Vlad-Costin Musat" userId="b297da41-d022-469d-99f3-b1c86ba895c8" providerId="ADAL" clId="{3798E07C-F04E-48CC-91DE-A01DDC00BD89}" dt="2023-09-18T16:45:07.753" v="3582" actId="478"/>
          <ac:picMkLst>
            <pc:docMk/>
            <pc:sldMk cId="685127574" sldId="597"/>
            <ac:picMk id="8" creationId="{68874E59-04FE-84B9-F6C0-BCCFFB502AB8}"/>
          </ac:picMkLst>
        </pc:picChg>
        <pc:picChg chg="del">
          <ac:chgData name="Vlad-Costin Musat" userId="b297da41-d022-469d-99f3-b1c86ba895c8" providerId="ADAL" clId="{3798E07C-F04E-48CC-91DE-A01DDC00BD89}" dt="2023-09-18T16:45:28.123" v="3585" actId="478"/>
          <ac:picMkLst>
            <pc:docMk/>
            <pc:sldMk cId="685127574" sldId="597"/>
            <ac:picMk id="10" creationId="{02EAEEAF-CE18-1116-FD38-BC777B759243}"/>
          </ac:picMkLst>
        </pc:picChg>
        <pc:picChg chg="add mod">
          <ac:chgData name="Vlad-Costin Musat" userId="b297da41-d022-469d-99f3-b1c86ba895c8" providerId="ADAL" clId="{3798E07C-F04E-48CC-91DE-A01DDC00BD89}" dt="2023-09-18T16:45:37.509" v="3589" actId="1076"/>
          <ac:picMkLst>
            <pc:docMk/>
            <pc:sldMk cId="685127574" sldId="597"/>
            <ac:picMk id="11" creationId="{3D578DCC-CC85-AF87-DC9F-B517C341C816}"/>
          </ac:picMkLst>
        </pc:picChg>
        <pc:picChg chg="add mod">
          <ac:chgData name="Vlad-Costin Musat" userId="b297da41-d022-469d-99f3-b1c86ba895c8" providerId="ADAL" clId="{3798E07C-F04E-48CC-91DE-A01DDC00BD89}" dt="2023-09-18T16:45:42.376" v="3591" actId="1076"/>
          <ac:picMkLst>
            <pc:docMk/>
            <pc:sldMk cId="685127574" sldId="597"/>
            <ac:picMk id="13" creationId="{AD9CB228-BA48-505A-EF4B-D55AD9DD7FC7}"/>
          </ac:picMkLst>
        </pc:picChg>
      </pc:sldChg>
      <pc:sldChg chg="addSp delSp modSp new mod ord">
        <pc:chgData name="Vlad-Costin Musat" userId="b297da41-d022-469d-99f3-b1c86ba895c8" providerId="ADAL" clId="{3798E07C-F04E-48CC-91DE-A01DDC00BD89}" dt="2023-09-18T17:15:02.586" v="3746"/>
        <pc:sldMkLst>
          <pc:docMk/>
          <pc:sldMk cId="3042236111" sldId="598"/>
        </pc:sldMkLst>
        <pc:spChg chg="del">
          <ac:chgData name="Vlad-Costin Musat" userId="b297da41-d022-469d-99f3-b1c86ba895c8" providerId="ADAL" clId="{3798E07C-F04E-48CC-91DE-A01DDC00BD89}" dt="2023-09-18T17:06:00.906" v="3660" actId="22"/>
          <ac:spMkLst>
            <pc:docMk/>
            <pc:sldMk cId="3042236111" sldId="598"/>
            <ac:spMk id="2" creationId="{EDAFC29E-CD93-03BA-BFCB-34E29B5B2579}"/>
          </ac:spMkLst>
        </pc:spChg>
        <pc:spChg chg="mod">
          <ac:chgData name="Vlad-Costin Musat" userId="b297da41-d022-469d-99f3-b1c86ba895c8" providerId="ADAL" clId="{3798E07C-F04E-48CC-91DE-A01DDC00BD89}" dt="2023-09-18T17:05:34.873" v="3659" actId="20577"/>
          <ac:spMkLst>
            <pc:docMk/>
            <pc:sldMk cId="3042236111" sldId="598"/>
            <ac:spMk id="3" creationId="{696C40C9-B971-B058-AE20-1CD29477CD64}"/>
          </ac:spMkLst>
        </pc:spChg>
        <pc:picChg chg="add mod ord">
          <ac:chgData name="Vlad-Costin Musat" userId="b297da41-d022-469d-99f3-b1c86ba895c8" providerId="ADAL" clId="{3798E07C-F04E-48CC-91DE-A01DDC00BD89}" dt="2023-09-18T17:08:04.953" v="3683" actId="1076"/>
          <ac:picMkLst>
            <pc:docMk/>
            <pc:sldMk cId="3042236111" sldId="598"/>
            <ac:picMk id="8" creationId="{4B0A6038-29A0-90CC-EB9E-5591575B3507}"/>
          </ac:picMkLst>
        </pc:picChg>
        <pc:picChg chg="add mod">
          <ac:chgData name="Vlad-Costin Musat" userId="b297da41-d022-469d-99f3-b1c86ba895c8" providerId="ADAL" clId="{3798E07C-F04E-48CC-91DE-A01DDC00BD89}" dt="2023-09-18T17:07:59.285" v="3682" actId="1076"/>
          <ac:picMkLst>
            <pc:docMk/>
            <pc:sldMk cId="3042236111" sldId="598"/>
            <ac:picMk id="10" creationId="{86246E44-E86C-F5AC-D5D9-9EB43C2533B3}"/>
          </ac:picMkLst>
        </pc:picChg>
        <pc:picChg chg="add mod">
          <ac:chgData name="Vlad-Costin Musat" userId="b297da41-d022-469d-99f3-b1c86ba895c8" providerId="ADAL" clId="{3798E07C-F04E-48CC-91DE-A01DDC00BD89}" dt="2023-09-18T17:07:57.573" v="3681" actId="1076"/>
          <ac:picMkLst>
            <pc:docMk/>
            <pc:sldMk cId="3042236111" sldId="598"/>
            <ac:picMk id="12" creationId="{6066F8A0-5ADC-B6E7-EF48-97B49FB63A51}"/>
          </ac:picMkLst>
        </pc:picChg>
        <pc:picChg chg="add mod">
          <ac:chgData name="Vlad-Costin Musat" userId="b297da41-d022-469d-99f3-b1c86ba895c8" providerId="ADAL" clId="{3798E07C-F04E-48CC-91DE-A01DDC00BD89}" dt="2023-09-18T17:07:57.573" v="3681" actId="1076"/>
          <ac:picMkLst>
            <pc:docMk/>
            <pc:sldMk cId="3042236111" sldId="598"/>
            <ac:picMk id="14" creationId="{C09792F1-7715-0F65-A52B-3526135128C3}"/>
          </ac:picMkLst>
        </pc:picChg>
      </pc:sldChg>
      <pc:sldChg chg="addSp delSp modSp new mod">
        <pc:chgData name="Vlad-Costin Musat" userId="b297da41-d022-469d-99f3-b1c86ba895c8" providerId="ADAL" clId="{3798E07C-F04E-48CC-91DE-A01DDC00BD89}" dt="2023-09-19T15:33:28.242" v="4406" actId="1076"/>
        <pc:sldMkLst>
          <pc:docMk/>
          <pc:sldMk cId="2502562155" sldId="599"/>
        </pc:sldMkLst>
        <pc:spChg chg="add del mod">
          <ac:chgData name="Vlad-Costin Musat" userId="b297da41-d022-469d-99f3-b1c86ba895c8" providerId="ADAL" clId="{3798E07C-F04E-48CC-91DE-A01DDC00BD89}" dt="2023-09-19T15:28:51.315" v="4404" actId="20577"/>
          <ac:spMkLst>
            <pc:docMk/>
            <pc:sldMk cId="2502562155" sldId="599"/>
            <ac:spMk id="2" creationId="{D8492C56-534D-E40E-59C1-7801BF3FB2D3}"/>
          </ac:spMkLst>
        </pc:spChg>
        <pc:spChg chg="mod">
          <ac:chgData name="Vlad-Costin Musat" userId="b297da41-d022-469d-99f3-b1c86ba895c8" providerId="ADAL" clId="{3798E07C-F04E-48CC-91DE-A01DDC00BD89}" dt="2023-09-19T15:22:40.090" v="3772" actId="20577"/>
          <ac:spMkLst>
            <pc:docMk/>
            <pc:sldMk cId="2502562155" sldId="599"/>
            <ac:spMk id="3" creationId="{D4819D82-BC6B-7A40-3C89-725177AACFBC}"/>
          </ac:spMkLst>
        </pc:spChg>
        <pc:picChg chg="add del mod">
          <ac:chgData name="Vlad-Costin Musat" userId="b297da41-d022-469d-99f3-b1c86ba895c8" providerId="ADAL" clId="{3798E07C-F04E-48CC-91DE-A01DDC00BD89}" dt="2023-09-19T15:26:26.313" v="3990"/>
          <ac:picMkLst>
            <pc:docMk/>
            <pc:sldMk cId="2502562155" sldId="599"/>
            <ac:picMk id="8" creationId="{2660AB3E-83FE-22AD-C296-594BB8BA84A5}"/>
          </ac:picMkLst>
        </pc:picChg>
        <pc:picChg chg="add mod">
          <ac:chgData name="Vlad-Costin Musat" userId="b297da41-d022-469d-99f3-b1c86ba895c8" providerId="ADAL" clId="{3798E07C-F04E-48CC-91DE-A01DDC00BD89}" dt="2023-09-19T15:33:28.242" v="4406" actId="1076"/>
          <ac:picMkLst>
            <pc:docMk/>
            <pc:sldMk cId="2502562155" sldId="599"/>
            <ac:picMk id="10" creationId="{7C4BF86B-5A85-6222-2049-43AB4D9F6038}"/>
          </ac:picMkLst>
        </pc:picChg>
      </pc:sldChg>
      <pc:sldChg chg="modSp new del mod">
        <pc:chgData name="Vlad-Costin Musat" userId="b297da41-d022-469d-99f3-b1c86ba895c8" providerId="ADAL" clId="{3798E07C-F04E-48CC-91DE-A01DDC00BD89}" dt="2023-09-19T15:24:49.834" v="3975" actId="47"/>
        <pc:sldMkLst>
          <pc:docMk/>
          <pc:sldMk cId="2305529255" sldId="600"/>
        </pc:sldMkLst>
        <pc:spChg chg="mod">
          <ac:chgData name="Vlad-Costin Musat" userId="b297da41-d022-469d-99f3-b1c86ba895c8" providerId="ADAL" clId="{3798E07C-F04E-48CC-91DE-A01DDC00BD89}" dt="2023-09-19T15:23:57.915" v="3925" actId="404"/>
          <ac:spMkLst>
            <pc:docMk/>
            <pc:sldMk cId="2305529255" sldId="600"/>
            <ac:spMk id="2" creationId="{3B9359A4-CCED-8155-5EEE-DEC606FE1863}"/>
          </ac:spMkLst>
        </pc:spChg>
        <pc:spChg chg="mod">
          <ac:chgData name="Vlad-Costin Musat" userId="b297da41-d022-469d-99f3-b1c86ba895c8" providerId="ADAL" clId="{3798E07C-F04E-48CC-91DE-A01DDC00BD89}" dt="2023-09-19T15:22:49.120" v="3786" actId="20577"/>
          <ac:spMkLst>
            <pc:docMk/>
            <pc:sldMk cId="2305529255" sldId="600"/>
            <ac:spMk id="3" creationId="{2804DF83-6F16-BFB0-DE0C-95F2B3FE329A}"/>
          </ac:spMkLst>
        </pc:spChg>
      </pc:sldChg>
      <pc:sldChg chg="modSp new mod">
        <pc:chgData name="Vlad-Costin Musat" userId="b297da41-d022-469d-99f3-b1c86ba895c8" providerId="ADAL" clId="{3798E07C-F04E-48CC-91DE-A01DDC00BD89}" dt="2023-09-19T15:25:37.505" v="3988" actId="207"/>
        <pc:sldMkLst>
          <pc:docMk/>
          <pc:sldMk cId="4223609570" sldId="601"/>
        </pc:sldMkLst>
        <pc:spChg chg="mod">
          <ac:chgData name="Vlad-Costin Musat" userId="b297da41-d022-469d-99f3-b1c86ba895c8" providerId="ADAL" clId="{3798E07C-F04E-48CC-91DE-A01DDC00BD89}" dt="2023-09-19T15:24:08.395" v="3940" actId="20577"/>
          <ac:spMkLst>
            <pc:docMk/>
            <pc:sldMk cId="4223609570" sldId="601"/>
            <ac:spMk id="2" creationId="{03E3CC4D-DCE6-56F7-20D8-14AE25F18C69}"/>
          </ac:spMkLst>
        </pc:spChg>
        <pc:spChg chg="mod">
          <ac:chgData name="Vlad-Costin Musat" userId="b297da41-d022-469d-99f3-b1c86ba895c8" providerId="ADAL" clId="{3798E07C-F04E-48CC-91DE-A01DDC00BD89}" dt="2023-09-19T15:25:37.505" v="3988" actId="207"/>
          <ac:spMkLst>
            <pc:docMk/>
            <pc:sldMk cId="4223609570" sldId="601"/>
            <ac:spMk id="3" creationId="{77383A0C-4C10-44BD-A9D6-594F0A9FC9A9}"/>
          </ac:spMkLst>
        </pc:spChg>
        <pc:spChg chg="mod">
          <ac:chgData name="Vlad-Costin Musat" userId="b297da41-d022-469d-99f3-b1c86ba895c8" providerId="ADAL" clId="{3798E07C-F04E-48CC-91DE-A01DDC00BD89}" dt="2023-09-19T15:24:45.544" v="3974" actId="12"/>
          <ac:spMkLst>
            <pc:docMk/>
            <pc:sldMk cId="4223609570" sldId="601"/>
            <ac:spMk id="4" creationId="{AF6A8042-BD3F-FDB4-FB1C-F08E945F9476}"/>
          </ac:spMkLst>
        </pc:spChg>
      </pc:sldChg>
      <pc:sldChg chg="addSp delSp modSp new mod">
        <pc:chgData name="Vlad-Costin Musat" userId="b297da41-d022-469d-99f3-b1c86ba895c8" providerId="ADAL" clId="{3798E07C-F04E-48CC-91DE-A01DDC00BD89}" dt="2023-09-19T16:13:44.635" v="5348" actId="113"/>
        <pc:sldMkLst>
          <pc:docMk/>
          <pc:sldMk cId="3543963552" sldId="602"/>
        </pc:sldMkLst>
        <pc:spChg chg="mod">
          <ac:chgData name="Vlad-Costin Musat" userId="b297da41-d022-469d-99f3-b1c86ba895c8" providerId="ADAL" clId="{3798E07C-F04E-48CC-91DE-A01DDC00BD89}" dt="2023-09-19T15:57:19.770" v="5293" actId="20577"/>
          <ac:spMkLst>
            <pc:docMk/>
            <pc:sldMk cId="3543963552" sldId="602"/>
            <ac:spMk id="2" creationId="{1CA10A13-290E-B131-B27F-8D34C5CE4FA2}"/>
          </ac:spMkLst>
        </pc:spChg>
        <pc:spChg chg="mod">
          <ac:chgData name="Vlad-Costin Musat" userId="b297da41-d022-469d-99f3-b1c86ba895c8" providerId="ADAL" clId="{3798E07C-F04E-48CC-91DE-A01DDC00BD89}" dt="2023-09-19T15:48:08.200" v="4525" actId="20577"/>
          <ac:spMkLst>
            <pc:docMk/>
            <pc:sldMk cId="3543963552" sldId="602"/>
            <ac:spMk id="3" creationId="{EB41B5FA-635C-80F3-A790-1CE215E02416}"/>
          </ac:spMkLst>
        </pc:spChg>
        <pc:spChg chg="add del">
          <ac:chgData name="Vlad-Costin Musat" userId="b297da41-d022-469d-99f3-b1c86ba895c8" providerId="ADAL" clId="{3798E07C-F04E-48CC-91DE-A01DDC00BD89}" dt="2023-09-19T16:01:04.095" v="5309" actId="478"/>
          <ac:spMkLst>
            <pc:docMk/>
            <pc:sldMk cId="3543963552" sldId="602"/>
            <ac:spMk id="14" creationId="{116A840F-89BC-100F-1C76-3C7ECF28258A}"/>
          </ac:spMkLst>
        </pc:spChg>
        <pc:spChg chg="add mod">
          <ac:chgData name="Vlad-Costin Musat" userId="b297da41-d022-469d-99f3-b1c86ba895c8" providerId="ADAL" clId="{3798E07C-F04E-48CC-91DE-A01DDC00BD89}" dt="2023-09-19T16:01:41.955" v="5317" actId="1076"/>
          <ac:spMkLst>
            <pc:docMk/>
            <pc:sldMk cId="3543963552" sldId="602"/>
            <ac:spMk id="15" creationId="{B8266B1A-8359-E496-9927-4B1E0509C344}"/>
          </ac:spMkLst>
        </pc:spChg>
        <pc:spChg chg="add mod">
          <ac:chgData name="Vlad-Costin Musat" userId="b297da41-d022-469d-99f3-b1c86ba895c8" providerId="ADAL" clId="{3798E07C-F04E-48CC-91DE-A01DDC00BD89}" dt="2023-09-19T16:01:47.605" v="5319" actId="1076"/>
          <ac:spMkLst>
            <pc:docMk/>
            <pc:sldMk cId="3543963552" sldId="602"/>
            <ac:spMk id="16" creationId="{0591C221-59EA-E6DB-CC9D-642D9C0DC12D}"/>
          </ac:spMkLst>
        </pc:spChg>
        <pc:spChg chg="add mod">
          <ac:chgData name="Vlad-Costin Musat" userId="b297da41-d022-469d-99f3-b1c86ba895c8" providerId="ADAL" clId="{3798E07C-F04E-48CC-91DE-A01DDC00BD89}" dt="2023-09-19T16:13:44.635" v="5348" actId="113"/>
          <ac:spMkLst>
            <pc:docMk/>
            <pc:sldMk cId="3543963552" sldId="602"/>
            <ac:spMk id="17" creationId="{15D0917D-02A1-4362-4A2E-5CA322408C52}"/>
          </ac:spMkLst>
        </pc:spChg>
        <pc:picChg chg="add mod">
          <ac:chgData name="Vlad-Costin Musat" userId="b297da41-d022-469d-99f3-b1c86ba895c8" providerId="ADAL" clId="{3798E07C-F04E-48CC-91DE-A01DDC00BD89}" dt="2023-09-19T15:58:33.885" v="5295" actId="1076"/>
          <ac:picMkLst>
            <pc:docMk/>
            <pc:sldMk cId="3543963552" sldId="602"/>
            <ac:picMk id="8" creationId="{D70285CC-A82F-4946-E244-40F8B7EAB7C3}"/>
          </ac:picMkLst>
        </pc:picChg>
        <pc:picChg chg="add mod">
          <ac:chgData name="Vlad-Costin Musat" userId="b297da41-d022-469d-99f3-b1c86ba895c8" providerId="ADAL" clId="{3798E07C-F04E-48CC-91DE-A01DDC00BD89}" dt="2023-09-19T15:58:56.439" v="5298" actId="1076"/>
          <ac:picMkLst>
            <pc:docMk/>
            <pc:sldMk cId="3543963552" sldId="602"/>
            <ac:picMk id="10" creationId="{E4971A0E-3B1D-93C4-BB3F-B316DDE0B819}"/>
          </ac:picMkLst>
        </pc:picChg>
        <pc:picChg chg="add mod">
          <ac:chgData name="Vlad-Costin Musat" userId="b297da41-d022-469d-99f3-b1c86ba895c8" providerId="ADAL" clId="{3798E07C-F04E-48CC-91DE-A01DDC00BD89}" dt="2023-09-19T16:00:34.712" v="5305" actId="1076"/>
          <ac:picMkLst>
            <pc:docMk/>
            <pc:sldMk cId="3543963552" sldId="602"/>
            <ac:picMk id="12" creationId="{B202A5C8-1F10-FD8F-D6A1-53A6A8133A0A}"/>
          </ac:picMkLst>
        </pc:picChg>
        <pc:picChg chg="add del mod">
          <ac:chgData name="Vlad-Costin Musat" userId="b297da41-d022-469d-99f3-b1c86ba895c8" providerId="ADAL" clId="{3798E07C-F04E-48CC-91DE-A01DDC00BD89}" dt="2023-09-19T16:00:46.985" v="5307" actId="478"/>
          <ac:picMkLst>
            <pc:docMk/>
            <pc:sldMk cId="3543963552" sldId="602"/>
            <ac:picMk id="13" creationId="{11BB954E-F27F-71A6-D75A-1CA2EBD605F6}"/>
          </ac:picMkLst>
        </pc:picChg>
      </pc:sldChg>
      <pc:sldChg chg="modSp new mod">
        <pc:chgData name="Vlad-Costin Musat" userId="b297da41-d022-469d-99f3-b1c86ba895c8" providerId="ADAL" clId="{3798E07C-F04E-48CC-91DE-A01DDC00BD89}" dt="2023-09-19T15:50:27.326" v="4791" actId="20577"/>
        <pc:sldMkLst>
          <pc:docMk/>
          <pc:sldMk cId="2959721745" sldId="603"/>
        </pc:sldMkLst>
        <pc:spChg chg="mod">
          <ac:chgData name="Vlad-Costin Musat" userId="b297da41-d022-469d-99f3-b1c86ba895c8" providerId="ADAL" clId="{3798E07C-F04E-48CC-91DE-A01DDC00BD89}" dt="2023-09-19T15:50:27.326" v="4791" actId="20577"/>
          <ac:spMkLst>
            <pc:docMk/>
            <pc:sldMk cId="2959721745" sldId="603"/>
            <ac:spMk id="2" creationId="{779BA37B-C8A1-EF17-E09E-5E6358652AD7}"/>
          </ac:spMkLst>
        </pc:spChg>
        <pc:spChg chg="mod">
          <ac:chgData name="Vlad-Costin Musat" userId="b297da41-d022-469d-99f3-b1c86ba895c8" providerId="ADAL" clId="{3798E07C-F04E-48CC-91DE-A01DDC00BD89}" dt="2023-09-19T15:48:31.678" v="4547" actId="20577"/>
          <ac:spMkLst>
            <pc:docMk/>
            <pc:sldMk cId="2959721745" sldId="603"/>
            <ac:spMk id="3" creationId="{9024E507-4D3D-200B-39BB-2D67A30292D2}"/>
          </ac:spMkLst>
        </pc:spChg>
      </pc:sldChg>
      <pc:sldChg chg="addSp modSp new mod">
        <pc:chgData name="Vlad-Costin Musat" userId="b297da41-d022-469d-99f3-b1c86ba895c8" providerId="ADAL" clId="{3798E07C-F04E-48CC-91DE-A01DDC00BD89}" dt="2023-09-19T17:31:38.983" v="6758" actId="207"/>
        <pc:sldMkLst>
          <pc:docMk/>
          <pc:sldMk cId="1556319565" sldId="604"/>
        </pc:sldMkLst>
        <pc:spChg chg="mod">
          <ac:chgData name="Vlad-Costin Musat" userId="b297da41-d022-469d-99f3-b1c86ba895c8" providerId="ADAL" clId="{3798E07C-F04E-48CC-91DE-A01DDC00BD89}" dt="2023-09-19T17:05:47.285" v="6672" actId="20577"/>
          <ac:spMkLst>
            <pc:docMk/>
            <pc:sldMk cId="1556319565" sldId="604"/>
            <ac:spMk id="2" creationId="{B0E27E23-D49C-9AD9-3A4D-DAF82B53E60C}"/>
          </ac:spMkLst>
        </pc:spChg>
        <pc:spChg chg="mod">
          <ac:chgData name="Vlad-Costin Musat" userId="b297da41-d022-469d-99f3-b1c86ba895c8" providerId="ADAL" clId="{3798E07C-F04E-48CC-91DE-A01DDC00BD89}" dt="2023-09-19T16:14:59.439" v="5400" actId="20577"/>
          <ac:spMkLst>
            <pc:docMk/>
            <pc:sldMk cId="1556319565" sldId="604"/>
            <ac:spMk id="3" creationId="{3F347D22-F459-69F5-0F86-9C76D11E8ADD}"/>
          </ac:spMkLst>
        </pc:spChg>
        <pc:spChg chg="add mod">
          <ac:chgData name="Vlad-Costin Musat" userId="b297da41-d022-469d-99f3-b1c86ba895c8" providerId="ADAL" clId="{3798E07C-F04E-48CC-91DE-A01DDC00BD89}" dt="2023-09-19T17:31:38.983" v="6758" actId="207"/>
          <ac:spMkLst>
            <pc:docMk/>
            <pc:sldMk cId="1556319565" sldId="604"/>
            <ac:spMk id="7" creationId="{BCBA92F3-04AD-06CC-ADA5-26D72D7E442D}"/>
          </ac:spMkLst>
        </pc:spChg>
        <pc:spChg chg="add mod">
          <ac:chgData name="Vlad-Costin Musat" userId="b297da41-d022-469d-99f3-b1c86ba895c8" providerId="ADAL" clId="{3798E07C-F04E-48CC-91DE-A01DDC00BD89}" dt="2023-09-19T16:31:16.946" v="6407" actId="1076"/>
          <ac:spMkLst>
            <pc:docMk/>
            <pc:sldMk cId="1556319565" sldId="604"/>
            <ac:spMk id="9" creationId="{EF4877FC-A251-06D6-41B2-A2F8BBA3D396}"/>
          </ac:spMkLst>
        </pc:spChg>
        <pc:picChg chg="add mod">
          <ac:chgData name="Vlad-Costin Musat" userId="b297da41-d022-469d-99f3-b1c86ba895c8" providerId="ADAL" clId="{3798E07C-F04E-48CC-91DE-A01DDC00BD89}" dt="2023-09-19T16:31:16.946" v="6407" actId="1076"/>
          <ac:picMkLst>
            <pc:docMk/>
            <pc:sldMk cId="1556319565" sldId="604"/>
            <ac:picMk id="8" creationId="{254AE84A-7CF2-8D45-D46F-06A18927893D}"/>
          </ac:picMkLst>
        </pc:picChg>
        <pc:picChg chg="add mod">
          <ac:chgData name="Vlad-Costin Musat" userId="b297da41-d022-469d-99f3-b1c86ba895c8" providerId="ADAL" clId="{3798E07C-F04E-48CC-91DE-A01DDC00BD89}" dt="2023-09-19T16:28:32.295" v="6282" actId="1076"/>
          <ac:picMkLst>
            <pc:docMk/>
            <pc:sldMk cId="1556319565" sldId="604"/>
            <ac:picMk id="11" creationId="{AAB8C4E5-FA1D-74CF-FD22-2D74533D6AEF}"/>
          </ac:picMkLst>
        </pc:picChg>
      </pc:sldChg>
      <pc:sldChg chg="addSp delSp modSp add mod ord">
        <pc:chgData name="Vlad-Costin Musat" userId="b297da41-d022-469d-99f3-b1c86ba895c8" providerId="ADAL" clId="{3798E07C-F04E-48CC-91DE-A01DDC00BD89}" dt="2023-09-19T17:30:14.974" v="6740"/>
        <pc:sldMkLst>
          <pc:docMk/>
          <pc:sldMk cId="815664163" sldId="605"/>
        </pc:sldMkLst>
        <pc:spChg chg="mod">
          <ac:chgData name="Vlad-Costin Musat" userId="b297da41-d022-469d-99f3-b1c86ba895c8" providerId="ADAL" clId="{3798E07C-F04E-48CC-91DE-A01DDC00BD89}" dt="2023-09-19T17:29:29.804" v="6731" actId="20577"/>
          <ac:spMkLst>
            <pc:docMk/>
            <pc:sldMk cId="815664163" sldId="605"/>
            <ac:spMk id="3" creationId="{9C7D9BD4-DFFE-6334-955A-B065B2176676}"/>
          </ac:spMkLst>
        </pc:spChg>
        <pc:picChg chg="add del mod">
          <ac:chgData name="Vlad-Costin Musat" userId="b297da41-d022-469d-99f3-b1c86ba895c8" providerId="ADAL" clId="{3798E07C-F04E-48CC-91DE-A01DDC00BD89}" dt="2023-09-19T17:29:23.110" v="6715" actId="21"/>
          <ac:picMkLst>
            <pc:docMk/>
            <pc:sldMk cId="815664163" sldId="605"/>
            <ac:picMk id="7" creationId="{B865FD05-61DC-679C-C18C-2C33849190EF}"/>
          </ac:picMkLst>
        </pc:picChg>
        <pc:picChg chg="add del mod">
          <ac:chgData name="Vlad-Costin Musat" userId="b297da41-d022-469d-99f3-b1c86ba895c8" providerId="ADAL" clId="{3798E07C-F04E-48CC-91DE-A01DDC00BD89}" dt="2023-09-19T17:30:01.683" v="6735" actId="21"/>
          <ac:picMkLst>
            <pc:docMk/>
            <pc:sldMk cId="815664163" sldId="605"/>
            <ac:picMk id="9" creationId="{AC115958-9CF2-341C-7550-132CEAE7F638}"/>
          </ac:picMkLst>
        </pc:picChg>
        <pc:picChg chg="mod">
          <ac:chgData name="Vlad-Costin Musat" userId="b297da41-d022-469d-99f3-b1c86ba895c8" providerId="ADAL" clId="{3798E07C-F04E-48CC-91DE-A01DDC00BD89}" dt="2023-09-19T17:29:26.075" v="6716" actId="14826"/>
          <ac:picMkLst>
            <pc:docMk/>
            <pc:sldMk cId="815664163" sldId="605"/>
            <ac:picMk id="11" creationId="{3D578DCC-CC85-AF87-DC9F-B517C341C816}"/>
          </ac:picMkLst>
        </pc:picChg>
        <pc:picChg chg="mod">
          <ac:chgData name="Vlad-Costin Musat" userId="b297da41-d022-469d-99f3-b1c86ba895c8" providerId="ADAL" clId="{3798E07C-F04E-48CC-91DE-A01DDC00BD89}" dt="2023-09-19T17:30:04.144" v="6736" actId="14826"/>
          <ac:picMkLst>
            <pc:docMk/>
            <pc:sldMk cId="815664163" sldId="605"/>
            <ac:picMk id="13" creationId="{AD9CB228-BA48-505A-EF4B-D55AD9DD7FC7}"/>
          </ac:picMkLst>
        </pc:picChg>
      </pc:sldChg>
    </pc:docChg>
  </pc:docChgLst>
  <pc:docChgLst>
    <pc:chgData name="Vlad-Costin Musat" userId="b297da41-d022-469d-99f3-b1c86ba895c8" providerId="ADAL" clId="{0AC04700-89F2-48CA-AAD3-76793D09CF80}"/>
    <pc:docChg chg="undo custSel modSld">
      <pc:chgData name="Vlad-Costin Musat" userId="b297da41-d022-469d-99f3-b1c86ba895c8" providerId="ADAL" clId="{0AC04700-89F2-48CA-AAD3-76793D09CF80}" dt="2023-09-27T14:50:34.178" v="445" actId="14100"/>
      <pc:docMkLst>
        <pc:docMk/>
      </pc:docMkLst>
      <pc:sldChg chg="addSp delSp modSp mod">
        <pc:chgData name="Vlad-Costin Musat" userId="b297da41-d022-469d-99f3-b1c86ba895c8" providerId="ADAL" clId="{0AC04700-89F2-48CA-AAD3-76793D09CF80}" dt="2023-09-27T14:50:34.178" v="445" actId="14100"/>
        <pc:sldMkLst>
          <pc:docMk/>
          <pc:sldMk cId="3756050439" sldId="560"/>
        </pc:sldMkLst>
        <pc:spChg chg="mod">
          <ac:chgData name="Vlad-Costin Musat" userId="b297da41-d022-469d-99f3-b1c86ba895c8" providerId="ADAL" clId="{0AC04700-89F2-48CA-AAD3-76793D09CF80}" dt="2023-09-27T14:49:47.743" v="438" actId="1076"/>
          <ac:spMkLst>
            <pc:docMk/>
            <pc:sldMk cId="3756050439" sldId="560"/>
            <ac:spMk id="16" creationId="{086C0F3A-E622-B165-F295-33AA4FFE2F16}"/>
          </ac:spMkLst>
        </pc:spChg>
        <pc:spChg chg="add mod">
          <ac:chgData name="Vlad-Costin Musat" userId="b297da41-d022-469d-99f3-b1c86ba895c8" providerId="ADAL" clId="{0AC04700-89F2-48CA-AAD3-76793D09CF80}" dt="2023-09-27T14:48:35.411" v="421" actId="1076"/>
          <ac:spMkLst>
            <pc:docMk/>
            <pc:sldMk cId="3756050439" sldId="560"/>
            <ac:spMk id="37" creationId="{B8830145-E7E2-B375-3BD2-A6240D310176}"/>
          </ac:spMkLst>
        </pc:spChg>
        <pc:spChg chg="add mod">
          <ac:chgData name="Vlad-Costin Musat" userId="b297da41-d022-469d-99f3-b1c86ba895c8" providerId="ADAL" clId="{0AC04700-89F2-48CA-AAD3-76793D09CF80}" dt="2023-09-27T14:49:18.043" v="436" actId="1076"/>
          <ac:spMkLst>
            <pc:docMk/>
            <pc:sldMk cId="3756050439" sldId="560"/>
            <ac:spMk id="38" creationId="{B47E9B15-72FE-394C-49BE-B9D8B48992C2}"/>
          </ac:spMkLst>
        </pc:spChg>
        <pc:spChg chg="mod">
          <ac:chgData name="Vlad-Costin Musat" userId="b297da41-d022-469d-99f3-b1c86ba895c8" providerId="ADAL" clId="{0AC04700-89F2-48CA-AAD3-76793D09CF80}" dt="2023-09-27T14:48:07.390" v="416" actId="1076"/>
          <ac:spMkLst>
            <pc:docMk/>
            <pc:sldMk cId="3756050439" sldId="560"/>
            <ac:spMk id="53" creationId="{9AC10338-1AE2-7AF8-89C6-B22B7CAB125E}"/>
          </ac:spMkLst>
        </pc:spChg>
        <pc:spChg chg="mod">
          <ac:chgData name="Vlad-Costin Musat" userId="b297da41-d022-469d-99f3-b1c86ba895c8" providerId="ADAL" clId="{0AC04700-89F2-48CA-AAD3-76793D09CF80}" dt="2023-09-27T14:48:09.978" v="417" actId="1076"/>
          <ac:spMkLst>
            <pc:docMk/>
            <pc:sldMk cId="3756050439" sldId="560"/>
            <ac:spMk id="55" creationId="{DA3AD5A5-00B1-F4C8-3168-0F396BE6D666}"/>
          </ac:spMkLst>
        </pc:spChg>
        <pc:cxnChg chg="del mod">
          <ac:chgData name="Vlad-Costin Musat" userId="b297da41-d022-469d-99f3-b1c86ba895c8" providerId="ADAL" clId="{0AC04700-89F2-48CA-AAD3-76793D09CF80}" dt="2023-09-27T14:50:29.380" v="443" actId="478"/>
          <ac:cxnSpMkLst>
            <pc:docMk/>
            <pc:sldMk cId="3756050439" sldId="560"/>
            <ac:cxnSpMk id="19" creationId="{B7A39247-79FB-6351-46DE-30D1F796B149}"/>
          </ac:cxnSpMkLst>
        </pc:cxnChg>
        <pc:cxnChg chg="del mod">
          <ac:chgData name="Vlad-Costin Musat" userId="b297da41-d022-469d-99f3-b1c86ba895c8" providerId="ADAL" clId="{0AC04700-89F2-48CA-AAD3-76793D09CF80}" dt="2023-09-27T14:50:30.533" v="444" actId="478"/>
          <ac:cxnSpMkLst>
            <pc:docMk/>
            <pc:sldMk cId="3756050439" sldId="560"/>
            <ac:cxnSpMk id="24" creationId="{0908032A-0E32-4052-C471-2A9CCEBAF83D}"/>
          </ac:cxnSpMkLst>
        </pc:cxnChg>
        <pc:cxnChg chg="mod">
          <ac:chgData name="Vlad-Costin Musat" userId="b297da41-d022-469d-99f3-b1c86ba895c8" providerId="ADAL" clId="{0AC04700-89F2-48CA-AAD3-76793D09CF80}" dt="2023-09-27T14:50:34.178" v="445" actId="14100"/>
          <ac:cxnSpMkLst>
            <pc:docMk/>
            <pc:sldMk cId="3756050439" sldId="560"/>
            <ac:cxnSpMk id="26" creationId="{6A7256BD-25A9-E94A-4CD1-27B737C42061}"/>
          </ac:cxnSpMkLst>
        </pc:cxnChg>
        <pc:cxnChg chg="mod">
          <ac:chgData name="Vlad-Costin Musat" userId="b297da41-d022-469d-99f3-b1c86ba895c8" providerId="ADAL" clId="{0AC04700-89F2-48CA-AAD3-76793D09CF80}" dt="2023-09-27T14:50:12.342" v="440" actId="14100"/>
          <ac:cxnSpMkLst>
            <pc:docMk/>
            <pc:sldMk cId="3756050439" sldId="560"/>
            <ac:cxnSpMk id="27" creationId="{58FB43BB-4AE6-958F-661D-681C346DBB55}"/>
          </ac:cxnSpMkLst>
        </pc:cxnChg>
        <pc:cxnChg chg="mod">
          <ac:chgData name="Vlad-Costin Musat" userId="b297da41-d022-469d-99f3-b1c86ba895c8" providerId="ADAL" clId="{0AC04700-89F2-48CA-AAD3-76793D09CF80}" dt="2023-09-27T14:50:06.246" v="439" actId="1076"/>
          <ac:cxnSpMkLst>
            <pc:docMk/>
            <pc:sldMk cId="3756050439" sldId="560"/>
            <ac:cxnSpMk id="30" creationId="{4511763E-7B4B-E61D-BE99-8B3C08AD766A}"/>
          </ac:cxnSpMkLst>
        </pc:cxnChg>
        <pc:cxnChg chg="mod">
          <ac:chgData name="Vlad-Costin Musat" userId="b297da41-d022-469d-99f3-b1c86ba895c8" providerId="ADAL" clId="{0AC04700-89F2-48CA-AAD3-76793D09CF80}" dt="2023-09-27T14:50:22.034" v="441" actId="14100"/>
          <ac:cxnSpMkLst>
            <pc:docMk/>
            <pc:sldMk cId="3756050439" sldId="560"/>
            <ac:cxnSpMk id="32" creationId="{CBA0546E-D348-4526-F836-DA780E7DFA46}"/>
          </ac:cxnSpMkLst>
        </pc:cxnChg>
        <pc:cxnChg chg="mod">
          <ac:chgData name="Vlad-Costin Musat" userId="b297da41-d022-469d-99f3-b1c86ba895c8" providerId="ADAL" clId="{0AC04700-89F2-48CA-AAD3-76793D09CF80}" dt="2023-09-27T14:47:48.523" v="413" actId="1038"/>
          <ac:cxnSpMkLst>
            <pc:docMk/>
            <pc:sldMk cId="3756050439" sldId="560"/>
            <ac:cxnSpMk id="34" creationId="{A800FFA0-7361-EB75-6B68-1CA614CAA0F0}"/>
          </ac:cxnSpMkLst>
        </pc:cxnChg>
        <pc:cxnChg chg="mod">
          <ac:chgData name="Vlad-Costin Musat" userId="b297da41-d022-469d-99f3-b1c86ba895c8" providerId="ADAL" clId="{0AC04700-89F2-48CA-AAD3-76793D09CF80}" dt="2023-09-27T14:48:07.390" v="416" actId="1076"/>
          <ac:cxnSpMkLst>
            <pc:docMk/>
            <pc:sldMk cId="3756050439" sldId="560"/>
            <ac:cxnSpMk id="41" creationId="{33ECC4D7-B5D5-B840-52F9-0998854C13BE}"/>
          </ac:cxnSpMkLst>
        </pc:cxnChg>
      </pc:sldChg>
      <pc:sldChg chg="addSp delSp modSp mod">
        <pc:chgData name="Vlad-Costin Musat" userId="b297da41-d022-469d-99f3-b1c86ba895c8" providerId="ADAL" clId="{0AC04700-89F2-48CA-AAD3-76793D09CF80}" dt="2023-09-26T11:07:58.495" v="396" actId="14826"/>
        <pc:sldMkLst>
          <pc:docMk/>
          <pc:sldMk cId="2014513759" sldId="625"/>
        </pc:sldMkLst>
        <pc:spChg chg="mod">
          <ac:chgData name="Vlad-Costin Musat" userId="b297da41-d022-469d-99f3-b1c86ba895c8" providerId="ADAL" clId="{0AC04700-89F2-48CA-AAD3-76793D09CF80}" dt="2023-09-25T16:37:01.783" v="270" actId="20577"/>
          <ac:spMkLst>
            <pc:docMk/>
            <pc:sldMk cId="2014513759" sldId="625"/>
            <ac:spMk id="3" creationId="{F34B3590-23DE-11EF-411A-3FEB523A0A1F}"/>
          </ac:spMkLst>
        </pc:spChg>
        <pc:spChg chg="add mod">
          <ac:chgData name="Vlad-Costin Musat" userId="b297da41-d022-469d-99f3-b1c86ba895c8" providerId="ADAL" clId="{0AC04700-89F2-48CA-AAD3-76793D09CF80}" dt="2023-09-25T16:23:51.974" v="136" actId="207"/>
          <ac:spMkLst>
            <pc:docMk/>
            <pc:sldMk cId="2014513759" sldId="625"/>
            <ac:spMk id="14" creationId="{7A644FC8-E26D-E3CD-38BC-29944587203E}"/>
          </ac:spMkLst>
        </pc:spChg>
        <pc:spChg chg="add mod">
          <ac:chgData name="Vlad-Costin Musat" userId="b297da41-d022-469d-99f3-b1c86ba895c8" providerId="ADAL" clId="{0AC04700-89F2-48CA-AAD3-76793D09CF80}" dt="2023-09-25T16:23:56.627" v="138" actId="1076"/>
          <ac:spMkLst>
            <pc:docMk/>
            <pc:sldMk cId="2014513759" sldId="625"/>
            <ac:spMk id="15" creationId="{4424880C-4881-46F9-8D91-A0AB66B14E1C}"/>
          </ac:spMkLst>
        </pc:spChg>
        <pc:graphicFrameChg chg="mod modGraphic">
          <ac:chgData name="Vlad-Costin Musat" userId="b297da41-d022-469d-99f3-b1c86ba895c8" providerId="ADAL" clId="{0AC04700-89F2-48CA-AAD3-76793D09CF80}" dt="2023-09-26T11:07:43.063" v="391"/>
          <ac:graphicFrameMkLst>
            <pc:docMk/>
            <pc:sldMk cId="2014513759" sldId="625"/>
            <ac:graphicFrameMk id="7" creationId="{BD3DCDE6-C2F7-942D-86AD-E6C31B000AAA}"/>
          </ac:graphicFrameMkLst>
        </pc:graphicFrameChg>
        <pc:picChg chg="mod">
          <ac:chgData name="Vlad-Costin Musat" userId="b297da41-d022-469d-99f3-b1c86ba895c8" providerId="ADAL" clId="{0AC04700-89F2-48CA-AAD3-76793D09CF80}" dt="2023-09-25T16:22:57.703" v="126" actId="1076"/>
          <ac:picMkLst>
            <pc:docMk/>
            <pc:sldMk cId="2014513759" sldId="625"/>
            <ac:picMk id="8" creationId="{5EF444F0-D80E-2D82-5A79-FBEFBD998A6F}"/>
          </ac:picMkLst>
        </pc:picChg>
        <pc:picChg chg="mod">
          <ac:chgData name="Vlad-Costin Musat" userId="b297da41-d022-469d-99f3-b1c86ba895c8" providerId="ADAL" clId="{0AC04700-89F2-48CA-AAD3-76793D09CF80}" dt="2023-09-25T16:22:57.703" v="126" actId="1076"/>
          <ac:picMkLst>
            <pc:docMk/>
            <pc:sldMk cId="2014513759" sldId="625"/>
            <ac:picMk id="9" creationId="{6FFE8035-9E5F-2AED-5253-3F5081AEE29D}"/>
          </ac:picMkLst>
        </pc:picChg>
        <pc:picChg chg="add del mod">
          <ac:chgData name="Vlad-Costin Musat" userId="b297da41-d022-469d-99f3-b1c86ba895c8" providerId="ADAL" clId="{0AC04700-89F2-48CA-AAD3-76793D09CF80}" dt="2023-09-25T07:31:05.855" v="14" actId="21"/>
          <ac:picMkLst>
            <pc:docMk/>
            <pc:sldMk cId="2014513759" sldId="625"/>
            <ac:picMk id="10" creationId="{10F4CEDC-0612-1652-24D0-829FAD647529}"/>
          </ac:picMkLst>
        </pc:picChg>
        <pc:picChg chg="add del mod">
          <ac:chgData name="Vlad-Costin Musat" userId="b297da41-d022-469d-99f3-b1c86ba895c8" providerId="ADAL" clId="{0AC04700-89F2-48CA-AAD3-76793D09CF80}" dt="2023-09-26T11:07:54.820" v="395" actId="21"/>
          <ac:picMkLst>
            <pc:docMk/>
            <pc:sldMk cId="2014513759" sldId="625"/>
            <ac:picMk id="10" creationId="{3B287BAA-9685-7A6A-CC19-583646CD1671}"/>
          </ac:picMkLst>
        </pc:picChg>
        <pc:picChg chg="mod">
          <ac:chgData name="Vlad-Costin Musat" userId="b297da41-d022-469d-99f3-b1c86ba895c8" providerId="ADAL" clId="{0AC04700-89F2-48CA-AAD3-76793D09CF80}" dt="2023-09-25T16:22:57.703" v="126" actId="1076"/>
          <ac:picMkLst>
            <pc:docMk/>
            <pc:sldMk cId="2014513759" sldId="625"/>
            <ac:picMk id="11" creationId="{472ACEFA-BB4E-B831-2CA1-444394CA761C}"/>
          </ac:picMkLst>
        </pc:picChg>
        <pc:picChg chg="mod">
          <ac:chgData name="Vlad-Costin Musat" userId="b297da41-d022-469d-99f3-b1c86ba895c8" providerId="ADAL" clId="{0AC04700-89F2-48CA-AAD3-76793D09CF80}" dt="2023-09-26T11:07:58.495" v="396" actId="14826"/>
          <ac:picMkLst>
            <pc:docMk/>
            <pc:sldMk cId="2014513759" sldId="625"/>
            <ac:picMk id="12" creationId="{18F97C9C-7E6B-1C77-3ED8-CB1BA05EBEE2}"/>
          </ac:picMkLst>
        </pc:picChg>
        <pc:picChg chg="add mod">
          <ac:chgData name="Vlad-Costin Musat" userId="b297da41-d022-469d-99f3-b1c86ba895c8" providerId="ADAL" clId="{0AC04700-89F2-48CA-AAD3-76793D09CF80}" dt="2023-09-25T16:38:52.699" v="355" actId="1076"/>
          <ac:picMkLst>
            <pc:docMk/>
            <pc:sldMk cId="2014513759" sldId="625"/>
            <ac:picMk id="16" creationId="{164BEF54-9848-4103-7AF5-6AFD7BA90AA3}"/>
          </ac:picMkLst>
        </pc:picChg>
        <pc:picChg chg="add mod">
          <ac:chgData name="Vlad-Costin Musat" userId="b297da41-d022-469d-99f3-b1c86ba895c8" providerId="ADAL" clId="{0AC04700-89F2-48CA-AAD3-76793D09CF80}" dt="2023-09-25T16:39:28.536" v="366" actId="1036"/>
          <ac:picMkLst>
            <pc:docMk/>
            <pc:sldMk cId="2014513759" sldId="625"/>
            <ac:picMk id="18" creationId="{38F83B60-4D50-9D4E-30C9-5ADD5BB26A8F}"/>
          </ac:picMkLst>
        </pc:picChg>
      </pc:sldChg>
      <pc:sldChg chg="addSp delSp modSp mod">
        <pc:chgData name="Vlad-Costin Musat" userId="b297da41-d022-469d-99f3-b1c86ba895c8" providerId="ADAL" clId="{0AC04700-89F2-48CA-AAD3-76793D09CF80}" dt="2023-09-26T11:08:56.336" v="398" actId="20577"/>
        <pc:sldMkLst>
          <pc:docMk/>
          <pc:sldMk cId="3671836818" sldId="626"/>
        </pc:sldMkLst>
        <pc:spChg chg="mod">
          <ac:chgData name="Vlad-Costin Musat" userId="b297da41-d022-469d-99f3-b1c86ba895c8" providerId="ADAL" clId="{0AC04700-89F2-48CA-AAD3-76793D09CF80}" dt="2023-09-25T08:06:20.548" v="43" actId="20577"/>
          <ac:spMkLst>
            <pc:docMk/>
            <pc:sldMk cId="3671836818" sldId="626"/>
            <ac:spMk id="3" creationId="{C291F2E4-A335-5982-04BB-8D6C413D9BA3}"/>
          </ac:spMkLst>
        </pc:spChg>
        <pc:spChg chg="del">
          <ac:chgData name="Vlad-Costin Musat" userId="b297da41-d022-469d-99f3-b1c86ba895c8" providerId="ADAL" clId="{0AC04700-89F2-48CA-AAD3-76793D09CF80}" dt="2023-09-25T16:28:48.935" v="222" actId="478"/>
          <ac:spMkLst>
            <pc:docMk/>
            <pc:sldMk cId="3671836818" sldId="626"/>
            <ac:spMk id="5" creationId="{D7A4B73D-D85F-BA64-0C77-FACC39A99352}"/>
          </ac:spMkLst>
        </pc:spChg>
        <pc:graphicFrameChg chg="mod modGraphic">
          <ac:chgData name="Vlad-Costin Musat" userId="b297da41-d022-469d-99f3-b1c86ba895c8" providerId="ADAL" clId="{0AC04700-89F2-48CA-AAD3-76793D09CF80}" dt="2023-09-26T11:08:56.336" v="398" actId="20577"/>
          <ac:graphicFrameMkLst>
            <pc:docMk/>
            <pc:sldMk cId="3671836818" sldId="626"/>
            <ac:graphicFrameMk id="7" creationId="{E7E1DCC3-8ACA-0D39-F2D8-AF41B50FD1B5}"/>
          </ac:graphicFrameMkLst>
        </pc:graphicFrameChg>
        <pc:picChg chg="mod">
          <ac:chgData name="Vlad-Costin Musat" userId="b297da41-d022-469d-99f3-b1c86ba895c8" providerId="ADAL" clId="{0AC04700-89F2-48CA-AAD3-76793D09CF80}" dt="2023-09-25T16:21:24.007" v="117" actId="1076"/>
          <ac:picMkLst>
            <pc:docMk/>
            <pc:sldMk cId="3671836818" sldId="626"/>
            <ac:picMk id="9" creationId="{CC1D327F-F442-030D-84EA-FF419632152C}"/>
          </ac:picMkLst>
        </pc:picChg>
        <pc:picChg chg="mod">
          <ac:chgData name="Vlad-Costin Musat" userId="b297da41-d022-469d-99f3-b1c86ba895c8" providerId="ADAL" clId="{0AC04700-89F2-48CA-AAD3-76793D09CF80}" dt="2023-09-25T16:21:26.772" v="118" actId="1076"/>
          <ac:picMkLst>
            <pc:docMk/>
            <pc:sldMk cId="3671836818" sldId="626"/>
            <ac:picMk id="10" creationId="{EF39180E-8AAC-CD48-7D36-65713ABD7EC9}"/>
          </ac:picMkLst>
        </pc:picChg>
        <pc:picChg chg="mod">
          <ac:chgData name="Vlad-Costin Musat" userId="b297da41-d022-469d-99f3-b1c86ba895c8" providerId="ADAL" clId="{0AC04700-89F2-48CA-AAD3-76793D09CF80}" dt="2023-09-25T16:21:29.059" v="119" actId="1076"/>
          <ac:picMkLst>
            <pc:docMk/>
            <pc:sldMk cId="3671836818" sldId="626"/>
            <ac:picMk id="11" creationId="{62EBC2CE-1CE8-E91F-66D1-8566C4C8A1C1}"/>
          </ac:picMkLst>
        </pc:picChg>
        <pc:picChg chg="del mod">
          <ac:chgData name="Vlad-Costin Musat" userId="b297da41-d022-469d-99f3-b1c86ba895c8" providerId="ADAL" clId="{0AC04700-89F2-48CA-AAD3-76793D09CF80}" dt="2023-09-25T16:25:25.835" v="156" actId="21"/>
          <ac:picMkLst>
            <pc:docMk/>
            <pc:sldMk cId="3671836818" sldId="626"/>
            <ac:picMk id="12" creationId="{FFBFED25-010A-A8EB-0FC2-05CB0B93AC41}"/>
          </ac:picMkLst>
        </pc:picChg>
        <pc:picChg chg="add del">
          <ac:chgData name="Vlad-Costin Musat" userId="b297da41-d022-469d-99f3-b1c86ba895c8" providerId="ADAL" clId="{0AC04700-89F2-48CA-AAD3-76793D09CF80}" dt="2023-09-25T16:24:36.228" v="152" actId="21"/>
          <ac:picMkLst>
            <pc:docMk/>
            <pc:sldMk cId="3671836818" sldId="626"/>
            <ac:picMk id="13" creationId="{0018CD0A-FF19-AC89-E985-C4AADBFEE5A4}"/>
          </ac:picMkLst>
        </pc:picChg>
        <pc:picChg chg="add del mod">
          <ac:chgData name="Vlad-Costin Musat" userId="b297da41-d022-469d-99f3-b1c86ba895c8" providerId="ADAL" clId="{0AC04700-89F2-48CA-AAD3-76793D09CF80}" dt="2023-09-25T16:28:22.271" v="175"/>
          <ac:picMkLst>
            <pc:docMk/>
            <pc:sldMk cId="3671836818" sldId="626"/>
            <ac:picMk id="14" creationId="{74C346FA-B90F-9E50-5C2B-FACBD8037561}"/>
          </ac:picMkLst>
        </pc:picChg>
        <pc:picChg chg="add mod">
          <ac:chgData name="Vlad-Costin Musat" userId="b297da41-d022-469d-99f3-b1c86ba895c8" providerId="ADAL" clId="{0AC04700-89F2-48CA-AAD3-76793D09CF80}" dt="2023-09-25T16:29:14.990" v="230" actId="1076"/>
          <ac:picMkLst>
            <pc:docMk/>
            <pc:sldMk cId="3671836818" sldId="626"/>
            <ac:picMk id="16" creationId="{431108D6-0169-A257-F888-DD6C0BC8D61D}"/>
          </ac:picMkLst>
        </pc:picChg>
      </pc:sldChg>
    </pc:docChg>
  </pc:docChgLst>
  <pc:docChgLst>
    <pc:chgData name="Vlad-Costin Musat" userId="b297da41-d022-469d-99f3-b1c86ba895c8" providerId="ADAL" clId="{E4A78DCC-CA9E-4F7A-9FB6-29756D78B7E1}"/>
    <pc:docChg chg="undo custSel addSld delSld modSld sldOrd">
      <pc:chgData name="Vlad-Costin Musat" userId="b297da41-d022-469d-99f3-b1c86ba895c8" providerId="ADAL" clId="{E4A78DCC-CA9E-4F7A-9FB6-29756D78B7E1}" dt="2023-06-09T08:27:17.328" v="6957"/>
      <pc:docMkLst>
        <pc:docMk/>
      </pc:docMkLst>
      <pc:sldChg chg="delSp modSp mod">
        <pc:chgData name="Vlad-Costin Musat" userId="b297da41-d022-469d-99f3-b1c86ba895c8" providerId="ADAL" clId="{E4A78DCC-CA9E-4F7A-9FB6-29756D78B7E1}" dt="2023-05-03T10:25:14.515" v="1095" actId="20577"/>
        <pc:sldMkLst>
          <pc:docMk/>
          <pc:sldMk cId="2159943940" sldId="259"/>
        </pc:sldMkLst>
        <pc:spChg chg="mod">
          <ac:chgData name="Vlad-Costin Musat" userId="b297da41-d022-469d-99f3-b1c86ba895c8" providerId="ADAL" clId="{E4A78DCC-CA9E-4F7A-9FB6-29756D78B7E1}" dt="2023-05-03T10:25:14.515" v="1095" actId="20577"/>
          <ac:spMkLst>
            <pc:docMk/>
            <pc:sldMk cId="2159943940" sldId="259"/>
            <ac:spMk id="2" creationId="{CB6E51C5-3272-6249-822A-715EFFE0DFFD}"/>
          </ac:spMkLst>
        </pc:spChg>
        <pc:picChg chg="del">
          <ac:chgData name="Vlad-Costin Musat" userId="b297da41-d022-469d-99f3-b1c86ba895c8" providerId="ADAL" clId="{E4A78DCC-CA9E-4F7A-9FB6-29756D78B7E1}" dt="2023-05-03T07:45:34.637" v="31" actId="478"/>
          <ac:picMkLst>
            <pc:docMk/>
            <pc:sldMk cId="2159943940" sldId="259"/>
            <ac:picMk id="5" creationId="{CC40D9B7-F838-41C0-B849-5B004C4EBC4A}"/>
          </ac:picMkLst>
        </pc:picChg>
      </pc:sldChg>
      <pc:sldChg chg="del">
        <pc:chgData name="Vlad-Costin Musat" userId="b297da41-d022-469d-99f3-b1c86ba895c8" providerId="ADAL" clId="{E4A78DCC-CA9E-4F7A-9FB6-29756D78B7E1}" dt="2023-05-03T07:45:28.199" v="29" actId="47"/>
        <pc:sldMkLst>
          <pc:docMk/>
          <pc:sldMk cId="1118553197" sldId="299"/>
        </pc:sldMkLst>
      </pc:sldChg>
      <pc:sldChg chg="del">
        <pc:chgData name="Vlad-Costin Musat" userId="b297da41-d022-469d-99f3-b1c86ba895c8" providerId="ADAL" clId="{E4A78DCC-CA9E-4F7A-9FB6-29756D78B7E1}" dt="2023-05-03T07:45:28.199" v="29" actId="47"/>
        <pc:sldMkLst>
          <pc:docMk/>
          <pc:sldMk cId="2192132267" sldId="532"/>
        </pc:sldMkLst>
      </pc:sldChg>
      <pc:sldChg chg="del">
        <pc:chgData name="Vlad-Costin Musat" userId="b297da41-d022-469d-99f3-b1c86ba895c8" providerId="ADAL" clId="{E4A78DCC-CA9E-4F7A-9FB6-29756D78B7E1}" dt="2023-05-03T07:45:30.745" v="30" actId="47"/>
        <pc:sldMkLst>
          <pc:docMk/>
          <pc:sldMk cId="2143302259" sldId="544"/>
        </pc:sldMkLst>
      </pc:sldChg>
      <pc:sldChg chg="addSp delSp modSp new mod ord">
        <pc:chgData name="Vlad-Costin Musat" userId="b297da41-d022-469d-99f3-b1c86ba895c8" providerId="ADAL" clId="{E4A78DCC-CA9E-4F7A-9FB6-29756D78B7E1}" dt="2023-05-24T12:13:51.665" v="3607"/>
        <pc:sldMkLst>
          <pc:docMk/>
          <pc:sldMk cId="1007453030" sldId="548"/>
        </pc:sldMkLst>
        <pc:spChg chg="del">
          <ac:chgData name="Vlad-Costin Musat" userId="b297da41-d022-469d-99f3-b1c86ba895c8" providerId="ADAL" clId="{E4A78DCC-CA9E-4F7A-9FB6-29756D78B7E1}" dt="2023-05-03T07:48:14.422" v="79" actId="478"/>
          <ac:spMkLst>
            <pc:docMk/>
            <pc:sldMk cId="1007453030" sldId="548"/>
            <ac:spMk id="2" creationId="{C35BFB47-D0F2-83AF-DCDE-E0E0FD38A8C7}"/>
          </ac:spMkLst>
        </pc:spChg>
        <pc:spChg chg="add del mod">
          <ac:chgData name="Vlad-Costin Musat" userId="b297da41-d022-469d-99f3-b1c86ba895c8" providerId="ADAL" clId="{E4A78DCC-CA9E-4F7A-9FB6-29756D78B7E1}" dt="2023-05-03T07:48:12.391" v="78" actId="478"/>
          <ac:spMkLst>
            <pc:docMk/>
            <pc:sldMk cId="1007453030" sldId="548"/>
            <ac:spMk id="3" creationId="{F446E5B3-C7A5-701D-A317-968075D0A3BF}"/>
          </ac:spMkLst>
        </pc:spChg>
        <pc:spChg chg="add del mod">
          <ac:chgData name="Vlad-Costin Musat" userId="b297da41-d022-469d-99f3-b1c86ba895c8" providerId="ADAL" clId="{E4A78DCC-CA9E-4F7A-9FB6-29756D78B7E1}" dt="2023-05-03T07:48:12.391" v="78" actId="478"/>
          <ac:spMkLst>
            <pc:docMk/>
            <pc:sldMk cId="1007453030" sldId="548"/>
            <ac:spMk id="8" creationId="{08CAC6C3-F224-80B6-E43B-B29B7C85BC86}"/>
          </ac:spMkLst>
        </pc:spChg>
        <pc:spChg chg="add mod">
          <ac:chgData name="Vlad-Costin Musat" userId="b297da41-d022-469d-99f3-b1c86ba895c8" providerId="ADAL" clId="{E4A78DCC-CA9E-4F7A-9FB6-29756D78B7E1}" dt="2023-05-03T07:48:15.256" v="80"/>
          <ac:spMkLst>
            <pc:docMk/>
            <pc:sldMk cId="1007453030" sldId="548"/>
            <ac:spMk id="10" creationId="{37781FF5-92AD-C9CC-1C80-72DD615ACE6A}"/>
          </ac:spMkLst>
        </pc:spChg>
        <pc:graphicFrameChg chg="add mod">
          <ac:chgData name="Vlad-Costin Musat" userId="b297da41-d022-469d-99f3-b1c86ba895c8" providerId="ADAL" clId="{E4A78DCC-CA9E-4F7A-9FB6-29756D78B7E1}" dt="2023-05-03T07:48:23.069" v="81"/>
          <ac:graphicFrameMkLst>
            <pc:docMk/>
            <pc:sldMk cId="1007453030" sldId="548"/>
            <ac:graphicFrameMk id="11" creationId="{8DDD4E52-F351-FA98-D452-1AD8D38D9408}"/>
          </ac:graphicFrameMkLst>
        </pc:graphicFrameChg>
        <pc:graphicFrameChg chg="add mod">
          <ac:chgData name="Vlad-Costin Musat" userId="b297da41-d022-469d-99f3-b1c86ba895c8" providerId="ADAL" clId="{E4A78DCC-CA9E-4F7A-9FB6-29756D78B7E1}" dt="2023-05-03T07:48:23.069" v="81"/>
          <ac:graphicFrameMkLst>
            <pc:docMk/>
            <pc:sldMk cId="1007453030" sldId="548"/>
            <ac:graphicFrameMk id="12" creationId="{126C4D6B-4395-308F-B446-DE2F6872AD09}"/>
          </ac:graphicFrameMkLst>
        </pc:graphicFrameChg>
        <pc:picChg chg="add mod">
          <ac:chgData name="Vlad-Costin Musat" userId="b297da41-d022-469d-99f3-b1c86ba895c8" providerId="ADAL" clId="{E4A78DCC-CA9E-4F7A-9FB6-29756D78B7E1}" dt="2023-05-03T07:48:15.256" v="80"/>
          <ac:picMkLst>
            <pc:docMk/>
            <pc:sldMk cId="1007453030" sldId="548"/>
            <ac:picMk id="9" creationId="{5059A23E-C600-8DFB-F754-594E5F59C3B5}"/>
          </ac:picMkLst>
        </pc:picChg>
        <pc:picChg chg="add mod">
          <ac:chgData name="Vlad-Costin Musat" userId="b297da41-d022-469d-99f3-b1c86ba895c8" providerId="ADAL" clId="{E4A78DCC-CA9E-4F7A-9FB6-29756D78B7E1}" dt="2023-05-03T14:55:35.917" v="1318" actId="1076"/>
          <ac:picMkLst>
            <pc:docMk/>
            <pc:sldMk cId="1007453030" sldId="548"/>
            <ac:picMk id="13" creationId="{350B3E1A-F84C-0868-0218-96ADBF598476}"/>
          </ac:picMkLst>
        </pc:picChg>
      </pc:sldChg>
      <pc:sldChg chg="addSp delSp modSp add mod">
        <pc:chgData name="Vlad-Costin Musat" userId="b297da41-d022-469d-99f3-b1c86ba895c8" providerId="ADAL" clId="{E4A78DCC-CA9E-4F7A-9FB6-29756D78B7E1}" dt="2023-05-03T15:32:39.927" v="1621" actId="20577"/>
        <pc:sldMkLst>
          <pc:docMk/>
          <pc:sldMk cId="556349912" sldId="549"/>
        </pc:sldMkLst>
        <pc:spChg chg="add del mod">
          <ac:chgData name="Vlad-Costin Musat" userId="b297da41-d022-469d-99f3-b1c86ba895c8" providerId="ADAL" clId="{E4A78DCC-CA9E-4F7A-9FB6-29756D78B7E1}" dt="2023-05-03T15:32:39.927" v="1621" actId="20577"/>
          <ac:spMkLst>
            <pc:docMk/>
            <pc:sldMk cId="556349912" sldId="549"/>
            <ac:spMk id="2" creationId="{C35BFB47-D0F2-83AF-DCDE-E0E0FD38A8C7}"/>
          </ac:spMkLst>
        </pc:spChg>
        <pc:spChg chg="mod">
          <ac:chgData name="Vlad-Costin Musat" userId="b297da41-d022-469d-99f3-b1c86ba895c8" providerId="ADAL" clId="{E4A78DCC-CA9E-4F7A-9FB6-29756D78B7E1}" dt="2023-05-03T07:48:30.613" v="93" actId="20577"/>
          <ac:spMkLst>
            <pc:docMk/>
            <pc:sldMk cId="556349912" sldId="549"/>
            <ac:spMk id="3" creationId="{F446E5B3-C7A5-701D-A317-968075D0A3BF}"/>
          </ac:spMkLst>
        </pc:spChg>
        <pc:picChg chg="add mod">
          <ac:chgData name="Vlad-Costin Musat" userId="b297da41-d022-469d-99f3-b1c86ba895c8" providerId="ADAL" clId="{E4A78DCC-CA9E-4F7A-9FB6-29756D78B7E1}" dt="2023-05-03T07:48:49.264" v="98"/>
          <ac:picMkLst>
            <pc:docMk/>
            <pc:sldMk cId="556349912" sldId="549"/>
            <ac:picMk id="7" creationId="{7D796A25-2F0A-0FCA-FCE9-BF5092552208}"/>
          </ac:picMkLst>
        </pc:picChg>
      </pc:sldChg>
      <pc:sldChg chg="addSp delSp modSp add mod ord">
        <pc:chgData name="Vlad-Costin Musat" userId="b297da41-d022-469d-99f3-b1c86ba895c8" providerId="ADAL" clId="{E4A78DCC-CA9E-4F7A-9FB6-29756D78B7E1}" dt="2023-05-04T09:25:53.173" v="1836"/>
        <pc:sldMkLst>
          <pc:docMk/>
          <pc:sldMk cId="3344885598" sldId="550"/>
        </pc:sldMkLst>
        <pc:spChg chg="del">
          <ac:chgData name="Vlad-Costin Musat" userId="b297da41-d022-469d-99f3-b1c86ba895c8" providerId="ADAL" clId="{E4A78DCC-CA9E-4F7A-9FB6-29756D78B7E1}" dt="2023-05-03T07:46:00.204" v="50" actId="478"/>
          <ac:spMkLst>
            <pc:docMk/>
            <pc:sldMk cId="3344885598" sldId="550"/>
            <ac:spMk id="2" creationId="{C35BFB47-D0F2-83AF-DCDE-E0E0FD38A8C7}"/>
          </ac:spMkLst>
        </pc:spChg>
        <pc:spChg chg="mod">
          <ac:chgData name="Vlad-Costin Musat" userId="b297da41-d022-469d-99f3-b1c86ba895c8" providerId="ADAL" clId="{E4A78DCC-CA9E-4F7A-9FB6-29756D78B7E1}" dt="2023-05-03T07:45:50.356" v="49" actId="20577"/>
          <ac:spMkLst>
            <pc:docMk/>
            <pc:sldMk cId="3344885598" sldId="550"/>
            <ac:spMk id="3" creationId="{F446E5B3-C7A5-701D-A317-968075D0A3BF}"/>
          </ac:spMkLst>
        </pc:spChg>
        <pc:spChg chg="add mod">
          <ac:chgData name="Vlad-Costin Musat" userId="b297da41-d022-469d-99f3-b1c86ba895c8" providerId="ADAL" clId="{E4A78DCC-CA9E-4F7A-9FB6-29756D78B7E1}" dt="2023-05-03T07:46:06.620" v="53" actId="1076"/>
          <ac:spMkLst>
            <pc:docMk/>
            <pc:sldMk cId="3344885598" sldId="550"/>
            <ac:spMk id="7" creationId="{92D45BBF-303D-A394-EC20-F081F604AF87}"/>
          </ac:spMkLst>
        </pc:spChg>
        <pc:spChg chg="add mod">
          <ac:chgData name="Vlad-Costin Musat" userId="b297da41-d022-469d-99f3-b1c86ba895c8" providerId="ADAL" clId="{E4A78DCC-CA9E-4F7A-9FB6-29756D78B7E1}" dt="2023-05-03T07:46:06.620" v="53" actId="1076"/>
          <ac:spMkLst>
            <pc:docMk/>
            <pc:sldMk cId="3344885598" sldId="550"/>
            <ac:spMk id="9" creationId="{666D375A-986A-B895-4B78-2ED02A836099}"/>
          </ac:spMkLst>
        </pc:spChg>
        <pc:graphicFrameChg chg="add mod">
          <ac:chgData name="Vlad-Costin Musat" userId="b297da41-d022-469d-99f3-b1c86ba895c8" providerId="ADAL" clId="{E4A78DCC-CA9E-4F7A-9FB6-29756D78B7E1}" dt="2023-05-03T07:46:06.620" v="53" actId="1076"/>
          <ac:graphicFrameMkLst>
            <pc:docMk/>
            <pc:sldMk cId="3344885598" sldId="550"/>
            <ac:graphicFrameMk id="8" creationId="{170022B4-A0E9-C311-52CC-2A5C3B0952D7}"/>
          </ac:graphicFrameMkLst>
        </pc:graphicFrameChg>
        <pc:graphicFrameChg chg="add mod">
          <ac:chgData name="Vlad-Costin Musat" userId="b297da41-d022-469d-99f3-b1c86ba895c8" providerId="ADAL" clId="{E4A78DCC-CA9E-4F7A-9FB6-29756D78B7E1}" dt="2023-05-03T07:46:06.620" v="53" actId="1076"/>
          <ac:graphicFrameMkLst>
            <pc:docMk/>
            <pc:sldMk cId="3344885598" sldId="550"/>
            <ac:graphicFrameMk id="10" creationId="{BF8EE54B-AFA5-C4BF-088E-3E5FFB02426C}"/>
          </ac:graphicFrameMkLst>
        </pc:graphicFrameChg>
      </pc:sldChg>
      <pc:sldChg chg="new del">
        <pc:chgData name="Vlad-Costin Musat" userId="b297da41-d022-469d-99f3-b1c86ba895c8" providerId="ADAL" clId="{E4A78DCC-CA9E-4F7A-9FB6-29756D78B7E1}" dt="2023-05-03T07:49:20.474" v="100" actId="680"/>
        <pc:sldMkLst>
          <pc:docMk/>
          <pc:sldMk cId="71994517" sldId="551"/>
        </pc:sldMkLst>
      </pc:sldChg>
      <pc:sldChg chg="addSp delSp modSp new mod ord">
        <pc:chgData name="Vlad-Costin Musat" userId="b297da41-d022-469d-99f3-b1c86ba895c8" providerId="ADAL" clId="{E4A78DCC-CA9E-4F7A-9FB6-29756D78B7E1}" dt="2023-05-26T13:31:48.111" v="4260"/>
        <pc:sldMkLst>
          <pc:docMk/>
          <pc:sldMk cId="1012229475" sldId="551"/>
        </pc:sldMkLst>
        <pc:spChg chg="mod">
          <ac:chgData name="Vlad-Costin Musat" userId="b297da41-d022-469d-99f3-b1c86ba895c8" providerId="ADAL" clId="{E4A78DCC-CA9E-4F7A-9FB6-29756D78B7E1}" dt="2023-05-04T08:18:42.554" v="1649" actId="404"/>
          <ac:spMkLst>
            <pc:docMk/>
            <pc:sldMk cId="1012229475" sldId="551"/>
            <ac:spMk id="2" creationId="{B68A20C7-CC5B-C4E6-0D45-9825744DB75E}"/>
          </ac:spMkLst>
        </pc:spChg>
        <pc:spChg chg="mod">
          <ac:chgData name="Vlad-Costin Musat" userId="b297da41-d022-469d-99f3-b1c86ba895c8" providerId="ADAL" clId="{E4A78DCC-CA9E-4F7A-9FB6-29756D78B7E1}" dt="2023-05-03T07:49:29.017" v="115" actId="20577"/>
          <ac:spMkLst>
            <pc:docMk/>
            <pc:sldMk cId="1012229475" sldId="551"/>
            <ac:spMk id="3" creationId="{BE9D7596-3278-AED9-161D-47C4E17AB200}"/>
          </ac:spMkLst>
        </pc:spChg>
        <pc:spChg chg="add mod">
          <ac:chgData name="Vlad-Costin Musat" userId="b297da41-d022-469d-99f3-b1c86ba895c8" providerId="ADAL" clId="{E4A78DCC-CA9E-4F7A-9FB6-29756D78B7E1}" dt="2023-05-24T08:38:12.726" v="2842" actId="207"/>
          <ac:spMkLst>
            <pc:docMk/>
            <pc:sldMk cId="1012229475" sldId="551"/>
            <ac:spMk id="7" creationId="{974105C3-CBB8-26C3-1B6B-C06F355D88B5}"/>
          </ac:spMkLst>
        </pc:spChg>
        <pc:spChg chg="add del mod">
          <ac:chgData name="Vlad-Costin Musat" userId="b297da41-d022-469d-99f3-b1c86ba895c8" providerId="ADAL" clId="{E4A78DCC-CA9E-4F7A-9FB6-29756D78B7E1}" dt="2023-05-03T08:14:49.008" v="538" actId="767"/>
          <ac:spMkLst>
            <pc:docMk/>
            <pc:sldMk cId="1012229475" sldId="551"/>
            <ac:spMk id="10" creationId="{60A0636E-1F03-8590-E6E4-B6ED10B48439}"/>
          </ac:spMkLst>
        </pc:spChg>
        <pc:graphicFrameChg chg="add mod modGraphic">
          <ac:chgData name="Vlad-Costin Musat" userId="b297da41-d022-469d-99f3-b1c86ba895c8" providerId="ADAL" clId="{E4A78DCC-CA9E-4F7A-9FB6-29756D78B7E1}" dt="2023-05-03T10:27:40.601" v="1151" actId="403"/>
          <ac:graphicFrameMkLst>
            <pc:docMk/>
            <pc:sldMk cId="1012229475" sldId="551"/>
            <ac:graphicFrameMk id="11" creationId="{E9188286-EA6C-0FD8-925C-C486E2296E26}"/>
          </ac:graphicFrameMkLst>
        </pc:graphicFrameChg>
        <pc:graphicFrameChg chg="add mod modGraphic">
          <ac:chgData name="Vlad-Costin Musat" userId="b297da41-d022-469d-99f3-b1c86ba895c8" providerId="ADAL" clId="{E4A78DCC-CA9E-4F7A-9FB6-29756D78B7E1}" dt="2023-05-24T12:14:21.662" v="3609" actId="20577"/>
          <ac:graphicFrameMkLst>
            <pc:docMk/>
            <pc:sldMk cId="1012229475" sldId="551"/>
            <ac:graphicFrameMk id="12" creationId="{057BD54A-6B42-DAE5-7FE4-A1A73FB9E962}"/>
          </ac:graphicFrameMkLst>
        </pc:graphicFrameChg>
        <pc:picChg chg="add mod">
          <ac:chgData name="Vlad-Costin Musat" userId="b297da41-d022-469d-99f3-b1c86ba895c8" providerId="ADAL" clId="{E4A78DCC-CA9E-4F7A-9FB6-29756D78B7E1}" dt="2023-05-04T08:17:00.536" v="1637" actId="14100"/>
          <ac:picMkLst>
            <pc:docMk/>
            <pc:sldMk cId="1012229475" sldId="551"/>
            <ac:picMk id="9" creationId="{983E2C33-91A4-F577-6F87-BCFA46D5A804}"/>
          </ac:picMkLst>
        </pc:picChg>
        <pc:picChg chg="add mod">
          <ac:chgData name="Vlad-Costin Musat" userId="b297da41-d022-469d-99f3-b1c86ba895c8" providerId="ADAL" clId="{E4A78DCC-CA9E-4F7A-9FB6-29756D78B7E1}" dt="2023-05-04T08:18:30.943" v="1644" actId="1076"/>
          <ac:picMkLst>
            <pc:docMk/>
            <pc:sldMk cId="1012229475" sldId="551"/>
            <ac:picMk id="10" creationId="{D0D2AE19-10EE-74D6-3221-3B045C8AD2A3}"/>
          </ac:picMkLst>
        </pc:picChg>
        <pc:picChg chg="add del mod">
          <ac:chgData name="Vlad-Costin Musat" userId="b297da41-d022-469d-99f3-b1c86ba895c8" providerId="ADAL" clId="{E4A78DCC-CA9E-4F7A-9FB6-29756D78B7E1}" dt="2023-05-04T08:18:25.185" v="1643" actId="478"/>
          <ac:picMkLst>
            <pc:docMk/>
            <pc:sldMk cId="1012229475" sldId="551"/>
            <ac:picMk id="14" creationId="{D964566D-24F6-0807-F390-7ABCCAB2B5DC}"/>
          </ac:picMkLst>
        </pc:picChg>
      </pc:sldChg>
      <pc:sldChg chg="addSp modSp new mod ord">
        <pc:chgData name="Vlad-Costin Musat" userId="b297da41-d022-469d-99f3-b1c86ba895c8" providerId="ADAL" clId="{E4A78DCC-CA9E-4F7A-9FB6-29756D78B7E1}" dt="2023-05-24T08:37:34.955" v="2841"/>
        <pc:sldMkLst>
          <pc:docMk/>
          <pc:sldMk cId="1796632765" sldId="552"/>
        </pc:sldMkLst>
        <pc:spChg chg="mod">
          <ac:chgData name="Vlad-Costin Musat" userId="b297da41-d022-469d-99f3-b1c86ba895c8" providerId="ADAL" clId="{E4A78DCC-CA9E-4F7A-9FB6-29756D78B7E1}" dt="2023-05-04T09:27:52.715" v="1858" actId="403"/>
          <ac:spMkLst>
            <pc:docMk/>
            <pc:sldMk cId="1796632765" sldId="552"/>
            <ac:spMk id="2" creationId="{3894A048-7B2A-AFDF-9F84-96D7EC24F0DD}"/>
          </ac:spMkLst>
        </pc:spChg>
        <pc:spChg chg="mod">
          <ac:chgData name="Vlad-Costin Musat" userId="b297da41-d022-469d-99f3-b1c86ba895c8" providerId="ADAL" clId="{E4A78DCC-CA9E-4F7A-9FB6-29756D78B7E1}" dt="2023-05-03T08:28:08.109" v="768" actId="20577"/>
          <ac:spMkLst>
            <pc:docMk/>
            <pc:sldMk cId="1796632765" sldId="552"/>
            <ac:spMk id="3" creationId="{C5777969-C798-8764-2DA0-C4F12A23916B}"/>
          </ac:spMkLst>
        </pc:spChg>
        <pc:graphicFrameChg chg="add mod modGraphic">
          <ac:chgData name="Vlad-Costin Musat" userId="b297da41-d022-469d-99f3-b1c86ba895c8" providerId="ADAL" clId="{E4A78DCC-CA9E-4F7A-9FB6-29756D78B7E1}" dt="2023-05-03T08:57:29.845" v="1076" actId="1076"/>
          <ac:graphicFrameMkLst>
            <pc:docMk/>
            <pc:sldMk cId="1796632765" sldId="552"/>
            <ac:graphicFrameMk id="7" creationId="{2F4D5FD3-896E-6AAD-1608-539D2B4016BC}"/>
          </ac:graphicFrameMkLst>
        </pc:graphicFrameChg>
        <pc:picChg chg="add mod">
          <ac:chgData name="Vlad-Costin Musat" userId="b297da41-d022-469d-99f3-b1c86ba895c8" providerId="ADAL" clId="{E4A78DCC-CA9E-4F7A-9FB6-29756D78B7E1}" dt="2023-05-03T08:52:05.414" v="1045" actId="1076"/>
          <ac:picMkLst>
            <pc:docMk/>
            <pc:sldMk cId="1796632765" sldId="552"/>
            <ac:picMk id="9" creationId="{65396365-139A-AE39-4B9F-BF1DC3A00122}"/>
          </ac:picMkLst>
        </pc:picChg>
        <pc:picChg chg="add mod">
          <ac:chgData name="Vlad-Costin Musat" userId="b297da41-d022-469d-99f3-b1c86ba895c8" providerId="ADAL" clId="{E4A78DCC-CA9E-4F7A-9FB6-29756D78B7E1}" dt="2023-05-03T08:57:29.845" v="1076" actId="1076"/>
          <ac:picMkLst>
            <pc:docMk/>
            <pc:sldMk cId="1796632765" sldId="552"/>
            <ac:picMk id="11" creationId="{A55CAFAC-805C-1DF5-3562-2DA2AA682BE6}"/>
          </ac:picMkLst>
        </pc:picChg>
        <pc:picChg chg="add mod modCrop">
          <ac:chgData name="Vlad-Costin Musat" userId="b297da41-d022-469d-99f3-b1c86ba895c8" providerId="ADAL" clId="{E4A78DCC-CA9E-4F7A-9FB6-29756D78B7E1}" dt="2023-05-03T14:54:41.678" v="1317" actId="1076"/>
          <ac:picMkLst>
            <pc:docMk/>
            <pc:sldMk cId="1796632765" sldId="552"/>
            <ac:picMk id="13" creationId="{01E1C77E-8BA7-1F94-4641-A51F8458F97F}"/>
          </ac:picMkLst>
        </pc:picChg>
      </pc:sldChg>
      <pc:sldChg chg="addSp delSp modSp new mod ord">
        <pc:chgData name="Vlad-Costin Musat" userId="b297da41-d022-469d-99f3-b1c86ba895c8" providerId="ADAL" clId="{E4A78DCC-CA9E-4F7A-9FB6-29756D78B7E1}" dt="2023-05-26T12:42:30.132" v="3702"/>
        <pc:sldMkLst>
          <pc:docMk/>
          <pc:sldMk cId="1189069099" sldId="553"/>
        </pc:sldMkLst>
        <pc:spChg chg="del">
          <ac:chgData name="Vlad-Costin Musat" userId="b297da41-d022-469d-99f3-b1c86ba895c8" providerId="ADAL" clId="{E4A78DCC-CA9E-4F7A-9FB6-29756D78B7E1}" dt="2023-05-03T10:50:18.536" v="1195"/>
          <ac:spMkLst>
            <pc:docMk/>
            <pc:sldMk cId="1189069099" sldId="553"/>
            <ac:spMk id="2" creationId="{8FD977CD-82D0-1A35-42D9-44ACFBE14FFC}"/>
          </ac:spMkLst>
        </pc:spChg>
        <pc:spChg chg="add mod">
          <ac:chgData name="Vlad-Costin Musat" userId="b297da41-d022-469d-99f3-b1c86ba895c8" providerId="ADAL" clId="{E4A78DCC-CA9E-4F7A-9FB6-29756D78B7E1}" dt="2023-05-04T09:28:23.791" v="1878" actId="20577"/>
          <ac:spMkLst>
            <pc:docMk/>
            <pc:sldMk cId="1189069099" sldId="553"/>
            <ac:spMk id="2" creationId="{ACA2345A-2E1E-C90D-18A7-D004014C4F1C}"/>
          </ac:spMkLst>
        </pc:spChg>
        <pc:spChg chg="mod">
          <ac:chgData name="Vlad-Costin Musat" userId="b297da41-d022-469d-99f3-b1c86ba895c8" providerId="ADAL" clId="{E4A78DCC-CA9E-4F7A-9FB6-29756D78B7E1}" dt="2023-05-03T10:28:32.657" v="1194" actId="20577"/>
          <ac:spMkLst>
            <pc:docMk/>
            <pc:sldMk cId="1189069099" sldId="553"/>
            <ac:spMk id="3" creationId="{48309191-4F2D-8360-5EF9-23B3961D43E8}"/>
          </ac:spMkLst>
        </pc:spChg>
        <pc:picChg chg="add mod">
          <ac:chgData name="Vlad-Costin Musat" userId="b297da41-d022-469d-99f3-b1c86ba895c8" providerId="ADAL" clId="{E4A78DCC-CA9E-4F7A-9FB6-29756D78B7E1}" dt="2023-05-03T10:51:09.931" v="1225" actId="14100"/>
          <ac:picMkLst>
            <pc:docMk/>
            <pc:sldMk cId="1189069099" sldId="553"/>
            <ac:picMk id="8" creationId="{C2F00A60-467C-33FB-015D-E0CC894CA457}"/>
          </ac:picMkLst>
        </pc:picChg>
        <pc:picChg chg="add mod">
          <ac:chgData name="Vlad-Costin Musat" userId="b297da41-d022-469d-99f3-b1c86ba895c8" providerId="ADAL" clId="{E4A78DCC-CA9E-4F7A-9FB6-29756D78B7E1}" dt="2023-05-03T10:52:43.041" v="1247" actId="1035"/>
          <ac:picMkLst>
            <pc:docMk/>
            <pc:sldMk cId="1189069099" sldId="553"/>
            <ac:picMk id="10" creationId="{D29EE085-1724-2400-C1DD-E93B76B82F38}"/>
          </ac:picMkLst>
        </pc:picChg>
        <pc:picChg chg="add mod">
          <ac:chgData name="Vlad-Costin Musat" userId="b297da41-d022-469d-99f3-b1c86ba895c8" providerId="ADAL" clId="{E4A78DCC-CA9E-4F7A-9FB6-29756D78B7E1}" dt="2023-05-03T10:52:21.751" v="1242" actId="14100"/>
          <ac:picMkLst>
            <pc:docMk/>
            <pc:sldMk cId="1189069099" sldId="553"/>
            <ac:picMk id="12" creationId="{98025642-E592-154C-F037-313EBA77C5D2}"/>
          </ac:picMkLst>
        </pc:picChg>
        <pc:picChg chg="add mod">
          <ac:chgData name="Vlad-Costin Musat" userId="b297da41-d022-469d-99f3-b1c86ba895c8" providerId="ADAL" clId="{E4A78DCC-CA9E-4F7A-9FB6-29756D78B7E1}" dt="2023-05-03T10:52:14.651" v="1240" actId="14100"/>
          <ac:picMkLst>
            <pc:docMk/>
            <pc:sldMk cId="1189069099" sldId="553"/>
            <ac:picMk id="14" creationId="{F98B2720-7786-6B86-91E3-A14A0D33EBA7}"/>
          </ac:picMkLst>
        </pc:picChg>
        <pc:picChg chg="add mod">
          <ac:chgData name="Vlad-Costin Musat" userId="b297da41-d022-469d-99f3-b1c86ba895c8" providerId="ADAL" clId="{E4A78DCC-CA9E-4F7A-9FB6-29756D78B7E1}" dt="2023-05-03T10:50:34.781" v="1212" actId="14100"/>
          <ac:picMkLst>
            <pc:docMk/>
            <pc:sldMk cId="1189069099" sldId="553"/>
            <ac:picMk id="16" creationId="{BBD31309-C2A5-21EE-A39C-FC91EC556E18}"/>
          </ac:picMkLst>
        </pc:picChg>
        <pc:picChg chg="add mod">
          <ac:chgData name="Vlad-Costin Musat" userId="b297da41-d022-469d-99f3-b1c86ba895c8" providerId="ADAL" clId="{E4A78DCC-CA9E-4F7A-9FB6-29756D78B7E1}" dt="2023-05-03T10:50:26.021" v="1209" actId="1076"/>
          <ac:picMkLst>
            <pc:docMk/>
            <pc:sldMk cId="1189069099" sldId="553"/>
            <ac:picMk id="18" creationId="{8AA2E8C7-C65B-3D0A-EC7B-C2CE0B0CC30A}"/>
          </ac:picMkLst>
        </pc:picChg>
      </pc:sldChg>
      <pc:sldChg chg="addSp delSp modSp new mod ord">
        <pc:chgData name="Vlad-Costin Musat" userId="b297da41-d022-469d-99f3-b1c86ba895c8" providerId="ADAL" clId="{E4A78DCC-CA9E-4F7A-9FB6-29756D78B7E1}" dt="2023-05-24T08:37:34.955" v="2841"/>
        <pc:sldMkLst>
          <pc:docMk/>
          <pc:sldMk cId="3647627158" sldId="554"/>
        </pc:sldMkLst>
        <pc:spChg chg="mod">
          <ac:chgData name="Vlad-Costin Musat" userId="b297da41-d022-469d-99f3-b1c86ba895c8" providerId="ADAL" clId="{E4A78DCC-CA9E-4F7A-9FB6-29756D78B7E1}" dt="2023-05-04T09:29:36.030" v="1880" actId="20577"/>
          <ac:spMkLst>
            <pc:docMk/>
            <pc:sldMk cId="3647627158" sldId="554"/>
            <ac:spMk id="2" creationId="{47ACBF72-11F6-1FC6-FFE5-9ED8BFFF5D68}"/>
          </ac:spMkLst>
        </pc:spChg>
        <pc:spChg chg="mod">
          <ac:chgData name="Vlad-Costin Musat" userId="b297da41-d022-469d-99f3-b1c86ba895c8" providerId="ADAL" clId="{E4A78DCC-CA9E-4F7A-9FB6-29756D78B7E1}" dt="2023-05-03T14:54:24.797" v="1314" actId="20577"/>
          <ac:spMkLst>
            <pc:docMk/>
            <pc:sldMk cId="3647627158" sldId="554"/>
            <ac:spMk id="3" creationId="{3861B975-E8B4-BB20-C133-BB797E2DA026}"/>
          </ac:spMkLst>
        </pc:spChg>
        <pc:spChg chg="add mod">
          <ac:chgData name="Vlad-Costin Musat" userId="b297da41-d022-469d-99f3-b1c86ba895c8" providerId="ADAL" clId="{E4A78DCC-CA9E-4F7A-9FB6-29756D78B7E1}" dt="2023-05-04T09:26:51.819" v="1841" actId="1076"/>
          <ac:spMkLst>
            <pc:docMk/>
            <pc:sldMk cId="3647627158" sldId="554"/>
            <ac:spMk id="7" creationId="{8402A8DA-30E2-A4AF-6F71-4B57B21EFF21}"/>
          </ac:spMkLst>
        </pc:spChg>
        <pc:picChg chg="add mod">
          <ac:chgData name="Vlad-Costin Musat" userId="b297da41-d022-469d-99f3-b1c86ba895c8" providerId="ADAL" clId="{E4A78DCC-CA9E-4F7A-9FB6-29756D78B7E1}" dt="2023-05-04T09:13:08.905" v="1704" actId="1076"/>
          <ac:picMkLst>
            <pc:docMk/>
            <pc:sldMk cId="3647627158" sldId="554"/>
            <ac:picMk id="8" creationId="{181EDDA7-E702-B727-4CC6-1FAC931FB2F3}"/>
          </ac:picMkLst>
        </pc:picChg>
        <pc:picChg chg="add mod">
          <ac:chgData name="Vlad-Costin Musat" userId="b297da41-d022-469d-99f3-b1c86ba895c8" providerId="ADAL" clId="{E4A78DCC-CA9E-4F7A-9FB6-29756D78B7E1}" dt="2023-05-04T09:26:47.595" v="1840" actId="14100"/>
          <ac:picMkLst>
            <pc:docMk/>
            <pc:sldMk cId="3647627158" sldId="554"/>
            <ac:picMk id="10" creationId="{730B22B9-6033-9FF4-8E97-5A5FBF492767}"/>
          </ac:picMkLst>
        </pc:picChg>
        <pc:picChg chg="add mod">
          <ac:chgData name="Vlad-Costin Musat" userId="b297da41-d022-469d-99f3-b1c86ba895c8" providerId="ADAL" clId="{E4A78DCC-CA9E-4F7A-9FB6-29756D78B7E1}" dt="2023-05-04T09:13:05.115" v="1703" actId="1076"/>
          <ac:picMkLst>
            <pc:docMk/>
            <pc:sldMk cId="3647627158" sldId="554"/>
            <ac:picMk id="12" creationId="{2A437776-7937-A0D5-A109-280E30AF20E8}"/>
          </ac:picMkLst>
        </pc:picChg>
        <pc:picChg chg="add del mod">
          <ac:chgData name="Vlad-Costin Musat" userId="b297da41-d022-469d-99f3-b1c86ba895c8" providerId="ADAL" clId="{E4A78DCC-CA9E-4F7A-9FB6-29756D78B7E1}" dt="2023-05-03T15:31:33.823" v="1614" actId="21"/>
          <ac:picMkLst>
            <pc:docMk/>
            <pc:sldMk cId="3647627158" sldId="554"/>
            <ac:picMk id="14" creationId="{20C0B974-F210-D518-1872-241D885A92C6}"/>
          </ac:picMkLst>
        </pc:picChg>
        <pc:picChg chg="add del mod">
          <ac:chgData name="Vlad-Costin Musat" userId="b297da41-d022-469d-99f3-b1c86ba895c8" providerId="ADAL" clId="{E4A78DCC-CA9E-4F7A-9FB6-29756D78B7E1}" dt="2023-05-03T15:31:27.647" v="1611" actId="21"/>
          <ac:picMkLst>
            <pc:docMk/>
            <pc:sldMk cId="3647627158" sldId="554"/>
            <ac:picMk id="16" creationId="{902A75A6-CEC5-7127-9E24-00AF58D1930E}"/>
          </ac:picMkLst>
        </pc:picChg>
        <pc:picChg chg="add del mod">
          <ac:chgData name="Vlad-Costin Musat" userId="b297da41-d022-469d-99f3-b1c86ba895c8" providerId="ADAL" clId="{E4A78DCC-CA9E-4F7A-9FB6-29756D78B7E1}" dt="2023-05-03T15:31:21.559" v="1609" actId="21"/>
          <ac:picMkLst>
            <pc:docMk/>
            <pc:sldMk cId="3647627158" sldId="554"/>
            <ac:picMk id="18" creationId="{8DD4DF88-90A4-A264-DAD4-9F24CCB9FF12}"/>
          </ac:picMkLst>
        </pc:picChg>
      </pc:sldChg>
      <pc:sldChg chg="del">
        <pc:chgData name="Vlad-Costin Musat" userId="b297da41-d022-469d-99f3-b1c86ba895c8" providerId="ADAL" clId="{E4A78DCC-CA9E-4F7A-9FB6-29756D78B7E1}" dt="2023-05-03T07:45:30.745" v="30" actId="47"/>
        <pc:sldMkLst>
          <pc:docMk/>
          <pc:sldMk cId="2031082337" sldId="555"/>
        </pc:sldMkLst>
      </pc:sldChg>
      <pc:sldChg chg="addSp delSp modSp new del mod ord">
        <pc:chgData name="Vlad-Costin Musat" userId="b297da41-d022-469d-99f3-b1c86ba895c8" providerId="ADAL" clId="{E4A78DCC-CA9E-4F7A-9FB6-29756D78B7E1}" dt="2023-05-26T12:42:39.774" v="3703" actId="47"/>
        <pc:sldMkLst>
          <pc:docMk/>
          <pc:sldMk cId="2807523985" sldId="555"/>
        </pc:sldMkLst>
        <pc:spChg chg="del">
          <ac:chgData name="Vlad-Costin Musat" userId="b297da41-d022-469d-99f3-b1c86ba895c8" providerId="ADAL" clId="{E4A78DCC-CA9E-4F7A-9FB6-29756D78B7E1}" dt="2023-05-15T11:31:23.266" v="1899"/>
          <ac:spMkLst>
            <pc:docMk/>
            <pc:sldMk cId="2807523985" sldId="555"/>
            <ac:spMk id="2" creationId="{0DF140FB-2ECC-86F5-23ED-3ECE6AFDDA30}"/>
          </ac:spMkLst>
        </pc:spChg>
        <pc:spChg chg="mod">
          <ac:chgData name="Vlad-Costin Musat" userId="b297da41-d022-469d-99f3-b1c86ba895c8" providerId="ADAL" clId="{E4A78DCC-CA9E-4F7A-9FB6-29756D78B7E1}" dt="2023-05-15T11:29:43.150" v="1898" actId="20577"/>
          <ac:spMkLst>
            <pc:docMk/>
            <pc:sldMk cId="2807523985" sldId="555"/>
            <ac:spMk id="3" creationId="{A4FBBE3B-D6E0-67B0-6890-3003410E1CC2}"/>
          </ac:spMkLst>
        </pc:spChg>
        <pc:picChg chg="add mod">
          <ac:chgData name="Vlad-Costin Musat" userId="b297da41-d022-469d-99f3-b1c86ba895c8" providerId="ADAL" clId="{E4A78DCC-CA9E-4F7A-9FB6-29756D78B7E1}" dt="2023-05-15T11:32:23.212" v="1927" actId="14100"/>
          <ac:picMkLst>
            <pc:docMk/>
            <pc:sldMk cId="2807523985" sldId="555"/>
            <ac:picMk id="8" creationId="{FE653A1B-CE44-8F99-5D39-553F3A48F33C}"/>
          </ac:picMkLst>
        </pc:picChg>
        <pc:picChg chg="add mod">
          <ac:chgData name="Vlad-Costin Musat" userId="b297da41-d022-469d-99f3-b1c86ba895c8" providerId="ADAL" clId="{E4A78DCC-CA9E-4F7A-9FB6-29756D78B7E1}" dt="2023-05-15T11:33:00.251" v="1937" actId="1076"/>
          <ac:picMkLst>
            <pc:docMk/>
            <pc:sldMk cId="2807523985" sldId="555"/>
            <ac:picMk id="10" creationId="{AC55B8B6-BD52-4A44-2DA6-1C8F06C24FCF}"/>
          </ac:picMkLst>
        </pc:picChg>
        <pc:picChg chg="add mod">
          <ac:chgData name="Vlad-Costin Musat" userId="b297da41-d022-469d-99f3-b1c86ba895c8" providerId="ADAL" clId="{E4A78DCC-CA9E-4F7A-9FB6-29756D78B7E1}" dt="2023-05-15T11:32:17.304" v="1925" actId="14100"/>
          <ac:picMkLst>
            <pc:docMk/>
            <pc:sldMk cId="2807523985" sldId="555"/>
            <ac:picMk id="12" creationId="{2E34354E-569B-2479-198C-CBCA252E6335}"/>
          </ac:picMkLst>
        </pc:picChg>
        <pc:picChg chg="add mod">
          <ac:chgData name="Vlad-Costin Musat" userId="b297da41-d022-469d-99f3-b1c86ba895c8" providerId="ADAL" clId="{E4A78DCC-CA9E-4F7A-9FB6-29756D78B7E1}" dt="2023-05-15T11:32:33.824" v="1930" actId="1076"/>
          <ac:picMkLst>
            <pc:docMk/>
            <pc:sldMk cId="2807523985" sldId="555"/>
            <ac:picMk id="14" creationId="{C690F09A-D759-0C09-BF48-CE7CFB048C1B}"/>
          </ac:picMkLst>
        </pc:picChg>
      </pc:sldChg>
      <pc:sldChg chg="modSp new mod ord">
        <pc:chgData name="Vlad-Costin Musat" userId="b297da41-d022-469d-99f3-b1c86ba895c8" providerId="ADAL" clId="{E4A78DCC-CA9E-4F7A-9FB6-29756D78B7E1}" dt="2023-05-30T16:17:16.314" v="6133"/>
        <pc:sldMkLst>
          <pc:docMk/>
          <pc:sldMk cId="2176338289" sldId="556"/>
        </pc:sldMkLst>
        <pc:spChg chg="mod">
          <ac:chgData name="Vlad-Costin Musat" userId="b297da41-d022-469d-99f3-b1c86ba895c8" providerId="ADAL" clId="{E4A78DCC-CA9E-4F7A-9FB6-29756D78B7E1}" dt="2023-05-15T14:11:18.237" v="2076" actId="20577"/>
          <ac:spMkLst>
            <pc:docMk/>
            <pc:sldMk cId="2176338289" sldId="556"/>
            <ac:spMk id="2" creationId="{059EF29A-E94A-F1F5-81A9-25254B6E7917}"/>
          </ac:spMkLst>
        </pc:spChg>
        <pc:spChg chg="mod">
          <ac:chgData name="Vlad-Costin Musat" userId="b297da41-d022-469d-99f3-b1c86ba895c8" providerId="ADAL" clId="{E4A78DCC-CA9E-4F7A-9FB6-29756D78B7E1}" dt="2023-05-15T13:59:48.386" v="1962" actId="20577"/>
          <ac:spMkLst>
            <pc:docMk/>
            <pc:sldMk cId="2176338289" sldId="556"/>
            <ac:spMk id="3" creationId="{097DE5AE-D109-7C4C-DD67-05791F0095D2}"/>
          </ac:spMkLst>
        </pc:spChg>
      </pc:sldChg>
      <pc:sldChg chg="addSp delSp modSp new mod ord">
        <pc:chgData name="Vlad-Costin Musat" userId="b297da41-d022-469d-99f3-b1c86ba895c8" providerId="ADAL" clId="{E4A78DCC-CA9E-4F7A-9FB6-29756D78B7E1}" dt="2023-05-26T12:42:30.132" v="3702"/>
        <pc:sldMkLst>
          <pc:docMk/>
          <pc:sldMk cId="755002737" sldId="557"/>
        </pc:sldMkLst>
        <pc:spChg chg="del">
          <ac:chgData name="Vlad-Costin Musat" userId="b297da41-d022-469d-99f3-b1c86ba895c8" providerId="ADAL" clId="{E4A78DCC-CA9E-4F7A-9FB6-29756D78B7E1}" dt="2023-05-22T07:21:17.399" v="2133"/>
          <ac:spMkLst>
            <pc:docMk/>
            <pc:sldMk cId="755002737" sldId="557"/>
            <ac:spMk id="2" creationId="{9046389F-9D73-A997-130F-20F54800E364}"/>
          </ac:spMkLst>
        </pc:spChg>
        <pc:spChg chg="mod">
          <ac:chgData name="Vlad-Costin Musat" userId="b297da41-d022-469d-99f3-b1c86ba895c8" providerId="ADAL" clId="{E4A78DCC-CA9E-4F7A-9FB6-29756D78B7E1}" dt="2023-05-22T07:20:29.883" v="2132" actId="20577"/>
          <ac:spMkLst>
            <pc:docMk/>
            <pc:sldMk cId="755002737" sldId="557"/>
            <ac:spMk id="3" creationId="{94FAC3AC-ABBD-6C67-E460-FC36DD94236D}"/>
          </ac:spMkLst>
        </pc:spChg>
        <pc:picChg chg="add mod">
          <ac:chgData name="Vlad-Costin Musat" userId="b297da41-d022-469d-99f3-b1c86ba895c8" providerId="ADAL" clId="{E4A78DCC-CA9E-4F7A-9FB6-29756D78B7E1}" dt="2023-05-24T08:28:43.349" v="2837" actId="14100"/>
          <ac:picMkLst>
            <pc:docMk/>
            <pc:sldMk cId="755002737" sldId="557"/>
            <ac:picMk id="7" creationId="{8C2F7999-F06F-CD86-8B71-3AB12912C735}"/>
          </ac:picMkLst>
        </pc:picChg>
        <pc:picChg chg="add mod">
          <ac:chgData name="Vlad-Costin Musat" userId="b297da41-d022-469d-99f3-b1c86ba895c8" providerId="ADAL" clId="{E4A78DCC-CA9E-4F7A-9FB6-29756D78B7E1}" dt="2023-05-22T07:21:39.887" v="2143" actId="1076"/>
          <ac:picMkLst>
            <pc:docMk/>
            <pc:sldMk cId="755002737" sldId="557"/>
            <ac:picMk id="8" creationId="{D7918179-FD03-71A8-640F-B31911DD10F3}"/>
          </ac:picMkLst>
        </pc:picChg>
        <pc:picChg chg="add del mod">
          <ac:chgData name="Vlad-Costin Musat" userId="b297da41-d022-469d-99f3-b1c86ba895c8" providerId="ADAL" clId="{E4A78DCC-CA9E-4F7A-9FB6-29756D78B7E1}" dt="2023-05-24T08:28:35.845" v="2835" actId="478"/>
          <ac:picMkLst>
            <pc:docMk/>
            <pc:sldMk cId="755002737" sldId="557"/>
            <ac:picMk id="10" creationId="{0BFD6405-94D4-DEC6-78F9-5AF30FE5F0E4}"/>
          </ac:picMkLst>
        </pc:picChg>
      </pc:sldChg>
      <pc:sldChg chg="addSp delSp modSp add mod ord">
        <pc:chgData name="Vlad-Costin Musat" userId="b297da41-d022-469d-99f3-b1c86ba895c8" providerId="ADAL" clId="{E4A78DCC-CA9E-4F7A-9FB6-29756D78B7E1}" dt="2023-05-26T12:42:30.132" v="3702"/>
        <pc:sldMkLst>
          <pc:docMk/>
          <pc:sldMk cId="1224687570" sldId="558"/>
        </pc:sldMkLst>
        <pc:spChg chg="add mod">
          <ac:chgData name="Vlad-Costin Musat" userId="b297da41-d022-469d-99f3-b1c86ba895c8" providerId="ADAL" clId="{E4A78DCC-CA9E-4F7A-9FB6-29756D78B7E1}" dt="2023-05-24T08:16:37.446" v="2739" actId="1076"/>
          <ac:spMkLst>
            <pc:docMk/>
            <pc:sldMk cId="1224687570" sldId="558"/>
            <ac:spMk id="2" creationId="{210D5E68-76D5-46CD-98B0-CBA175F7CA41}"/>
          </ac:spMkLst>
        </pc:spChg>
        <pc:spChg chg="mod">
          <ac:chgData name="Vlad-Costin Musat" userId="b297da41-d022-469d-99f3-b1c86ba895c8" providerId="ADAL" clId="{E4A78DCC-CA9E-4F7A-9FB6-29756D78B7E1}" dt="2023-05-22T07:21:58.587" v="2190" actId="20577"/>
          <ac:spMkLst>
            <pc:docMk/>
            <pc:sldMk cId="1224687570" sldId="558"/>
            <ac:spMk id="3" creationId="{94FAC3AC-ABBD-6C67-E460-FC36DD94236D}"/>
          </ac:spMkLst>
        </pc:spChg>
        <pc:spChg chg="add del mod">
          <ac:chgData name="Vlad-Costin Musat" userId="b297da41-d022-469d-99f3-b1c86ba895c8" providerId="ADAL" clId="{E4A78DCC-CA9E-4F7A-9FB6-29756D78B7E1}" dt="2023-05-22T07:22:09.512" v="2193"/>
          <ac:spMkLst>
            <pc:docMk/>
            <pc:sldMk cId="1224687570" sldId="558"/>
            <ac:spMk id="7" creationId="{5A7A3B0A-4D7C-E466-0992-CA3ED1E64BC5}"/>
          </ac:spMkLst>
        </pc:spChg>
        <pc:picChg chg="add mod modCrop">
          <ac:chgData name="Vlad-Costin Musat" userId="b297da41-d022-469d-99f3-b1c86ba895c8" providerId="ADAL" clId="{E4A78DCC-CA9E-4F7A-9FB6-29756D78B7E1}" dt="2023-05-24T08:26:40.674" v="2826" actId="1076"/>
          <ac:picMkLst>
            <pc:docMk/>
            <pc:sldMk cId="1224687570" sldId="558"/>
            <ac:picMk id="8" creationId="{8B2FAD47-C4B9-77F9-C690-C7DF230B5558}"/>
          </ac:picMkLst>
        </pc:picChg>
        <pc:picChg chg="del">
          <ac:chgData name="Vlad-Costin Musat" userId="b297da41-d022-469d-99f3-b1c86ba895c8" providerId="ADAL" clId="{E4A78DCC-CA9E-4F7A-9FB6-29756D78B7E1}" dt="2023-05-22T07:22:01.822" v="2192" actId="478"/>
          <ac:picMkLst>
            <pc:docMk/>
            <pc:sldMk cId="1224687570" sldId="558"/>
            <ac:picMk id="8" creationId="{D7918179-FD03-71A8-640F-B31911DD10F3}"/>
          </ac:picMkLst>
        </pc:picChg>
        <pc:picChg chg="del">
          <ac:chgData name="Vlad-Costin Musat" userId="b297da41-d022-469d-99f3-b1c86ba895c8" providerId="ADAL" clId="{E4A78DCC-CA9E-4F7A-9FB6-29756D78B7E1}" dt="2023-05-22T07:22:00.215" v="2191" actId="478"/>
          <ac:picMkLst>
            <pc:docMk/>
            <pc:sldMk cId="1224687570" sldId="558"/>
            <ac:picMk id="10" creationId="{0BFD6405-94D4-DEC6-78F9-5AF30FE5F0E4}"/>
          </ac:picMkLst>
        </pc:picChg>
        <pc:picChg chg="add mod">
          <ac:chgData name="Vlad-Costin Musat" userId="b297da41-d022-469d-99f3-b1c86ba895c8" providerId="ADAL" clId="{E4A78DCC-CA9E-4F7A-9FB6-29756D78B7E1}" dt="2023-05-22T07:22:53.823" v="2209" actId="1076"/>
          <ac:picMkLst>
            <pc:docMk/>
            <pc:sldMk cId="1224687570" sldId="558"/>
            <ac:picMk id="11" creationId="{B5B6290B-0192-3DF7-2A18-5852A4B2CED5}"/>
          </ac:picMkLst>
        </pc:picChg>
        <pc:picChg chg="add mod">
          <ac:chgData name="Vlad-Costin Musat" userId="b297da41-d022-469d-99f3-b1c86ba895c8" providerId="ADAL" clId="{E4A78DCC-CA9E-4F7A-9FB6-29756D78B7E1}" dt="2023-05-22T07:22:53.823" v="2209" actId="1076"/>
          <ac:picMkLst>
            <pc:docMk/>
            <pc:sldMk cId="1224687570" sldId="558"/>
            <ac:picMk id="13" creationId="{4F246999-4763-4182-F1FC-ADA7CE95C5CF}"/>
          </ac:picMkLst>
        </pc:picChg>
        <pc:picChg chg="add mod">
          <ac:chgData name="Vlad-Costin Musat" userId="b297da41-d022-469d-99f3-b1c86ba895c8" providerId="ADAL" clId="{E4A78DCC-CA9E-4F7A-9FB6-29756D78B7E1}" dt="2023-05-22T07:22:53.823" v="2209" actId="1076"/>
          <ac:picMkLst>
            <pc:docMk/>
            <pc:sldMk cId="1224687570" sldId="558"/>
            <ac:picMk id="15" creationId="{E5826716-5AC1-B2FB-B077-ADB7F449D48B}"/>
          </ac:picMkLst>
        </pc:picChg>
      </pc:sldChg>
      <pc:sldChg chg="addSp delSp modSp new mod ord">
        <pc:chgData name="Vlad-Costin Musat" userId="b297da41-d022-469d-99f3-b1c86ba895c8" providerId="ADAL" clId="{E4A78DCC-CA9E-4F7A-9FB6-29756D78B7E1}" dt="2023-05-26T13:30:55.184" v="4258"/>
        <pc:sldMkLst>
          <pc:docMk/>
          <pc:sldMk cId="2326245156" sldId="559"/>
        </pc:sldMkLst>
        <pc:spChg chg="del">
          <ac:chgData name="Vlad-Costin Musat" userId="b297da41-d022-469d-99f3-b1c86ba895c8" providerId="ADAL" clId="{E4A78DCC-CA9E-4F7A-9FB6-29756D78B7E1}" dt="2023-05-22T07:23:30.339" v="2238" actId="3680"/>
          <ac:spMkLst>
            <pc:docMk/>
            <pc:sldMk cId="2326245156" sldId="559"/>
            <ac:spMk id="2" creationId="{4A63C5CB-CFB6-147D-BE04-D8BC433A9A38}"/>
          </ac:spMkLst>
        </pc:spChg>
        <pc:spChg chg="mod">
          <ac:chgData name="Vlad-Costin Musat" userId="b297da41-d022-469d-99f3-b1c86ba895c8" providerId="ADAL" clId="{E4A78DCC-CA9E-4F7A-9FB6-29756D78B7E1}" dt="2023-05-22T07:23:24.805" v="2237" actId="20577"/>
          <ac:spMkLst>
            <pc:docMk/>
            <pc:sldMk cId="2326245156" sldId="559"/>
            <ac:spMk id="3" creationId="{0EF5CD1A-5A36-8891-64E7-36059276B5EB}"/>
          </ac:spMkLst>
        </pc:spChg>
        <pc:graphicFrameChg chg="add mod ord modGraphic">
          <ac:chgData name="Vlad-Costin Musat" userId="b297da41-d022-469d-99f3-b1c86ba895c8" providerId="ADAL" clId="{E4A78DCC-CA9E-4F7A-9FB6-29756D78B7E1}" dt="2023-05-24T08:19:21.988" v="2816" actId="20577"/>
          <ac:graphicFrameMkLst>
            <pc:docMk/>
            <pc:sldMk cId="2326245156" sldId="559"/>
            <ac:graphicFrameMk id="7" creationId="{46CA49E0-74C7-C9E0-EA9B-1A3513E07C2F}"/>
          </ac:graphicFrameMkLst>
        </pc:graphicFrameChg>
      </pc:sldChg>
      <pc:sldChg chg="del">
        <pc:chgData name="Vlad-Costin Musat" userId="b297da41-d022-469d-99f3-b1c86ba895c8" providerId="ADAL" clId="{E4A78DCC-CA9E-4F7A-9FB6-29756D78B7E1}" dt="2023-05-03T07:45:28.199" v="29" actId="47"/>
        <pc:sldMkLst>
          <pc:docMk/>
          <pc:sldMk cId="477411544" sldId="560"/>
        </pc:sldMkLst>
      </pc:sldChg>
      <pc:sldChg chg="delSp modSp add del mod ord">
        <pc:chgData name="Vlad-Costin Musat" userId="b297da41-d022-469d-99f3-b1c86ba895c8" providerId="ADAL" clId="{E4A78DCC-CA9E-4F7A-9FB6-29756D78B7E1}" dt="2023-05-26T12:42:39.774" v="3703" actId="47"/>
        <pc:sldMkLst>
          <pc:docMk/>
          <pc:sldMk cId="2833754923" sldId="560"/>
        </pc:sldMkLst>
        <pc:picChg chg="del mod">
          <ac:chgData name="Vlad-Costin Musat" userId="b297da41-d022-469d-99f3-b1c86ba895c8" providerId="ADAL" clId="{E4A78DCC-CA9E-4F7A-9FB6-29756D78B7E1}" dt="2023-05-24T08:29:20.325" v="2839" actId="478"/>
          <ac:picMkLst>
            <pc:docMk/>
            <pc:sldMk cId="2833754923" sldId="560"/>
            <ac:picMk id="7" creationId="{8C2F7999-F06F-CD86-8B71-3AB12912C735}"/>
          </ac:picMkLst>
        </pc:picChg>
      </pc:sldChg>
      <pc:sldChg chg="del">
        <pc:chgData name="Vlad-Costin Musat" userId="b297da41-d022-469d-99f3-b1c86ba895c8" providerId="ADAL" clId="{E4A78DCC-CA9E-4F7A-9FB6-29756D78B7E1}" dt="2023-05-03T07:45:28.199" v="29" actId="47"/>
        <pc:sldMkLst>
          <pc:docMk/>
          <pc:sldMk cId="480628498" sldId="561"/>
        </pc:sldMkLst>
      </pc:sldChg>
      <pc:sldChg chg="addSp delSp modSp new del mod">
        <pc:chgData name="Vlad-Costin Musat" userId="b297da41-d022-469d-99f3-b1c86ba895c8" providerId="ADAL" clId="{E4A78DCC-CA9E-4F7A-9FB6-29756D78B7E1}" dt="2023-05-26T13:21:41.906" v="4042" actId="47"/>
        <pc:sldMkLst>
          <pc:docMk/>
          <pc:sldMk cId="1561421682" sldId="561"/>
        </pc:sldMkLst>
        <pc:spChg chg="del">
          <ac:chgData name="Vlad-Costin Musat" userId="b297da41-d022-469d-99f3-b1c86ba895c8" providerId="ADAL" clId="{E4A78DCC-CA9E-4F7A-9FB6-29756D78B7E1}" dt="2023-05-24T11:49:00.712" v="2884"/>
          <ac:spMkLst>
            <pc:docMk/>
            <pc:sldMk cId="1561421682" sldId="561"/>
            <ac:spMk id="2" creationId="{2142DD47-C756-2A71-70F6-B09F34EC4A58}"/>
          </ac:spMkLst>
        </pc:spChg>
        <pc:spChg chg="mod">
          <ac:chgData name="Vlad-Costin Musat" userId="b297da41-d022-469d-99f3-b1c86ba895c8" providerId="ADAL" clId="{E4A78DCC-CA9E-4F7A-9FB6-29756D78B7E1}" dt="2023-05-24T11:58:22.141" v="3242" actId="20577"/>
          <ac:spMkLst>
            <pc:docMk/>
            <pc:sldMk cId="1561421682" sldId="561"/>
            <ac:spMk id="3" creationId="{CF2EFA92-46BE-4096-81F9-7D2855CB3C36}"/>
          </ac:spMkLst>
        </pc:spChg>
        <pc:graphicFrameChg chg="add mod modGraphic">
          <ac:chgData name="Vlad-Costin Musat" userId="b297da41-d022-469d-99f3-b1c86ba895c8" providerId="ADAL" clId="{E4A78DCC-CA9E-4F7A-9FB6-29756D78B7E1}" dt="2023-05-24T12:26:16.730" v="3700" actId="20577"/>
          <ac:graphicFrameMkLst>
            <pc:docMk/>
            <pc:sldMk cId="1561421682" sldId="561"/>
            <ac:graphicFrameMk id="9" creationId="{A7388CEB-2E87-DDC2-2ADE-7DE6F6217B01}"/>
          </ac:graphicFrameMkLst>
        </pc:graphicFrameChg>
        <pc:picChg chg="add mod">
          <ac:chgData name="Vlad-Costin Musat" userId="b297da41-d022-469d-99f3-b1c86ba895c8" providerId="ADAL" clId="{E4A78DCC-CA9E-4F7A-9FB6-29756D78B7E1}" dt="2023-05-24T11:49:07.403" v="2887" actId="1076"/>
          <ac:picMkLst>
            <pc:docMk/>
            <pc:sldMk cId="1561421682" sldId="561"/>
            <ac:picMk id="8" creationId="{C8268DA1-393B-500A-71FC-9A8303C9818C}"/>
          </ac:picMkLst>
        </pc:picChg>
      </pc:sldChg>
      <pc:sldChg chg="del">
        <pc:chgData name="Vlad-Costin Musat" userId="b297da41-d022-469d-99f3-b1c86ba895c8" providerId="ADAL" clId="{E4A78DCC-CA9E-4F7A-9FB6-29756D78B7E1}" dt="2023-05-03T07:45:28.199" v="29" actId="47"/>
        <pc:sldMkLst>
          <pc:docMk/>
          <pc:sldMk cId="194123089" sldId="562"/>
        </pc:sldMkLst>
      </pc:sldChg>
      <pc:sldChg chg="addSp delSp modSp add del mod">
        <pc:chgData name="Vlad-Costin Musat" userId="b297da41-d022-469d-99f3-b1c86ba895c8" providerId="ADAL" clId="{E4A78DCC-CA9E-4F7A-9FB6-29756D78B7E1}" dt="2023-05-26T13:21:41.906" v="4042" actId="47"/>
        <pc:sldMkLst>
          <pc:docMk/>
          <pc:sldMk cId="2961663618" sldId="562"/>
        </pc:sldMkLst>
        <pc:spChg chg="del">
          <ac:chgData name="Vlad-Costin Musat" userId="b297da41-d022-469d-99f3-b1c86ba895c8" providerId="ADAL" clId="{E4A78DCC-CA9E-4F7A-9FB6-29756D78B7E1}" dt="2023-05-24T11:58:59.535" v="3272"/>
          <ac:spMkLst>
            <pc:docMk/>
            <pc:sldMk cId="2961663618" sldId="562"/>
            <ac:spMk id="2" creationId="{2142DD47-C756-2A71-70F6-B09F34EC4A58}"/>
          </ac:spMkLst>
        </pc:spChg>
        <pc:spChg chg="mod">
          <ac:chgData name="Vlad-Costin Musat" userId="b297da41-d022-469d-99f3-b1c86ba895c8" providerId="ADAL" clId="{E4A78DCC-CA9E-4F7A-9FB6-29756D78B7E1}" dt="2023-05-24T11:58:27.697" v="3253" actId="20577"/>
          <ac:spMkLst>
            <pc:docMk/>
            <pc:sldMk cId="2961663618" sldId="562"/>
            <ac:spMk id="3" creationId="{CF2EFA92-46BE-4096-81F9-7D2855CB3C36}"/>
          </ac:spMkLst>
        </pc:spChg>
        <pc:spChg chg="add del mod">
          <ac:chgData name="Vlad-Costin Musat" userId="b297da41-d022-469d-99f3-b1c86ba895c8" providerId="ADAL" clId="{E4A78DCC-CA9E-4F7A-9FB6-29756D78B7E1}" dt="2023-05-24T11:59:12.165" v="3279" actId="478"/>
          <ac:spMkLst>
            <pc:docMk/>
            <pc:sldMk cId="2961663618" sldId="562"/>
            <ac:spMk id="12" creationId="{1220C949-D2A5-5D9C-3F87-22E1683B3DD4}"/>
          </ac:spMkLst>
        </pc:spChg>
        <pc:graphicFrameChg chg="add mod modGraphic">
          <ac:chgData name="Vlad-Costin Musat" userId="b297da41-d022-469d-99f3-b1c86ba895c8" providerId="ADAL" clId="{E4A78DCC-CA9E-4F7A-9FB6-29756D78B7E1}" dt="2023-05-24T12:26:01.760" v="3676" actId="20577"/>
          <ac:graphicFrameMkLst>
            <pc:docMk/>
            <pc:sldMk cId="2961663618" sldId="562"/>
            <ac:graphicFrameMk id="8" creationId="{AD46B819-5DB9-99D1-A4ED-820D156E3356}"/>
          </ac:graphicFrameMkLst>
        </pc:graphicFrameChg>
        <pc:picChg chg="add del mod">
          <ac:chgData name="Vlad-Costin Musat" userId="b297da41-d022-469d-99f3-b1c86ba895c8" providerId="ADAL" clId="{E4A78DCC-CA9E-4F7A-9FB6-29756D78B7E1}" dt="2023-05-24T11:59:19.948" v="3284" actId="14826"/>
          <ac:picMkLst>
            <pc:docMk/>
            <pc:sldMk cId="2961663618" sldId="562"/>
            <ac:picMk id="7" creationId="{5E3E4762-5C43-9A66-9353-4EA2A7061EF4}"/>
          </ac:picMkLst>
        </pc:picChg>
        <pc:picChg chg="add del mod">
          <ac:chgData name="Vlad-Costin Musat" userId="b297da41-d022-469d-99f3-b1c86ba895c8" providerId="ADAL" clId="{E4A78DCC-CA9E-4F7A-9FB6-29756D78B7E1}" dt="2023-05-24T11:59:02.691" v="3275" actId="21"/>
          <ac:picMkLst>
            <pc:docMk/>
            <pc:sldMk cId="2961663618" sldId="562"/>
            <ac:picMk id="10" creationId="{A5589228-E9CB-F909-F783-D32828AC1457}"/>
          </ac:picMkLst>
        </pc:picChg>
        <pc:picChg chg="add del mod">
          <ac:chgData name="Vlad-Costin Musat" userId="b297da41-d022-469d-99f3-b1c86ba895c8" providerId="ADAL" clId="{E4A78DCC-CA9E-4F7A-9FB6-29756D78B7E1}" dt="2023-05-24T11:59:16.505" v="3283" actId="21"/>
          <ac:picMkLst>
            <pc:docMk/>
            <pc:sldMk cId="2961663618" sldId="562"/>
            <ac:picMk id="14" creationId="{351D97FE-411F-EC46-EDCB-EE75EAF2DEF0}"/>
          </ac:picMkLst>
        </pc:picChg>
      </pc:sldChg>
      <pc:sldChg chg="del">
        <pc:chgData name="Vlad-Costin Musat" userId="b297da41-d022-469d-99f3-b1c86ba895c8" providerId="ADAL" clId="{E4A78DCC-CA9E-4F7A-9FB6-29756D78B7E1}" dt="2023-05-03T07:45:28.199" v="29" actId="47"/>
        <pc:sldMkLst>
          <pc:docMk/>
          <pc:sldMk cId="370696023" sldId="563"/>
        </pc:sldMkLst>
      </pc:sldChg>
      <pc:sldChg chg="addSp delSp modSp add del mod">
        <pc:chgData name="Vlad-Costin Musat" userId="b297da41-d022-469d-99f3-b1c86ba895c8" providerId="ADAL" clId="{E4A78DCC-CA9E-4F7A-9FB6-29756D78B7E1}" dt="2023-05-26T13:21:41.906" v="4042" actId="47"/>
        <pc:sldMkLst>
          <pc:docMk/>
          <pc:sldMk cId="1335280308" sldId="563"/>
        </pc:sldMkLst>
        <pc:spChg chg="del">
          <ac:chgData name="Vlad-Costin Musat" userId="b297da41-d022-469d-99f3-b1c86ba895c8" providerId="ADAL" clId="{E4A78DCC-CA9E-4F7A-9FB6-29756D78B7E1}" dt="2023-05-24T11:58:11.751" v="3230" actId="478"/>
          <ac:spMkLst>
            <pc:docMk/>
            <pc:sldMk cId="1335280308" sldId="563"/>
            <ac:spMk id="2" creationId="{2142DD47-C756-2A71-70F6-B09F34EC4A58}"/>
          </ac:spMkLst>
        </pc:spChg>
        <pc:spChg chg="mod">
          <ac:chgData name="Vlad-Costin Musat" userId="b297da41-d022-469d-99f3-b1c86ba895c8" providerId="ADAL" clId="{E4A78DCC-CA9E-4F7A-9FB6-29756D78B7E1}" dt="2023-05-24T11:58:32.773" v="3262" actId="20577"/>
          <ac:spMkLst>
            <pc:docMk/>
            <pc:sldMk cId="1335280308" sldId="563"/>
            <ac:spMk id="3" creationId="{CF2EFA92-46BE-4096-81F9-7D2855CB3C36}"/>
          </ac:spMkLst>
        </pc:spChg>
        <pc:graphicFrameChg chg="add mod modGraphic">
          <ac:chgData name="Vlad-Costin Musat" userId="b297da41-d022-469d-99f3-b1c86ba895c8" providerId="ADAL" clId="{E4A78DCC-CA9E-4F7A-9FB6-29756D78B7E1}" dt="2023-05-24T12:25:49.908" v="3650" actId="20577"/>
          <ac:graphicFrameMkLst>
            <pc:docMk/>
            <pc:sldMk cId="1335280308" sldId="563"/>
            <ac:graphicFrameMk id="8" creationId="{62B0F834-5BFC-5B58-B387-6ABD93C7C635}"/>
          </ac:graphicFrameMkLst>
        </pc:graphicFrameChg>
        <pc:picChg chg="add mod">
          <ac:chgData name="Vlad-Costin Musat" userId="b297da41-d022-469d-99f3-b1c86ba895c8" providerId="ADAL" clId="{E4A78DCC-CA9E-4F7A-9FB6-29756D78B7E1}" dt="2023-05-24T11:59:29.072" v="3289" actId="14826"/>
          <ac:picMkLst>
            <pc:docMk/>
            <pc:sldMk cId="1335280308" sldId="563"/>
            <ac:picMk id="7" creationId="{C75D6120-6E02-2200-85BC-7AD85DE56D70}"/>
          </ac:picMkLst>
        </pc:picChg>
        <pc:picChg chg="add del mod">
          <ac:chgData name="Vlad-Costin Musat" userId="b297da41-d022-469d-99f3-b1c86ba895c8" providerId="ADAL" clId="{E4A78DCC-CA9E-4F7A-9FB6-29756D78B7E1}" dt="2023-05-24T11:59:25.444" v="3288" actId="21"/>
          <ac:picMkLst>
            <pc:docMk/>
            <pc:sldMk cId="1335280308" sldId="563"/>
            <ac:picMk id="10" creationId="{A527034B-126D-F92E-62DC-B89191D3D678}"/>
          </ac:picMkLst>
        </pc:picChg>
      </pc:sldChg>
      <pc:sldChg chg="addSp delSp modSp add del mod">
        <pc:chgData name="Vlad-Costin Musat" userId="b297da41-d022-469d-99f3-b1c86ba895c8" providerId="ADAL" clId="{E4A78DCC-CA9E-4F7A-9FB6-29756D78B7E1}" dt="2023-05-26T13:21:41.906" v="4042" actId="47"/>
        <pc:sldMkLst>
          <pc:docMk/>
          <pc:sldMk cId="1452228663" sldId="564"/>
        </pc:sldMkLst>
        <pc:spChg chg="del">
          <ac:chgData name="Vlad-Costin Musat" userId="b297da41-d022-469d-99f3-b1c86ba895c8" providerId="ADAL" clId="{E4A78DCC-CA9E-4F7A-9FB6-29756D78B7E1}" dt="2023-05-24T11:58:15.929" v="3232" actId="478"/>
          <ac:spMkLst>
            <pc:docMk/>
            <pc:sldMk cId="1452228663" sldId="564"/>
            <ac:spMk id="2" creationId="{2142DD47-C756-2A71-70F6-B09F34EC4A58}"/>
          </ac:spMkLst>
        </pc:spChg>
        <pc:spChg chg="mod">
          <ac:chgData name="Vlad-Costin Musat" userId="b297da41-d022-469d-99f3-b1c86ba895c8" providerId="ADAL" clId="{E4A78DCC-CA9E-4F7A-9FB6-29756D78B7E1}" dt="2023-05-24T11:58:38.448" v="3271" actId="20577"/>
          <ac:spMkLst>
            <pc:docMk/>
            <pc:sldMk cId="1452228663" sldId="564"/>
            <ac:spMk id="3" creationId="{CF2EFA92-46BE-4096-81F9-7D2855CB3C36}"/>
          </ac:spMkLst>
        </pc:spChg>
        <pc:graphicFrameChg chg="add mod modGraphic">
          <ac:chgData name="Vlad-Costin Musat" userId="b297da41-d022-469d-99f3-b1c86ba895c8" providerId="ADAL" clId="{E4A78DCC-CA9E-4F7A-9FB6-29756D78B7E1}" dt="2023-05-24T12:25:37.580" v="3627" actId="20577"/>
          <ac:graphicFrameMkLst>
            <pc:docMk/>
            <pc:sldMk cId="1452228663" sldId="564"/>
            <ac:graphicFrameMk id="8" creationId="{FF751857-98AF-8976-56FD-3AF1EE87C488}"/>
          </ac:graphicFrameMkLst>
        </pc:graphicFrameChg>
        <pc:picChg chg="add mod">
          <ac:chgData name="Vlad-Costin Musat" userId="b297da41-d022-469d-99f3-b1c86ba895c8" providerId="ADAL" clId="{E4A78DCC-CA9E-4F7A-9FB6-29756D78B7E1}" dt="2023-05-24T11:59:36.609" v="3294" actId="14826"/>
          <ac:picMkLst>
            <pc:docMk/>
            <pc:sldMk cId="1452228663" sldId="564"/>
            <ac:picMk id="7" creationId="{1F53E062-43BB-5974-116A-6D86BB3BF66A}"/>
          </ac:picMkLst>
        </pc:picChg>
        <pc:picChg chg="add del mod">
          <ac:chgData name="Vlad-Costin Musat" userId="b297da41-d022-469d-99f3-b1c86ba895c8" providerId="ADAL" clId="{E4A78DCC-CA9E-4F7A-9FB6-29756D78B7E1}" dt="2023-05-24T11:59:33.112" v="3293" actId="21"/>
          <ac:picMkLst>
            <pc:docMk/>
            <pc:sldMk cId="1452228663" sldId="564"/>
            <ac:picMk id="10" creationId="{A68DF4F1-5495-31B4-15ED-26D3DEB1C094}"/>
          </ac:picMkLst>
        </pc:picChg>
      </pc:sldChg>
      <pc:sldChg chg="del">
        <pc:chgData name="Vlad-Costin Musat" userId="b297da41-d022-469d-99f3-b1c86ba895c8" providerId="ADAL" clId="{E4A78DCC-CA9E-4F7A-9FB6-29756D78B7E1}" dt="2023-05-03T07:45:28.199" v="29" actId="47"/>
        <pc:sldMkLst>
          <pc:docMk/>
          <pc:sldMk cId="2523040384" sldId="564"/>
        </pc:sldMkLst>
      </pc:sldChg>
      <pc:sldChg chg="del">
        <pc:chgData name="Vlad-Costin Musat" userId="b297da41-d022-469d-99f3-b1c86ba895c8" providerId="ADAL" clId="{E4A78DCC-CA9E-4F7A-9FB6-29756D78B7E1}" dt="2023-05-03T07:45:28.199" v="29" actId="47"/>
        <pc:sldMkLst>
          <pc:docMk/>
          <pc:sldMk cId="15026780" sldId="565"/>
        </pc:sldMkLst>
      </pc:sldChg>
      <pc:sldChg chg="addSp delSp modSp new mod ord">
        <pc:chgData name="Vlad-Costin Musat" userId="b297da41-d022-469d-99f3-b1c86ba895c8" providerId="ADAL" clId="{E4A78DCC-CA9E-4F7A-9FB6-29756D78B7E1}" dt="2023-05-31T08:14:28.038" v="6750" actId="20577"/>
        <pc:sldMkLst>
          <pc:docMk/>
          <pc:sldMk cId="1965297912" sldId="565"/>
        </pc:sldMkLst>
        <pc:spChg chg="del">
          <ac:chgData name="Vlad-Costin Musat" userId="b297da41-d022-469d-99f3-b1c86ba895c8" providerId="ADAL" clId="{E4A78DCC-CA9E-4F7A-9FB6-29756D78B7E1}" dt="2023-05-26T12:47:59.260" v="3746"/>
          <ac:spMkLst>
            <pc:docMk/>
            <pc:sldMk cId="1965297912" sldId="565"/>
            <ac:spMk id="2" creationId="{1A316F37-4D31-30F2-634A-41D1274F4C4A}"/>
          </ac:spMkLst>
        </pc:spChg>
        <pc:spChg chg="add mod">
          <ac:chgData name="Vlad-Costin Musat" userId="b297da41-d022-469d-99f3-b1c86ba895c8" providerId="ADAL" clId="{E4A78DCC-CA9E-4F7A-9FB6-29756D78B7E1}" dt="2023-05-31T08:03:21.430" v="6397" actId="1035"/>
          <ac:spMkLst>
            <pc:docMk/>
            <pc:sldMk cId="1965297912" sldId="565"/>
            <ac:spMk id="2" creationId="{C1B17310-DE92-B3B0-6E22-5A69CA046C63}"/>
          </ac:spMkLst>
        </pc:spChg>
        <pc:spChg chg="mod">
          <ac:chgData name="Vlad-Costin Musat" userId="b297da41-d022-469d-99f3-b1c86ba895c8" providerId="ADAL" clId="{E4A78DCC-CA9E-4F7A-9FB6-29756D78B7E1}" dt="2023-05-30T16:21:58.895" v="6229" actId="20577"/>
          <ac:spMkLst>
            <pc:docMk/>
            <pc:sldMk cId="1965297912" sldId="565"/>
            <ac:spMk id="3" creationId="{192CC5D1-7FE7-DFE6-E2EA-A0DF28F08F4E}"/>
          </ac:spMkLst>
        </pc:spChg>
        <pc:spChg chg="add del mod">
          <ac:chgData name="Vlad-Costin Musat" userId="b297da41-d022-469d-99f3-b1c86ba895c8" providerId="ADAL" clId="{E4A78DCC-CA9E-4F7A-9FB6-29756D78B7E1}" dt="2023-05-26T13:08:36.287" v="3811" actId="478"/>
          <ac:spMkLst>
            <pc:docMk/>
            <pc:sldMk cId="1965297912" sldId="565"/>
            <ac:spMk id="11" creationId="{1975BE72-772A-AE37-7AC2-AE9E077A11EA}"/>
          </ac:spMkLst>
        </pc:spChg>
        <pc:spChg chg="add del mod">
          <ac:chgData name="Vlad-Costin Musat" userId="b297da41-d022-469d-99f3-b1c86ba895c8" providerId="ADAL" clId="{E4A78DCC-CA9E-4F7A-9FB6-29756D78B7E1}" dt="2023-05-26T13:29:29.958" v="4252"/>
          <ac:spMkLst>
            <pc:docMk/>
            <pc:sldMk cId="1965297912" sldId="565"/>
            <ac:spMk id="13" creationId="{4BFD74B1-AD7D-D025-554D-5345444D58F9}"/>
          </ac:spMkLst>
        </pc:spChg>
        <pc:spChg chg="add mod">
          <ac:chgData name="Vlad-Costin Musat" userId="b297da41-d022-469d-99f3-b1c86ba895c8" providerId="ADAL" clId="{E4A78DCC-CA9E-4F7A-9FB6-29756D78B7E1}" dt="2023-05-31T08:03:08.387" v="6387" actId="1036"/>
          <ac:spMkLst>
            <pc:docMk/>
            <pc:sldMk cId="1965297912" sldId="565"/>
            <ac:spMk id="16" creationId="{CC087F36-576D-A55A-601B-F37DB29D779D}"/>
          </ac:spMkLst>
        </pc:spChg>
        <pc:spChg chg="add mod">
          <ac:chgData name="Vlad-Costin Musat" userId="b297da41-d022-469d-99f3-b1c86ba895c8" providerId="ADAL" clId="{E4A78DCC-CA9E-4F7A-9FB6-29756D78B7E1}" dt="2023-05-31T08:03:08.387" v="6387" actId="1036"/>
          <ac:spMkLst>
            <pc:docMk/>
            <pc:sldMk cId="1965297912" sldId="565"/>
            <ac:spMk id="17" creationId="{012966AD-8F6A-1014-1A15-BCAED8B049A7}"/>
          </ac:spMkLst>
        </pc:spChg>
        <pc:spChg chg="add del mod">
          <ac:chgData name="Vlad-Costin Musat" userId="b297da41-d022-469d-99f3-b1c86ba895c8" providerId="ADAL" clId="{E4A78DCC-CA9E-4F7A-9FB6-29756D78B7E1}" dt="2023-05-26T14:56:23.092" v="4301" actId="478"/>
          <ac:spMkLst>
            <pc:docMk/>
            <pc:sldMk cId="1965297912" sldId="565"/>
            <ac:spMk id="18" creationId="{C5218B46-32C3-F868-93AC-629BCCA4599C}"/>
          </ac:spMkLst>
        </pc:spChg>
        <pc:spChg chg="add del mod">
          <ac:chgData name="Vlad-Costin Musat" userId="b297da41-d022-469d-99f3-b1c86ba895c8" providerId="ADAL" clId="{E4A78DCC-CA9E-4F7A-9FB6-29756D78B7E1}" dt="2023-05-26T14:56:23.092" v="4301" actId="478"/>
          <ac:spMkLst>
            <pc:docMk/>
            <pc:sldMk cId="1965297912" sldId="565"/>
            <ac:spMk id="19" creationId="{C362B9A9-4EF4-5AF7-D692-90DA71E36D39}"/>
          </ac:spMkLst>
        </pc:spChg>
        <pc:spChg chg="add del mod">
          <ac:chgData name="Vlad-Costin Musat" userId="b297da41-d022-469d-99f3-b1c86ba895c8" providerId="ADAL" clId="{E4A78DCC-CA9E-4F7A-9FB6-29756D78B7E1}" dt="2023-05-26T14:55:45.899" v="4290" actId="478"/>
          <ac:spMkLst>
            <pc:docMk/>
            <pc:sldMk cId="1965297912" sldId="565"/>
            <ac:spMk id="20" creationId="{15C73A8F-0E61-6CA3-88AF-F3FB127E4398}"/>
          </ac:spMkLst>
        </pc:spChg>
        <pc:spChg chg="add del mod">
          <ac:chgData name="Vlad-Costin Musat" userId="b297da41-d022-469d-99f3-b1c86ba895c8" providerId="ADAL" clId="{E4A78DCC-CA9E-4F7A-9FB6-29756D78B7E1}" dt="2023-05-26T14:55:45.899" v="4290" actId="478"/>
          <ac:spMkLst>
            <pc:docMk/>
            <pc:sldMk cId="1965297912" sldId="565"/>
            <ac:spMk id="21" creationId="{AE6E6931-1A98-4BC0-DDDE-B1E843EBB1AF}"/>
          </ac:spMkLst>
        </pc:spChg>
        <pc:spChg chg="add mod">
          <ac:chgData name="Vlad-Costin Musat" userId="b297da41-d022-469d-99f3-b1c86ba895c8" providerId="ADAL" clId="{E4A78DCC-CA9E-4F7A-9FB6-29756D78B7E1}" dt="2023-05-31T08:03:08.387" v="6387" actId="1036"/>
          <ac:spMkLst>
            <pc:docMk/>
            <pc:sldMk cId="1965297912" sldId="565"/>
            <ac:spMk id="22" creationId="{2FE503E4-B591-CE52-30C0-1A73738EA9F1}"/>
          </ac:spMkLst>
        </pc:spChg>
        <pc:spChg chg="add mod">
          <ac:chgData name="Vlad-Costin Musat" userId="b297da41-d022-469d-99f3-b1c86ba895c8" providerId="ADAL" clId="{E4A78DCC-CA9E-4F7A-9FB6-29756D78B7E1}" dt="2023-05-31T08:03:08.387" v="6387" actId="1036"/>
          <ac:spMkLst>
            <pc:docMk/>
            <pc:sldMk cId="1965297912" sldId="565"/>
            <ac:spMk id="23" creationId="{BA79E29A-EAC9-E03D-4C2E-A5B8BB7125A0}"/>
          </ac:spMkLst>
        </pc:spChg>
        <pc:spChg chg="add mod">
          <ac:chgData name="Vlad-Costin Musat" userId="b297da41-d022-469d-99f3-b1c86ba895c8" providerId="ADAL" clId="{E4A78DCC-CA9E-4F7A-9FB6-29756D78B7E1}" dt="2023-05-31T08:03:08.387" v="6387" actId="1036"/>
          <ac:spMkLst>
            <pc:docMk/>
            <pc:sldMk cId="1965297912" sldId="565"/>
            <ac:spMk id="24" creationId="{400B6B93-2525-4C82-30B3-C7758A33C0C1}"/>
          </ac:spMkLst>
        </pc:spChg>
        <pc:spChg chg="add mod">
          <ac:chgData name="Vlad-Costin Musat" userId="b297da41-d022-469d-99f3-b1c86ba895c8" providerId="ADAL" clId="{E4A78DCC-CA9E-4F7A-9FB6-29756D78B7E1}" dt="2023-05-31T08:03:08.387" v="6387" actId="1036"/>
          <ac:spMkLst>
            <pc:docMk/>
            <pc:sldMk cId="1965297912" sldId="565"/>
            <ac:spMk id="25" creationId="{DD4FC0F0-DEE1-4B6B-7CE5-691038E5E6A2}"/>
          </ac:spMkLst>
        </pc:spChg>
        <pc:spChg chg="add mod">
          <ac:chgData name="Vlad-Costin Musat" userId="b297da41-d022-469d-99f3-b1c86ba895c8" providerId="ADAL" clId="{E4A78DCC-CA9E-4F7A-9FB6-29756D78B7E1}" dt="2023-05-31T08:03:08.387" v="6387" actId="1036"/>
          <ac:spMkLst>
            <pc:docMk/>
            <pc:sldMk cId="1965297912" sldId="565"/>
            <ac:spMk id="26" creationId="{4105260D-2AF2-CEF0-CC85-087D784B0D85}"/>
          </ac:spMkLst>
        </pc:spChg>
        <pc:spChg chg="add mod">
          <ac:chgData name="Vlad-Costin Musat" userId="b297da41-d022-469d-99f3-b1c86ba895c8" providerId="ADAL" clId="{E4A78DCC-CA9E-4F7A-9FB6-29756D78B7E1}" dt="2023-05-31T08:03:08.387" v="6387" actId="1036"/>
          <ac:spMkLst>
            <pc:docMk/>
            <pc:sldMk cId="1965297912" sldId="565"/>
            <ac:spMk id="27" creationId="{E56449F5-1441-5EB4-F3B6-CFD18DFF5EBB}"/>
          </ac:spMkLst>
        </pc:spChg>
        <pc:spChg chg="add mod">
          <ac:chgData name="Vlad-Costin Musat" userId="b297da41-d022-469d-99f3-b1c86ba895c8" providerId="ADAL" clId="{E4A78DCC-CA9E-4F7A-9FB6-29756D78B7E1}" dt="2023-05-31T08:03:08.387" v="6387" actId="1036"/>
          <ac:spMkLst>
            <pc:docMk/>
            <pc:sldMk cId="1965297912" sldId="565"/>
            <ac:spMk id="28" creationId="{325DF014-C124-0672-9067-3724A1CFF3A4}"/>
          </ac:spMkLst>
        </pc:spChg>
        <pc:spChg chg="add mod">
          <ac:chgData name="Vlad-Costin Musat" userId="b297da41-d022-469d-99f3-b1c86ba895c8" providerId="ADAL" clId="{E4A78DCC-CA9E-4F7A-9FB6-29756D78B7E1}" dt="2023-05-31T08:03:08.387" v="6387" actId="1036"/>
          <ac:spMkLst>
            <pc:docMk/>
            <pc:sldMk cId="1965297912" sldId="565"/>
            <ac:spMk id="29" creationId="{FEAA61AA-B404-120A-1E68-D66CFED20C10}"/>
          </ac:spMkLst>
        </pc:spChg>
        <pc:graphicFrameChg chg="add mod modGraphic">
          <ac:chgData name="Vlad-Costin Musat" userId="b297da41-d022-469d-99f3-b1c86ba895c8" providerId="ADAL" clId="{E4A78DCC-CA9E-4F7A-9FB6-29756D78B7E1}" dt="2023-05-31T08:14:28.038" v="6750" actId="20577"/>
          <ac:graphicFrameMkLst>
            <pc:docMk/>
            <pc:sldMk cId="1965297912" sldId="565"/>
            <ac:graphicFrameMk id="9" creationId="{87B88E42-3071-9FA7-833C-564A32CC0373}"/>
          </ac:graphicFrameMkLst>
        </pc:graphicFrameChg>
        <pc:picChg chg="add del mod">
          <ac:chgData name="Vlad-Costin Musat" userId="b297da41-d022-469d-99f3-b1c86ba895c8" providerId="ADAL" clId="{E4A78DCC-CA9E-4F7A-9FB6-29756D78B7E1}" dt="2023-05-26T13:29:29.488" v="4251" actId="478"/>
          <ac:picMkLst>
            <pc:docMk/>
            <pc:sldMk cId="1965297912" sldId="565"/>
            <ac:picMk id="8" creationId="{B21F297F-0E97-A515-0757-98DC5401D541}"/>
          </ac:picMkLst>
        </pc:picChg>
        <pc:picChg chg="add del mod">
          <ac:chgData name="Vlad-Costin Musat" userId="b297da41-d022-469d-99f3-b1c86ba895c8" providerId="ADAL" clId="{E4A78DCC-CA9E-4F7A-9FB6-29756D78B7E1}" dt="2023-05-31T08:02:52.370" v="6360" actId="478"/>
          <ac:picMkLst>
            <pc:docMk/>
            <pc:sldMk cId="1965297912" sldId="565"/>
            <ac:picMk id="10" creationId="{82D3C115-8B5F-5D47-3D9C-C0B2399EB60C}"/>
          </ac:picMkLst>
        </pc:picChg>
        <pc:picChg chg="add mod ord">
          <ac:chgData name="Vlad-Costin Musat" userId="b297da41-d022-469d-99f3-b1c86ba895c8" providerId="ADAL" clId="{E4A78DCC-CA9E-4F7A-9FB6-29756D78B7E1}" dt="2023-05-31T08:02:55.982" v="6361" actId="14826"/>
          <ac:picMkLst>
            <pc:docMk/>
            <pc:sldMk cId="1965297912" sldId="565"/>
            <ac:picMk id="15" creationId="{7C90A012-2BCE-2D4E-3969-BF0494C93E65}"/>
          </ac:picMkLst>
        </pc:picChg>
        <pc:cxnChg chg="add mod">
          <ac:chgData name="Vlad-Costin Musat" userId="b297da41-d022-469d-99f3-b1c86ba895c8" providerId="ADAL" clId="{E4A78DCC-CA9E-4F7A-9FB6-29756D78B7E1}" dt="2023-05-31T08:03:21.430" v="6397" actId="1035"/>
          <ac:cxnSpMkLst>
            <pc:docMk/>
            <pc:sldMk cId="1965297912" sldId="565"/>
            <ac:cxnSpMk id="8" creationId="{8200431C-938C-7493-FF68-91A93F97BE30}"/>
          </ac:cxnSpMkLst>
        </pc:cxnChg>
      </pc:sldChg>
      <pc:sldChg chg="del">
        <pc:chgData name="Vlad-Costin Musat" userId="b297da41-d022-469d-99f3-b1c86ba895c8" providerId="ADAL" clId="{E4A78DCC-CA9E-4F7A-9FB6-29756D78B7E1}" dt="2023-05-03T07:45:28.199" v="29" actId="47"/>
        <pc:sldMkLst>
          <pc:docMk/>
          <pc:sldMk cId="924134476" sldId="566"/>
        </pc:sldMkLst>
      </pc:sldChg>
      <pc:sldChg chg="addSp delSp modSp new mod">
        <pc:chgData name="Vlad-Costin Musat" userId="b297da41-d022-469d-99f3-b1c86ba895c8" providerId="ADAL" clId="{E4A78DCC-CA9E-4F7A-9FB6-29756D78B7E1}" dt="2023-05-31T09:15:25.006" v="6956" actId="20577"/>
        <pc:sldMkLst>
          <pc:docMk/>
          <pc:sldMk cId="960384087" sldId="566"/>
        </pc:sldMkLst>
        <pc:spChg chg="del mod">
          <ac:chgData name="Vlad-Costin Musat" userId="b297da41-d022-469d-99f3-b1c86ba895c8" providerId="ADAL" clId="{E4A78DCC-CA9E-4F7A-9FB6-29756D78B7E1}" dt="2023-05-26T15:30:02.219" v="4363"/>
          <ac:spMkLst>
            <pc:docMk/>
            <pc:sldMk cId="960384087" sldId="566"/>
            <ac:spMk id="2" creationId="{B02B6988-3E16-223C-E0EA-A7A3A247C217}"/>
          </ac:spMkLst>
        </pc:spChg>
        <pc:spChg chg="mod">
          <ac:chgData name="Vlad-Costin Musat" userId="b297da41-d022-469d-99f3-b1c86ba895c8" providerId="ADAL" clId="{E4A78DCC-CA9E-4F7A-9FB6-29756D78B7E1}" dt="2023-05-31T09:15:25.006" v="6956" actId="20577"/>
          <ac:spMkLst>
            <pc:docMk/>
            <pc:sldMk cId="960384087" sldId="566"/>
            <ac:spMk id="3" creationId="{8C55F1EF-DE7F-A939-291B-D4B0FF4CBF00}"/>
          </ac:spMkLst>
        </pc:spChg>
        <pc:spChg chg="add mod">
          <ac:chgData name="Vlad-Costin Musat" userId="b297da41-d022-469d-99f3-b1c86ba895c8" providerId="ADAL" clId="{E4A78DCC-CA9E-4F7A-9FB6-29756D78B7E1}" dt="2023-05-31T08:16:52.368" v="6787" actId="1038"/>
          <ac:spMkLst>
            <pc:docMk/>
            <pc:sldMk cId="960384087" sldId="566"/>
            <ac:spMk id="8" creationId="{7F533958-14EF-B28A-DEB9-EB24AEEF2AA8}"/>
          </ac:spMkLst>
        </pc:spChg>
        <pc:spChg chg="add del mod">
          <ac:chgData name="Vlad-Costin Musat" userId="b297da41-d022-469d-99f3-b1c86ba895c8" providerId="ADAL" clId="{E4A78DCC-CA9E-4F7A-9FB6-29756D78B7E1}" dt="2023-05-26T15:30:23.128" v="4365"/>
          <ac:spMkLst>
            <pc:docMk/>
            <pc:sldMk cId="960384087" sldId="566"/>
            <ac:spMk id="10" creationId="{479B9659-F7DF-F7EB-5D02-AAD698576133}"/>
          </ac:spMkLst>
        </pc:spChg>
        <pc:spChg chg="add mod">
          <ac:chgData name="Vlad-Costin Musat" userId="b297da41-d022-469d-99f3-b1c86ba895c8" providerId="ADAL" clId="{E4A78DCC-CA9E-4F7A-9FB6-29756D78B7E1}" dt="2023-05-30T14:16:29.750" v="4559" actId="20577"/>
          <ac:spMkLst>
            <pc:docMk/>
            <pc:sldMk cId="960384087" sldId="566"/>
            <ac:spMk id="17" creationId="{83FA6443-8D46-306A-AA4A-898E3755E114}"/>
          </ac:spMkLst>
        </pc:spChg>
        <pc:spChg chg="add del mod">
          <ac:chgData name="Vlad-Costin Musat" userId="b297da41-d022-469d-99f3-b1c86ba895c8" providerId="ADAL" clId="{E4A78DCC-CA9E-4F7A-9FB6-29756D78B7E1}" dt="2023-05-30T14:16:05.696" v="4547" actId="478"/>
          <ac:spMkLst>
            <pc:docMk/>
            <pc:sldMk cId="960384087" sldId="566"/>
            <ac:spMk id="18" creationId="{39C0F394-30A3-0818-48FD-5EA8546CBDF6}"/>
          </ac:spMkLst>
        </pc:spChg>
        <pc:graphicFrameChg chg="add mod modGraphic">
          <ac:chgData name="Vlad-Costin Musat" userId="b297da41-d022-469d-99f3-b1c86ba895c8" providerId="ADAL" clId="{E4A78DCC-CA9E-4F7A-9FB6-29756D78B7E1}" dt="2023-05-31T07:14:00.398" v="6280" actId="20577"/>
          <ac:graphicFrameMkLst>
            <pc:docMk/>
            <pc:sldMk cId="960384087" sldId="566"/>
            <ac:graphicFrameMk id="21" creationId="{5A2A4061-F412-4CE2-A9D1-1EF9A9A651F1}"/>
          </ac:graphicFrameMkLst>
        </pc:graphicFrameChg>
        <pc:picChg chg="add mod">
          <ac:chgData name="Vlad-Costin Musat" userId="b297da41-d022-469d-99f3-b1c86ba895c8" providerId="ADAL" clId="{E4A78DCC-CA9E-4F7A-9FB6-29756D78B7E1}" dt="2023-05-30T16:18:55.794" v="6155" actId="1076"/>
          <ac:picMkLst>
            <pc:docMk/>
            <pc:sldMk cId="960384087" sldId="566"/>
            <ac:picMk id="7" creationId="{375E8C4D-5FE3-8C9D-CC3E-44E7D3C32045}"/>
          </ac:picMkLst>
        </pc:picChg>
        <pc:picChg chg="add del mod">
          <ac:chgData name="Vlad-Costin Musat" userId="b297da41-d022-469d-99f3-b1c86ba895c8" providerId="ADAL" clId="{E4A78DCC-CA9E-4F7A-9FB6-29756D78B7E1}" dt="2023-05-26T15:30:04.102" v="4364" actId="478"/>
          <ac:picMkLst>
            <pc:docMk/>
            <pc:sldMk cId="960384087" sldId="566"/>
            <ac:picMk id="8" creationId="{3EFA74C1-CA9D-5838-D51A-A4DFB1699486}"/>
          </ac:picMkLst>
        </pc:picChg>
        <pc:picChg chg="add mod">
          <ac:chgData name="Vlad-Costin Musat" userId="b297da41-d022-469d-99f3-b1c86ba895c8" providerId="ADAL" clId="{E4A78DCC-CA9E-4F7A-9FB6-29756D78B7E1}" dt="2023-05-30T14:16:14.267" v="4550" actId="1076"/>
          <ac:picMkLst>
            <pc:docMk/>
            <pc:sldMk cId="960384087" sldId="566"/>
            <ac:picMk id="12" creationId="{51710B6A-04D8-0001-101D-69CF0B777F12}"/>
          </ac:picMkLst>
        </pc:picChg>
        <pc:cxnChg chg="add mod">
          <ac:chgData name="Vlad-Costin Musat" userId="b297da41-d022-469d-99f3-b1c86ba895c8" providerId="ADAL" clId="{E4A78DCC-CA9E-4F7A-9FB6-29756D78B7E1}" dt="2023-05-31T08:16:41.153" v="6754" actId="14100"/>
          <ac:cxnSpMkLst>
            <pc:docMk/>
            <pc:sldMk cId="960384087" sldId="566"/>
            <ac:cxnSpMk id="2" creationId="{EC6229F6-867D-B341-92C8-459AAD82AFAA}"/>
          </ac:cxnSpMkLst>
        </pc:cxnChg>
        <pc:cxnChg chg="add mod">
          <ac:chgData name="Vlad-Costin Musat" userId="b297da41-d022-469d-99f3-b1c86ba895c8" providerId="ADAL" clId="{E4A78DCC-CA9E-4F7A-9FB6-29756D78B7E1}" dt="2023-05-30T14:16:39.159" v="4560" actId="14100"/>
          <ac:cxnSpMkLst>
            <pc:docMk/>
            <pc:sldMk cId="960384087" sldId="566"/>
            <ac:cxnSpMk id="14" creationId="{3BF9752E-C7C5-0B7E-08AA-213287A7F2A2}"/>
          </ac:cxnSpMkLst>
        </pc:cxnChg>
        <pc:cxnChg chg="add del mod">
          <ac:chgData name="Vlad-Costin Musat" userId="b297da41-d022-469d-99f3-b1c86ba895c8" providerId="ADAL" clId="{E4A78DCC-CA9E-4F7A-9FB6-29756D78B7E1}" dt="2023-05-30T14:16:03.674" v="4546" actId="478"/>
          <ac:cxnSpMkLst>
            <pc:docMk/>
            <pc:sldMk cId="960384087" sldId="566"/>
            <ac:cxnSpMk id="15" creationId="{05C28222-89FA-87FD-1B48-5FEE36475C2A}"/>
          </ac:cxnSpMkLst>
        </pc:cxnChg>
      </pc:sldChg>
      <pc:sldChg chg="new del">
        <pc:chgData name="Vlad-Costin Musat" userId="b297da41-d022-469d-99f3-b1c86ba895c8" providerId="ADAL" clId="{E4A78DCC-CA9E-4F7A-9FB6-29756D78B7E1}" dt="2023-05-26T15:26:44.509" v="4339" actId="680"/>
        <pc:sldMkLst>
          <pc:docMk/>
          <pc:sldMk cId="1935678520" sldId="566"/>
        </pc:sldMkLst>
      </pc:sldChg>
      <pc:sldChg chg="new del">
        <pc:chgData name="Vlad-Costin Musat" userId="b297da41-d022-469d-99f3-b1c86ba895c8" providerId="ADAL" clId="{E4A78DCC-CA9E-4F7A-9FB6-29756D78B7E1}" dt="2023-05-26T15:26:46.965" v="4341" actId="680"/>
        <pc:sldMkLst>
          <pc:docMk/>
          <pc:sldMk cId="4249476453" sldId="566"/>
        </pc:sldMkLst>
      </pc:sldChg>
      <pc:sldChg chg="addSp delSp modSp new mod ord">
        <pc:chgData name="Vlad-Costin Musat" userId="b297da41-d022-469d-99f3-b1c86ba895c8" providerId="ADAL" clId="{E4A78DCC-CA9E-4F7A-9FB6-29756D78B7E1}" dt="2023-05-31T08:52:08.122" v="6939"/>
        <pc:sldMkLst>
          <pc:docMk/>
          <pc:sldMk cId="1884768116" sldId="567"/>
        </pc:sldMkLst>
        <pc:spChg chg="del">
          <ac:chgData name="Vlad-Costin Musat" userId="b297da41-d022-469d-99f3-b1c86ba895c8" providerId="ADAL" clId="{E4A78DCC-CA9E-4F7A-9FB6-29756D78B7E1}" dt="2023-05-30T14:58:00.507" v="4599" actId="478"/>
          <ac:spMkLst>
            <pc:docMk/>
            <pc:sldMk cId="1884768116" sldId="567"/>
            <ac:spMk id="2" creationId="{4F9DAFF8-01E8-DFEB-8D89-05427AAE6F27}"/>
          </ac:spMkLst>
        </pc:spChg>
        <pc:spChg chg="mod">
          <ac:chgData name="Vlad-Costin Musat" userId="b297da41-d022-469d-99f3-b1c86ba895c8" providerId="ADAL" clId="{E4A78DCC-CA9E-4F7A-9FB6-29756D78B7E1}" dt="2023-05-30T14:57:54.521" v="4598" actId="20577"/>
          <ac:spMkLst>
            <pc:docMk/>
            <pc:sldMk cId="1884768116" sldId="567"/>
            <ac:spMk id="3" creationId="{AE949398-5412-69AA-5E93-CD238D99C2A3}"/>
          </ac:spMkLst>
        </pc:spChg>
        <pc:graphicFrameChg chg="add mod modGraphic">
          <ac:chgData name="Vlad-Costin Musat" userId="b297da41-d022-469d-99f3-b1c86ba895c8" providerId="ADAL" clId="{E4A78DCC-CA9E-4F7A-9FB6-29756D78B7E1}" dt="2023-05-30T16:17:59.941" v="6153" actId="14734"/>
          <ac:graphicFrameMkLst>
            <pc:docMk/>
            <pc:sldMk cId="1884768116" sldId="567"/>
            <ac:graphicFrameMk id="7" creationId="{3410FB2E-8F35-CB52-573C-7EBB55DAC4EF}"/>
          </ac:graphicFrameMkLst>
        </pc:graphicFrameChg>
      </pc:sldChg>
      <pc:sldChg chg="del">
        <pc:chgData name="Vlad-Costin Musat" userId="b297da41-d022-469d-99f3-b1c86ba895c8" providerId="ADAL" clId="{E4A78DCC-CA9E-4F7A-9FB6-29756D78B7E1}" dt="2023-05-03T07:45:28.199" v="29" actId="47"/>
        <pc:sldMkLst>
          <pc:docMk/>
          <pc:sldMk cId="3469927636" sldId="567"/>
        </pc:sldMkLst>
      </pc:sldChg>
      <pc:sldChg chg="addSp delSp modSp new mod">
        <pc:chgData name="Vlad-Costin Musat" userId="b297da41-d022-469d-99f3-b1c86ba895c8" providerId="ADAL" clId="{E4A78DCC-CA9E-4F7A-9FB6-29756D78B7E1}" dt="2023-05-30T16:43:20.102" v="6278" actId="14100"/>
        <pc:sldMkLst>
          <pc:docMk/>
          <pc:sldMk cId="731719129" sldId="568"/>
        </pc:sldMkLst>
        <pc:spChg chg="del">
          <ac:chgData name="Vlad-Costin Musat" userId="b297da41-d022-469d-99f3-b1c86ba895c8" providerId="ADAL" clId="{E4A78DCC-CA9E-4F7A-9FB6-29756D78B7E1}" dt="2023-05-30T15:15:36.236" v="5295" actId="478"/>
          <ac:spMkLst>
            <pc:docMk/>
            <pc:sldMk cId="731719129" sldId="568"/>
            <ac:spMk id="2" creationId="{FA3470ED-B2D4-9A29-3B2B-36F75240B145}"/>
          </ac:spMkLst>
        </pc:spChg>
        <pc:spChg chg="mod">
          <ac:chgData name="Vlad-Costin Musat" userId="b297da41-d022-469d-99f3-b1c86ba895c8" providerId="ADAL" clId="{E4A78DCC-CA9E-4F7A-9FB6-29756D78B7E1}" dt="2023-05-30T15:41:11.568" v="5679" actId="20577"/>
          <ac:spMkLst>
            <pc:docMk/>
            <pc:sldMk cId="731719129" sldId="568"/>
            <ac:spMk id="3" creationId="{A356207E-E113-6D98-456F-FFC92F2667AE}"/>
          </ac:spMkLst>
        </pc:spChg>
        <pc:spChg chg="add mod">
          <ac:chgData name="Vlad-Costin Musat" userId="b297da41-d022-469d-99f3-b1c86ba895c8" providerId="ADAL" clId="{E4A78DCC-CA9E-4F7A-9FB6-29756D78B7E1}" dt="2023-05-30T16:43:20.102" v="6278" actId="14100"/>
          <ac:spMkLst>
            <pc:docMk/>
            <pc:sldMk cId="731719129" sldId="568"/>
            <ac:spMk id="8" creationId="{6DFDCEED-09BB-6020-D279-F8D99495DE4A}"/>
          </ac:spMkLst>
        </pc:spChg>
        <pc:graphicFrameChg chg="add mod modGraphic">
          <ac:chgData name="Vlad-Costin Musat" userId="b297da41-d022-469d-99f3-b1c86ba895c8" providerId="ADAL" clId="{E4A78DCC-CA9E-4F7A-9FB6-29756D78B7E1}" dt="2023-05-30T16:20:03.558" v="6185" actId="20577"/>
          <ac:graphicFrameMkLst>
            <pc:docMk/>
            <pc:sldMk cId="731719129" sldId="568"/>
            <ac:graphicFrameMk id="7" creationId="{45E10E8D-81D1-2D3D-BF65-47827AF37D3D}"/>
          </ac:graphicFrameMkLst>
        </pc:graphicFrameChg>
      </pc:sldChg>
      <pc:sldChg chg="del">
        <pc:chgData name="Vlad-Costin Musat" userId="b297da41-d022-469d-99f3-b1c86ba895c8" providerId="ADAL" clId="{E4A78DCC-CA9E-4F7A-9FB6-29756D78B7E1}" dt="2023-05-03T07:45:28.199" v="29" actId="47"/>
        <pc:sldMkLst>
          <pc:docMk/>
          <pc:sldMk cId="1239548626" sldId="568"/>
        </pc:sldMkLst>
      </pc:sldChg>
      <pc:sldChg chg="addSp delSp modSp add mod">
        <pc:chgData name="Vlad-Costin Musat" userId="b297da41-d022-469d-99f3-b1c86ba895c8" providerId="ADAL" clId="{E4A78DCC-CA9E-4F7A-9FB6-29756D78B7E1}" dt="2023-05-31T07:36:33.683" v="6352" actId="20577"/>
        <pc:sldMkLst>
          <pc:docMk/>
          <pc:sldMk cId="2052523977" sldId="569"/>
        </pc:sldMkLst>
        <pc:spChg chg="mod">
          <ac:chgData name="Vlad-Costin Musat" userId="b297da41-d022-469d-99f3-b1c86ba895c8" providerId="ADAL" clId="{E4A78DCC-CA9E-4F7A-9FB6-29756D78B7E1}" dt="2023-05-30T15:41:06.597" v="5678" actId="20577"/>
          <ac:spMkLst>
            <pc:docMk/>
            <pc:sldMk cId="2052523977" sldId="569"/>
            <ac:spMk id="3" creationId="{A356207E-E113-6D98-456F-FFC92F2667AE}"/>
          </ac:spMkLst>
        </pc:spChg>
        <pc:spChg chg="add mod">
          <ac:chgData name="Vlad-Costin Musat" userId="b297da41-d022-469d-99f3-b1c86ba895c8" providerId="ADAL" clId="{E4A78DCC-CA9E-4F7A-9FB6-29756D78B7E1}" dt="2023-05-30T16:30:37.105" v="6233" actId="1076"/>
          <ac:spMkLst>
            <pc:docMk/>
            <pc:sldMk cId="2052523977" sldId="569"/>
            <ac:spMk id="9" creationId="{20F1630F-85DC-89D0-ACC0-9E52948B6162}"/>
          </ac:spMkLst>
        </pc:spChg>
        <pc:spChg chg="add mod">
          <ac:chgData name="Vlad-Costin Musat" userId="b297da41-d022-469d-99f3-b1c86ba895c8" providerId="ADAL" clId="{E4A78DCC-CA9E-4F7A-9FB6-29756D78B7E1}" dt="2023-05-30T16:30:49.868" v="6234" actId="1076"/>
          <ac:spMkLst>
            <pc:docMk/>
            <pc:sldMk cId="2052523977" sldId="569"/>
            <ac:spMk id="11" creationId="{C9D1B812-1FDC-4A6B-DEA9-469DC1FADE6B}"/>
          </ac:spMkLst>
        </pc:spChg>
        <pc:graphicFrameChg chg="mod modGraphic">
          <ac:chgData name="Vlad-Costin Musat" userId="b297da41-d022-469d-99f3-b1c86ba895c8" providerId="ADAL" clId="{E4A78DCC-CA9E-4F7A-9FB6-29756D78B7E1}" dt="2023-05-31T07:36:33.683" v="6352" actId="20577"/>
          <ac:graphicFrameMkLst>
            <pc:docMk/>
            <pc:sldMk cId="2052523977" sldId="569"/>
            <ac:graphicFrameMk id="7" creationId="{45E10E8D-81D1-2D3D-BF65-47827AF37D3D}"/>
          </ac:graphicFrameMkLst>
        </pc:graphicFrameChg>
        <pc:picChg chg="add mod">
          <ac:chgData name="Vlad-Costin Musat" userId="b297da41-d022-469d-99f3-b1c86ba895c8" providerId="ADAL" clId="{E4A78DCC-CA9E-4F7A-9FB6-29756D78B7E1}" dt="2023-05-30T16:30:37.105" v="6233" actId="1076"/>
          <ac:picMkLst>
            <pc:docMk/>
            <pc:sldMk cId="2052523977" sldId="569"/>
            <ac:picMk id="8" creationId="{54CDB6DC-6D75-1D69-6010-9E54AD14846E}"/>
          </ac:picMkLst>
        </pc:picChg>
        <pc:picChg chg="add del mod">
          <ac:chgData name="Vlad-Costin Musat" userId="b297da41-d022-469d-99f3-b1c86ba895c8" providerId="ADAL" clId="{E4A78DCC-CA9E-4F7A-9FB6-29756D78B7E1}" dt="2023-05-30T16:02:03.800" v="5927" actId="478"/>
          <ac:picMkLst>
            <pc:docMk/>
            <pc:sldMk cId="2052523977" sldId="569"/>
            <ac:picMk id="10" creationId="{DDB4F77A-3633-9908-250E-47A7E38A1FD5}"/>
          </ac:picMkLst>
        </pc:picChg>
        <pc:picChg chg="add mod">
          <ac:chgData name="Vlad-Costin Musat" userId="b297da41-d022-469d-99f3-b1c86ba895c8" providerId="ADAL" clId="{E4A78DCC-CA9E-4F7A-9FB6-29756D78B7E1}" dt="2023-05-30T16:30:49.868" v="6234" actId="1076"/>
          <ac:picMkLst>
            <pc:docMk/>
            <pc:sldMk cId="2052523977" sldId="569"/>
            <ac:picMk id="13" creationId="{1B253233-AA82-1F64-F90B-79936AA23416}"/>
          </ac:picMkLst>
        </pc:picChg>
      </pc:sldChg>
      <pc:sldChg chg="del">
        <pc:chgData name="Vlad-Costin Musat" userId="b297da41-d022-469d-99f3-b1c86ba895c8" providerId="ADAL" clId="{E4A78DCC-CA9E-4F7A-9FB6-29756D78B7E1}" dt="2023-05-03T07:45:28.199" v="29" actId="47"/>
        <pc:sldMkLst>
          <pc:docMk/>
          <pc:sldMk cId="3619118043" sldId="569"/>
        </pc:sldMkLst>
      </pc:sldChg>
      <pc:sldChg chg="del">
        <pc:chgData name="Vlad-Costin Musat" userId="b297da41-d022-469d-99f3-b1c86ba895c8" providerId="ADAL" clId="{E4A78DCC-CA9E-4F7A-9FB6-29756D78B7E1}" dt="2023-05-03T07:45:28.199" v="29" actId="47"/>
        <pc:sldMkLst>
          <pc:docMk/>
          <pc:sldMk cId="1974529980" sldId="570"/>
        </pc:sldMkLst>
      </pc:sldChg>
      <pc:sldChg chg="addSp delSp modSp add mod">
        <pc:chgData name="Vlad-Costin Musat" userId="b297da41-d022-469d-99f3-b1c86ba895c8" providerId="ADAL" clId="{E4A78DCC-CA9E-4F7A-9FB6-29756D78B7E1}" dt="2023-05-31T08:48:23.722" v="6937" actId="14100"/>
        <pc:sldMkLst>
          <pc:docMk/>
          <pc:sldMk cId="3051272439" sldId="570"/>
        </pc:sldMkLst>
        <pc:spChg chg="del">
          <ac:chgData name="Vlad-Costin Musat" userId="b297da41-d022-469d-99f3-b1c86ba895c8" providerId="ADAL" clId="{E4A78DCC-CA9E-4F7A-9FB6-29756D78B7E1}" dt="2023-05-31T08:37:54.445" v="6807" actId="478"/>
          <ac:spMkLst>
            <pc:docMk/>
            <pc:sldMk cId="3051272439" sldId="570"/>
            <ac:spMk id="2" creationId="{C1B17310-DE92-B3B0-6E22-5A69CA046C63}"/>
          </ac:spMkLst>
        </pc:spChg>
        <pc:spChg chg="mod">
          <ac:chgData name="Vlad-Costin Musat" userId="b297da41-d022-469d-99f3-b1c86ba895c8" providerId="ADAL" clId="{E4A78DCC-CA9E-4F7A-9FB6-29756D78B7E1}" dt="2023-05-31T08:37:50.460" v="6805" actId="20577"/>
          <ac:spMkLst>
            <pc:docMk/>
            <pc:sldMk cId="3051272439" sldId="570"/>
            <ac:spMk id="3" creationId="{192CC5D1-7FE7-DFE6-E2EA-A0DF28F08F4E}"/>
          </ac:spMkLst>
        </pc:spChg>
        <pc:spChg chg="add mod">
          <ac:chgData name="Vlad-Costin Musat" userId="b297da41-d022-469d-99f3-b1c86ba895c8" providerId="ADAL" clId="{E4A78DCC-CA9E-4F7A-9FB6-29756D78B7E1}" dt="2023-05-31T08:47:33.997" v="6933" actId="20577"/>
          <ac:spMkLst>
            <pc:docMk/>
            <pc:sldMk cId="3051272439" sldId="570"/>
            <ac:spMk id="10" creationId="{6D18301B-48E7-BD34-8967-5EF5BDF5F8A3}"/>
          </ac:spMkLst>
        </pc:spChg>
        <pc:spChg chg="add mod">
          <ac:chgData name="Vlad-Costin Musat" userId="b297da41-d022-469d-99f3-b1c86ba895c8" providerId="ADAL" clId="{E4A78DCC-CA9E-4F7A-9FB6-29756D78B7E1}" dt="2023-05-31T08:48:23.722" v="6937" actId="14100"/>
          <ac:spMkLst>
            <pc:docMk/>
            <pc:sldMk cId="3051272439" sldId="570"/>
            <ac:spMk id="13" creationId="{D1A9D250-8FC1-0E0A-3F4E-3242D579B4C4}"/>
          </ac:spMkLst>
        </pc:spChg>
        <pc:spChg chg="del">
          <ac:chgData name="Vlad-Costin Musat" userId="b297da41-d022-469d-99f3-b1c86ba895c8" providerId="ADAL" clId="{E4A78DCC-CA9E-4F7A-9FB6-29756D78B7E1}" dt="2023-05-31T08:37:54.445" v="6807" actId="478"/>
          <ac:spMkLst>
            <pc:docMk/>
            <pc:sldMk cId="3051272439" sldId="570"/>
            <ac:spMk id="16" creationId="{CC087F36-576D-A55A-601B-F37DB29D779D}"/>
          </ac:spMkLst>
        </pc:spChg>
        <pc:spChg chg="del">
          <ac:chgData name="Vlad-Costin Musat" userId="b297da41-d022-469d-99f3-b1c86ba895c8" providerId="ADAL" clId="{E4A78DCC-CA9E-4F7A-9FB6-29756D78B7E1}" dt="2023-05-31T08:37:54.445" v="6807" actId="478"/>
          <ac:spMkLst>
            <pc:docMk/>
            <pc:sldMk cId="3051272439" sldId="570"/>
            <ac:spMk id="17" creationId="{012966AD-8F6A-1014-1A15-BCAED8B049A7}"/>
          </ac:spMkLst>
        </pc:spChg>
        <pc:spChg chg="del">
          <ac:chgData name="Vlad-Costin Musat" userId="b297da41-d022-469d-99f3-b1c86ba895c8" providerId="ADAL" clId="{E4A78DCC-CA9E-4F7A-9FB6-29756D78B7E1}" dt="2023-05-31T08:37:54.445" v="6807" actId="478"/>
          <ac:spMkLst>
            <pc:docMk/>
            <pc:sldMk cId="3051272439" sldId="570"/>
            <ac:spMk id="22" creationId="{2FE503E4-B591-CE52-30C0-1A73738EA9F1}"/>
          </ac:spMkLst>
        </pc:spChg>
        <pc:spChg chg="del">
          <ac:chgData name="Vlad-Costin Musat" userId="b297da41-d022-469d-99f3-b1c86ba895c8" providerId="ADAL" clId="{E4A78DCC-CA9E-4F7A-9FB6-29756D78B7E1}" dt="2023-05-31T08:37:54.445" v="6807" actId="478"/>
          <ac:spMkLst>
            <pc:docMk/>
            <pc:sldMk cId="3051272439" sldId="570"/>
            <ac:spMk id="23" creationId="{BA79E29A-EAC9-E03D-4C2E-A5B8BB7125A0}"/>
          </ac:spMkLst>
        </pc:spChg>
        <pc:spChg chg="del">
          <ac:chgData name="Vlad-Costin Musat" userId="b297da41-d022-469d-99f3-b1c86ba895c8" providerId="ADAL" clId="{E4A78DCC-CA9E-4F7A-9FB6-29756D78B7E1}" dt="2023-05-31T08:37:54.445" v="6807" actId="478"/>
          <ac:spMkLst>
            <pc:docMk/>
            <pc:sldMk cId="3051272439" sldId="570"/>
            <ac:spMk id="24" creationId="{400B6B93-2525-4C82-30B3-C7758A33C0C1}"/>
          </ac:spMkLst>
        </pc:spChg>
        <pc:spChg chg="del">
          <ac:chgData name="Vlad-Costin Musat" userId="b297da41-d022-469d-99f3-b1c86ba895c8" providerId="ADAL" clId="{E4A78DCC-CA9E-4F7A-9FB6-29756D78B7E1}" dt="2023-05-31T08:37:54.445" v="6807" actId="478"/>
          <ac:spMkLst>
            <pc:docMk/>
            <pc:sldMk cId="3051272439" sldId="570"/>
            <ac:spMk id="25" creationId="{DD4FC0F0-DEE1-4B6B-7CE5-691038E5E6A2}"/>
          </ac:spMkLst>
        </pc:spChg>
        <pc:spChg chg="del">
          <ac:chgData name="Vlad-Costin Musat" userId="b297da41-d022-469d-99f3-b1c86ba895c8" providerId="ADAL" clId="{E4A78DCC-CA9E-4F7A-9FB6-29756D78B7E1}" dt="2023-05-31T08:37:54.445" v="6807" actId="478"/>
          <ac:spMkLst>
            <pc:docMk/>
            <pc:sldMk cId="3051272439" sldId="570"/>
            <ac:spMk id="26" creationId="{4105260D-2AF2-CEF0-CC85-087D784B0D85}"/>
          </ac:spMkLst>
        </pc:spChg>
        <pc:spChg chg="del">
          <ac:chgData name="Vlad-Costin Musat" userId="b297da41-d022-469d-99f3-b1c86ba895c8" providerId="ADAL" clId="{E4A78DCC-CA9E-4F7A-9FB6-29756D78B7E1}" dt="2023-05-31T08:37:54.445" v="6807" actId="478"/>
          <ac:spMkLst>
            <pc:docMk/>
            <pc:sldMk cId="3051272439" sldId="570"/>
            <ac:spMk id="27" creationId="{E56449F5-1441-5EB4-F3B6-CFD18DFF5EBB}"/>
          </ac:spMkLst>
        </pc:spChg>
        <pc:spChg chg="del">
          <ac:chgData name="Vlad-Costin Musat" userId="b297da41-d022-469d-99f3-b1c86ba895c8" providerId="ADAL" clId="{E4A78DCC-CA9E-4F7A-9FB6-29756D78B7E1}" dt="2023-05-31T08:37:54.445" v="6807" actId="478"/>
          <ac:spMkLst>
            <pc:docMk/>
            <pc:sldMk cId="3051272439" sldId="570"/>
            <ac:spMk id="28" creationId="{325DF014-C124-0672-9067-3724A1CFF3A4}"/>
          </ac:spMkLst>
        </pc:spChg>
        <pc:spChg chg="del">
          <ac:chgData name="Vlad-Costin Musat" userId="b297da41-d022-469d-99f3-b1c86ba895c8" providerId="ADAL" clId="{E4A78DCC-CA9E-4F7A-9FB6-29756D78B7E1}" dt="2023-05-31T08:37:54.445" v="6807" actId="478"/>
          <ac:spMkLst>
            <pc:docMk/>
            <pc:sldMk cId="3051272439" sldId="570"/>
            <ac:spMk id="29" creationId="{FEAA61AA-B404-120A-1E68-D66CFED20C10}"/>
          </ac:spMkLst>
        </pc:spChg>
        <pc:graphicFrameChg chg="del">
          <ac:chgData name="Vlad-Costin Musat" userId="b297da41-d022-469d-99f3-b1c86ba895c8" providerId="ADAL" clId="{E4A78DCC-CA9E-4F7A-9FB6-29756D78B7E1}" dt="2023-05-31T08:37:57.309" v="6808" actId="478"/>
          <ac:graphicFrameMkLst>
            <pc:docMk/>
            <pc:sldMk cId="3051272439" sldId="570"/>
            <ac:graphicFrameMk id="9" creationId="{87B88E42-3071-9FA7-833C-564A32CC0373}"/>
          </ac:graphicFrameMkLst>
        </pc:graphicFrameChg>
        <pc:picChg chg="add mod">
          <ac:chgData name="Vlad-Costin Musat" userId="b297da41-d022-469d-99f3-b1c86ba895c8" providerId="ADAL" clId="{E4A78DCC-CA9E-4F7A-9FB6-29756D78B7E1}" dt="2023-05-31T08:47:23.142" v="6895" actId="1076"/>
          <ac:picMkLst>
            <pc:docMk/>
            <pc:sldMk cId="3051272439" sldId="570"/>
            <ac:picMk id="12" creationId="{62BC1286-AFB5-57F7-5EFB-49CF89C24D56}"/>
          </ac:picMkLst>
        </pc:picChg>
        <pc:picChg chg="del">
          <ac:chgData name="Vlad-Costin Musat" userId="b297da41-d022-469d-99f3-b1c86ba895c8" providerId="ADAL" clId="{E4A78DCC-CA9E-4F7A-9FB6-29756D78B7E1}" dt="2023-05-31T08:37:51.980" v="6806" actId="478"/>
          <ac:picMkLst>
            <pc:docMk/>
            <pc:sldMk cId="3051272439" sldId="570"/>
            <ac:picMk id="15" creationId="{7C90A012-2BCE-2D4E-3969-BF0494C93E65}"/>
          </ac:picMkLst>
        </pc:picChg>
        <pc:cxnChg chg="del mod">
          <ac:chgData name="Vlad-Costin Musat" userId="b297da41-d022-469d-99f3-b1c86ba895c8" providerId="ADAL" clId="{E4A78DCC-CA9E-4F7A-9FB6-29756D78B7E1}" dt="2023-05-31T08:37:54.445" v="6807" actId="478"/>
          <ac:cxnSpMkLst>
            <pc:docMk/>
            <pc:sldMk cId="3051272439" sldId="570"/>
            <ac:cxnSpMk id="8" creationId="{8200431C-938C-7493-FF68-91A93F97BE30}"/>
          </ac:cxnSpMkLst>
        </pc:cxnChg>
      </pc:sldChg>
      <pc:sldChg chg="add del">
        <pc:chgData name="Vlad-Costin Musat" userId="b297da41-d022-469d-99f3-b1c86ba895c8" providerId="ADAL" clId="{E4A78DCC-CA9E-4F7A-9FB6-29756D78B7E1}" dt="2023-05-30T15:59:40.190" v="5899"/>
        <pc:sldMkLst>
          <pc:docMk/>
          <pc:sldMk cId="3362954404" sldId="570"/>
        </pc:sldMkLst>
      </pc:sldChg>
      <pc:sldChg chg="del">
        <pc:chgData name="Vlad-Costin Musat" userId="b297da41-d022-469d-99f3-b1c86ba895c8" providerId="ADAL" clId="{E4A78DCC-CA9E-4F7A-9FB6-29756D78B7E1}" dt="2023-05-03T07:45:28.199" v="29" actId="47"/>
        <pc:sldMkLst>
          <pc:docMk/>
          <pc:sldMk cId="3446474876" sldId="571"/>
        </pc:sldMkLst>
      </pc:sldChg>
      <pc:sldChg chg="add">
        <pc:chgData name="Vlad-Costin Musat" userId="b297da41-d022-469d-99f3-b1c86ba895c8" providerId="ADAL" clId="{E4A78DCC-CA9E-4F7A-9FB6-29756D78B7E1}" dt="2023-06-09T08:27:17.328" v="6957"/>
        <pc:sldMkLst>
          <pc:docMk/>
          <pc:sldMk cId="548320937" sldId="572"/>
        </pc:sldMkLst>
      </pc:sldChg>
      <pc:sldChg chg="del">
        <pc:chgData name="Vlad-Costin Musat" userId="b297da41-d022-469d-99f3-b1c86ba895c8" providerId="ADAL" clId="{E4A78DCC-CA9E-4F7A-9FB6-29756D78B7E1}" dt="2023-05-03T07:45:28.199" v="29" actId="47"/>
        <pc:sldMkLst>
          <pc:docMk/>
          <pc:sldMk cId="1646088709" sldId="572"/>
        </pc:sldMkLst>
      </pc:sldChg>
      <pc:sldChg chg="add">
        <pc:chgData name="Vlad-Costin Musat" userId="b297da41-d022-469d-99f3-b1c86ba895c8" providerId="ADAL" clId="{E4A78DCC-CA9E-4F7A-9FB6-29756D78B7E1}" dt="2023-06-09T08:27:17.328" v="6957"/>
        <pc:sldMkLst>
          <pc:docMk/>
          <pc:sldMk cId="2024060348" sldId="573"/>
        </pc:sldMkLst>
      </pc:sldChg>
      <pc:sldChg chg="del">
        <pc:chgData name="Vlad-Costin Musat" userId="b297da41-d022-469d-99f3-b1c86ba895c8" providerId="ADAL" clId="{E4A78DCC-CA9E-4F7A-9FB6-29756D78B7E1}" dt="2023-05-03T07:45:28.199" v="29" actId="47"/>
        <pc:sldMkLst>
          <pc:docMk/>
          <pc:sldMk cId="3158207877" sldId="573"/>
        </pc:sldMkLst>
      </pc:sldChg>
    </pc:docChg>
  </pc:docChgLst>
  <pc:docChgLst>
    <pc:chgData name="Vlad-Costin Musat" userId="S::jesu4222@ox.ac.uk::b297da41-d022-469d-99f3-b1c86ba895c8" providerId="AD" clId="Web-{243AEEDA-0CDB-4051-93CB-33E75D3204C8}"/>
    <pc:docChg chg="addSld modSld">
      <pc:chgData name="Vlad-Costin Musat" userId="S::jesu4222@ox.ac.uk::b297da41-d022-469d-99f3-b1c86ba895c8" providerId="AD" clId="Web-{243AEEDA-0CDB-4051-93CB-33E75D3204C8}" dt="2023-10-15T20:43:31.129" v="290" actId="20577"/>
      <pc:docMkLst>
        <pc:docMk/>
      </pc:docMkLst>
      <pc:sldChg chg="modSp">
        <pc:chgData name="Vlad-Costin Musat" userId="S::jesu4222@ox.ac.uk::b297da41-d022-469d-99f3-b1c86ba895c8" providerId="AD" clId="Web-{243AEEDA-0CDB-4051-93CB-33E75D3204C8}" dt="2023-10-15T20:42:23.861" v="239" actId="1076"/>
        <pc:sldMkLst>
          <pc:docMk/>
          <pc:sldMk cId="3576607810" sldId="631"/>
        </pc:sldMkLst>
        <pc:spChg chg="mod">
          <ac:chgData name="Vlad-Costin Musat" userId="S::jesu4222@ox.ac.uk::b297da41-d022-469d-99f3-b1c86ba895c8" providerId="AD" clId="Web-{243AEEDA-0CDB-4051-93CB-33E75D3204C8}" dt="2023-10-15T20:42:19.377" v="237" actId="20577"/>
          <ac:spMkLst>
            <pc:docMk/>
            <pc:sldMk cId="3576607810" sldId="631"/>
            <ac:spMk id="16" creationId="{EBC5B093-03EA-6B7B-60AA-D9C5E4AC245D}"/>
          </ac:spMkLst>
        </pc:spChg>
        <pc:picChg chg="mod">
          <ac:chgData name="Vlad-Costin Musat" userId="S::jesu4222@ox.ac.uk::b297da41-d022-469d-99f3-b1c86ba895c8" providerId="AD" clId="Web-{243AEEDA-0CDB-4051-93CB-33E75D3204C8}" dt="2023-10-15T20:42:23.861" v="239" actId="1076"/>
          <ac:picMkLst>
            <pc:docMk/>
            <pc:sldMk cId="3576607810" sldId="631"/>
            <ac:picMk id="32" creationId="{766ECAE8-C163-1226-7038-223AF82EBBD1}"/>
          </ac:picMkLst>
        </pc:picChg>
      </pc:sldChg>
      <pc:sldChg chg="addSp modSp">
        <pc:chgData name="Vlad-Costin Musat" userId="S::jesu4222@ox.ac.uk::b297da41-d022-469d-99f3-b1c86ba895c8" providerId="AD" clId="Web-{243AEEDA-0CDB-4051-93CB-33E75D3204C8}" dt="2023-10-15T20:20:02.357" v="5" actId="1076"/>
        <pc:sldMkLst>
          <pc:docMk/>
          <pc:sldMk cId="1701242885" sldId="637"/>
        </pc:sldMkLst>
        <pc:picChg chg="mod">
          <ac:chgData name="Vlad-Costin Musat" userId="S::jesu4222@ox.ac.uk::b297da41-d022-469d-99f3-b1c86ba895c8" providerId="AD" clId="Web-{243AEEDA-0CDB-4051-93CB-33E75D3204C8}" dt="2023-10-15T20:19:57.263" v="2" actId="1076"/>
          <ac:picMkLst>
            <pc:docMk/>
            <pc:sldMk cId="1701242885" sldId="637"/>
            <ac:picMk id="7" creationId="{7171EDD5-A063-89DB-604B-23F8A9EC3529}"/>
          </ac:picMkLst>
        </pc:picChg>
        <pc:picChg chg="mod">
          <ac:chgData name="Vlad-Costin Musat" userId="S::jesu4222@ox.ac.uk::b297da41-d022-469d-99f3-b1c86ba895c8" providerId="AD" clId="Web-{243AEEDA-0CDB-4051-93CB-33E75D3204C8}" dt="2023-10-15T20:19:59.294" v="3" actId="1076"/>
          <ac:picMkLst>
            <pc:docMk/>
            <pc:sldMk cId="1701242885" sldId="637"/>
            <ac:picMk id="8" creationId="{491FE9B1-07CD-479F-F6A6-4917929DE556}"/>
          </ac:picMkLst>
        </pc:picChg>
        <pc:picChg chg="add mod">
          <ac:chgData name="Vlad-Costin Musat" userId="S::jesu4222@ox.ac.uk::b297da41-d022-469d-99f3-b1c86ba895c8" providerId="AD" clId="Web-{243AEEDA-0CDB-4051-93CB-33E75D3204C8}" dt="2023-10-15T20:20:02.357" v="5" actId="1076"/>
          <ac:picMkLst>
            <pc:docMk/>
            <pc:sldMk cId="1701242885" sldId="637"/>
            <ac:picMk id="9" creationId="{22A6887F-5D28-AE8F-E708-AF5BC1310B9F}"/>
          </ac:picMkLst>
        </pc:picChg>
      </pc:sldChg>
      <pc:sldChg chg="addSp modSp new mod modClrScheme chgLayout">
        <pc:chgData name="Vlad-Costin Musat" userId="S::jesu4222@ox.ac.uk::b297da41-d022-469d-99f3-b1c86ba895c8" providerId="AD" clId="Web-{243AEEDA-0CDB-4051-93CB-33E75D3204C8}" dt="2023-10-15T20:43:31.129" v="290" actId="20577"/>
        <pc:sldMkLst>
          <pc:docMk/>
          <pc:sldMk cId="506252273" sldId="642"/>
        </pc:sldMkLst>
        <pc:spChg chg="mod ord">
          <ac:chgData name="Vlad-Costin Musat" userId="S::jesu4222@ox.ac.uk::b297da41-d022-469d-99f3-b1c86ba895c8" providerId="AD" clId="Web-{243AEEDA-0CDB-4051-93CB-33E75D3204C8}" dt="2023-10-15T20:43:31.129" v="290" actId="20577"/>
          <ac:spMkLst>
            <pc:docMk/>
            <pc:sldMk cId="506252273" sldId="642"/>
            <ac:spMk id="2" creationId="{3266F570-B1D6-A9C0-F0F4-AAD6C3894F4A}"/>
          </ac:spMkLst>
        </pc:spChg>
        <pc:spChg chg="mod">
          <ac:chgData name="Vlad-Costin Musat" userId="S::jesu4222@ox.ac.uk::b297da41-d022-469d-99f3-b1c86ba895c8" providerId="AD" clId="Web-{243AEEDA-0CDB-4051-93CB-33E75D3204C8}" dt="2023-10-15T20:41:01.079" v="223"/>
          <ac:spMkLst>
            <pc:docMk/>
            <pc:sldMk cId="506252273" sldId="642"/>
            <ac:spMk id="3" creationId="{C69E05D4-3B4F-1FE6-97DC-6E267CCE34B8}"/>
          </ac:spMkLst>
        </pc:spChg>
        <pc:spChg chg="mod">
          <ac:chgData name="Vlad-Costin Musat" userId="S::jesu4222@ox.ac.uk::b297da41-d022-469d-99f3-b1c86ba895c8" providerId="AD" clId="Web-{243AEEDA-0CDB-4051-93CB-33E75D3204C8}" dt="2023-10-15T20:41:01.079" v="223"/>
          <ac:spMkLst>
            <pc:docMk/>
            <pc:sldMk cId="506252273" sldId="642"/>
            <ac:spMk id="4" creationId="{02D5F66D-FB36-B98C-66DA-B2B21502F9A2}"/>
          </ac:spMkLst>
        </pc:spChg>
        <pc:spChg chg="mod">
          <ac:chgData name="Vlad-Costin Musat" userId="S::jesu4222@ox.ac.uk::b297da41-d022-469d-99f3-b1c86ba895c8" providerId="AD" clId="Web-{243AEEDA-0CDB-4051-93CB-33E75D3204C8}" dt="2023-10-15T20:41:01.079" v="223"/>
          <ac:spMkLst>
            <pc:docMk/>
            <pc:sldMk cId="506252273" sldId="642"/>
            <ac:spMk id="5" creationId="{62958439-1018-95A0-5938-750ADF89F2DC}"/>
          </ac:spMkLst>
        </pc:spChg>
        <pc:spChg chg="mod">
          <ac:chgData name="Vlad-Costin Musat" userId="S::jesu4222@ox.ac.uk::b297da41-d022-469d-99f3-b1c86ba895c8" providerId="AD" clId="Web-{243AEEDA-0CDB-4051-93CB-33E75D3204C8}" dt="2023-10-15T20:41:01.079" v="223"/>
          <ac:spMkLst>
            <pc:docMk/>
            <pc:sldMk cId="506252273" sldId="642"/>
            <ac:spMk id="6" creationId="{9E7D1823-F600-B6CB-024C-ADD46A997DFE}"/>
          </ac:spMkLst>
        </pc:spChg>
        <pc:picChg chg="add mod ord">
          <ac:chgData name="Vlad-Costin Musat" userId="S::jesu4222@ox.ac.uk::b297da41-d022-469d-99f3-b1c86ba895c8" providerId="AD" clId="Web-{243AEEDA-0CDB-4051-93CB-33E75D3204C8}" dt="2023-10-15T20:41:01.079" v="223"/>
          <ac:picMkLst>
            <pc:docMk/>
            <pc:sldMk cId="506252273" sldId="642"/>
            <ac:picMk id="8" creationId="{4FB49DD2-24E1-5D37-D702-3E0445D0CDC9}"/>
          </ac:picMkLst>
        </pc:picChg>
      </pc:sldChg>
    </pc:docChg>
  </pc:docChgLst>
  <pc:docChgLst>
    <pc:chgData name="Vlad-Costin Musat" userId="S::jesu4222@ox.ac.uk::b297da41-d022-469d-99f3-b1c86ba895c8" providerId="AD" clId="Web-{6685E653-FA2D-4D51-91C2-F67FC8239C9A}"/>
    <pc:docChg chg="addSld modSld">
      <pc:chgData name="Vlad-Costin Musat" userId="S::jesu4222@ox.ac.uk::b297da41-d022-469d-99f3-b1c86ba895c8" providerId="AD" clId="Web-{6685E653-FA2D-4D51-91C2-F67FC8239C9A}" dt="2023-09-26T17:14:57.842" v="281"/>
      <pc:docMkLst>
        <pc:docMk/>
      </pc:docMkLst>
      <pc:sldChg chg="modSp">
        <pc:chgData name="Vlad-Costin Musat" userId="S::jesu4222@ox.ac.uk::b297da41-d022-469d-99f3-b1c86ba895c8" providerId="AD" clId="Web-{6685E653-FA2D-4D51-91C2-F67FC8239C9A}" dt="2023-09-26T16:36:39.447" v="80"/>
        <pc:sldMkLst>
          <pc:docMk/>
          <pc:sldMk cId="2014513759" sldId="625"/>
        </pc:sldMkLst>
        <pc:graphicFrameChg chg="mod modGraphic">
          <ac:chgData name="Vlad-Costin Musat" userId="S::jesu4222@ox.ac.uk::b297da41-d022-469d-99f3-b1c86ba895c8" providerId="AD" clId="Web-{6685E653-FA2D-4D51-91C2-F67FC8239C9A}" dt="2023-09-26T16:36:39.447" v="80"/>
          <ac:graphicFrameMkLst>
            <pc:docMk/>
            <pc:sldMk cId="2014513759" sldId="625"/>
            <ac:graphicFrameMk id="7" creationId="{BD3DCDE6-C2F7-942D-86AD-E6C31B000AAA}"/>
          </ac:graphicFrameMkLst>
        </pc:graphicFrameChg>
      </pc:sldChg>
      <pc:sldChg chg="addSp delSp modSp">
        <pc:chgData name="Vlad-Costin Musat" userId="S::jesu4222@ox.ac.uk::b297da41-d022-469d-99f3-b1c86ba895c8" providerId="AD" clId="Web-{6685E653-FA2D-4D51-91C2-F67FC8239C9A}" dt="2023-09-26T17:12:28.135" v="235" actId="1076"/>
        <pc:sldMkLst>
          <pc:docMk/>
          <pc:sldMk cId="3671836818" sldId="626"/>
        </pc:sldMkLst>
        <pc:graphicFrameChg chg="mod modGraphic">
          <ac:chgData name="Vlad-Costin Musat" userId="S::jesu4222@ox.ac.uk::b297da41-d022-469d-99f3-b1c86ba895c8" providerId="AD" clId="Web-{6685E653-FA2D-4D51-91C2-F67FC8239C9A}" dt="2023-09-26T17:12:15.119" v="229"/>
          <ac:graphicFrameMkLst>
            <pc:docMk/>
            <pc:sldMk cId="3671836818" sldId="626"/>
            <ac:graphicFrameMk id="7" creationId="{E7E1DCC3-8ACA-0D39-F2D8-AF41B50FD1B5}"/>
          </ac:graphicFrameMkLst>
        </pc:graphicFrameChg>
        <pc:picChg chg="add mod">
          <ac:chgData name="Vlad-Costin Musat" userId="S::jesu4222@ox.ac.uk::b297da41-d022-469d-99f3-b1c86ba895c8" providerId="AD" clId="Web-{6685E653-FA2D-4D51-91C2-F67FC8239C9A}" dt="2023-09-26T17:12:28.135" v="235" actId="1076"/>
          <ac:picMkLst>
            <pc:docMk/>
            <pc:sldMk cId="3671836818" sldId="626"/>
            <ac:picMk id="2" creationId="{6C149653-6A8C-1457-0C0D-95DFD21B1A97}"/>
          </ac:picMkLst>
        </pc:picChg>
        <pc:picChg chg="del">
          <ac:chgData name="Vlad-Costin Musat" userId="S::jesu4222@ox.ac.uk::b297da41-d022-469d-99f3-b1c86ba895c8" providerId="AD" clId="Web-{6685E653-FA2D-4D51-91C2-F67FC8239C9A}" dt="2023-09-26T16:35:34.883" v="1"/>
          <ac:picMkLst>
            <pc:docMk/>
            <pc:sldMk cId="3671836818" sldId="626"/>
            <ac:picMk id="11" creationId="{62EBC2CE-1CE8-E91F-66D1-8566C4C8A1C1}"/>
          </ac:picMkLst>
        </pc:picChg>
        <pc:picChg chg="mod">
          <ac:chgData name="Vlad-Costin Musat" userId="S::jesu4222@ox.ac.uk::b297da41-d022-469d-99f3-b1c86ba895c8" providerId="AD" clId="Web-{6685E653-FA2D-4D51-91C2-F67FC8239C9A}" dt="2023-09-26T17:12:16.947" v="230" actId="1076"/>
          <ac:picMkLst>
            <pc:docMk/>
            <pc:sldMk cId="3671836818" sldId="626"/>
            <ac:picMk id="16" creationId="{431108D6-0169-A257-F888-DD6C0BC8D61D}"/>
          </ac:picMkLst>
        </pc:picChg>
      </pc:sldChg>
      <pc:sldChg chg="delSp modSp add replId">
        <pc:chgData name="Vlad-Costin Musat" userId="S::jesu4222@ox.ac.uk::b297da41-d022-469d-99f3-b1c86ba895c8" providerId="AD" clId="Web-{6685E653-FA2D-4D51-91C2-F67FC8239C9A}" dt="2023-09-26T17:14:57.842" v="281"/>
        <pc:sldMkLst>
          <pc:docMk/>
          <pc:sldMk cId="1896443024" sldId="627"/>
        </pc:sldMkLst>
        <pc:spChg chg="mod">
          <ac:chgData name="Vlad-Costin Musat" userId="S::jesu4222@ox.ac.uk::b297da41-d022-469d-99f3-b1c86ba895c8" providerId="AD" clId="Web-{6685E653-FA2D-4D51-91C2-F67FC8239C9A}" dt="2023-09-26T16:38:39.701" v="82" actId="20577"/>
          <ac:spMkLst>
            <pc:docMk/>
            <pc:sldMk cId="1896443024" sldId="627"/>
            <ac:spMk id="3" creationId="{C291F2E4-A335-5982-04BB-8D6C413D9BA3}"/>
          </ac:spMkLst>
        </pc:spChg>
        <pc:spChg chg="del">
          <ac:chgData name="Vlad-Costin Musat" userId="S::jesu4222@ox.ac.uk::b297da41-d022-469d-99f3-b1c86ba895c8" providerId="AD" clId="Web-{6685E653-FA2D-4D51-91C2-F67FC8239C9A}" dt="2023-09-26T16:38:49.076" v="84"/>
          <ac:spMkLst>
            <pc:docMk/>
            <pc:sldMk cId="1896443024" sldId="627"/>
            <ac:spMk id="5" creationId="{8513327C-CE70-6974-E7FA-2DD90C1F34AC}"/>
          </ac:spMkLst>
        </pc:spChg>
        <pc:spChg chg="del">
          <ac:chgData name="Vlad-Costin Musat" userId="S::jesu4222@ox.ac.uk::b297da41-d022-469d-99f3-b1c86ba895c8" providerId="AD" clId="Web-{6685E653-FA2D-4D51-91C2-F67FC8239C9A}" dt="2023-09-26T16:38:49.076" v="89"/>
          <ac:spMkLst>
            <pc:docMk/>
            <pc:sldMk cId="1896443024" sldId="627"/>
            <ac:spMk id="6" creationId="{11AB1352-E04A-7D3C-BF4E-ABEC06C86782}"/>
          </ac:spMkLst>
        </pc:spChg>
        <pc:graphicFrameChg chg="mod modGraphic">
          <ac:chgData name="Vlad-Costin Musat" userId="S::jesu4222@ox.ac.uk::b297da41-d022-469d-99f3-b1c86ba895c8" providerId="AD" clId="Web-{6685E653-FA2D-4D51-91C2-F67FC8239C9A}" dt="2023-09-26T17:14:57.842" v="281"/>
          <ac:graphicFrameMkLst>
            <pc:docMk/>
            <pc:sldMk cId="1896443024" sldId="627"/>
            <ac:graphicFrameMk id="7" creationId="{E7E1DCC3-8ACA-0D39-F2D8-AF41B50FD1B5}"/>
          </ac:graphicFrameMkLst>
        </pc:graphicFrameChg>
        <pc:picChg chg="del">
          <ac:chgData name="Vlad-Costin Musat" userId="S::jesu4222@ox.ac.uk::b297da41-d022-469d-99f3-b1c86ba895c8" providerId="AD" clId="Web-{6685E653-FA2D-4D51-91C2-F67FC8239C9A}" dt="2023-09-26T16:38:49.076" v="88"/>
          <ac:picMkLst>
            <pc:docMk/>
            <pc:sldMk cId="1896443024" sldId="627"/>
            <ac:picMk id="8" creationId="{F700E72F-2A9F-45A6-5E2E-41F5DE09FAE8}"/>
          </ac:picMkLst>
        </pc:picChg>
        <pc:picChg chg="del">
          <ac:chgData name="Vlad-Costin Musat" userId="S::jesu4222@ox.ac.uk::b297da41-d022-469d-99f3-b1c86ba895c8" providerId="AD" clId="Web-{6685E653-FA2D-4D51-91C2-F67FC8239C9A}" dt="2023-09-26T16:38:49.076" v="87"/>
          <ac:picMkLst>
            <pc:docMk/>
            <pc:sldMk cId="1896443024" sldId="627"/>
            <ac:picMk id="9" creationId="{CC1D327F-F442-030D-84EA-FF419632152C}"/>
          </ac:picMkLst>
        </pc:picChg>
        <pc:picChg chg="del">
          <ac:chgData name="Vlad-Costin Musat" userId="S::jesu4222@ox.ac.uk::b297da41-d022-469d-99f3-b1c86ba895c8" providerId="AD" clId="Web-{6685E653-FA2D-4D51-91C2-F67FC8239C9A}" dt="2023-09-26T16:38:49.076" v="86"/>
          <ac:picMkLst>
            <pc:docMk/>
            <pc:sldMk cId="1896443024" sldId="627"/>
            <ac:picMk id="10" creationId="{EF39180E-8AAC-CD48-7D36-65713ABD7EC9}"/>
          </ac:picMkLst>
        </pc:picChg>
        <pc:picChg chg="del">
          <ac:chgData name="Vlad-Costin Musat" userId="S::jesu4222@ox.ac.uk::b297da41-d022-469d-99f3-b1c86ba895c8" providerId="AD" clId="Web-{6685E653-FA2D-4D51-91C2-F67FC8239C9A}" dt="2023-09-26T16:38:49.076" v="85"/>
          <ac:picMkLst>
            <pc:docMk/>
            <pc:sldMk cId="1896443024" sldId="627"/>
            <ac:picMk id="16" creationId="{431108D6-0169-A257-F888-DD6C0BC8D61D}"/>
          </ac:picMkLst>
        </pc:picChg>
      </pc:sldChg>
    </pc:docChg>
  </pc:docChgLst>
  <pc:docChgLst>
    <pc:chgData name="Vlad-Costin Musat" userId="S::jesu4222@ox.ac.uk::b297da41-d022-469d-99f3-b1c86ba895c8" providerId="AD" clId="Web-{266C4EF1-F731-9BA8-9E43-14E9FA6F3A67}"/>
    <pc:docChg chg="addSld modSld sldOrd">
      <pc:chgData name="Vlad-Costin Musat" userId="S::jesu4222@ox.ac.uk::b297da41-d022-469d-99f3-b1c86ba895c8" providerId="AD" clId="Web-{266C4EF1-F731-9BA8-9E43-14E9FA6F3A67}" dt="2023-10-06T06:44:07.022" v="30"/>
      <pc:docMkLst>
        <pc:docMk/>
      </pc:docMkLst>
      <pc:sldChg chg="ord">
        <pc:chgData name="Vlad-Costin Musat" userId="S::jesu4222@ox.ac.uk::b297da41-d022-469d-99f3-b1c86ba895c8" providerId="AD" clId="Web-{266C4EF1-F731-9BA8-9E43-14E9FA6F3A67}" dt="2023-10-06T06:44:07.022" v="30"/>
        <pc:sldMkLst>
          <pc:docMk/>
          <pc:sldMk cId="1537838921" sldId="633"/>
        </pc:sldMkLst>
      </pc:sldChg>
      <pc:sldChg chg="addSp delSp modSp new">
        <pc:chgData name="Vlad-Costin Musat" userId="S::jesu4222@ox.ac.uk::b297da41-d022-469d-99f3-b1c86ba895c8" providerId="AD" clId="Web-{266C4EF1-F731-9BA8-9E43-14E9FA6F3A67}" dt="2023-10-06T06:43:30.740" v="29" actId="1076"/>
        <pc:sldMkLst>
          <pc:docMk/>
          <pc:sldMk cId="541169856" sldId="641"/>
        </pc:sldMkLst>
        <pc:spChg chg="del">
          <ac:chgData name="Vlad-Costin Musat" userId="S::jesu4222@ox.ac.uk::b297da41-d022-469d-99f3-b1c86ba895c8" providerId="AD" clId="Web-{266C4EF1-F731-9BA8-9E43-14E9FA6F3A67}" dt="2023-10-06T06:40:08.063" v="6"/>
          <ac:spMkLst>
            <pc:docMk/>
            <pc:sldMk cId="541169856" sldId="641"/>
            <ac:spMk id="2" creationId="{A5A72D27-FE6B-F610-1C92-1D3AB2C20FE5}"/>
          </ac:spMkLst>
        </pc:spChg>
        <pc:spChg chg="mod">
          <ac:chgData name="Vlad-Costin Musat" userId="S::jesu4222@ox.ac.uk::b297da41-d022-469d-99f3-b1c86ba895c8" providerId="AD" clId="Web-{266C4EF1-F731-9BA8-9E43-14E9FA6F3A67}" dt="2023-10-06T06:40:07.798" v="5" actId="20577"/>
          <ac:spMkLst>
            <pc:docMk/>
            <pc:sldMk cId="541169856" sldId="641"/>
            <ac:spMk id="3" creationId="{2627670D-EEFE-CDE9-461E-88F117399BFF}"/>
          </ac:spMkLst>
        </pc:spChg>
        <pc:picChg chg="add mod ord">
          <ac:chgData name="Vlad-Costin Musat" userId="S::jesu4222@ox.ac.uk::b297da41-d022-469d-99f3-b1c86ba895c8" providerId="AD" clId="Web-{266C4EF1-F731-9BA8-9E43-14E9FA6F3A67}" dt="2023-10-06T06:43:10.895" v="20" actId="14100"/>
          <ac:picMkLst>
            <pc:docMk/>
            <pc:sldMk cId="541169856" sldId="641"/>
            <ac:picMk id="7" creationId="{4E56DBD9-E614-C55C-23F2-016C32C7C0D1}"/>
          </ac:picMkLst>
        </pc:picChg>
        <pc:picChg chg="add mod">
          <ac:chgData name="Vlad-Costin Musat" userId="S::jesu4222@ox.ac.uk::b297da41-d022-469d-99f3-b1c86ba895c8" providerId="AD" clId="Web-{266C4EF1-F731-9BA8-9E43-14E9FA6F3A67}" dt="2023-10-06T06:43:30.740" v="29" actId="1076"/>
          <ac:picMkLst>
            <pc:docMk/>
            <pc:sldMk cId="541169856" sldId="641"/>
            <ac:picMk id="8" creationId="{A6694329-E3DC-4459-C348-5176E4928AB6}"/>
          </ac:picMkLst>
        </pc:picChg>
        <pc:picChg chg="add mod">
          <ac:chgData name="Vlad-Costin Musat" userId="S::jesu4222@ox.ac.uk::b297da41-d022-469d-99f3-b1c86ba895c8" providerId="AD" clId="Web-{266C4EF1-F731-9BA8-9E43-14E9FA6F3A67}" dt="2023-10-06T06:43:28.630" v="28" actId="1076"/>
          <ac:picMkLst>
            <pc:docMk/>
            <pc:sldMk cId="541169856" sldId="641"/>
            <ac:picMk id="9" creationId="{34190A5A-2A5B-C7A8-A9B3-85CF3B75C0F2}"/>
          </ac:picMkLst>
        </pc:picChg>
        <pc:picChg chg="add mod">
          <ac:chgData name="Vlad-Costin Musat" userId="S::jesu4222@ox.ac.uk::b297da41-d022-469d-99f3-b1c86ba895c8" providerId="AD" clId="Web-{266C4EF1-F731-9BA8-9E43-14E9FA6F3A67}" dt="2023-10-06T06:43:22.380" v="26" actId="1076"/>
          <ac:picMkLst>
            <pc:docMk/>
            <pc:sldMk cId="541169856" sldId="641"/>
            <ac:picMk id="10" creationId="{581810B3-658B-B910-C3D7-B0D3A3477F52}"/>
          </ac:picMkLst>
        </pc:picChg>
      </pc:sldChg>
    </pc:docChg>
  </pc:docChgLst>
  <pc:docChgLst>
    <pc:chgData name="Vlad-Costin Musat" userId="b297da41-d022-469d-99f3-b1c86ba895c8" providerId="ADAL" clId="{8ED2FDCB-188C-481C-8386-9624027106ED}"/>
    <pc:docChg chg="delSld modSld">
      <pc:chgData name="Vlad-Costin Musat" userId="b297da41-d022-469d-99f3-b1c86ba895c8" providerId="ADAL" clId="{8ED2FDCB-188C-481C-8386-9624027106ED}" dt="2023-09-27T14:52:13.177" v="5" actId="20577"/>
      <pc:docMkLst>
        <pc:docMk/>
      </pc:docMkLst>
      <pc:sldChg chg="modSp mod">
        <pc:chgData name="Vlad-Costin Musat" userId="b297da41-d022-469d-99f3-b1c86ba895c8" providerId="ADAL" clId="{8ED2FDCB-188C-481C-8386-9624027106ED}" dt="2023-09-27T14:51:49.306" v="0" actId="20577"/>
        <pc:sldMkLst>
          <pc:docMk/>
          <pc:sldMk cId="2159943940" sldId="259"/>
        </pc:sldMkLst>
        <pc:spChg chg="mod">
          <ac:chgData name="Vlad-Costin Musat" userId="b297da41-d022-469d-99f3-b1c86ba895c8" providerId="ADAL" clId="{8ED2FDCB-188C-481C-8386-9624027106ED}" dt="2023-09-27T14:51:49.306" v="0" actId="20577"/>
          <ac:spMkLst>
            <pc:docMk/>
            <pc:sldMk cId="2159943940" sldId="259"/>
            <ac:spMk id="8" creationId="{6ADF35E4-57ED-F0B1-99F5-2E9CA3C9880A}"/>
          </ac:spMkLst>
        </pc:spChg>
      </pc:sldChg>
      <pc:sldChg chg="modSp mod">
        <pc:chgData name="Vlad-Costin Musat" userId="b297da41-d022-469d-99f3-b1c86ba895c8" providerId="ADAL" clId="{8ED2FDCB-188C-481C-8386-9624027106ED}" dt="2023-09-27T14:52:13.177" v="5" actId="20577"/>
        <pc:sldMkLst>
          <pc:docMk/>
          <pc:sldMk cId="3671836818" sldId="626"/>
        </pc:sldMkLst>
        <pc:graphicFrameChg chg="modGraphic">
          <ac:chgData name="Vlad-Costin Musat" userId="b297da41-d022-469d-99f3-b1c86ba895c8" providerId="ADAL" clId="{8ED2FDCB-188C-481C-8386-9624027106ED}" dt="2023-09-27T14:52:13.177" v="5" actId="20577"/>
          <ac:graphicFrameMkLst>
            <pc:docMk/>
            <pc:sldMk cId="3671836818" sldId="626"/>
            <ac:graphicFrameMk id="7" creationId="{E7E1DCC3-8ACA-0D39-F2D8-AF41B50FD1B5}"/>
          </ac:graphicFrameMkLst>
        </pc:graphicFrameChg>
      </pc:sldChg>
      <pc:sldChg chg="del">
        <pc:chgData name="Vlad-Costin Musat" userId="b297da41-d022-469d-99f3-b1c86ba895c8" providerId="ADAL" clId="{8ED2FDCB-188C-481C-8386-9624027106ED}" dt="2023-09-27T14:52:07.096" v="1" actId="47"/>
        <pc:sldMkLst>
          <pc:docMk/>
          <pc:sldMk cId="1896443024" sldId="627"/>
        </pc:sldMkLst>
      </pc:sldChg>
    </pc:docChg>
  </pc:docChgLst>
  <pc:docChgLst>
    <pc:chgData name="Vlad-Costin Musat" userId="b297da41-d022-469d-99f3-b1c86ba895c8" providerId="ADAL" clId="{3E3EA948-F58F-4E29-8DEB-CBA411C2B7D6}"/>
    <pc:docChg chg="undo custSel addSld delSld modSld sldOrd">
      <pc:chgData name="Vlad-Costin Musat" userId="b297da41-d022-469d-99f3-b1c86ba895c8" providerId="ADAL" clId="{3E3EA948-F58F-4E29-8DEB-CBA411C2B7D6}" dt="2022-10-27T20:29:39.052" v="3117" actId="20577"/>
      <pc:docMkLst>
        <pc:docMk/>
      </pc:docMkLst>
      <pc:sldChg chg="addSp modSp mod">
        <pc:chgData name="Vlad-Costin Musat" userId="b297da41-d022-469d-99f3-b1c86ba895c8" providerId="ADAL" clId="{3E3EA948-F58F-4E29-8DEB-CBA411C2B7D6}" dt="2022-10-27T16:32:33.823" v="133" actId="1076"/>
        <pc:sldMkLst>
          <pc:docMk/>
          <pc:sldMk cId="2159943940" sldId="259"/>
        </pc:sldMkLst>
        <pc:spChg chg="mod">
          <ac:chgData name="Vlad-Costin Musat" userId="b297da41-d022-469d-99f3-b1c86ba895c8" providerId="ADAL" clId="{3E3EA948-F58F-4E29-8DEB-CBA411C2B7D6}" dt="2022-10-27T16:29:22.074" v="62" actId="20577"/>
          <ac:spMkLst>
            <pc:docMk/>
            <pc:sldMk cId="2159943940" sldId="259"/>
            <ac:spMk id="2" creationId="{CB6E51C5-3272-6249-822A-715EFFE0DFFD}"/>
          </ac:spMkLst>
        </pc:spChg>
        <pc:picChg chg="add mod">
          <ac:chgData name="Vlad-Costin Musat" userId="b297da41-d022-469d-99f3-b1c86ba895c8" providerId="ADAL" clId="{3E3EA948-F58F-4E29-8DEB-CBA411C2B7D6}" dt="2022-10-27T16:32:24.846" v="130" actId="14100"/>
          <ac:picMkLst>
            <pc:docMk/>
            <pc:sldMk cId="2159943940" sldId="259"/>
            <ac:picMk id="4" creationId="{BA577877-B03A-471D-8C4D-0B6CBA923460}"/>
          </ac:picMkLst>
        </pc:picChg>
        <pc:picChg chg="add mod">
          <ac:chgData name="Vlad-Costin Musat" userId="b297da41-d022-469d-99f3-b1c86ba895c8" providerId="ADAL" clId="{3E3EA948-F58F-4E29-8DEB-CBA411C2B7D6}" dt="2022-10-27T16:32:33.823" v="133" actId="1076"/>
          <ac:picMkLst>
            <pc:docMk/>
            <pc:sldMk cId="2159943940" sldId="259"/>
            <ac:picMk id="5" creationId="{CC40D9B7-F838-41C0-B849-5B004C4EBC4A}"/>
          </ac:picMkLst>
        </pc:picChg>
      </pc:sldChg>
      <pc:sldChg chg="del">
        <pc:chgData name="Vlad-Costin Musat" userId="b297da41-d022-469d-99f3-b1c86ba895c8" providerId="ADAL" clId="{3E3EA948-F58F-4E29-8DEB-CBA411C2B7D6}" dt="2022-10-27T16:30:36.468" v="116" actId="47"/>
        <pc:sldMkLst>
          <pc:docMk/>
          <pc:sldMk cId="1811628747" sldId="268"/>
        </pc:sldMkLst>
      </pc:sldChg>
      <pc:sldChg chg="del">
        <pc:chgData name="Vlad-Costin Musat" userId="b297da41-d022-469d-99f3-b1c86ba895c8" providerId="ADAL" clId="{3E3EA948-F58F-4E29-8DEB-CBA411C2B7D6}" dt="2022-10-27T16:30:36.468" v="116" actId="47"/>
        <pc:sldMkLst>
          <pc:docMk/>
          <pc:sldMk cId="1324117062" sldId="270"/>
        </pc:sldMkLst>
      </pc:sldChg>
      <pc:sldChg chg="del">
        <pc:chgData name="Vlad-Costin Musat" userId="b297da41-d022-469d-99f3-b1c86ba895c8" providerId="ADAL" clId="{3E3EA948-F58F-4E29-8DEB-CBA411C2B7D6}" dt="2022-10-27T16:30:36.468" v="116" actId="47"/>
        <pc:sldMkLst>
          <pc:docMk/>
          <pc:sldMk cId="3354641029" sldId="271"/>
        </pc:sldMkLst>
      </pc:sldChg>
      <pc:sldChg chg="del">
        <pc:chgData name="Vlad-Costin Musat" userId="b297da41-d022-469d-99f3-b1c86ba895c8" providerId="ADAL" clId="{3E3EA948-F58F-4E29-8DEB-CBA411C2B7D6}" dt="2022-10-27T16:30:36.468" v="116" actId="47"/>
        <pc:sldMkLst>
          <pc:docMk/>
          <pc:sldMk cId="3434902605" sldId="272"/>
        </pc:sldMkLst>
      </pc:sldChg>
      <pc:sldChg chg="del">
        <pc:chgData name="Vlad-Costin Musat" userId="b297da41-d022-469d-99f3-b1c86ba895c8" providerId="ADAL" clId="{3E3EA948-F58F-4E29-8DEB-CBA411C2B7D6}" dt="2022-10-27T16:30:36.468" v="116" actId="47"/>
        <pc:sldMkLst>
          <pc:docMk/>
          <pc:sldMk cId="3272427706" sldId="273"/>
        </pc:sldMkLst>
      </pc:sldChg>
      <pc:sldChg chg="del">
        <pc:chgData name="Vlad-Costin Musat" userId="b297da41-d022-469d-99f3-b1c86ba895c8" providerId="ADAL" clId="{3E3EA948-F58F-4E29-8DEB-CBA411C2B7D6}" dt="2022-10-27T16:30:36.468" v="116" actId="47"/>
        <pc:sldMkLst>
          <pc:docMk/>
          <pc:sldMk cId="721989401" sldId="274"/>
        </pc:sldMkLst>
      </pc:sldChg>
      <pc:sldChg chg="del">
        <pc:chgData name="Vlad-Costin Musat" userId="b297da41-d022-469d-99f3-b1c86ba895c8" providerId="ADAL" clId="{3E3EA948-F58F-4E29-8DEB-CBA411C2B7D6}" dt="2022-10-27T16:30:36.468" v="116" actId="47"/>
        <pc:sldMkLst>
          <pc:docMk/>
          <pc:sldMk cId="636012766" sldId="275"/>
        </pc:sldMkLst>
      </pc:sldChg>
      <pc:sldChg chg="del">
        <pc:chgData name="Vlad-Costin Musat" userId="b297da41-d022-469d-99f3-b1c86ba895c8" providerId="ADAL" clId="{3E3EA948-F58F-4E29-8DEB-CBA411C2B7D6}" dt="2022-10-27T16:30:36.468" v="116" actId="47"/>
        <pc:sldMkLst>
          <pc:docMk/>
          <pc:sldMk cId="3363448361" sldId="276"/>
        </pc:sldMkLst>
      </pc:sldChg>
      <pc:sldChg chg="del">
        <pc:chgData name="Vlad-Costin Musat" userId="b297da41-d022-469d-99f3-b1c86ba895c8" providerId="ADAL" clId="{3E3EA948-F58F-4E29-8DEB-CBA411C2B7D6}" dt="2022-10-27T16:30:36.468" v="116" actId="47"/>
        <pc:sldMkLst>
          <pc:docMk/>
          <pc:sldMk cId="3125017480" sldId="277"/>
        </pc:sldMkLst>
      </pc:sldChg>
      <pc:sldChg chg="del">
        <pc:chgData name="Vlad-Costin Musat" userId="b297da41-d022-469d-99f3-b1c86ba895c8" providerId="ADAL" clId="{3E3EA948-F58F-4E29-8DEB-CBA411C2B7D6}" dt="2022-10-27T16:30:36.468" v="116" actId="47"/>
        <pc:sldMkLst>
          <pc:docMk/>
          <pc:sldMk cId="4037997177" sldId="279"/>
        </pc:sldMkLst>
      </pc:sldChg>
      <pc:sldChg chg="del">
        <pc:chgData name="Vlad-Costin Musat" userId="b297da41-d022-469d-99f3-b1c86ba895c8" providerId="ADAL" clId="{3E3EA948-F58F-4E29-8DEB-CBA411C2B7D6}" dt="2022-10-27T16:30:36.468" v="116" actId="47"/>
        <pc:sldMkLst>
          <pc:docMk/>
          <pc:sldMk cId="714914533" sldId="281"/>
        </pc:sldMkLst>
      </pc:sldChg>
      <pc:sldChg chg="del">
        <pc:chgData name="Vlad-Costin Musat" userId="b297da41-d022-469d-99f3-b1c86ba895c8" providerId="ADAL" clId="{3E3EA948-F58F-4E29-8DEB-CBA411C2B7D6}" dt="2022-10-27T16:30:36.468" v="116" actId="47"/>
        <pc:sldMkLst>
          <pc:docMk/>
          <pc:sldMk cId="2732158881" sldId="282"/>
        </pc:sldMkLst>
      </pc:sldChg>
      <pc:sldChg chg="del">
        <pc:chgData name="Vlad-Costin Musat" userId="b297da41-d022-469d-99f3-b1c86ba895c8" providerId="ADAL" clId="{3E3EA948-F58F-4E29-8DEB-CBA411C2B7D6}" dt="2022-10-27T16:30:36.468" v="116" actId="47"/>
        <pc:sldMkLst>
          <pc:docMk/>
          <pc:sldMk cId="3123047245" sldId="283"/>
        </pc:sldMkLst>
      </pc:sldChg>
      <pc:sldChg chg="del">
        <pc:chgData name="Vlad-Costin Musat" userId="b297da41-d022-469d-99f3-b1c86ba895c8" providerId="ADAL" clId="{3E3EA948-F58F-4E29-8DEB-CBA411C2B7D6}" dt="2022-10-27T16:30:36.468" v="116" actId="47"/>
        <pc:sldMkLst>
          <pc:docMk/>
          <pc:sldMk cId="3286162672" sldId="285"/>
        </pc:sldMkLst>
      </pc:sldChg>
      <pc:sldChg chg="del">
        <pc:chgData name="Vlad-Costin Musat" userId="b297da41-d022-469d-99f3-b1c86ba895c8" providerId="ADAL" clId="{3E3EA948-F58F-4E29-8DEB-CBA411C2B7D6}" dt="2022-10-27T16:30:36.468" v="116" actId="47"/>
        <pc:sldMkLst>
          <pc:docMk/>
          <pc:sldMk cId="1676932841" sldId="287"/>
        </pc:sldMkLst>
      </pc:sldChg>
      <pc:sldChg chg="del">
        <pc:chgData name="Vlad-Costin Musat" userId="b297da41-d022-469d-99f3-b1c86ba895c8" providerId="ADAL" clId="{3E3EA948-F58F-4E29-8DEB-CBA411C2B7D6}" dt="2022-10-27T16:30:36.468" v="116" actId="47"/>
        <pc:sldMkLst>
          <pc:docMk/>
          <pc:sldMk cId="3644186798" sldId="290"/>
        </pc:sldMkLst>
      </pc:sldChg>
      <pc:sldChg chg="modSp del mod">
        <pc:chgData name="Vlad-Costin Musat" userId="b297da41-d022-469d-99f3-b1c86ba895c8" providerId="ADAL" clId="{3E3EA948-F58F-4E29-8DEB-CBA411C2B7D6}" dt="2022-10-27T16:33:06.175" v="135" actId="47"/>
        <pc:sldMkLst>
          <pc:docMk/>
          <pc:sldMk cId="3081296257" sldId="291"/>
        </pc:sldMkLst>
        <pc:spChg chg="mod">
          <ac:chgData name="Vlad-Costin Musat" userId="b297da41-d022-469d-99f3-b1c86ba895c8" providerId="ADAL" clId="{3E3EA948-F58F-4E29-8DEB-CBA411C2B7D6}" dt="2022-10-27T16:29:46.903" v="115" actId="20577"/>
          <ac:spMkLst>
            <pc:docMk/>
            <pc:sldMk cId="3081296257" sldId="291"/>
            <ac:spMk id="5" creationId="{EC6F2FD4-9159-9C4F-B1D3-9A85047DB8E6}"/>
          </ac:spMkLst>
        </pc:spChg>
      </pc:sldChg>
      <pc:sldChg chg="del">
        <pc:chgData name="Vlad-Costin Musat" userId="b297da41-d022-469d-99f3-b1c86ba895c8" providerId="ADAL" clId="{3E3EA948-F58F-4E29-8DEB-CBA411C2B7D6}" dt="2022-10-27T16:30:36.468" v="116" actId="47"/>
        <pc:sldMkLst>
          <pc:docMk/>
          <pc:sldMk cId="1608669127" sldId="292"/>
        </pc:sldMkLst>
      </pc:sldChg>
      <pc:sldChg chg="modSp new del mod">
        <pc:chgData name="Vlad-Costin Musat" userId="b297da41-d022-469d-99f3-b1c86ba895c8" providerId="ADAL" clId="{3E3EA948-F58F-4E29-8DEB-CBA411C2B7D6}" dt="2022-10-27T16:33:38.999" v="163" actId="47"/>
        <pc:sldMkLst>
          <pc:docMk/>
          <pc:sldMk cId="3049614466" sldId="292"/>
        </pc:sldMkLst>
        <pc:spChg chg="mod">
          <ac:chgData name="Vlad-Costin Musat" userId="b297da41-d022-469d-99f3-b1c86ba895c8" providerId="ADAL" clId="{3E3EA948-F58F-4E29-8DEB-CBA411C2B7D6}" dt="2022-10-27T16:33:17.051" v="150" actId="20577"/>
          <ac:spMkLst>
            <pc:docMk/>
            <pc:sldMk cId="3049614466" sldId="292"/>
            <ac:spMk id="2" creationId="{92DC1D36-8AD8-468D-91B3-A6077D18CA75}"/>
          </ac:spMkLst>
        </pc:spChg>
        <pc:spChg chg="mod">
          <ac:chgData name="Vlad-Costin Musat" userId="b297da41-d022-469d-99f3-b1c86ba895c8" providerId="ADAL" clId="{3E3EA948-F58F-4E29-8DEB-CBA411C2B7D6}" dt="2022-10-27T16:33:23.573" v="161" actId="20577"/>
          <ac:spMkLst>
            <pc:docMk/>
            <pc:sldMk cId="3049614466" sldId="292"/>
            <ac:spMk id="3" creationId="{739EB089-C8DA-4A20-AEE8-A86EE3F9CF4A}"/>
          </ac:spMkLst>
        </pc:spChg>
      </pc:sldChg>
      <pc:sldChg chg="modSp new mod">
        <pc:chgData name="Vlad-Costin Musat" userId="b297da41-d022-469d-99f3-b1c86ba895c8" providerId="ADAL" clId="{3E3EA948-F58F-4E29-8DEB-CBA411C2B7D6}" dt="2022-10-27T16:34:38.326" v="378" actId="20577"/>
        <pc:sldMkLst>
          <pc:docMk/>
          <pc:sldMk cId="859027101" sldId="293"/>
        </pc:sldMkLst>
        <pc:spChg chg="mod">
          <ac:chgData name="Vlad-Costin Musat" userId="b297da41-d022-469d-99f3-b1c86ba895c8" providerId="ADAL" clId="{3E3EA948-F58F-4E29-8DEB-CBA411C2B7D6}" dt="2022-10-27T16:34:38.326" v="378" actId="20577"/>
          <ac:spMkLst>
            <pc:docMk/>
            <pc:sldMk cId="859027101" sldId="293"/>
            <ac:spMk id="2" creationId="{10D35326-D279-4193-8706-0B2558DE4D3C}"/>
          </ac:spMkLst>
        </pc:spChg>
        <pc:spChg chg="mod">
          <ac:chgData name="Vlad-Costin Musat" userId="b297da41-d022-469d-99f3-b1c86ba895c8" providerId="ADAL" clId="{3E3EA948-F58F-4E29-8DEB-CBA411C2B7D6}" dt="2022-10-27T16:33:45.068" v="171" actId="20577"/>
          <ac:spMkLst>
            <pc:docMk/>
            <pc:sldMk cId="859027101" sldId="293"/>
            <ac:spMk id="3" creationId="{00838577-7D57-4BFB-B442-77943E1403EA}"/>
          </ac:spMkLst>
        </pc:spChg>
      </pc:sldChg>
      <pc:sldChg chg="del">
        <pc:chgData name="Vlad-Costin Musat" userId="b297da41-d022-469d-99f3-b1c86ba895c8" providerId="ADAL" clId="{3E3EA948-F58F-4E29-8DEB-CBA411C2B7D6}" dt="2022-10-27T16:30:36.468" v="116" actId="47"/>
        <pc:sldMkLst>
          <pc:docMk/>
          <pc:sldMk cId="1607475593" sldId="293"/>
        </pc:sldMkLst>
      </pc:sldChg>
      <pc:sldChg chg="addSp delSp modSp new del mod">
        <pc:chgData name="Vlad-Costin Musat" userId="b297da41-d022-469d-99f3-b1c86ba895c8" providerId="ADAL" clId="{3E3EA948-F58F-4E29-8DEB-CBA411C2B7D6}" dt="2022-10-27T16:38:03.434" v="389" actId="47"/>
        <pc:sldMkLst>
          <pc:docMk/>
          <pc:sldMk cId="2281181017" sldId="294"/>
        </pc:sldMkLst>
        <pc:spChg chg="add del mod">
          <ac:chgData name="Vlad-Costin Musat" userId="b297da41-d022-469d-99f3-b1c86ba895c8" providerId="ADAL" clId="{3E3EA948-F58F-4E29-8DEB-CBA411C2B7D6}" dt="2022-10-27T16:37:09.164" v="386" actId="478"/>
          <ac:spMkLst>
            <pc:docMk/>
            <pc:sldMk cId="2281181017" sldId="294"/>
            <ac:spMk id="9" creationId="{1CCE6464-F046-44F5-A431-75044C48EE85}"/>
          </ac:spMkLst>
        </pc:spChg>
        <pc:picChg chg="add del mod">
          <ac:chgData name="Vlad-Costin Musat" userId="b297da41-d022-469d-99f3-b1c86ba895c8" providerId="ADAL" clId="{3E3EA948-F58F-4E29-8DEB-CBA411C2B7D6}" dt="2022-10-27T16:37:11.087" v="387" actId="478"/>
          <ac:picMkLst>
            <pc:docMk/>
            <pc:sldMk cId="2281181017" sldId="294"/>
            <ac:picMk id="8" creationId="{248869D3-0639-4F02-BE1A-029EDF5A3418}"/>
          </ac:picMkLst>
        </pc:picChg>
      </pc:sldChg>
      <pc:sldChg chg="del">
        <pc:chgData name="Vlad-Costin Musat" userId="b297da41-d022-469d-99f3-b1c86ba895c8" providerId="ADAL" clId="{3E3EA948-F58F-4E29-8DEB-CBA411C2B7D6}" dt="2022-10-27T16:30:36.468" v="116" actId="47"/>
        <pc:sldMkLst>
          <pc:docMk/>
          <pc:sldMk cId="2747146716" sldId="294"/>
        </pc:sldMkLst>
      </pc:sldChg>
      <pc:sldChg chg="del">
        <pc:chgData name="Vlad-Costin Musat" userId="b297da41-d022-469d-99f3-b1c86ba895c8" providerId="ADAL" clId="{3E3EA948-F58F-4E29-8DEB-CBA411C2B7D6}" dt="2022-10-27T16:30:36.468" v="116" actId="47"/>
        <pc:sldMkLst>
          <pc:docMk/>
          <pc:sldMk cId="1662233872" sldId="295"/>
        </pc:sldMkLst>
      </pc:sldChg>
      <pc:sldChg chg="addSp delSp modSp new mod">
        <pc:chgData name="Vlad-Costin Musat" userId="b297da41-d022-469d-99f3-b1c86ba895c8" providerId="ADAL" clId="{3E3EA948-F58F-4E29-8DEB-CBA411C2B7D6}" dt="2022-10-27T16:46:10.956" v="510" actId="1582"/>
        <pc:sldMkLst>
          <pc:docMk/>
          <pc:sldMk cId="2303140022" sldId="295"/>
        </pc:sldMkLst>
        <pc:spChg chg="mod">
          <ac:chgData name="Vlad-Costin Musat" userId="b297da41-d022-469d-99f3-b1c86ba895c8" providerId="ADAL" clId="{3E3EA948-F58F-4E29-8DEB-CBA411C2B7D6}" dt="2022-10-27T16:38:30.066" v="475" actId="20577"/>
          <ac:spMkLst>
            <pc:docMk/>
            <pc:sldMk cId="2303140022" sldId="295"/>
            <ac:spMk id="2" creationId="{959A0AFD-6020-4FBB-83B4-8F256E72674F}"/>
          </ac:spMkLst>
        </pc:spChg>
        <pc:spChg chg="del">
          <ac:chgData name="Vlad-Costin Musat" userId="b297da41-d022-469d-99f3-b1c86ba895c8" providerId="ADAL" clId="{3E3EA948-F58F-4E29-8DEB-CBA411C2B7D6}" dt="2022-10-27T16:42:19.633" v="476" actId="22"/>
          <ac:spMkLst>
            <pc:docMk/>
            <pc:sldMk cId="2303140022" sldId="295"/>
            <ac:spMk id="6" creationId="{824D052E-79BF-4EED-928B-8C76CA2E2D5B}"/>
          </ac:spMkLst>
        </pc:spChg>
        <pc:spChg chg="add del mod">
          <ac:chgData name="Vlad-Costin Musat" userId="b297da41-d022-469d-99f3-b1c86ba895c8" providerId="ADAL" clId="{3E3EA948-F58F-4E29-8DEB-CBA411C2B7D6}" dt="2022-10-27T16:42:44.965" v="479" actId="22"/>
          <ac:spMkLst>
            <pc:docMk/>
            <pc:sldMk cId="2303140022" sldId="295"/>
            <ac:spMk id="10" creationId="{5104CFB5-B445-42FE-9219-98DE0D923BE3}"/>
          </ac:spMkLst>
        </pc:spChg>
        <pc:graphicFrameChg chg="add del mod">
          <ac:chgData name="Vlad-Costin Musat" userId="b297da41-d022-469d-99f3-b1c86ba895c8" providerId="ADAL" clId="{3E3EA948-F58F-4E29-8DEB-CBA411C2B7D6}" dt="2022-10-27T16:44:04.351" v="497" actId="478"/>
          <ac:graphicFrameMkLst>
            <pc:docMk/>
            <pc:sldMk cId="2303140022" sldId="295"/>
            <ac:graphicFrameMk id="13" creationId="{01FAF4ED-FC08-4343-AA4D-9CB5A1813323}"/>
          </ac:graphicFrameMkLst>
        </pc:graphicFrameChg>
        <pc:picChg chg="add del mod ord modCrop">
          <ac:chgData name="Vlad-Costin Musat" userId="b297da41-d022-469d-99f3-b1c86ba895c8" providerId="ADAL" clId="{3E3EA948-F58F-4E29-8DEB-CBA411C2B7D6}" dt="2022-10-27T16:42:43.633" v="478" actId="478"/>
          <ac:picMkLst>
            <pc:docMk/>
            <pc:sldMk cId="2303140022" sldId="295"/>
            <ac:picMk id="8" creationId="{DAE1890D-B66B-4D3C-8344-415F9DF50597}"/>
          </ac:picMkLst>
        </pc:picChg>
        <pc:picChg chg="add mod ord modCrop">
          <ac:chgData name="Vlad-Costin Musat" userId="b297da41-d022-469d-99f3-b1c86ba895c8" providerId="ADAL" clId="{3E3EA948-F58F-4E29-8DEB-CBA411C2B7D6}" dt="2022-10-27T16:43:35.287" v="495" actId="14100"/>
          <ac:picMkLst>
            <pc:docMk/>
            <pc:sldMk cId="2303140022" sldId="295"/>
            <ac:picMk id="12" creationId="{9FD25D24-E718-4633-ACF6-0DA0E2ED62DD}"/>
          </ac:picMkLst>
        </pc:picChg>
        <pc:picChg chg="add mod">
          <ac:chgData name="Vlad-Costin Musat" userId="b297da41-d022-469d-99f3-b1c86ba895c8" providerId="ADAL" clId="{3E3EA948-F58F-4E29-8DEB-CBA411C2B7D6}" dt="2022-10-27T16:44:31.867" v="502" actId="1076"/>
          <ac:picMkLst>
            <pc:docMk/>
            <pc:sldMk cId="2303140022" sldId="295"/>
            <ac:picMk id="15" creationId="{0C3606D7-7229-455F-A2C9-AF0AC4AA5A81}"/>
          </ac:picMkLst>
        </pc:picChg>
        <pc:picChg chg="add mod">
          <ac:chgData name="Vlad-Costin Musat" userId="b297da41-d022-469d-99f3-b1c86ba895c8" providerId="ADAL" clId="{3E3EA948-F58F-4E29-8DEB-CBA411C2B7D6}" dt="2022-10-27T16:45:41.518" v="508" actId="1076"/>
          <ac:picMkLst>
            <pc:docMk/>
            <pc:sldMk cId="2303140022" sldId="295"/>
            <ac:picMk id="17" creationId="{57F448A7-F30C-40F5-9201-E1C696354A16}"/>
          </ac:picMkLst>
        </pc:picChg>
        <pc:cxnChg chg="add mod">
          <ac:chgData name="Vlad-Costin Musat" userId="b297da41-d022-469d-99f3-b1c86ba895c8" providerId="ADAL" clId="{3E3EA948-F58F-4E29-8DEB-CBA411C2B7D6}" dt="2022-10-27T16:46:10.956" v="510" actId="1582"/>
          <ac:cxnSpMkLst>
            <pc:docMk/>
            <pc:sldMk cId="2303140022" sldId="295"/>
            <ac:cxnSpMk id="19" creationId="{67924454-6AB9-422C-908B-CB616F6B3A7C}"/>
          </ac:cxnSpMkLst>
        </pc:cxnChg>
      </pc:sldChg>
      <pc:sldChg chg="add del">
        <pc:chgData name="Vlad-Costin Musat" userId="b297da41-d022-469d-99f3-b1c86ba895c8" providerId="ADAL" clId="{3E3EA948-F58F-4E29-8DEB-CBA411C2B7D6}" dt="2022-10-27T16:49:20.353" v="633" actId="47"/>
        <pc:sldMkLst>
          <pc:docMk/>
          <pc:sldMk cId="3821062592" sldId="296"/>
        </pc:sldMkLst>
      </pc:sldChg>
      <pc:sldChg chg="addSp delSp modSp add del mod ord">
        <pc:chgData name="Vlad-Costin Musat" userId="b297da41-d022-469d-99f3-b1c86ba895c8" providerId="ADAL" clId="{3E3EA948-F58F-4E29-8DEB-CBA411C2B7D6}" dt="2022-10-27T18:04:11.295" v="1276" actId="1076"/>
        <pc:sldMkLst>
          <pc:docMk/>
          <pc:sldMk cId="2375563324" sldId="297"/>
        </pc:sldMkLst>
        <pc:spChg chg="mod">
          <ac:chgData name="Vlad-Costin Musat" userId="b297da41-d022-469d-99f3-b1c86ba895c8" providerId="ADAL" clId="{3E3EA948-F58F-4E29-8DEB-CBA411C2B7D6}" dt="2022-10-27T17:18:49.068" v="722" actId="20577"/>
          <ac:spMkLst>
            <pc:docMk/>
            <pc:sldMk cId="2375563324" sldId="297"/>
            <ac:spMk id="2" creationId="{959A0AFD-6020-4FBB-83B4-8F256E72674F}"/>
          </ac:spMkLst>
        </pc:spChg>
        <pc:spChg chg="add del mod">
          <ac:chgData name="Vlad-Costin Musat" userId="b297da41-d022-469d-99f3-b1c86ba895c8" providerId="ADAL" clId="{3E3EA948-F58F-4E29-8DEB-CBA411C2B7D6}" dt="2022-10-27T16:50:59.352" v="643" actId="478"/>
          <ac:spMkLst>
            <pc:docMk/>
            <pc:sldMk cId="2375563324" sldId="297"/>
            <ac:spMk id="8" creationId="{9E14529D-99E8-442A-9064-8AA969E46A3D}"/>
          </ac:spMkLst>
        </pc:spChg>
        <pc:spChg chg="add del mod">
          <ac:chgData name="Vlad-Costin Musat" userId="b297da41-d022-469d-99f3-b1c86ba895c8" providerId="ADAL" clId="{3E3EA948-F58F-4E29-8DEB-CBA411C2B7D6}" dt="2022-10-27T17:31:44.414" v="847" actId="478"/>
          <ac:spMkLst>
            <pc:docMk/>
            <pc:sldMk cId="2375563324" sldId="297"/>
            <ac:spMk id="10" creationId="{01E01921-578E-4EE3-B2D2-D62BDFC35285}"/>
          </ac:spMkLst>
        </pc:spChg>
        <pc:spChg chg="add del">
          <ac:chgData name="Vlad-Costin Musat" userId="b297da41-d022-469d-99f3-b1c86ba895c8" providerId="ADAL" clId="{3E3EA948-F58F-4E29-8DEB-CBA411C2B7D6}" dt="2022-10-27T17:24:11.204" v="738" actId="478"/>
          <ac:spMkLst>
            <pc:docMk/>
            <pc:sldMk cId="2375563324" sldId="297"/>
            <ac:spMk id="24" creationId="{05219FDE-0C5C-4ED6-91D9-FF24635AE65A}"/>
          </ac:spMkLst>
        </pc:spChg>
        <pc:picChg chg="add mod">
          <ac:chgData name="Vlad-Costin Musat" userId="b297da41-d022-469d-99f3-b1c86ba895c8" providerId="ADAL" clId="{3E3EA948-F58F-4E29-8DEB-CBA411C2B7D6}" dt="2022-10-27T17:30:57.649" v="786" actId="1076"/>
          <ac:picMkLst>
            <pc:docMk/>
            <pc:sldMk cId="2375563324" sldId="297"/>
            <ac:picMk id="7" creationId="{BA6A174B-7BDB-4F6A-9BF4-966CEF056F7A}"/>
          </ac:picMkLst>
        </pc:picChg>
        <pc:picChg chg="add mod">
          <ac:chgData name="Vlad-Costin Musat" userId="b297da41-d022-469d-99f3-b1c86ba895c8" providerId="ADAL" clId="{3E3EA948-F58F-4E29-8DEB-CBA411C2B7D6}" dt="2022-10-27T18:04:11.295" v="1276" actId="1076"/>
          <ac:picMkLst>
            <pc:docMk/>
            <pc:sldMk cId="2375563324" sldId="297"/>
            <ac:picMk id="9" creationId="{8B235463-1B97-4A6F-869C-17921B888B50}"/>
          </ac:picMkLst>
        </pc:picChg>
        <pc:picChg chg="del">
          <ac:chgData name="Vlad-Costin Musat" userId="b297da41-d022-469d-99f3-b1c86ba895c8" providerId="ADAL" clId="{3E3EA948-F58F-4E29-8DEB-CBA411C2B7D6}" dt="2022-10-27T16:50:41.249" v="639" actId="478"/>
          <ac:picMkLst>
            <pc:docMk/>
            <pc:sldMk cId="2375563324" sldId="297"/>
            <ac:picMk id="12" creationId="{9FD25D24-E718-4633-ACF6-0DA0E2ED62DD}"/>
          </ac:picMkLst>
        </pc:picChg>
        <pc:picChg chg="add del mod">
          <ac:chgData name="Vlad-Costin Musat" userId="b297da41-d022-469d-99f3-b1c86ba895c8" providerId="ADAL" clId="{3E3EA948-F58F-4E29-8DEB-CBA411C2B7D6}" dt="2022-10-27T17:18:55.941" v="727" actId="478"/>
          <ac:picMkLst>
            <pc:docMk/>
            <pc:sldMk cId="2375563324" sldId="297"/>
            <ac:picMk id="13" creationId="{B6197417-8C16-472D-9CB0-F791C69339CA}"/>
          </ac:picMkLst>
        </pc:picChg>
        <pc:picChg chg="add del mod">
          <ac:chgData name="Vlad-Costin Musat" userId="b297da41-d022-469d-99f3-b1c86ba895c8" providerId="ADAL" clId="{3E3EA948-F58F-4E29-8DEB-CBA411C2B7D6}" dt="2022-10-27T17:18:54.937" v="726" actId="478"/>
          <ac:picMkLst>
            <pc:docMk/>
            <pc:sldMk cId="2375563324" sldId="297"/>
            <ac:picMk id="14" creationId="{BA1D30B1-3694-4401-B29C-D17BE19BEB12}"/>
          </ac:picMkLst>
        </pc:picChg>
        <pc:picChg chg="del">
          <ac:chgData name="Vlad-Costin Musat" userId="b297da41-d022-469d-99f3-b1c86ba895c8" providerId="ADAL" clId="{3E3EA948-F58F-4E29-8DEB-CBA411C2B7D6}" dt="2022-10-27T16:50:38.816" v="637" actId="478"/>
          <ac:picMkLst>
            <pc:docMk/>
            <pc:sldMk cId="2375563324" sldId="297"/>
            <ac:picMk id="15" creationId="{0C3606D7-7229-455F-A2C9-AF0AC4AA5A81}"/>
          </ac:picMkLst>
        </pc:picChg>
        <pc:picChg chg="add del mod">
          <ac:chgData name="Vlad-Costin Musat" userId="b297da41-d022-469d-99f3-b1c86ba895c8" providerId="ADAL" clId="{3E3EA948-F58F-4E29-8DEB-CBA411C2B7D6}" dt="2022-10-27T17:18:51.712" v="723" actId="478"/>
          <ac:picMkLst>
            <pc:docMk/>
            <pc:sldMk cId="2375563324" sldId="297"/>
            <ac:picMk id="16" creationId="{B694F54E-1325-4EB6-9952-B58F9635039F}"/>
          </ac:picMkLst>
        </pc:picChg>
        <pc:picChg chg="del">
          <ac:chgData name="Vlad-Costin Musat" userId="b297da41-d022-469d-99f3-b1c86ba895c8" providerId="ADAL" clId="{3E3EA948-F58F-4E29-8DEB-CBA411C2B7D6}" dt="2022-10-27T16:50:37.797" v="636" actId="478"/>
          <ac:picMkLst>
            <pc:docMk/>
            <pc:sldMk cId="2375563324" sldId="297"/>
            <ac:picMk id="17" creationId="{57F448A7-F30C-40F5-9201-E1C696354A16}"/>
          </ac:picMkLst>
        </pc:picChg>
        <pc:picChg chg="add del mod">
          <ac:chgData name="Vlad-Costin Musat" userId="b297da41-d022-469d-99f3-b1c86ba895c8" providerId="ADAL" clId="{3E3EA948-F58F-4E29-8DEB-CBA411C2B7D6}" dt="2022-10-27T16:53:32.311" v="662" actId="478"/>
          <ac:picMkLst>
            <pc:docMk/>
            <pc:sldMk cId="2375563324" sldId="297"/>
            <ac:picMk id="18" creationId="{09DBD0EC-3D1B-4BE7-84A0-8CB93D0B8A64}"/>
          </ac:picMkLst>
        </pc:picChg>
        <pc:picChg chg="add del mod">
          <ac:chgData name="Vlad-Costin Musat" userId="b297da41-d022-469d-99f3-b1c86ba895c8" providerId="ADAL" clId="{3E3EA948-F58F-4E29-8DEB-CBA411C2B7D6}" dt="2022-10-27T17:18:53.007" v="724" actId="478"/>
          <ac:picMkLst>
            <pc:docMk/>
            <pc:sldMk cId="2375563324" sldId="297"/>
            <ac:picMk id="20" creationId="{5FB8B85A-B656-46C8-B897-2FACBF41B4EF}"/>
          </ac:picMkLst>
        </pc:picChg>
        <pc:picChg chg="add del mod">
          <ac:chgData name="Vlad-Costin Musat" userId="b297da41-d022-469d-99f3-b1c86ba895c8" providerId="ADAL" clId="{3E3EA948-F58F-4E29-8DEB-CBA411C2B7D6}" dt="2022-10-27T17:18:54.012" v="725" actId="478"/>
          <ac:picMkLst>
            <pc:docMk/>
            <pc:sldMk cId="2375563324" sldId="297"/>
            <ac:picMk id="21" creationId="{49CF7A93-997F-472C-8618-398C9676E464}"/>
          </ac:picMkLst>
        </pc:picChg>
        <pc:picChg chg="add mod">
          <ac:chgData name="Vlad-Costin Musat" userId="b297da41-d022-469d-99f3-b1c86ba895c8" providerId="ADAL" clId="{3E3EA948-F58F-4E29-8DEB-CBA411C2B7D6}" dt="2022-10-27T17:32:02.209" v="849" actId="1076"/>
          <ac:picMkLst>
            <pc:docMk/>
            <pc:sldMk cId="2375563324" sldId="297"/>
            <ac:picMk id="22" creationId="{A94F7D9B-C53C-4B1F-8C07-268A393B2F50}"/>
          </ac:picMkLst>
        </pc:picChg>
        <pc:picChg chg="add mod">
          <ac:chgData name="Vlad-Costin Musat" userId="b297da41-d022-469d-99f3-b1c86ba895c8" providerId="ADAL" clId="{3E3EA948-F58F-4E29-8DEB-CBA411C2B7D6}" dt="2022-10-27T17:32:02.209" v="849" actId="1076"/>
          <ac:picMkLst>
            <pc:docMk/>
            <pc:sldMk cId="2375563324" sldId="297"/>
            <ac:picMk id="23" creationId="{29B0E55A-8250-4076-97B3-A191C5D88E9A}"/>
          </ac:picMkLst>
        </pc:picChg>
        <pc:picChg chg="add mod">
          <ac:chgData name="Vlad-Costin Musat" userId="b297da41-d022-469d-99f3-b1c86ba895c8" providerId="ADAL" clId="{3E3EA948-F58F-4E29-8DEB-CBA411C2B7D6}" dt="2022-10-27T17:32:02.209" v="849" actId="1076"/>
          <ac:picMkLst>
            <pc:docMk/>
            <pc:sldMk cId="2375563324" sldId="297"/>
            <ac:picMk id="1026" creationId="{85A06375-EA79-4E51-A768-F5B94B857A92}"/>
          </ac:picMkLst>
        </pc:picChg>
        <pc:picChg chg="add mod">
          <ac:chgData name="Vlad-Costin Musat" userId="b297da41-d022-469d-99f3-b1c86ba895c8" providerId="ADAL" clId="{3E3EA948-F58F-4E29-8DEB-CBA411C2B7D6}" dt="2022-10-27T17:32:02.209" v="849" actId="1076"/>
          <ac:picMkLst>
            <pc:docMk/>
            <pc:sldMk cId="2375563324" sldId="297"/>
            <ac:picMk id="1027" creationId="{42C575CE-B51E-4DEA-B617-A50930480597}"/>
          </ac:picMkLst>
        </pc:picChg>
        <pc:cxnChg chg="del mod">
          <ac:chgData name="Vlad-Costin Musat" userId="b297da41-d022-469d-99f3-b1c86ba895c8" providerId="ADAL" clId="{3E3EA948-F58F-4E29-8DEB-CBA411C2B7D6}" dt="2022-10-27T16:50:40.315" v="638" actId="478"/>
          <ac:cxnSpMkLst>
            <pc:docMk/>
            <pc:sldMk cId="2375563324" sldId="297"/>
            <ac:cxnSpMk id="19" creationId="{67924454-6AB9-422C-908B-CB616F6B3A7C}"/>
          </ac:cxnSpMkLst>
        </pc:cxnChg>
      </pc:sldChg>
      <pc:sldChg chg="modSp add mod">
        <pc:chgData name="Vlad-Costin Musat" userId="b297da41-d022-469d-99f3-b1c86ba895c8" providerId="ADAL" clId="{3E3EA948-F58F-4E29-8DEB-CBA411C2B7D6}" dt="2022-10-27T17:18:18.131" v="685" actId="1076"/>
        <pc:sldMkLst>
          <pc:docMk/>
          <pc:sldMk cId="2618176337" sldId="298"/>
        </pc:sldMkLst>
        <pc:spChg chg="mod">
          <ac:chgData name="Vlad-Costin Musat" userId="b297da41-d022-469d-99f3-b1c86ba895c8" providerId="ADAL" clId="{3E3EA948-F58F-4E29-8DEB-CBA411C2B7D6}" dt="2022-10-27T17:18:02.390" v="682" actId="20577"/>
          <ac:spMkLst>
            <pc:docMk/>
            <pc:sldMk cId="2618176337" sldId="298"/>
            <ac:spMk id="2" creationId="{959A0AFD-6020-4FBB-83B4-8F256E72674F}"/>
          </ac:spMkLst>
        </pc:spChg>
        <pc:picChg chg="mod">
          <ac:chgData name="Vlad-Costin Musat" userId="b297da41-d022-469d-99f3-b1c86ba895c8" providerId="ADAL" clId="{3E3EA948-F58F-4E29-8DEB-CBA411C2B7D6}" dt="2022-10-27T17:18:18.131" v="685" actId="1076"/>
          <ac:picMkLst>
            <pc:docMk/>
            <pc:sldMk cId="2618176337" sldId="298"/>
            <ac:picMk id="13" creationId="{B6197417-8C16-472D-9CB0-F791C69339CA}"/>
          </ac:picMkLst>
        </pc:picChg>
        <pc:picChg chg="mod">
          <ac:chgData name="Vlad-Costin Musat" userId="b297da41-d022-469d-99f3-b1c86ba895c8" providerId="ADAL" clId="{3E3EA948-F58F-4E29-8DEB-CBA411C2B7D6}" dt="2022-10-27T17:18:18.131" v="685" actId="1076"/>
          <ac:picMkLst>
            <pc:docMk/>
            <pc:sldMk cId="2618176337" sldId="298"/>
            <ac:picMk id="14" creationId="{BA1D30B1-3694-4401-B29C-D17BE19BEB12}"/>
          </ac:picMkLst>
        </pc:picChg>
        <pc:picChg chg="mod">
          <ac:chgData name="Vlad-Costin Musat" userId="b297da41-d022-469d-99f3-b1c86ba895c8" providerId="ADAL" clId="{3E3EA948-F58F-4E29-8DEB-CBA411C2B7D6}" dt="2022-10-27T17:18:18.131" v="685" actId="1076"/>
          <ac:picMkLst>
            <pc:docMk/>
            <pc:sldMk cId="2618176337" sldId="298"/>
            <ac:picMk id="16" creationId="{B694F54E-1325-4EB6-9952-B58F9635039F}"/>
          </ac:picMkLst>
        </pc:picChg>
        <pc:picChg chg="mod">
          <ac:chgData name="Vlad-Costin Musat" userId="b297da41-d022-469d-99f3-b1c86ba895c8" providerId="ADAL" clId="{3E3EA948-F58F-4E29-8DEB-CBA411C2B7D6}" dt="2022-10-27T17:18:18.131" v="685" actId="1076"/>
          <ac:picMkLst>
            <pc:docMk/>
            <pc:sldMk cId="2618176337" sldId="298"/>
            <ac:picMk id="20" creationId="{5FB8B85A-B656-46C8-B897-2FACBF41B4EF}"/>
          </ac:picMkLst>
        </pc:picChg>
        <pc:picChg chg="mod">
          <ac:chgData name="Vlad-Costin Musat" userId="b297da41-d022-469d-99f3-b1c86ba895c8" providerId="ADAL" clId="{3E3EA948-F58F-4E29-8DEB-CBA411C2B7D6}" dt="2022-10-27T17:18:18.131" v="685" actId="1076"/>
          <ac:picMkLst>
            <pc:docMk/>
            <pc:sldMk cId="2618176337" sldId="298"/>
            <ac:picMk id="21" creationId="{49CF7A93-997F-472C-8618-398C9676E464}"/>
          </ac:picMkLst>
        </pc:picChg>
      </pc:sldChg>
      <pc:sldChg chg="addSp delSp modSp add mod">
        <pc:chgData name="Vlad-Costin Musat" userId="b297da41-d022-469d-99f3-b1c86ba895c8" providerId="ADAL" clId="{3E3EA948-F58F-4E29-8DEB-CBA411C2B7D6}" dt="2022-10-27T17:42:02.834" v="918" actId="20577"/>
        <pc:sldMkLst>
          <pc:docMk/>
          <pc:sldMk cId="1118553197" sldId="299"/>
        </pc:sldMkLst>
        <pc:spChg chg="mod">
          <ac:chgData name="Vlad-Costin Musat" userId="b297da41-d022-469d-99f3-b1c86ba895c8" providerId="ADAL" clId="{3E3EA948-F58F-4E29-8DEB-CBA411C2B7D6}" dt="2022-10-27T17:42:02.834" v="918" actId="20577"/>
          <ac:spMkLst>
            <pc:docMk/>
            <pc:sldMk cId="1118553197" sldId="299"/>
            <ac:spMk id="2" creationId="{959A0AFD-6020-4FBB-83B4-8F256E72674F}"/>
          </ac:spMkLst>
        </pc:spChg>
        <pc:picChg chg="del">
          <ac:chgData name="Vlad-Costin Musat" userId="b297da41-d022-469d-99f3-b1c86ba895c8" providerId="ADAL" clId="{3E3EA948-F58F-4E29-8DEB-CBA411C2B7D6}" dt="2022-10-27T17:37:09.566" v="861" actId="478"/>
          <ac:picMkLst>
            <pc:docMk/>
            <pc:sldMk cId="1118553197" sldId="299"/>
            <ac:picMk id="7" creationId="{BA6A174B-7BDB-4F6A-9BF4-966CEF056F7A}"/>
          </ac:picMkLst>
        </pc:picChg>
        <pc:picChg chg="add mod">
          <ac:chgData name="Vlad-Costin Musat" userId="b297da41-d022-469d-99f3-b1c86ba895c8" providerId="ADAL" clId="{3E3EA948-F58F-4E29-8DEB-CBA411C2B7D6}" dt="2022-10-27T17:39:15.710" v="888" actId="1076"/>
          <ac:picMkLst>
            <pc:docMk/>
            <pc:sldMk cId="1118553197" sldId="299"/>
            <ac:picMk id="8" creationId="{B4157044-2837-475D-B25A-6EA04E7F9423}"/>
          </ac:picMkLst>
        </pc:picChg>
        <pc:picChg chg="del">
          <ac:chgData name="Vlad-Costin Musat" userId="b297da41-d022-469d-99f3-b1c86ba895c8" providerId="ADAL" clId="{3E3EA948-F58F-4E29-8DEB-CBA411C2B7D6}" dt="2022-10-27T17:37:10.813" v="862" actId="478"/>
          <ac:picMkLst>
            <pc:docMk/>
            <pc:sldMk cId="1118553197" sldId="299"/>
            <ac:picMk id="9" creationId="{8B235463-1B97-4A6F-869C-17921B888B50}"/>
          </ac:picMkLst>
        </pc:picChg>
        <pc:picChg chg="add del mod">
          <ac:chgData name="Vlad-Costin Musat" userId="b297da41-d022-469d-99f3-b1c86ba895c8" providerId="ADAL" clId="{3E3EA948-F58F-4E29-8DEB-CBA411C2B7D6}" dt="2022-10-27T17:41:35.047" v="903" actId="478"/>
          <ac:picMkLst>
            <pc:docMk/>
            <pc:sldMk cId="1118553197" sldId="299"/>
            <ac:picMk id="11" creationId="{F0B667B2-E6CF-4AFC-B693-7775356B9AE6}"/>
          </ac:picMkLst>
        </pc:picChg>
        <pc:picChg chg="add mod">
          <ac:chgData name="Vlad-Costin Musat" userId="b297da41-d022-469d-99f3-b1c86ba895c8" providerId="ADAL" clId="{3E3EA948-F58F-4E29-8DEB-CBA411C2B7D6}" dt="2022-10-27T17:40:19.759" v="897" actId="1076"/>
          <ac:picMkLst>
            <pc:docMk/>
            <pc:sldMk cId="1118553197" sldId="299"/>
            <ac:picMk id="12" creationId="{C4DE9107-A263-4264-B717-AADD120DFBCA}"/>
          </ac:picMkLst>
        </pc:picChg>
        <pc:picChg chg="add mod">
          <ac:chgData name="Vlad-Costin Musat" userId="b297da41-d022-469d-99f3-b1c86ba895c8" providerId="ADAL" clId="{3E3EA948-F58F-4E29-8DEB-CBA411C2B7D6}" dt="2022-10-27T17:40:19.759" v="897" actId="1076"/>
          <ac:picMkLst>
            <pc:docMk/>
            <pc:sldMk cId="1118553197" sldId="299"/>
            <ac:picMk id="13" creationId="{5B97A997-8ED3-43E3-9E3F-3BAF4E13702E}"/>
          </ac:picMkLst>
        </pc:picChg>
        <pc:picChg chg="add mod">
          <ac:chgData name="Vlad-Costin Musat" userId="b297da41-d022-469d-99f3-b1c86ba895c8" providerId="ADAL" clId="{3E3EA948-F58F-4E29-8DEB-CBA411C2B7D6}" dt="2022-10-27T17:39:21.768" v="889" actId="1076"/>
          <ac:picMkLst>
            <pc:docMk/>
            <pc:sldMk cId="1118553197" sldId="299"/>
            <ac:picMk id="14" creationId="{E73E2DE9-B3C1-453A-B1B1-76B5A41B148D}"/>
          </ac:picMkLst>
        </pc:picChg>
        <pc:picChg chg="add mod">
          <ac:chgData name="Vlad-Costin Musat" userId="b297da41-d022-469d-99f3-b1c86ba895c8" providerId="ADAL" clId="{3E3EA948-F58F-4E29-8DEB-CBA411C2B7D6}" dt="2022-10-27T17:41:42.564" v="909" actId="1076"/>
          <ac:picMkLst>
            <pc:docMk/>
            <pc:sldMk cId="1118553197" sldId="299"/>
            <ac:picMk id="16" creationId="{1A6AA11E-FD5C-4763-BCBD-3B2C30AD867B}"/>
          </ac:picMkLst>
        </pc:picChg>
        <pc:picChg chg="del">
          <ac:chgData name="Vlad-Costin Musat" userId="b297da41-d022-469d-99f3-b1c86ba895c8" providerId="ADAL" clId="{3E3EA948-F58F-4E29-8DEB-CBA411C2B7D6}" dt="2022-10-27T17:37:06.508" v="858" actId="478"/>
          <ac:picMkLst>
            <pc:docMk/>
            <pc:sldMk cId="1118553197" sldId="299"/>
            <ac:picMk id="22" creationId="{A94F7D9B-C53C-4B1F-8C07-268A393B2F50}"/>
          </ac:picMkLst>
        </pc:picChg>
        <pc:picChg chg="del">
          <ac:chgData name="Vlad-Costin Musat" userId="b297da41-d022-469d-99f3-b1c86ba895c8" providerId="ADAL" clId="{3E3EA948-F58F-4E29-8DEB-CBA411C2B7D6}" dt="2022-10-27T17:37:08.567" v="860" actId="478"/>
          <ac:picMkLst>
            <pc:docMk/>
            <pc:sldMk cId="1118553197" sldId="299"/>
            <ac:picMk id="23" creationId="{29B0E55A-8250-4076-97B3-A191C5D88E9A}"/>
          </ac:picMkLst>
        </pc:picChg>
        <pc:picChg chg="del">
          <ac:chgData name="Vlad-Costin Musat" userId="b297da41-d022-469d-99f3-b1c86ba895c8" providerId="ADAL" clId="{3E3EA948-F58F-4E29-8DEB-CBA411C2B7D6}" dt="2022-10-27T17:37:05.389" v="857" actId="478"/>
          <ac:picMkLst>
            <pc:docMk/>
            <pc:sldMk cId="1118553197" sldId="299"/>
            <ac:picMk id="1026" creationId="{85A06375-EA79-4E51-A768-F5B94B857A92}"/>
          </ac:picMkLst>
        </pc:picChg>
        <pc:picChg chg="del">
          <ac:chgData name="Vlad-Costin Musat" userId="b297da41-d022-469d-99f3-b1c86ba895c8" providerId="ADAL" clId="{3E3EA948-F58F-4E29-8DEB-CBA411C2B7D6}" dt="2022-10-27T17:37:07.518" v="859" actId="478"/>
          <ac:picMkLst>
            <pc:docMk/>
            <pc:sldMk cId="1118553197" sldId="299"/>
            <ac:picMk id="1027" creationId="{42C575CE-B51E-4DEA-B617-A50930480597}"/>
          </ac:picMkLst>
        </pc:picChg>
      </pc:sldChg>
      <pc:sldChg chg="addSp delSp modSp add mod">
        <pc:chgData name="Vlad-Costin Musat" userId="b297da41-d022-469d-99f3-b1c86ba895c8" providerId="ADAL" clId="{3E3EA948-F58F-4E29-8DEB-CBA411C2B7D6}" dt="2022-10-27T18:58:07.472" v="2753" actId="688"/>
        <pc:sldMkLst>
          <pc:docMk/>
          <pc:sldMk cId="4069058144" sldId="300"/>
        </pc:sldMkLst>
        <pc:spChg chg="mod">
          <ac:chgData name="Vlad-Costin Musat" userId="b297da41-d022-469d-99f3-b1c86ba895c8" providerId="ADAL" clId="{3E3EA948-F58F-4E29-8DEB-CBA411C2B7D6}" dt="2022-10-27T17:43:05.827" v="959" actId="20577"/>
          <ac:spMkLst>
            <pc:docMk/>
            <pc:sldMk cId="4069058144" sldId="300"/>
            <ac:spMk id="2" creationId="{959A0AFD-6020-4FBB-83B4-8F256E72674F}"/>
          </ac:spMkLst>
        </pc:spChg>
        <pc:spChg chg="add mod">
          <ac:chgData name="Vlad-Costin Musat" userId="b297da41-d022-469d-99f3-b1c86ba895c8" providerId="ADAL" clId="{3E3EA948-F58F-4E29-8DEB-CBA411C2B7D6}" dt="2022-10-27T17:52:36.907" v="1275" actId="1076"/>
          <ac:spMkLst>
            <pc:docMk/>
            <pc:sldMk cId="4069058144" sldId="300"/>
            <ac:spMk id="6" creationId="{312A9DFB-F1FA-4961-98CD-A3CF9A0A7676}"/>
          </ac:spMkLst>
        </pc:spChg>
        <pc:spChg chg="add mod">
          <ac:chgData name="Vlad-Costin Musat" userId="b297da41-d022-469d-99f3-b1c86ba895c8" providerId="ADAL" clId="{3E3EA948-F58F-4E29-8DEB-CBA411C2B7D6}" dt="2022-10-27T17:50:51.502" v="1269" actId="1076"/>
          <ac:spMkLst>
            <pc:docMk/>
            <pc:sldMk cId="4069058144" sldId="300"/>
            <ac:spMk id="7" creationId="{08D56B77-E060-4353-8DBC-0B4A37B0EE2B}"/>
          </ac:spMkLst>
        </pc:spChg>
        <pc:spChg chg="add mod">
          <ac:chgData name="Vlad-Costin Musat" userId="b297da41-d022-469d-99f3-b1c86ba895c8" providerId="ADAL" clId="{3E3EA948-F58F-4E29-8DEB-CBA411C2B7D6}" dt="2022-10-27T18:56:24.391" v="2724" actId="14100"/>
          <ac:spMkLst>
            <pc:docMk/>
            <pc:sldMk cId="4069058144" sldId="300"/>
            <ac:spMk id="26" creationId="{016FA9E5-0A0A-481A-9B59-DE06EEF48CC5}"/>
          </ac:spMkLst>
        </pc:spChg>
        <pc:spChg chg="add mod">
          <ac:chgData name="Vlad-Costin Musat" userId="b297da41-d022-469d-99f3-b1c86ba895c8" providerId="ADAL" clId="{3E3EA948-F58F-4E29-8DEB-CBA411C2B7D6}" dt="2022-10-27T18:56:59.901" v="2752" actId="1038"/>
          <ac:spMkLst>
            <pc:docMk/>
            <pc:sldMk cId="4069058144" sldId="300"/>
            <ac:spMk id="27" creationId="{3ACBE877-829B-4185-A780-494E17821DC4}"/>
          </ac:spMkLst>
        </pc:spChg>
        <pc:picChg chg="add mod">
          <ac:chgData name="Vlad-Costin Musat" userId="b297da41-d022-469d-99f3-b1c86ba895c8" providerId="ADAL" clId="{3E3EA948-F58F-4E29-8DEB-CBA411C2B7D6}" dt="2022-10-27T17:48:50.867" v="1253" actId="1076"/>
          <ac:picMkLst>
            <pc:docMk/>
            <pc:sldMk cId="4069058144" sldId="300"/>
            <ac:picMk id="11" creationId="{F1B41822-BB32-4517-9136-9043D3092900}"/>
          </ac:picMkLst>
        </pc:picChg>
        <pc:picChg chg="del">
          <ac:chgData name="Vlad-Costin Musat" userId="b297da41-d022-469d-99f3-b1c86ba895c8" providerId="ADAL" clId="{3E3EA948-F58F-4E29-8DEB-CBA411C2B7D6}" dt="2022-10-27T17:43:07.249" v="960" actId="478"/>
          <ac:picMkLst>
            <pc:docMk/>
            <pc:sldMk cId="4069058144" sldId="300"/>
            <ac:picMk id="12" creationId="{C4DE9107-A263-4264-B717-AADD120DFBCA}"/>
          </ac:picMkLst>
        </pc:picChg>
        <pc:picChg chg="del">
          <ac:chgData name="Vlad-Costin Musat" userId="b297da41-d022-469d-99f3-b1c86ba895c8" providerId="ADAL" clId="{3E3EA948-F58F-4E29-8DEB-CBA411C2B7D6}" dt="2022-10-27T17:43:08.183" v="961" actId="478"/>
          <ac:picMkLst>
            <pc:docMk/>
            <pc:sldMk cId="4069058144" sldId="300"/>
            <ac:picMk id="13" creationId="{5B97A997-8ED3-43E3-9E3F-3BAF4E13702E}"/>
          </ac:picMkLst>
        </pc:picChg>
        <pc:picChg chg="mod modCrop">
          <ac:chgData name="Vlad-Costin Musat" userId="b297da41-d022-469d-99f3-b1c86ba895c8" providerId="ADAL" clId="{3E3EA948-F58F-4E29-8DEB-CBA411C2B7D6}" dt="2022-10-27T17:48:08.821" v="1242" actId="732"/>
          <ac:picMkLst>
            <pc:docMk/>
            <pc:sldMk cId="4069058144" sldId="300"/>
            <ac:picMk id="14" creationId="{E73E2DE9-B3C1-453A-B1B1-76B5A41B148D}"/>
          </ac:picMkLst>
        </pc:picChg>
        <pc:picChg chg="add mod">
          <ac:chgData name="Vlad-Costin Musat" userId="b297da41-d022-469d-99f3-b1c86ba895c8" providerId="ADAL" clId="{3E3EA948-F58F-4E29-8DEB-CBA411C2B7D6}" dt="2022-10-27T17:50:25.158" v="1265" actId="208"/>
          <ac:picMkLst>
            <pc:docMk/>
            <pc:sldMk cId="4069058144" sldId="300"/>
            <ac:picMk id="15" creationId="{BD8090EB-6BD5-4C43-B24D-F7553154F80E}"/>
          </ac:picMkLst>
        </pc:picChg>
        <pc:picChg chg="del">
          <ac:chgData name="Vlad-Costin Musat" userId="b297da41-d022-469d-99f3-b1c86ba895c8" providerId="ADAL" clId="{3E3EA948-F58F-4E29-8DEB-CBA411C2B7D6}" dt="2022-10-27T17:43:09.097" v="962" actId="478"/>
          <ac:picMkLst>
            <pc:docMk/>
            <pc:sldMk cId="4069058144" sldId="300"/>
            <ac:picMk id="16" creationId="{1A6AA11E-FD5C-4763-BCBD-3B2C30AD867B}"/>
          </ac:picMkLst>
        </pc:picChg>
        <pc:picChg chg="add del mod">
          <ac:chgData name="Vlad-Costin Musat" userId="b297da41-d022-469d-99f3-b1c86ba895c8" providerId="ADAL" clId="{3E3EA948-F58F-4E29-8DEB-CBA411C2B7D6}" dt="2022-10-27T17:47:29.508" v="1231" actId="478"/>
          <ac:picMkLst>
            <pc:docMk/>
            <pc:sldMk cId="4069058144" sldId="300"/>
            <ac:picMk id="17" creationId="{98E9A0C0-18C4-4AB5-A3DE-63EAEAD73C30}"/>
          </ac:picMkLst>
        </pc:picChg>
        <pc:picChg chg="add mod">
          <ac:chgData name="Vlad-Costin Musat" userId="b297da41-d022-469d-99f3-b1c86ba895c8" providerId="ADAL" clId="{3E3EA948-F58F-4E29-8DEB-CBA411C2B7D6}" dt="2022-10-27T18:58:07.472" v="2753" actId="688"/>
          <ac:picMkLst>
            <pc:docMk/>
            <pc:sldMk cId="4069058144" sldId="300"/>
            <ac:picMk id="18" creationId="{9486E9CB-E42E-4039-9FC4-6AA0685C3548}"/>
          </ac:picMkLst>
        </pc:picChg>
        <pc:picChg chg="add del mod">
          <ac:chgData name="Vlad-Costin Musat" userId="b297da41-d022-469d-99f3-b1c86ba895c8" providerId="ADAL" clId="{3E3EA948-F58F-4E29-8DEB-CBA411C2B7D6}" dt="2022-10-27T17:48:10.375" v="1243" actId="478"/>
          <ac:picMkLst>
            <pc:docMk/>
            <pc:sldMk cId="4069058144" sldId="300"/>
            <ac:picMk id="19" creationId="{7C170884-35D1-499B-AEF9-D271801DB334}"/>
          </ac:picMkLst>
        </pc:picChg>
        <pc:picChg chg="add del mod">
          <ac:chgData name="Vlad-Costin Musat" userId="b297da41-d022-469d-99f3-b1c86ba895c8" providerId="ADAL" clId="{3E3EA948-F58F-4E29-8DEB-CBA411C2B7D6}" dt="2022-10-27T17:49:52.726" v="1261" actId="478"/>
          <ac:picMkLst>
            <pc:docMk/>
            <pc:sldMk cId="4069058144" sldId="300"/>
            <ac:picMk id="20" creationId="{0CDEB6D8-4D01-4868-B8B3-B187844AE220}"/>
          </ac:picMkLst>
        </pc:picChg>
        <pc:cxnChg chg="add mod">
          <ac:chgData name="Vlad-Costin Musat" userId="b297da41-d022-469d-99f3-b1c86ba895c8" providerId="ADAL" clId="{3E3EA948-F58F-4E29-8DEB-CBA411C2B7D6}" dt="2022-10-27T17:50:37.350" v="1267" actId="14100"/>
          <ac:cxnSpMkLst>
            <pc:docMk/>
            <pc:sldMk cId="4069058144" sldId="300"/>
            <ac:cxnSpMk id="10" creationId="{CDC0F5C9-5FFD-4F04-990C-4F5278D53951}"/>
          </ac:cxnSpMkLst>
        </pc:cxnChg>
        <pc:cxnChg chg="add mod">
          <ac:chgData name="Vlad-Costin Musat" userId="b297da41-d022-469d-99f3-b1c86ba895c8" providerId="ADAL" clId="{3E3EA948-F58F-4E29-8DEB-CBA411C2B7D6}" dt="2022-10-27T17:50:31.355" v="1266" actId="14100"/>
          <ac:cxnSpMkLst>
            <pc:docMk/>
            <pc:sldMk cId="4069058144" sldId="300"/>
            <ac:cxnSpMk id="22" creationId="{0BFAD58B-52DB-4D7B-9895-BFAA1422157F}"/>
          </ac:cxnSpMkLst>
        </pc:cxnChg>
      </pc:sldChg>
      <pc:sldChg chg="add del">
        <pc:chgData name="Vlad-Costin Musat" userId="b297da41-d022-469d-99f3-b1c86ba895c8" providerId="ADAL" clId="{3E3EA948-F58F-4E29-8DEB-CBA411C2B7D6}" dt="2022-10-27T17:43:11.713" v="964"/>
        <pc:sldMkLst>
          <pc:docMk/>
          <pc:sldMk cId="1765780674" sldId="301"/>
        </pc:sldMkLst>
      </pc:sldChg>
      <pc:sldChg chg="addSp delSp modSp add mod">
        <pc:chgData name="Vlad-Costin Musat" userId="b297da41-d022-469d-99f3-b1c86ba895c8" providerId="ADAL" clId="{3E3EA948-F58F-4E29-8DEB-CBA411C2B7D6}" dt="2022-10-27T20:29:39.052" v="3117" actId="20577"/>
        <pc:sldMkLst>
          <pc:docMk/>
          <pc:sldMk cId="3139667664" sldId="301"/>
        </pc:sldMkLst>
        <pc:spChg chg="del">
          <ac:chgData name="Vlad-Costin Musat" userId="b297da41-d022-469d-99f3-b1c86ba895c8" providerId="ADAL" clId="{3E3EA948-F58F-4E29-8DEB-CBA411C2B7D6}" dt="2022-10-27T18:05:28.091" v="1283" actId="478"/>
          <ac:spMkLst>
            <pc:docMk/>
            <pc:sldMk cId="3139667664" sldId="301"/>
            <ac:spMk id="6" creationId="{312A9DFB-F1FA-4961-98CD-A3CF9A0A7676}"/>
          </ac:spMkLst>
        </pc:spChg>
        <pc:spChg chg="del">
          <ac:chgData name="Vlad-Costin Musat" userId="b297da41-d022-469d-99f3-b1c86ba895c8" providerId="ADAL" clId="{3E3EA948-F58F-4E29-8DEB-CBA411C2B7D6}" dt="2022-10-27T18:05:24.009" v="1280" actId="478"/>
          <ac:spMkLst>
            <pc:docMk/>
            <pc:sldMk cId="3139667664" sldId="301"/>
            <ac:spMk id="7" creationId="{08D56B77-E060-4353-8DBC-0B4A37B0EE2B}"/>
          </ac:spMkLst>
        </pc:spChg>
        <pc:spChg chg="add mod">
          <ac:chgData name="Vlad-Costin Musat" userId="b297da41-d022-469d-99f3-b1c86ba895c8" providerId="ADAL" clId="{3E3EA948-F58F-4E29-8DEB-CBA411C2B7D6}" dt="2022-10-27T19:09:24.017" v="2852" actId="20577"/>
          <ac:spMkLst>
            <pc:docMk/>
            <pc:sldMk cId="3139667664" sldId="301"/>
            <ac:spMk id="9" creationId="{D7EF16F9-052E-48C3-900F-11C49E32C623}"/>
          </ac:spMkLst>
        </pc:spChg>
        <pc:spChg chg="add mod">
          <ac:chgData name="Vlad-Costin Musat" userId="b297da41-d022-469d-99f3-b1c86ba895c8" providerId="ADAL" clId="{3E3EA948-F58F-4E29-8DEB-CBA411C2B7D6}" dt="2022-10-27T20:29:39.052" v="3117" actId="20577"/>
          <ac:spMkLst>
            <pc:docMk/>
            <pc:sldMk cId="3139667664" sldId="301"/>
            <ac:spMk id="12" creationId="{214449DB-D44E-4C3B-A586-17F5A072FA6F}"/>
          </ac:spMkLst>
        </pc:spChg>
        <pc:spChg chg="add del mod">
          <ac:chgData name="Vlad-Costin Musat" userId="b297da41-d022-469d-99f3-b1c86ba895c8" providerId="ADAL" clId="{3E3EA948-F58F-4E29-8DEB-CBA411C2B7D6}" dt="2022-10-27T20:27:03.672" v="3090" actId="478"/>
          <ac:spMkLst>
            <pc:docMk/>
            <pc:sldMk cId="3139667664" sldId="301"/>
            <ac:spMk id="13" creationId="{71A4BF14-6F13-4CD6-8632-545B3CA9BB0F}"/>
          </ac:spMkLst>
        </pc:spChg>
        <pc:spChg chg="add del mod">
          <ac:chgData name="Vlad-Costin Musat" userId="b297da41-d022-469d-99f3-b1c86ba895c8" providerId="ADAL" clId="{3E3EA948-F58F-4E29-8DEB-CBA411C2B7D6}" dt="2022-10-27T18:05:59.020" v="1285" actId="478"/>
          <ac:spMkLst>
            <pc:docMk/>
            <pc:sldMk cId="3139667664" sldId="301"/>
            <ac:spMk id="16" creationId="{3788EBFA-3983-4AC3-A1D5-FE4E67E350DC}"/>
          </ac:spMkLst>
        </pc:spChg>
        <pc:spChg chg="add mod">
          <ac:chgData name="Vlad-Costin Musat" userId="b297da41-d022-469d-99f3-b1c86ba895c8" providerId="ADAL" clId="{3E3EA948-F58F-4E29-8DEB-CBA411C2B7D6}" dt="2022-10-27T18:22:38.647" v="1825" actId="1076"/>
          <ac:spMkLst>
            <pc:docMk/>
            <pc:sldMk cId="3139667664" sldId="301"/>
            <ac:spMk id="23" creationId="{BB49CCE4-CCF6-49AC-8088-D2AED2C62DBC}"/>
          </ac:spMkLst>
        </pc:spChg>
        <pc:spChg chg="add mod">
          <ac:chgData name="Vlad-Costin Musat" userId="b297da41-d022-469d-99f3-b1c86ba895c8" providerId="ADAL" clId="{3E3EA948-F58F-4E29-8DEB-CBA411C2B7D6}" dt="2022-10-27T18:22:38.647" v="1825" actId="1076"/>
          <ac:spMkLst>
            <pc:docMk/>
            <pc:sldMk cId="3139667664" sldId="301"/>
            <ac:spMk id="24" creationId="{90ADA5AD-AA91-431A-976D-7EEBC44BEF5A}"/>
          </ac:spMkLst>
        </pc:spChg>
        <pc:spChg chg="add mod">
          <ac:chgData name="Vlad-Costin Musat" userId="b297da41-d022-469d-99f3-b1c86ba895c8" providerId="ADAL" clId="{3E3EA948-F58F-4E29-8DEB-CBA411C2B7D6}" dt="2022-10-27T18:42:36.475" v="2496" actId="20577"/>
          <ac:spMkLst>
            <pc:docMk/>
            <pc:sldMk cId="3139667664" sldId="301"/>
            <ac:spMk id="25" creationId="{4BDEFA1E-656E-49AD-839A-E95BA15FF3F7}"/>
          </ac:spMkLst>
        </pc:spChg>
        <pc:spChg chg="add mod">
          <ac:chgData name="Vlad-Costin Musat" userId="b297da41-d022-469d-99f3-b1c86ba895c8" providerId="ADAL" clId="{3E3EA948-F58F-4E29-8DEB-CBA411C2B7D6}" dt="2022-10-27T18:22:38.647" v="1825" actId="1076"/>
          <ac:spMkLst>
            <pc:docMk/>
            <pc:sldMk cId="3139667664" sldId="301"/>
            <ac:spMk id="26" creationId="{36FAE1FA-B50E-4F0C-B1E2-09F4F7D8711E}"/>
          </ac:spMkLst>
        </pc:spChg>
        <pc:spChg chg="add mod">
          <ac:chgData name="Vlad-Costin Musat" userId="b297da41-d022-469d-99f3-b1c86ba895c8" providerId="ADAL" clId="{3E3EA948-F58F-4E29-8DEB-CBA411C2B7D6}" dt="2022-10-27T18:22:38.647" v="1825" actId="1076"/>
          <ac:spMkLst>
            <pc:docMk/>
            <pc:sldMk cId="3139667664" sldId="301"/>
            <ac:spMk id="27" creationId="{E64F6D8C-8247-47F8-9D8F-89947929C018}"/>
          </ac:spMkLst>
        </pc:spChg>
        <pc:spChg chg="add del mod">
          <ac:chgData name="Vlad-Costin Musat" userId="b297da41-d022-469d-99f3-b1c86ba895c8" providerId="ADAL" clId="{3E3EA948-F58F-4E29-8DEB-CBA411C2B7D6}" dt="2022-10-27T20:27:02.056" v="3089" actId="478"/>
          <ac:spMkLst>
            <pc:docMk/>
            <pc:sldMk cId="3139667664" sldId="301"/>
            <ac:spMk id="28" creationId="{CE60B996-3E29-4792-8BD9-38071EA1F2A0}"/>
          </ac:spMkLst>
        </pc:spChg>
        <pc:picChg chg="del">
          <ac:chgData name="Vlad-Costin Musat" userId="b297da41-d022-469d-99f3-b1c86ba895c8" providerId="ADAL" clId="{3E3EA948-F58F-4E29-8DEB-CBA411C2B7D6}" dt="2022-10-27T18:05:25.913" v="1282" actId="478"/>
          <ac:picMkLst>
            <pc:docMk/>
            <pc:sldMk cId="3139667664" sldId="301"/>
            <ac:picMk id="8" creationId="{B4157044-2837-475D-B25A-6EA04E7F9423}"/>
          </ac:picMkLst>
        </pc:picChg>
        <pc:picChg chg="del">
          <ac:chgData name="Vlad-Costin Musat" userId="b297da41-d022-469d-99f3-b1c86ba895c8" providerId="ADAL" clId="{3E3EA948-F58F-4E29-8DEB-CBA411C2B7D6}" dt="2022-10-27T18:05:24.972" v="1281" actId="478"/>
          <ac:picMkLst>
            <pc:docMk/>
            <pc:sldMk cId="3139667664" sldId="301"/>
            <ac:picMk id="11" creationId="{F1B41822-BB32-4517-9136-9043D3092900}"/>
          </ac:picMkLst>
        </pc:picChg>
        <pc:picChg chg="del">
          <ac:chgData name="Vlad-Costin Musat" userId="b297da41-d022-469d-99f3-b1c86ba895c8" providerId="ADAL" clId="{3E3EA948-F58F-4E29-8DEB-CBA411C2B7D6}" dt="2022-10-27T18:05:20.326" v="1278" actId="478"/>
          <ac:picMkLst>
            <pc:docMk/>
            <pc:sldMk cId="3139667664" sldId="301"/>
            <ac:picMk id="14" creationId="{E73E2DE9-B3C1-453A-B1B1-76B5A41B148D}"/>
          </ac:picMkLst>
        </pc:picChg>
        <pc:picChg chg="del">
          <ac:chgData name="Vlad-Costin Musat" userId="b297da41-d022-469d-99f3-b1c86ba895c8" providerId="ADAL" clId="{3E3EA948-F58F-4E29-8DEB-CBA411C2B7D6}" dt="2022-10-27T18:05:24.009" v="1280" actId="478"/>
          <ac:picMkLst>
            <pc:docMk/>
            <pc:sldMk cId="3139667664" sldId="301"/>
            <ac:picMk id="15" creationId="{BD8090EB-6BD5-4C43-B24D-F7553154F80E}"/>
          </ac:picMkLst>
        </pc:picChg>
        <pc:picChg chg="add mod">
          <ac:chgData name="Vlad-Costin Musat" userId="b297da41-d022-469d-99f3-b1c86ba895c8" providerId="ADAL" clId="{3E3EA948-F58F-4E29-8DEB-CBA411C2B7D6}" dt="2022-10-27T18:22:49.202" v="1827" actId="1076"/>
          <ac:picMkLst>
            <pc:docMk/>
            <pc:sldMk cId="3139667664" sldId="301"/>
            <ac:picMk id="17" creationId="{A80528B6-4A40-4FE7-BBB5-B8454725858A}"/>
          </ac:picMkLst>
        </pc:picChg>
        <pc:picChg chg="del">
          <ac:chgData name="Vlad-Costin Musat" userId="b297da41-d022-469d-99f3-b1c86ba895c8" providerId="ADAL" clId="{3E3EA948-F58F-4E29-8DEB-CBA411C2B7D6}" dt="2022-10-27T18:05:21.392" v="1279" actId="478"/>
          <ac:picMkLst>
            <pc:docMk/>
            <pc:sldMk cId="3139667664" sldId="301"/>
            <ac:picMk id="18" creationId="{9486E9CB-E42E-4039-9FC4-6AA0685C3548}"/>
          </ac:picMkLst>
        </pc:picChg>
        <pc:picChg chg="add mod">
          <ac:chgData name="Vlad-Costin Musat" userId="b297da41-d022-469d-99f3-b1c86ba895c8" providerId="ADAL" clId="{3E3EA948-F58F-4E29-8DEB-CBA411C2B7D6}" dt="2022-10-27T18:22:38.647" v="1825" actId="1076"/>
          <ac:picMkLst>
            <pc:docMk/>
            <pc:sldMk cId="3139667664" sldId="301"/>
            <ac:picMk id="19" creationId="{4ADC74B5-8920-4C0E-A6EC-D24BF3ED0F31}"/>
          </ac:picMkLst>
        </pc:picChg>
        <pc:picChg chg="add mod modCrop">
          <ac:chgData name="Vlad-Costin Musat" userId="b297da41-d022-469d-99f3-b1c86ba895c8" providerId="ADAL" clId="{3E3EA948-F58F-4E29-8DEB-CBA411C2B7D6}" dt="2022-10-27T18:13:01.726" v="1540" actId="1076"/>
          <ac:picMkLst>
            <pc:docMk/>
            <pc:sldMk cId="3139667664" sldId="301"/>
            <ac:picMk id="20" creationId="{43078E86-80C8-4D17-B5DB-65C16FBD23E4}"/>
          </ac:picMkLst>
        </pc:picChg>
        <pc:picChg chg="add del mod">
          <ac:chgData name="Vlad-Costin Musat" userId="b297da41-d022-469d-99f3-b1c86ba895c8" providerId="ADAL" clId="{3E3EA948-F58F-4E29-8DEB-CBA411C2B7D6}" dt="2022-10-27T18:06:11.135" v="1290" actId="478"/>
          <ac:picMkLst>
            <pc:docMk/>
            <pc:sldMk cId="3139667664" sldId="301"/>
            <ac:picMk id="21" creationId="{D3B9AD8D-5FD2-4FA2-9EDC-2E5BA9478F38}"/>
          </ac:picMkLst>
        </pc:picChg>
        <pc:cxnChg chg="del">
          <ac:chgData name="Vlad-Costin Musat" userId="b297da41-d022-469d-99f3-b1c86ba895c8" providerId="ADAL" clId="{3E3EA948-F58F-4E29-8DEB-CBA411C2B7D6}" dt="2022-10-27T18:05:24.009" v="1280" actId="478"/>
          <ac:cxnSpMkLst>
            <pc:docMk/>
            <pc:sldMk cId="3139667664" sldId="301"/>
            <ac:cxnSpMk id="10" creationId="{CDC0F5C9-5FFD-4F04-990C-4F5278D53951}"/>
          </ac:cxnSpMkLst>
        </pc:cxnChg>
        <pc:cxnChg chg="del">
          <ac:chgData name="Vlad-Costin Musat" userId="b297da41-d022-469d-99f3-b1c86ba895c8" providerId="ADAL" clId="{3E3EA948-F58F-4E29-8DEB-CBA411C2B7D6}" dt="2022-10-27T18:05:24.009" v="1280" actId="478"/>
          <ac:cxnSpMkLst>
            <pc:docMk/>
            <pc:sldMk cId="3139667664" sldId="301"/>
            <ac:cxnSpMk id="22" creationId="{0BFAD58B-52DB-4D7B-9895-BFAA1422157F}"/>
          </ac:cxnSpMkLst>
        </pc:cxnChg>
      </pc:sldChg>
      <pc:sldChg chg="addSp delSp modSp add mod">
        <pc:chgData name="Vlad-Costin Musat" userId="b297da41-d022-469d-99f3-b1c86ba895c8" providerId="ADAL" clId="{3E3EA948-F58F-4E29-8DEB-CBA411C2B7D6}" dt="2022-10-27T18:59:40.812" v="2755" actId="14100"/>
        <pc:sldMkLst>
          <pc:docMk/>
          <pc:sldMk cId="549014438" sldId="302"/>
        </pc:sldMkLst>
        <pc:spChg chg="mod">
          <ac:chgData name="Vlad-Costin Musat" userId="b297da41-d022-469d-99f3-b1c86ba895c8" providerId="ADAL" clId="{3E3EA948-F58F-4E29-8DEB-CBA411C2B7D6}" dt="2022-10-27T18:24:18.179" v="1845" actId="20577"/>
          <ac:spMkLst>
            <pc:docMk/>
            <pc:sldMk cId="549014438" sldId="302"/>
            <ac:spMk id="2" creationId="{959A0AFD-6020-4FBB-83B4-8F256E72674F}"/>
          </ac:spMkLst>
        </pc:spChg>
        <pc:spChg chg="add del mod">
          <ac:chgData name="Vlad-Costin Musat" userId="b297da41-d022-469d-99f3-b1c86ba895c8" providerId="ADAL" clId="{3E3EA948-F58F-4E29-8DEB-CBA411C2B7D6}" dt="2022-10-27T18:28:33.585" v="1870" actId="767"/>
          <ac:spMkLst>
            <pc:docMk/>
            <pc:sldMk cId="549014438" sldId="302"/>
            <ac:spMk id="6" creationId="{35AF7BE7-E67E-4885-B962-993505AEC6B7}"/>
          </ac:spMkLst>
        </pc:spChg>
        <pc:spChg chg="add mod">
          <ac:chgData name="Vlad-Costin Musat" userId="b297da41-d022-469d-99f3-b1c86ba895c8" providerId="ADAL" clId="{3E3EA948-F58F-4E29-8DEB-CBA411C2B7D6}" dt="2022-10-27T18:47:15.709" v="2712" actId="1076"/>
          <ac:spMkLst>
            <pc:docMk/>
            <pc:sldMk cId="549014438" sldId="302"/>
            <ac:spMk id="7" creationId="{E803BC1C-8B05-472F-840F-6CA8EAD9293F}"/>
          </ac:spMkLst>
        </pc:spChg>
        <pc:spChg chg="del">
          <ac:chgData name="Vlad-Costin Musat" userId="b297da41-d022-469d-99f3-b1c86ba895c8" providerId="ADAL" clId="{3E3EA948-F58F-4E29-8DEB-CBA411C2B7D6}" dt="2022-10-27T18:24:23.948" v="1847" actId="478"/>
          <ac:spMkLst>
            <pc:docMk/>
            <pc:sldMk cId="549014438" sldId="302"/>
            <ac:spMk id="9" creationId="{D7EF16F9-052E-48C3-900F-11C49E32C623}"/>
          </ac:spMkLst>
        </pc:spChg>
        <pc:spChg chg="del">
          <ac:chgData name="Vlad-Costin Musat" userId="b297da41-d022-469d-99f3-b1c86ba895c8" providerId="ADAL" clId="{3E3EA948-F58F-4E29-8DEB-CBA411C2B7D6}" dt="2022-10-27T18:24:21.832" v="1846" actId="478"/>
          <ac:spMkLst>
            <pc:docMk/>
            <pc:sldMk cId="549014438" sldId="302"/>
            <ac:spMk id="12" creationId="{214449DB-D44E-4C3B-A586-17F5A072FA6F}"/>
          </ac:spMkLst>
        </pc:spChg>
        <pc:spChg chg="add del mod">
          <ac:chgData name="Vlad-Costin Musat" userId="b297da41-d022-469d-99f3-b1c86ba895c8" providerId="ADAL" clId="{3E3EA948-F58F-4E29-8DEB-CBA411C2B7D6}" dt="2022-10-27T18:27:54.894" v="1859" actId="478"/>
          <ac:spMkLst>
            <pc:docMk/>
            <pc:sldMk cId="549014438" sldId="302"/>
            <ac:spMk id="21" creationId="{6143C148-CC73-4AED-B8A6-36C935A4B31F}"/>
          </ac:spMkLst>
        </pc:spChg>
        <pc:spChg chg="del">
          <ac:chgData name="Vlad-Costin Musat" userId="b297da41-d022-469d-99f3-b1c86ba895c8" providerId="ADAL" clId="{3E3EA948-F58F-4E29-8DEB-CBA411C2B7D6}" dt="2022-10-27T18:24:21.832" v="1846" actId="478"/>
          <ac:spMkLst>
            <pc:docMk/>
            <pc:sldMk cId="549014438" sldId="302"/>
            <ac:spMk id="23" creationId="{BB49CCE4-CCF6-49AC-8088-D2AED2C62DBC}"/>
          </ac:spMkLst>
        </pc:spChg>
        <pc:spChg chg="del">
          <ac:chgData name="Vlad-Costin Musat" userId="b297da41-d022-469d-99f3-b1c86ba895c8" providerId="ADAL" clId="{3E3EA948-F58F-4E29-8DEB-CBA411C2B7D6}" dt="2022-10-27T18:24:21.832" v="1846" actId="478"/>
          <ac:spMkLst>
            <pc:docMk/>
            <pc:sldMk cId="549014438" sldId="302"/>
            <ac:spMk id="24" creationId="{90ADA5AD-AA91-431A-976D-7EEBC44BEF5A}"/>
          </ac:spMkLst>
        </pc:spChg>
        <pc:spChg chg="del">
          <ac:chgData name="Vlad-Costin Musat" userId="b297da41-d022-469d-99f3-b1c86ba895c8" providerId="ADAL" clId="{3E3EA948-F58F-4E29-8DEB-CBA411C2B7D6}" dt="2022-10-27T18:24:21.832" v="1846" actId="478"/>
          <ac:spMkLst>
            <pc:docMk/>
            <pc:sldMk cId="549014438" sldId="302"/>
            <ac:spMk id="25" creationId="{4BDEFA1E-656E-49AD-839A-E95BA15FF3F7}"/>
          </ac:spMkLst>
        </pc:spChg>
        <pc:spChg chg="del">
          <ac:chgData name="Vlad-Costin Musat" userId="b297da41-d022-469d-99f3-b1c86ba895c8" providerId="ADAL" clId="{3E3EA948-F58F-4E29-8DEB-CBA411C2B7D6}" dt="2022-10-27T18:24:21.832" v="1846" actId="478"/>
          <ac:spMkLst>
            <pc:docMk/>
            <pc:sldMk cId="549014438" sldId="302"/>
            <ac:spMk id="26" creationId="{36FAE1FA-B50E-4F0C-B1E2-09F4F7D8711E}"/>
          </ac:spMkLst>
        </pc:spChg>
        <pc:spChg chg="del">
          <ac:chgData name="Vlad-Costin Musat" userId="b297da41-d022-469d-99f3-b1c86ba895c8" providerId="ADAL" clId="{3E3EA948-F58F-4E29-8DEB-CBA411C2B7D6}" dt="2022-10-27T18:24:21.832" v="1846" actId="478"/>
          <ac:spMkLst>
            <pc:docMk/>
            <pc:sldMk cId="549014438" sldId="302"/>
            <ac:spMk id="27" creationId="{E64F6D8C-8247-47F8-9D8F-89947929C018}"/>
          </ac:spMkLst>
        </pc:spChg>
        <pc:spChg chg="add mod">
          <ac:chgData name="Vlad-Costin Musat" userId="b297da41-d022-469d-99f3-b1c86ba895c8" providerId="ADAL" clId="{3E3EA948-F58F-4E29-8DEB-CBA411C2B7D6}" dt="2022-10-27T18:59:40.812" v="2755" actId="14100"/>
          <ac:spMkLst>
            <pc:docMk/>
            <pc:sldMk cId="549014438" sldId="302"/>
            <ac:spMk id="28" creationId="{30E41A93-1026-4356-A061-83C3B073E867}"/>
          </ac:spMkLst>
        </pc:spChg>
        <pc:spChg chg="add mod">
          <ac:chgData name="Vlad-Costin Musat" userId="b297da41-d022-469d-99f3-b1c86ba895c8" providerId="ADAL" clId="{3E3EA948-F58F-4E29-8DEB-CBA411C2B7D6}" dt="2022-10-27T18:30:02.715" v="2058" actId="1076"/>
          <ac:spMkLst>
            <pc:docMk/>
            <pc:sldMk cId="549014438" sldId="302"/>
            <ac:spMk id="30" creationId="{B4EE6F6B-5DF4-42D8-93AD-F9361760787D}"/>
          </ac:spMkLst>
        </pc:spChg>
        <pc:spChg chg="add mod">
          <ac:chgData name="Vlad-Costin Musat" userId="b297da41-d022-469d-99f3-b1c86ba895c8" providerId="ADAL" clId="{3E3EA948-F58F-4E29-8DEB-CBA411C2B7D6}" dt="2022-10-27T18:30:02.715" v="2058" actId="1076"/>
          <ac:spMkLst>
            <pc:docMk/>
            <pc:sldMk cId="549014438" sldId="302"/>
            <ac:spMk id="31" creationId="{02729451-A6A1-4925-9E6D-3B81F68E63E9}"/>
          </ac:spMkLst>
        </pc:spChg>
        <pc:picChg chg="add mod">
          <ac:chgData name="Vlad-Costin Musat" userId="b297da41-d022-469d-99f3-b1c86ba895c8" providerId="ADAL" clId="{3E3EA948-F58F-4E29-8DEB-CBA411C2B7D6}" dt="2022-10-27T18:47:20.460" v="2713" actId="1076"/>
          <ac:picMkLst>
            <pc:docMk/>
            <pc:sldMk cId="549014438" sldId="302"/>
            <ac:picMk id="16" creationId="{89555CA2-A462-47F1-9106-7819E131BC62}"/>
          </ac:picMkLst>
        </pc:picChg>
        <pc:picChg chg="del">
          <ac:chgData name="Vlad-Costin Musat" userId="b297da41-d022-469d-99f3-b1c86ba895c8" providerId="ADAL" clId="{3E3EA948-F58F-4E29-8DEB-CBA411C2B7D6}" dt="2022-10-27T18:24:26.281" v="1849" actId="478"/>
          <ac:picMkLst>
            <pc:docMk/>
            <pc:sldMk cId="549014438" sldId="302"/>
            <ac:picMk id="17" creationId="{A80528B6-4A40-4FE7-BBB5-B8454725858A}"/>
          </ac:picMkLst>
        </pc:picChg>
        <pc:picChg chg="add del mod">
          <ac:chgData name="Vlad-Costin Musat" userId="b297da41-d022-469d-99f3-b1c86ba895c8" providerId="ADAL" clId="{3E3EA948-F58F-4E29-8DEB-CBA411C2B7D6}" dt="2022-10-27T18:27:54.894" v="1859" actId="478"/>
          <ac:picMkLst>
            <pc:docMk/>
            <pc:sldMk cId="549014438" sldId="302"/>
            <ac:picMk id="18" creationId="{22C5F0F1-FD2B-442D-936B-85C7BC4C0C4B}"/>
          </ac:picMkLst>
        </pc:picChg>
        <pc:picChg chg="del">
          <ac:chgData name="Vlad-Costin Musat" userId="b297da41-d022-469d-99f3-b1c86ba895c8" providerId="ADAL" clId="{3E3EA948-F58F-4E29-8DEB-CBA411C2B7D6}" dt="2022-10-27T18:24:21.832" v="1846" actId="478"/>
          <ac:picMkLst>
            <pc:docMk/>
            <pc:sldMk cId="549014438" sldId="302"/>
            <ac:picMk id="19" creationId="{4ADC74B5-8920-4C0E-A6EC-D24BF3ED0F31}"/>
          </ac:picMkLst>
        </pc:picChg>
        <pc:picChg chg="del">
          <ac:chgData name="Vlad-Costin Musat" userId="b297da41-d022-469d-99f3-b1c86ba895c8" providerId="ADAL" clId="{3E3EA948-F58F-4E29-8DEB-CBA411C2B7D6}" dt="2022-10-27T18:24:25.409" v="1848" actId="478"/>
          <ac:picMkLst>
            <pc:docMk/>
            <pc:sldMk cId="549014438" sldId="302"/>
            <ac:picMk id="20" creationId="{43078E86-80C8-4D17-B5DB-65C16FBD23E4}"/>
          </ac:picMkLst>
        </pc:picChg>
        <pc:picChg chg="add mod">
          <ac:chgData name="Vlad-Costin Musat" userId="b297da41-d022-469d-99f3-b1c86ba895c8" providerId="ADAL" clId="{3E3EA948-F58F-4E29-8DEB-CBA411C2B7D6}" dt="2022-10-27T18:30:02.715" v="2058" actId="1076"/>
          <ac:picMkLst>
            <pc:docMk/>
            <pc:sldMk cId="549014438" sldId="302"/>
            <ac:picMk id="22" creationId="{F5302C6A-7E95-404F-91BE-24BA975EB82C}"/>
          </ac:picMkLst>
        </pc:picChg>
        <pc:cxnChg chg="add mod">
          <ac:chgData name="Vlad-Costin Musat" userId="b297da41-d022-469d-99f3-b1c86ba895c8" providerId="ADAL" clId="{3E3EA948-F58F-4E29-8DEB-CBA411C2B7D6}" dt="2022-10-27T18:47:37.277" v="2714" actId="14100"/>
          <ac:cxnSpMkLst>
            <pc:docMk/>
            <pc:sldMk cId="549014438" sldId="302"/>
            <ac:cxnSpMk id="29" creationId="{60FFF2B6-8180-48F5-BC13-A62D5F685857}"/>
          </ac:cxnSpMkLst>
        </pc:cxnChg>
      </pc:sldChg>
      <pc:sldChg chg="addSp delSp modSp add mod">
        <pc:chgData name="Vlad-Costin Musat" userId="b297da41-d022-469d-99f3-b1c86ba895c8" providerId="ADAL" clId="{3E3EA948-F58F-4E29-8DEB-CBA411C2B7D6}" dt="2022-10-27T19:00:46.523" v="2756" actId="20577"/>
        <pc:sldMkLst>
          <pc:docMk/>
          <pc:sldMk cId="779844759" sldId="303"/>
        </pc:sldMkLst>
        <pc:spChg chg="add mod">
          <ac:chgData name="Vlad-Costin Musat" userId="b297da41-d022-469d-99f3-b1c86ba895c8" providerId="ADAL" clId="{3E3EA948-F58F-4E29-8DEB-CBA411C2B7D6}" dt="2022-10-27T18:45:01.906" v="2562" actId="20577"/>
          <ac:spMkLst>
            <pc:docMk/>
            <pc:sldMk cId="779844759" sldId="303"/>
            <ac:spMk id="6" creationId="{27A145C3-9077-478D-8B72-388D6CCD5BE1}"/>
          </ac:spMkLst>
        </pc:spChg>
        <pc:spChg chg="del mod">
          <ac:chgData name="Vlad-Costin Musat" userId="b297da41-d022-469d-99f3-b1c86ba895c8" providerId="ADAL" clId="{3E3EA948-F58F-4E29-8DEB-CBA411C2B7D6}" dt="2022-10-27T18:31:28.389" v="2163" actId="478"/>
          <ac:spMkLst>
            <pc:docMk/>
            <pc:sldMk cId="779844759" sldId="303"/>
            <ac:spMk id="7" creationId="{E803BC1C-8B05-472F-840F-6CA8EAD9293F}"/>
          </ac:spMkLst>
        </pc:spChg>
        <pc:spChg chg="add mod">
          <ac:chgData name="Vlad-Costin Musat" userId="b297da41-d022-469d-99f3-b1c86ba895c8" providerId="ADAL" clId="{3E3EA948-F58F-4E29-8DEB-CBA411C2B7D6}" dt="2022-10-27T19:00:46.523" v="2756" actId="20577"/>
          <ac:spMkLst>
            <pc:docMk/>
            <pc:sldMk cId="779844759" sldId="303"/>
            <ac:spMk id="13" creationId="{AAE9EBA1-2276-4695-B7BB-5EFD9754F3FC}"/>
          </ac:spMkLst>
        </pc:spChg>
        <pc:spChg chg="add mod">
          <ac:chgData name="Vlad-Costin Musat" userId="b297da41-d022-469d-99f3-b1c86ba895c8" providerId="ADAL" clId="{3E3EA948-F58F-4E29-8DEB-CBA411C2B7D6}" dt="2022-10-27T18:44:39.199" v="2560" actId="1076"/>
          <ac:spMkLst>
            <pc:docMk/>
            <pc:sldMk cId="779844759" sldId="303"/>
            <ac:spMk id="20" creationId="{6F110F4C-A1A0-4FA5-9308-D421C59E3F7F}"/>
          </ac:spMkLst>
        </pc:spChg>
        <pc:spChg chg="add mod">
          <ac:chgData name="Vlad-Costin Musat" userId="b297da41-d022-469d-99f3-b1c86ba895c8" providerId="ADAL" clId="{3E3EA948-F58F-4E29-8DEB-CBA411C2B7D6}" dt="2022-10-27T18:44:33.537" v="2559" actId="1076"/>
          <ac:spMkLst>
            <pc:docMk/>
            <pc:sldMk cId="779844759" sldId="303"/>
            <ac:spMk id="21" creationId="{C4A294A9-8668-4970-A80C-C3D90AD66298}"/>
          </ac:spMkLst>
        </pc:spChg>
        <pc:spChg chg="del">
          <ac:chgData name="Vlad-Costin Musat" userId="b297da41-d022-469d-99f3-b1c86ba895c8" providerId="ADAL" clId="{3E3EA948-F58F-4E29-8DEB-CBA411C2B7D6}" dt="2022-10-27T18:30:44.565" v="2061" actId="478"/>
          <ac:spMkLst>
            <pc:docMk/>
            <pc:sldMk cId="779844759" sldId="303"/>
            <ac:spMk id="28" creationId="{30E41A93-1026-4356-A061-83C3B073E867}"/>
          </ac:spMkLst>
        </pc:spChg>
        <pc:spChg chg="del">
          <ac:chgData name="Vlad-Costin Musat" userId="b297da41-d022-469d-99f3-b1c86ba895c8" providerId="ADAL" clId="{3E3EA948-F58F-4E29-8DEB-CBA411C2B7D6}" dt="2022-10-27T18:30:44.565" v="2061" actId="478"/>
          <ac:spMkLst>
            <pc:docMk/>
            <pc:sldMk cId="779844759" sldId="303"/>
            <ac:spMk id="30" creationId="{B4EE6F6B-5DF4-42D8-93AD-F9361760787D}"/>
          </ac:spMkLst>
        </pc:spChg>
        <pc:spChg chg="del">
          <ac:chgData name="Vlad-Costin Musat" userId="b297da41-d022-469d-99f3-b1c86ba895c8" providerId="ADAL" clId="{3E3EA948-F58F-4E29-8DEB-CBA411C2B7D6}" dt="2022-10-27T18:30:44.565" v="2061" actId="478"/>
          <ac:spMkLst>
            <pc:docMk/>
            <pc:sldMk cId="779844759" sldId="303"/>
            <ac:spMk id="31" creationId="{02729451-A6A1-4925-9E6D-3B81F68E63E9}"/>
          </ac:spMkLst>
        </pc:spChg>
        <pc:picChg chg="add mod">
          <ac:chgData name="Vlad-Costin Musat" userId="b297da41-d022-469d-99f3-b1c86ba895c8" providerId="ADAL" clId="{3E3EA948-F58F-4E29-8DEB-CBA411C2B7D6}" dt="2022-10-27T18:33:16.761" v="2179" actId="1076"/>
          <ac:picMkLst>
            <pc:docMk/>
            <pc:sldMk cId="779844759" sldId="303"/>
            <ac:picMk id="14" creationId="{F2D85083-CF35-4667-B3C1-7CDAE1712E78}"/>
          </ac:picMkLst>
        </pc:picChg>
        <pc:picChg chg="add del mod">
          <ac:chgData name="Vlad-Costin Musat" userId="b297da41-d022-469d-99f3-b1c86ba895c8" providerId="ADAL" clId="{3E3EA948-F58F-4E29-8DEB-CBA411C2B7D6}" dt="2022-10-27T18:33:01.094" v="2174" actId="478"/>
          <ac:picMkLst>
            <pc:docMk/>
            <pc:sldMk cId="779844759" sldId="303"/>
            <ac:picMk id="15" creationId="{A580A154-72E4-401E-AAF1-2550B57CC170}"/>
          </ac:picMkLst>
        </pc:picChg>
        <pc:picChg chg="del">
          <ac:chgData name="Vlad-Costin Musat" userId="b297da41-d022-469d-99f3-b1c86ba895c8" providerId="ADAL" clId="{3E3EA948-F58F-4E29-8DEB-CBA411C2B7D6}" dt="2022-10-27T18:30:40.363" v="2060" actId="478"/>
          <ac:picMkLst>
            <pc:docMk/>
            <pc:sldMk cId="779844759" sldId="303"/>
            <ac:picMk id="16" creationId="{89555CA2-A462-47F1-9106-7819E131BC62}"/>
          </ac:picMkLst>
        </pc:picChg>
        <pc:picChg chg="add mod">
          <ac:chgData name="Vlad-Costin Musat" userId="b297da41-d022-469d-99f3-b1c86ba895c8" providerId="ADAL" clId="{3E3EA948-F58F-4E29-8DEB-CBA411C2B7D6}" dt="2022-10-27T18:33:25.606" v="2182" actId="1076"/>
          <ac:picMkLst>
            <pc:docMk/>
            <pc:sldMk cId="779844759" sldId="303"/>
            <ac:picMk id="17" creationId="{79BDC1BC-7A55-4159-9438-6E1775316CD1}"/>
          </ac:picMkLst>
        </pc:picChg>
        <pc:picChg chg="add mod">
          <ac:chgData name="Vlad-Costin Musat" userId="b297da41-d022-469d-99f3-b1c86ba895c8" providerId="ADAL" clId="{3E3EA948-F58F-4E29-8DEB-CBA411C2B7D6}" dt="2022-10-27T18:33:18.564" v="2180" actId="1076"/>
          <ac:picMkLst>
            <pc:docMk/>
            <pc:sldMk cId="779844759" sldId="303"/>
            <ac:picMk id="18" creationId="{18F8C8A2-5993-4512-889C-665B3159106B}"/>
          </ac:picMkLst>
        </pc:picChg>
        <pc:picChg chg="add mod">
          <ac:chgData name="Vlad-Costin Musat" userId="b297da41-d022-469d-99f3-b1c86ba895c8" providerId="ADAL" clId="{3E3EA948-F58F-4E29-8DEB-CBA411C2B7D6}" dt="2022-10-27T18:33:11.592" v="2177" actId="1076"/>
          <ac:picMkLst>
            <pc:docMk/>
            <pc:sldMk cId="779844759" sldId="303"/>
            <ac:picMk id="19" creationId="{6FA1D15E-D0AD-4F40-9D25-CF074F4248FE}"/>
          </ac:picMkLst>
        </pc:picChg>
        <pc:picChg chg="del">
          <ac:chgData name="Vlad-Costin Musat" userId="b297da41-d022-469d-99f3-b1c86ba895c8" providerId="ADAL" clId="{3E3EA948-F58F-4E29-8DEB-CBA411C2B7D6}" dt="2022-10-27T18:30:44.565" v="2061" actId="478"/>
          <ac:picMkLst>
            <pc:docMk/>
            <pc:sldMk cId="779844759" sldId="303"/>
            <ac:picMk id="22" creationId="{F5302C6A-7E95-404F-91BE-24BA975EB82C}"/>
          </ac:picMkLst>
        </pc:picChg>
        <pc:cxnChg chg="del">
          <ac:chgData name="Vlad-Costin Musat" userId="b297da41-d022-469d-99f3-b1c86ba895c8" providerId="ADAL" clId="{3E3EA948-F58F-4E29-8DEB-CBA411C2B7D6}" dt="2022-10-27T18:30:44.565" v="2061" actId="478"/>
          <ac:cxnSpMkLst>
            <pc:docMk/>
            <pc:sldMk cId="779844759" sldId="303"/>
            <ac:cxnSpMk id="29" creationId="{60FFF2B6-8180-48F5-BC13-A62D5F685857}"/>
          </ac:cxnSpMkLst>
        </pc:cxnChg>
      </pc:sldChg>
      <pc:sldChg chg="addSp delSp modSp add mod">
        <pc:chgData name="Vlad-Costin Musat" userId="b297da41-d022-469d-99f3-b1c86ba895c8" providerId="ADAL" clId="{3E3EA948-F58F-4E29-8DEB-CBA411C2B7D6}" dt="2022-10-27T19:05:18.637" v="2850" actId="1076"/>
        <pc:sldMkLst>
          <pc:docMk/>
          <pc:sldMk cId="1907010373" sldId="496"/>
        </pc:sldMkLst>
        <pc:spChg chg="mod">
          <ac:chgData name="Vlad-Costin Musat" userId="b297da41-d022-469d-99f3-b1c86ba895c8" providerId="ADAL" clId="{3E3EA948-F58F-4E29-8DEB-CBA411C2B7D6}" dt="2022-10-27T19:04:40.196" v="2840" actId="20577"/>
          <ac:spMkLst>
            <pc:docMk/>
            <pc:sldMk cId="1907010373" sldId="496"/>
            <ac:spMk id="2" creationId="{C7DCC1AF-1642-4132-A571-93CA6B5965B9}"/>
          </ac:spMkLst>
        </pc:spChg>
        <pc:spChg chg="del mod">
          <ac:chgData name="Vlad-Costin Musat" userId="b297da41-d022-469d-99f3-b1c86ba895c8" providerId="ADAL" clId="{3E3EA948-F58F-4E29-8DEB-CBA411C2B7D6}" dt="2022-10-27T19:02:56.067" v="2759" actId="478"/>
          <ac:spMkLst>
            <pc:docMk/>
            <pc:sldMk cId="1907010373" sldId="496"/>
            <ac:spMk id="3" creationId="{B0522AEE-2062-4C36-B8AC-23B1915BABB5}"/>
          </ac:spMkLst>
        </pc:spChg>
        <pc:spChg chg="del">
          <ac:chgData name="Vlad-Costin Musat" userId="b297da41-d022-469d-99f3-b1c86ba895c8" providerId="ADAL" clId="{3E3EA948-F58F-4E29-8DEB-CBA411C2B7D6}" dt="2022-10-27T19:03:24.626" v="2763" actId="478"/>
          <ac:spMkLst>
            <pc:docMk/>
            <pc:sldMk cId="1907010373" sldId="496"/>
            <ac:spMk id="10" creationId="{186969CC-BCCC-40D8-A587-91BB4F6459C5}"/>
          </ac:spMkLst>
        </pc:spChg>
        <pc:spChg chg="add mod">
          <ac:chgData name="Vlad-Costin Musat" userId="b297da41-d022-469d-99f3-b1c86ba895c8" providerId="ADAL" clId="{3E3EA948-F58F-4E29-8DEB-CBA411C2B7D6}" dt="2022-10-27T19:03:17.282" v="2761"/>
          <ac:spMkLst>
            <pc:docMk/>
            <pc:sldMk cId="1907010373" sldId="496"/>
            <ac:spMk id="13" creationId="{0B5E341D-6360-422C-A3F3-BA1D126E51BE}"/>
          </ac:spMkLst>
        </pc:spChg>
        <pc:spChg chg="add mod">
          <ac:chgData name="Vlad-Costin Musat" userId="b297da41-d022-469d-99f3-b1c86ba895c8" providerId="ADAL" clId="{3E3EA948-F58F-4E29-8DEB-CBA411C2B7D6}" dt="2022-10-27T19:03:17.282" v="2761"/>
          <ac:spMkLst>
            <pc:docMk/>
            <pc:sldMk cId="1907010373" sldId="496"/>
            <ac:spMk id="14" creationId="{A6A0C7CE-937F-40F1-ADF2-9396EA00B244}"/>
          </ac:spMkLst>
        </pc:spChg>
        <pc:spChg chg="add mod">
          <ac:chgData name="Vlad-Costin Musat" userId="b297da41-d022-469d-99f3-b1c86ba895c8" providerId="ADAL" clId="{3E3EA948-F58F-4E29-8DEB-CBA411C2B7D6}" dt="2022-10-27T19:04:20.265" v="2834" actId="404"/>
          <ac:spMkLst>
            <pc:docMk/>
            <pc:sldMk cId="1907010373" sldId="496"/>
            <ac:spMk id="15" creationId="{AF415A01-C384-40C0-9100-A629804FBB21}"/>
          </ac:spMkLst>
        </pc:spChg>
        <pc:spChg chg="mod">
          <ac:chgData name="Vlad-Costin Musat" userId="b297da41-d022-469d-99f3-b1c86ba895c8" providerId="ADAL" clId="{3E3EA948-F58F-4E29-8DEB-CBA411C2B7D6}" dt="2022-10-27T19:05:18.637" v="2850" actId="1076"/>
          <ac:spMkLst>
            <pc:docMk/>
            <pc:sldMk cId="1907010373" sldId="496"/>
            <ac:spMk id="26" creationId="{F412F49D-E00F-4AFE-B253-3E972B1C8251}"/>
          </ac:spMkLst>
        </pc:spChg>
        <pc:spChg chg="del">
          <ac:chgData name="Vlad-Costin Musat" userId="b297da41-d022-469d-99f3-b1c86ba895c8" providerId="ADAL" clId="{3E3EA948-F58F-4E29-8DEB-CBA411C2B7D6}" dt="2022-10-27T19:03:35.214" v="2766" actId="478"/>
          <ac:spMkLst>
            <pc:docMk/>
            <pc:sldMk cId="1907010373" sldId="496"/>
            <ac:spMk id="97" creationId="{00000000-0000-0000-0000-000000000000}"/>
          </ac:spMkLst>
        </pc:spChg>
      </pc:sldChg>
      <pc:sldChg chg="addSp delSp modSp add mod">
        <pc:chgData name="Vlad-Costin Musat" userId="b297da41-d022-469d-99f3-b1c86ba895c8" providerId="ADAL" clId="{3E3EA948-F58F-4E29-8DEB-CBA411C2B7D6}" dt="2022-10-27T19:16:13.999" v="2888" actId="1076"/>
        <pc:sldMkLst>
          <pc:docMk/>
          <pc:sldMk cId="280319559" sldId="501"/>
        </pc:sldMkLst>
        <pc:spChg chg="mod">
          <ac:chgData name="Vlad-Costin Musat" userId="b297da41-d022-469d-99f3-b1c86ba895c8" providerId="ADAL" clId="{3E3EA948-F58F-4E29-8DEB-CBA411C2B7D6}" dt="2022-10-27T19:04:44.805" v="2846" actId="20577"/>
          <ac:spMkLst>
            <pc:docMk/>
            <pc:sldMk cId="280319559" sldId="501"/>
            <ac:spMk id="2" creationId="{C7DCC1AF-1642-4132-A571-93CA6B5965B9}"/>
          </ac:spMkLst>
        </pc:spChg>
        <pc:spChg chg="del">
          <ac:chgData name="Vlad-Costin Musat" userId="b297da41-d022-469d-99f3-b1c86ba895c8" providerId="ADAL" clId="{3E3EA948-F58F-4E29-8DEB-CBA411C2B7D6}" dt="2022-10-27T19:02:59.985" v="2760" actId="478"/>
          <ac:spMkLst>
            <pc:docMk/>
            <pc:sldMk cId="280319559" sldId="501"/>
            <ac:spMk id="3" creationId="{B0522AEE-2062-4C36-B8AC-23B1915BABB5}"/>
          </ac:spMkLst>
        </pc:spChg>
        <pc:spChg chg="del mod">
          <ac:chgData name="Vlad-Costin Musat" userId="b297da41-d022-469d-99f3-b1c86ba895c8" providerId="ADAL" clId="{3E3EA948-F58F-4E29-8DEB-CBA411C2B7D6}" dt="2022-10-27T19:16:00.193" v="2885" actId="478"/>
          <ac:spMkLst>
            <pc:docMk/>
            <pc:sldMk cId="280319559" sldId="501"/>
            <ac:spMk id="4" creationId="{2EAE2FCC-3CE0-4C07-935A-B3F40AD5B374}"/>
          </ac:spMkLst>
        </pc:spChg>
        <pc:spChg chg="del">
          <ac:chgData name="Vlad-Costin Musat" userId="b297da41-d022-469d-99f3-b1c86ba895c8" providerId="ADAL" clId="{3E3EA948-F58F-4E29-8DEB-CBA411C2B7D6}" dt="2022-10-27T19:05:05.486" v="2847" actId="478"/>
          <ac:spMkLst>
            <pc:docMk/>
            <pc:sldMk cId="280319559" sldId="501"/>
            <ac:spMk id="5" creationId="{B817374B-84A2-4864-8DBC-1B9D02C35573}"/>
          </ac:spMkLst>
        </pc:spChg>
        <pc:spChg chg="del">
          <ac:chgData name="Vlad-Costin Musat" userId="b297da41-d022-469d-99f3-b1c86ba895c8" providerId="ADAL" clId="{3E3EA948-F58F-4E29-8DEB-CBA411C2B7D6}" dt="2022-10-27T19:03:27.582" v="2764" actId="478"/>
          <ac:spMkLst>
            <pc:docMk/>
            <pc:sldMk cId="280319559" sldId="501"/>
            <ac:spMk id="10" creationId="{186969CC-BCCC-40D8-A587-91BB4F6459C5}"/>
          </ac:spMkLst>
        </pc:spChg>
        <pc:spChg chg="del">
          <ac:chgData name="Vlad-Costin Musat" userId="b297da41-d022-469d-99f3-b1c86ba895c8" providerId="ADAL" clId="{3E3EA948-F58F-4E29-8DEB-CBA411C2B7D6}" dt="2022-10-27T19:05:05.486" v="2847" actId="478"/>
          <ac:spMkLst>
            <pc:docMk/>
            <pc:sldMk cId="280319559" sldId="501"/>
            <ac:spMk id="14" creationId="{409DAC5C-5589-4A5A-94D6-8BEFB22B1470}"/>
          </ac:spMkLst>
        </pc:spChg>
        <pc:spChg chg="add mod">
          <ac:chgData name="Vlad-Costin Musat" userId="b297da41-d022-469d-99f3-b1c86ba895c8" providerId="ADAL" clId="{3E3EA948-F58F-4E29-8DEB-CBA411C2B7D6}" dt="2022-10-27T19:03:19.602" v="2762"/>
          <ac:spMkLst>
            <pc:docMk/>
            <pc:sldMk cId="280319559" sldId="501"/>
            <ac:spMk id="15" creationId="{D4911A1F-AFC5-40C9-90A8-DA737406C1EF}"/>
          </ac:spMkLst>
        </pc:spChg>
        <pc:spChg chg="add mod">
          <ac:chgData name="Vlad-Costin Musat" userId="b297da41-d022-469d-99f3-b1c86ba895c8" providerId="ADAL" clId="{3E3EA948-F58F-4E29-8DEB-CBA411C2B7D6}" dt="2022-10-27T19:03:19.602" v="2762"/>
          <ac:spMkLst>
            <pc:docMk/>
            <pc:sldMk cId="280319559" sldId="501"/>
            <ac:spMk id="17" creationId="{0B1C0F49-4392-45C5-93BA-5514C984D213}"/>
          </ac:spMkLst>
        </pc:spChg>
        <pc:spChg chg="add mod">
          <ac:chgData name="Vlad-Costin Musat" userId="b297da41-d022-469d-99f3-b1c86ba895c8" providerId="ADAL" clId="{3E3EA948-F58F-4E29-8DEB-CBA411C2B7D6}" dt="2022-10-27T19:04:15.105" v="2833" actId="404"/>
          <ac:spMkLst>
            <pc:docMk/>
            <pc:sldMk cId="280319559" sldId="501"/>
            <ac:spMk id="18" creationId="{3720728C-063B-47D0-97BF-9A9452E1F487}"/>
          </ac:spMkLst>
        </pc:spChg>
        <pc:spChg chg="add mod">
          <ac:chgData name="Vlad-Costin Musat" userId="b297da41-d022-469d-99f3-b1c86ba895c8" providerId="ADAL" clId="{3E3EA948-F58F-4E29-8DEB-CBA411C2B7D6}" dt="2022-10-27T19:16:09.625" v="2887" actId="1076"/>
          <ac:spMkLst>
            <pc:docMk/>
            <pc:sldMk cId="280319559" sldId="501"/>
            <ac:spMk id="19" creationId="{4E993C2B-B11B-434E-BB71-93724DC56CFF}"/>
          </ac:spMkLst>
        </pc:spChg>
        <pc:spChg chg="add mod">
          <ac:chgData name="Vlad-Costin Musat" userId="b297da41-d022-469d-99f3-b1c86ba895c8" providerId="ADAL" clId="{3E3EA948-F58F-4E29-8DEB-CBA411C2B7D6}" dt="2022-10-27T19:16:09.625" v="2887" actId="1076"/>
          <ac:spMkLst>
            <pc:docMk/>
            <pc:sldMk cId="280319559" sldId="501"/>
            <ac:spMk id="22" creationId="{61170531-F4C0-42BD-83DC-98686E07328E}"/>
          </ac:spMkLst>
        </pc:spChg>
        <pc:spChg chg="add mod">
          <ac:chgData name="Vlad-Costin Musat" userId="b297da41-d022-469d-99f3-b1c86ba895c8" providerId="ADAL" clId="{3E3EA948-F58F-4E29-8DEB-CBA411C2B7D6}" dt="2022-10-27T19:16:09.625" v="2887" actId="1076"/>
          <ac:spMkLst>
            <pc:docMk/>
            <pc:sldMk cId="280319559" sldId="501"/>
            <ac:spMk id="23" creationId="{3234E7BF-6171-4BF0-B677-C5049A88B2C7}"/>
          </ac:spMkLst>
        </pc:spChg>
        <pc:spChg chg="add mod">
          <ac:chgData name="Vlad-Costin Musat" userId="b297da41-d022-469d-99f3-b1c86ba895c8" providerId="ADAL" clId="{3E3EA948-F58F-4E29-8DEB-CBA411C2B7D6}" dt="2022-10-27T19:16:09.625" v="2887" actId="1076"/>
          <ac:spMkLst>
            <pc:docMk/>
            <pc:sldMk cId="280319559" sldId="501"/>
            <ac:spMk id="24" creationId="{9C201FE0-E526-44E8-A4E7-6C9291346123}"/>
          </ac:spMkLst>
        </pc:spChg>
        <pc:spChg chg="add mod">
          <ac:chgData name="Vlad-Costin Musat" userId="b297da41-d022-469d-99f3-b1c86ba895c8" providerId="ADAL" clId="{3E3EA948-F58F-4E29-8DEB-CBA411C2B7D6}" dt="2022-10-27T19:16:09.625" v="2887" actId="1076"/>
          <ac:spMkLst>
            <pc:docMk/>
            <pc:sldMk cId="280319559" sldId="501"/>
            <ac:spMk id="26" creationId="{3B08E4FF-428B-423C-AB31-32BB23DD9E51}"/>
          </ac:spMkLst>
        </pc:spChg>
        <pc:spChg chg="add mod">
          <ac:chgData name="Vlad-Costin Musat" userId="b297da41-d022-469d-99f3-b1c86ba895c8" providerId="ADAL" clId="{3E3EA948-F58F-4E29-8DEB-CBA411C2B7D6}" dt="2022-10-27T19:16:09.625" v="2887" actId="1076"/>
          <ac:spMkLst>
            <pc:docMk/>
            <pc:sldMk cId="280319559" sldId="501"/>
            <ac:spMk id="27" creationId="{B7F17727-5BEC-41AB-ACF9-8204EF851009}"/>
          </ac:spMkLst>
        </pc:spChg>
        <pc:spChg chg="add mod">
          <ac:chgData name="Vlad-Costin Musat" userId="b297da41-d022-469d-99f3-b1c86ba895c8" providerId="ADAL" clId="{3E3EA948-F58F-4E29-8DEB-CBA411C2B7D6}" dt="2022-10-27T19:16:09.625" v="2887" actId="1076"/>
          <ac:spMkLst>
            <pc:docMk/>
            <pc:sldMk cId="280319559" sldId="501"/>
            <ac:spMk id="28" creationId="{9E612F5D-6E94-421B-B527-619DC224FDFF}"/>
          </ac:spMkLst>
        </pc:spChg>
        <pc:spChg chg="add mod">
          <ac:chgData name="Vlad-Costin Musat" userId="b297da41-d022-469d-99f3-b1c86ba895c8" providerId="ADAL" clId="{3E3EA948-F58F-4E29-8DEB-CBA411C2B7D6}" dt="2022-10-27T19:16:13.999" v="2888" actId="1076"/>
          <ac:spMkLst>
            <pc:docMk/>
            <pc:sldMk cId="280319559" sldId="501"/>
            <ac:spMk id="29" creationId="{910DEECD-62B1-4F32-98CC-71C69AEE1B0C}"/>
          </ac:spMkLst>
        </pc:spChg>
        <pc:spChg chg="add del mod">
          <ac:chgData name="Vlad-Costin Musat" userId="b297da41-d022-469d-99f3-b1c86ba895c8" providerId="ADAL" clId="{3E3EA948-F58F-4E29-8DEB-CBA411C2B7D6}" dt="2022-10-27T19:16:02.381" v="2886" actId="478"/>
          <ac:spMkLst>
            <pc:docMk/>
            <pc:sldMk cId="280319559" sldId="501"/>
            <ac:spMk id="30" creationId="{B3C9AF5D-F073-477C-A650-EBBA0C6EDCDD}"/>
          </ac:spMkLst>
        </pc:spChg>
        <pc:spChg chg="del">
          <ac:chgData name="Vlad-Costin Musat" userId="b297da41-d022-469d-99f3-b1c86ba895c8" providerId="ADAL" clId="{3E3EA948-F58F-4E29-8DEB-CBA411C2B7D6}" dt="2022-10-27T19:03:32.363" v="2765" actId="478"/>
          <ac:spMkLst>
            <pc:docMk/>
            <pc:sldMk cId="280319559" sldId="501"/>
            <ac:spMk id="97" creationId="{00000000-0000-0000-0000-000000000000}"/>
          </ac:spMkLst>
        </pc:spChg>
        <pc:cxnChg chg="add mod">
          <ac:chgData name="Vlad-Costin Musat" userId="b297da41-d022-469d-99f3-b1c86ba895c8" providerId="ADAL" clId="{3E3EA948-F58F-4E29-8DEB-CBA411C2B7D6}" dt="2022-10-27T19:16:09.625" v="2887" actId="1076"/>
          <ac:cxnSpMkLst>
            <pc:docMk/>
            <pc:sldMk cId="280319559" sldId="501"/>
            <ac:cxnSpMk id="20" creationId="{3954CE1A-65EA-43A1-B095-2EB6B8B97ABE}"/>
          </ac:cxnSpMkLst>
        </pc:cxnChg>
        <pc:cxnChg chg="add mod">
          <ac:chgData name="Vlad-Costin Musat" userId="b297da41-d022-469d-99f3-b1c86ba895c8" providerId="ADAL" clId="{3E3EA948-F58F-4E29-8DEB-CBA411C2B7D6}" dt="2022-10-27T19:16:09.625" v="2887" actId="1076"/>
          <ac:cxnSpMkLst>
            <pc:docMk/>
            <pc:sldMk cId="280319559" sldId="501"/>
            <ac:cxnSpMk id="21" creationId="{DD08F271-1708-44B5-A2F3-09965F77581A}"/>
          </ac:cxnSpMkLst>
        </pc:cxnChg>
        <pc:cxnChg chg="add mod">
          <ac:chgData name="Vlad-Costin Musat" userId="b297da41-d022-469d-99f3-b1c86ba895c8" providerId="ADAL" clId="{3E3EA948-F58F-4E29-8DEB-CBA411C2B7D6}" dt="2022-10-27T19:16:09.625" v="2887" actId="1076"/>
          <ac:cxnSpMkLst>
            <pc:docMk/>
            <pc:sldMk cId="280319559" sldId="501"/>
            <ac:cxnSpMk id="25" creationId="{3540307B-1403-4E4F-9E38-29A8427017F5}"/>
          </ac:cxnSpMkLst>
        </pc:cxnChg>
      </pc:sldChg>
    </pc:docChg>
  </pc:docChgLst>
  <pc:docChgLst>
    <pc:chgData name="Vlad-Costin Musat" userId="S::jesu4222@ox.ac.uk::b297da41-d022-469d-99f3-b1c86ba895c8" providerId="AD" clId="Web-{3B3D4D74-F1C0-4D37-ACB1-12FB4410C3A1}"/>
    <pc:docChg chg="addSld modSld sldOrd">
      <pc:chgData name="Vlad-Costin Musat" userId="S::jesu4222@ox.ac.uk::b297da41-d022-469d-99f3-b1c86ba895c8" providerId="AD" clId="Web-{3B3D4D74-F1C0-4D37-ACB1-12FB4410C3A1}" dt="2023-10-25T09:47:07.665" v="69" actId="20577"/>
      <pc:docMkLst>
        <pc:docMk/>
      </pc:docMkLst>
      <pc:sldChg chg="ord">
        <pc:chgData name="Vlad-Costin Musat" userId="S::jesu4222@ox.ac.uk::b297da41-d022-469d-99f3-b1c86ba895c8" providerId="AD" clId="Web-{3B3D4D74-F1C0-4D37-ACB1-12FB4410C3A1}" dt="2023-10-25T09:43:03.424" v="0"/>
        <pc:sldMkLst>
          <pc:docMk/>
          <pc:sldMk cId="3756050439" sldId="560"/>
        </pc:sldMkLst>
      </pc:sldChg>
      <pc:sldChg chg="ord">
        <pc:chgData name="Vlad-Costin Musat" userId="S::jesu4222@ox.ac.uk::b297da41-d022-469d-99f3-b1c86ba895c8" providerId="AD" clId="Web-{3B3D4D74-F1C0-4D37-ACB1-12FB4410C3A1}" dt="2023-10-25T09:46:54.227" v="61"/>
        <pc:sldMkLst>
          <pc:docMk/>
          <pc:sldMk cId="3771751961" sldId="651"/>
        </pc:sldMkLst>
      </pc:sldChg>
      <pc:sldChg chg="addSp delSp modSp add replId">
        <pc:chgData name="Vlad-Costin Musat" userId="S::jesu4222@ox.ac.uk::b297da41-d022-469d-99f3-b1c86ba895c8" providerId="AD" clId="Web-{3B3D4D74-F1C0-4D37-ACB1-12FB4410C3A1}" dt="2023-10-25T09:45:48.272" v="35" actId="1076"/>
        <pc:sldMkLst>
          <pc:docMk/>
          <pc:sldMk cId="2238786473" sldId="654"/>
        </pc:sldMkLst>
        <pc:spChg chg="mod">
          <ac:chgData name="Vlad-Costin Musat" userId="S::jesu4222@ox.ac.uk::b297da41-d022-469d-99f3-b1c86ba895c8" providerId="AD" clId="Web-{3B3D4D74-F1C0-4D37-ACB1-12FB4410C3A1}" dt="2023-10-25T09:44:26.114" v="20" actId="20577"/>
          <ac:spMkLst>
            <pc:docMk/>
            <pc:sldMk cId="2238786473" sldId="654"/>
            <ac:spMk id="3" creationId="{128C4BEE-4EE3-75BF-B261-A08D8E7A539A}"/>
          </ac:spMkLst>
        </pc:spChg>
        <pc:spChg chg="add del mod">
          <ac:chgData name="Vlad-Costin Musat" userId="S::jesu4222@ox.ac.uk::b297da41-d022-469d-99f3-b1c86ba895c8" providerId="AD" clId="Web-{3B3D4D74-F1C0-4D37-ACB1-12FB4410C3A1}" dt="2023-10-25T09:45:01.396" v="26"/>
          <ac:spMkLst>
            <pc:docMk/>
            <pc:sldMk cId="2238786473" sldId="654"/>
            <ac:spMk id="9" creationId="{B6B93920-6B0D-BE7D-A792-98C0CAE29C64}"/>
          </ac:spMkLst>
        </pc:spChg>
        <pc:picChg chg="add mod">
          <ac:chgData name="Vlad-Costin Musat" userId="S::jesu4222@ox.ac.uk::b297da41-d022-469d-99f3-b1c86ba895c8" providerId="AD" clId="Web-{3B3D4D74-F1C0-4D37-ACB1-12FB4410C3A1}" dt="2023-10-25T09:45:07.209" v="29" actId="1076"/>
          <ac:picMkLst>
            <pc:docMk/>
            <pc:sldMk cId="2238786473" sldId="654"/>
            <ac:picMk id="2" creationId="{E5AC9A48-AB20-C43A-6FB5-CAC81A8E0629}"/>
          </ac:picMkLst>
        </pc:picChg>
        <pc:picChg chg="del">
          <ac:chgData name="Vlad-Costin Musat" userId="S::jesu4222@ox.ac.uk::b297da41-d022-469d-99f3-b1c86ba895c8" providerId="AD" clId="Web-{3B3D4D74-F1C0-4D37-ACB1-12FB4410C3A1}" dt="2023-10-25T09:44:58.755" v="25"/>
          <ac:picMkLst>
            <pc:docMk/>
            <pc:sldMk cId="2238786473" sldId="654"/>
            <ac:picMk id="8" creationId="{B144FE37-44D6-9F39-0F37-4E9528539D4E}"/>
          </ac:picMkLst>
        </pc:picChg>
        <pc:picChg chg="del">
          <ac:chgData name="Vlad-Costin Musat" userId="S::jesu4222@ox.ac.uk::b297da41-d022-469d-99f3-b1c86ba895c8" providerId="AD" clId="Web-{3B3D4D74-F1C0-4D37-ACB1-12FB4410C3A1}" dt="2023-10-25T09:45:39.866" v="32"/>
          <ac:picMkLst>
            <pc:docMk/>
            <pc:sldMk cId="2238786473" sldId="654"/>
            <ac:picMk id="10" creationId="{A5535FF0-5F7D-B7B8-41C2-5AE295035624}"/>
          </ac:picMkLst>
        </pc:picChg>
        <pc:picChg chg="add mod">
          <ac:chgData name="Vlad-Costin Musat" userId="S::jesu4222@ox.ac.uk::b297da41-d022-469d-99f3-b1c86ba895c8" providerId="AD" clId="Web-{3B3D4D74-F1C0-4D37-ACB1-12FB4410C3A1}" dt="2023-10-25T09:45:48.272" v="35" actId="1076"/>
          <ac:picMkLst>
            <pc:docMk/>
            <pc:sldMk cId="2238786473" sldId="654"/>
            <ac:picMk id="13" creationId="{C66C23C7-153C-9C35-E12B-204AEDF8D7F5}"/>
          </ac:picMkLst>
        </pc:picChg>
      </pc:sldChg>
      <pc:sldChg chg="modSp new">
        <pc:chgData name="Vlad-Costin Musat" userId="S::jesu4222@ox.ac.uk::b297da41-d022-469d-99f3-b1c86ba895c8" providerId="AD" clId="Web-{3B3D4D74-F1C0-4D37-ACB1-12FB4410C3A1}" dt="2023-10-25T09:47:07.665" v="69" actId="20577"/>
        <pc:sldMkLst>
          <pc:docMk/>
          <pc:sldMk cId="1734242617" sldId="655"/>
        </pc:sldMkLst>
        <pc:spChg chg="mod">
          <ac:chgData name="Vlad-Costin Musat" userId="S::jesu4222@ox.ac.uk::b297da41-d022-469d-99f3-b1c86ba895c8" providerId="AD" clId="Web-{3B3D4D74-F1C0-4D37-ACB1-12FB4410C3A1}" dt="2023-10-25T09:47:07.665" v="69" actId="20577"/>
          <ac:spMkLst>
            <pc:docMk/>
            <pc:sldMk cId="1734242617" sldId="655"/>
            <ac:spMk id="2" creationId="{F316A7EA-8B7C-1178-872F-E11C29698A02}"/>
          </ac:spMkLst>
        </pc:spChg>
        <pc:spChg chg="mod">
          <ac:chgData name="Vlad-Costin Musat" userId="S::jesu4222@ox.ac.uk::b297da41-d022-469d-99f3-b1c86ba895c8" providerId="AD" clId="Web-{3B3D4D74-F1C0-4D37-ACB1-12FB4410C3A1}" dt="2023-10-25T09:45:58.632" v="40" actId="20577"/>
          <ac:spMkLst>
            <pc:docMk/>
            <pc:sldMk cId="1734242617" sldId="655"/>
            <ac:spMk id="3" creationId="{6C6AA93F-1FEA-8E87-E0D1-F3C14BDDDF6B}"/>
          </ac:spMkLst>
        </pc:spChg>
      </pc:sldChg>
    </pc:docChg>
  </pc:docChgLst>
  <pc:docChgLst>
    <pc:chgData name="Vlad-Costin Musat" userId="b297da41-d022-469d-99f3-b1c86ba895c8" providerId="ADAL" clId="{3A83B8A6-BFE9-474B-9992-3FFF12680D8E}"/>
    <pc:docChg chg="undo custSel addSld delSld modSld sldOrd">
      <pc:chgData name="Vlad-Costin Musat" userId="b297da41-d022-469d-99f3-b1c86ba895c8" providerId="ADAL" clId="{3A83B8A6-BFE9-474B-9992-3FFF12680D8E}" dt="2023-09-28T14:50:05.955" v="4052" actId="14100"/>
      <pc:docMkLst>
        <pc:docMk/>
      </pc:docMkLst>
      <pc:sldChg chg="modSp mod">
        <pc:chgData name="Vlad-Costin Musat" userId="b297da41-d022-469d-99f3-b1c86ba895c8" providerId="ADAL" clId="{3A83B8A6-BFE9-474B-9992-3FFF12680D8E}" dt="2023-09-28T09:38:28.165" v="585" actId="1076"/>
        <pc:sldMkLst>
          <pc:docMk/>
          <pc:sldMk cId="2159943940" sldId="259"/>
        </pc:sldMkLst>
        <pc:spChg chg="mod">
          <ac:chgData name="Vlad-Costin Musat" userId="b297da41-d022-469d-99f3-b1c86ba895c8" providerId="ADAL" clId="{3A83B8A6-BFE9-474B-9992-3FFF12680D8E}" dt="2023-09-28T09:12:07.236" v="22" actId="20577"/>
          <ac:spMkLst>
            <pc:docMk/>
            <pc:sldMk cId="2159943940" sldId="259"/>
            <ac:spMk id="2" creationId="{CB6E51C5-3272-6249-822A-715EFFE0DFFD}"/>
          </ac:spMkLst>
        </pc:spChg>
        <pc:spChg chg="mod">
          <ac:chgData name="Vlad-Costin Musat" userId="b297da41-d022-469d-99f3-b1c86ba895c8" providerId="ADAL" clId="{3A83B8A6-BFE9-474B-9992-3FFF12680D8E}" dt="2023-09-28T09:12:51.187" v="93" actId="115"/>
          <ac:spMkLst>
            <pc:docMk/>
            <pc:sldMk cId="2159943940" sldId="259"/>
            <ac:spMk id="8" creationId="{6ADF35E4-57ED-F0B1-99F5-2E9CA3C9880A}"/>
          </ac:spMkLst>
        </pc:spChg>
        <pc:picChg chg="mod">
          <ac:chgData name="Vlad-Costin Musat" userId="b297da41-d022-469d-99f3-b1c86ba895c8" providerId="ADAL" clId="{3A83B8A6-BFE9-474B-9992-3FFF12680D8E}" dt="2023-09-28T09:38:28.165" v="585" actId="1076"/>
          <ac:picMkLst>
            <pc:docMk/>
            <pc:sldMk cId="2159943940" sldId="259"/>
            <ac:picMk id="3" creationId="{AC7DD3F4-FC59-7C7F-8A40-BA9928C5B5A7}"/>
          </ac:picMkLst>
        </pc:picChg>
      </pc:sldChg>
      <pc:sldChg chg="modSp mod">
        <pc:chgData name="Vlad-Costin Musat" userId="b297da41-d022-469d-99f3-b1c86ba895c8" providerId="ADAL" clId="{3A83B8A6-BFE9-474B-9992-3FFF12680D8E}" dt="2023-09-28T14:30:11.748" v="3875" actId="20577"/>
        <pc:sldMkLst>
          <pc:docMk/>
          <pc:sldMk cId="4280026794" sldId="551"/>
        </pc:sldMkLst>
        <pc:spChg chg="mod">
          <ac:chgData name="Vlad-Costin Musat" userId="b297da41-d022-469d-99f3-b1c86ba895c8" providerId="ADAL" clId="{3A83B8A6-BFE9-474B-9992-3FFF12680D8E}" dt="2023-09-28T14:30:11.748" v="3875" actId="20577"/>
          <ac:spMkLst>
            <pc:docMk/>
            <pc:sldMk cId="4280026794" sldId="551"/>
            <ac:spMk id="2" creationId="{F6DEEEE4-2947-34DB-F4E4-C5D6A663E96C}"/>
          </ac:spMkLst>
        </pc:spChg>
      </pc:sldChg>
      <pc:sldChg chg="addSp delSp modSp mod ord">
        <pc:chgData name="Vlad-Costin Musat" userId="b297da41-d022-469d-99f3-b1c86ba895c8" providerId="ADAL" clId="{3A83B8A6-BFE9-474B-9992-3FFF12680D8E}" dt="2023-09-28T13:51:03.984" v="2622" actId="207"/>
        <pc:sldMkLst>
          <pc:docMk/>
          <pc:sldMk cId="3756050439" sldId="560"/>
        </pc:sldMkLst>
        <pc:spChg chg="mod ord">
          <ac:chgData name="Vlad-Costin Musat" userId="b297da41-d022-469d-99f3-b1c86ba895c8" providerId="ADAL" clId="{3A83B8A6-BFE9-474B-9992-3FFF12680D8E}" dt="2023-09-28T13:51:03.984" v="2622" actId="207"/>
          <ac:spMkLst>
            <pc:docMk/>
            <pc:sldMk cId="3756050439" sldId="560"/>
            <ac:spMk id="2" creationId="{83788FD4-EE27-DF76-BA65-2D0B284E616E}"/>
          </ac:spMkLst>
        </pc:spChg>
        <pc:spChg chg="del mod">
          <ac:chgData name="Vlad-Costin Musat" userId="b297da41-d022-469d-99f3-b1c86ba895c8" providerId="ADAL" clId="{3A83B8A6-BFE9-474B-9992-3FFF12680D8E}" dt="2023-09-28T12:08:31.211" v="1024" actId="478"/>
          <ac:spMkLst>
            <pc:docMk/>
            <pc:sldMk cId="3756050439" sldId="560"/>
            <ac:spMk id="7" creationId="{E98AB1F4-E312-5936-392D-AFA4397DA283}"/>
          </ac:spMkLst>
        </pc:spChg>
        <pc:spChg chg="del mod">
          <ac:chgData name="Vlad-Costin Musat" userId="b297da41-d022-469d-99f3-b1c86ba895c8" providerId="ADAL" clId="{3A83B8A6-BFE9-474B-9992-3FFF12680D8E}" dt="2023-09-28T12:08:31.211" v="1024" actId="478"/>
          <ac:spMkLst>
            <pc:docMk/>
            <pc:sldMk cId="3756050439" sldId="560"/>
            <ac:spMk id="8" creationId="{8FBD8E30-2F55-681E-190A-9303B6E087CD}"/>
          </ac:spMkLst>
        </pc:spChg>
        <pc:spChg chg="del mod">
          <ac:chgData name="Vlad-Costin Musat" userId="b297da41-d022-469d-99f3-b1c86ba895c8" providerId="ADAL" clId="{3A83B8A6-BFE9-474B-9992-3FFF12680D8E}" dt="2023-09-28T12:08:31.211" v="1024" actId="478"/>
          <ac:spMkLst>
            <pc:docMk/>
            <pc:sldMk cId="3756050439" sldId="560"/>
            <ac:spMk id="9" creationId="{B347507D-0F11-DB49-9F48-632C853E1BDA}"/>
          </ac:spMkLst>
        </pc:spChg>
        <pc:spChg chg="del mod">
          <ac:chgData name="Vlad-Costin Musat" userId="b297da41-d022-469d-99f3-b1c86ba895c8" providerId="ADAL" clId="{3A83B8A6-BFE9-474B-9992-3FFF12680D8E}" dt="2023-09-28T12:08:31.211" v="1024" actId="478"/>
          <ac:spMkLst>
            <pc:docMk/>
            <pc:sldMk cId="3756050439" sldId="560"/>
            <ac:spMk id="10" creationId="{8180F408-6CD2-5A68-D418-3DBF03F17ADB}"/>
          </ac:spMkLst>
        </pc:spChg>
        <pc:spChg chg="del">
          <ac:chgData name="Vlad-Costin Musat" userId="b297da41-d022-469d-99f3-b1c86ba895c8" providerId="ADAL" clId="{3A83B8A6-BFE9-474B-9992-3FFF12680D8E}" dt="2023-09-28T12:08:31.211" v="1024" actId="478"/>
          <ac:spMkLst>
            <pc:docMk/>
            <pc:sldMk cId="3756050439" sldId="560"/>
            <ac:spMk id="11" creationId="{6C17174F-2895-55D7-171F-F783DF617786}"/>
          </ac:spMkLst>
        </pc:spChg>
        <pc:spChg chg="del mod">
          <ac:chgData name="Vlad-Costin Musat" userId="b297da41-d022-469d-99f3-b1c86ba895c8" providerId="ADAL" clId="{3A83B8A6-BFE9-474B-9992-3FFF12680D8E}" dt="2023-09-28T12:08:31.211" v="1024" actId="478"/>
          <ac:spMkLst>
            <pc:docMk/>
            <pc:sldMk cId="3756050439" sldId="560"/>
            <ac:spMk id="12" creationId="{191D9F64-4D87-FDFF-F598-6AE35A2CF6A9}"/>
          </ac:spMkLst>
        </pc:spChg>
        <pc:spChg chg="del mod">
          <ac:chgData name="Vlad-Costin Musat" userId="b297da41-d022-469d-99f3-b1c86ba895c8" providerId="ADAL" clId="{3A83B8A6-BFE9-474B-9992-3FFF12680D8E}" dt="2023-09-28T12:08:31.211" v="1024" actId="478"/>
          <ac:spMkLst>
            <pc:docMk/>
            <pc:sldMk cId="3756050439" sldId="560"/>
            <ac:spMk id="13" creationId="{AB21CEE2-610A-1550-6143-F973F7549620}"/>
          </ac:spMkLst>
        </pc:spChg>
        <pc:spChg chg="del mod">
          <ac:chgData name="Vlad-Costin Musat" userId="b297da41-d022-469d-99f3-b1c86ba895c8" providerId="ADAL" clId="{3A83B8A6-BFE9-474B-9992-3FFF12680D8E}" dt="2023-09-28T12:08:31.211" v="1024" actId="478"/>
          <ac:spMkLst>
            <pc:docMk/>
            <pc:sldMk cId="3756050439" sldId="560"/>
            <ac:spMk id="14" creationId="{D612C976-7EDD-4F63-F507-4BF114AA274D}"/>
          </ac:spMkLst>
        </pc:spChg>
        <pc:spChg chg="del mod">
          <ac:chgData name="Vlad-Costin Musat" userId="b297da41-d022-469d-99f3-b1c86ba895c8" providerId="ADAL" clId="{3A83B8A6-BFE9-474B-9992-3FFF12680D8E}" dt="2023-09-28T12:08:31.211" v="1024" actId="478"/>
          <ac:spMkLst>
            <pc:docMk/>
            <pc:sldMk cId="3756050439" sldId="560"/>
            <ac:spMk id="15" creationId="{6F5DBDE9-4D88-2693-AD6A-1D984466D67E}"/>
          </ac:spMkLst>
        </pc:spChg>
        <pc:spChg chg="del mod">
          <ac:chgData name="Vlad-Costin Musat" userId="b297da41-d022-469d-99f3-b1c86ba895c8" providerId="ADAL" clId="{3A83B8A6-BFE9-474B-9992-3FFF12680D8E}" dt="2023-09-28T12:08:31.211" v="1024" actId="478"/>
          <ac:spMkLst>
            <pc:docMk/>
            <pc:sldMk cId="3756050439" sldId="560"/>
            <ac:spMk id="16" creationId="{086C0F3A-E622-B165-F295-33AA4FFE2F16}"/>
          </ac:spMkLst>
        </pc:spChg>
        <pc:spChg chg="del">
          <ac:chgData name="Vlad-Costin Musat" userId="b297da41-d022-469d-99f3-b1c86ba895c8" providerId="ADAL" clId="{3A83B8A6-BFE9-474B-9992-3FFF12680D8E}" dt="2023-09-28T09:28:20.103" v="236" actId="478"/>
          <ac:spMkLst>
            <pc:docMk/>
            <pc:sldMk cId="3756050439" sldId="560"/>
            <ac:spMk id="17" creationId="{54C13A08-CBC5-3A49-48C0-DF11EB8AD7A2}"/>
          </ac:spMkLst>
        </pc:spChg>
        <pc:spChg chg="add del mod">
          <ac:chgData name="Vlad-Costin Musat" userId="b297da41-d022-469d-99f3-b1c86ba895c8" providerId="ADAL" clId="{3A83B8A6-BFE9-474B-9992-3FFF12680D8E}" dt="2023-09-28T12:08:31.211" v="1024" actId="478"/>
          <ac:spMkLst>
            <pc:docMk/>
            <pc:sldMk cId="3756050439" sldId="560"/>
            <ac:spMk id="19" creationId="{9BBDE573-17B2-D266-FCCC-58140A7D3A2E}"/>
          </ac:spMkLst>
        </pc:spChg>
        <pc:spChg chg="del">
          <ac:chgData name="Vlad-Costin Musat" userId="b297da41-d022-469d-99f3-b1c86ba895c8" providerId="ADAL" clId="{3A83B8A6-BFE9-474B-9992-3FFF12680D8E}" dt="2023-09-28T09:28:20.103" v="236" actId="478"/>
          <ac:spMkLst>
            <pc:docMk/>
            <pc:sldMk cId="3756050439" sldId="560"/>
            <ac:spMk id="20" creationId="{273C66B8-1435-5DCC-8A9C-3841D584BC95}"/>
          </ac:spMkLst>
        </pc:spChg>
        <pc:spChg chg="del">
          <ac:chgData name="Vlad-Costin Musat" userId="b297da41-d022-469d-99f3-b1c86ba895c8" providerId="ADAL" clId="{3A83B8A6-BFE9-474B-9992-3FFF12680D8E}" dt="2023-09-28T09:28:20.103" v="236" actId="478"/>
          <ac:spMkLst>
            <pc:docMk/>
            <pc:sldMk cId="3756050439" sldId="560"/>
            <ac:spMk id="21" creationId="{EB52EA7A-6F60-B1DF-7654-2A66649FD934}"/>
          </ac:spMkLst>
        </pc:spChg>
        <pc:spChg chg="del">
          <ac:chgData name="Vlad-Costin Musat" userId="b297da41-d022-469d-99f3-b1c86ba895c8" providerId="ADAL" clId="{3A83B8A6-BFE9-474B-9992-3FFF12680D8E}" dt="2023-09-28T09:28:20.103" v="236" actId="478"/>
          <ac:spMkLst>
            <pc:docMk/>
            <pc:sldMk cId="3756050439" sldId="560"/>
            <ac:spMk id="22" creationId="{97779901-E2B9-A568-D435-8ED3B47490DD}"/>
          </ac:spMkLst>
        </pc:spChg>
        <pc:spChg chg="add del mod">
          <ac:chgData name="Vlad-Costin Musat" userId="b297da41-d022-469d-99f3-b1c86ba895c8" providerId="ADAL" clId="{3A83B8A6-BFE9-474B-9992-3FFF12680D8E}" dt="2023-09-28T12:08:31.211" v="1024" actId="478"/>
          <ac:spMkLst>
            <pc:docMk/>
            <pc:sldMk cId="3756050439" sldId="560"/>
            <ac:spMk id="31" creationId="{418731C2-031B-6D1B-7F3B-F225A57A7F41}"/>
          </ac:spMkLst>
        </pc:spChg>
        <pc:spChg chg="del mod">
          <ac:chgData name="Vlad-Costin Musat" userId="b297da41-d022-469d-99f3-b1c86ba895c8" providerId="ADAL" clId="{3A83B8A6-BFE9-474B-9992-3FFF12680D8E}" dt="2023-09-28T12:08:31.211" v="1024" actId="478"/>
          <ac:spMkLst>
            <pc:docMk/>
            <pc:sldMk cId="3756050439" sldId="560"/>
            <ac:spMk id="37" creationId="{B8830145-E7E2-B375-3BD2-A6240D310176}"/>
          </ac:spMkLst>
        </pc:spChg>
        <pc:spChg chg="del mod">
          <ac:chgData name="Vlad-Costin Musat" userId="b297da41-d022-469d-99f3-b1c86ba895c8" providerId="ADAL" clId="{3A83B8A6-BFE9-474B-9992-3FFF12680D8E}" dt="2023-09-28T12:08:31.211" v="1024" actId="478"/>
          <ac:spMkLst>
            <pc:docMk/>
            <pc:sldMk cId="3756050439" sldId="560"/>
            <ac:spMk id="38" creationId="{B47E9B15-72FE-394C-49BE-B9D8B48992C2}"/>
          </ac:spMkLst>
        </pc:spChg>
        <pc:spChg chg="del mod">
          <ac:chgData name="Vlad-Costin Musat" userId="b297da41-d022-469d-99f3-b1c86ba895c8" providerId="ADAL" clId="{3A83B8A6-BFE9-474B-9992-3FFF12680D8E}" dt="2023-09-28T12:08:31.211" v="1024" actId="478"/>
          <ac:spMkLst>
            <pc:docMk/>
            <pc:sldMk cId="3756050439" sldId="560"/>
            <ac:spMk id="48" creationId="{B92CDFDA-241B-E40A-92FC-9EDC4766CDF4}"/>
          </ac:spMkLst>
        </pc:spChg>
        <pc:spChg chg="del mod">
          <ac:chgData name="Vlad-Costin Musat" userId="b297da41-d022-469d-99f3-b1c86ba895c8" providerId="ADAL" clId="{3A83B8A6-BFE9-474B-9992-3FFF12680D8E}" dt="2023-09-28T12:08:31.211" v="1024" actId="478"/>
          <ac:spMkLst>
            <pc:docMk/>
            <pc:sldMk cId="3756050439" sldId="560"/>
            <ac:spMk id="53" creationId="{9AC10338-1AE2-7AF8-89C6-B22B7CAB125E}"/>
          </ac:spMkLst>
        </pc:spChg>
        <pc:spChg chg="add del mod">
          <ac:chgData name="Vlad-Costin Musat" userId="b297da41-d022-469d-99f3-b1c86ba895c8" providerId="ADAL" clId="{3A83B8A6-BFE9-474B-9992-3FFF12680D8E}" dt="2023-09-28T12:08:31.211" v="1024" actId="478"/>
          <ac:spMkLst>
            <pc:docMk/>
            <pc:sldMk cId="3756050439" sldId="560"/>
            <ac:spMk id="54" creationId="{00E31D9C-FAE8-E13A-D5F1-5618EF7F0FFA}"/>
          </ac:spMkLst>
        </pc:spChg>
        <pc:spChg chg="del mod">
          <ac:chgData name="Vlad-Costin Musat" userId="b297da41-d022-469d-99f3-b1c86ba895c8" providerId="ADAL" clId="{3A83B8A6-BFE9-474B-9992-3FFF12680D8E}" dt="2023-09-28T12:01:34.384" v="944" actId="478"/>
          <ac:spMkLst>
            <pc:docMk/>
            <pc:sldMk cId="3756050439" sldId="560"/>
            <ac:spMk id="55" creationId="{DA3AD5A5-00B1-F4C8-3168-0F396BE6D666}"/>
          </ac:spMkLst>
        </pc:spChg>
        <pc:spChg chg="del mod">
          <ac:chgData name="Vlad-Costin Musat" userId="b297da41-d022-469d-99f3-b1c86ba895c8" providerId="ADAL" clId="{3A83B8A6-BFE9-474B-9992-3FFF12680D8E}" dt="2023-09-28T12:08:31.211" v="1024" actId="478"/>
          <ac:spMkLst>
            <pc:docMk/>
            <pc:sldMk cId="3756050439" sldId="560"/>
            <ac:spMk id="56" creationId="{2E187EF7-EB5E-3EE8-4036-C7DD8D652F13}"/>
          </ac:spMkLst>
        </pc:spChg>
        <pc:spChg chg="add del mod">
          <ac:chgData name="Vlad-Costin Musat" userId="b297da41-d022-469d-99f3-b1c86ba895c8" providerId="ADAL" clId="{3A83B8A6-BFE9-474B-9992-3FFF12680D8E}" dt="2023-09-28T12:08:31.211" v="1024" actId="478"/>
          <ac:spMkLst>
            <pc:docMk/>
            <pc:sldMk cId="3756050439" sldId="560"/>
            <ac:spMk id="104" creationId="{D8EAAA7B-04EB-7E1D-6D49-985CD71DC1E9}"/>
          </ac:spMkLst>
        </pc:spChg>
        <pc:spChg chg="add del mod">
          <ac:chgData name="Vlad-Costin Musat" userId="b297da41-d022-469d-99f3-b1c86ba895c8" providerId="ADAL" clId="{3A83B8A6-BFE9-474B-9992-3FFF12680D8E}" dt="2023-09-28T12:08:31.211" v="1024" actId="478"/>
          <ac:spMkLst>
            <pc:docMk/>
            <pc:sldMk cId="3756050439" sldId="560"/>
            <ac:spMk id="105" creationId="{B0779DD5-B635-C264-5C2B-AB2B77ED4E3F}"/>
          </ac:spMkLst>
        </pc:spChg>
        <pc:spChg chg="add del mod">
          <ac:chgData name="Vlad-Costin Musat" userId="b297da41-d022-469d-99f3-b1c86ba895c8" providerId="ADAL" clId="{3A83B8A6-BFE9-474B-9992-3FFF12680D8E}" dt="2023-09-28T12:08:31.211" v="1024" actId="478"/>
          <ac:spMkLst>
            <pc:docMk/>
            <pc:sldMk cId="3756050439" sldId="560"/>
            <ac:spMk id="123" creationId="{EFDD2F06-225E-2D5D-1B25-0E2BCAE868BA}"/>
          </ac:spMkLst>
        </pc:spChg>
        <pc:spChg chg="add del mod">
          <ac:chgData name="Vlad-Costin Musat" userId="b297da41-d022-469d-99f3-b1c86ba895c8" providerId="ADAL" clId="{3A83B8A6-BFE9-474B-9992-3FFF12680D8E}" dt="2023-09-28T12:08:31.211" v="1024" actId="478"/>
          <ac:spMkLst>
            <pc:docMk/>
            <pc:sldMk cId="3756050439" sldId="560"/>
            <ac:spMk id="124" creationId="{2431C0AA-9910-CFFA-DBD7-9E4660CC8DFB}"/>
          </ac:spMkLst>
        </pc:spChg>
        <pc:spChg chg="add del mod">
          <ac:chgData name="Vlad-Costin Musat" userId="b297da41-d022-469d-99f3-b1c86ba895c8" providerId="ADAL" clId="{3A83B8A6-BFE9-474B-9992-3FFF12680D8E}" dt="2023-09-28T12:08:31.211" v="1024" actId="478"/>
          <ac:spMkLst>
            <pc:docMk/>
            <pc:sldMk cId="3756050439" sldId="560"/>
            <ac:spMk id="125" creationId="{8AA83CA0-9D86-158C-BD56-DF256B37C620}"/>
          </ac:spMkLst>
        </pc:spChg>
        <pc:spChg chg="add del mod">
          <ac:chgData name="Vlad-Costin Musat" userId="b297da41-d022-469d-99f3-b1c86ba895c8" providerId="ADAL" clId="{3A83B8A6-BFE9-474B-9992-3FFF12680D8E}" dt="2023-09-28T12:08:31.211" v="1024" actId="478"/>
          <ac:spMkLst>
            <pc:docMk/>
            <pc:sldMk cId="3756050439" sldId="560"/>
            <ac:spMk id="129" creationId="{9713593D-55AF-AC03-8B80-F11FFB6EB07E}"/>
          </ac:spMkLst>
        </pc:spChg>
        <pc:spChg chg="add del mod">
          <ac:chgData name="Vlad-Costin Musat" userId="b297da41-d022-469d-99f3-b1c86ba895c8" providerId="ADAL" clId="{3A83B8A6-BFE9-474B-9992-3FFF12680D8E}" dt="2023-09-28T12:08:31.211" v="1024" actId="478"/>
          <ac:spMkLst>
            <pc:docMk/>
            <pc:sldMk cId="3756050439" sldId="560"/>
            <ac:spMk id="130" creationId="{A10790D6-49EB-6A85-5FBF-86EFAD686FA0}"/>
          </ac:spMkLst>
        </pc:spChg>
        <pc:spChg chg="add del mod">
          <ac:chgData name="Vlad-Costin Musat" userId="b297da41-d022-469d-99f3-b1c86ba895c8" providerId="ADAL" clId="{3A83B8A6-BFE9-474B-9992-3FFF12680D8E}" dt="2023-09-28T12:20:27.824" v="1272" actId="478"/>
          <ac:spMkLst>
            <pc:docMk/>
            <pc:sldMk cId="3756050439" sldId="560"/>
            <ac:spMk id="143" creationId="{7E5262D8-8BE6-AA46-FC75-4001109A4C79}"/>
          </ac:spMkLst>
        </pc:spChg>
        <pc:graphicFrameChg chg="del">
          <ac:chgData name="Vlad-Costin Musat" userId="b297da41-d022-469d-99f3-b1c86ba895c8" providerId="ADAL" clId="{3A83B8A6-BFE9-474B-9992-3FFF12680D8E}" dt="2023-09-28T09:43:25.834" v="639" actId="478"/>
          <ac:graphicFrameMkLst>
            <pc:docMk/>
            <pc:sldMk cId="3756050439" sldId="560"/>
            <ac:graphicFrameMk id="57" creationId="{102F205B-2A8E-5873-8F89-1F4444F6D26B}"/>
          </ac:graphicFrameMkLst>
        </pc:graphicFrameChg>
        <pc:graphicFrameChg chg="del">
          <ac:chgData name="Vlad-Costin Musat" userId="b297da41-d022-469d-99f3-b1c86ba895c8" providerId="ADAL" clId="{3A83B8A6-BFE9-474B-9992-3FFF12680D8E}" dt="2023-09-28T09:43:27.444" v="640" actId="478"/>
          <ac:graphicFrameMkLst>
            <pc:docMk/>
            <pc:sldMk cId="3756050439" sldId="560"/>
            <ac:graphicFrameMk id="58" creationId="{19B848F7-0112-B2E1-ACAE-E52C5E9C72DE}"/>
          </ac:graphicFrameMkLst>
        </pc:graphicFrameChg>
        <pc:picChg chg="add del mod">
          <ac:chgData name="Vlad-Costin Musat" userId="b297da41-d022-469d-99f3-b1c86ba895c8" providerId="ADAL" clId="{3A83B8A6-BFE9-474B-9992-3FFF12680D8E}" dt="2023-09-28T12:18:14.347" v="1171" actId="478"/>
          <ac:picMkLst>
            <pc:docMk/>
            <pc:sldMk cId="3756050439" sldId="560"/>
            <ac:picMk id="140" creationId="{33CFF20D-9E25-867D-5019-C93B3021ED58}"/>
          </ac:picMkLst>
        </pc:picChg>
        <pc:picChg chg="add mod ord">
          <ac:chgData name="Vlad-Costin Musat" userId="b297da41-d022-469d-99f3-b1c86ba895c8" providerId="ADAL" clId="{3A83B8A6-BFE9-474B-9992-3FFF12680D8E}" dt="2023-09-28T12:20:40.278" v="1274" actId="1076"/>
          <ac:picMkLst>
            <pc:docMk/>
            <pc:sldMk cId="3756050439" sldId="560"/>
            <ac:picMk id="142" creationId="{F192D68B-9A08-023B-C26F-6946A632252B}"/>
          </ac:picMkLst>
        </pc:picChg>
        <pc:cxnChg chg="del mod">
          <ac:chgData name="Vlad-Costin Musat" userId="b297da41-d022-469d-99f3-b1c86ba895c8" providerId="ADAL" clId="{3A83B8A6-BFE9-474B-9992-3FFF12680D8E}" dt="2023-09-28T09:44:52.104" v="659" actId="478"/>
          <ac:cxnSpMkLst>
            <pc:docMk/>
            <pc:sldMk cId="3756050439" sldId="560"/>
            <ac:cxnSpMk id="18" creationId="{DF6260A6-5F47-34A7-0089-9FD465C5CA47}"/>
          </ac:cxnSpMkLst>
        </pc:cxnChg>
        <pc:cxnChg chg="del">
          <ac:chgData name="Vlad-Costin Musat" userId="b297da41-d022-469d-99f3-b1c86ba895c8" providerId="ADAL" clId="{3A83B8A6-BFE9-474B-9992-3FFF12680D8E}" dt="2023-09-28T09:44:11.818" v="649" actId="478"/>
          <ac:cxnSpMkLst>
            <pc:docMk/>
            <pc:sldMk cId="3756050439" sldId="560"/>
            <ac:cxnSpMk id="26" creationId="{6A7256BD-25A9-E94A-4CD1-27B737C42061}"/>
          </ac:cxnSpMkLst>
        </pc:cxnChg>
        <pc:cxnChg chg="del">
          <ac:chgData name="Vlad-Costin Musat" userId="b297da41-d022-469d-99f3-b1c86ba895c8" providerId="ADAL" clId="{3A83B8A6-BFE9-474B-9992-3FFF12680D8E}" dt="2023-09-28T09:44:10.150" v="648" actId="478"/>
          <ac:cxnSpMkLst>
            <pc:docMk/>
            <pc:sldMk cId="3756050439" sldId="560"/>
            <ac:cxnSpMk id="27" creationId="{58FB43BB-4AE6-958F-661D-681C346DBB55}"/>
          </ac:cxnSpMkLst>
        </pc:cxnChg>
        <pc:cxnChg chg="add del mod">
          <ac:chgData name="Vlad-Costin Musat" userId="b297da41-d022-469d-99f3-b1c86ba895c8" providerId="ADAL" clId="{3A83B8A6-BFE9-474B-9992-3FFF12680D8E}" dt="2023-09-28T12:08:31.211" v="1024" actId="478"/>
          <ac:cxnSpMkLst>
            <pc:docMk/>
            <pc:sldMk cId="3756050439" sldId="560"/>
            <ac:cxnSpMk id="29" creationId="{8A07295A-8CD6-0404-B7C5-4378750FC7A4}"/>
          </ac:cxnSpMkLst>
        </pc:cxnChg>
        <pc:cxnChg chg="del mod">
          <ac:chgData name="Vlad-Costin Musat" userId="b297da41-d022-469d-99f3-b1c86ba895c8" providerId="ADAL" clId="{3A83B8A6-BFE9-474B-9992-3FFF12680D8E}" dt="2023-09-28T12:08:31.211" v="1024" actId="478"/>
          <ac:cxnSpMkLst>
            <pc:docMk/>
            <pc:sldMk cId="3756050439" sldId="560"/>
            <ac:cxnSpMk id="30" creationId="{4511763E-7B4B-E61D-BE99-8B3C08AD766A}"/>
          </ac:cxnSpMkLst>
        </pc:cxnChg>
        <pc:cxnChg chg="del">
          <ac:chgData name="Vlad-Costin Musat" userId="b297da41-d022-469d-99f3-b1c86ba895c8" providerId="ADAL" clId="{3A83B8A6-BFE9-474B-9992-3FFF12680D8E}" dt="2023-09-28T11:41:57.189" v="762" actId="478"/>
          <ac:cxnSpMkLst>
            <pc:docMk/>
            <pc:sldMk cId="3756050439" sldId="560"/>
            <ac:cxnSpMk id="32" creationId="{CBA0546E-D348-4526-F836-DA780E7DFA46}"/>
          </ac:cxnSpMkLst>
        </pc:cxnChg>
        <pc:cxnChg chg="del">
          <ac:chgData name="Vlad-Costin Musat" userId="b297da41-d022-469d-99f3-b1c86ba895c8" providerId="ADAL" clId="{3A83B8A6-BFE9-474B-9992-3FFF12680D8E}" dt="2023-09-28T11:39:31.821" v="727" actId="478"/>
          <ac:cxnSpMkLst>
            <pc:docMk/>
            <pc:sldMk cId="3756050439" sldId="560"/>
            <ac:cxnSpMk id="34" creationId="{A800FFA0-7361-EB75-6B68-1CA614CAA0F0}"/>
          </ac:cxnSpMkLst>
        </pc:cxnChg>
        <pc:cxnChg chg="add del mod">
          <ac:chgData name="Vlad-Costin Musat" userId="b297da41-d022-469d-99f3-b1c86ba895c8" providerId="ADAL" clId="{3A83B8A6-BFE9-474B-9992-3FFF12680D8E}" dt="2023-09-28T12:08:31.211" v="1024" actId="478"/>
          <ac:cxnSpMkLst>
            <pc:docMk/>
            <pc:sldMk cId="3756050439" sldId="560"/>
            <ac:cxnSpMk id="40" creationId="{5A14042A-FAA5-015A-2043-6DF3308DDC71}"/>
          </ac:cxnSpMkLst>
        </pc:cxnChg>
        <pc:cxnChg chg="del mod">
          <ac:chgData name="Vlad-Costin Musat" userId="b297da41-d022-469d-99f3-b1c86ba895c8" providerId="ADAL" clId="{3A83B8A6-BFE9-474B-9992-3FFF12680D8E}" dt="2023-09-28T12:08:31.211" v="1024" actId="478"/>
          <ac:cxnSpMkLst>
            <pc:docMk/>
            <pc:sldMk cId="3756050439" sldId="560"/>
            <ac:cxnSpMk id="41" creationId="{33ECC4D7-B5D5-B840-52F9-0998854C13BE}"/>
          </ac:cxnSpMkLst>
        </pc:cxnChg>
        <pc:cxnChg chg="add del mod">
          <ac:chgData name="Vlad-Costin Musat" userId="b297da41-d022-469d-99f3-b1c86ba895c8" providerId="ADAL" clId="{3A83B8A6-BFE9-474B-9992-3FFF12680D8E}" dt="2023-09-28T12:08:31.211" v="1024" actId="478"/>
          <ac:cxnSpMkLst>
            <pc:docMk/>
            <pc:sldMk cId="3756050439" sldId="560"/>
            <ac:cxnSpMk id="42" creationId="{934019D8-4980-E9D5-9F2B-B6F6C7123FD3}"/>
          </ac:cxnSpMkLst>
        </pc:cxnChg>
        <pc:cxnChg chg="add del mod">
          <ac:chgData name="Vlad-Costin Musat" userId="b297da41-d022-469d-99f3-b1c86ba895c8" providerId="ADAL" clId="{3A83B8A6-BFE9-474B-9992-3FFF12680D8E}" dt="2023-09-28T12:08:31.211" v="1024" actId="478"/>
          <ac:cxnSpMkLst>
            <pc:docMk/>
            <pc:sldMk cId="3756050439" sldId="560"/>
            <ac:cxnSpMk id="43" creationId="{D16275C2-8386-DF43-58A4-49832248CA35}"/>
          </ac:cxnSpMkLst>
        </pc:cxnChg>
        <pc:cxnChg chg="del mod">
          <ac:chgData name="Vlad-Costin Musat" userId="b297da41-d022-469d-99f3-b1c86ba895c8" providerId="ADAL" clId="{3A83B8A6-BFE9-474B-9992-3FFF12680D8E}" dt="2023-09-28T12:08:31.211" v="1024" actId="478"/>
          <ac:cxnSpMkLst>
            <pc:docMk/>
            <pc:sldMk cId="3756050439" sldId="560"/>
            <ac:cxnSpMk id="44" creationId="{7EE44D50-CF17-2F6B-D552-D3C4232AD963}"/>
          </ac:cxnSpMkLst>
        </pc:cxnChg>
        <pc:cxnChg chg="add del mod">
          <ac:chgData name="Vlad-Costin Musat" userId="b297da41-d022-469d-99f3-b1c86ba895c8" providerId="ADAL" clId="{3A83B8A6-BFE9-474B-9992-3FFF12680D8E}" dt="2023-09-28T12:08:31.211" v="1024" actId="478"/>
          <ac:cxnSpMkLst>
            <pc:docMk/>
            <pc:sldMk cId="3756050439" sldId="560"/>
            <ac:cxnSpMk id="46" creationId="{80531BE9-535F-9E89-3BF4-55E9DBAF728D}"/>
          </ac:cxnSpMkLst>
        </pc:cxnChg>
        <pc:cxnChg chg="del mod">
          <ac:chgData name="Vlad-Costin Musat" userId="b297da41-d022-469d-99f3-b1c86ba895c8" providerId="ADAL" clId="{3A83B8A6-BFE9-474B-9992-3FFF12680D8E}" dt="2023-09-28T12:08:31.211" v="1024" actId="478"/>
          <ac:cxnSpMkLst>
            <pc:docMk/>
            <pc:sldMk cId="3756050439" sldId="560"/>
            <ac:cxnSpMk id="49" creationId="{C7FAFD95-5A1E-50FA-F5EB-2FEEEAED35BD}"/>
          </ac:cxnSpMkLst>
        </pc:cxnChg>
        <pc:cxnChg chg="add del mod">
          <ac:chgData name="Vlad-Costin Musat" userId="b297da41-d022-469d-99f3-b1c86ba895c8" providerId="ADAL" clId="{3A83B8A6-BFE9-474B-9992-3FFF12680D8E}" dt="2023-09-28T12:08:31.211" v="1024" actId="478"/>
          <ac:cxnSpMkLst>
            <pc:docMk/>
            <pc:sldMk cId="3756050439" sldId="560"/>
            <ac:cxnSpMk id="51" creationId="{CF7FE8FD-DC30-957F-78A5-D8C86757CBF7}"/>
          </ac:cxnSpMkLst>
        </pc:cxnChg>
        <pc:cxnChg chg="add del mod">
          <ac:chgData name="Vlad-Costin Musat" userId="b297da41-d022-469d-99f3-b1c86ba895c8" providerId="ADAL" clId="{3A83B8A6-BFE9-474B-9992-3FFF12680D8E}" dt="2023-09-28T12:08:31.211" v="1024" actId="478"/>
          <ac:cxnSpMkLst>
            <pc:docMk/>
            <pc:sldMk cId="3756050439" sldId="560"/>
            <ac:cxnSpMk id="61" creationId="{989F790A-49E5-69FB-ECE4-253DB707956F}"/>
          </ac:cxnSpMkLst>
        </pc:cxnChg>
        <pc:cxnChg chg="add del mod">
          <ac:chgData name="Vlad-Costin Musat" userId="b297da41-d022-469d-99f3-b1c86ba895c8" providerId="ADAL" clId="{3A83B8A6-BFE9-474B-9992-3FFF12680D8E}" dt="2023-09-28T11:43:06.010" v="772" actId="478"/>
          <ac:cxnSpMkLst>
            <pc:docMk/>
            <pc:sldMk cId="3756050439" sldId="560"/>
            <ac:cxnSpMk id="73" creationId="{1EABFBDC-835F-6DC8-98DE-DCF570632788}"/>
          </ac:cxnSpMkLst>
        </pc:cxnChg>
        <pc:cxnChg chg="add del mod">
          <ac:chgData name="Vlad-Costin Musat" userId="b297da41-d022-469d-99f3-b1c86ba895c8" providerId="ADAL" clId="{3A83B8A6-BFE9-474B-9992-3FFF12680D8E}" dt="2023-09-28T11:47:39.594" v="796" actId="478"/>
          <ac:cxnSpMkLst>
            <pc:docMk/>
            <pc:sldMk cId="3756050439" sldId="560"/>
            <ac:cxnSpMk id="79" creationId="{DEA94E86-D79E-F3E4-B689-9BB55966DA9F}"/>
          </ac:cxnSpMkLst>
        </pc:cxnChg>
        <pc:cxnChg chg="add del mod">
          <ac:chgData name="Vlad-Costin Musat" userId="b297da41-d022-469d-99f3-b1c86ba895c8" providerId="ADAL" clId="{3A83B8A6-BFE9-474B-9992-3FFF12680D8E}" dt="2023-09-28T11:47:41.075" v="797" actId="478"/>
          <ac:cxnSpMkLst>
            <pc:docMk/>
            <pc:sldMk cId="3756050439" sldId="560"/>
            <ac:cxnSpMk id="81" creationId="{84CE7CE6-1AA5-47FF-F2CC-08DB3513B14E}"/>
          </ac:cxnSpMkLst>
        </pc:cxnChg>
        <pc:cxnChg chg="add del mod">
          <ac:chgData name="Vlad-Costin Musat" userId="b297da41-d022-469d-99f3-b1c86ba895c8" providerId="ADAL" clId="{3A83B8A6-BFE9-474B-9992-3FFF12680D8E}" dt="2023-09-28T12:08:31.211" v="1024" actId="478"/>
          <ac:cxnSpMkLst>
            <pc:docMk/>
            <pc:sldMk cId="3756050439" sldId="560"/>
            <ac:cxnSpMk id="84" creationId="{9C9ADC51-4A30-DABA-C528-1102E243FD33}"/>
          </ac:cxnSpMkLst>
        </pc:cxnChg>
        <pc:cxnChg chg="add del mod">
          <ac:chgData name="Vlad-Costin Musat" userId="b297da41-d022-469d-99f3-b1c86ba895c8" providerId="ADAL" clId="{3A83B8A6-BFE9-474B-9992-3FFF12680D8E}" dt="2023-09-28T12:08:31.211" v="1024" actId="478"/>
          <ac:cxnSpMkLst>
            <pc:docMk/>
            <pc:sldMk cId="3756050439" sldId="560"/>
            <ac:cxnSpMk id="87" creationId="{845BDD81-DB1A-1A30-EC0E-BBB80ACD4831}"/>
          </ac:cxnSpMkLst>
        </pc:cxnChg>
        <pc:cxnChg chg="add del mod">
          <ac:chgData name="Vlad-Costin Musat" userId="b297da41-d022-469d-99f3-b1c86ba895c8" providerId="ADAL" clId="{3A83B8A6-BFE9-474B-9992-3FFF12680D8E}" dt="2023-09-28T12:08:31.211" v="1024" actId="478"/>
          <ac:cxnSpMkLst>
            <pc:docMk/>
            <pc:sldMk cId="3756050439" sldId="560"/>
            <ac:cxnSpMk id="93" creationId="{B18AAF2F-5959-E8C8-43C0-C4049CEC2667}"/>
          </ac:cxnSpMkLst>
        </pc:cxnChg>
        <pc:cxnChg chg="add del mod">
          <ac:chgData name="Vlad-Costin Musat" userId="b297da41-d022-469d-99f3-b1c86ba895c8" providerId="ADAL" clId="{3A83B8A6-BFE9-474B-9992-3FFF12680D8E}" dt="2023-09-28T12:08:31.211" v="1024" actId="478"/>
          <ac:cxnSpMkLst>
            <pc:docMk/>
            <pc:sldMk cId="3756050439" sldId="560"/>
            <ac:cxnSpMk id="96" creationId="{A2F12DBF-E279-9341-7DAD-AC8AD3BE237D}"/>
          </ac:cxnSpMkLst>
        </pc:cxnChg>
        <pc:cxnChg chg="add del mod">
          <ac:chgData name="Vlad-Costin Musat" userId="b297da41-d022-469d-99f3-b1c86ba895c8" providerId="ADAL" clId="{3A83B8A6-BFE9-474B-9992-3FFF12680D8E}" dt="2023-09-28T12:08:31.211" v="1024" actId="478"/>
          <ac:cxnSpMkLst>
            <pc:docMk/>
            <pc:sldMk cId="3756050439" sldId="560"/>
            <ac:cxnSpMk id="98" creationId="{C51F9B46-CD4B-253F-531F-18CAF19F76EF}"/>
          </ac:cxnSpMkLst>
        </pc:cxnChg>
        <pc:cxnChg chg="add del mod">
          <ac:chgData name="Vlad-Costin Musat" userId="b297da41-d022-469d-99f3-b1c86ba895c8" providerId="ADAL" clId="{3A83B8A6-BFE9-474B-9992-3FFF12680D8E}" dt="2023-09-28T12:08:31.211" v="1024" actId="478"/>
          <ac:cxnSpMkLst>
            <pc:docMk/>
            <pc:sldMk cId="3756050439" sldId="560"/>
            <ac:cxnSpMk id="102" creationId="{5273F508-46F6-678B-99C0-11336555F6C7}"/>
          </ac:cxnSpMkLst>
        </pc:cxnChg>
        <pc:cxnChg chg="add del mod ord">
          <ac:chgData name="Vlad-Costin Musat" userId="b297da41-d022-469d-99f3-b1c86ba895c8" providerId="ADAL" clId="{3A83B8A6-BFE9-474B-9992-3FFF12680D8E}" dt="2023-09-28T12:08:31.211" v="1024" actId="478"/>
          <ac:cxnSpMkLst>
            <pc:docMk/>
            <pc:sldMk cId="3756050439" sldId="560"/>
            <ac:cxnSpMk id="127" creationId="{A8C60193-1CB6-0458-FA17-F74AE7A3AF04}"/>
          </ac:cxnSpMkLst>
        </pc:cxnChg>
        <pc:cxnChg chg="add mod">
          <ac:chgData name="Vlad-Costin Musat" userId="b297da41-d022-469d-99f3-b1c86ba895c8" providerId="ADAL" clId="{3A83B8A6-BFE9-474B-9992-3FFF12680D8E}" dt="2023-09-28T12:28:35.684" v="1706" actId="14100"/>
          <ac:cxnSpMkLst>
            <pc:docMk/>
            <pc:sldMk cId="3756050439" sldId="560"/>
            <ac:cxnSpMk id="145" creationId="{3AD4907B-7808-AEBB-1B23-0FAD4299F5F4}"/>
          </ac:cxnSpMkLst>
        </pc:cxnChg>
      </pc:sldChg>
      <pc:sldChg chg="addSp delSp modSp mod">
        <pc:chgData name="Vlad-Costin Musat" userId="b297da41-d022-469d-99f3-b1c86ba895c8" providerId="ADAL" clId="{3A83B8A6-BFE9-474B-9992-3FFF12680D8E}" dt="2023-09-28T13:52:37.424" v="2632" actId="14100"/>
        <pc:sldMkLst>
          <pc:docMk/>
          <pc:sldMk cId="1613970173" sldId="561"/>
        </pc:sldMkLst>
        <pc:spChg chg="mod">
          <ac:chgData name="Vlad-Costin Musat" userId="b297da41-d022-469d-99f3-b1c86ba895c8" providerId="ADAL" clId="{3A83B8A6-BFE9-474B-9992-3FFF12680D8E}" dt="2023-09-28T09:25:36.674" v="210" actId="1076"/>
          <ac:spMkLst>
            <pc:docMk/>
            <pc:sldMk cId="1613970173" sldId="561"/>
            <ac:spMk id="2" creationId="{3CF9DD8E-E3D0-9C00-2676-56094FF38F9E}"/>
          </ac:spMkLst>
        </pc:spChg>
        <pc:spChg chg="add mod">
          <ac:chgData name="Vlad-Costin Musat" userId="b297da41-d022-469d-99f3-b1c86ba895c8" providerId="ADAL" clId="{3A83B8A6-BFE9-474B-9992-3FFF12680D8E}" dt="2023-09-28T09:37:59.315" v="582" actId="1076"/>
          <ac:spMkLst>
            <pc:docMk/>
            <pc:sldMk cId="1613970173" sldId="561"/>
            <ac:spMk id="7" creationId="{971BD486-64CA-8D6A-710F-4D671FB520C4}"/>
          </ac:spMkLst>
        </pc:spChg>
        <pc:spChg chg="add mod">
          <ac:chgData name="Vlad-Costin Musat" userId="b297da41-d022-469d-99f3-b1c86ba895c8" providerId="ADAL" clId="{3A83B8A6-BFE9-474B-9992-3FFF12680D8E}" dt="2023-09-28T09:37:59.315" v="582" actId="1076"/>
          <ac:spMkLst>
            <pc:docMk/>
            <pc:sldMk cId="1613970173" sldId="561"/>
            <ac:spMk id="8" creationId="{D8BF47E1-413F-2083-1DCD-237041C4E0FF}"/>
          </ac:spMkLst>
        </pc:spChg>
        <pc:spChg chg="mod">
          <ac:chgData name="Vlad-Costin Musat" userId="b297da41-d022-469d-99f3-b1c86ba895c8" providerId="ADAL" clId="{3A83B8A6-BFE9-474B-9992-3FFF12680D8E}" dt="2023-09-28T09:42:46.687" v="638" actId="1038"/>
          <ac:spMkLst>
            <pc:docMk/>
            <pc:sldMk cId="1613970173" sldId="561"/>
            <ac:spMk id="9" creationId="{F997742E-AA0A-B03F-A781-11C71A40DCF0}"/>
          </ac:spMkLst>
        </pc:spChg>
        <pc:spChg chg="add mod">
          <ac:chgData name="Vlad-Costin Musat" userId="b297da41-d022-469d-99f3-b1c86ba895c8" providerId="ADAL" clId="{3A83B8A6-BFE9-474B-9992-3FFF12680D8E}" dt="2023-09-28T09:37:59.315" v="582" actId="1076"/>
          <ac:spMkLst>
            <pc:docMk/>
            <pc:sldMk cId="1613970173" sldId="561"/>
            <ac:spMk id="10" creationId="{0F73C7E4-4753-F7F9-D3F3-05B14F41CAFE}"/>
          </ac:spMkLst>
        </pc:spChg>
        <pc:spChg chg="mod">
          <ac:chgData name="Vlad-Costin Musat" userId="b297da41-d022-469d-99f3-b1c86ba895c8" providerId="ADAL" clId="{3A83B8A6-BFE9-474B-9992-3FFF12680D8E}" dt="2023-09-28T09:37:25.681" v="577" actId="207"/>
          <ac:spMkLst>
            <pc:docMk/>
            <pc:sldMk cId="1613970173" sldId="561"/>
            <ac:spMk id="13" creationId="{6723EEA6-5629-B7A7-BCD2-CADF4DA6DE89}"/>
          </ac:spMkLst>
        </pc:spChg>
        <pc:spChg chg="add mod">
          <ac:chgData name="Vlad-Costin Musat" userId="b297da41-d022-469d-99f3-b1c86ba895c8" providerId="ADAL" clId="{3A83B8A6-BFE9-474B-9992-3FFF12680D8E}" dt="2023-09-28T09:37:59.315" v="582" actId="1076"/>
          <ac:spMkLst>
            <pc:docMk/>
            <pc:sldMk cId="1613970173" sldId="561"/>
            <ac:spMk id="14" creationId="{B958F430-B107-AC7D-9961-2A14EEB30DA8}"/>
          </ac:spMkLst>
        </pc:spChg>
        <pc:graphicFrameChg chg="mod modGraphic">
          <ac:chgData name="Vlad-Costin Musat" userId="b297da41-d022-469d-99f3-b1c86ba895c8" providerId="ADAL" clId="{3A83B8A6-BFE9-474B-9992-3FFF12680D8E}" dt="2023-09-28T13:51:43.338" v="2624" actId="20577"/>
          <ac:graphicFrameMkLst>
            <pc:docMk/>
            <pc:sldMk cId="1613970173" sldId="561"/>
            <ac:graphicFrameMk id="57" creationId="{102F205B-2A8E-5873-8F89-1F4444F6D26B}"/>
          </ac:graphicFrameMkLst>
        </pc:graphicFrameChg>
        <pc:picChg chg="mod">
          <ac:chgData name="Vlad-Costin Musat" userId="b297da41-d022-469d-99f3-b1c86ba895c8" providerId="ADAL" clId="{3A83B8A6-BFE9-474B-9992-3FFF12680D8E}" dt="2023-09-28T09:36:09.530" v="560" actId="14100"/>
          <ac:picMkLst>
            <pc:docMk/>
            <pc:sldMk cId="1613970173" sldId="561"/>
            <ac:picMk id="17" creationId="{81A5F148-1A8F-6CE2-1714-DBE842E7AA6C}"/>
          </ac:picMkLst>
        </pc:picChg>
        <pc:picChg chg="mod">
          <ac:chgData name="Vlad-Costin Musat" userId="b297da41-d022-469d-99f3-b1c86ba895c8" providerId="ADAL" clId="{3A83B8A6-BFE9-474B-9992-3FFF12680D8E}" dt="2023-09-28T09:36:19.506" v="562" actId="14100"/>
          <ac:picMkLst>
            <pc:docMk/>
            <pc:sldMk cId="1613970173" sldId="561"/>
            <ac:picMk id="20" creationId="{AF8F917C-430B-A4CE-AA48-CB5706DDBE12}"/>
          </ac:picMkLst>
        </pc:picChg>
        <pc:picChg chg="mod">
          <ac:chgData name="Vlad-Costin Musat" userId="b297da41-d022-469d-99f3-b1c86ba895c8" providerId="ADAL" clId="{3A83B8A6-BFE9-474B-9992-3FFF12680D8E}" dt="2023-09-28T09:36:36.023" v="565" actId="14100"/>
          <ac:picMkLst>
            <pc:docMk/>
            <pc:sldMk cId="1613970173" sldId="561"/>
            <ac:picMk id="21" creationId="{AF4A66AE-E9AC-04C1-BAEF-E08E5273991E}"/>
          </ac:picMkLst>
        </pc:picChg>
        <pc:cxnChg chg="mod">
          <ac:chgData name="Vlad-Costin Musat" userId="b297da41-d022-469d-99f3-b1c86ba895c8" providerId="ADAL" clId="{3A83B8A6-BFE9-474B-9992-3FFF12680D8E}" dt="2023-09-28T09:37:09.813" v="575" actId="14100"/>
          <ac:cxnSpMkLst>
            <pc:docMk/>
            <pc:sldMk cId="1613970173" sldId="561"/>
            <ac:cxnSpMk id="11" creationId="{7D85BCF5-1784-8365-5FC4-480D5944C31C}"/>
          </ac:cxnSpMkLst>
        </pc:cxnChg>
        <pc:cxnChg chg="mod">
          <ac:chgData name="Vlad-Costin Musat" userId="b297da41-d022-469d-99f3-b1c86ba895c8" providerId="ADAL" clId="{3A83B8A6-BFE9-474B-9992-3FFF12680D8E}" dt="2023-09-28T09:36:49.610" v="571" actId="14100"/>
          <ac:cxnSpMkLst>
            <pc:docMk/>
            <pc:sldMk cId="1613970173" sldId="561"/>
            <ac:cxnSpMk id="12" creationId="{7DD5DA34-77ED-862C-BBFB-992BD4EFFC4D}"/>
          </ac:cxnSpMkLst>
        </pc:cxnChg>
        <pc:cxnChg chg="add del">
          <ac:chgData name="Vlad-Costin Musat" userId="b297da41-d022-469d-99f3-b1c86ba895c8" providerId="ADAL" clId="{3A83B8A6-BFE9-474B-9992-3FFF12680D8E}" dt="2023-09-28T13:52:09.629" v="2626" actId="478"/>
          <ac:cxnSpMkLst>
            <pc:docMk/>
            <pc:sldMk cId="1613970173" sldId="561"/>
            <ac:cxnSpMk id="23" creationId="{E79D3D8A-8894-AB84-5576-1E798E0C658E}"/>
          </ac:cxnSpMkLst>
        </pc:cxnChg>
        <pc:cxnChg chg="add mod">
          <ac:chgData name="Vlad-Costin Musat" userId="b297da41-d022-469d-99f3-b1c86ba895c8" providerId="ADAL" clId="{3A83B8A6-BFE9-474B-9992-3FFF12680D8E}" dt="2023-09-28T13:52:20.824" v="2629" actId="208"/>
          <ac:cxnSpMkLst>
            <pc:docMk/>
            <pc:sldMk cId="1613970173" sldId="561"/>
            <ac:cxnSpMk id="24" creationId="{2AF7553A-ACCC-D432-C139-D62B277F8259}"/>
          </ac:cxnSpMkLst>
        </pc:cxnChg>
        <pc:cxnChg chg="add mod">
          <ac:chgData name="Vlad-Costin Musat" userId="b297da41-d022-469d-99f3-b1c86ba895c8" providerId="ADAL" clId="{3A83B8A6-BFE9-474B-9992-3FFF12680D8E}" dt="2023-09-28T13:52:37.424" v="2632" actId="14100"/>
          <ac:cxnSpMkLst>
            <pc:docMk/>
            <pc:sldMk cId="1613970173" sldId="561"/>
            <ac:cxnSpMk id="25" creationId="{D3F1AB80-10DE-31D6-F622-974D6E6644A8}"/>
          </ac:cxnSpMkLst>
        </pc:cxnChg>
      </pc:sldChg>
      <pc:sldChg chg="modSp mod">
        <pc:chgData name="Vlad-Costin Musat" userId="b297da41-d022-469d-99f3-b1c86ba895c8" providerId="ADAL" clId="{3A83B8A6-BFE9-474B-9992-3FFF12680D8E}" dt="2023-09-28T14:30:23.540" v="3899" actId="20577"/>
        <pc:sldMkLst>
          <pc:docMk/>
          <pc:sldMk cId="1508319792" sldId="607"/>
        </pc:sldMkLst>
        <pc:spChg chg="mod">
          <ac:chgData name="Vlad-Costin Musat" userId="b297da41-d022-469d-99f3-b1c86ba895c8" providerId="ADAL" clId="{3A83B8A6-BFE9-474B-9992-3FFF12680D8E}" dt="2023-09-28T14:30:23.540" v="3899" actId="20577"/>
          <ac:spMkLst>
            <pc:docMk/>
            <pc:sldMk cId="1508319792" sldId="607"/>
            <ac:spMk id="3" creationId="{62581981-4BE3-781A-6EFE-C69455DA8E12}"/>
          </ac:spMkLst>
        </pc:spChg>
      </pc:sldChg>
      <pc:sldChg chg="ord">
        <pc:chgData name="Vlad-Costin Musat" userId="b297da41-d022-469d-99f3-b1c86ba895c8" providerId="ADAL" clId="{3A83B8A6-BFE9-474B-9992-3FFF12680D8E}" dt="2023-09-28T09:15:46.984" v="123"/>
        <pc:sldMkLst>
          <pc:docMk/>
          <pc:sldMk cId="745785349" sldId="623"/>
        </pc:sldMkLst>
      </pc:sldChg>
      <pc:sldChg chg="addSp modSp mod ord">
        <pc:chgData name="Vlad-Costin Musat" userId="b297da41-d022-469d-99f3-b1c86ba895c8" providerId="ADAL" clId="{3A83B8A6-BFE9-474B-9992-3FFF12680D8E}" dt="2023-09-28T14:30:38.952" v="3901" actId="20577"/>
        <pc:sldMkLst>
          <pc:docMk/>
          <pc:sldMk cId="732019683" sldId="624"/>
        </pc:sldMkLst>
        <pc:spChg chg="add mod">
          <ac:chgData name="Vlad-Costin Musat" userId="b297da41-d022-469d-99f3-b1c86ba895c8" providerId="ADAL" clId="{3A83B8A6-BFE9-474B-9992-3FFF12680D8E}" dt="2023-09-28T14:30:38.952" v="3901" actId="20577"/>
          <ac:spMkLst>
            <pc:docMk/>
            <pc:sldMk cId="732019683" sldId="624"/>
            <ac:spMk id="2" creationId="{B1AF9A98-6804-79B3-CBF9-807B6EBE281A}"/>
          </ac:spMkLst>
        </pc:spChg>
        <pc:spChg chg="add mod">
          <ac:chgData name="Vlad-Costin Musat" userId="b297da41-d022-469d-99f3-b1c86ba895c8" providerId="ADAL" clId="{3A83B8A6-BFE9-474B-9992-3FFF12680D8E}" dt="2023-09-28T13:25:47.366" v="2332" actId="1076"/>
          <ac:spMkLst>
            <pc:docMk/>
            <pc:sldMk cId="732019683" sldId="624"/>
            <ac:spMk id="9" creationId="{32210D7E-73B6-FF00-F799-A4DB76E6A750}"/>
          </ac:spMkLst>
        </pc:spChg>
        <pc:spChg chg="add mod">
          <ac:chgData name="Vlad-Costin Musat" userId="b297da41-d022-469d-99f3-b1c86ba895c8" providerId="ADAL" clId="{3A83B8A6-BFE9-474B-9992-3FFF12680D8E}" dt="2023-09-28T13:25:22.973" v="2328" actId="948"/>
          <ac:spMkLst>
            <pc:docMk/>
            <pc:sldMk cId="732019683" sldId="624"/>
            <ac:spMk id="10" creationId="{7443ABDC-9752-A1BF-1DF5-0423A5E973D0}"/>
          </ac:spMkLst>
        </pc:spChg>
        <pc:picChg chg="mod">
          <ac:chgData name="Vlad-Costin Musat" userId="b297da41-d022-469d-99f3-b1c86ba895c8" providerId="ADAL" clId="{3A83B8A6-BFE9-474B-9992-3FFF12680D8E}" dt="2023-09-28T13:25:39.168" v="2331" actId="1076"/>
          <ac:picMkLst>
            <pc:docMk/>
            <pc:sldMk cId="732019683" sldId="624"/>
            <ac:picMk id="7" creationId="{AD2B9BF4-84BF-D35F-4BA0-161340255D4A}"/>
          </ac:picMkLst>
        </pc:picChg>
        <pc:picChg chg="mod">
          <ac:chgData name="Vlad-Costin Musat" userId="b297da41-d022-469d-99f3-b1c86ba895c8" providerId="ADAL" clId="{3A83B8A6-BFE9-474B-9992-3FFF12680D8E}" dt="2023-09-28T13:25:37.136" v="2330" actId="1076"/>
          <ac:picMkLst>
            <pc:docMk/>
            <pc:sldMk cId="732019683" sldId="624"/>
            <ac:picMk id="8" creationId="{5BF7F025-5F81-DA9E-0AC2-9DA1D49B58AC}"/>
          </ac:picMkLst>
        </pc:picChg>
        <pc:picChg chg="add mod">
          <ac:chgData name="Vlad-Costin Musat" userId="b297da41-d022-469d-99f3-b1c86ba895c8" providerId="ADAL" clId="{3A83B8A6-BFE9-474B-9992-3FFF12680D8E}" dt="2023-09-28T13:22:46.422" v="2279" actId="1076"/>
          <ac:picMkLst>
            <pc:docMk/>
            <pc:sldMk cId="732019683" sldId="624"/>
            <ac:picMk id="12" creationId="{80591A7F-98DD-2968-CDD9-AB978B25CC6F}"/>
          </ac:picMkLst>
        </pc:picChg>
      </pc:sldChg>
      <pc:sldChg chg="del">
        <pc:chgData name="Vlad-Costin Musat" userId="b297da41-d022-469d-99f3-b1c86ba895c8" providerId="ADAL" clId="{3A83B8A6-BFE9-474B-9992-3FFF12680D8E}" dt="2023-09-28T13:50:09.432" v="2618" actId="47"/>
        <pc:sldMkLst>
          <pc:docMk/>
          <pc:sldMk cId="2014513759" sldId="625"/>
        </pc:sldMkLst>
      </pc:sldChg>
      <pc:sldChg chg="del">
        <pc:chgData name="Vlad-Costin Musat" userId="b297da41-d022-469d-99f3-b1c86ba895c8" providerId="ADAL" clId="{3A83B8A6-BFE9-474B-9992-3FFF12680D8E}" dt="2023-09-28T13:50:09.432" v="2618" actId="47"/>
        <pc:sldMkLst>
          <pc:docMk/>
          <pc:sldMk cId="3671836818" sldId="626"/>
        </pc:sldMkLst>
      </pc:sldChg>
      <pc:sldChg chg="addSp delSp modSp new mod ord">
        <pc:chgData name="Vlad-Costin Musat" userId="b297da41-d022-469d-99f3-b1c86ba895c8" providerId="ADAL" clId="{3A83B8A6-BFE9-474B-9992-3FFF12680D8E}" dt="2023-09-28T13:00:27.222" v="1878"/>
        <pc:sldMkLst>
          <pc:docMk/>
          <pc:sldMk cId="3082716867" sldId="627"/>
        </pc:sldMkLst>
        <pc:spChg chg="del">
          <ac:chgData name="Vlad-Costin Musat" userId="b297da41-d022-469d-99f3-b1c86ba895c8" providerId="ADAL" clId="{3A83B8A6-BFE9-474B-9992-3FFF12680D8E}" dt="2023-09-28T09:29:28.579" v="262" actId="478"/>
          <ac:spMkLst>
            <pc:docMk/>
            <pc:sldMk cId="3082716867" sldId="627"/>
            <ac:spMk id="2" creationId="{16ADBAFD-3CD6-393F-131D-430AE893D291}"/>
          </ac:spMkLst>
        </pc:spChg>
        <pc:spChg chg="mod">
          <ac:chgData name="Vlad-Costin Musat" userId="b297da41-d022-469d-99f3-b1c86ba895c8" providerId="ADAL" clId="{3A83B8A6-BFE9-474B-9992-3FFF12680D8E}" dt="2023-09-28T09:29:18.302" v="260" actId="20577"/>
          <ac:spMkLst>
            <pc:docMk/>
            <pc:sldMk cId="3082716867" sldId="627"/>
            <ac:spMk id="3" creationId="{73F60811-E64B-E127-AB16-DB2C641FDF9D}"/>
          </ac:spMkLst>
        </pc:spChg>
        <pc:spChg chg="add del mod">
          <ac:chgData name="Vlad-Costin Musat" userId="b297da41-d022-469d-99f3-b1c86ba895c8" providerId="ADAL" clId="{3A83B8A6-BFE9-474B-9992-3FFF12680D8E}" dt="2023-09-28T09:31:42.208" v="283" actId="767"/>
          <ac:spMkLst>
            <pc:docMk/>
            <pc:sldMk cId="3082716867" sldId="627"/>
            <ac:spMk id="9" creationId="{9BAD1EAE-378C-4F71-F8F3-7E00ED34A19B}"/>
          </ac:spMkLst>
        </pc:spChg>
        <pc:graphicFrameChg chg="add mod modGraphic">
          <ac:chgData name="Vlad-Costin Musat" userId="b297da41-d022-469d-99f3-b1c86ba895c8" providerId="ADAL" clId="{3A83B8A6-BFE9-474B-9992-3FFF12680D8E}" dt="2023-09-28T12:23:27.156" v="1405" actId="1076"/>
          <ac:graphicFrameMkLst>
            <pc:docMk/>
            <pc:sldMk cId="3082716867" sldId="627"/>
            <ac:graphicFrameMk id="7" creationId="{3070EC8F-E77A-A573-6AB8-C37643315289}"/>
          </ac:graphicFrameMkLst>
        </pc:graphicFrameChg>
        <pc:graphicFrameChg chg="add mod modGraphic">
          <ac:chgData name="Vlad-Costin Musat" userId="b297da41-d022-469d-99f3-b1c86ba895c8" providerId="ADAL" clId="{3A83B8A6-BFE9-474B-9992-3FFF12680D8E}" dt="2023-09-28T12:23:27.156" v="1405" actId="1076"/>
          <ac:graphicFrameMkLst>
            <pc:docMk/>
            <pc:sldMk cId="3082716867" sldId="627"/>
            <ac:graphicFrameMk id="8" creationId="{0F2C0409-4213-2F08-D573-623F96ED6131}"/>
          </ac:graphicFrameMkLst>
        </pc:graphicFrameChg>
        <pc:graphicFrameChg chg="add mod modGraphic">
          <ac:chgData name="Vlad-Costin Musat" userId="b297da41-d022-469d-99f3-b1c86ba895c8" providerId="ADAL" clId="{3A83B8A6-BFE9-474B-9992-3FFF12680D8E}" dt="2023-09-28T12:23:27.156" v="1405" actId="1076"/>
          <ac:graphicFrameMkLst>
            <pc:docMk/>
            <pc:sldMk cId="3082716867" sldId="627"/>
            <ac:graphicFrameMk id="10" creationId="{7889057A-586D-13F1-733B-66CAB333EBBE}"/>
          </ac:graphicFrameMkLst>
        </pc:graphicFrameChg>
      </pc:sldChg>
      <pc:sldChg chg="add del">
        <pc:chgData name="Vlad-Costin Musat" userId="b297da41-d022-469d-99f3-b1c86ba895c8" providerId="ADAL" clId="{3A83B8A6-BFE9-474B-9992-3FFF12680D8E}" dt="2023-09-28T12:07:48.524" v="1022" actId="47"/>
        <pc:sldMkLst>
          <pc:docMk/>
          <pc:sldMk cId="1369514616" sldId="628"/>
        </pc:sldMkLst>
      </pc:sldChg>
      <pc:sldChg chg="addSp delSp modSp add mod">
        <pc:chgData name="Vlad-Costin Musat" userId="b297da41-d022-469d-99f3-b1c86ba895c8" providerId="ADAL" clId="{3A83B8A6-BFE9-474B-9992-3FFF12680D8E}" dt="2023-09-28T12:17:26.299" v="1170" actId="1038"/>
        <pc:sldMkLst>
          <pc:docMk/>
          <pc:sldMk cId="2388989501" sldId="628"/>
        </pc:sldMkLst>
        <pc:spChg chg="add mod">
          <ac:chgData name="Vlad-Costin Musat" userId="b297da41-d022-469d-99f3-b1c86ba895c8" providerId="ADAL" clId="{3A83B8A6-BFE9-474B-9992-3FFF12680D8E}" dt="2023-09-28T12:10:54.461" v="1052" actId="1076"/>
          <ac:spMkLst>
            <pc:docMk/>
            <pc:sldMk cId="2388989501" sldId="628"/>
            <ac:spMk id="17" creationId="{1827A856-6AD1-F79C-B6A5-42E53B4A1844}"/>
          </ac:spMkLst>
        </pc:spChg>
        <pc:spChg chg="add del">
          <ac:chgData name="Vlad-Costin Musat" userId="b297da41-d022-469d-99f3-b1c86ba895c8" providerId="ADAL" clId="{3A83B8A6-BFE9-474B-9992-3FFF12680D8E}" dt="2023-09-28T12:12:26.230" v="1074" actId="478"/>
          <ac:spMkLst>
            <pc:docMk/>
            <pc:sldMk cId="2388989501" sldId="628"/>
            <ac:spMk id="26" creationId="{6222E537-E46C-4917-4D5A-1243A7FB0E21}"/>
          </ac:spMkLst>
        </pc:spChg>
        <pc:spChg chg="add del mod">
          <ac:chgData name="Vlad-Costin Musat" userId="b297da41-d022-469d-99f3-b1c86ba895c8" providerId="ADAL" clId="{3A83B8A6-BFE9-474B-9992-3FFF12680D8E}" dt="2023-09-28T12:13:42.815" v="1098" actId="478"/>
          <ac:spMkLst>
            <pc:docMk/>
            <pc:sldMk cId="2388989501" sldId="628"/>
            <ac:spMk id="27" creationId="{57D1301A-5C04-6137-CCB5-467AF4361BFB}"/>
          </ac:spMkLst>
        </pc:spChg>
        <pc:spChg chg="add mod">
          <ac:chgData name="Vlad-Costin Musat" userId="b297da41-d022-469d-99f3-b1c86ba895c8" providerId="ADAL" clId="{3A83B8A6-BFE9-474B-9992-3FFF12680D8E}" dt="2023-09-28T12:16:14.227" v="1152" actId="1076"/>
          <ac:spMkLst>
            <pc:docMk/>
            <pc:sldMk cId="2388989501" sldId="628"/>
            <ac:spMk id="33" creationId="{A91A5C67-017D-E9D2-2D63-DBE12F698BAC}"/>
          </ac:spMkLst>
        </pc:spChg>
        <pc:spChg chg="mod">
          <ac:chgData name="Vlad-Costin Musat" userId="b297da41-d022-469d-99f3-b1c86ba895c8" providerId="ADAL" clId="{3A83B8A6-BFE9-474B-9992-3FFF12680D8E}" dt="2023-09-28T12:10:25.008" v="1031" actId="1076"/>
          <ac:spMkLst>
            <pc:docMk/>
            <pc:sldMk cId="2388989501" sldId="628"/>
            <ac:spMk id="56" creationId="{2E187EF7-EB5E-3EE8-4036-C7DD8D652F13}"/>
          </ac:spMkLst>
        </pc:spChg>
        <pc:spChg chg="add mod">
          <ac:chgData name="Vlad-Costin Musat" userId="b297da41-d022-469d-99f3-b1c86ba895c8" providerId="ADAL" clId="{3A83B8A6-BFE9-474B-9992-3FFF12680D8E}" dt="2023-09-28T12:17:13.626" v="1167" actId="20577"/>
          <ac:spMkLst>
            <pc:docMk/>
            <pc:sldMk cId="2388989501" sldId="628"/>
            <ac:spMk id="66" creationId="{126A3B97-977D-E899-0CEF-A5C48487725E}"/>
          </ac:spMkLst>
        </pc:spChg>
        <pc:spChg chg="mod">
          <ac:chgData name="Vlad-Costin Musat" userId="b297da41-d022-469d-99f3-b1c86ba895c8" providerId="ADAL" clId="{3A83B8A6-BFE9-474B-9992-3FFF12680D8E}" dt="2023-09-28T12:10:48.265" v="1045" actId="1038"/>
          <ac:spMkLst>
            <pc:docMk/>
            <pc:sldMk cId="2388989501" sldId="628"/>
            <ac:spMk id="129" creationId="{9713593D-55AF-AC03-8B80-F11FFB6EB07E}"/>
          </ac:spMkLst>
        </pc:spChg>
        <pc:picChg chg="add mod">
          <ac:chgData name="Vlad-Costin Musat" userId="b297da41-d022-469d-99f3-b1c86ba895c8" providerId="ADAL" clId="{3A83B8A6-BFE9-474B-9992-3FFF12680D8E}" dt="2023-09-28T12:16:14.227" v="1152" actId="1076"/>
          <ac:picMkLst>
            <pc:docMk/>
            <pc:sldMk cId="2388989501" sldId="628"/>
            <ac:picMk id="32" creationId="{2AA20F1B-7A6F-F311-EAB1-CFFED974F8FD}"/>
          </ac:picMkLst>
        </pc:picChg>
        <pc:picChg chg="add mod modCrop">
          <ac:chgData name="Vlad-Costin Musat" userId="b297da41-d022-469d-99f3-b1c86ba895c8" providerId="ADAL" clId="{3A83B8A6-BFE9-474B-9992-3FFF12680D8E}" dt="2023-09-28T12:17:26.299" v="1170" actId="1038"/>
          <ac:picMkLst>
            <pc:docMk/>
            <pc:sldMk cId="2388989501" sldId="628"/>
            <ac:picMk id="52" creationId="{70A47B81-8842-1941-7EF6-B40A490CB3B4}"/>
          </ac:picMkLst>
        </pc:picChg>
        <pc:cxnChg chg="add mod">
          <ac:chgData name="Vlad-Costin Musat" userId="b297da41-d022-469d-99f3-b1c86ba895c8" providerId="ADAL" clId="{3A83B8A6-BFE9-474B-9992-3FFF12680D8E}" dt="2023-09-28T12:11:36.857" v="1055" actId="1582"/>
          <ac:cxnSpMkLst>
            <pc:docMk/>
            <pc:sldMk cId="2388989501" sldId="628"/>
            <ac:cxnSpMk id="20" creationId="{20A0E99A-0D5F-0131-DAB2-C72A8DDF2C5C}"/>
          </ac:cxnSpMkLst>
        </pc:cxnChg>
        <pc:cxnChg chg="add mod">
          <ac:chgData name="Vlad-Costin Musat" userId="b297da41-d022-469d-99f3-b1c86ba895c8" providerId="ADAL" clId="{3A83B8A6-BFE9-474B-9992-3FFF12680D8E}" dt="2023-09-28T12:16:36.112" v="1155" actId="1076"/>
          <ac:cxnSpMkLst>
            <pc:docMk/>
            <pc:sldMk cId="2388989501" sldId="628"/>
            <ac:cxnSpMk id="21" creationId="{CCEE69A5-A486-23B2-A46F-08EC45C2BFB1}"/>
          </ac:cxnSpMkLst>
        </pc:cxnChg>
        <pc:cxnChg chg="add mod">
          <ac:chgData name="Vlad-Costin Musat" userId="b297da41-d022-469d-99f3-b1c86ba895c8" providerId="ADAL" clId="{3A83B8A6-BFE9-474B-9992-3FFF12680D8E}" dt="2023-09-28T12:16:51.582" v="1158" actId="14100"/>
          <ac:cxnSpMkLst>
            <pc:docMk/>
            <pc:sldMk cId="2388989501" sldId="628"/>
            <ac:cxnSpMk id="24" creationId="{83B5E8E4-4FA1-BAD4-F295-3F2E5A64DEB2}"/>
          </ac:cxnSpMkLst>
        </pc:cxnChg>
        <pc:cxnChg chg="add mod">
          <ac:chgData name="Vlad-Costin Musat" userId="b297da41-d022-469d-99f3-b1c86ba895c8" providerId="ADAL" clId="{3A83B8A6-BFE9-474B-9992-3FFF12680D8E}" dt="2023-09-28T12:17:20.017" v="1168" actId="1076"/>
          <ac:cxnSpMkLst>
            <pc:docMk/>
            <pc:sldMk cId="2388989501" sldId="628"/>
            <ac:cxnSpMk id="34" creationId="{DDEF2CA8-4291-B5B0-0ED5-BDCB831DB8B1}"/>
          </ac:cxnSpMkLst>
        </pc:cxnChg>
        <pc:cxnChg chg="add mod">
          <ac:chgData name="Vlad-Costin Musat" userId="b297da41-d022-469d-99f3-b1c86ba895c8" providerId="ADAL" clId="{3A83B8A6-BFE9-474B-9992-3FFF12680D8E}" dt="2023-09-28T12:17:23.361" v="1169" actId="1038"/>
          <ac:cxnSpMkLst>
            <pc:docMk/>
            <pc:sldMk cId="2388989501" sldId="628"/>
            <ac:cxnSpMk id="35" creationId="{42019BB8-51B5-5C60-CAD0-3C4FBC48FBED}"/>
          </ac:cxnSpMkLst>
        </pc:cxnChg>
      </pc:sldChg>
      <pc:sldChg chg="addSp delSp modSp new mod">
        <pc:chgData name="Vlad-Costin Musat" userId="b297da41-d022-469d-99f3-b1c86ba895c8" providerId="ADAL" clId="{3A83B8A6-BFE9-474B-9992-3FFF12680D8E}" dt="2023-09-28T14:26:42.241" v="3720" actId="20577"/>
        <pc:sldMkLst>
          <pc:docMk/>
          <pc:sldMk cId="3487957811" sldId="629"/>
        </pc:sldMkLst>
        <pc:spChg chg="del mod">
          <ac:chgData name="Vlad-Costin Musat" userId="b297da41-d022-469d-99f3-b1c86ba895c8" providerId="ADAL" clId="{3A83B8A6-BFE9-474B-9992-3FFF12680D8E}" dt="2023-09-28T12:25:22.511" v="1464" actId="478"/>
          <ac:spMkLst>
            <pc:docMk/>
            <pc:sldMk cId="3487957811" sldId="629"/>
            <ac:spMk id="2" creationId="{518CC9FE-8CD2-02EA-3B84-0B4F582975A6}"/>
          </ac:spMkLst>
        </pc:spChg>
        <pc:spChg chg="mod">
          <ac:chgData name="Vlad-Costin Musat" userId="b297da41-d022-469d-99f3-b1c86ba895c8" providerId="ADAL" clId="{3A83B8A6-BFE9-474B-9992-3FFF12680D8E}" dt="2023-09-28T13:37:45.826" v="2578" actId="1076"/>
          <ac:spMkLst>
            <pc:docMk/>
            <pc:sldMk cId="3487957811" sldId="629"/>
            <ac:spMk id="3" creationId="{9A380743-C5C0-AD34-7E1B-7C7497ADA3E4}"/>
          </ac:spMkLst>
        </pc:spChg>
        <pc:spChg chg="add del mod">
          <ac:chgData name="Vlad-Costin Musat" userId="b297da41-d022-469d-99f3-b1c86ba895c8" providerId="ADAL" clId="{3A83B8A6-BFE9-474B-9992-3FFF12680D8E}" dt="2023-09-28T12:25:23.782" v="1465" actId="478"/>
          <ac:spMkLst>
            <pc:docMk/>
            <pc:sldMk cId="3487957811" sldId="629"/>
            <ac:spMk id="10" creationId="{880DD2FB-D53E-A3CA-6966-02F8787D29B1}"/>
          </ac:spMkLst>
        </pc:spChg>
        <pc:spChg chg="add mod">
          <ac:chgData name="Vlad-Costin Musat" userId="b297da41-d022-469d-99f3-b1c86ba895c8" providerId="ADAL" clId="{3A83B8A6-BFE9-474B-9992-3FFF12680D8E}" dt="2023-09-28T14:26:42.241" v="3720" actId="20577"/>
          <ac:spMkLst>
            <pc:docMk/>
            <pc:sldMk cId="3487957811" sldId="629"/>
            <ac:spMk id="11" creationId="{F4516B38-35E5-5865-BC02-81D4BCBF526F}"/>
          </ac:spMkLst>
        </pc:spChg>
        <pc:spChg chg="add del mod">
          <ac:chgData name="Vlad-Costin Musat" userId="b297da41-d022-469d-99f3-b1c86ba895c8" providerId="ADAL" clId="{3A83B8A6-BFE9-474B-9992-3FFF12680D8E}" dt="2023-09-28T13:37:07.456" v="2558" actId="478"/>
          <ac:spMkLst>
            <pc:docMk/>
            <pc:sldMk cId="3487957811" sldId="629"/>
            <ac:spMk id="17" creationId="{A6E05AEE-4EC0-2E5A-B3F3-5639C1D31F07}"/>
          </ac:spMkLst>
        </pc:spChg>
        <pc:spChg chg="add del mod">
          <ac:chgData name="Vlad-Costin Musat" userId="b297da41-d022-469d-99f3-b1c86ba895c8" providerId="ADAL" clId="{3A83B8A6-BFE9-474B-9992-3FFF12680D8E}" dt="2023-09-28T13:37:07.456" v="2558" actId="478"/>
          <ac:spMkLst>
            <pc:docMk/>
            <pc:sldMk cId="3487957811" sldId="629"/>
            <ac:spMk id="18" creationId="{F7AB7035-B928-DCF3-2C78-4DA212A6DF34}"/>
          </ac:spMkLst>
        </pc:spChg>
        <pc:spChg chg="add mod">
          <ac:chgData name="Vlad-Costin Musat" userId="b297da41-d022-469d-99f3-b1c86ba895c8" providerId="ADAL" clId="{3A83B8A6-BFE9-474B-9992-3FFF12680D8E}" dt="2023-09-28T13:38:25" v="2617" actId="1076"/>
          <ac:spMkLst>
            <pc:docMk/>
            <pc:sldMk cId="3487957811" sldId="629"/>
            <ac:spMk id="21" creationId="{6E7D3854-90D6-D8DC-D4A3-59FBE4420F6D}"/>
          </ac:spMkLst>
        </pc:spChg>
        <pc:picChg chg="add del mod">
          <ac:chgData name="Vlad-Costin Musat" userId="b297da41-d022-469d-99f3-b1c86ba895c8" providerId="ADAL" clId="{3A83B8A6-BFE9-474B-9992-3FFF12680D8E}" dt="2023-09-28T13:37:07.456" v="2558" actId="478"/>
          <ac:picMkLst>
            <pc:docMk/>
            <pc:sldMk cId="3487957811" sldId="629"/>
            <ac:picMk id="8" creationId="{0D4CD48F-E587-DBD3-D0DA-8089C8FBDE62}"/>
          </ac:picMkLst>
        </pc:picChg>
        <pc:picChg chg="add mod modCrop">
          <ac:chgData name="Vlad-Costin Musat" userId="b297da41-d022-469d-99f3-b1c86ba895c8" providerId="ADAL" clId="{3A83B8A6-BFE9-474B-9992-3FFF12680D8E}" dt="2023-09-28T13:37:49.365" v="2579" actId="1076"/>
          <ac:picMkLst>
            <pc:docMk/>
            <pc:sldMk cId="3487957811" sldId="629"/>
            <ac:picMk id="15" creationId="{66A876D2-94C9-B041-7DEE-C3E6595B0C1B}"/>
          </ac:picMkLst>
        </pc:picChg>
        <pc:picChg chg="add mod modCrop">
          <ac:chgData name="Vlad-Costin Musat" userId="b297da41-d022-469d-99f3-b1c86ba895c8" providerId="ADAL" clId="{3A83B8A6-BFE9-474B-9992-3FFF12680D8E}" dt="2023-09-28T13:37:49.365" v="2579" actId="1076"/>
          <ac:picMkLst>
            <pc:docMk/>
            <pc:sldMk cId="3487957811" sldId="629"/>
            <ac:picMk id="16" creationId="{D57402A9-5BDE-2EA5-C602-39E9DF7E0C46}"/>
          </ac:picMkLst>
        </pc:picChg>
        <pc:picChg chg="add mod">
          <ac:chgData name="Vlad-Costin Musat" userId="b297da41-d022-469d-99f3-b1c86ba895c8" providerId="ADAL" clId="{3A83B8A6-BFE9-474B-9992-3FFF12680D8E}" dt="2023-09-28T13:37:14.013" v="2561" actId="1076"/>
          <ac:picMkLst>
            <pc:docMk/>
            <pc:sldMk cId="3487957811" sldId="629"/>
            <ac:picMk id="20" creationId="{9866CCD3-3E34-F848-47E7-A4087AFD8FD5}"/>
          </ac:picMkLst>
        </pc:picChg>
        <pc:cxnChg chg="add del mod">
          <ac:chgData name="Vlad-Costin Musat" userId="b297da41-d022-469d-99f3-b1c86ba895c8" providerId="ADAL" clId="{3A83B8A6-BFE9-474B-9992-3FFF12680D8E}" dt="2023-09-28T12:29:43.207" v="1718" actId="478"/>
          <ac:cxnSpMkLst>
            <pc:docMk/>
            <pc:sldMk cId="3487957811" sldId="629"/>
            <ac:cxnSpMk id="12" creationId="{5576E613-F6A2-C517-A84F-A3FF58B2FEA5}"/>
          </ac:cxnSpMkLst>
        </pc:cxnChg>
      </pc:sldChg>
      <pc:sldChg chg="addSp delSp modSp new mod">
        <pc:chgData name="Vlad-Costin Musat" userId="b297da41-d022-469d-99f3-b1c86ba895c8" providerId="ADAL" clId="{3A83B8A6-BFE9-474B-9992-3FFF12680D8E}" dt="2023-09-28T14:23:56.624" v="3487" actId="5793"/>
        <pc:sldMkLst>
          <pc:docMk/>
          <pc:sldMk cId="3529450613" sldId="630"/>
        </pc:sldMkLst>
        <pc:spChg chg="del">
          <ac:chgData name="Vlad-Costin Musat" userId="b297da41-d022-469d-99f3-b1c86ba895c8" providerId="ADAL" clId="{3A83B8A6-BFE9-474B-9992-3FFF12680D8E}" dt="2023-09-28T12:49:08.668" v="1815" actId="22"/>
          <ac:spMkLst>
            <pc:docMk/>
            <pc:sldMk cId="3529450613" sldId="630"/>
            <ac:spMk id="2" creationId="{AB8DA6C0-9BFF-57AA-3561-E8C6250D386B}"/>
          </ac:spMkLst>
        </pc:spChg>
        <pc:spChg chg="mod">
          <ac:chgData name="Vlad-Costin Musat" userId="b297da41-d022-469d-99f3-b1c86ba895c8" providerId="ADAL" clId="{3A83B8A6-BFE9-474B-9992-3FFF12680D8E}" dt="2023-09-28T12:46:41.754" v="1814" actId="20577"/>
          <ac:spMkLst>
            <pc:docMk/>
            <pc:sldMk cId="3529450613" sldId="630"/>
            <ac:spMk id="3" creationId="{BBAB0ECB-AE46-DB0B-07C3-E41EF2942F8F}"/>
          </ac:spMkLst>
        </pc:spChg>
        <pc:spChg chg="add mod">
          <ac:chgData name="Vlad-Costin Musat" userId="b297da41-d022-469d-99f3-b1c86ba895c8" providerId="ADAL" clId="{3A83B8A6-BFE9-474B-9992-3FFF12680D8E}" dt="2023-09-28T14:23:56.624" v="3487" actId="5793"/>
          <ac:spMkLst>
            <pc:docMk/>
            <pc:sldMk cId="3529450613" sldId="630"/>
            <ac:spMk id="11" creationId="{5B883DF5-08F4-BE97-D123-6E01799FBB44}"/>
          </ac:spMkLst>
        </pc:spChg>
        <pc:spChg chg="add mod">
          <ac:chgData name="Vlad-Costin Musat" userId="b297da41-d022-469d-99f3-b1c86ba895c8" providerId="ADAL" clId="{3A83B8A6-BFE9-474B-9992-3FFF12680D8E}" dt="2023-09-28T12:54:46.115" v="1873" actId="1076"/>
          <ac:spMkLst>
            <pc:docMk/>
            <pc:sldMk cId="3529450613" sldId="630"/>
            <ac:spMk id="14" creationId="{81600523-D352-1C9C-2BC1-E64D2CB0E5C0}"/>
          </ac:spMkLst>
        </pc:spChg>
        <pc:spChg chg="add del mod">
          <ac:chgData name="Vlad-Costin Musat" userId="b297da41-d022-469d-99f3-b1c86ba895c8" providerId="ADAL" clId="{3A83B8A6-BFE9-474B-9992-3FFF12680D8E}" dt="2023-09-28T12:53:13.596" v="1860"/>
          <ac:spMkLst>
            <pc:docMk/>
            <pc:sldMk cId="3529450613" sldId="630"/>
            <ac:spMk id="16" creationId="{AB65A987-0B95-4D43-481E-ED23E8B01FC9}"/>
          </ac:spMkLst>
        </pc:spChg>
        <pc:spChg chg="add mod">
          <ac:chgData name="Vlad-Costin Musat" userId="b297da41-d022-469d-99f3-b1c86ba895c8" providerId="ADAL" clId="{3A83B8A6-BFE9-474B-9992-3FFF12680D8E}" dt="2023-09-28T12:54:35.972" v="1872" actId="1076"/>
          <ac:spMkLst>
            <pc:docMk/>
            <pc:sldMk cId="3529450613" sldId="630"/>
            <ac:spMk id="18" creationId="{A8C8AEF6-D92F-71B9-770F-1E1B6D326A20}"/>
          </ac:spMkLst>
        </pc:spChg>
        <pc:picChg chg="add mod ord">
          <ac:chgData name="Vlad-Costin Musat" userId="b297da41-d022-469d-99f3-b1c86ba895c8" providerId="ADAL" clId="{3A83B8A6-BFE9-474B-9992-3FFF12680D8E}" dt="2023-09-28T12:54:15.120" v="1868" actId="14100"/>
          <ac:picMkLst>
            <pc:docMk/>
            <pc:sldMk cId="3529450613" sldId="630"/>
            <ac:picMk id="8" creationId="{8FC887AF-3E18-8FB0-1F20-1F5278533EA3}"/>
          </ac:picMkLst>
        </pc:picChg>
        <pc:picChg chg="add mod">
          <ac:chgData name="Vlad-Costin Musat" userId="b297da41-d022-469d-99f3-b1c86ba895c8" providerId="ADAL" clId="{3A83B8A6-BFE9-474B-9992-3FFF12680D8E}" dt="2023-09-28T12:50:42.028" v="1825" actId="1076"/>
          <ac:picMkLst>
            <pc:docMk/>
            <pc:sldMk cId="3529450613" sldId="630"/>
            <ac:picMk id="9" creationId="{214591DB-F288-5506-87AC-F65C66CBFEF2}"/>
          </ac:picMkLst>
        </pc:picChg>
        <pc:picChg chg="add mod">
          <ac:chgData name="Vlad-Costin Musat" userId="b297da41-d022-469d-99f3-b1c86ba895c8" providerId="ADAL" clId="{3A83B8A6-BFE9-474B-9992-3FFF12680D8E}" dt="2023-09-28T12:50:33.024" v="1824" actId="1076"/>
          <ac:picMkLst>
            <pc:docMk/>
            <pc:sldMk cId="3529450613" sldId="630"/>
            <ac:picMk id="10" creationId="{99B465B8-BFF7-4571-FEFF-35ED0C685DC6}"/>
          </ac:picMkLst>
        </pc:picChg>
        <pc:cxnChg chg="add mod">
          <ac:chgData name="Vlad-Costin Musat" userId="b297da41-d022-469d-99f3-b1c86ba895c8" providerId="ADAL" clId="{3A83B8A6-BFE9-474B-9992-3FFF12680D8E}" dt="2023-09-28T12:52:42.415" v="1847" actId="1582"/>
          <ac:cxnSpMkLst>
            <pc:docMk/>
            <pc:sldMk cId="3529450613" sldId="630"/>
            <ac:cxnSpMk id="13" creationId="{46F05798-B390-6D15-B76B-F36DCAF81050}"/>
          </ac:cxnSpMkLst>
        </pc:cxnChg>
        <pc:cxnChg chg="add del mod">
          <ac:chgData name="Vlad-Costin Musat" userId="b297da41-d022-469d-99f3-b1c86ba895c8" providerId="ADAL" clId="{3A83B8A6-BFE9-474B-9992-3FFF12680D8E}" dt="2023-09-28T12:53:13.596" v="1860"/>
          <ac:cxnSpMkLst>
            <pc:docMk/>
            <pc:sldMk cId="3529450613" sldId="630"/>
            <ac:cxnSpMk id="15" creationId="{01CF424B-DC6F-4A68-A04F-095BC1FD2644}"/>
          </ac:cxnSpMkLst>
        </pc:cxnChg>
        <pc:cxnChg chg="add mod">
          <ac:chgData name="Vlad-Costin Musat" userId="b297da41-d022-469d-99f3-b1c86ba895c8" providerId="ADAL" clId="{3A83B8A6-BFE9-474B-9992-3FFF12680D8E}" dt="2023-09-28T12:54:35.972" v="1872" actId="1076"/>
          <ac:cxnSpMkLst>
            <pc:docMk/>
            <pc:sldMk cId="3529450613" sldId="630"/>
            <ac:cxnSpMk id="17" creationId="{2BCFAC45-9CD2-5D27-F38A-1A5CD7E1B207}"/>
          </ac:cxnSpMkLst>
        </pc:cxnChg>
      </pc:sldChg>
      <pc:sldChg chg="addSp delSp modSp new mod">
        <pc:chgData name="Vlad-Costin Musat" userId="b297da41-d022-469d-99f3-b1c86ba895c8" providerId="ADAL" clId="{3A83B8A6-BFE9-474B-9992-3FFF12680D8E}" dt="2023-09-28T14:50:05.955" v="4052" actId="14100"/>
        <pc:sldMkLst>
          <pc:docMk/>
          <pc:sldMk cId="3576607810" sldId="631"/>
        </pc:sldMkLst>
        <pc:spChg chg="del">
          <ac:chgData name="Vlad-Costin Musat" userId="b297da41-d022-469d-99f3-b1c86ba895c8" providerId="ADAL" clId="{3A83B8A6-BFE9-474B-9992-3FFF12680D8E}" dt="2023-09-28T13:10:09.810" v="1899"/>
          <ac:spMkLst>
            <pc:docMk/>
            <pc:sldMk cId="3576607810" sldId="631"/>
            <ac:spMk id="2" creationId="{1B93DA4E-4A5C-43D2-DF67-8690276E7631}"/>
          </ac:spMkLst>
        </pc:spChg>
        <pc:spChg chg="mod">
          <ac:chgData name="Vlad-Costin Musat" userId="b297da41-d022-469d-99f3-b1c86ba895c8" providerId="ADAL" clId="{3A83B8A6-BFE9-474B-9992-3FFF12680D8E}" dt="2023-09-28T13:01:13.121" v="1898" actId="20577"/>
          <ac:spMkLst>
            <pc:docMk/>
            <pc:sldMk cId="3576607810" sldId="631"/>
            <ac:spMk id="3" creationId="{6D55B9B6-1209-3134-9163-ABFE5E429A16}"/>
          </ac:spMkLst>
        </pc:spChg>
        <pc:spChg chg="add del mod">
          <ac:chgData name="Vlad-Costin Musat" userId="b297da41-d022-469d-99f3-b1c86ba895c8" providerId="ADAL" clId="{3A83B8A6-BFE9-474B-9992-3FFF12680D8E}" dt="2023-09-28T13:13:33.255" v="1904"/>
          <ac:spMkLst>
            <pc:docMk/>
            <pc:sldMk cId="3576607810" sldId="631"/>
            <ac:spMk id="10" creationId="{58AD1C2C-0B31-A61A-8778-F3E11C55E734}"/>
          </ac:spMkLst>
        </pc:spChg>
        <pc:spChg chg="add mod">
          <ac:chgData name="Vlad-Costin Musat" userId="b297da41-d022-469d-99f3-b1c86ba895c8" providerId="ADAL" clId="{3A83B8A6-BFE9-474B-9992-3FFF12680D8E}" dt="2023-09-28T14:50:05.955" v="4052" actId="14100"/>
          <ac:spMkLst>
            <pc:docMk/>
            <pc:sldMk cId="3576607810" sldId="631"/>
            <ac:spMk id="13" creationId="{168A992D-4786-358E-DB4E-DB42F2A9FDCF}"/>
          </ac:spMkLst>
        </pc:spChg>
        <pc:spChg chg="add del mod">
          <ac:chgData name="Vlad-Costin Musat" userId="b297da41-d022-469d-99f3-b1c86ba895c8" providerId="ADAL" clId="{3A83B8A6-BFE9-474B-9992-3FFF12680D8E}" dt="2023-09-28T13:15:15.275" v="1947"/>
          <ac:spMkLst>
            <pc:docMk/>
            <pc:sldMk cId="3576607810" sldId="631"/>
            <ac:spMk id="14" creationId="{4623AC90-E115-9E01-E6BE-A925DBAC1D54}"/>
          </ac:spMkLst>
        </pc:spChg>
        <pc:spChg chg="add mod">
          <ac:chgData name="Vlad-Costin Musat" userId="b297da41-d022-469d-99f3-b1c86ba895c8" providerId="ADAL" clId="{3A83B8A6-BFE9-474B-9992-3FFF12680D8E}" dt="2023-09-28T14:06:36.992" v="2659" actId="20577"/>
          <ac:spMkLst>
            <pc:docMk/>
            <pc:sldMk cId="3576607810" sldId="631"/>
            <ac:spMk id="15" creationId="{FA9D5678-C39D-7445-72EE-9506D49D547B}"/>
          </ac:spMkLst>
        </pc:spChg>
        <pc:spChg chg="add mod">
          <ac:chgData name="Vlad-Costin Musat" userId="b297da41-d022-469d-99f3-b1c86ba895c8" providerId="ADAL" clId="{3A83B8A6-BFE9-474B-9992-3FFF12680D8E}" dt="2023-09-28T14:29:32.402" v="3869" actId="20577"/>
          <ac:spMkLst>
            <pc:docMk/>
            <pc:sldMk cId="3576607810" sldId="631"/>
            <ac:spMk id="16" creationId="{EBC5B093-03EA-6B7B-60AA-D9C5E4AC245D}"/>
          </ac:spMkLst>
        </pc:spChg>
        <pc:spChg chg="add mod">
          <ac:chgData name="Vlad-Costin Musat" userId="b297da41-d022-469d-99f3-b1c86ba895c8" providerId="ADAL" clId="{3A83B8A6-BFE9-474B-9992-3FFF12680D8E}" dt="2023-09-28T13:57:53.029" v="2653" actId="1076"/>
          <ac:spMkLst>
            <pc:docMk/>
            <pc:sldMk cId="3576607810" sldId="631"/>
            <ac:spMk id="27" creationId="{88707DB0-2B8B-1222-E619-24370EC941C5}"/>
          </ac:spMkLst>
        </pc:spChg>
        <pc:spChg chg="add mod">
          <ac:chgData name="Vlad-Costin Musat" userId="b297da41-d022-469d-99f3-b1c86ba895c8" providerId="ADAL" clId="{3A83B8A6-BFE9-474B-9992-3FFF12680D8E}" dt="2023-09-28T13:58:00.806" v="2654" actId="1076"/>
          <ac:spMkLst>
            <pc:docMk/>
            <pc:sldMk cId="3576607810" sldId="631"/>
            <ac:spMk id="28" creationId="{09EA3B57-8114-1041-6DBB-64CEE9A88BD8}"/>
          </ac:spMkLst>
        </pc:spChg>
        <pc:spChg chg="add mod">
          <ac:chgData name="Vlad-Costin Musat" userId="b297da41-d022-469d-99f3-b1c86ba895c8" providerId="ADAL" clId="{3A83B8A6-BFE9-474B-9992-3FFF12680D8E}" dt="2023-09-28T13:50:41.015" v="2621" actId="20577"/>
          <ac:spMkLst>
            <pc:docMk/>
            <pc:sldMk cId="3576607810" sldId="631"/>
            <ac:spMk id="33" creationId="{99DA0351-A290-0E58-727F-C5EE429B7062}"/>
          </ac:spMkLst>
        </pc:spChg>
        <pc:picChg chg="add del mod">
          <ac:chgData name="Vlad-Costin Musat" userId="b297da41-d022-469d-99f3-b1c86ba895c8" providerId="ADAL" clId="{3A83B8A6-BFE9-474B-9992-3FFF12680D8E}" dt="2023-09-28T13:13:32.846" v="1903" actId="478"/>
          <ac:picMkLst>
            <pc:docMk/>
            <pc:sldMk cId="3576607810" sldId="631"/>
            <ac:picMk id="8" creationId="{AE39E67B-AA67-51C6-4B12-A223E46B6A17}"/>
          </ac:picMkLst>
        </pc:picChg>
        <pc:picChg chg="add mod">
          <ac:chgData name="Vlad-Costin Musat" userId="b297da41-d022-469d-99f3-b1c86ba895c8" providerId="ADAL" clId="{3A83B8A6-BFE9-474B-9992-3FFF12680D8E}" dt="2023-09-28T13:18:24.170" v="2251" actId="1076"/>
          <ac:picMkLst>
            <pc:docMk/>
            <pc:sldMk cId="3576607810" sldId="631"/>
            <ac:picMk id="12" creationId="{93586F92-1CEA-11F4-1FA9-028A41D88280}"/>
          </ac:picMkLst>
        </pc:picChg>
        <pc:picChg chg="add mod">
          <ac:chgData name="Vlad-Costin Musat" userId="b297da41-d022-469d-99f3-b1c86ba895c8" providerId="ADAL" clId="{3A83B8A6-BFE9-474B-9992-3FFF12680D8E}" dt="2023-09-28T13:58:00.806" v="2654" actId="1076"/>
          <ac:picMkLst>
            <pc:docMk/>
            <pc:sldMk cId="3576607810" sldId="631"/>
            <ac:picMk id="18" creationId="{04A6B08D-9C9C-19F2-463C-A1827A51A9A2}"/>
          </ac:picMkLst>
        </pc:picChg>
        <pc:picChg chg="add del mod">
          <ac:chgData name="Vlad-Costin Musat" userId="b297da41-d022-469d-99f3-b1c86ba895c8" providerId="ADAL" clId="{3A83B8A6-BFE9-474B-9992-3FFF12680D8E}" dt="2023-09-28T13:21:47.416" v="2268" actId="478"/>
          <ac:picMkLst>
            <pc:docMk/>
            <pc:sldMk cId="3576607810" sldId="631"/>
            <ac:picMk id="20" creationId="{A3388D6E-E966-747E-B429-5C2B8B89E078}"/>
          </ac:picMkLst>
        </pc:picChg>
        <pc:picChg chg="add del mod">
          <ac:chgData name="Vlad-Costin Musat" userId="b297da41-d022-469d-99f3-b1c86ba895c8" providerId="ADAL" clId="{3A83B8A6-BFE9-474B-9992-3FFF12680D8E}" dt="2023-09-28T13:29:10.809" v="2374" actId="478"/>
          <ac:picMkLst>
            <pc:docMk/>
            <pc:sldMk cId="3576607810" sldId="631"/>
            <ac:picMk id="22" creationId="{790EB16E-9D97-5D2F-B9D0-05EE0C18A251}"/>
          </ac:picMkLst>
        </pc:picChg>
        <pc:picChg chg="add mod modCrop">
          <ac:chgData name="Vlad-Costin Musat" userId="b297da41-d022-469d-99f3-b1c86ba895c8" providerId="ADAL" clId="{3A83B8A6-BFE9-474B-9992-3FFF12680D8E}" dt="2023-09-28T13:57:53.029" v="2653" actId="1076"/>
          <ac:picMkLst>
            <pc:docMk/>
            <pc:sldMk cId="3576607810" sldId="631"/>
            <ac:picMk id="24" creationId="{335E0D16-9533-E5A1-5E15-98761F6165F8}"/>
          </ac:picMkLst>
        </pc:picChg>
        <pc:picChg chg="add mod">
          <ac:chgData name="Vlad-Costin Musat" userId="b297da41-d022-469d-99f3-b1c86ba895c8" providerId="ADAL" clId="{3A83B8A6-BFE9-474B-9992-3FFF12680D8E}" dt="2023-09-28T13:58:00.806" v="2654" actId="1076"/>
          <ac:picMkLst>
            <pc:docMk/>
            <pc:sldMk cId="3576607810" sldId="631"/>
            <ac:picMk id="26" creationId="{7616E884-DE8B-D1BE-C271-5960B1CCD5E7}"/>
          </ac:picMkLst>
        </pc:picChg>
        <pc:picChg chg="add mod modCrop">
          <ac:chgData name="Vlad-Costin Musat" userId="b297da41-d022-469d-99f3-b1c86ba895c8" providerId="ADAL" clId="{3A83B8A6-BFE9-474B-9992-3FFF12680D8E}" dt="2023-09-28T13:58:19.438" v="2657" actId="1076"/>
          <ac:picMkLst>
            <pc:docMk/>
            <pc:sldMk cId="3576607810" sldId="631"/>
            <ac:picMk id="30" creationId="{7A51F98E-3BB1-E0E4-0843-E0E09F3130ED}"/>
          </ac:picMkLst>
        </pc:picChg>
        <pc:picChg chg="add mod modCrop">
          <ac:chgData name="Vlad-Costin Musat" userId="b297da41-d022-469d-99f3-b1c86ba895c8" providerId="ADAL" clId="{3A83B8A6-BFE9-474B-9992-3FFF12680D8E}" dt="2023-09-28T13:58:03.871" v="2655" actId="1076"/>
          <ac:picMkLst>
            <pc:docMk/>
            <pc:sldMk cId="3576607810" sldId="631"/>
            <ac:picMk id="32" creationId="{766ECAE8-C163-1226-7038-223AF82EBBD1}"/>
          </ac:picMkLst>
        </pc:picChg>
        <pc:picChg chg="add del mod modCrop">
          <ac:chgData name="Vlad-Costin Musat" userId="b297da41-d022-469d-99f3-b1c86ba895c8" providerId="ADAL" clId="{3A83B8A6-BFE9-474B-9992-3FFF12680D8E}" dt="2023-09-28T14:07:22.116" v="2704" actId="478"/>
          <ac:picMkLst>
            <pc:docMk/>
            <pc:sldMk cId="3576607810" sldId="631"/>
            <ac:picMk id="35" creationId="{2F14691B-C34E-996C-FC51-E534E447761C}"/>
          </ac:picMkLst>
        </pc:picChg>
      </pc:sldChg>
      <pc:sldChg chg="modSp new mod">
        <pc:chgData name="Vlad-Costin Musat" userId="b297da41-d022-469d-99f3-b1c86ba895c8" providerId="ADAL" clId="{3A83B8A6-BFE9-474B-9992-3FFF12680D8E}" dt="2023-09-28T14:33:24.347" v="4051" actId="20577"/>
        <pc:sldMkLst>
          <pc:docMk/>
          <pc:sldMk cId="3409278238" sldId="632"/>
        </pc:sldMkLst>
        <pc:spChg chg="mod">
          <ac:chgData name="Vlad-Costin Musat" userId="b297da41-d022-469d-99f3-b1c86ba895c8" providerId="ADAL" clId="{3A83B8A6-BFE9-474B-9992-3FFF12680D8E}" dt="2023-09-28T14:33:24.347" v="4051" actId="20577"/>
          <ac:spMkLst>
            <pc:docMk/>
            <pc:sldMk cId="3409278238" sldId="632"/>
            <ac:spMk id="2" creationId="{40366A3D-5791-6533-1AB7-7BF05394CF56}"/>
          </ac:spMkLst>
        </pc:spChg>
        <pc:spChg chg="mod">
          <ac:chgData name="Vlad-Costin Musat" userId="b297da41-d022-469d-99f3-b1c86ba895c8" providerId="ADAL" clId="{3A83B8A6-BFE9-474B-9992-3FFF12680D8E}" dt="2023-09-28T14:06:47.660" v="2671" actId="20577"/>
          <ac:spMkLst>
            <pc:docMk/>
            <pc:sldMk cId="3409278238" sldId="632"/>
            <ac:spMk id="3" creationId="{D4C8E229-245F-3563-1F3E-A9840CCC6B14}"/>
          </ac:spMkLst>
        </pc:spChg>
      </pc:sldChg>
      <pc:sldChg chg="addSp delSp modSp new mod">
        <pc:chgData name="Vlad-Costin Musat" userId="b297da41-d022-469d-99f3-b1c86ba895c8" providerId="ADAL" clId="{3A83B8A6-BFE9-474B-9992-3FFF12680D8E}" dt="2023-09-28T14:22:34.485" v="3483" actId="20577"/>
        <pc:sldMkLst>
          <pc:docMk/>
          <pc:sldMk cId="1537838921" sldId="633"/>
        </pc:sldMkLst>
        <pc:spChg chg="del">
          <ac:chgData name="Vlad-Costin Musat" userId="b297da41-d022-469d-99f3-b1c86ba895c8" providerId="ADAL" clId="{3A83B8A6-BFE9-474B-9992-3FFF12680D8E}" dt="2023-09-28T14:07:40.565" v="2727"/>
          <ac:spMkLst>
            <pc:docMk/>
            <pc:sldMk cId="1537838921" sldId="633"/>
            <ac:spMk id="2" creationId="{4D4423FC-5586-6B09-058F-1158C24F7C54}"/>
          </ac:spMkLst>
        </pc:spChg>
        <pc:spChg chg="mod">
          <ac:chgData name="Vlad-Costin Musat" userId="b297da41-d022-469d-99f3-b1c86ba895c8" providerId="ADAL" clId="{3A83B8A6-BFE9-474B-9992-3FFF12680D8E}" dt="2023-09-28T14:07:30.107" v="2726" actId="20577"/>
          <ac:spMkLst>
            <pc:docMk/>
            <pc:sldMk cId="1537838921" sldId="633"/>
            <ac:spMk id="3" creationId="{5CE187FA-74C6-5D73-854C-F03CA2CE0B29}"/>
          </ac:spMkLst>
        </pc:spChg>
        <pc:spChg chg="add del mod">
          <ac:chgData name="Vlad-Costin Musat" userId="b297da41-d022-469d-99f3-b1c86ba895c8" providerId="ADAL" clId="{3A83B8A6-BFE9-474B-9992-3FFF12680D8E}" dt="2023-09-28T14:07:57.412" v="2730" actId="478"/>
          <ac:spMkLst>
            <pc:docMk/>
            <pc:sldMk cId="1537838921" sldId="633"/>
            <ac:spMk id="9" creationId="{067212F8-2DCC-0DE0-FC1D-393C0C1CA19F}"/>
          </ac:spMkLst>
        </pc:spChg>
        <pc:spChg chg="add mod">
          <ac:chgData name="Vlad-Costin Musat" userId="b297da41-d022-469d-99f3-b1c86ba895c8" providerId="ADAL" clId="{3A83B8A6-BFE9-474B-9992-3FFF12680D8E}" dt="2023-09-28T14:08:11.558" v="2734" actId="1076"/>
          <ac:spMkLst>
            <pc:docMk/>
            <pc:sldMk cId="1537838921" sldId="633"/>
            <ac:spMk id="10" creationId="{35378629-3A53-0F59-DCFE-1A525BCE208B}"/>
          </ac:spMkLst>
        </pc:spChg>
        <pc:spChg chg="add mod">
          <ac:chgData name="Vlad-Costin Musat" userId="b297da41-d022-469d-99f3-b1c86ba895c8" providerId="ADAL" clId="{3A83B8A6-BFE9-474B-9992-3FFF12680D8E}" dt="2023-09-28T14:11:31.046" v="2843" actId="1076"/>
          <ac:spMkLst>
            <pc:docMk/>
            <pc:sldMk cId="1537838921" sldId="633"/>
            <ac:spMk id="11" creationId="{E4AA4090-B8A7-BB79-E295-8C328A0B7571}"/>
          </ac:spMkLst>
        </pc:spChg>
        <pc:spChg chg="add mod">
          <ac:chgData name="Vlad-Costin Musat" userId="b297da41-d022-469d-99f3-b1c86ba895c8" providerId="ADAL" clId="{3A83B8A6-BFE9-474B-9992-3FFF12680D8E}" dt="2023-09-28T14:11:45.423" v="2845" actId="1076"/>
          <ac:spMkLst>
            <pc:docMk/>
            <pc:sldMk cId="1537838921" sldId="633"/>
            <ac:spMk id="12" creationId="{9761093F-6733-9C45-568C-9769FBB95A68}"/>
          </ac:spMkLst>
        </pc:spChg>
        <pc:spChg chg="add mod">
          <ac:chgData name="Vlad-Costin Musat" userId="b297da41-d022-469d-99f3-b1c86ba895c8" providerId="ADAL" clId="{3A83B8A6-BFE9-474B-9992-3FFF12680D8E}" dt="2023-09-28T14:08:55.656" v="2760" actId="113"/>
          <ac:spMkLst>
            <pc:docMk/>
            <pc:sldMk cId="1537838921" sldId="633"/>
            <ac:spMk id="13" creationId="{7D891488-D8A3-1DE2-5708-3FBE1525B0AA}"/>
          </ac:spMkLst>
        </pc:spChg>
        <pc:spChg chg="add mod">
          <ac:chgData name="Vlad-Costin Musat" userId="b297da41-d022-469d-99f3-b1c86ba895c8" providerId="ADAL" clId="{3A83B8A6-BFE9-474B-9992-3FFF12680D8E}" dt="2023-09-28T14:11:31.046" v="2843" actId="1076"/>
          <ac:spMkLst>
            <pc:docMk/>
            <pc:sldMk cId="1537838921" sldId="633"/>
            <ac:spMk id="14" creationId="{F767AECF-7F68-4DF9-2CE9-E894E433ABFF}"/>
          </ac:spMkLst>
        </pc:spChg>
        <pc:spChg chg="add mod">
          <ac:chgData name="Vlad-Costin Musat" userId="b297da41-d022-469d-99f3-b1c86ba895c8" providerId="ADAL" clId="{3A83B8A6-BFE9-474B-9992-3FFF12680D8E}" dt="2023-09-28T14:11:45.423" v="2845" actId="1076"/>
          <ac:spMkLst>
            <pc:docMk/>
            <pc:sldMk cId="1537838921" sldId="633"/>
            <ac:spMk id="15" creationId="{61B5A261-4CFB-DA23-4C5D-C1E829251961}"/>
          </ac:spMkLst>
        </pc:spChg>
        <pc:spChg chg="add mod">
          <ac:chgData name="Vlad-Costin Musat" userId="b297da41-d022-469d-99f3-b1c86ba895c8" providerId="ADAL" clId="{3A83B8A6-BFE9-474B-9992-3FFF12680D8E}" dt="2023-09-28T14:11:20.091" v="2842" actId="208"/>
          <ac:spMkLst>
            <pc:docMk/>
            <pc:sldMk cId="1537838921" sldId="633"/>
            <ac:spMk id="19" creationId="{2D0BC3AA-45A4-53A2-8EE0-3FAE324A9C7D}"/>
          </ac:spMkLst>
        </pc:spChg>
        <pc:spChg chg="add mod">
          <ac:chgData name="Vlad-Costin Musat" userId="b297da41-d022-469d-99f3-b1c86ba895c8" providerId="ADAL" clId="{3A83B8A6-BFE9-474B-9992-3FFF12680D8E}" dt="2023-09-28T14:11:05.067" v="2839" actId="1582"/>
          <ac:spMkLst>
            <pc:docMk/>
            <pc:sldMk cId="1537838921" sldId="633"/>
            <ac:spMk id="20" creationId="{A0EC1813-427D-3FB0-A38D-7C5D005CA348}"/>
          </ac:spMkLst>
        </pc:spChg>
        <pc:spChg chg="add mod">
          <ac:chgData name="Vlad-Costin Musat" userId="b297da41-d022-469d-99f3-b1c86ba895c8" providerId="ADAL" clId="{3A83B8A6-BFE9-474B-9992-3FFF12680D8E}" dt="2023-09-28T14:12:50.568" v="2853" actId="14100"/>
          <ac:spMkLst>
            <pc:docMk/>
            <pc:sldMk cId="1537838921" sldId="633"/>
            <ac:spMk id="21" creationId="{EE0E4642-DBDA-81E0-E262-4A3E2AC7CB77}"/>
          </ac:spMkLst>
        </pc:spChg>
        <pc:spChg chg="add mod">
          <ac:chgData name="Vlad-Costin Musat" userId="b297da41-d022-469d-99f3-b1c86ba895c8" providerId="ADAL" clId="{3A83B8A6-BFE9-474B-9992-3FFF12680D8E}" dt="2023-09-28T14:12:58.845" v="2855" actId="1076"/>
          <ac:spMkLst>
            <pc:docMk/>
            <pc:sldMk cId="1537838921" sldId="633"/>
            <ac:spMk id="22" creationId="{664FE2CF-A786-3489-1C76-D6B29A4F2951}"/>
          </ac:spMkLst>
        </pc:spChg>
        <pc:spChg chg="add mod">
          <ac:chgData name="Vlad-Costin Musat" userId="b297da41-d022-469d-99f3-b1c86ba895c8" providerId="ADAL" clId="{3A83B8A6-BFE9-474B-9992-3FFF12680D8E}" dt="2023-09-28T14:15:22.053" v="2905" actId="1076"/>
          <ac:spMkLst>
            <pc:docMk/>
            <pc:sldMk cId="1537838921" sldId="633"/>
            <ac:spMk id="23" creationId="{C2F88C33-E81F-FDFF-F797-CE9987F3FCB6}"/>
          </ac:spMkLst>
        </pc:spChg>
        <pc:spChg chg="add mod">
          <ac:chgData name="Vlad-Costin Musat" userId="b297da41-d022-469d-99f3-b1c86ba895c8" providerId="ADAL" clId="{3A83B8A6-BFE9-474B-9992-3FFF12680D8E}" dt="2023-09-28T14:22:34.485" v="3483" actId="20577"/>
          <ac:spMkLst>
            <pc:docMk/>
            <pc:sldMk cId="1537838921" sldId="633"/>
            <ac:spMk id="24" creationId="{9D26F7CB-8A73-0D0C-37A2-759378A73A9A}"/>
          </ac:spMkLst>
        </pc:spChg>
        <pc:picChg chg="add del mod">
          <ac:chgData name="Vlad-Costin Musat" userId="b297da41-d022-469d-99f3-b1c86ba895c8" providerId="ADAL" clId="{3A83B8A6-BFE9-474B-9992-3FFF12680D8E}" dt="2023-09-28T14:07:55.216" v="2729" actId="478"/>
          <ac:picMkLst>
            <pc:docMk/>
            <pc:sldMk cId="1537838921" sldId="633"/>
            <ac:picMk id="7" creationId="{505B4F81-FE2B-F454-7CAA-D53DBDA227D2}"/>
          </ac:picMkLst>
        </pc:picChg>
        <pc:picChg chg="add del mod">
          <ac:chgData name="Vlad-Costin Musat" userId="b297da41-d022-469d-99f3-b1c86ba895c8" providerId="ADAL" clId="{3A83B8A6-BFE9-474B-9992-3FFF12680D8E}" dt="2023-09-28T14:17:28.935" v="3040" actId="478"/>
          <ac:picMkLst>
            <pc:docMk/>
            <pc:sldMk cId="1537838921" sldId="633"/>
            <ac:picMk id="26" creationId="{6EE2A7BA-ABD2-D12F-9C58-C5183268D2A3}"/>
          </ac:picMkLst>
        </pc:picChg>
        <pc:picChg chg="add del mod">
          <ac:chgData name="Vlad-Costin Musat" userId="b297da41-d022-469d-99f3-b1c86ba895c8" providerId="ADAL" clId="{3A83B8A6-BFE9-474B-9992-3FFF12680D8E}" dt="2023-09-28T14:18:14.835" v="3045" actId="478"/>
          <ac:picMkLst>
            <pc:docMk/>
            <pc:sldMk cId="1537838921" sldId="633"/>
            <ac:picMk id="28" creationId="{93A3528C-0700-1122-EC79-BBFD3263CDA1}"/>
          </ac:picMkLst>
        </pc:picChg>
        <pc:picChg chg="add mod">
          <ac:chgData name="Vlad-Costin Musat" userId="b297da41-d022-469d-99f3-b1c86ba895c8" providerId="ADAL" clId="{3A83B8A6-BFE9-474B-9992-3FFF12680D8E}" dt="2023-09-28T14:18:24.387" v="3050" actId="1076"/>
          <ac:picMkLst>
            <pc:docMk/>
            <pc:sldMk cId="1537838921" sldId="633"/>
            <ac:picMk id="30" creationId="{32ED6C95-5C5C-8AC3-943F-7673D6D1BC30}"/>
          </ac:picMkLst>
        </pc:picChg>
        <pc:cxnChg chg="add mod">
          <ac:chgData name="Vlad-Costin Musat" userId="b297da41-d022-469d-99f3-b1c86ba895c8" providerId="ADAL" clId="{3A83B8A6-BFE9-474B-9992-3FFF12680D8E}" dt="2023-09-28T14:11:45.423" v="2845" actId="1076"/>
          <ac:cxnSpMkLst>
            <pc:docMk/>
            <pc:sldMk cId="1537838921" sldId="633"/>
            <ac:cxnSpMk id="17" creationId="{E6B2657B-1BCC-4BF5-2DFB-1045D841DA70}"/>
          </ac:cxnSpMkLst>
        </pc:cxnChg>
      </pc:sldChg>
    </pc:docChg>
  </pc:docChgLst>
  <pc:docChgLst>
    <pc:chgData name="Vlad-Costin Musat" userId="b297da41-d022-469d-99f3-b1c86ba895c8" providerId="ADAL" clId="{34342C2D-3AA6-430C-AED9-31ED4E4D1D42}"/>
    <pc:docChg chg="undo custSel addSld delSld modSld sldOrd">
      <pc:chgData name="Vlad-Costin Musat" userId="b297da41-d022-469d-99f3-b1c86ba895c8" providerId="ADAL" clId="{34342C2D-3AA6-430C-AED9-31ED4E4D1D42}" dt="2023-09-15T17:10:09.363" v="4060" actId="20577"/>
      <pc:docMkLst>
        <pc:docMk/>
      </pc:docMkLst>
      <pc:sldChg chg="modSp mod">
        <pc:chgData name="Vlad-Costin Musat" userId="b297da41-d022-469d-99f3-b1c86ba895c8" providerId="ADAL" clId="{34342C2D-3AA6-430C-AED9-31ED4E4D1D42}" dt="2023-09-14T11:35:40.451" v="13" actId="20577"/>
        <pc:sldMkLst>
          <pc:docMk/>
          <pc:sldMk cId="2159943940" sldId="259"/>
        </pc:sldMkLst>
        <pc:spChg chg="mod">
          <ac:chgData name="Vlad-Costin Musat" userId="b297da41-d022-469d-99f3-b1c86ba895c8" providerId="ADAL" clId="{34342C2D-3AA6-430C-AED9-31ED4E4D1D42}" dt="2023-09-14T11:35:40.451" v="13" actId="20577"/>
          <ac:spMkLst>
            <pc:docMk/>
            <pc:sldMk cId="2159943940" sldId="259"/>
            <ac:spMk id="2" creationId="{CB6E51C5-3272-6249-822A-715EFFE0DFFD}"/>
          </ac:spMkLst>
        </pc:spChg>
      </pc:sldChg>
      <pc:sldChg chg="addSp delSp modSp mod">
        <pc:chgData name="Vlad-Costin Musat" userId="b297da41-d022-469d-99f3-b1c86ba895c8" providerId="ADAL" clId="{34342C2D-3AA6-430C-AED9-31ED4E4D1D42}" dt="2023-09-15T08:56:57.328" v="1668" actId="478"/>
        <pc:sldMkLst>
          <pc:docMk/>
          <pc:sldMk cId="2713588662" sldId="548"/>
        </pc:sldMkLst>
        <pc:spChg chg="mod">
          <ac:chgData name="Vlad-Costin Musat" userId="b297da41-d022-469d-99f3-b1c86ba895c8" providerId="ADAL" clId="{34342C2D-3AA6-430C-AED9-31ED4E4D1D42}" dt="2023-09-15T08:42:23.381" v="1640"/>
          <ac:spMkLst>
            <pc:docMk/>
            <pc:sldMk cId="2713588662" sldId="548"/>
            <ac:spMk id="2" creationId="{B2C9C950-584A-627F-3B26-F2DBE4C36905}"/>
          </ac:spMkLst>
        </pc:spChg>
        <pc:picChg chg="add del mod">
          <ac:chgData name="Vlad-Costin Musat" userId="b297da41-d022-469d-99f3-b1c86ba895c8" providerId="ADAL" clId="{34342C2D-3AA6-430C-AED9-31ED4E4D1D42}" dt="2023-09-15T08:56:57.328" v="1668" actId="478"/>
          <ac:picMkLst>
            <pc:docMk/>
            <pc:sldMk cId="2713588662" sldId="548"/>
            <ac:picMk id="7" creationId="{D235D4C9-09C5-FCA6-36D2-16BFB9AAD4DE}"/>
          </ac:picMkLst>
        </pc:picChg>
        <pc:picChg chg="mod">
          <ac:chgData name="Vlad-Costin Musat" userId="b297da41-d022-469d-99f3-b1c86ba895c8" providerId="ADAL" clId="{34342C2D-3AA6-430C-AED9-31ED4E4D1D42}" dt="2023-09-14T11:56:50.470" v="976" actId="1076"/>
          <ac:picMkLst>
            <pc:docMk/>
            <pc:sldMk cId="2713588662" sldId="548"/>
            <ac:picMk id="8" creationId="{24923545-EE51-5C61-FCD6-F36F2F8B1154}"/>
          </ac:picMkLst>
        </pc:picChg>
        <pc:picChg chg="del">
          <ac:chgData name="Vlad-Costin Musat" userId="b297da41-d022-469d-99f3-b1c86ba895c8" providerId="ADAL" clId="{34342C2D-3AA6-430C-AED9-31ED4E4D1D42}" dt="2023-09-14T11:36:07.484" v="36" actId="21"/>
          <ac:picMkLst>
            <pc:docMk/>
            <pc:sldMk cId="2713588662" sldId="548"/>
            <ac:picMk id="10" creationId="{4FC7A1C9-4938-D9DE-5278-2E1830E00400}"/>
          </ac:picMkLst>
        </pc:picChg>
        <pc:picChg chg="mod">
          <ac:chgData name="Vlad-Costin Musat" userId="b297da41-d022-469d-99f3-b1c86ba895c8" providerId="ADAL" clId="{34342C2D-3AA6-430C-AED9-31ED4E4D1D42}" dt="2023-09-14T11:56:48.145" v="975" actId="1076"/>
          <ac:picMkLst>
            <pc:docMk/>
            <pc:sldMk cId="2713588662" sldId="548"/>
            <ac:picMk id="12" creationId="{56E2C5F7-EFC2-3FC7-A6C3-0819E85F7772}"/>
          </ac:picMkLst>
        </pc:picChg>
      </pc:sldChg>
      <pc:sldChg chg="modSp mod">
        <pc:chgData name="Vlad-Costin Musat" userId="b297da41-d022-469d-99f3-b1c86ba895c8" providerId="ADAL" clId="{34342C2D-3AA6-430C-AED9-31ED4E4D1D42}" dt="2023-09-15T09:59:55.693" v="2884" actId="20577"/>
        <pc:sldMkLst>
          <pc:docMk/>
          <pc:sldMk cId="4246597485" sldId="549"/>
        </pc:sldMkLst>
        <pc:spChg chg="mod">
          <ac:chgData name="Vlad-Costin Musat" userId="b297da41-d022-469d-99f3-b1c86ba895c8" providerId="ADAL" clId="{34342C2D-3AA6-430C-AED9-31ED4E4D1D42}" dt="2023-09-15T09:59:55.693" v="2884" actId="20577"/>
          <ac:spMkLst>
            <pc:docMk/>
            <pc:sldMk cId="4246597485" sldId="549"/>
            <ac:spMk id="2" creationId="{1082CCB3-CB88-5543-60F7-A8E9F6435991}"/>
          </ac:spMkLst>
        </pc:spChg>
      </pc:sldChg>
      <pc:sldChg chg="del">
        <pc:chgData name="Vlad-Costin Musat" userId="b297da41-d022-469d-99f3-b1c86ba895c8" providerId="ADAL" clId="{34342C2D-3AA6-430C-AED9-31ED4E4D1D42}" dt="2023-09-14T11:35:53.217" v="14" actId="47"/>
        <pc:sldMkLst>
          <pc:docMk/>
          <pc:sldMk cId="26780677" sldId="551"/>
        </pc:sldMkLst>
      </pc:sldChg>
      <pc:sldChg chg="addSp modSp new mod">
        <pc:chgData name="Vlad-Costin Musat" userId="b297da41-d022-469d-99f3-b1c86ba895c8" providerId="ADAL" clId="{34342C2D-3AA6-430C-AED9-31ED4E4D1D42}" dt="2023-09-14T11:56:37.571" v="972" actId="20577"/>
        <pc:sldMkLst>
          <pc:docMk/>
          <pc:sldMk cId="4280026794" sldId="551"/>
        </pc:sldMkLst>
        <pc:spChg chg="mod">
          <ac:chgData name="Vlad-Costin Musat" userId="b297da41-d022-469d-99f3-b1c86ba895c8" providerId="ADAL" clId="{34342C2D-3AA6-430C-AED9-31ED4E4D1D42}" dt="2023-09-14T11:56:37.571" v="972" actId="20577"/>
          <ac:spMkLst>
            <pc:docMk/>
            <pc:sldMk cId="4280026794" sldId="551"/>
            <ac:spMk id="2" creationId="{F6DEEEE4-2947-34DB-F4E4-C5D6A663E96C}"/>
          </ac:spMkLst>
        </pc:spChg>
        <pc:spChg chg="mod">
          <ac:chgData name="Vlad-Costin Musat" userId="b297da41-d022-469d-99f3-b1c86ba895c8" providerId="ADAL" clId="{34342C2D-3AA6-430C-AED9-31ED4E4D1D42}" dt="2023-09-14T11:36:02.843" v="35" actId="20577"/>
          <ac:spMkLst>
            <pc:docMk/>
            <pc:sldMk cId="4280026794" sldId="551"/>
            <ac:spMk id="3" creationId="{1886E217-DE50-A6B8-907A-DB46DCD91DC7}"/>
          </ac:spMkLst>
        </pc:spChg>
        <pc:picChg chg="add mod">
          <ac:chgData name="Vlad-Costin Musat" userId="b297da41-d022-469d-99f3-b1c86ba895c8" providerId="ADAL" clId="{34342C2D-3AA6-430C-AED9-31ED4E4D1D42}" dt="2023-09-14T11:45:59.024" v="470" actId="1076"/>
          <ac:picMkLst>
            <pc:docMk/>
            <pc:sldMk cId="4280026794" sldId="551"/>
            <ac:picMk id="7" creationId="{070E0501-904B-E0C2-6E78-E44B3903471C}"/>
          </ac:picMkLst>
        </pc:picChg>
        <pc:picChg chg="add mod">
          <ac:chgData name="Vlad-Costin Musat" userId="b297da41-d022-469d-99f3-b1c86ba895c8" providerId="ADAL" clId="{34342C2D-3AA6-430C-AED9-31ED4E4D1D42}" dt="2023-09-14T11:46:00.321" v="471" actId="1076"/>
          <ac:picMkLst>
            <pc:docMk/>
            <pc:sldMk cId="4280026794" sldId="551"/>
            <ac:picMk id="9" creationId="{0C893D13-2DB7-C972-1FB4-F37B53F3B25F}"/>
          </ac:picMkLst>
        </pc:picChg>
      </pc:sldChg>
      <pc:sldChg chg="addSp modSp new mod">
        <pc:chgData name="Vlad-Costin Musat" userId="b297da41-d022-469d-99f3-b1c86ba895c8" providerId="ADAL" clId="{34342C2D-3AA6-430C-AED9-31ED4E4D1D42}" dt="2023-09-15T10:05:51.463" v="3096" actId="404"/>
        <pc:sldMkLst>
          <pc:docMk/>
          <pc:sldMk cId="2741241505" sldId="552"/>
        </pc:sldMkLst>
        <pc:spChg chg="mod">
          <ac:chgData name="Vlad-Costin Musat" userId="b297da41-d022-469d-99f3-b1c86ba895c8" providerId="ADAL" clId="{34342C2D-3AA6-430C-AED9-31ED4E4D1D42}" dt="2023-09-15T10:05:51.463" v="3096" actId="404"/>
          <ac:spMkLst>
            <pc:docMk/>
            <pc:sldMk cId="2741241505" sldId="552"/>
            <ac:spMk id="2" creationId="{D70DE22B-28F9-16DE-8EFD-707A065E7CA1}"/>
          </ac:spMkLst>
        </pc:spChg>
        <pc:spChg chg="mod">
          <ac:chgData name="Vlad-Costin Musat" userId="b297da41-d022-469d-99f3-b1c86ba895c8" providerId="ADAL" clId="{34342C2D-3AA6-430C-AED9-31ED4E4D1D42}" dt="2023-09-14T11:40:12.003" v="270" actId="20577"/>
          <ac:spMkLst>
            <pc:docMk/>
            <pc:sldMk cId="2741241505" sldId="552"/>
            <ac:spMk id="3" creationId="{2566E2E9-F77E-8B74-E3BE-A2C627C1BA0F}"/>
          </ac:spMkLst>
        </pc:spChg>
        <pc:spChg chg="add mod">
          <ac:chgData name="Vlad-Costin Musat" userId="b297da41-d022-469d-99f3-b1c86ba895c8" providerId="ADAL" clId="{34342C2D-3AA6-430C-AED9-31ED4E4D1D42}" dt="2023-09-14T11:43:37.826" v="444" actId="1076"/>
          <ac:spMkLst>
            <pc:docMk/>
            <pc:sldMk cId="2741241505" sldId="552"/>
            <ac:spMk id="7" creationId="{8C398A32-4DBA-66D9-A56D-88CAD4BE5266}"/>
          </ac:spMkLst>
        </pc:spChg>
        <pc:picChg chg="add mod">
          <ac:chgData name="Vlad-Costin Musat" userId="b297da41-d022-469d-99f3-b1c86ba895c8" providerId="ADAL" clId="{34342C2D-3AA6-430C-AED9-31ED4E4D1D42}" dt="2023-09-14T11:44:16.291" v="454" actId="1076"/>
          <ac:picMkLst>
            <pc:docMk/>
            <pc:sldMk cId="2741241505" sldId="552"/>
            <ac:picMk id="9" creationId="{5EFA394D-FD58-2EFF-7D4B-D972E1866772}"/>
          </ac:picMkLst>
        </pc:picChg>
        <pc:picChg chg="add mod">
          <ac:chgData name="Vlad-Costin Musat" userId="b297da41-d022-469d-99f3-b1c86ba895c8" providerId="ADAL" clId="{34342C2D-3AA6-430C-AED9-31ED4E4D1D42}" dt="2023-09-14T12:09:03.865" v="1541" actId="1076"/>
          <ac:picMkLst>
            <pc:docMk/>
            <pc:sldMk cId="2741241505" sldId="552"/>
            <ac:picMk id="11" creationId="{1D2F5A65-A987-E339-4BC5-E9BBADCE5FB1}"/>
          </ac:picMkLst>
        </pc:picChg>
      </pc:sldChg>
      <pc:sldChg chg="addSp modSp new mod ord">
        <pc:chgData name="Vlad-Costin Musat" userId="b297da41-d022-469d-99f3-b1c86ba895c8" providerId="ADAL" clId="{34342C2D-3AA6-430C-AED9-31ED4E4D1D42}" dt="2023-09-15T09:59:45.788" v="2877"/>
        <pc:sldMkLst>
          <pc:docMk/>
          <pc:sldMk cId="1945298410" sldId="553"/>
        </pc:sldMkLst>
        <pc:spChg chg="mod">
          <ac:chgData name="Vlad-Costin Musat" userId="b297da41-d022-469d-99f3-b1c86ba895c8" providerId="ADAL" clId="{34342C2D-3AA6-430C-AED9-31ED4E4D1D42}" dt="2023-09-14T12:09:20.953" v="1556" actId="20577"/>
          <ac:spMkLst>
            <pc:docMk/>
            <pc:sldMk cId="1945298410" sldId="553"/>
            <ac:spMk id="3" creationId="{78796857-AA5F-B7E2-CB98-1F853100BF87}"/>
          </ac:spMkLst>
        </pc:spChg>
        <pc:picChg chg="add mod">
          <ac:chgData name="Vlad-Costin Musat" userId="b297da41-d022-469d-99f3-b1c86ba895c8" providerId="ADAL" clId="{34342C2D-3AA6-430C-AED9-31ED4E4D1D42}" dt="2023-09-14T12:09:48.894" v="1561" actId="1076"/>
          <ac:picMkLst>
            <pc:docMk/>
            <pc:sldMk cId="1945298410" sldId="553"/>
            <ac:picMk id="8" creationId="{86485CC3-426E-BC9C-DF46-C75020598DE2}"/>
          </ac:picMkLst>
        </pc:picChg>
      </pc:sldChg>
      <pc:sldChg chg="addSp delSp modSp add mod">
        <pc:chgData name="Vlad-Costin Musat" userId="b297da41-d022-469d-99f3-b1c86ba895c8" providerId="ADAL" clId="{34342C2D-3AA6-430C-AED9-31ED4E4D1D42}" dt="2023-09-15T09:01:32.853" v="1684" actId="478"/>
        <pc:sldMkLst>
          <pc:docMk/>
          <pc:sldMk cId="806638749" sldId="554"/>
        </pc:sldMkLst>
        <pc:spChg chg="del">
          <ac:chgData name="Vlad-Costin Musat" userId="b297da41-d022-469d-99f3-b1c86ba895c8" providerId="ADAL" clId="{34342C2D-3AA6-430C-AED9-31ED4E4D1D42}" dt="2023-09-15T08:53:52.164" v="1642" actId="478"/>
          <ac:spMkLst>
            <pc:docMk/>
            <pc:sldMk cId="806638749" sldId="554"/>
            <ac:spMk id="2" creationId="{B2C9C950-584A-627F-3B26-F2DBE4C36905}"/>
          </ac:spMkLst>
        </pc:spChg>
        <pc:spChg chg="add del mod">
          <ac:chgData name="Vlad-Costin Musat" userId="b297da41-d022-469d-99f3-b1c86ba895c8" providerId="ADAL" clId="{34342C2D-3AA6-430C-AED9-31ED4E4D1D42}" dt="2023-09-15T08:53:53.364" v="1643" actId="478"/>
          <ac:spMkLst>
            <pc:docMk/>
            <pc:sldMk cId="806638749" sldId="554"/>
            <ac:spMk id="9" creationId="{BF4154DA-AF36-92CE-5F17-1F74FB3CCA71}"/>
          </ac:spMkLst>
        </pc:spChg>
        <pc:spChg chg="add mod">
          <ac:chgData name="Vlad-Costin Musat" userId="b297da41-d022-469d-99f3-b1c86ba895c8" providerId="ADAL" clId="{34342C2D-3AA6-430C-AED9-31ED4E4D1D42}" dt="2023-09-15T09:00:43.764" v="1681" actId="14100"/>
          <ac:spMkLst>
            <pc:docMk/>
            <pc:sldMk cId="806638749" sldId="554"/>
            <ac:spMk id="17" creationId="{66974C01-0DB2-D5B5-8F78-A51344F24D18}"/>
          </ac:spMkLst>
        </pc:spChg>
        <pc:spChg chg="add del mod">
          <ac:chgData name="Vlad-Costin Musat" userId="b297da41-d022-469d-99f3-b1c86ba895c8" providerId="ADAL" clId="{34342C2D-3AA6-430C-AED9-31ED4E4D1D42}" dt="2023-09-15T09:01:32.853" v="1684" actId="478"/>
          <ac:spMkLst>
            <pc:docMk/>
            <pc:sldMk cId="806638749" sldId="554"/>
            <ac:spMk id="18" creationId="{FF663E48-B403-12A3-195E-AC56B25C74E0}"/>
          </ac:spMkLst>
        </pc:spChg>
        <pc:picChg chg="del">
          <ac:chgData name="Vlad-Costin Musat" userId="b297da41-d022-469d-99f3-b1c86ba895c8" providerId="ADAL" clId="{34342C2D-3AA6-430C-AED9-31ED4E4D1D42}" dt="2023-09-15T08:54:11.706" v="1644" actId="478"/>
          <ac:picMkLst>
            <pc:docMk/>
            <pc:sldMk cId="806638749" sldId="554"/>
            <ac:picMk id="8" creationId="{24923545-EE51-5C61-FCD6-F36F2F8B1154}"/>
          </ac:picMkLst>
        </pc:picChg>
        <pc:picChg chg="add mod">
          <ac:chgData name="Vlad-Costin Musat" userId="b297da41-d022-469d-99f3-b1c86ba895c8" providerId="ADAL" clId="{34342C2D-3AA6-430C-AED9-31ED4E4D1D42}" dt="2023-09-15T08:57:20.365" v="1675" actId="1076"/>
          <ac:picMkLst>
            <pc:docMk/>
            <pc:sldMk cId="806638749" sldId="554"/>
            <ac:picMk id="11" creationId="{DB475502-297C-D1A0-AD6A-20431C6B77A9}"/>
          </ac:picMkLst>
        </pc:picChg>
        <pc:picChg chg="del">
          <ac:chgData name="Vlad-Costin Musat" userId="b297da41-d022-469d-99f3-b1c86ba895c8" providerId="ADAL" clId="{34342C2D-3AA6-430C-AED9-31ED4E4D1D42}" dt="2023-09-15T08:54:12.684" v="1645" actId="478"/>
          <ac:picMkLst>
            <pc:docMk/>
            <pc:sldMk cId="806638749" sldId="554"/>
            <ac:picMk id="12" creationId="{56E2C5F7-EFC2-3FC7-A6C3-0819E85F7772}"/>
          </ac:picMkLst>
        </pc:picChg>
        <pc:picChg chg="add del mod">
          <ac:chgData name="Vlad-Costin Musat" userId="b297da41-d022-469d-99f3-b1c86ba895c8" providerId="ADAL" clId="{34342C2D-3AA6-430C-AED9-31ED4E4D1D42}" dt="2023-09-15T08:56:49.719" v="1664" actId="21"/>
          <ac:picMkLst>
            <pc:docMk/>
            <pc:sldMk cId="806638749" sldId="554"/>
            <ac:picMk id="14" creationId="{47AAA754-4E97-ADAF-5533-F75F64C5643F}"/>
          </ac:picMkLst>
        </pc:picChg>
        <pc:picChg chg="add mod">
          <ac:chgData name="Vlad-Costin Musat" userId="b297da41-d022-469d-99f3-b1c86ba895c8" providerId="ADAL" clId="{34342C2D-3AA6-430C-AED9-31ED4E4D1D42}" dt="2023-09-15T08:57:22.697" v="1676" actId="1076"/>
          <ac:picMkLst>
            <pc:docMk/>
            <pc:sldMk cId="806638749" sldId="554"/>
            <ac:picMk id="16" creationId="{855ADB7E-C312-5545-2E56-91D39F36AD84}"/>
          </ac:picMkLst>
        </pc:picChg>
      </pc:sldChg>
      <pc:sldChg chg="addSp modSp new mod">
        <pc:chgData name="Vlad-Costin Musat" userId="b297da41-d022-469d-99f3-b1c86ba895c8" providerId="ADAL" clId="{34342C2D-3AA6-430C-AED9-31ED4E4D1D42}" dt="2023-09-15T10:04:13.143" v="3081" actId="403"/>
        <pc:sldMkLst>
          <pc:docMk/>
          <pc:sldMk cId="3744254139" sldId="555"/>
        </pc:sldMkLst>
        <pc:spChg chg="mod">
          <ac:chgData name="Vlad-Costin Musat" userId="b297da41-d022-469d-99f3-b1c86ba895c8" providerId="ADAL" clId="{34342C2D-3AA6-430C-AED9-31ED4E4D1D42}" dt="2023-09-15T10:04:13.143" v="3081" actId="403"/>
          <ac:spMkLst>
            <pc:docMk/>
            <pc:sldMk cId="3744254139" sldId="555"/>
            <ac:spMk id="2" creationId="{3C5CE22A-BFBA-0E8A-2726-FAB4B07F85C5}"/>
          </ac:spMkLst>
        </pc:spChg>
        <pc:spChg chg="mod">
          <ac:chgData name="Vlad-Costin Musat" userId="b297da41-d022-469d-99f3-b1c86ba895c8" providerId="ADAL" clId="{34342C2D-3AA6-430C-AED9-31ED4E4D1D42}" dt="2023-09-15T09:22:33.397" v="1715" actId="20577"/>
          <ac:spMkLst>
            <pc:docMk/>
            <pc:sldMk cId="3744254139" sldId="555"/>
            <ac:spMk id="3" creationId="{B339BC00-CEB0-BF90-D944-FA6523A1B309}"/>
          </ac:spMkLst>
        </pc:spChg>
        <pc:spChg chg="add mod">
          <ac:chgData name="Vlad-Costin Musat" userId="b297da41-d022-469d-99f3-b1c86ba895c8" providerId="ADAL" clId="{34342C2D-3AA6-430C-AED9-31ED4E4D1D42}" dt="2023-09-15T09:37:28.487" v="2729" actId="14100"/>
          <ac:spMkLst>
            <pc:docMk/>
            <pc:sldMk cId="3744254139" sldId="555"/>
            <ac:spMk id="7" creationId="{DCDC5D98-C3F5-82E3-DF67-4C8488C9917E}"/>
          </ac:spMkLst>
        </pc:spChg>
        <pc:spChg chg="add mod">
          <ac:chgData name="Vlad-Costin Musat" userId="b297da41-d022-469d-99f3-b1c86ba895c8" providerId="ADAL" clId="{34342C2D-3AA6-430C-AED9-31ED4E4D1D42}" dt="2023-09-15T09:34:55.447" v="2515" actId="1076"/>
          <ac:spMkLst>
            <pc:docMk/>
            <pc:sldMk cId="3744254139" sldId="555"/>
            <ac:spMk id="8" creationId="{D80B2BE2-9783-9EDE-F839-64FBD34CDAE8}"/>
          </ac:spMkLst>
        </pc:spChg>
        <pc:spChg chg="add mod">
          <ac:chgData name="Vlad-Costin Musat" userId="b297da41-d022-469d-99f3-b1c86ba895c8" providerId="ADAL" clId="{34342C2D-3AA6-430C-AED9-31ED4E4D1D42}" dt="2023-09-15T09:37:32.427" v="2730" actId="1076"/>
          <ac:spMkLst>
            <pc:docMk/>
            <pc:sldMk cId="3744254139" sldId="555"/>
            <ac:spMk id="9" creationId="{873A529B-C713-0151-9BEA-8C21B4F0D13D}"/>
          </ac:spMkLst>
        </pc:spChg>
        <pc:spChg chg="add mod">
          <ac:chgData name="Vlad-Costin Musat" userId="b297da41-d022-469d-99f3-b1c86ba895c8" providerId="ADAL" clId="{34342C2D-3AA6-430C-AED9-31ED4E4D1D42}" dt="2023-09-15T09:37:35.272" v="2731" actId="1076"/>
          <ac:spMkLst>
            <pc:docMk/>
            <pc:sldMk cId="3744254139" sldId="555"/>
            <ac:spMk id="10" creationId="{7D4D2C89-1E9A-79C3-5BE3-9EB061614B75}"/>
          </ac:spMkLst>
        </pc:spChg>
        <pc:spChg chg="add mod">
          <ac:chgData name="Vlad-Costin Musat" userId="b297da41-d022-469d-99f3-b1c86ba895c8" providerId="ADAL" clId="{34342C2D-3AA6-430C-AED9-31ED4E4D1D42}" dt="2023-09-15T09:37:17.197" v="2728" actId="20577"/>
          <ac:spMkLst>
            <pc:docMk/>
            <pc:sldMk cId="3744254139" sldId="555"/>
            <ac:spMk id="11" creationId="{9F348E59-9C55-FE2E-D612-B4AFA8670FB5}"/>
          </ac:spMkLst>
        </pc:spChg>
      </pc:sldChg>
      <pc:sldChg chg="addSp modSp new mod">
        <pc:chgData name="Vlad-Costin Musat" userId="b297da41-d022-469d-99f3-b1c86ba895c8" providerId="ADAL" clId="{34342C2D-3AA6-430C-AED9-31ED4E4D1D42}" dt="2023-09-15T10:03:49.828" v="3076" actId="207"/>
        <pc:sldMkLst>
          <pc:docMk/>
          <pc:sldMk cId="1113846356" sldId="556"/>
        </pc:sldMkLst>
        <pc:spChg chg="mod">
          <ac:chgData name="Vlad-Costin Musat" userId="b297da41-d022-469d-99f3-b1c86ba895c8" providerId="ADAL" clId="{34342C2D-3AA6-430C-AED9-31ED4E4D1D42}" dt="2023-09-15T09:33:22.637" v="2472" actId="20577"/>
          <ac:spMkLst>
            <pc:docMk/>
            <pc:sldMk cId="1113846356" sldId="556"/>
            <ac:spMk id="2" creationId="{B788C2CC-28AE-C91F-CAB2-3278E697E260}"/>
          </ac:spMkLst>
        </pc:spChg>
        <pc:spChg chg="mod">
          <ac:chgData name="Vlad-Costin Musat" userId="b297da41-d022-469d-99f3-b1c86ba895c8" providerId="ADAL" clId="{34342C2D-3AA6-430C-AED9-31ED4E4D1D42}" dt="2023-09-15T09:30:54.438" v="2041" actId="20577"/>
          <ac:spMkLst>
            <pc:docMk/>
            <pc:sldMk cId="1113846356" sldId="556"/>
            <ac:spMk id="3" creationId="{FD071F2A-B022-D4B2-652D-A1762B695914}"/>
          </ac:spMkLst>
        </pc:spChg>
        <pc:spChg chg="add mod">
          <ac:chgData name="Vlad-Costin Musat" userId="b297da41-d022-469d-99f3-b1c86ba895c8" providerId="ADAL" clId="{34342C2D-3AA6-430C-AED9-31ED4E4D1D42}" dt="2023-09-15T09:46:17.597" v="2862" actId="1076"/>
          <ac:spMkLst>
            <pc:docMk/>
            <pc:sldMk cId="1113846356" sldId="556"/>
            <ac:spMk id="11" creationId="{7223B633-9F9F-FCB1-EBCC-0FAB15ABE4F1}"/>
          </ac:spMkLst>
        </pc:spChg>
        <pc:spChg chg="add mod">
          <ac:chgData name="Vlad-Costin Musat" userId="b297da41-d022-469d-99f3-b1c86ba895c8" providerId="ADAL" clId="{34342C2D-3AA6-430C-AED9-31ED4E4D1D42}" dt="2023-09-15T10:03:49.828" v="3076" actId="207"/>
          <ac:spMkLst>
            <pc:docMk/>
            <pc:sldMk cId="1113846356" sldId="556"/>
            <ac:spMk id="12" creationId="{4D4DA1A9-89F6-70F0-E999-F01B35385923}"/>
          </ac:spMkLst>
        </pc:spChg>
        <pc:picChg chg="add mod">
          <ac:chgData name="Vlad-Costin Musat" userId="b297da41-d022-469d-99f3-b1c86ba895c8" providerId="ADAL" clId="{34342C2D-3AA6-430C-AED9-31ED4E4D1D42}" dt="2023-09-15T09:43:50.117" v="2742" actId="1076"/>
          <ac:picMkLst>
            <pc:docMk/>
            <pc:sldMk cId="1113846356" sldId="556"/>
            <ac:picMk id="8" creationId="{181E804A-C083-48C6-BB9B-D6AAB9F49801}"/>
          </ac:picMkLst>
        </pc:picChg>
        <pc:picChg chg="add mod">
          <ac:chgData name="Vlad-Costin Musat" userId="b297da41-d022-469d-99f3-b1c86ba895c8" providerId="ADAL" clId="{34342C2D-3AA6-430C-AED9-31ED4E4D1D42}" dt="2023-09-15T09:46:03.423" v="2858" actId="1076"/>
          <ac:picMkLst>
            <pc:docMk/>
            <pc:sldMk cId="1113846356" sldId="556"/>
            <ac:picMk id="10" creationId="{96D04FDC-E297-8CA4-328C-A9E912EADAFB}"/>
          </ac:picMkLst>
        </pc:picChg>
      </pc:sldChg>
      <pc:sldChg chg="addSp delSp modSp add mod">
        <pc:chgData name="Vlad-Costin Musat" userId="b297da41-d022-469d-99f3-b1c86ba895c8" providerId="ADAL" clId="{34342C2D-3AA6-430C-AED9-31ED4E4D1D42}" dt="2023-09-15T10:05:20.813" v="3090" actId="1076"/>
        <pc:sldMkLst>
          <pc:docMk/>
          <pc:sldMk cId="1759686226" sldId="557"/>
        </pc:sldMkLst>
        <pc:spChg chg="del">
          <ac:chgData name="Vlad-Costin Musat" userId="b297da41-d022-469d-99f3-b1c86ba895c8" providerId="ADAL" clId="{34342C2D-3AA6-430C-AED9-31ED4E4D1D42}" dt="2023-09-15T09:59:25.638" v="2864" actId="478"/>
          <ac:spMkLst>
            <pc:docMk/>
            <pc:sldMk cId="1759686226" sldId="557"/>
            <ac:spMk id="2" creationId="{D70DE22B-28F9-16DE-8EFD-707A065E7CA1}"/>
          </ac:spMkLst>
        </pc:spChg>
        <pc:spChg chg="add del mod">
          <ac:chgData name="Vlad-Costin Musat" userId="b297da41-d022-469d-99f3-b1c86ba895c8" providerId="ADAL" clId="{34342C2D-3AA6-430C-AED9-31ED4E4D1D42}" dt="2023-09-15T09:59:28.641" v="2866" actId="478"/>
          <ac:spMkLst>
            <pc:docMk/>
            <pc:sldMk cId="1759686226" sldId="557"/>
            <ac:spMk id="10" creationId="{BDDEE0FB-284C-6BF7-DCDB-84960FD64FC6}"/>
          </ac:spMkLst>
        </pc:spChg>
        <pc:picChg chg="del">
          <ac:chgData name="Vlad-Costin Musat" userId="b297da41-d022-469d-99f3-b1c86ba895c8" providerId="ADAL" clId="{34342C2D-3AA6-430C-AED9-31ED4E4D1D42}" dt="2023-09-15T09:59:30.366" v="2868" actId="478"/>
          <ac:picMkLst>
            <pc:docMk/>
            <pc:sldMk cId="1759686226" sldId="557"/>
            <ac:picMk id="9" creationId="{5EFA394D-FD58-2EFF-7D4B-D972E1866772}"/>
          </ac:picMkLst>
        </pc:picChg>
        <pc:picChg chg="del">
          <ac:chgData name="Vlad-Costin Musat" userId="b297da41-d022-469d-99f3-b1c86ba895c8" providerId="ADAL" clId="{34342C2D-3AA6-430C-AED9-31ED4E4D1D42}" dt="2023-09-15T09:59:29.498" v="2867" actId="478"/>
          <ac:picMkLst>
            <pc:docMk/>
            <pc:sldMk cId="1759686226" sldId="557"/>
            <ac:picMk id="11" creationId="{1D2F5A65-A987-E339-4BC5-E9BBADCE5FB1}"/>
          </ac:picMkLst>
        </pc:picChg>
        <pc:picChg chg="add mod">
          <ac:chgData name="Vlad-Costin Musat" userId="b297da41-d022-469d-99f3-b1c86ba895c8" providerId="ADAL" clId="{34342C2D-3AA6-430C-AED9-31ED4E4D1D42}" dt="2023-09-15T10:04:33.263" v="3083" actId="1076"/>
          <ac:picMkLst>
            <pc:docMk/>
            <pc:sldMk cId="1759686226" sldId="557"/>
            <ac:picMk id="13" creationId="{DEAB6E83-A9AC-DC08-F5B2-E9B887D815A7}"/>
          </ac:picMkLst>
        </pc:picChg>
        <pc:picChg chg="add mod">
          <ac:chgData name="Vlad-Costin Musat" userId="b297da41-d022-469d-99f3-b1c86ba895c8" providerId="ADAL" clId="{34342C2D-3AA6-430C-AED9-31ED4E4D1D42}" dt="2023-09-15T10:05:20.813" v="3090" actId="1076"/>
          <ac:picMkLst>
            <pc:docMk/>
            <pc:sldMk cId="1759686226" sldId="557"/>
            <ac:picMk id="15" creationId="{2A1FEF2B-215B-9292-6A80-4FA81281FAA9}"/>
          </ac:picMkLst>
        </pc:picChg>
      </pc:sldChg>
      <pc:sldChg chg="add del">
        <pc:chgData name="Vlad-Costin Musat" userId="b297da41-d022-469d-99f3-b1c86ba895c8" providerId="ADAL" clId="{34342C2D-3AA6-430C-AED9-31ED4E4D1D42}" dt="2023-09-15T09:59:31.878" v="2870"/>
        <pc:sldMkLst>
          <pc:docMk/>
          <pc:sldMk cId="1041007814" sldId="558"/>
        </pc:sldMkLst>
      </pc:sldChg>
      <pc:sldChg chg="addSp delSp modSp new mod">
        <pc:chgData name="Vlad-Costin Musat" userId="b297da41-d022-469d-99f3-b1c86ba895c8" providerId="ADAL" clId="{34342C2D-3AA6-430C-AED9-31ED4E4D1D42}" dt="2023-09-15T17:10:09.363" v="4060" actId="20577"/>
        <pc:sldMkLst>
          <pc:docMk/>
          <pc:sldMk cId="3902680692" sldId="558"/>
        </pc:sldMkLst>
        <pc:spChg chg="del">
          <ac:chgData name="Vlad-Costin Musat" userId="b297da41-d022-469d-99f3-b1c86ba895c8" providerId="ADAL" clId="{34342C2D-3AA6-430C-AED9-31ED4E4D1D42}" dt="2023-09-15T10:23:13.269" v="3118" actId="3680"/>
          <ac:spMkLst>
            <pc:docMk/>
            <pc:sldMk cId="3902680692" sldId="558"/>
            <ac:spMk id="2" creationId="{B79D21D7-25E8-BF79-C339-271ACF9938CA}"/>
          </ac:spMkLst>
        </pc:spChg>
        <pc:spChg chg="del mod">
          <ac:chgData name="Vlad-Costin Musat" userId="b297da41-d022-469d-99f3-b1c86ba895c8" providerId="ADAL" clId="{34342C2D-3AA6-430C-AED9-31ED4E4D1D42}" dt="2023-09-15T10:43:41.098" v="3679" actId="478"/>
          <ac:spMkLst>
            <pc:docMk/>
            <pc:sldMk cId="3902680692" sldId="558"/>
            <ac:spMk id="3" creationId="{4D2FFCD4-333B-5EA5-9A75-4D7A66CE4369}"/>
          </ac:spMkLst>
        </pc:spChg>
        <pc:graphicFrameChg chg="add mod ord modGraphic">
          <ac:chgData name="Vlad-Costin Musat" userId="b297da41-d022-469d-99f3-b1c86ba895c8" providerId="ADAL" clId="{34342C2D-3AA6-430C-AED9-31ED4E4D1D42}" dt="2023-09-15T17:10:09.363" v="4060" actId="20577"/>
          <ac:graphicFrameMkLst>
            <pc:docMk/>
            <pc:sldMk cId="3902680692" sldId="558"/>
            <ac:graphicFrameMk id="7" creationId="{954A2DC3-E5A3-A5D9-903D-247BC7191DE2}"/>
          </ac:graphicFrameMkLst>
        </pc:graphicFrameChg>
        <pc:picChg chg="add mod">
          <ac:chgData name="Vlad-Costin Musat" userId="b297da41-d022-469d-99f3-b1c86ba895c8" providerId="ADAL" clId="{34342C2D-3AA6-430C-AED9-31ED4E4D1D42}" dt="2023-09-15T17:09:11.179" v="4051" actId="14826"/>
          <ac:picMkLst>
            <pc:docMk/>
            <pc:sldMk cId="3902680692" sldId="558"/>
            <ac:picMk id="9" creationId="{2381ABF7-88D0-F007-6AF0-2F79641C7773}"/>
          </ac:picMkLst>
        </pc:picChg>
        <pc:picChg chg="add mod">
          <ac:chgData name="Vlad-Costin Musat" userId="b297da41-d022-469d-99f3-b1c86ba895c8" providerId="ADAL" clId="{34342C2D-3AA6-430C-AED9-31ED4E4D1D42}" dt="2023-09-15T10:41:44.349" v="3661" actId="1076"/>
          <ac:picMkLst>
            <pc:docMk/>
            <pc:sldMk cId="3902680692" sldId="558"/>
            <ac:picMk id="11" creationId="{9A9035CA-8F83-8F7E-6D56-574E3A432B54}"/>
          </ac:picMkLst>
        </pc:picChg>
        <pc:picChg chg="add mod">
          <ac:chgData name="Vlad-Costin Musat" userId="b297da41-d022-469d-99f3-b1c86ba895c8" providerId="ADAL" clId="{34342C2D-3AA6-430C-AED9-31ED4E4D1D42}" dt="2023-09-15T10:42:10.459" v="3669" actId="14100"/>
          <ac:picMkLst>
            <pc:docMk/>
            <pc:sldMk cId="3902680692" sldId="558"/>
            <ac:picMk id="13" creationId="{D76AEE55-DC4B-48AB-255B-0DB679CE7ADB}"/>
          </ac:picMkLst>
        </pc:picChg>
        <pc:picChg chg="add mod">
          <ac:chgData name="Vlad-Costin Musat" userId="b297da41-d022-469d-99f3-b1c86ba895c8" providerId="ADAL" clId="{34342C2D-3AA6-430C-AED9-31ED4E4D1D42}" dt="2023-09-15T11:05:26.249" v="3703" actId="1076"/>
          <ac:picMkLst>
            <pc:docMk/>
            <pc:sldMk cId="3902680692" sldId="558"/>
            <ac:picMk id="15" creationId="{CD5CBAFF-6B2A-B238-2CA3-88B2E9E22A96}"/>
          </ac:picMkLst>
        </pc:picChg>
        <pc:picChg chg="add mod">
          <ac:chgData name="Vlad-Costin Musat" userId="b297da41-d022-469d-99f3-b1c86ba895c8" providerId="ADAL" clId="{34342C2D-3AA6-430C-AED9-31ED4E4D1D42}" dt="2023-09-15T11:05:30.879" v="3710" actId="1036"/>
          <ac:picMkLst>
            <pc:docMk/>
            <pc:sldMk cId="3902680692" sldId="558"/>
            <ac:picMk id="17" creationId="{6259348B-5937-7A9B-AC5E-721A83793D9F}"/>
          </ac:picMkLst>
        </pc:picChg>
        <pc:picChg chg="add del mod">
          <ac:chgData name="Vlad-Costin Musat" userId="b297da41-d022-469d-99f3-b1c86ba895c8" providerId="ADAL" clId="{34342C2D-3AA6-430C-AED9-31ED4E4D1D42}" dt="2023-09-15T17:09:07.781" v="4050" actId="21"/>
          <ac:picMkLst>
            <pc:docMk/>
            <pc:sldMk cId="3902680692" sldId="558"/>
            <ac:picMk id="19" creationId="{BFDBE23A-A9C6-D0C2-E9E4-0B67DE03DFDB}"/>
          </ac:picMkLst>
        </pc:picChg>
      </pc:sldChg>
      <pc:sldChg chg="addSp modSp new mod">
        <pc:chgData name="Vlad-Costin Musat" userId="b297da41-d022-469d-99f3-b1c86ba895c8" providerId="ADAL" clId="{34342C2D-3AA6-430C-AED9-31ED4E4D1D42}" dt="2023-09-15T16:17:02.431" v="4045" actId="20577"/>
        <pc:sldMkLst>
          <pc:docMk/>
          <pc:sldMk cId="3353614957" sldId="559"/>
        </pc:sldMkLst>
        <pc:spChg chg="mod">
          <ac:chgData name="Vlad-Costin Musat" userId="b297da41-d022-469d-99f3-b1c86ba895c8" providerId="ADAL" clId="{34342C2D-3AA6-430C-AED9-31ED4E4D1D42}" dt="2023-09-15T16:17:02.431" v="4045" actId="20577"/>
          <ac:spMkLst>
            <pc:docMk/>
            <pc:sldMk cId="3353614957" sldId="559"/>
            <ac:spMk id="2" creationId="{CA450CA1-A67B-7F61-B42E-B80C75BA0C1D}"/>
          </ac:spMkLst>
        </pc:spChg>
        <pc:spChg chg="mod">
          <ac:chgData name="Vlad-Costin Musat" userId="b297da41-d022-469d-99f3-b1c86ba895c8" providerId="ADAL" clId="{34342C2D-3AA6-430C-AED9-31ED4E4D1D42}" dt="2023-09-15T13:48:32.547" v="3733" actId="20577"/>
          <ac:spMkLst>
            <pc:docMk/>
            <pc:sldMk cId="3353614957" sldId="559"/>
            <ac:spMk id="3" creationId="{8BB158E6-B917-B83A-7915-75A7B67DE464}"/>
          </ac:spMkLst>
        </pc:spChg>
        <pc:picChg chg="add mod">
          <ac:chgData name="Vlad-Costin Musat" userId="b297da41-d022-469d-99f3-b1c86ba895c8" providerId="ADAL" clId="{34342C2D-3AA6-430C-AED9-31ED4E4D1D42}" dt="2023-09-15T14:14:23.091" v="3915" actId="1076"/>
          <ac:picMkLst>
            <pc:docMk/>
            <pc:sldMk cId="3353614957" sldId="559"/>
            <ac:picMk id="8" creationId="{551021A8-8139-578D-0328-865B82344E84}"/>
          </ac:picMkLst>
        </pc:picChg>
      </pc:sldChg>
    </pc:docChg>
  </pc:docChgLst>
  <pc:docChgLst>
    <pc:chgData name="Vlad-Costin Musat" userId="S::jesu4222@ox.ac.uk::b297da41-d022-469d-99f3-b1c86ba895c8" providerId="AD" clId="Web-{E26E9614-2187-3A8A-0937-83631A7E0B1B}"/>
    <pc:docChg chg="modSld">
      <pc:chgData name="Vlad-Costin Musat" userId="S::jesu4222@ox.ac.uk::b297da41-d022-469d-99f3-b1c86ba895c8" providerId="AD" clId="Web-{E26E9614-2187-3A8A-0937-83631A7E0B1B}" dt="2023-09-26T15:09:32.022" v="1" actId="1076"/>
      <pc:docMkLst>
        <pc:docMk/>
      </pc:docMkLst>
      <pc:sldChg chg="addSp modSp">
        <pc:chgData name="Vlad-Costin Musat" userId="S::jesu4222@ox.ac.uk::b297da41-d022-469d-99f3-b1c86ba895c8" providerId="AD" clId="Web-{E26E9614-2187-3A8A-0937-83631A7E0B1B}" dt="2023-09-26T15:09:32.022" v="1" actId="1076"/>
        <pc:sldMkLst>
          <pc:docMk/>
          <pc:sldMk cId="3671836818" sldId="626"/>
        </pc:sldMkLst>
        <pc:spChg chg="add mod">
          <ac:chgData name="Vlad-Costin Musat" userId="S::jesu4222@ox.ac.uk::b297da41-d022-469d-99f3-b1c86ba895c8" providerId="AD" clId="Web-{E26E9614-2187-3A8A-0937-83631A7E0B1B}" dt="2023-09-26T15:09:32.022" v="1" actId="1076"/>
          <ac:spMkLst>
            <pc:docMk/>
            <pc:sldMk cId="3671836818" sldId="626"/>
            <ac:spMk id="5" creationId="{8513327C-CE70-6974-E7FA-2DD90C1F34AC}"/>
          </ac:spMkLst>
        </pc:spChg>
      </pc:sldChg>
    </pc:docChg>
  </pc:docChgLst>
  <pc:docChgLst>
    <pc:chgData name="Vlad-Costin Musat" userId="b297da41-d022-469d-99f3-b1c86ba895c8" providerId="ADAL" clId="{A81FC1C3-A4F4-4F37-BE1D-298F8345A1B8}"/>
    <pc:docChg chg="undo redo custSel addSld delSld modSld sldOrd modMainMaster">
      <pc:chgData name="Vlad-Costin Musat" userId="b297da41-d022-469d-99f3-b1c86ba895c8" providerId="ADAL" clId="{A81FC1C3-A4F4-4F37-BE1D-298F8345A1B8}" dt="2023-07-14T07:02:11.139" v="15299" actId="1076"/>
      <pc:docMkLst>
        <pc:docMk/>
      </pc:docMkLst>
      <pc:sldChg chg="addSp modSp mod">
        <pc:chgData name="Vlad-Costin Musat" userId="b297da41-d022-469d-99f3-b1c86ba895c8" providerId="ADAL" clId="{A81FC1C3-A4F4-4F37-BE1D-298F8345A1B8}" dt="2023-07-13T14:15:05.018" v="14862" actId="1076"/>
        <pc:sldMkLst>
          <pc:docMk/>
          <pc:sldMk cId="2159943940" sldId="259"/>
        </pc:sldMkLst>
        <pc:spChg chg="mod">
          <ac:chgData name="Vlad-Costin Musat" userId="b297da41-d022-469d-99f3-b1c86ba895c8" providerId="ADAL" clId="{A81FC1C3-A4F4-4F37-BE1D-298F8345A1B8}" dt="2023-07-11T13:39:01.557" v="11009"/>
          <ac:spMkLst>
            <pc:docMk/>
            <pc:sldMk cId="2159943940" sldId="259"/>
            <ac:spMk id="2" creationId="{CB6E51C5-3272-6249-822A-715EFFE0DFFD}"/>
          </ac:spMkLst>
        </pc:spChg>
        <pc:spChg chg="mod">
          <ac:chgData name="Vlad-Costin Musat" userId="b297da41-d022-469d-99f3-b1c86ba895c8" providerId="ADAL" clId="{A81FC1C3-A4F4-4F37-BE1D-298F8345A1B8}" dt="2023-07-11T13:39:14.792" v="11021" actId="20577"/>
          <ac:spMkLst>
            <pc:docMk/>
            <pc:sldMk cId="2159943940" sldId="259"/>
            <ac:spMk id="3" creationId="{BB999459-0238-C64F-8F4D-7EA35945354F}"/>
          </ac:spMkLst>
        </pc:spChg>
        <pc:picChg chg="add mod">
          <ac:chgData name="Vlad-Costin Musat" userId="b297da41-d022-469d-99f3-b1c86ba895c8" providerId="ADAL" clId="{A81FC1C3-A4F4-4F37-BE1D-298F8345A1B8}" dt="2023-07-13T14:15:05.018" v="14862" actId="1076"/>
          <ac:picMkLst>
            <pc:docMk/>
            <pc:sldMk cId="2159943940" sldId="259"/>
            <ac:picMk id="5" creationId="{0929F4DA-5846-AB98-0DBA-42B302F4C47D}"/>
          </ac:picMkLst>
        </pc:picChg>
        <pc:picChg chg="add mod">
          <ac:chgData name="Vlad-Costin Musat" userId="b297da41-d022-469d-99f3-b1c86ba895c8" providerId="ADAL" clId="{A81FC1C3-A4F4-4F37-BE1D-298F8345A1B8}" dt="2023-07-13T14:15:05.018" v="14862" actId="1076"/>
          <ac:picMkLst>
            <pc:docMk/>
            <pc:sldMk cId="2159943940" sldId="259"/>
            <ac:picMk id="6" creationId="{36E041B3-5706-C2C5-FC32-81F77EDA9C7C}"/>
          </ac:picMkLst>
        </pc:picChg>
      </pc:sldChg>
      <pc:sldChg chg="del">
        <pc:chgData name="Vlad-Costin Musat" userId="b297da41-d022-469d-99f3-b1c86ba895c8" providerId="ADAL" clId="{A81FC1C3-A4F4-4F37-BE1D-298F8345A1B8}" dt="2023-07-10T15:06:19.361" v="3241" actId="47"/>
        <pc:sldMkLst>
          <pc:docMk/>
          <pc:sldMk cId="556349912" sldId="549"/>
        </pc:sldMkLst>
      </pc:sldChg>
      <pc:sldChg chg="del">
        <pc:chgData name="Vlad-Costin Musat" userId="b297da41-d022-469d-99f3-b1c86ba895c8" providerId="ADAL" clId="{A81FC1C3-A4F4-4F37-BE1D-298F8345A1B8}" dt="2023-07-10T13:59:04.119" v="1672" actId="47"/>
        <pc:sldMkLst>
          <pc:docMk/>
          <pc:sldMk cId="1012229475" sldId="551"/>
        </pc:sldMkLst>
      </pc:sldChg>
      <pc:sldChg chg="del">
        <pc:chgData name="Vlad-Costin Musat" userId="b297da41-d022-469d-99f3-b1c86ba895c8" providerId="ADAL" clId="{A81FC1C3-A4F4-4F37-BE1D-298F8345A1B8}" dt="2023-07-10T13:04:46.642" v="4" actId="47"/>
        <pc:sldMkLst>
          <pc:docMk/>
          <pc:sldMk cId="1796632765" sldId="552"/>
        </pc:sldMkLst>
      </pc:sldChg>
      <pc:sldChg chg="del">
        <pc:chgData name="Vlad-Costin Musat" userId="b297da41-d022-469d-99f3-b1c86ba895c8" providerId="ADAL" clId="{A81FC1C3-A4F4-4F37-BE1D-298F8345A1B8}" dt="2023-07-10T13:04:46.642" v="4" actId="47"/>
        <pc:sldMkLst>
          <pc:docMk/>
          <pc:sldMk cId="3647627158" sldId="554"/>
        </pc:sldMkLst>
      </pc:sldChg>
      <pc:sldChg chg="del">
        <pc:chgData name="Vlad-Costin Musat" userId="b297da41-d022-469d-99f3-b1c86ba895c8" providerId="ADAL" clId="{A81FC1C3-A4F4-4F37-BE1D-298F8345A1B8}" dt="2023-07-10T13:04:46.642" v="4" actId="47"/>
        <pc:sldMkLst>
          <pc:docMk/>
          <pc:sldMk cId="755002737" sldId="557"/>
        </pc:sldMkLst>
      </pc:sldChg>
      <pc:sldChg chg="del">
        <pc:chgData name="Vlad-Costin Musat" userId="b297da41-d022-469d-99f3-b1c86ba895c8" providerId="ADAL" clId="{A81FC1C3-A4F4-4F37-BE1D-298F8345A1B8}" dt="2023-07-10T13:04:46.642" v="4" actId="47"/>
        <pc:sldMkLst>
          <pc:docMk/>
          <pc:sldMk cId="1224687570" sldId="558"/>
        </pc:sldMkLst>
      </pc:sldChg>
      <pc:sldChg chg="addSp delSp modSp mod">
        <pc:chgData name="Vlad-Costin Musat" userId="b297da41-d022-469d-99f3-b1c86ba895c8" providerId="ADAL" clId="{A81FC1C3-A4F4-4F37-BE1D-298F8345A1B8}" dt="2023-07-13T14:55:54.454" v="15037" actId="1076"/>
        <pc:sldMkLst>
          <pc:docMk/>
          <pc:sldMk cId="1965297912" sldId="565"/>
        </pc:sldMkLst>
        <pc:spChg chg="add mod">
          <ac:chgData name="Vlad-Costin Musat" userId="b297da41-d022-469d-99f3-b1c86ba895c8" providerId="ADAL" clId="{A81FC1C3-A4F4-4F37-BE1D-298F8345A1B8}" dt="2023-07-13T08:22:06.381" v="12696" actId="14100"/>
          <ac:spMkLst>
            <pc:docMk/>
            <pc:sldMk cId="1965297912" sldId="565"/>
            <ac:spMk id="2" creationId="{8585AA84-5A12-A02A-7EC9-395EA92E77D7}"/>
          </ac:spMkLst>
        </pc:spChg>
        <pc:spChg chg="mod">
          <ac:chgData name="Vlad-Costin Musat" userId="b297da41-d022-469d-99f3-b1c86ba895c8" providerId="ADAL" clId="{A81FC1C3-A4F4-4F37-BE1D-298F8345A1B8}" dt="2023-07-10T14:53:19.545" v="2978" actId="20577"/>
          <ac:spMkLst>
            <pc:docMk/>
            <pc:sldMk cId="1965297912" sldId="565"/>
            <ac:spMk id="3" creationId="{192CC5D1-7FE7-DFE6-E2EA-A0DF28F08F4E}"/>
          </ac:spMkLst>
        </pc:spChg>
        <pc:spChg chg="add mod">
          <ac:chgData name="Vlad-Costin Musat" userId="b297da41-d022-469d-99f3-b1c86ba895c8" providerId="ADAL" clId="{A81FC1C3-A4F4-4F37-BE1D-298F8345A1B8}" dt="2023-07-13T14:55:54.454" v="15037" actId="1076"/>
          <ac:spMkLst>
            <pc:docMk/>
            <pc:sldMk cId="1965297912" sldId="565"/>
            <ac:spMk id="7" creationId="{7A519C4D-5D19-8E82-6B32-3B661351084A}"/>
          </ac:spMkLst>
        </pc:spChg>
        <pc:graphicFrameChg chg="add del mod">
          <ac:chgData name="Vlad-Costin Musat" userId="b297da41-d022-469d-99f3-b1c86ba895c8" providerId="ADAL" clId="{A81FC1C3-A4F4-4F37-BE1D-298F8345A1B8}" dt="2023-07-12T08:19:44.051" v="11743" actId="478"/>
          <ac:graphicFrameMkLst>
            <pc:docMk/>
            <pc:sldMk cId="1965297912" sldId="565"/>
            <ac:graphicFrameMk id="2" creationId="{BD6E78DD-E5EA-C072-D9B2-2754E744E17B}"/>
          </ac:graphicFrameMkLst>
        </pc:graphicFrameChg>
        <pc:graphicFrameChg chg="add del mod">
          <ac:chgData name="Vlad-Costin Musat" userId="b297da41-d022-469d-99f3-b1c86ba895c8" providerId="ADAL" clId="{A81FC1C3-A4F4-4F37-BE1D-298F8345A1B8}" dt="2023-07-12T08:19:44.051" v="11743" actId="478"/>
          <ac:graphicFrameMkLst>
            <pc:docMk/>
            <pc:sldMk cId="1965297912" sldId="565"/>
            <ac:graphicFrameMk id="7" creationId="{01940D4C-3410-9C38-7E81-20FE51AF84B8}"/>
          </ac:graphicFrameMkLst>
        </pc:graphicFrameChg>
        <pc:graphicFrameChg chg="add mod modGraphic">
          <ac:chgData name="Vlad-Costin Musat" userId="b297da41-d022-469d-99f3-b1c86ba895c8" providerId="ADAL" clId="{A81FC1C3-A4F4-4F37-BE1D-298F8345A1B8}" dt="2023-07-13T09:04:27.132" v="13076"/>
          <ac:graphicFrameMkLst>
            <pc:docMk/>
            <pc:sldMk cId="1965297912" sldId="565"/>
            <ac:graphicFrameMk id="8" creationId="{2A88CA26-482C-F3C0-370C-9D54031F655E}"/>
          </ac:graphicFrameMkLst>
        </pc:graphicFrameChg>
        <pc:graphicFrameChg chg="del modGraphic">
          <ac:chgData name="Vlad-Costin Musat" userId="b297da41-d022-469d-99f3-b1c86ba895c8" providerId="ADAL" clId="{A81FC1C3-A4F4-4F37-BE1D-298F8345A1B8}" dt="2023-07-12T08:19:46.773" v="11744" actId="478"/>
          <ac:graphicFrameMkLst>
            <pc:docMk/>
            <pc:sldMk cId="1965297912" sldId="565"/>
            <ac:graphicFrameMk id="9" creationId="{87B88E42-3071-9FA7-833C-564A32CC0373}"/>
          </ac:graphicFrameMkLst>
        </pc:graphicFrameChg>
        <pc:graphicFrameChg chg="add mod modGraphic">
          <ac:chgData name="Vlad-Costin Musat" userId="b297da41-d022-469d-99f3-b1c86ba895c8" providerId="ADAL" clId="{A81FC1C3-A4F4-4F37-BE1D-298F8345A1B8}" dt="2023-07-13T09:04:52.039" v="13079"/>
          <ac:graphicFrameMkLst>
            <pc:docMk/>
            <pc:sldMk cId="1965297912" sldId="565"/>
            <ac:graphicFrameMk id="10" creationId="{D03F78D9-FB31-867E-EF6A-07D314A2123F}"/>
          </ac:graphicFrameMkLst>
        </pc:graphicFrameChg>
        <pc:graphicFrameChg chg="del mod modGraphic">
          <ac:chgData name="Vlad-Costin Musat" userId="b297da41-d022-469d-99f3-b1c86ba895c8" providerId="ADAL" clId="{A81FC1C3-A4F4-4F37-BE1D-298F8345A1B8}" dt="2023-07-12T08:19:46.773" v="11744" actId="478"/>
          <ac:graphicFrameMkLst>
            <pc:docMk/>
            <pc:sldMk cId="1965297912" sldId="565"/>
            <ac:graphicFrameMk id="30" creationId="{8A5808F3-5A8F-C30E-F829-44E82FDAB8DA}"/>
          </ac:graphicFrameMkLst>
        </pc:graphicFrameChg>
      </pc:sldChg>
      <pc:sldChg chg="addSp delSp modSp mod">
        <pc:chgData name="Vlad-Costin Musat" userId="b297da41-d022-469d-99f3-b1c86ba895c8" providerId="ADAL" clId="{A81FC1C3-A4F4-4F37-BE1D-298F8345A1B8}" dt="2023-07-13T11:20:05.577" v="13553" actId="1076"/>
        <pc:sldMkLst>
          <pc:docMk/>
          <pc:sldMk cId="960384087" sldId="566"/>
        </pc:sldMkLst>
        <pc:spChg chg="mod">
          <ac:chgData name="Vlad-Costin Musat" userId="b297da41-d022-469d-99f3-b1c86ba895c8" providerId="ADAL" clId="{A81FC1C3-A4F4-4F37-BE1D-298F8345A1B8}" dt="2023-07-11T13:40:19.270" v="11093" actId="20577"/>
          <ac:spMkLst>
            <pc:docMk/>
            <pc:sldMk cId="960384087" sldId="566"/>
            <ac:spMk id="5" creationId="{DA9A0951-7581-84F1-F15C-88B817C6A62E}"/>
          </ac:spMkLst>
        </pc:spChg>
        <pc:spChg chg="del">
          <ac:chgData name="Vlad-Costin Musat" userId="b297da41-d022-469d-99f3-b1c86ba895c8" providerId="ADAL" clId="{A81FC1C3-A4F4-4F37-BE1D-298F8345A1B8}" dt="2023-07-10T13:04:32.141" v="0" actId="478"/>
          <ac:spMkLst>
            <pc:docMk/>
            <pc:sldMk cId="960384087" sldId="566"/>
            <ac:spMk id="8" creationId="{7F533958-14EF-B28A-DEB9-EB24AEEF2AA8}"/>
          </ac:spMkLst>
        </pc:spChg>
        <pc:spChg chg="add mod">
          <ac:chgData name="Vlad-Costin Musat" userId="b297da41-d022-469d-99f3-b1c86ba895c8" providerId="ADAL" clId="{A81FC1C3-A4F4-4F37-BE1D-298F8345A1B8}" dt="2023-07-10T13:10:00.365" v="78" actId="404"/>
          <ac:spMkLst>
            <pc:docMk/>
            <pc:sldMk cId="960384087" sldId="566"/>
            <ac:spMk id="10" creationId="{E96D991C-D376-1B45-85F9-62F60369781C}"/>
          </ac:spMkLst>
        </pc:spChg>
        <pc:spChg chg="del">
          <ac:chgData name="Vlad-Costin Musat" userId="b297da41-d022-469d-99f3-b1c86ba895c8" providerId="ADAL" clId="{A81FC1C3-A4F4-4F37-BE1D-298F8345A1B8}" dt="2023-07-10T13:04:32.141" v="0" actId="478"/>
          <ac:spMkLst>
            <pc:docMk/>
            <pc:sldMk cId="960384087" sldId="566"/>
            <ac:spMk id="17" creationId="{83FA6443-8D46-306A-AA4A-898E3755E114}"/>
          </ac:spMkLst>
        </pc:spChg>
        <pc:spChg chg="add mod">
          <ac:chgData name="Vlad-Costin Musat" userId="b297da41-d022-469d-99f3-b1c86ba895c8" providerId="ADAL" clId="{A81FC1C3-A4F4-4F37-BE1D-298F8345A1B8}" dt="2023-07-10T13:09:23.416" v="67" actId="1076"/>
          <ac:spMkLst>
            <pc:docMk/>
            <pc:sldMk cId="960384087" sldId="566"/>
            <ac:spMk id="18" creationId="{C9AFF591-FFD8-849A-BFE7-E60952231809}"/>
          </ac:spMkLst>
        </pc:spChg>
        <pc:spChg chg="add del">
          <ac:chgData name="Vlad-Costin Musat" userId="b297da41-d022-469d-99f3-b1c86ba895c8" providerId="ADAL" clId="{A81FC1C3-A4F4-4F37-BE1D-298F8345A1B8}" dt="2023-07-10T13:33:46.537" v="1104" actId="21"/>
          <ac:spMkLst>
            <pc:docMk/>
            <pc:sldMk cId="960384087" sldId="566"/>
            <ac:spMk id="19" creationId="{62F5AC4A-B3F2-0C89-91BC-64CD2916EDDB}"/>
          </ac:spMkLst>
        </pc:spChg>
        <pc:graphicFrameChg chg="mod modGraphic">
          <ac:chgData name="Vlad-Costin Musat" userId="b297da41-d022-469d-99f3-b1c86ba895c8" providerId="ADAL" clId="{A81FC1C3-A4F4-4F37-BE1D-298F8345A1B8}" dt="2023-07-10T13:10:19.814" v="81" actId="58"/>
          <ac:graphicFrameMkLst>
            <pc:docMk/>
            <pc:sldMk cId="960384087" sldId="566"/>
            <ac:graphicFrameMk id="21" creationId="{5A2A4061-F412-4CE2-A9D1-1EF9A9A651F1}"/>
          </ac:graphicFrameMkLst>
        </pc:graphicFrameChg>
        <pc:picChg chg="add mod">
          <ac:chgData name="Vlad-Costin Musat" userId="b297da41-d022-469d-99f3-b1c86ba895c8" providerId="ADAL" clId="{A81FC1C3-A4F4-4F37-BE1D-298F8345A1B8}" dt="2023-07-13T08:43:49.373" v="12722" actId="1076"/>
          <ac:picMkLst>
            <pc:docMk/>
            <pc:sldMk cId="960384087" sldId="566"/>
            <ac:picMk id="2" creationId="{149EFF96-CAA2-77B1-5123-3B844F6166F0}"/>
          </ac:picMkLst>
        </pc:picChg>
        <pc:picChg chg="mod">
          <ac:chgData name="Vlad-Costin Musat" userId="b297da41-d022-469d-99f3-b1c86ba895c8" providerId="ADAL" clId="{A81FC1C3-A4F4-4F37-BE1D-298F8345A1B8}" dt="2023-07-13T11:20:05.577" v="13553" actId="1076"/>
          <ac:picMkLst>
            <pc:docMk/>
            <pc:sldMk cId="960384087" sldId="566"/>
            <ac:picMk id="7" creationId="{375E8C4D-5FE3-8C9D-CC3E-44E7D3C32045}"/>
          </ac:picMkLst>
        </pc:picChg>
        <pc:picChg chg="del">
          <ac:chgData name="Vlad-Costin Musat" userId="b297da41-d022-469d-99f3-b1c86ba895c8" providerId="ADAL" clId="{A81FC1C3-A4F4-4F37-BE1D-298F8345A1B8}" dt="2023-07-10T13:04:32.141" v="0" actId="478"/>
          <ac:picMkLst>
            <pc:docMk/>
            <pc:sldMk cId="960384087" sldId="566"/>
            <ac:picMk id="12" creationId="{51710B6A-04D8-0001-101D-69CF0B777F12}"/>
          </ac:picMkLst>
        </pc:picChg>
        <pc:picChg chg="add del mod">
          <ac:chgData name="Vlad-Costin Musat" userId="b297da41-d022-469d-99f3-b1c86ba895c8" providerId="ADAL" clId="{A81FC1C3-A4F4-4F37-BE1D-298F8345A1B8}" dt="2023-07-10T13:57:40.183" v="1635" actId="21"/>
          <ac:picMkLst>
            <pc:docMk/>
            <pc:sldMk cId="960384087" sldId="566"/>
            <ac:picMk id="13" creationId="{C558B0DB-E325-62F5-FC50-B719362EAA0C}"/>
          </ac:picMkLst>
        </pc:picChg>
        <pc:picChg chg="add mod">
          <ac:chgData name="Vlad-Costin Musat" userId="b297da41-d022-469d-99f3-b1c86ba895c8" providerId="ADAL" clId="{A81FC1C3-A4F4-4F37-BE1D-298F8345A1B8}" dt="2023-07-10T13:09:32.768" v="69" actId="1076"/>
          <ac:picMkLst>
            <pc:docMk/>
            <pc:sldMk cId="960384087" sldId="566"/>
            <ac:picMk id="15" creationId="{1053A8C8-707B-B664-444E-6CDD64AAF839}"/>
          </ac:picMkLst>
        </pc:picChg>
        <pc:picChg chg="add del mod">
          <ac:chgData name="Vlad-Costin Musat" userId="b297da41-d022-469d-99f3-b1c86ba895c8" providerId="ADAL" clId="{A81FC1C3-A4F4-4F37-BE1D-298F8345A1B8}" dt="2023-07-10T13:07:31.217" v="31" actId="478"/>
          <ac:picMkLst>
            <pc:docMk/>
            <pc:sldMk cId="960384087" sldId="566"/>
            <ac:picMk id="16" creationId="{C33FF158-482A-DEF8-C417-D715A9422CB5}"/>
          </ac:picMkLst>
        </pc:picChg>
        <pc:picChg chg="add del mod">
          <ac:chgData name="Vlad-Costin Musat" userId="b297da41-d022-469d-99f3-b1c86ba895c8" providerId="ADAL" clId="{A81FC1C3-A4F4-4F37-BE1D-298F8345A1B8}" dt="2023-07-13T08:43:37.280" v="12718" actId="478"/>
          <ac:picMkLst>
            <pc:docMk/>
            <pc:sldMk cId="960384087" sldId="566"/>
            <ac:picMk id="20" creationId="{2C41C6C8-1393-E2BC-050C-C39059A3398B}"/>
          </ac:picMkLst>
        </pc:picChg>
        <pc:cxnChg chg="del">
          <ac:chgData name="Vlad-Costin Musat" userId="b297da41-d022-469d-99f3-b1c86ba895c8" providerId="ADAL" clId="{A81FC1C3-A4F4-4F37-BE1D-298F8345A1B8}" dt="2023-07-10T13:04:32.141" v="0" actId="478"/>
          <ac:cxnSpMkLst>
            <pc:docMk/>
            <pc:sldMk cId="960384087" sldId="566"/>
            <ac:cxnSpMk id="2" creationId="{EC6229F6-867D-B341-92C8-459AAD82AFAA}"/>
          </ac:cxnSpMkLst>
        </pc:cxnChg>
        <pc:cxnChg chg="del">
          <ac:chgData name="Vlad-Costin Musat" userId="b297da41-d022-469d-99f3-b1c86ba895c8" providerId="ADAL" clId="{A81FC1C3-A4F4-4F37-BE1D-298F8345A1B8}" dt="2023-07-10T13:04:32.141" v="0" actId="478"/>
          <ac:cxnSpMkLst>
            <pc:docMk/>
            <pc:sldMk cId="960384087" sldId="566"/>
            <ac:cxnSpMk id="14" creationId="{3BF9752E-C7C5-0B7E-08AA-213287A7F2A2}"/>
          </ac:cxnSpMkLst>
        </pc:cxnChg>
      </pc:sldChg>
      <pc:sldChg chg="ord">
        <pc:chgData name="Vlad-Costin Musat" userId="b297da41-d022-469d-99f3-b1c86ba895c8" providerId="ADAL" clId="{A81FC1C3-A4F4-4F37-BE1D-298F8345A1B8}" dt="2023-07-10T14:02:30.892" v="1850"/>
        <pc:sldMkLst>
          <pc:docMk/>
          <pc:sldMk cId="1884768116" sldId="567"/>
        </pc:sldMkLst>
      </pc:sldChg>
      <pc:sldChg chg="addSp delSp modSp add del mod ord">
        <pc:chgData name="Vlad-Costin Musat" userId="b297da41-d022-469d-99f3-b1c86ba895c8" providerId="ADAL" clId="{A81FC1C3-A4F4-4F37-BE1D-298F8345A1B8}" dt="2023-07-12T16:03:40.203" v="12618" actId="47"/>
        <pc:sldMkLst>
          <pc:docMk/>
          <pc:sldMk cId="191171113" sldId="571"/>
        </pc:sldMkLst>
        <pc:spChg chg="mod">
          <ac:chgData name="Vlad-Costin Musat" userId="b297da41-d022-469d-99f3-b1c86ba895c8" providerId="ADAL" clId="{A81FC1C3-A4F4-4F37-BE1D-298F8345A1B8}" dt="2023-07-12T12:36:28.051" v="12270" actId="20577"/>
          <ac:spMkLst>
            <pc:docMk/>
            <pc:sldMk cId="191171113" sldId="571"/>
            <ac:spMk id="3" creationId="{830CD7E9-2D0C-F5E7-EE32-DF1B89718774}"/>
          </ac:spMkLst>
        </pc:spChg>
        <pc:spChg chg="del">
          <ac:chgData name="Vlad-Costin Musat" userId="b297da41-d022-469d-99f3-b1c86ba895c8" providerId="ADAL" clId="{A81FC1C3-A4F4-4F37-BE1D-298F8345A1B8}" dt="2023-07-11T10:23:12.441" v="6366" actId="478"/>
          <ac:spMkLst>
            <pc:docMk/>
            <pc:sldMk cId="191171113" sldId="571"/>
            <ac:spMk id="9" creationId="{FC4769B3-4D7B-A201-FC9C-0555C0633E9E}"/>
          </ac:spMkLst>
        </pc:spChg>
        <pc:spChg chg="del">
          <ac:chgData name="Vlad-Costin Musat" userId="b297da41-d022-469d-99f3-b1c86ba895c8" providerId="ADAL" clId="{A81FC1C3-A4F4-4F37-BE1D-298F8345A1B8}" dt="2023-07-11T10:23:12.441" v="6366" actId="478"/>
          <ac:spMkLst>
            <pc:docMk/>
            <pc:sldMk cId="191171113" sldId="571"/>
            <ac:spMk id="14" creationId="{5DAAF342-8EE5-F8C8-75A7-2A565183C017}"/>
          </ac:spMkLst>
        </pc:spChg>
        <pc:spChg chg="del">
          <ac:chgData name="Vlad-Costin Musat" userId="b297da41-d022-469d-99f3-b1c86ba895c8" providerId="ADAL" clId="{A81FC1C3-A4F4-4F37-BE1D-298F8345A1B8}" dt="2023-07-11T10:23:12.441" v="6366" actId="478"/>
          <ac:spMkLst>
            <pc:docMk/>
            <pc:sldMk cId="191171113" sldId="571"/>
            <ac:spMk id="16" creationId="{FDCB213E-B8B3-9A18-D690-A3C0F27A46FE}"/>
          </ac:spMkLst>
        </pc:spChg>
        <pc:spChg chg="add del mod">
          <ac:chgData name="Vlad-Costin Musat" userId="b297da41-d022-469d-99f3-b1c86ba895c8" providerId="ADAL" clId="{A81FC1C3-A4F4-4F37-BE1D-298F8345A1B8}" dt="2023-07-11T10:23:16.118" v="6367" actId="478"/>
          <ac:spMkLst>
            <pc:docMk/>
            <pc:sldMk cId="191171113" sldId="571"/>
            <ac:spMk id="17" creationId="{144AA060-AC7D-3C49-F6BA-B2A56CF76CC8}"/>
          </ac:spMkLst>
        </pc:spChg>
        <pc:spChg chg="add mod">
          <ac:chgData name="Vlad-Costin Musat" userId="b297da41-d022-469d-99f3-b1c86ba895c8" providerId="ADAL" clId="{A81FC1C3-A4F4-4F37-BE1D-298F8345A1B8}" dt="2023-07-11T10:23:17.659" v="6368"/>
          <ac:spMkLst>
            <pc:docMk/>
            <pc:sldMk cId="191171113" sldId="571"/>
            <ac:spMk id="19" creationId="{235CF4AB-88F3-E18C-11F1-A9DB5DDDF31F}"/>
          </ac:spMkLst>
        </pc:spChg>
        <pc:spChg chg="add mod">
          <ac:chgData name="Vlad-Costin Musat" userId="b297da41-d022-469d-99f3-b1c86ba895c8" providerId="ADAL" clId="{A81FC1C3-A4F4-4F37-BE1D-298F8345A1B8}" dt="2023-07-11T10:23:17.659" v="6368"/>
          <ac:spMkLst>
            <pc:docMk/>
            <pc:sldMk cId="191171113" sldId="571"/>
            <ac:spMk id="20" creationId="{6F8EBF5D-9E94-1266-23E9-F2F03CF5B3A0}"/>
          </ac:spMkLst>
        </pc:spChg>
        <pc:spChg chg="add mod">
          <ac:chgData name="Vlad-Costin Musat" userId="b297da41-d022-469d-99f3-b1c86ba895c8" providerId="ADAL" clId="{A81FC1C3-A4F4-4F37-BE1D-298F8345A1B8}" dt="2023-07-11T10:23:17.659" v="6368"/>
          <ac:spMkLst>
            <pc:docMk/>
            <pc:sldMk cId="191171113" sldId="571"/>
            <ac:spMk id="21" creationId="{A7E64C89-EE3D-83A1-3784-A60D3291CC6B}"/>
          </ac:spMkLst>
        </pc:spChg>
        <pc:spChg chg="add mod">
          <ac:chgData name="Vlad-Costin Musat" userId="b297da41-d022-469d-99f3-b1c86ba895c8" providerId="ADAL" clId="{A81FC1C3-A4F4-4F37-BE1D-298F8345A1B8}" dt="2023-07-11T10:23:17.659" v="6368"/>
          <ac:spMkLst>
            <pc:docMk/>
            <pc:sldMk cId="191171113" sldId="571"/>
            <ac:spMk id="22" creationId="{D2F78051-8E09-43F3-6B84-F8BDD1B7A076}"/>
          </ac:spMkLst>
        </pc:spChg>
        <pc:spChg chg="add mod">
          <ac:chgData name="Vlad-Costin Musat" userId="b297da41-d022-469d-99f3-b1c86ba895c8" providerId="ADAL" clId="{A81FC1C3-A4F4-4F37-BE1D-298F8345A1B8}" dt="2023-07-11T10:23:17.659" v="6368"/>
          <ac:spMkLst>
            <pc:docMk/>
            <pc:sldMk cId="191171113" sldId="571"/>
            <ac:spMk id="23" creationId="{87FFA9DC-C7B7-6526-81E6-4BE3FDF76821}"/>
          </ac:spMkLst>
        </pc:spChg>
        <pc:spChg chg="add mod">
          <ac:chgData name="Vlad-Costin Musat" userId="b297da41-d022-469d-99f3-b1c86ba895c8" providerId="ADAL" clId="{A81FC1C3-A4F4-4F37-BE1D-298F8345A1B8}" dt="2023-07-11T10:23:17.659" v="6368"/>
          <ac:spMkLst>
            <pc:docMk/>
            <pc:sldMk cId="191171113" sldId="571"/>
            <ac:spMk id="24" creationId="{C891F740-7842-B57A-7867-D254707ADD25}"/>
          </ac:spMkLst>
        </pc:spChg>
        <pc:spChg chg="add mod">
          <ac:chgData name="Vlad-Costin Musat" userId="b297da41-d022-469d-99f3-b1c86ba895c8" providerId="ADAL" clId="{A81FC1C3-A4F4-4F37-BE1D-298F8345A1B8}" dt="2023-07-11T10:23:17.659" v="6368"/>
          <ac:spMkLst>
            <pc:docMk/>
            <pc:sldMk cId="191171113" sldId="571"/>
            <ac:spMk id="25" creationId="{FC891E7A-B435-7169-2980-5D84ED095CAD}"/>
          </ac:spMkLst>
        </pc:spChg>
        <pc:spChg chg="add mod">
          <ac:chgData name="Vlad-Costin Musat" userId="b297da41-d022-469d-99f3-b1c86ba895c8" providerId="ADAL" clId="{A81FC1C3-A4F4-4F37-BE1D-298F8345A1B8}" dt="2023-07-11T10:23:17.659" v="6368"/>
          <ac:spMkLst>
            <pc:docMk/>
            <pc:sldMk cId="191171113" sldId="571"/>
            <ac:spMk id="26" creationId="{94E003D2-114F-98AF-CD3C-9235E5B1D58C}"/>
          </ac:spMkLst>
        </pc:spChg>
        <pc:spChg chg="add del mod">
          <ac:chgData name="Vlad-Costin Musat" userId="b297da41-d022-469d-99f3-b1c86ba895c8" providerId="ADAL" clId="{A81FC1C3-A4F4-4F37-BE1D-298F8345A1B8}" dt="2023-07-12T12:39:43.970" v="12325" actId="478"/>
          <ac:spMkLst>
            <pc:docMk/>
            <pc:sldMk cId="191171113" sldId="571"/>
            <ac:spMk id="27" creationId="{07FF4F80-2C4C-6250-531C-B09E7F1073A0}"/>
          </ac:spMkLst>
        </pc:spChg>
        <pc:spChg chg="add mod">
          <ac:chgData name="Vlad-Costin Musat" userId="b297da41-d022-469d-99f3-b1c86ba895c8" providerId="ADAL" clId="{A81FC1C3-A4F4-4F37-BE1D-298F8345A1B8}" dt="2023-07-11T10:23:17.659" v="6368"/>
          <ac:spMkLst>
            <pc:docMk/>
            <pc:sldMk cId="191171113" sldId="571"/>
            <ac:spMk id="28" creationId="{0BAC3A4F-F308-899C-43EF-E3654C185C43}"/>
          </ac:spMkLst>
        </pc:spChg>
        <pc:spChg chg="add del mod">
          <ac:chgData name="Vlad-Costin Musat" userId="b297da41-d022-469d-99f3-b1c86ba895c8" providerId="ADAL" clId="{A81FC1C3-A4F4-4F37-BE1D-298F8345A1B8}" dt="2023-07-12T12:39:49.103" v="12326" actId="478"/>
          <ac:spMkLst>
            <pc:docMk/>
            <pc:sldMk cId="191171113" sldId="571"/>
            <ac:spMk id="29" creationId="{5422E40F-5FAD-FD68-B545-D94E0AF94BC6}"/>
          </ac:spMkLst>
        </pc:spChg>
        <pc:spChg chg="add mod">
          <ac:chgData name="Vlad-Costin Musat" userId="b297da41-d022-469d-99f3-b1c86ba895c8" providerId="ADAL" clId="{A81FC1C3-A4F4-4F37-BE1D-298F8345A1B8}" dt="2023-07-11T10:23:17.659" v="6368"/>
          <ac:spMkLst>
            <pc:docMk/>
            <pc:sldMk cId="191171113" sldId="571"/>
            <ac:spMk id="32" creationId="{569C50B7-18EB-BD22-8163-2450EF8A9FA2}"/>
          </ac:spMkLst>
        </pc:spChg>
        <pc:spChg chg="add mod">
          <ac:chgData name="Vlad-Costin Musat" userId="b297da41-d022-469d-99f3-b1c86ba895c8" providerId="ADAL" clId="{A81FC1C3-A4F4-4F37-BE1D-298F8345A1B8}" dt="2023-07-11T10:23:17.659" v="6368"/>
          <ac:spMkLst>
            <pc:docMk/>
            <pc:sldMk cId="191171113" sldId="571"/>
            <ac:spMk id="33" creationId="{F2B287B8-FA41-EFBE-CAA7-44C7DC742681}"/>
          </ac:spMkLst>
        </pc:spChg>
        <pc:spChg chg="add mod">
          <ac:chgData name="Vlad-Costin Musat" userId="b297da41-d022-469d-99f3-b1c86ba895c8" providerId="ADAL" clId="{A81FC1C3-A4F4-4F37-BE1D-298F8345A1B8}" dt="2023-07-11T10:23:17.659" v="6368"/>
          <ac:spMkLst>
            <pc:docMk/>
            <pc:sldMk cId="191171113" sldId="571"/>
            <ac:spMk id="34" creationId="{AEFA4072-493B-835F-3EDA-967AF371AC13}"/>
          </ac:spMkLst>
        </pc:spChg>
        <pc:spChg chg="add mod">
          <ac:chgData name="Vlad-Costin Musat" userId="b297da41-d022-469d-99f3-b1c86ba895c8" providerId="ADAL" clId="{A81FC1C3-A4F4-4F37-BE1D-298F8345A1B8}" dt="2023-07-11T10:23:17.659" v="6368"/>
          <ac:spMkLst>
            <pc:docMk/>
            <pc:sldMk cId="191171113" sldId="571"/>
            <ac:spMk id="35" creationId="{20634C9F-40F4-383C-324F-8AB43E0F399A}"/>
          </ac:spMkLst>
        </pc:spChg>
        <pc:spChg chg="add mod">
          <ac:chgData name="Vlad-Costin Musat" userId="b297da41-d022-469d-99f3-b1c86ba895c8" providerId="ADAL" clId="{A81FC1C3-A4F4-4F37-BE1D-298F8345A1B8}" dt="2023-07-11T10:23:17.659" v="6368"/>
          <ac:spMkLst>
            <pc:docMk/>
            <pc:sldMk cId="191171113" sldId="571"/>
            <ac:spMk id="36" creationId="{07D71A74-76AB-265D-6694-04B091F1333E}"/>
          </ac:spMkLst>
        </pc:spChg>
        <pc:spChg chg="add mod">
          <ac:chgData name="Vlad-Costin Musat" userId="b297da41-d022-469d-99f3-b1c86ba895c8" providerId="ADAL" clId="{A81FC1C3-A4F4-4F37-BE1D-298F8345A1B8}" dt="2023-07-12T12:35:46.898" v="12162" actId="948"/>
          <ac:spMkLst>
            <pc:docMk/>
            <pc:sldMk cId="191171113" sldId="571"/>
            <ac:spMk id="37" creationId="{EB59B021-8812-2EE5-A21B-C3F74C1C02E9}"/>
          </ac:spMkLst>
        </pc:spChg>
        <pc:graphicFrameChg chg="mod modGraphic">
          <ac:chgData name="Vlad-Costin Musat" userId="b297da41-d022-469d-99f3-b1c86ba895c8" providerId="ADAL" clId="{A81FC1C3-A4F4-4F37-BE1D-298F8345A1B8}" dt="2023-07-12T12:36:17.935" v="12257" actId="14100"/>
          <ac:graphicFrameMkLst>
            <pc:docMk/>
            <pc:sldMk cId="191171113" sldId="571"/>
            <ac:graphicFrameMk id="10" creationId="{D76F6E9C-3473-B527-A700-456E2620B9F9}"/>
          </ac:graphicFrameMkLst>
        </pc:graphicFrameChg>
        <pc:graphicFrameChg chg="mod modGraphic">
          <ac:chgData name="Vlad-Costin Musat" userId="b297da41-d022-469d-99f3-b1c86ba895c8" providerId="ADAL" clId="{A81FC1C3-A4F4-4F37-BE1D-298F8345A1B8}" dt="2023-07-11T10:23:35.115" v="6371" actId="1076"/>
          <ac:graphicFrameMkLst>
            <pc:docMk/>
            <pc:sldMk cId="191171113" sldId="571"/>
            <ac:graphicFrameMk id="11" creationId="{AD041CD2-E569-72AA-D0A9-E5F467BF3FC0}"/>
          </ac:graphicFrameMkLst>
        </pc:graphicFrameChg>
        <pc:picChg chg="del">
          <ac:chgData name="Vlad-Costin Musat" userId="b297da41-d022-469d-99f3-b1c86ba895c8" providerId="ADAL" clId="{A81FC1C3-A4F4-4F37-BE1D-298F8345A1B8}" dt="2023-07-11T10:23:12.441" v="6366" actId="478"/>
          <ac:picMkLst>
            <pc:docMk/>
            <pc:sldMk cId="191171113" sldId="571"/>
            <ac:picMk id="7" creationId="{62B14AF9-C603-E0D8-75C2-0A94C6F2BD1C}"/>
          </ac:picMkLst>
        </pc:picChg>
        <pc:picChg chg="del">
          <ac:chgData name="Vlad-Costin Musat" userId="b297da41-d022-469d-99f3-b1c86ba895c8" providerId="ADAL" clId="{A81FC1C3-A4F4-4F37-BE1D-298F8345A1B8}" dt="2023-07-11T10:23:12.441" v="6366" actId="478"/>
          <ac:picMkLst>
            <pc:docMk/>
            <pc:sldMk cId="191171113" sldId="571"/>
            <ac:picMk id="8" creationId="{8CA593D7-A5D1-88BD-B7E8-42FEB9165654}"/>
          </ac:picMkLst>
        </pc:picChg>
        <pc:picChg chg="del">
          <ac:chgData name="Vlad-Costin Musat" userId="b297da41-d022-469d-99f3-b1c86ba895c8" providerId="ADAL" clId="{A81FC1C3-A4F4-4F37-BE1D-298F8345A1B8}" dt="2023-07-11T10:23:12.441" v="6366" actId="478"/>
          <ac:picMkLst>
            <pc:docMk/>
            <pc:sldMk cId="191171113" sldId="571"/>
            <ac:picMk id="12" creationId="{0F049C33-CC3C-7070-B1F6-19B0566E0264}"/>
          </ac:picMkLst>
        </pc:picChg>
        <pc:picChg chg="del">
          <ac:chgData name="Vlad-Costin Musat" userId="b297da41-d022-469d-99f3-b1c86ba895c8" providerId="ADAL" clId="{A81FC1C3-A4F4-4F37-BE1D-298F8345A1B8}" dt="2023-07-11T10:23:12.441" v="6366" actId="478"/>
          <ac:picMkLst>
            <pc:docMk/>
            <pc:sldMk cId="191171113" sldId="571"/>
            <ac:picMk id="13" creationId="{67C860C3-6EC7-A4F6-3130-0F8B7BC6792E}"/>
          </ac:picMkLst>
        </pc:picChg>
        <pc:picChg chg="del">
          <ac:chgData name="Vlad-Costin Musat" userId="b297da41-d022-469d-99f3-b1c86ba895c8" providerId="ADAL" clId="{A81FC1C3-A4F4-4F37-BE1D-298F8345A1B8}" dt="2023-07-11T10:23:12.441" v="6366" actId="478"/>
          <ac:picMkLst>
            <pc:docMk/>
            <pc:sldMk cId="191171113" sldId="571"/>
            <ac:picMk id="15" creationId="{B151A618-9FB8-98D5-E505-425E51B44DF4}"/>
          </ac:picMkLst>
        </pc:picChg>
        <pc:picChg chg="add mod">
          <ac:chgData name="Vlad-Costin Musat" userId="b297da41-d022-469d-99f3-b1c86ba895c8" providerId="ADAL" clId="{A81FC1C3-A4F4-4F37-BE1D-298F8345A1B8}" dt="2023-07-11T10:23:17.659" v="6368"/>
          <ac:picMkLst>
            <pc:docMk/>
            <pc:sldMk cId="191171113" sldId="571"/>
            <ac:picMk id="18" creationId="{2F98CAF3-07AA-F379-5D8E-6F00784B706F}"/>
          </ac:picMkLst>
        </pc:picChg>
        <pc:cxnChg chg="add mod">
          <ac:chgData name="Vlad-Costin Musat" userId="b297da41-d022-469d-99f3-b1c86ba895c8" providerId="ADAL" clId="{A81FC1C3-A4F4-4F37-BE1D-298F8345A1B8}" dt="2023-07-11T10:23:17.659" v="6368"/>
          <ac:cxnSpMkLst>
            <pc:docMk/>
            <pc:sldMk cId="191171113" sldId="571"/>
            <ac:cxnSpMk id="30" creationId="{7A41CEDB-8492-2239-60B7-7BF8D488A258}"/>
          </ac:cxnSpMkLst>
        </pc:cxnChg>
        <pc:cxnChg chg="add mod">
          <ac:chgData name="Vlad-Costin Musat" userId="b297da41-d022-469d-99f3-b1c86ba895c8" providerId="ADAL" clId="{A81FC1C3-A4F4-4F37-BE1D-298F8345A1B8}" dt="2023-07-11T10:23:17.659" v="6368"/>
          <ac:cxnSpMkLst>
            <pc:docMk/>
            <pc:sldMk cId="191171113" sldId="571"/>
            <ac:cxnSpMk id="31" creationId="{5C84948F-E0B1-88E3-AAF9-BE2A8FAE940C}"/>
          </ac:cxnSpMkLst>
        </pc:cxnChg>
      </pc:sldChg>
      <pc:sldChg chg="addSp delSp modSp del mod ord">
        <pc:chgData name="Vlad-Costin Musat" userId="b297da41-d022-469d-99f3-b1c86ba895c8" providerId="ADAL" clId="{A81FC1C3-A4F4-4F37-BE1D-298F8345A1B8}" dt="2023-07-11T11:35:44.977" v="7097" actId="47"/>
        <pc:sldMkLst>
          <pc:docMk/>
          <pc:sldMk cId="548320937" sldId="572"/>
        </pc:sldMkLst>
        <pc:spChg chg="add del mod">
          <ac:chgData name="Vlad-Costin Musat" userId="b297da41-d022-469d-99f3-b1c86ba895c8" providerId="ADAL" clId="{A81FC1C3-A4F4-4F37-BE1D-298F8345A1B8}" dt="2023-07-11T10:08:11.410" v="5599" actId="478"/>
          <ac:spMkLst>
            <pc:docMk/>
            <pc:sldMk cId="548320937" sldId="572"/>
            <ac:spMk id="2" creationId="{5FB482F0-72FF-A957-309E-F3F26A2A68D9}"/>
          </ac:spMkLst>
        </pc:spChg>
        <pc:spChg chg="mod">
          <ac:chgData name="Vlad-Costin Musat" userId="b297da41-d022-469d-99f3-b1c86ba895c8" providerId="ADAL" clId="{A81FC1C3-A4F4-4F37-BE1D-298F8345A1B8}" dt="2023-07-11T10:05:10.216" v="5448" actId="20577"/>
          <ac:spMkLst>
            <pc:docMk/>
            <pc:sldMk cId="548320937" sldId="572"/>
            <ac:spMk id="3" creationId="{868CEDAA-14B8-99A2-E868-833FE9B78259}"/>
          </ac:spMkLst>
        </pc:spChg>
        <pc:spChg chg="add mod">
          <ac:chgData name="Vlad-Costin Musat" userId="b297da41-d022-469d-99f3-b1c86ba895c8" providerId="ADAL" clId="{A81FC1C3-A4F4-4F37-BE1D-298F8345A1B8}" dt="2023-07-11T10:08:47.077" v="5605" actId="20577"/>
          <ac:spMkLst>
            <pc:docMk/>
            <pc:sldMk cId="548320937" sldId="572"/>
            <ac:spMk id="7" creationId="{8248BD5C-5D83-8680-0A45-475461A1DFC5}"/>
          </ac:spMkLst>
        </pc:spChg>
        <pc:picChg chg="mod">
          <ac:chgData name="Vlad-Costin Musat" userId="b297da41-d022-469d-99f3-b1c86ba895c8" providerId="ADAL" clId="{A81FC1C3-A4F4-4F37-BE1D-298F8345A1B8}" dt="2023-07-11T10:07:44.497" v="5596" actId="1076"/>
          <ac:picMkLst>
            <pc:docMk/>
            <pc:sldMk cId="548320937" sldId="572"/>
            <ac:picMk id="12" creationId="{87D885FF-F9C7-8B05-3388-69944266A4FF}"/>
          </ac:picMkLst>
        </pc:picChg>
        <pc:picChg chg="mod">
          <ac:chgData name="Vlad-Costin Musat" userId="b297da41-d022-469d-99f3-b1c86ba895c8" providerId="ADAL" clId="{A81FC1C3-A4F4-4F37-BE1D-298F8345A1B8}" dt="2023-07-11T10:07:44.497" v="5596" actId="1076"/>
          <ac:picMkLst>
            <pc:docMk/>
            <pc:sldMk cId="548320937" sldId="572"/>
            <ac:picMk id="13" creationId="{64951AE2-5D26-973A-DD93-FB2547289E75}"/>
          </ac:picMkLst>
        </pc:picChg>
      </pc:sldChg>
      <pc:sldChg chg="addSp delSp modSp del mod ord">
        <pc:chgData name="Vlad-Costin Musat" userId="b297da41-d022-469d-99f3-b1c86ba895c8" providerId="ADAL" clId="{A81FC1C3-A4F4-4F37-BE1D-298F8345A1B8}" dt="2023-07-11T11:35:43.519" v="7096" actId="47"/>
        <pc:sldMkLst>
          <pc:docMk/>
          <pc:sldMk cId="2024060348" sldId="573"/>
        </pc:sldMkLst>
        <pc:spChg chg="add del mod">
          <ac:chgData name="Vlad-Costin Musat" userId="b297da41-d022-469d-99f3-b1c86ba895c8" providerId="ADAL" clId="{A81FC1C3-A4F4-4F37-BE1D-298F8345A1B8}" dt="2023-07-11T10:07:25.481" v="5593" actId="478"/>
          <ac:spMkLst>
            <pc:docMk/>
            <pc:sldMk cId="2024060348" sldId="573"/>
            <ac:spMk id="2" creationId="{D55E623D-1E5D-1343-CF7F-63DEF51FC9C2}"/>
          </ac:spMkLst>
        </pc:spChg>
        <pc:spChg chg="mod">
          <ac:chgData name="Vlad-Costin Musat" userId="b297da41-d022-469d-99f3-b1c86ba895c8" providerId="ADAL" clId="{A81FC1C3-A4F4-4F37-BE1D-298F8345A1B8}" dt="2023-07-10T15:08:00.580" v="3265" actId="20577"/>
          <ac:spMkLst>
            <pc:docMk/>
            <pc:sldMk cId="2024060348" sldId="573"/>
            <ac:spMk id="3" creationId="{868CEDAA-14B8-99A2-E868-833FE9B78259}"/>
          </ac:spMkLst>
        </pc:spChg>
        <pc:spChg chg="add del mod">
          <ac:chgData name="Vlad-Costin Musat" userId="b297da41-d022-469d-99f3-b1c86ba895c8" providerId="ADAL" clId="{A81FC1C3-A4F4-4F37-BE1D-298F8345A1B8}" dt="2023-07-11T10:08:26.736" v="5602" actId="478"/>
          <ac:spMkLst>
            <pc:docMk/>
            <pc:sldMk cId="2024060348" sldId="573"/>
            <ac:spMk id="8" creationId="{EDE0F3A7-5A0B-46D4-7A68-CDEE71DB6EB4}"/>
          </ac:spMkLst>
        </pc:spChg>
        <pc:spChg chg="add mod">
          <ac:chgData name="Vlad-Costin Musat" userId="b297da41-d022-469d-99f3-b1c86ba895c8" providerId="ADAL" clId="{A81FC1C3-A4F4-4F37-BE1D-298F8345A1B8}" dt="2023-07-11T10:08:50.055" v="5607" actId="20577"/>
          <ac:spMkLst>
            <pc:docMk/>
            <pc:sldMk cId="2024060348" sldId="573"/>
            <ac:spMk id="10" creationId="{BC22526D-B372-B4FF-4206-A3763375E3B9}"/>
          </ac:spMkLst>
        </pc:spChg>
      </pc:sldChg>
      <pc:sldChg chg="addSp delSp modSp mod">
        <pc:chgData name="Vlad-Costin Musat" userId="b297da41-d022-469d-99f3-b1c86ba895c8" providerId="ADAL" clId="{A81FC1C3-A4F4-4F37-BE1D-298F8345A1B8}" dt="2023-07-13T11:45:35.450" v="14700" actId="20577"/>
        <pc:sldMkLst>
          <pc:docMk/>
          <pc:sldMk cId="2299196656" sldId="574"/>
        </pc:sldMkLst>
        <pc:spChg chg="add del mod">
          <ac:chgData name="Vlad-Costin Musat" userId="b297da41-d022-469d-99f3-b1c86ba895c8" providerId="ADAL" clId="{A81FC1C3-A4F4-4F37-BE1D-298F8345A1B8}" dt="2023-07-10T13:17:40.968" v="334" actId="478"/>
          <ac:spMkLst>
            <pc:docMk/>
            <pc:sldMk cId="2299196656" sldId="574"/>
            <ac:spMk id="2" creationId="{F25A49FC-E943-A126-A1DF-C3A16232B9ED}"/>
          </ac:spMkLst>
        </pc:spChg>
        <pc:spChg chg="mod">
          <ac:chgData name="Vlad-Costin Musat" userId="b297da41-d022-469d-99f3-b1c86ba895c8" providerId="ADAL" clId="{A81FC1C3-A4F4-4F37-BE1D-298F8345A1B8}" dt="2023-07-10T13:21:13.625" v="546" actId="20577"/>
          <ac:spMkLst>
            <pc:docMk/>
            <pc:sldMk cId="2299196656" sldId="574"/>
            <ac:spMk id="3" creationId="{7F1FEAB6-D5C3-D864-B0C8-CF27E59E8C25}"/>
          </ac:spMkLst>
        </pc:spChg>
        <pc:spChg chg="add mod">
          <ac:chgData name="Vlad-Costin Musat" userId="b297da41-d022-469d-99f3-b1c86ba895c8" providerId="ADAL" clId="{A81FC1C3-A4F4-4F37-BE1D-298F8345A1B8}" dt="2023-07-10T13:22:12.047" v="573" actId="1076"/>
          <ac:spMkLst>
            <pc:docMk/>
            <pc:sldMk cId="2299196656" sldId="574"/>
            <ac:spMk id="7" creationId="{962D66B8-8307-C618-6774-255A2C780B92}"/>
          </ac:spMkLst>
        </pc:spChg>
        <pc:spChg chg="add mod">
          <ac:chgData name="Vlad-Costin Musat" userId="b297da41-d022-469d-99f3-b1c86ba895c8" providerId="ADAL" clId="{A81FC1C3-A4F4-4F37-BE1D-298F8345A1B8}" dt="2023-07-13T11:45:35.450" v="14700" actId="20577"/>
          <ac:spMkLst>
            <pc:docMk/>
            <pc:sldMk cId="2299196656" sldId="574"/>
            <ac:spMk id="9" creationId="{2BE585D2-9473-3AC8-1EFD-FACA3C0607AC}"/>
          </ac:spMkLst>
        </pc:spChg>
        <pc:spChg chg="add mod">
          <ac:chgData name="Vlad-Costin Musat" userId="b297da41-d022-469d-99f3-b1c86ba895c8" providerId="ADAL" clId="{A81FC1C3-A4F4-4F37-BE1D-298F8345A1B8}" dt="2023-07-10T13:20:55.762" v="538" actId="1076"/>
          <ac:spMkLst>
            <pc:docMk/>
            <pc:sldMk cId="2299196656" sldId="574"/>
            <ac:spMk id="11" creationId="{2EF03941-C661-6621-A6B4-C38E237996D9}"/>
          </ac:spMkLst>
        </pc:spChg>
        <pc:spChg chg="add mod">
          <ac:chgData name="Vlad-Costin Musat" userId="b297da41-d022-469d-99f3-b1c86ba895c8" providerId="ADAL" clId="{A81FC1C3-A4F4-4F37-BE1D-298F8345A1B8}" dt="2023-07-10T13:20:55.762" v="538" actId="1076"/>
          <ac:spMkLst>
            <pc:docMk/>
            <pc:sldMk cId="2299196656" sldId="574"/>
            <ac:spMk id="13" creationId="{60EE333B-EBB4-5C00-2FE4-A0EB4FE81382}"/>
          </ac:spMkLst>
        </pc:spChg>
        <pc:spChg chg="add mod">
          <ac:chgData name="Vlad-Costin Musat" userId="b297da41-d022-469d-99f3-b1c86ba895c8" providerId="ADAL" clId="{A81FC1C3-A4F4-4F37-BE1D-298F8345A1B8}" dt="2023-07-10T13:22:04.827" v="572" actId="1076"/>
          <ac:spMkLst>
            <pc:docMk/>
            <pc:sldMk cId="2299196656" sldId="574"/>
            <ac:spMk id="15" creationId="{7CE42333-E52C-392B-9177-D446D02F72F3}"/>
          </ac:spMkLst>
        </pc:spChg>
        <pc:spChg chg="add mod">
          <ac:chgData name="Vlad-Costin Musat" userId="b297da41-d022-469d-99f3-b1c86ba895c8" providerId="ADAL" clId="{A81FC1C3-A4F4-4F37-BE1D-298F8345A1B8}" dt="2023-07-10T13:21:58.913" v="571" actId="1076"/>
          <ac:spMkLst>
            <pc:docMk/>
            <pc:sldMk cId="2299196656" sldId="574"/>
            <ac:spMk id="16" creationId="{2857C53E-A093-D67E-ED02-64EAC5644219}"/>
          </ac:spMkLst>
        </pc:spChg>
        <pc:spChg chg="add mod">
          <ac:chgData name="Vlad-Costin Musat" userId="b297da41-d022-469d-99f3-b1c86ba895c8" providerId="ADAL" clId="{A81FC1C3-A4F4-4F37-BE1D-298F8345A1B8}" dt="2023-07-10T13:23:44.428" v="590" actId="1076"/>
          <ac:spMkLst>
            <pc:docMk/>
            <pc:sldMk cId="2299196656" sldId="574"/>
            <ac:spMk id="17" creationId="{D7B6E964-AC44-EEDA-62A5-5DAC3245B88A}"/>
          </ac:spMkLst>
        </pc:spChg>
        <pc:spChg chg="add mod">
          <ac:chgData name="Vlad-Costin Musat" userId="b297da41-d022-469d-99f3-b1c86ba895c8" providerId="ADAL" clId="{A81FC1C3-A4F4-4F37-BE1D-298F8345A1B8}" dt="2023-07-10T13:22:54.499" v="580" actId="1076"/>
          <ac:spMkLst>
            <pc:docMk/>
            <pc:sldMk cId="2299196656" sldId="574"/>
            <ac:spMk id="18" creationId="{4A0D4487-A42C-0635-0160-391A9080BC32}"/>
          </ac:spMkLst>
        </pc:spChg>
        <pc:spChg chg="add mod">
          <ac:chgData name="Vlad-Costin Musat" userId="b297da41-d022-469d-99f3-b1c86ba895c8" providerId="ADAL" clId="{A81FC1C3-A4F4-4F37-BE1D-298F8345A1B8}" dt="2023-07-10T13:23:11.647" v="584" actId="1076"/>
          <ac:spMkLst>
            <pc:docMk/>
            <pc:sldMk cId="2299196656" sldId="574"/>
            <ac:spMk id="19" creationId="{0CAE7B37-301A-7987-965F-CF2B61AA8E32}"/>
          </ac:spMkLst>
        </pc:spChg>
        <pc:spChg chg="add mod">
          <ac:chgData name="Vlad-Costin Musat" userId="b297da41-d022-469d-99f3-b1c86ba895c8" providerId="ADAL" clId="{A81FC1C3-A4F4-4F37-BE1D-298F8345A1B8}" dt="2023-07-10T13:23:28.244" v="588" actId="1076"/>
          <ac:spMkLst>
            <pc:docMk/>
            <pc:sldMk cId="2299196656" sldId="574"/>
            <ac:spMk id="20" creationId="{FBF115DE-86A6-7AA8-6D43-A7AFD1028E53}"/>
          </ac:spMkLst>
        </pc:spChg>
        <pc:spChg chg="add del">
          <ac:chgData name="Vlad-Costin Musat" userId="b297da41-d022-469d-99f3-b1c86ba895c8" providerId="ADAL" clId="{A81FC1C3-A4F4-4F37-BE1D-298F8345A1B8}" dt="2023-07-10T14:03:14.227" v="1851" actId="478"/>
          <ac:spMkLst>
            <pc:docMk/>
            <pc:sldMk cId="2299196656" sldId="574"/>
            <ac:spMk id="21" creationId="{E382F00D-CBE6-C292-6A9A-F28CFCE4ABAF}"/>
          </ac:spMkLst>
        </pc:spChg>
        <pc:spChg chg="add mod">
          <ac:chgData name="Vlad-Costin Musat" userId="b297da41-d022-469d-99f3-b1c86ba895c8" providerId="ADAL" clId="{A81FC1C3-A4F4-4F37-BE1D-298F8345A1B8}" dt="2023-07-10T14:04:06.447" v="1858" actId="207"/>
          <ac:spMkLst>
            <pc:docMk/>
            <pc:sldMk cId="2299196656" sldId="574"/>
            <ac:spMk id="22" creationId="{F3600A07-85F1-8171-D9CB-159BBCDF55F2}"/>
          </ac:spMkLst>
        </pc:spChg>
        <pc:spChg chg="add mod">
          <ac:chgData name="Vlad-Costin Musat" userId="b297da41-d022-469d-99f3-b1c86ba895c8" providerId="ADAL" clId="{A81FC1C3-A4F4-4F37-BE1D-298F8345A1B8}" dt="2023-07-10T14:04:06.447" v="1858" actId="207"/>
          <ac:spMkLst>
            <pc:docMk/>
            <pc:sldMk cId="2299196656" sldId="574"/>
            <ac:spMk id="24" creationId="{FD5C896F-8850-A8C3-A1F2-C99C8C558E3B}"/>
          </ac:spMkLst>
        </pc:spChg>
        <pc:picChg chg="mod">
          <ac:chgData name="Vlad-Costin Musat" userId="b297da41-d022-469d-99f3-b1c86ba895c8" providerId="ADAL" clId="{A81FC1C3-A4F4-4F37-BE1D-298F8345A1B8}" dt="2023-07-10T13:13:29.983" v="112" actId="1076"/>
          <ac:picMkLst>
            <pc:docMk/>
            <pc:sldMk cId="2299196656" sldId="574"/>
            <ac:picMk id="8" creationId="{86B5D7C2-6093-5373-BC6D-5A8A87F14FAA}"/>
          </ac:picMkLst>
        </pc:picChg>
        <pc:picChg chg="mod">
          <ac:chgData name="Vlad-Costin Musat" userId="b297da41-d022-469d-99f3-b1c86ba895c8" providerId="ADAL" clId="{A81FC1C3-A4F4-4F37-BE1D-298F8345A1B8}" dt="2023-07-10T13:13:29.983" v="112" actId="1076"/>
          <ac:picMkLst>
            <pc:docMk/>
            <pc:sldMk cId="2299196656" sldId="574"/>
            <ac:picMk id="10" creationId="{FB4B5623-7B75-8724-2E33-382AC665260C}"/>
          </ac:picMkLst>
        </pc:picChg>
        <pc:picChg chg="mod">
          <ac:chgData name="Vlad-Costin Musat" userId="b297da41-d022-469d-99f3-b1c86ba895c8" providerId="ADAL" clId="{A81FC1C3-A4F4-4F37-BE1D-298F8345A1B8}" dt="2023-07-11T16:10:37.900" v="11683" actId="14826"/>
          <ac:picMkLst>
            <pc:docMk/>
            <pc:sldMk cId="2299196656" sldId="574"/>
            <ac:picMk id="12" creationId="{F29D0D31-EE92-E3DD-1B12-542219A757DF}"/>
          </ac:picMkLst>
        </pc:picChg>
        <pc:picChg chg="mod">
          <ac:chgData name="Vlad-Costin Musat" userId="b297da41-d022-469d-99f3-b1c86ba895c8" providerId="ADAL" clId="{A81FC1C3-A4F4-4F37-BE1D-298F8345A1B8}" dt="2023-07-10T13:13:29.983" v="112" actId="1076"/>
          <ac:picMkLst>
            <pc:docMk/>
            <pc:sldMk cId="2299196656" sldId="574"/>
            <ac:picMk id="14" creationId="{162FB373-EA99-9CC0-6FA8-1D815C91A32C}"/>
          </ac:picMkLst>
        </pc:picChg>
        <pc:picChg chg="add del mod">
          <ac:chgData name="Vlad-Costin Musat" userId="b297da41-d022-469d-99f3-b1c86ba895c8" providerId="ADAL" clId="{A81FC1C3-A4F4-4F37-BE1D-298F8345A1B8}" dt="2023-07-11T16:10:34.939" v="11682" actId="21"/>
          <ac:picMkLst>
            <pc:docMk/>
            <pc:sldMk cId="2299196656" sldId="574"/>
            <ac:picMk id="21" creationId="{BCBC3E17-D304-C90C-9405-8DAAA0FF215D}"/>
          </ac:picMkLst>
        </pc:picChg>
        <pc:cxnChg chg="add mod">
          <ac:chgData name="Vlad-Costin Musat" userId="b297da41-d022-469d-99f3-b1c86ba895c8" providerId="ADAL" clId="{A81FC1C3-A4F4-4F37-BE1D-298F8345A1B8}" dt="2023-07-10T14:03:34.459" v="1855" actId="1076"/>
          <ac:cxnSpMkLst>
            <pc:docMk/>
            <pc:sldMk cId="2299196656" sldId="574"/>
            <ac:cxnSpMk id="23" creationId="{AB374707-440A-F20F-84AF-E117189D368F}"/>
          </ac:cxnSpMkLst>
        </pc:cxnChg>
      </pc:sldChg>
      <pc:sldChg chg="addSp delSp modSp mod">
        <pc:chgData name="Vlad-Costin Musat" userId="b297da41-d022-469d-99f3-b1c86ba895c8" providerId="ADAL" clId="{A81FC1C3-A4F4-4F37-BE1D-298F8345A1B8}" dt="2023-07-10T14:06:16.748" v="1882" actId="20577"/>
        <pc:sldMkLst>
          <pc:docMk/>
          <pc:sldMk cId="2471455237" sldId="575"/>
        </pc:sldMkLst>
        <pc:spChg chg="add mod">
          <ac:chgData name="Vlad-Costin Musat" userId="b297da41-d022-469d-99f3-b1c86ba895c8" providerId="ADAL" clId="{A81FC1C3-A4F4-4F37-BE1D-298F8345A1B8}" dt="2023-07-10T13:30:24.262" v="728" actId="1076"/>
          <ac:spMkLst>
            <pc:docMk/>
            <pc:sldMk cId="2471455237" sldId="575"/>
            <ac:spMk id="2" creationId="{6E714523-7D10-B605-8B10-A9E5730628CD}"/>
          </ac:spMkLst>
        </pc:spChg>
        <pc:spChg chg="mod">
          <ac:chgData name="Vlad-Costin Musat" userId="b297da41-d022-469d-99f3-b1c86ba895c8" providerId="ADAL" clId="{A81FC1C3-A4F4-4F37-BE1D-298F8345A1B8}" dt="2023-07-10T13:23:59.425" v="593" actId="1076"/>
          <ac:spMkLst>
            <pc:docMk/>
            <pc:sldMk cId="2471455237" sldId="575"/>
            <ac:spMk id="3" creationId="{B72811A2-8143-20EB-D675-ECCF8EDC1F40}"/>
          </ac:spMkLst>
        </pc:spChg>
        <pc:spChg chg="add mod">
          <ac:chgData name="Vlad-Costin Musat" userId="b297da41-d022-469d-99f3-b1c86ba895c8" providerId="ADAL" clId="{A81FC1C3-A4F4-4F37-BE1D-298F8345A1B8}" dt="2023-07-10T13:30:24.262" v="728" actId="1076"/>
          <ac:spMkLst>
            <pc:docMk/>
            <pc:sldMk cId="2471455237" sldId="575"/>
            <ac:spMk id="7" creationId="{054FC577-3234-C949-7905-03519AD0CD81}"/>
          </ac:spMkLst>
        </pc:spChg>
        <pc:spChg chg="add mod">
          <ac:chgData name="Vlad-Costin Musat" userId="b297da41-d022-469d-99f3-b1c86ba895c8" providerId="ADAL" clId="{A81FC1C3-A4F4-4F37-BE1D-298F8345A1B8}" dt="2023-07-10T13:30:24.262" v="728" actId="1076"/>
          <ac:spMkLst>
            <pc:docMk/>
            <pc:sldMk cId="2471455237" sldId="575"/>
            <ac:spMk id="9" creationId="{6D2C3015-D453-26BA-6857-49114F10483F}"/>
          </ac:spMkLst>
        </pc:spChg>
        <pc:spChg chg="add mod">
          <ac:chgData name="Vlad-Costin Musat" userId="b297da41-d022-469d-99f3-b1c86ba895c8" providerId="ADAL" clId="{A81FC1C3-A4F4-4F37-BE1D-298F8345A1B8}" dt="2023-07-10T13:30:24.262" v="728" actId="1076"/>
          <ac:spMkLst>
            <pc:docMk/>
            <pc:sldMk cId="2471455237" sldId="575"/>
            <ac:spMk id="11" creationId="{88FD8430-D6B3-7369-AE78-169CF230239D}"/>
          </ac:spMkLst>
        </pc:spChg>
        <pc:spChg chg="add mod">
          <ac:chgData name="Vlad-Costin Musat" userId="b297da41-d022-469d-99f3-b1c86ba895c8" providerId="ADAL" clId="{A81FC1C3-A4F4-4F37-BE1D-298F8345A1B8}" dt="2023-07-10T13:30:24.262" v="728" actId="1076"/>
          <ac:spMkLst>
            <pc:docMk/>
            <pc:sldMk cId="2471455237" sldId="575"/>
            <ac:spMk id="12" creationId="{B19CDCFC-DD69-AEBD-3049-09449108E2D5}"/>
          </ac:spMkLst>
        </pc:spChg>
        <pc:spChg chg="add mod">
          <ac:chgData name="Vlad-Costin Musat" userId="b297da41-d022-469d-99f3-b1c86ba895c8" providerId="ADAL" clId="{A81FC1C3-A4F4-4F37-BE1D-298F8345A1B8}" dt="2023-07-10T14:06:16.748" v="1882" actId="20577"/>
          <ac:spMkLst>
            <pc:docMk/>
            <pc:sldMk cId="2471455237" sldId="575"/>
            <ac:spMk id="13" creationId="{D6CDFA1C-0DD5-7241-935C-746EDE266A84}"/>
          </ac:spMkLst>
        </pc:spChg>
        <pc:spChg chg="add del mod">
          <ac:chgData name="Vlad-Costin Musat" userId="b297da41-d022-469d-99f3-b1c86ba895c8" providerId="ADAL" clId="{A81FC1C3-A4F4-4F37-BE1D-298F8345A1B8}" dt="2023-07-10T14:05:48.950" v="1874" actId="478"/>
          <ac:spMkLst>
            <pc:docMk/>
            <pc:sldMk cId="2471455237" sldId="575"/>
            <ac:spMk id="14" creationId="{03DA9B2F-F5F7-B670-BFC5-6AE6FDDCF3ED}"/>
          </ac:spMkLst>
        </pc:spChg>
        <pc:spChg chg="add del mod">
          <ac:chgData name="Vlad-Costin Musat" userId="b297da41-d022-469d-99f3-b1c86ba895c8" providerId="ADAL" clId="{A81FC1C3-A4F4-4F37-BE1D-298F8345A1B8}" dt="2023-07-10T14:05:48.950" v="1874" actId="478"/>
          <ac:spMkLst>
            <pc:docMk/>
            <pc:sldMk cId="2471455237" sldId="575"/>
            <ac:spMk id="16" creationId="{E2A67DAD-8311-0648-0511-142B265A79AC}"/>
          </ac:spMkLst>
        </pc:spChg>
        <pc:spChg chg="add mod">
          <ac:chgData name="Vlad-Costin Musat" userId="b297da41-d022-469d-99f3-b1c86ba895c8" providerId="ADAL" clId="{A81FC1C3-A4F4-4F37-BE1D-298F8345A1B8}" dt="2023-07-10T14:05:56.827" v="1876" actId="207"/>
          <ac:spMkLst>
            <pc:docMk/>
            <pc:sldMk cId="2471455237" sldId="575"/>
            <ac:spMk id="17" creationId="{653C016A-C22E-CC18-4099-DC00B7C0B3C6}"/>
          </ac:spMkLst>
        </pc:spChg>
        <pc:spChg chg="add mod">
          <ac:chgData name="Vlad-Costin Musat" userId="b297da41-d022-469d-99f3-b1c86ba895c8" providerId="ADAL" clId="{A81FC1C3-A4F4-4F37-BE1D-298F8345A1B8}" dt="2023-07-10T14:05:50.580" v="1875"/>
          <ac:spMkLst>
            <pc:docMk/>
            <pc:sldMk cId="2471455237" sldId="575"/>
            <ac:spMk id="19" creationId="{4DFD6211-A084-FD5C-035C-2B65E7EE43C6}"/>
          </ac:spMkLst>
        </pc:spChg>
        <pc:picChg chg="mod">
          <ac:chgData name="Vlad-Costin Musat" userId="b297da41-d022-469d-99f3-b1c86ba895c8" providerId="ADAL" clId="{A81FC1C3-A4F4-4F37-BE1D-298F8345A1B8}" dt="2023-07-10T14:05:31.009" v="1873" actId="1076"/>
          <ac:picMkLst>
            <pc:docMk/>
            <pc:sldMk cId="2471455237" sldId="575"/>
            <ac:picMk id="8" creationId="{0077F216-6A51-9BFE-B671-464B93924877}"/>
          </ac:picMkLst>
        </pc:picChg>
        <pc:picChg chg="mod">
          <ac:chgData name="Vlad-Costin Musat" userId="b297da41-d022-469d-99f3-b1c86ba895c8" providerId="ADAL" clId="{A81FC1C3-A4F4-4F37-BE1D-298F8345A1B8}" dt="2023-07-10T14:05:29.422" v="1872" actId="1076"/>
          <ac:picMkLst>
            <pc:docMk/>
            <pc:sldMk cId="2471455237" sldId="575"/>
            <ac:picMk id="10" creationId="{991463F8-2156-F2F7-BA26-967236306B66}"/>
          </ac:picMkLst>
        </pc:picChg>
        <pc:cxnChg chg="add del mod">
          <ac:chgData name="Vlad-Costin Musat" userId="b297da41-d022-469d-99f3-b1c86ba895c8" providerId="ADAL" clId="{A81FC1C3-A4F4-4F37-BE1D-298F8345A1B8}" dt="2023-07-10T14:04:30.193" v="1861" actId="478"/>
          <ac:cxnSpMkLst>
            <pc:docMk/>
            <pc:sldMk cId="2471455237" sldId="575"/>
            <ac:cxnSpMk id="15" creationId="{2EAAA69E-067C-DF24-0BE8-9B76CFA4CA3C}"/>
          </ac:cxnSpMkLst>
        </pc:cxnChg>
        <pc:cxnChg chg="add mod">
          <ac:chgData name="Vlad-Costin Musat" userId="b297da41-d022-469d-99f3-b1c86ba895c8" providerId="ADAL" clId="{A81FC1C3-A4F4-4F37-BE1D-298F8345A1B8}" dt="2023-07-10T14:05:50.580" v="1875"/>
          <ac:cxnSpMkLst>
            <pc:docMk/>
            <pc:sldMk cId="2471455237" sldId="575"/>
            <ac:cxnSpMk id="18" creationId="{E97AA7CE-3474-A5E4-70B6-47AD38B8D5CD}"/>
          </ac:cxnSpMkLst>
        </pc:cxnChg>
      </pc:sldChg>
      <pc:sldChg chg="addSp delSp modSp mod">
        <pc:chgData name="Vlad-Costin Musat" userId="b297da41-d022-469d-99f3-b1c86ba895c8" providerId="ADAL" clId="{A81FC1C3-A4F4-4F37-BE1D-298F8345A1B8}" dt="2023-07-10T14:39:33.154" v="2876" actId="1076"/>
        <pc:sldMkLst>
          <pc:docMk/>
          <pc:sldMk cId="2962972039" sldId="576"/>
        </pc:sldMkLst>
        <pc:spChg chg="add del mod">
          <ac:chgData name="Vlad-Costin Musat" userId="b297da41-d022-469d-99f3-b1c86ba895c8" providerId="ADAL" clId="{A81FC1C3-A4F4-4F37-BE1D-298F8345A1B8}" dt="2023-07-10T14:08:32.701" v="1889"/>
          <ac:spMkLst>
            <pc:docMk/>
            <pc:sldMk cId="2962972039" sldId="576"/>
            <ac:spMk id="2" creationId="{6378C5F8-C15D-D778-7702-9B1F7B6BDFC2}"/>
          </ac:spMkLst>
        </pc:spChg>
        <pc:spChg chg="mod">
          <ac:chgData name="Vlad-Costin Musat" userId="b297da41-d022-469d-99f3-b1c86ba895c8" providerId="ADAL" clId="{A81FC1C3-A4F4-4F37-BE1D-298F8345A1B8}" dt="2023-07-10T14:08:34.587" v="1890" actId="20577"/>
          <ac:spMkLst>
            <pc:docMk/>
            <pc:sldMk cId="2962972039" sldId="576"/>
            <ac:spMk id="3" creationId="{91FDF8D6-2D74-BDC1-7F72-FC0FB25A1990}"/>
          </ac:spMkLst>
        </pc:spChg>
        <pc:spChg chg="add del mod">
          <ac:chgData name="Vlad-Costin Musat" userId="b297da41-d022-469d-99f3-b1c86ba895c8" providerId="ADAL" clId="{A81FC1C3-A4F4-4F37-BE1D-298F8345A1B8}" dt="2023-07-10T14:38:38.201" v="2872" actId="1076"/>
          <ac:spMkLst>
            <pc:docMk/>
            <pc:sldMk cId="2962972039" sldId="576"/>
            <ac:spMk id="9" creationId="{87402862-3494-0859-3225-32487C87ACCE}"/>
          </ac:spMkLst>
        </pc:spChg>
        <pc:spChg chg="add del mod">
          <ac:chgData name="Vlad-Costin Musat" userId="b297da41-d022-469d-99f3-b1c86ba895c8" providerId="ADAL" clId="{A81FC1C3-A4F4-4F37-BE1D-298F8345A1B8}" dt="2023-07-10T14:12:52.674" v="1900" actId="478"/>
          <ac:spMkLst>
            <pc:docMk/>
            <pc:sldMk cId="2962972039" sldId="576"/>
            <ac:spMk id="11" creationId="{C81C8A6A-112C-3A10-BC01-A807DE958C46}"/>
          </ac:spMkLst>
        </pc:spChg>
        <pc:spChg chg="add mod">
          <ac:chgData name="Vlad-Costin Musat" userId="b297da41-d022-469d-99f3-b1c86ba895c8" providerId="ADAL" clId="{A81FC1C3-A4F4-4F37-BE1D-298F8345A1B8}" dt="2023-07-10T14:39:33.154" v="2876" actId="1076"/>
          <ac:spMkLst>
            <pc:docMk/>
            <pc:sldMk cId="2962972039" sldId="576"/>
            <ac:spMk id="13" creationId="{48FF41EC-7CEB-78FD-7C8A-AC1B291F75FC}"/>
          </ac:spMkLst>
        </pc:spChg>
        <pc:spChg chg="add mod">
          <ac:chgData name="Vlad-Costin Musat" userId="b297da41-d022-469d-99f3-b1c86ba895c8" providerId="ADAL" clId="{A81FC1C3-A4F4-4F37-BE1D-298F8345A1B8}" dt="2023-07-10T14:39:33.154" v="2876" actId="1076"/>
          <ac:spMkLst>
            <pc:docMk/>
            <pc:sldMk cId="2962972039" sldId="576"/>
            <ac:spMk id="15" creationId="{A999E875-95F5-AD5F-625B-A2764051DCB0}"/>
          </ac:spMkLst>
        </pc:spChg>
        <pc:spChg chg="add mod">
          <ac:chgData name="Vlad-Costin Musat" userId="b297da41-d022-469d-99f3-b1c86ba895c8" providerId="ADAL" clId="{A81FC1C3-A4F4-4F37-BE1D-298F8345A1B8}" dt="2023-07-10T14:39:33.154" v="2876" actId="1076"/>
          <ac:spMkLst>
            <pc:docMk/>
            <pc:sldMk cId="2962972039" sldId="576"/>
            <ac:spMk id="16" creationId="{714AC06C-E240-1C0B-FD1D-C19B363B4B56}"/>
          </ac:spMkLst>
        </pc:spChg>
        <pc:spChg chg="add mod">
          <ac:chgData name="Vlad-Costin Musat" userId="b297da41-d022-469d-99f3-b1c86ba895c8" providerId="ADAL" clId="{A81FC1C3-A4F4-4F37-BE1D-298F8345A1B8}" dt="2023-07-10T14:39:33.154" v="2876" actId="1076"/>
          <ac:spMkLst>
            <pc:docMk/>
            <pc:sldMk cId="2962972039" sldId="576"/>
            <ac:spMk id="17" creationId="{C6F8AF0D-3473-8571-715F-00CEB21DCE32}"/>
          </ac:spMkLst>
        </pc:spChg>
        <pc:spChg chg="add mod">
          <ac:chgData name="Vlad-Costin Musat" userId="b297da41-d022-469d-99f3-b1c86ba895c8" providerId="ADAL" clId="{A81FC1C3-A4F4-4F37-BE1D-298F8345A1B8}" dt="2023-07-10T14:39:33.154" v="2876" actId="1076"/>
          <ac:spMkLst>
            <pc:docMk/>
            <pc:sldMk cId="2962972039" sldId="576"/>
            <ac:spMk id="18" creationId="{AC0C76A4-9766-7A86-04B7-F468D16C035F}"/>
          </ac:spMkLst>
        </pc:spChg>
        <pc:spChg chg="add mod">
          <ac:chgData name="Vlad-Costin Musat" userId="b297da41-d022-469d-99f3-b1c86ba895c8" providerId="ADAL" clId="{A81FC1C3-A4F4-4F37-BE1D-298F8345A1B8}" dt="2023-07-10T14:27:28.802" v="2349" actId="1076"/>
          <ac:spMkLst>
            <pc:docMk/>
            <pc:sldMk cId="2962972039" sldId="576"/>
            <ac:spMk id="19" creationId="{6D2FFA5E-3B66-E751-6B9C-BBC60F5A970C}"/>
          </ac:spMkLst>
        </pc:spChg>
        <pc:picChg chg="mod">
          <ac:chgData name="Vlad-Costin Musat" userId="b297da41-d022-469d-99f3-b1c86ba895c8" providerId="ADAL" clId="{A81FC1C3-A4F4-4F37-BE1D-298F8345A1B8}" dt="2023-07-10T13:33:02.099" v="1101" actId="1076"/>
          <ac:picMkLst>
            <pc:docMk/>
            <pc:sldMk cId="2962972039" sldId="576"/>
            <ac:picMk id="8" creationId="{AF77B8C3-057D-56C8-4CEE-7EA978D811C6}"/>
          </ac:picMkLst>
        </pc:picChg>
        <pc:picChg chg="mod">
          <ac:chgData name="Vlad-Costin Musat" userId="b297da41-d022-469d-99f3-b1c86ba895c8" providerId="ADAL" clId="{A81FC1C3-A4F4-4F37-BE1D-298F8345A1B8}" dt="2023-07-10T13:33:02.099" v="1101" actId="1076"/>
          <ac:picMkLst>
            <pc:docMk/>
            <pc:sldMk cId="2962972039" sldId="576"/>
            <ac:picMk id="10" creationId="{3BC7BD0C-BF5E-56CF-C5D6-65BA8973216C}"/>
          </ac:picMkLst>
        </pc:picChg>
        <pc:picChg chg="mod">
          <ac:chgData name="Vlad-Costin Musat" userId="b297da41-d022-469d-99f3-b1c86ba895c8" providerId="ADAL" clId="{A81FC1C3-A4F4-4F37-BE1D-298F8345A1B8}" dt="2023-07-10T13:33:02.099" v="1101" actId="1076"/>
          <ac:picMkLst>
            <pc:docMk/>
            <pc:sldMk cId="2962972039" sldId="576"/>
            <ac:picMk id="12" creationId="{F72C0137-659A-7A3B-BFA1-6C3CCA8D299F}"/>
          </ac:picMkLst>
        </pc:picChg>
        <pc:picChg chg="mod">
          <ac:chgData name="Vlad-Costin Musat" userId="b297da41-d022-469d-99f3-b1c86ba895c8" providerId="ADAL" clId="{A81FC1C3-A4F4-4F37-BE1D-298F8345A1B8}" dt="2023-07-10T13:33:02.099" v="1101" actId="1076"/>
          <ac:picMkLst>
            <pc:docMk/>
            <pc:sldMk cId="2962972039" sldId="576"/>
            <ac:picMk id="14" creationId="{747A76E3-0E5B-710A-1DED-1CC93FDCDF8B}"/>
          </ac:picMkLst>
        </pc:picChg>
        <pc:cxnChg chg="add del mod">
          <ac:chgData name="Vlad-Costin Musat" userId="b297da41-d022-469d-99f3-b1c86ba895c8" providerId="ADAL" clId="{A81FC1C3-A4F4-4F37-BE1D-298F8345A1B8}" dt="2023-07-10T14:08:32.701" v="1889"/>
          <ac:cxnSpMkLst>
            <pc:docMk/>
            <pc:sldMk cId="2962972039" sldId="576"/>
            <ac:cxnSpMk id="7" creationId="{57CA5C74-486F-F20C-6674-2AB60E4426C0}"/>
          </ac:cxnSpMkLst>
        </pc:cxnChg>
      </pc:sldChg>
      <pc:sldChg chg="addSp modSp mod ord">
        <pc:chgData name="Vlad-Costin Musat" userId="b297da41-d022-469d-99f3-b1c86ba895c8" providerId="ADAL" clId="{A81FC1C3-A4F4-4F37-BE1D-298F8345A1B8}" dt="2023-07-13T15:42:10.445" v="15133" actId="1076"/>
        <pc:sldMkLst>
          <pc:docMk/>
          <pc:sldMk cId="3554516420" sldId="577"/>
        </pc:sldMkLst>
        <pc:spChg chg="add mod">
          <ac:chgData name="Vlad-Costin Musat" userId="b297da41-d022-469d-99f3-b1c86ba895c8" providerId="ADAL" clId="{A81FC1C3-A4F4-4F37-BE1D-298F8345A1B8}" dt="2023-07-13T15:42:10.445" v="15133" actId="1076"/>
          <ac:spMkLst>
            <pc:docMk/>
            <pc:sldMk cId="3554516420" sldId="577"/>
            <ac:spMk id="2" creationId="{ED3D61CC-52AD-3942-012D-0D0BD689ACA8}"/>
          </ac:spMkLst>
        </pc:spChg>
        <pc:spChg chg="mod">
          <ac:chgData name="Vlad-Costin Musat" userId="b297da41-d022-469d-99f3-b1c86ba895c8" providerId="ADAL" clId="{A81FC1C3-A4F4-4F37-BE1D-298F8345A1B8}" dt="2023-07-13T15:41:49.908" v="15126" actId="1076"/>
          <ac:spMkLst>
            <pc:docMk/>
            <pc:sldMk cId="3554516420" sldId="577"/>
            <ac:spMk id="3" creationId="{F109083D-8F23-0781-9976-949FC17EE3BC}"/>
          </ac:spMkLst>
        </pc:spChg>
        <pc:spChg chg="mod">
          <ac:chgData name="Vlad-Costin Musat" userId="b297da41-d022-469d-99f3-b1c86ba895c8" providerId="ADAL" clId="{A81FC1C3-A4F4-4F37-BE1D-298F8345A1B8}" dt="2023-07-13T15:42:10.445" v="15133" actId="1076"/>
          <ac:spMkLst>
            <pc:docMk/>
            <pc:sldMk cId="3554516420" sldId="577"/>
            <ac:spMk id="9" creationId="{7FDF4641-5118-DE4C-5AE8-A0D8B1CDC4BF}"/>
          </ac:spMkLst>
        </pc:spChg>
        <pc:graphicFrameChg chg="mod modGraphic">
          <ac:chgData name="Vlad-Costin Musat" userId="b297da41-d022-469d-99f3-b1c86ba895c8" providerId="ADAL" clId="{A81FC1C3-A4F4-4F37-BE1D-298F8345A1B8}" dt="2023-07-13T15:42:00.670" v="15132" actId="403"/>
          <ac:graphicFrameMkLst>
            <pc:docMk/>
            <pc:sldMk cId="3554516420" sldId="577"/>
            <ac:graphicFrameMk id="8" creationId="{7A25BCE5-8372-C3B4-9B6B-4520B07DFDD3}"/>
          </ac:graphicFrameMkLst>
        </pc:graphicFrameChg>
      </pc:sldChg>
      <pc:sldChg chg="addSp modSp mod">
        <pc:chgData name="Vlad-Costin Musat" userId="b297da41-d022-469d-99f3-b1c86ba895c8" providerId="ADAL" clId="{A81FC1C3-A4F4-4F37-BE1D-298F8345A1B8}" dt="2023-07-12T12:28:40.192" v="12078" actId="1076"/>
        <pc:sldMkLst>
          <pc:docMk/>
          <pc:sldMk cId="442095665" sldId="578"/>
        </pc:sldMkLst>
        <pc:spChg chg="add mod">
          <ac:chgData name="Vlad-Costin Musat" userId="b297da41-d022-469d-99f3-b1c86ba895c8" providerId="ADAL" clId="{A81FC1C3-A4F4-4F37-BE1D-298F8345A1B8}" dt="2023-07-11T12:05:46.012" v="8420" actId="1076"/>
          <ac:spMkLst>
            <pc:docMk/>
            <pc:sldMk cId="442095665" sldId="578"/>
            <ac:spMk id="2" creationId="{8F393132-D840-F8EE-C155-3875AFBFA71E}"/>
          </ac:spMkLst>
        </pc:spChg>
        <pc:spChg chg="add mod">
          <ac:chgData name="Vlad-Costin Musat" userId="b297da41-d022-469d-99f3-b1c86ba895c8" providerId="ADAL" clId="{A81FC1C3-A4F4-4F37-BE1D-298F8345A1B8}" dt="2023-07-12T12:27:50.486" v="12069"/>
          <ac:spMkLst>
            <pc:docMk/>
            <pc:sldMk cId="442095665" sldId="578"/>
            <ac:spMk id="10" creationId="{8DE9BD26-C247-5F76-0FE2-D6B5F0906EDE}"/>
          </ac:spMkLst>
        </pc:spChg>
        <pc:spChg chg="add mod">
          <ac:chgData name="Vlad-Costin Musat" userId="b297da41-d022-469d-99f3-b1c86ba895c8" providerId="ADAL" clId="{A81FC1C3-A4F4-4F37-BE1D-298F8345A1B8}" dt="2023-07-12T12:27:50.486" v="12069"/>
          <ac:spMkLst>
            <pc:docMk/>
            <pc:sldMk cId="442095665" sldId="578"/>
            <ac:spMk id="13" creationId="{DCAB70A7-5541-89A5-5E6A-6A39C80F0050}"/>
          </ac:spMkLst>
        </pc:spChg>
        <pc:spChg chg="add mod">
          <ac:chgData name="Vlad-Costin Musat" userId="b297da41-d022-469d-99f3-b1c86ba895c8" providerId="ADAL" clId="{A81FC1C3-A4F4-4F37-BE1D-298F8345A1B8}" dt="2023-07-12T12:28:40.192" v="12078" actId="1076"/>
          <ac:spMkLst>
            <pc:docMk/>
            <pc:sldMk cId="442095665" sldId="578"/>
            <ac:spMk id="14" creationId="{093A5334-9E23-5A4E-DE63-D984BDD44269}"/>
          </ac:spMkLst>
        </pc:spChg>
        <pc:picChg chg="add mod">
          <ac:chgData name="Vlad-Costin Musat" userId="b297da41-d022-469d-99f3-b1c86ba895c8" providerId="ADAL" clId="{A81FC1C3-A4F4-4F37-BE1D-298F8345A1B8}" dt="2023-07-10T15:06:58.764" v="3246" actId="1076"/>
          <ac:picMkLst>
            <pc:docMk/>
            <pc:sldMk cId="442095665" sldId="578"/>
            <ac:picMk id="7" creationId="{3D48BA4A-54E4-C53E-BB71-22DEECF503EF}"/>
          </ac:picMkLst>
        </pc:picChg>
        <pc:picChg chg="mod">
          <ac:chgData name="Vlad-Costin Musat" userId="b297da41-d022-469d-99f3-b1c86ba895c8" providerId="ADAL" clId="{A81FC1C3-A4F4-4F37-BE1D-298F8345A1B8}" dt="2023-07-11T10:15:43.009" v="6124" actId="1076"/>
          <ac:picMkLst>
            <pc:docMk/>
            <pc:sldMk cId="442095665" sldId="578"/>
            <ac:picMk id="8" creationId="{F8E73D26-2A60-0125-3193-FB023E814EC9}"/>
          </ac:picMkLst>
        </pc:picChg>
        <pc:picChg chg="add mod">
          <ac:chgData name="Vlad-Costin Musat" userId="b297da41-d022-469d-99f3-b1c86ba895c8" providerId="ADAL" clId="{A81FC1C3-A4F4-4F37-BE1D-298F8345A1B8}" dt="2023-07-10T15:06:58.764" v="3246" actId="1076"/>
          <ac:picMkLst>
            <pc:docMk/>
            <pc:sldMk cId="442095665" sldId="578"/>
            <ac:picMk id="9" creationId="{658682EA-CFA5-FF46-DEB8-4F9399A9A7D0}"/>
          </ac:picMkLst>
        </pc:picChg>
        <pc:picChg chg="add mod">
          <ac:chgData name="Vlad-Costin Musat" userId="b297da41-d022-469d-99f3-b1c86ba895c8" providerId="ADAL" clId="{A81FC1C3-A4F4-4F37-BE1D-298F8345A1B8}" dt="2023-07-12T12:27:57.718" v="12072" actId="1076"/>
          <ac:picMkLst>
            <pc:docMk/>
            <pc:sldMk cId="442095665" sldId="578"/>
            <ac:picMk id="11" creationId="{252FDA5A-CDE8-FF96-3584-8A8C600C10FB}"/>
          </ac:picMkLst>
        </pc:picChg>
        <pc:cxnChg chg="add mod">
          <ac:chgData name="Vlad-Costin Musat" userId="b297da41-d022-469d-99f3-b1c86ba895c8" providerId="ADAL" clId="{A81FC1C3-A4F4-4F37-BE1D-298F8345A1B8}" dt="2023-07-12T12:27:50.486" v="12069"/>
          <ac:cxnSpMkLst>
            <pc:docMk/>
            <pc:sldMk cId="442095665" sldId="578"/>
            <ac:cxnSpMk id="12" creationId="{B4E314F4-0234-2D5A-3732-D49C70C0DC2B}"/>
          </ac:cxnSpMkLst>
        </pc:cxnChg>
      </pc:sldChg>
      <pc:sldChg chg="del">
        <pc:chgData name="Vlad-Costin Musat" userId="b297da41-d022-469d-99f3-b1c86ba895c8" providerId="ADAL" clId="{A81FC1C3-A4F4-4F37-BE1D-298F8345A1B8}" dt="2023-07-10T15:06:19.361" v="3241" actId="47"/>
        <pc:sldMkLst>
          <pc:docMk/>
          <pc:sldMk cId="947935350" sldId="580"/>
        </pc:sldMkLst>
      </pc:sldChg>
      <pc:sldChg chg="del">
        <pc:chgData name="Vlad-Costin Musat" userId="b297da41-d022-469d-99f3-b1c86ba895c8" providerId="ADAL" clId="{A81FC1C3-A4F4-4F37-BE1D-298F8345A1B8}" dt="2023-07-11T10:14:48.875" v="6106" actId="47"/>
        <pc:sldMkLst>
          <pc:docMk/>
          <pc:sldMk cId="2814829591" sldId="581"/>
        </pc:sldMkLst>
      </pc:sldChg>
      <pc:sldChg chg="addSp delSp modSp del mod">
        <pc:chgData name="Vlad-Costin Musat" userId="b297da41-d022-469d-99f3-b1c86ba895c8" providerId="ADAL" clId="{A81FC1C3-A4F4-4F37-BE1D-298F8345A1B8}" dt="2023-07-11T11:38:06.291" v="7291" actId="47"/>
        <pc:sldMkLst>
          <pc:docMk/>
          <pc:sldMk cId="3651640085" sldId="582"/>
        </pc:sldMkLst>
        <pc:spChg chg="mod">
          <ac:chgData name="Vlad-Costin Musat" userId="b297da41-d022-469d-99f3-b1c86ba895c8" providerId="ADAL" clId="{A81FC1C3-A4F4-4F37-BE1D-298F8345A1B8}" dt="2023-07-10T15:49:44.643" v="4665" actId="403"/>
          <ac:spMkLst>
            <pc:docMk/>
            <pc:sldMk cId="3651640085" sldId="582"/>
            <ac:spMk id="31" creationId="{9B2047FD-8832-0A26-29BF-0A38B55E3305}"/>
          </ac:spMkLst>
        </pc:spChg>
        <pc:picChg chg="add del mod">
          <ac:chgData name="Vlad-Costin Musat" userId="b297da41-d022-469d-99f3-b1c86ba895c8" providerId="ADAL" clId="{A81FC1C3-A4F4-4F37-BE1D-298F8345A1B8}" dt="2023-07-11T11:38:04.807" v="7290" actId="478"/>
          <ac:picMkLst>
            <pc:docMk/>
            <pc:sldMk cId="3651640085" sldId="582"/>
            <ac:picMk id="8" creationId="{3AEF9031-E88E-DFE1-A86D-4CEC711CF4AC}"/>
          </ac:picMkLst>
        </pc:picChg>
      </pc:sldChg>
      <pc:sldChg chg="del">
        <pc:chgData name="Vlad-Costin Musat" userId="b297da41-d022-469d-99f3-b1c86ba895c8" providerId="ADAL" clId="{A81FC1C3-A4F4-4F37-BE1D-298F8345A1B8}" dt="2023-07-11T10:15:04.210" v="6107" actId="47"/>
        <pc:sldMkLst>
          <pc:docMk/>
          <pc:sldMk cId="2750974379" sldId="583"/>
        </pc:sldMkLst>
      </pc:sldChg>
      <pc:sldChg chg="modSp mod ord modAnim">
        <pc:chgData name="Vlad-Costin Musat" userId="b297da41-d022-469d-99f3-b1c86ba895c8" providerId="ADAL" clId="{A81FC1C3-A4F4-4F37-BE1D-298F8345A1B8}" dt="2023-07-13T11:39:53.178" v="14631" actId="20577"/>
        <pc:sldMkLst>
          <pc:docMk/>
          <pc:sldMk cId="1296649822" sldId="584"/>
        </pc:sldMkLst>
        <pc:spChg chg="mod">
          <ac:chgData name="Vlad-Costin Musat" userId="b297da41-d022-469d-99f3-b1c86ba895c8" providerId="ADAL" clId="{A81FC1C3-A4F4-4F37-BE1D-298F8345A1B8}" dt="2023-07-13T11:39:53.178" v="14631" actId="20577"/>
          <ac:spMkLst>
            <pc:docMk/>
            <pc:sldMk cId="1296649822" sldId="584"/>
            <ac:spMk id="2" creationId="{62D696CE-50F7-19E7-124A-230D2ABF01B2}"/>
          </ac:spMkLst>
        </pc:spChg>
        <pc:spChg chg="mod">
          <ac:chgData name="Vlad-Costin Musat" userId="b297da41-d022-469d-99f3-b1c86ba895c8" providerId="ADAL" clId="{A81FC1C3-A4F4-4F37-BE1D-298F8345A1B8}" dt="2023-07-12T12:20:04.345" v="11801" actId="120"/>
          <ac:spMkLst>
            <pc:docMk/>
            <pc:sldMk cId="1296649822" sldId="584"/>
            <ac:spMk id="7" creationId="{DD0B7FCA-165D-6A2B-461D-4364E98CB6E8}"/>
          </ac:spMkLst>
        </pc:spChg>
        <pc:spChg chg="mod">
          <ac:chgData name="Vlad-Costin Musat" userId="b297da41-d022-469d-99f3-b1c86ba895c8" providerId="ADAL" clId="{A81FC1C3-A4F4-4F37-BE1D-298F8345A1B8}" dt="2023-07-10T13:11:32.949" v="86" actId="1076"/>
          <ac:spMkLst>
            <pc:docMk/>
            <pc:sldMk cId="1296649822" sldId="584"/>
            <ac:spMk id="9" creationId="{688E3A6F-3DEB-ABFF-CF9F-E7091881AC5E}"/>
          </ac:spMkLst>
        </pc:spChg>
        <pc:spChg chg="mod">
          <ac:chgData name="Vlad-Costin Musat" userId="b297da41-d022-469d-99f3-b1c86ba895c8" providerId="ADAL" clId="{A81FC1C3-A4F4-4F37-BE1D-298F8345A1B8}" dt="2023-07-11T10:09:28.396" v="5643" actId="20577"/>
          <ac:spMkLst>
            <pc:docMk/>
            <pc:sldMk cId="1296649822" sldId="584"/>
            <ac:spMk id="12" creationId="{955F0E96-6D41-9359-0D3B-48C09A6FE85B}"/>
          </ac:spMkLst>
        </pc:spChg>
        <pc:picChg chg="mod">
          <ac:chgData name="Vlad-Costin Musat" userId="b297da41-d022-469d-99f3-b1c86ba895c8" providerId="ADAL" clId="{A81FC1C3-A4F4-4F37-BE1D-298F8345A1B8}" dt="2023-07-10T13:11:26.005" v="84" actId="1076"/>
          <ac:picMkLst>
            <pc:docMk/>
            <pc:sldMk cId="1296649822" sldId="584"/>
            <ac:picMk id="8" creationId="{7B701ED3-BD14-AD0B-A52B-9B507DAD6465}"/>
          </ac:picMkLst>
        </pc:picChg>
      </pc:sldChg>
      <pc:sldChg chg="modSp mod ord">
        <pc:chgData name="Vlad-Costin Musat" userId="b297da41-d022-469d-99f3-b1c86ba895c8" providerId="ADAL" clId="{A81FC1C3-A4F4-4F37-BE1D-298F8345A1B8}" dt="2023-07-11T14:59:48.682" v="11359" actId="20577"/>
        <pc:sldMkLst>
          <pc:docMk/>
          <pc:sldMk cId="3074043612" sldId="585"/>
        </pc:sldMkLst>
        <pc:graphicFrameChg chg="modGraphic">
          <ac:chgData name="Vlad-Costin Musat" userId="b297da41-d022-469d-99f3-b1c86ba895c8" providerId="ADAL" clId="{A81FC1C3-A4F4-4F37-BE1D-298F8345A1B8}" dt="2023-07-11T14:59:48.682" v="11359" actId="20577"/>
          <ac:graphicFrameMkLst>
            <pc:docMk/>
            <pc:sldMk cId="3074043612" sldId="585"/>
            <ac:graphicFrameMk id="8" creationId="{7A25BCE5-8372-C3B4-9B6B-4520B07DFDD3}"/>
          </ac:graphicFrameMkLst>
        </pc:graphicFrameChg>
      </pc:sldChg>
      <pc:sldChg chg="addSp delSp modSp new mod modAnim">
        <pc:chgData name="Vlad-Costin Musat" userId="b297da41-d022-469d-99f3-b1c86ba895c8" providerId="ADAL" clId="{A81FC1C3-A4F4-4F37-BE1D-298F8345A1B8}" dt="2023-07-13T11:26:30.677" v="13621" actId="20577"/>
        <pc:sldMkLst>
          <pc:docMk/>
          <pc:sldMk cId="2802460166" sldId="586"/>
        </pc:sldMkLst>
        <pc:spChg chg="mod">
          <ac:chgData name="Vlad-Costin Musat" userId="b297da41-d022-469d-99f3-b1c86ba895c8" providerId="ADAL" clId="{A81FC1C3-A4F4-4F37-BE1D-298F8345A1B8}" dt="2023-07-12T12:24:41.573" v="12036" actId="207"/>
          <ac:spMkLst>
            <pc:docMk/>
            <pc:sldMk cId="2802460166" sldId="586"/>
            <ac:spMk id="2" creationId="{A4B61FFE-EF35-6C86-17CC-9C984C162703}"/>
          </ac:spMkLst>
        </pc:spChg>
        <pc:spChg chg="mod">
          <ac:chgData name="Vlad-Costin Musat" userId="b297da41-d022-469d-99f3-b1c86ba895c8" providerId="ADAL" clId="{A81FC1C3-A4F4-4F37-BE1D-298F8345A1B8}" dt="2023-07-10T13:58:37.371" v="1656" actId="20577"/>
          <ac:spMkLst>
            <pc:docMk/>
            <pc:sldMk cId="2802460166" sldId="586"/>
            <ac:spMk id="3" creationId="{0537E2F5-DB21-2BC7-0B5C-B714C5A4506B}"/>
          </ac:spMkLst>
        </pc:spChg>
        <pc:spChg chg="mod">
          <ac:chgData name="Vlad-Costin Musat" userId="b297da41-d022-469d-99f3-b1c86ba895c8" providerId="ADAL" clId="{A81FC1C3-A4F4-4F37-BE1D-298F8345A1B8}" dt="2023-07-11T13:40:29.046" v="11095"/>
          <ac:spMkLst>
            <pc:docMk/>
            <pc:sldMk cId="2802460166" sldId="586"/>
            <ac:spMk id="5" creationId="{B8C41DF7-3134-83F6-A7B8-D91B3503E488}"/>
          </ac:spMkLst>
        </pc:spChg>
        <pc:spChg chg="add del">
          <ac:chgData name="Vlad-Costin Musat" userId="b297da41-d022-469d-99f3-b1c86ba895c8" providerId="ADAL" clId="{A81FC1C3-A4F4-4F37-BE1D-298F8345A1B8}" dt="2023-07-10T13:35:59.347" v="1344" actId="478"/>
          <ac:spMkLst>
            <pc:docMk/>
            <pc:sldMk cId="2802460166" sldId="586"/>
            <ac:spMk id="7" creationId="{BC4B612A-3BC9-FD80-2BAE-67A33D0405B8}"/>
          </ac:spMkLst>
        </pc:spChg>
        <pc:spChg chg="add mod">
          <ac:chgData name="Vlad-Costin Musat" userId="b297da41-d022-469d-99f3-b1c86ba895c8" providerId="ADAL" clId="{A81FC1C3-A4F4-4F37-BE1D-298F8345A1B8}" dt="2023-07-13T08:43:20.430" v="12714" actId="1076"/>
          <ac:spMkLst>
            <pc:docMk/>
            <pc:sldMk cId="2802460166" sldId="586"/>
            <ac:spMk id="8" creationId="{9E902A09-1778-B8EE-F341-AC29DDB3A422}"/>
          </ac:spMkLst>
        </pc:spChg>
        <pc:spChg chg="add mod">
          <ac:chgData name="Vlad-Costin Musat" userId="b297da41-d022-469d-99f3-b1c86ba895c8" providerId="ADAL" clId="{A81FC1C3-A4F4-4F37-BE1D-298F8345A1B8}" dt="2023-07-13T08:43:20.430" v="12714" actId="1076"/>
          <ac:spMkLst>
            <pc:docMk/>
            <pc:sldMk cId="2802460166" sldId="586"/>
            <ac:spMk id="11" creationId="{D3D86BE4-DEF0-AB8B-CA6C-39E046BD5F2E}"/>
          </ac:spMkLst>
        </pc:spChg>
        <pc:spChg chg="add del mod">
          <ac:chgData name="Vlad-Costin Musat" userId="b297da41-d022-469d-99f3-b1c86ba895c8" providerId="ADAL" clId="{A81FC1C3-A4F4-4F37-BE1D-298F8345A1B8}" dt="2023-07-10T13:51:17.530" v="1432" actId="478"/>
          <ac:spMkLst>
            <pc:docMk/>
            <pc:sldMk cId="2802460166" sldId="586"/>
            <ac:spMk id="12" creationId="{504CB937-4016-BD76-47E9-D4787C4D78B9}"/>
          </ac:spMkLst>
        </pc:spChg>
        <pc:spChg chg="add del mod">
          <ac:chgData name="Vlad-Costin Musat" userId="b297da41-d022-469d-99f3-b1c86ba895c8" providerId="ADAL" clId="{A81FC1C3-A4F4-4F37-BE1D-298F8345A1B8}" dt="2023-07-10T13:51:20.225" v="1433" actId="478"/>
          <ac:spMkLst>
            <pc:docMk/>
            <pc:sldMk cId="2802460166" sldId="586"/>
            <ac:spMk id="13" creationId="{AD940CFB-D52B-5E46-E829-B043B984EC37}"/>
          </ac:spMkLst>
        </pc:spChg>
        <pc:spChg chg="add del mod">
          <ac:chgData name="Vlad-Costin Musat" userId="b297da41-d022-469d-99f3-b1c86ba895c8" providerId="ADAL" clId="{A81FC1C3-A4F4-4F37-BE1D-298F8345A1B8}" dt="2023-07-10T13:51:22.569" v="1434" actId="478"/>
          <ac:spMkLst>
            <pc:docMk/>
            <pc:sldMk cId="2802460166" sldId="586"/>
            <ac:spMk id="14" creationId="{46E2082C-38C1-5E76-9702-D6966FA80B58}"/>
          </ac:spMkLst>
        </pc:spChg>
        <pc:spChg chg="add mod">
          <ac:chgData name="Vlad-Costin Musat" userId="b297da41-d022-469d-99f3-b1c86ba895c8" providerId="ADAL" clId="{A81FC1C3-A4F4-4F37-BE1D-298F8345A1B8}" dt="2023-07-13T11:26:23.298" v="13619" actId="20577"/>
          <ac:spMkLst>
            <pc:docMk/>
            <pc:sldMk cId="2802460166" sldId="586"/>
            <ac:spMk id="14" creationId="{4C8EDDB2-87AB-862C-89C7-8C54AAA894E5}"/>
          </ac:spMkLst>
        </pc:spChg>
        <pc:spChg chg="add mod">
          <ac:chgData name="Vlad-Costin Musat" userId="b297da41-d022-469d-99f3-b1c86ba895c8" providerId="ADAL" clId="{A81FC1C3-A4F4-4F37-BE1D-298F8345A1B8}" dt="2023-07-13T11:26:30.677" v="13621" actId="20577"/>
          <ac:spMkLst>
            <pc:docMk/>
            <pc:sldMk cId="2802460166" sldId="586"/>
            <ac:spMk id="18" creationId="{2E1AED0C-66D9-E77A-9F29-3B5BA1EC6920}"/>
          </ac:spMkLst>
        </pc:spChg>
        <pc:graphicFrameChg chg="add mod modGraphic">
          <ac:chgData name="Vlad-Costin Musat" userId="b297da41-d022-469d-99f3-b1c86ba895c8" providerId="ADAL" clId="{A81FC1C3-A4F4-4F37-BE1D-298F8345A1B8}" dt="2023-07-11T12:13:28.149" v="8423" actId="207"/>
          <ac:graphicFrameMkLst>
            <pc:docMk/>
            <pc:sldMk cId="2802460166" sldId="586"/>
            <ac:graphicFrameMk id="16" creationId="{82C99107-73DE-32D8-4861-F9C990D3A84D}"/>
          </ac:graphicFrameMkLst>
        </pc:graphicFrameChg>
        <pc:picChg chg="add mod">
          <ac:chgData name="Vlad-Costin Musat" userId="b297da41-d022-469d-99f3-b1c86ba895c8" providerId="ADAL" clId="{A81FC1C3-A4F4-4F37-BE1D-298F8345A1B8}" dt="2023-07-13T11:15:52.320" v="13548" actId="1076"/>
          <ac:picMkLst>
            <pc:docMk/>
            <pc:sldMk cId="2802460166" sldId="586"/>
            <ac:picMk id="9" creationId="{382C5DB7-790E-D92D-3850-32C0AA30ECF2}"/>
          </ac:picMkLst>
        </pc:picChg>
        <pc:picChg chg="add del mod">
          <ac:chgData name="Vlad-Costin Musat" userId="b297da41-d022-469d-99f3-b1c86ba895c8" providerId="ADAL" clId="{A81FC1C3-A4F4-4F37-BE1D-298F8345A1B8}" dt="2023-07-13T08:43:23.954" v="12715" actId="21"/>
          <ac:picMkLst>
            <pc:docMk/>
            <pc:sldMk cId="2802460166" sldId="586"/>
            <ac:picMk id="17" creationId="{59586522-A155-2D69-1895-5D9A14A8A2E4}"/>
          </ac:picMkLst>
        </pc:picChg>
        <pc:cxnChg chg="add mod">
          <ac:chgData name="Vlad-Costin Musat" userId="b297da41-d022-469d-99f3-b1c86ba895c8" providerId="ADAL" clId="{A81FC1C3-A4F4-4F37-BE1D-298F8345A1B8}" dt="2023-07-13T08:43:20.430" v="12714" actId="1076"/>
          <ac:cxnSpMkLst>
            <pc:docMk/>
            <pc:sldMk cId="2802460166" sldId="586"/>
            <ac:cxnSpMk id="10" creationId="{47F3CE65-6EF4-A1CC-8CE1-16378079F457}"/>
          </ac:cxnSpMkLst>
        </pc:cxnChg>
        <pc:cxnChg chg="add">
          <ac:chgData name="Vlad-Costin Musat" userId="b297da41-d022-469d-99f3-b1c86ba895c8" providerId="ADAL" clId="{A81FC1C3-A4F4-4F37-BE1D-298F8345A1B8}" dt="2023-07-13T11:20:29.967" v="13554" actId="11529"/>
          <ac:cxnSpMkLst>
            <pc:docMk/>
            <pc:sldMk cId="2802460166" sldId="586"/>
            <ac:cxnSpMk id="13" creationId="{C2C77A7B-9DBB-3C56-A4EB-C28246E1AD52}"/>
          </ac:cxnSpMkLst>
        </pc:cxnChg>
        <pc:cxnChg chg="add mod">
          <ac:chgData name="Vlad-Costin Musat" userId="b297da41-d022-469d-99f3-b1c86ba895c8" providerId="ADAL" clId="{A81FC1C3-A4F4-4F37-BE1D-298F8345A1B8}" dt="2023-07-13T11:21:05.430" v="13574" actId="14100"/>
          <ac:cxnSpMkLst>
            <pc:docMk/>
            <pc:sldMk cId="2802460166" sldId="586"/>
            <ac:cxnSpMk id="15" creationId="{A1933ED6-94C0-37F4-9693-D048463F6F55}"/>
          </ac:cxnSpMkLst>
        </pc:cxnChg>
      </pc:sldChg>
      <pc:sldChg chg="modSp add mod ord">
        <pc:chgData name="Vlad-Costin Musat" userId="b297da41-d022-469d-99f3-b1c86ba895c8" providerId="ADAL" clId="{A81FC1C3-A4F4-4F37-BE1D-298F8345A1B8}" dt="2023-07-13T11:47:37.052" v="14774" actId="20577"/>
        <pc:sldMkLst>
          <pc:docMk/>
          <pc:sldMk cId="1508319792" sldId="592"/>
        </pc:sldMkLst>
        <pc:spChg chg="mod">
          <ac:chgData name="Vlad-Costin Musat" userId="b297da41-d022-469d-99f3-b1c86ba895c8" providerId="ADAL" clId="{A81FC1C3-A4F4-4F37-BE1D-298F8345A1B8}" dt="2023-07-10T14:35:32.759" v="2621" actId="20577"/>
          <ac:spMkLst>
            <pc:docMk/>
            <pc:sldMk cId="1508319792" sldId="592"/>
            <ac:spMk id="2" creationId="{4169079F-5F6A-F94F-B8A0-6B813FD735E7}"/>
          </ac:spMkLst>
        </pc:spChg>
        <pc:spChg chg="mod">
          <ac:chgData name="Vlad-Costin Musat" userId="b297da41-d022-469d-99f3-b1c86ba895c8" providerId="ADAL" clId="{A81FC1C3-A4F4-4F37-BE1D-298F8345A1B8}" dt="2023-07-13T11:47:37.052" v="14774" actId="20577"/>
          <ac:spMkLst>
            <pc:docMk/>
            <pc:sldMk cId="1508319792" sldId="592"/>
            <ac:spMk id="3" creationId="{62581981-4BE3-781A-6EFE-C69455DA8E12}"/>
          </ac:spMkLst>
        </pc:spChg>
        <pc:spChg chg="mod">
          <ac:chgData name="Vlad-Costin Musat" userId="b297da41-d022-469d-99f3-b1c86ba895c8" providerId="ADAL" clId="{A81FC1C3-A4F4-4F37-BE1D-298F8345A1B8}" dt="2023-07-11T13:40:25.174" v="11094"/>
          <ac:spMkLst>
            <pc:docMk/>
            <pc:sldMk cId="1508319792" sldId="592"/>
            <ac:spMk id="5" creationId="{4819F12A-685C-CF55-FACB-77BAFCBDC653}"/>
          </ac:spMkLst>
        </pc:spChg>
      </pc:sldChg>
      <pc:sldChg chg="new del">
        <pc:chgData name="Vlad-Costin Musat" userId="b297da41-d022-469d-99f3-b1c86ba895c8" providerId="ADAL" clId="{A81FC1C3-A4F4-4F37-BE1D-298F8345A1B8}" dt="2023-07-10T14:34:38.662" v="2463" actId="47"/>
        <pc:sldMkLst>
          <pc:docMk/>
          <pc:sldMk cId="591196048" sldId="593"/>
        </pc:sldMkLst>
      </pc:sldChg>
      <pc:sldChg chg="addSp delSp modSp new mod ord">
        <pc:chgData name="Vlad-Costin Musat" userId="b297da41-d022-469d-99f3-b1c86ba895c8" providerId="ADAL" clId="{A81FC1C3-A4F4-4F37-BE1D-298F8345A1B8}" dt="2023-07-11T15:15:13.087" v="11395" actId="20577"/>
        <pc:sldMkLst>
          <pc:docMk/>
          <pc:sldMk cId="1055098859" sldId="593"/>
        </pc:sldMkLst>
        <pc:spChg chg="mod">
          <ac:chgData name="Vlad-Costin Musat" userId="b297da41-d022-469d-99f3-b1c86ba895c8" providerId="ADAL" clId="{A81FC1C3-A4F4-4F37-BE1D-298F8345A1B8}" dt="2023-07-10T15:03:56.626" v="3206" actId="403"/>
          <ac:spMkLst>
            <pc:docMk/>
            <pc:sldMk cId="1055098859" sldId="593"/>
            <ac:spMk id="2" creationId="{D80DA661-88EC-DDF3-FCAC-FFB04EF1706D}"/>
          </ac:spMkLst>
        </pc:spChg>
        <pc:spChg chg="mod">
          <ac:chgData name="Vlad-Costin Musat" userId="b297da41-d022-469d-99f3-b1c86ba895c8" providerId="ADAL" clId="{A81FC1C3-A4F4-4F37-BE1D-298F8345A1B8}" dt="2023-07-11T15:15:13.087" v="11395" actId="20577"/>
          <ac:spMkLst>
            <pc:docMk/>
            <pc:sldMk cId="1055098859" sldId="593"/>
            <ac:spMk id="3" creationId="{AC38215C-53D4-FFF9-F023-EFCED1B10C57}"/>
          </ac:spMkLst>
        </pc:spChg>
        <pc:spChg chg="add mod">
          <ac:chgData name="Vlad-Costin Musat" userId="b297da41-d022-469d-99f3-b1c86ba895c8" providerId="ADAL" clId="{A81FC1C3-A4F4-4F37-BE1D-298F8345A1B8}" dt="2023-07-10T15:03:21.911" v="3195" actId="207"/>
          <ac:spMkLst>
            <pc:docMk/>
            <pc:sldMk cId="1055098859" sldId="593"/>
            <ac:spMk id="11" creationId="{8A287D55-A599-09AD-12AD-0C4C93D27249}"/>
          </ac:spMkLst>
        </pc:spChg>
        <pc:spChg chg="add del mod">
          <ac:chgData name="Vlad-Costin Musat" userId="b297da41-d022-469d-99f3-b1c86ba895c8" providerId="ADAL" clId="{A81FC1C3-A4F4-4F37-BE1D-298F8345A1B8}" dt="2023-07-11T13:16:38.291" v="10776" actId="478"/>
          <ac:spMkLst>
            <pc:docMk/>
            <pc:sldMk cId="1055098859" sldId="593"/>
            <ac:spMk id="14" creationId="{10371483-5303-D3FD-E6F3-F7B3D771DE73}"/>
          </ac:spMkLst>
        </pc:spChg>
        <pc:spChg chg="add del mod">
          <ac:chgData name="Vlad-Costin Musat" userId="b297da41-d022-469d-99f3-b1c86ba895c8" providerId="ADAL" clId="{A81FC1C3-A4F4-4F37-BE1D-298F8345A1B8}" dt="2023-07-11T13:16:38.291" v="10776" actId="478"/>
          <ac:spMkLst>
            <pc:docMk/>
            <pc:sldMk cId="1055098859" sldId="593"/>
            <ac:spMk id="15" creationId="{4B0667D6-34E6-E5ED-A56F-4774B80E5EB8}"/>
          </ac:spMkLst>
        </pc:spChg>
        <pc:picChg chg="add del mod">
          <ac:chgData name="Vlad-Costin Musat" userId="b297da41-d022-469d-99f3-b1c86ba895c8" providerId="ADAL" clId="{A81FC1C3-A4F4-4F37-BE1D-298F8345A1B8}" dt="2023-07-10T14:55:40.854" v="2984" actId="478"/>
          <ac:picMkLst>
            <pc:docMk/>
            <pc:sldMk cId="1055098859" sldId="593"/>
            <ac:picMk id="7" creationId="{E3833BA3-3E1A-E366-37E3-51AC4F0D72B0}"/>
          </ac:picMkLst>
        </pc:picChg>
        <pc:picChg chg="add mod">
          <ac:chgData name="Vlad-Costin Musat" userId="b297da41-d022-469d-99f3-b1c86ba895c8" providerId="ADAL" clId="{A81FC1C3-A4F4-4F37-BE1D-298F8345A1B8}" dt="2023-07-10T15:03:32.260" v="3198" actId="1076"/>
          <ac:picMkLst>
            <pc:docMk/>
            <pc:sldMk cId="1055098859" sldId="593"/>
            <ac:picMk id="8" creationId="{30413DC2-EBBD-9559-E169-AA89D4B9D01E}"/>
          </ac:picMkLst>
        </pc:picChg>
        <pc:picChg chg="add mod">
          <ac:chgData name="Vlad-Costin Musat" userId="b297da41-d022-469d-99f3-b1c86ba895c8" providerId="ADAL" clId="{A81FC1C3-A4F4-4F37-BE1D-298F8345A1B8}" dt="2023-07-10T15:03:10.855" v="3193" actId="1076"/>
          <ac:picMkLst>
            <pc:docMk/>
            <pc:sldMk cId="1055098859" sldId="593"/>
            <ac:picMk id="10" creationId="{E05017B3-B199-FE50-3268-8E9ABB5440AA}"/>
          </ac:picMkLst>
        </pc:picChg>
        <pc:picChg chg="add mod">
          <ac:chgData name="Vlad-Costin Musat" userId="b297da41-d022-469d-99f3-b1c86ba895c8" providerId="ADAL" clId="{A81FC1C3-A4F4-4F37-BE1D-298F8345A1B8}" dt="2023-07-10T15:03:47.645" v="3202" actId="1076"/>
          <ac:picMkLst>
            <pc:docMk/>
            <pc:sldMk cId="1055098859" sldId="593"/>
            <ac:picMk id="13" creationId="{2603A03E-92EB-9D89-6024-833BB44E78AC}"/>
          </ac:picMkLst>
        </pc:picChg>
      </pc:sldChg>
      <pc:sldChg chg="addSp delSp modSp add mod">
        <pc:chgData name="Vlad-Costin Musat" userId="b297da41-d022-469d-99f3-b1c86ba895c8" providerId="ADAL" clId="{A81FC1C3-A4F4-4F37-BE1D-298F8345A1B8}" dt="2023-07-13T15:01:30.407" v="15071" actId="20577"/>
        <pc:sldMkLst>
          <pc:docMk/>
          <pc:sldMk cId="3380407689" sldId="594"/>
        </pc:sldMkLst>
        <pc:spChg chg="mod">
          <ac:chgData name="Vlad-Costin Musat" userId="b297da41-d022-469d-99f3-b1c86ba895c8" providerId="ADAL" clId="{A81FC1C3-A4F4-4F37-BE1D-298F8345A1B8}" dt="2023-07-13T09:10:27.151" v="13177" actId="20577"/>
          <ac:spMkLst>
            <pc:docMk/>
            <pc:sldMk cId="3380407689" sldId="594"/>
            <ac:spMk id="3" creationId="{192CC5D1-7FE7-DFE6-E2EA-A0DF28F08F4E}"/>
          </ac:spMkLst>
        </pc:spChg>
        <pc:spChg chg="add del mod">
          <ac:chgData name="Vlad-Costin Musat" userId="b297da41-d022-469d-99f3-b1c86ba895c8" providerId="ADAL" clId="{A81FC1C3-A4F4-4F37-BE1D-298F8345A1B8}" dt="2023-07-11T09:43:15.206" v="5183"/>
          <ac:spMkLst>
            <pc:docMk/>
            <pc:sldMk cId="3380407689" sldId="594"/>
            <ac:spMk id="7" creationId="{93D5D0CE-DD8E-3532-B8E0-28ADBA48610B}"/>
          </ac:spMkLst>
        </pc:spChg>
        <pc:spChg chg="add mod">
          <ac:chgData name="Vlad-Costin Musat" userId="b297da41-d022-469d-99f3-b1c86ba895c8" providerId="ADAL" clId="{A81FC1C3-A4F4-4F37-BE1D-298F8345A1B8}" dt="2023-07-13T15:01:30.407" v="15071" actId="20577"/>
          <ac:spMkLst>
            <pc:docMk/>
            <pc:sldMk cId="3380407689" sldId="594"/>
            <ac:spMk id="8" creationId="{AB5DE049-2C2D-00B2-AFB6-B522EA644155}"/>
          </ac:spMkLst>
        </pc:spChg>
        <pc:spChg chg="del mod">
          <ac:chgData name="Vlad-Costin Musat" userId="b297da41-d022-469d-99f3-b1c86ba895c8" providerId="ADAL" clId="{A81FC1C3-A4F4-4F37-BE1D-298F8345A1B8}" dt="2023-07-13T08:40:09.191" v="12697" actId="478"/>
          <ac:spMkLst>
            <pc:docMk/>
            <pc:sldMk cId="3380407689" sldId="594"/>
            <ac:spMk id="11" creationId="{AC47E350-05FD-3074-DF2E-1B706368BAB3}"/>
          </ac:spMkLst>
        </pc:spChg>
        <pc:spChg chg="del mod">
          <ac:chgData name="Vlad-Costin Musat" userId="b297da41-d022-469d-99f3-b1c86ba895c8" providerId="ADAL" clId="{A81FC1C3-A4F4-4F37-BE1D-298F8345A1B8}" dt="2023-07-13T08:40:09.191" v="12697" actId="478"/>
          <ac:spMkLst>
            <pc:docMk/>
            <pc:sldMk cId="3380407689" sldId="594"/>
            <ac:spMk id="12" creationId="{C0E53696-E256-7528-329D-1842921825D6}"/>
          </ac:spMkLst>
        </pc:spChg>
        <pc:spChg chg="del mod">
          <ac:chgData name="Vlad-Costin Musat" userId="b297da41-d022-469d-99f3-b1c86ba895c8" providerId="ADAL" clId="{A81FC1C3-A4F4-4F37-BE1D-298F8345A1B8}" dt="2023-07-13T08:40:09.191" v="12697" actId="478"/>
          <ac:spMkLst>
            <pc:docMk/>
            <pc:sldMk cId="3380407689" sldId="594"/>
            <ac:spMk id="13" creationId="{D441E5E1-8040-4507-A1C9-3A0A66A05D93}"/>
          </ac:spMkLst>
        </pc:spChg>
        <pc:spChg chg="del mod">
          <ac:chgData name="Vlad-Costin Musat" userId="b297da41-d022-469d-99f3-b1c86ba895c8" providerId="ADAL" clId="{A81FC1C3-A4F4-4F37-BE1D-298F8345A1B8}" dt="2023-07-13T08:40:09.191" v="12697" actId="478"/>
          <ac:spMkLst>
            <pc:docMk/>
            <pc:sldMk cId="3380407689" sldId="594"/>
            <ac:spMk id="14" creationId="{8A43E60F-6C69-8DE6-FFDB-1A8B4D7ADFB6}"/>
          </ac:spMkLst>
        </pc:spChg>
        <pc:spChg chg="del mod">
          <ac:chgData name="Vlad-Costin Musat" userId="b297da41-d022-469d-99f3-b1c86ba895c8" providerId="ADAL" clId="{A81FC1C3-A4F4-4F37-BE1D-298F8345A1B8}" dt="2023-07-13T08:40:09.191" v="12697" actId="478"/>
          <ac:spMkLst>
            <pc:docMk/>
            <pc:sldMk cId="3380407689" sldId="594"/>
            <ac:spMk id="16" creationId="{CC087F36-576D-A55A-601B-F37DB29D779D}"/>
          </ac:spMkLst>
        </pc:spChg>
        <pc:spChg chg="del mod">
          <ac:chgData name="Vlad-Costin Musat" userId="b297da41-d022-469d-99f3-b1c86ba895c8" providerId="ADAL" clId="{A81FC1C3-A4F4-4F37-BE1D-298F8345A1B8}" dt="2023-07-13T08:40:09.191" v="12697" actId="478"/>
          <ac:spMkLst>
            <pc:docMk/>
            <pc:sldMk cId="3380407689" sldId="594"/>
            <ac:spMk id="17" creationId="{012966AD-8F6A-1014-1A15-BCAED8B049A7}"/>
          </ac:spMkLst>
        </pc:spChg>
        <pc:spChg chg="add del mod">
          <ac:chgData name="Vlad-Costin Musat" userId="b297da41-d022-469d-99f3-b1c86ba895c8" providerId="ADAL" clId="{A81FC1C3-A4F4-4F37-BE1D-298F8345A1B8}" dt="2023-07-11T09:43:43.683" v="5193" actId="478"/>
          <ac:spMkLst>
            <pc:docMk/>
            <pc:sldMk cId="3380407689" sldId="594"/>
            <ac:spMk id="21" creationId="{889F41B9-273D-DBB6-24D2-2670CDD3BA6C}"/>
          </ac:spMkLst>
        </pc:spChg>
        <pc:spChg chg="del mod">
          <ac:chgData name="Vlad-Costin Musat" userId="b297da41-d022-469d-99f3-b1c86ba895c8" providerId="ADAL" clId="{A81FC1C3-A4F4-4F37-BE1D-298F8345A1B8}" dt="2023-07-13T08:40:09.191" v="12697" actId="478"/>
          <ac:spMkLst>
            <pc:docMk/>
            <pc:sldMk cId="3380407689" sldId="594"/>
            <ac:spMk id="28" creationId="{325DF014-C124-0672-9067-3724A1CFF3A4}"/>
          </ac:spMkLst>
        </pc:spChg>
        <pc:spChg chg="del mod">
          <ac:chgData name="Vlad-Costin Musat" userId="b297da41-d022-469d-99f3-b1c86ba895c8" providerId="ADAL" clId="{A81FC1C3-A4F4-4F37-BE1D-298F8345A1B8}" dt="2023-07-13T08:40:09.191" v="12697" actId="478"/>
          <ac:spMkLst>
            <pc:docMk/>
            <pc:sldMk cId="3380407689" sldId="594"/>
            <ac:spMk id="29" creationId="{FEAA61AA-B404-120A-1E68-D66CFED20C10}"/>
          </ac:spMkLst>
        </pc:spChg>
        <pc:graphicFrameChg chg="mod modGraphic">
          <ac:chgData name="Vlad-Costin Musat" userId="b297da41-d022-469d-99f3-b1c86ba895c8" providerId="ADAL" clId="{A81FC1C3-A4F4-4F37-BE1D-298F8345A1B8}" dt="2023-07-13T09:03:37.463" v="13064" actId="113"/>
          <ac:graphicFrameMkLst>
            <pc:docMk/>
            <pc:sldMk cId="3380407689" sldId="594"/>
            <ac:graphicFrameMk id="9" creationId="{87B88E42-3071-9FA7-833C-564A32CC0373}"/>
          </ac:graphicFrameMkLst>
        </pc:graphicFrameChg>
        <pc:graphicFrameChg chg="add mod modGraphic">
          <ac:chgData name="Vlad-Costin Musat" userId="b297da41-d022-469d-99f3-b1c86ba895c8" providerId="ADAL" clId="{A81FC1C3-A4F4-4F37-BE1D-298F8345A1B8}" dt="2023-07-13T09:04:02.475" v="13072" actId="403"/>
          <ac:graphicFrameMkLst>
            <pc:docMk/>
            <pc:sldMk cId="3380407689" sldId="594"/>
            <ac:graphicFrameMk id="22" creationId="{97733D36-31EB-8051-19C8-CD1A867F83F9}"/>
          </ac:graphicFrameMkLst>
        </pc:graphicFrameChg>
        <pc:graphicFrameChg chg="del modGraphic">
          <ac:chgData name="Vlad-Costin Musat" userId="b297da41-d022-469d-99f3-b1c86ba895c8" providerId="ADAL" clId="{A81FC1C3-A4F4-4F37-BE1D-298F8345A1B8}" dt="2023-07-11T13:44:31.274" v="11131" actId="478"/>
          <ac:graphicFrameMkLst>
            <pc:docMk/>
            <pc:sldMk cId="3380407689" sldId="594"/>
            <ac:graphicFrameMk id="30" creationId="{8A5808F3-5A8F-C30E-F829-44E82FDAB8DA}"/>
          </ac:graphicFrameMkLst>
        </pc:graphicFrameChg>
        <pc:picChg chg="add mod">
          <ac:chgData name="Vlad-Costin Musat" userId="b297da41-d022-469d-99f3-b1c86ba895c8" providerId="ADAL" clId="{A81FC1C3-A4F4-4F37-BE1D-298F8345A1B8}" dt="2023-07-13T08:41:52.230" v="12705" actId="14100"/>
          <ac:picMkLst>
            <pc:docMk/>
            <pc:sldMk cId="3380407689" sldId="594"/>
            <ac:picMk id="7" creationId="{FCB4CC21-8CE2-B879-0502-89133F380416}"/>
          </ac:picMkLst>
        </pc:picChg>
        <pc:picChg chg="add del mod">
          <ac:chgData name="Vlad-Costin Musat" userId="b297da41-d022-469d-99f3-b1c86ba895c8" providerId="ADAL" clId="{A81FC1C3-A4F4-4F37-BE1D-298F8345A1B8}" dt="2023-07-11T09:43:39.354" v="5192" actId="21"/>
          <ac:picMkLst>
            <pc:docMk/>
            <pc:sldMk cId="3380407689" sldId="594"/>
            <ac:picMk id="10" creationId="{0459EEEC-B467-B635-BC7D-407E48956BA5}"/>
          </ac:picMkLst>
        </pc:picChg>
        <pc:picChg chg="del">
          <ac:chgData name="Vlad-Costin Musat" userId="b297da41-d022-469d-99f3-b1c86ba895c8" providerId="ADAL" clId="{A81FC1C3-A4F4-4F37-BE1D-298F8345A1B8}" dt="2023-07-11T09:43:14.832" v="5182" actId="478"/>
          <ac:picMkLst>
            <pc:docMk/>
            <pc:sldMk cId="3380407689" sldId="594"/>
            <ac:picMk id="15" creationId="{7C90A012-2BCE-2D4E-3969-BF0494C93E65}"/>
          </ac:picMkLst>
        </pc:picChg>
        <pc:picChg chg="add del mod">
          <ac:chgData name="Vlad-Costin Musat" userId="b297da41-d022-469d-99f3-b1c86ba895c8" providerId="ADAL" clId="{A81FC1C3-A4F4-4F37-BE1D-298F8345A1B8}" dt="2023-07-11T09:43:31.863" v="5189"/>
          <ac:picMkLst>
            <pc:docMk/>
            <pc:sldMk cId="3380407689" sldId="594"/>
            <ac:picMk id="18" creationId="{585CAF6F-151B-F9F2-DECA-B84A636ED812}"/>
          </ac:picMkLst>
        </pc:picChg>
        <pc:picChg chg="add del mod ord">
          <ac:chgData name="Vlad-Costin Musat" userId="b297da41-d022-469d-99f3-b1c86ba895c8" providerId="ADAL" clId="{A81FC1C3-A4F4-4F37-BE1D-298F8345A1B8}" dt="2023-07-13T08:40:09.191" v="12697" actId="478"/>
          <ac:picMkLst>
            <pc:docMk/>
            <pc:sldMk cId="3380407689" sldId="594"/>
            <ac:picMk id="19" creationId="{F0EA8DBE-DF3F-866C-4648-9D505B6BBAB5}"/>
          </ac:picMkLst>
        </pc:picChg>
      </pc:sldChg>
      <pc:sldChg chg="modSp new mod">
        <pc:chgData name="Vlad-Costin Musat" userId="b297da41-d022-469d-99f3-b1c86ba895c8" providerId="ADAL" clId="{A81FC1C3-A4F4-4F37-BE1D-298F8345A1B8}" dt="2023-07-13T15:43:55.092" v="15169" actId="20577"/>
        <pc:sldMkLst>
          <pc:docMk/>
          <pc:sldMk cId="258088030" sldId="595"/>
        </pc:sldMkLst>
        <pc:spChg chg="mod">
          <ac:chgData name="Vlad-Costin Musat" userId="b297da41-d022-469d-99f3-b1c86ba895c8" providerId="ADAL" clId="{A81FC1C3-A4F4-4F37-BE1D-298F8345A1B8}" dt="2023-07-13T15:43:55.092" v="15169" actId="20577"/>
          <ac:spMkLst>
            <pc:docMk/>
            <pc:sldMk cId="258088030" sldId="595"/>
            <ac:spMk id="2" creationId="{28ACB17D-B87D-C3D4-B770-DD22021B689D}"/>
          </ac:spMkLst>
        </pc:spChg>
        <pc:spChg chg="mod">
          <ac:chgData name="Vlad-Costin Musat" userId="b297da41-d022-469d-99f3-b1c86ba895c8" providerId="ADAL" clId="{A81FC1C3-A4F4-4F37-BE1D-298F8345A1B8}" dt="2023-07-10T15:14:18.110" v="3332" actId="20577"/>
          <ac:spMkLst>
            <pc:docMk/>
            <pc:sldMk cId="258088030" sldId="595"/>
            <ac:spMk id="3" creationId="{67EDC74B-BC80-755B-4B36-59F0B7864C13}"/>
          </ac:spMkLst>
        </pc:spChg>
      </pc:sldChg>
      <pc:sldChg chg="addSp delSp modSp new mod ord">
        <pc:chgData name="Vlad-Costin Musat" userId="b297da41-d022-469d-99f3-b1c86ba895c8" providerId="ADAL" clId="{A81FC1C3-A4F4-4F37-BE1D-298F8345A1B8}" dt="2023-07-14T06:54:18.500" v="15228" actId="14100"/>
        <pc:sldMkLst>
          <pc:docMk/>
          <pc:sldMk cId="1301528845" sldId="596"/>
        </pc:sldMkLst>
        <pc:spChg chg="mod">
          <ac:chgData name="Vlad-Costin Musat" userId="b297da41-d022-469d-99f3-b1c86ba895c8" providerId="ADAL" clId="{A81FC1C3-A4F4-4F37-BE1D-298F8345A1B8}" dt="2023-07-12T12:34:01.109" v="12160" actId="14100"/>
          <ac:spMkLst>
            <pc:docMk/>
            <pc:sldMk cId="1301528845" sldId="596"/>
            <ac:spMk id="2" creationId="{567A3A65-0F6E-E443-2962-2003B9387CA4}"/>
          </ac:spMkLst>
        </pc:spChg>
        <pc:spChg chg="mod">
          <ac:chgData name="Vlad-Costin Musat" userId="b297da41-d022-469d-99f3-b1c86ba895c8" providerId="ADAL" clId="{A81FC1C3-A4F4-4F37-BE1D-298F8345A1B8}" dt="2023-07-10T15:20:08.234" v="3367" actId="20577"/>
          <ac:spMkLst>
            <pc:docMk/>
            <pc:sldMk cId="1301528845" sldId="596"/>
            <ac:spMk id="3" creationId="{789BACBF-D9A8-F571-2C55-CA8786268EE3}"/>
          </ac:spMkLst>
        </pc:spChg>
        <pc:spChg chg="add mod">
          <ac:chgData name="Vlad-Costin Musat" userId="b297da41-d022-469d-99f3-b1c86ba895c8" providerId="ADAL" clId="{A81FC1C3-A4F4-4F37-BE1D-298F8345A1B8}" dt="2023-07-13T14:49:13.962" v="15000" actId="20577"/>
          <ac:spMkLst>
            <pc:docMk/>
            <pc:sldMk cId="1301528845" sldId="596"/>
            <ac:spMk id="7" creationId="{B9EDC570-3580-8224-AE7F-83E773B08214}"/>
          </ac:spMkLst>
        </pc:spChg>
        <pc:graphicFrameChg chg="add del mod modGraphic">
          <ac:chgData name="Vlad-Costin Musat" userId="b297da41-d022-469d-99f3-b1c86ba895c8" providerId="ADAL" clId="{A81FC1C3-A4F4-4F37-BE1D-298F8345A1B8}" dt="2023-07-10T15:22:58.009" v="3539" actId="478"/>
          <ac:graphicFrameMkLst>
            <pc:docMk/>
            <pc:sldMk cId="1301528845" sldId="596"/>
            <ac:graphicFrameMk id="7" creationId="{7A5FF094-6418-1341-919B-58890074500E}"/>
          </ac:graphicFrameMkLst>
        </pc:graphicFrameChg>
        <pc:graphicFrameChg chg="add del mod modGraphic">
          <ac:chgData name="Vlad-Costin Musat" userId="b297da41-d022-469d-99f3-b1c86ba895c8" providerId="ADAL" clId="{A81FC1C3-A4F4-4F37-BE1D-298F8345A1B8}" dt="2023-07-10T15:23:47.597" v="3562" actId="478"/>
          <ac:graphicFrameMkLst>
            <pc:docMk/>
            <pc:sldMk cId="1301528845" sldId="596"/>
            <ac:graphicFrameMk id="8" creationId="{A717DAE1-2C7E-4E0F-3DA4-57A8BF5A0D98}"/>
          </ac:graphicFrameMkLst>
        </pc:graphicFrameChg>
        <pc:graphicFrameChg chg="add mod modGraphic">
          <ac:chgData name="Vlad-Costin Musat" userId="b297da41-d022-469d-99f3-b1c86ba895c8" providerId="ADAL" clId="{A81FC1C3-A4F4-4F37-BE1D-298F8345A1B8}" dt="2023-07-14T06:54:18.500" v="15228" actId="14100"/>
          <ac:graphicFrameMkLst>
            <pc:docMk/>
            <pc:sldMk cId="1301528845" sldId="596"/>
            <ac:graphicFrameMk id="9" creationId="{67FAD044-04DD-0291-7F10-E6F52D9C9A13}"/>
          </ac:graphicFrameMkLst>
        </pc:graphicFrameChg>
        <pc:graphicFrameChg chg="add mod modGraphic">
          <ac:chgData name="Vlad-Costin Musat" userId="b297da41-d022-469d-99f3-b1c86ba895c8" providerId="ADAL" clId="{A81FC1C3-A4F4-4F37-BE1D-298F8345A1B8}" dt="2023-07-13T14:50:52.405" v="15016" actId="1076"/>
          <ac:graphicFrameMkLst>
            <pc:docMk/>
            <pc:sldMk cId="1301528845" sldId="596"/>
            <ac:graphicFrameMk id="10" creationId="{8C8AB899-6CAA-23F3-2C88-F93DF664EFA4}"/>
          </ac:graphicFrameMkLst>
        </pc:graphicFrameChg>
      </pc:sldChg>
      <pc:sldChg chg="addSp delSp modSp new mod ord">
        <pc:chgData name="Vlad-Costin Musat" userId="b297da41-d022-469d-99f3-b1c86ba895c8" providerId="ADAL" clId="{A81FC1C3-A4F4-4F37-BE1D-298F8345A1B8}" dt="2023-07-13T15:43:17.641" v="15135"/>
        <pc:sldMkLst>
          <pc:docMk/>
          <pc:sldMk cId="600962798" sldId="597"/>
        </pc:sldMkLst>
        <pc:spChg chg="del">
          <ac:chgData name="Vlad-Costin Musat" userId="b297da41-d022-469d-99f3-b1c86ba895c8" providerId="ADAL" clId="{A81FC1C3-A4F4-4F37-BE1D-298F8345A1B8}" dt="2023-07-11T11:43:28.433" v="7306" actId="3680"/>
          <ac:spMkLst>
            <pc:docMk/>
            <pc:sldMk cId="600962798" sldId="597"/>
            <ac:spMk id="2" creationId="{49507BDF-F06E-646D-2901-90F06BC7E7EC}"/>
          </ac:spMkLst>
        </pc:spChg>
        <pc:spChg chg="mod">
          <ac:chgData name="Vlad-Costin Musat" userId="b297da41-d022-469d-99f3-b1c86ba895c8" providerId="ADAL" clId="{A81FC1C3-A4F4-4F37-BE1D-298F8345A1B8}" dt="2023-07-11T10:15:16.073" v="6121" actId="20577"/>
          <ac:spMkLst>
            <pc:docMk/>
            <pc:sldMk cId="600962798" sldId="597"/>
            <ac:spMk id="3" creationId="{564A55F4-9C53-C05F-57F0-37FC93158742}"/>
          </ac:spMkLst>
        </pc:spChg>
        <pc:spChg chg="add mod">
          <ac:chgData name="Vlad-Costin Musat" userId="b297da41-d022-469d-99f3-b1c86ba895c8" providerId="ADAL" clId="{A81FC1C3-A4F4-4F37-BE1D-298F8345A1B8}" dt="2023-07-11T13:19:15.436" v="10995" actId="20577"/>
          <ac:spMkLst>
            <pc:docMk/>
            <pc:sldMk cId="600962798" sldId="597"/>
            <ac:spMk id="14" creationId="{76EF6937-8228-FA64-B1E5-8F6946A2910E}"/>
          </ac:spMkLst>
        </pc:spChg>
        <pc:graphicFrameChg chg="add mod ord modGraphic">
          <ac:chgData name="Vlad-Costin Musat" userId="b297da41-d022-469d-99f3-b1c86ba895c8" providerId="ADAL" clId="{A81FC1C3-A4F4-4F37-BE1D-298F8345A1B8}" dt="2023-07-12T12:29:36.832" v="12124" actId="20577"/>
          <ac:graphicFrameMkLst>
            <pc:docMk/>
            <pc:sldMk cId="600962798" sldId="597"/>
            <ac:graphicFrameMk id="7" creationId="{6D37D487-749B-7310-F754-AD32ED0C21BA}"/>
          </ac:graphicFrameMkLst>
        </pc:graphicFrameChg>
        <pc:picChg chg="add mod modCrop">
          <ac:chgData name="Vlad-Costin Musat" userId="b297da41-d022-469d-99f3-b1c86ba895c8" providerId="ADAL" clId="{A81FC1C3-A4F4-4F37-BE1D-298F8345A1B8}" dt="2023-07-11T11:56:29.557" v="8066" actId="1076"/>
          <ac:picMkLst>
            <pc:docMk/>
            <pc:sldMk cId="600962798" sldId="597"/>
            <ac:picMk id="9" creationId="{61A90FBF-8A34-D049-D78B-22A3FC2EC0C2}"/>
          </ac:picMkLst>
        </pc:picChg>
        <pc:picChg chg="add mod">
          <ac:chgData name="Vlad-Costin Musat" userId="b297da41-d022-469d-99f3-b1c86ba895c8" providerId="ADAL" clId="{A81FC1C3-A4F4-4F37-BE1D-298F8345A1B8}" dt="2023-07-11T11:56:29.557" v="8066" actId="1076"/>
          <ac:picMkLst>
            <pc:docMk/>
            <pc:sldMk cId="600962798" sldId="597"/>
            <ac:picMk id="11" creationId="{49A17595-A439-FA01-28D9-A9B67B29246A}"/>
          </ac:picMkLst>
        </pc:picChg>
        <pc:picChg chg="add mod">
          <ac:chgData name="Vlad-Costin Musat" userId="b297da41-d022-469d-99f3-b1c86ba895c8" providerId="ADAL" clId="{A81FC1C3-A4F4-4F37-BE1D-298F8345A1B8}" dt="2023-07-11T11:57:45.640" v="8073" actId="1076"/>
          <ac:picMkLst>
            <pc:docMk/>
            <pc:sldMk cId="600962798" sldId="597"/>
            <ac:picMk id="13" creationId="{B8FDFD92-3E68-D8C4-18B7-034FBD80C096}"/>
          </ac:picMkLst>
        </pc:picChg>
      </pc:sldChg>
      <pc:sldChg chg="addSp delSp modSp new mod">
        <pc:chgData name="Vlad-Costin Musat" userId="b297da41-d022-469d-99f3-b1c86ba895c8" providerId="ADAL" clId="{A81FC1C3-A4F4-4F37-BE1D-298F8345A1B8}" dt="2023-07-13T11:44:36.597" v="14681" actId="1076"/>
        <pc:sldMkLst>
          <pc:docMk/>
          <pc:sldMk cId="2863651716" sldId="598"/>
        </pc:sldMkLst>
        <pc:spChg chg="del">
          <ac:chgData name="Vlad-Costin Musat" userId="b297da41-d022-469d-99f3-b1c86ba895c8" providerId="ADAL" clId="{A81FC1C3-A4F4-4F37-BE1D-298F8345A1B8}" dt="2023-07-11T11:23:32.292" v="6535"/>
          <ac:spMkLst>
            <pc:docMk/>
            <pc:sldMk cId="2863651716" sldId="598"/>
            <ac:spMk id="2" creationId="{81049872-B7FF-B6A9-E740-63F37F186145}"/>
          </ac:spMkLst>
        </pc:spChg>
        <pc:spChg chg="add mod">
          <ac:chgData name="Vlad-Costin Musat" userId="b297da41-d022-469d-99f3-b1c86ba895c8" providerId="ADAL" clId="{A81FC1C3-A4F4-4F37-BE1D-298F8345A1B8}" dt="2023-07-13T11:44:20.288" v="14679" actId="207"/>
          <ac:spMkLst>
            <pc:docMk/>
            <pc:sldMk cId="2863651716" sldId="598"/>
            <ac:spMk id="2" creationId="{BC17BF4E-21FA-E865-7E33-D482DD80237F}"/>
          </ac:spMkLst>
        </pc:spChg>
        <pc:spChg chg="mod">
          <ac:chgData name="Vlad-Costin Musat" userId="b297da41-d022-469d-99f3-b1c86ba895c8" providerId="ADAL" clId="{A81FC1C3-A4F4-4F37-BE1D-298F8345A1B8}" dt="2023-07-12T13:31:05.187" v="12413" actId="20577"/>
          <ac:spMkLst>
            <pc:docMk/>
            <pc:sldMk cId="2863651716" sldId="598"/>
            <ac:spMk id="3" creationId="{AEF3C994-7EF7-F260-5094-B0356DEB8E66}"/>
          </ac:spMkLst>
        </pc:spChg>
        <pc:spChg chg="add mod">
          <ac:chgData name="Vlad-Costin Musat" userId="b297da41-d022-469d-99f3-b1c86ba895c8" providerId="ADAL" clId="{A81FC1C3-A4F4-4F37-BE1D-298F8345A1B8}" dt="2023-07-13T11:44:16.797" v="14678" actId="207"/>
          <ac:spMkLst>
            <pc:docMk/>
            <pc:sldMk cId="2863651716" sldId="598"/>
            <ac:spMk id="7" creationId="{0FE3A0C9-48B6-3BE1-FF0C-1A6C84C77298}"/>
          </ac:spMkLst>
        </pc:spChg>
        <pc:spChg chg="add del mod ord">
          <ac:chgData name="Vlad-Costin Musat" userId="b297da41-d022-469d-99f3-b1c86ba895c8" providerId="ADAL" clId="{A81FC1C3-A4F4-4F37-BE1D-298F8345A1B8}" dt="2023-07-12T14:07:20.100" v="12493" actId="478"/>
          <ac:spMkLst>
            <pc:docMk/>
            <pc:sldMk cId="2863651716" sldId="598"/>
            <ac:spMk id="7" creationId="{4A0837B5-E4DB-450F-EF1A-FB8F1E48F27A}"/>
          </ac:spMkLst>
        </pc:spChg>
        <pc:spChg chg="add mod">
          <ac:chgData name="Vlad-Costin Musat" userId="b297da41-d022-469d-99f3-b1c86ba895c8" providerId="ADAL" clId="{A81FC1C3-A4F4-4F37-BE1D-298F8345A1B8}" dt="2023-07-13T11:41:00.638" v="14636" actId="20577"/>
          <ac:spMkLst>
            <pc:docMk/>
            <pc:sldMk cId="2863651716" sldId="598"/>
            <ac:spMk id="14" creationId="{6059D22E-B19F-5665-ABE8-081C8081EDE3}"/>
          </ac:spMkLst>
        </pc:spChg>
        <pc:spChg chg="add del mod">
          <ac:chgData name="Vlad-Costin Musat" userId="b297da41-d022-469d-99f3-b1c86ba895c8" providerId="ADAL" clId="{A81FC1C3-A4F4-4F37-BE1D-298F8345A1B8}" dt="2023-07-12T13:47:00.862" v="12421" actId="478"/>
          <ac:spMkLst>
            <pc:docMk/>
            <pc:sldMk cId="2863651716" sldId="598"/>
            <ac:spMk id="15" creationId="{19B18FA6-C14A-38AF-F024-FA85B75D84A3}"/>
          </ac:spMkLst>
        </pc:spChg>
        <pc:spChg chg="add del mod">
          <ac:chgData name="Vlad-Costin Musat" userId="b297da41-d022-469d-99f3-b1c86ba895c8" providerId="ADAL" clId="{A81FC1C3-A4F4-4F37-BE1D-298F8345A1B8}" dt="2023-07-12T13:47:00.862" v="12421" actId="478"/>
          <ac:spMkLst>
            <pc:docMk/>
            <pc:sldMk cId="2863651716" sldId="598"/>
            <ac:spMk id="16" creationId="{CF9FB283-625F-6368-F00D-24A6374160FE}"/>
          </ac:spMkLst>
        </pc:spChg>
        <pc:spChg chg="add del mod">
          <ac:chgData name="Vlad-Costin Musat" userId="b297da41-d022-469d-99f3-b1c86ba895c8" providerId="ADAL" clId="{A81FC1C3-A4F4-4F37-BE1D-298F8345A1B8}" dt="2023-07-12T13:46:54.530" v="12417" actId="478"/>
          <ac:spMkLst>
            <pc:docMk/>
            <pc:sldMk cId="2863651716" sldId="598"/>
            <ac:spMk id="17" creationId="{2419F9F6-92E3-A048-0739-7ACC654A071F}"/>
          </ac:spMkLst>
        </pc:spChg>
        <pc:spChg chg="add del mod">
          <ac:chgData name="Vlad-Costin Musat" userId="b297da41-d022-469d-99f3-b1c86ba895c8" providerId="ADAL" clId="{A81FC1C3-A4F4-4F37-BE1D-298F8345A1B8}" dt="2023-07-12T14:03:47.086" v="12484" actId="478"/>
          <ac:spMkLst>
            <pc:docMk/>
            <pc:sldMk cId="2863651716" sldId="598"/>
            <ac:spMk id="22" creationId="{5F245251-0366-D1F9-EA3C-24CA48637261}"/>
          </ac:spMkLst>
        </pc:spChg>
        <pc:picChg chg="add del mod">
          <ac:chgData name="Vlad-Costin Musat" userId="b297da41-d022-469d-99f3-b1c86ba895c8" providerId="ADAL" clId="{A81FC1C3-A4F4-4F37-BE1D-298F8345A1B8}" dt="2023-07-12T13:46:52.196" v="12416" actId="478"/>
          <ac:picMkLst>
            <pc:docMk/>
            <pc:sldMk cId="2863651716" sldId="598"/>
            <ac:picMk id="8" creationId="{9EB7DF38-61A9-8380-4B95-44F1D0E2C325}"/>
          </ac:picMkLst>
        </pc:picChg>
        <pc:picChg chg="add del mod">
          <ac:chgData name="Vlad-Costin Musat" userId="b297da41-d022-469d-99f3-b1c86ba895c8" providerId="ADAL" clId="{A81FC1C3-A4F4-4F37-BE1D-298F8345A1B8}" dt="2023-07-12T13:46:55.892" v="12418" actId="478"/>
          <ac:picMkLst>
            <pc:docMk/>
            <pc:sldMk cId="2863651716" sldId="598"/>
            <ac:picMk id="9" creationId="{E991ABB7-BF25-0C74-010E-301A3726A3F0}"/>
          </ac:picMkLst>
        </pc:picChg>
        <pc:picChg chg="add del mod">
          <ac:chgData name="Vlad-Costin Musat" userId="b297da41-d022-469d-99f3-b1c86ba895c8" providerId="ADAL" clId="{A81FC1C3-A4F4-4F37-BE1D-298F8345A1B8}" dt="2023-07-12T13:46:57.066" v="12419" actId="478"/>
          <ac:picMkLst>
            <pc:docMk/>
            <pc:sldMk cId="2863651716" sldId="598"/>
            <ac:picMk id="10" creationId="{E38991CC-C87E-7746-F08B-EB20FFBE655C}"/>
          </ac:picMkLst>
        </pc:picChg>
        <pc:picChg chg="add del mod">
          <ac:chgData name="Vlad-Costin Musat" userId="b297da41-d022-469d-99f3-b1c86ba895c8" providerId="ADAL" clId="{A81FC1C3-A4F4-4F37-BE1D-298F8345A1B8}" dt="2023-07-12T13:46:58.130" v="12420" actId="478"/>
          <ac:picMkLst>
            <pc:docMk/>
            <pc:sldMk cId="2863651716" sldId="598"/>
            <ac:picMk id="11" creationId="{F7B46A33-7F68-72A7-8C9F-C3772F14B6D5}"/>
          </ac:picMkLst>
        </pc:picChg>
        <pc:picChg chg="add mod">
          <ac:chgData name="Vlad-Costin Musat" userId="b297da41-d022-469d-99f3-b1c86ba895c8" providerId="ADAL" clId="{A81FC1C3-A4F4-4F37-BE1D-298F8345A1B8}" dt="2023-07-12T13:32:16.214" v="12414" actId="1076"/>
          <ac:picMkLst>
            <pc:docMk/>
            <pc:sldMk cId="2863651716" sldId="598"/>
            <ac:picMk id="12" creationId="{BB05A4A9-F3B7-167E-EC3A-DC2DA50A09A4}"/>
          </ac:picMkLst>
        </pc:picChg>
        <pc:picChg chg="add mod">
          <ac:chgData name="Vlad-Costin Musat" userId="b297da41-d022-469d-99f3-b1c86ba895c8" providerId="ADAL" clId="{A81FC1C3-A4F4-4F37-BE1D-298F8345A1B8}" dt="2023-07-12T13:32:23.343" v="12415" actId="1076"/>
          <ac:picMkLst>
            <pc:docMk/>
            <pc:sldMk cId="2863651716" sldId="598"/>
            <ac:picMk id="13" creationId="{60E4C58B-6BFF-0FD4-C9E9-951DE5F3965D}"/>
          </ac:picMkLst>
        </pc:picChg>
        <pc:picChg chg="add mod ord modCrop">
          <ac:chgData name="Vlad-Costin Musat" userId="b297da41-d022-469d-99f3-b1c86ba895c8" providerId="ADAL" clId="{A81FC1C3-A4F4-4F37-BE1D-298F8345A1B8}" dt="2023-07-12T14:05:03.796" v="12492" actId="1076"/>
          <ac:picMkLst>
            <pc:docMk/>
            <pc:sldMk cId="2863651716" sldId="598"/>
            <ac:picMk id="19" creationId="{C62D436B-77A3-C50C-4B1E-6A54247B4D5C}"/>
          </ac:picMkLst>
        </pc:picChg>
        <pc:picChg chg="add mod modCrop">
          <ac:chgData name="Vlad-Costin Musat" userId="b297da41-d022-469d-99f3-b1c86ba895c8" providerId="ADAL" clId="{A81FC1C3-A4F4-4F37-BE1D-298F8345A1B8}" dt="2023-07-13T11:44:36.597" v="14681" actId="1076"/>
          <ac:picMkLst>
            <pc:docMk/>
            <pc:sldMk cId="2863651716" sldId="598"/>
            <ac:picMk id="21" creationId="{D5417DB2-4362-45BF-9EE2-61F8E4B59394}"/>
          </ac:picMkLst>
        </pc:picChg>
        <pc:picChg chg="add mod">
          <ac:chgData name="Vlad-Costin Musat" userId="b297da41-d022-469d-99f3-b1c86ba895c8" providerId="ADAL" clId="{A81FC1C3-A4F4-4F37-BE1D-298F8345A1B8}" dt="2023-07-13T11:44:30.986" v="14680" actId="1076"/>
          <ac:picMkLst>
            <pc:docMk/>
            <pc:sldMk cId="2863651716" sldId="598"/>
            <ac:picMk id="24" creationId="{A6FC6A50-905C-8103-9FEF-B0C14E662281}"/>
          </ac:picMkLst>
        </pc:picChg>
        <pc:picChg chg="add mod">
          <ac:chgData name="Vlad-Costin Musat" userId="b297da41-d022-469d-99f3-b1c86ba895c8" providerId="ADAL" clId="{A81FC1C3-A4F4-4F37-BE1D-298F8345A1B8}" dt="2023-07-13T11:42:33.199" v="14637" actId="1076"/>
          <ac:picMkLst>
            <pc:docMk/>
            <pc:sldMk cId="2863651716" sldId="598"/>
            <ac:picMk id="26" creationId="{0CF9EEF7-90F7-180C-4FB6-94F03D4DDC42}"/>
          </ac:picMkLst>
        </pc:picChg>
      </pc:sldChg>
      <pc:sldChg chg="addSp delSp modSp add mod ord">
        <pc:chgData name="Vlad-Costin Musat" userId="b297da41-d022-469d-99f3-b1c86ba895c8" providerId="ADAL" clId="{A81FC1C3-A4F4-4F37-BE1D-298F8345A1B8}" dt="2023-07-13T14:56:08.429" v="15041" actId="1036"/>
        <pc:sldMkLst>
          <pc:docMk/>
          <pc:sldMk cId="1059147700" sldId="599"/>
        </pc:sldMkLst>
        <pc:spChg chg="add del mod">
          <ac:chgData name="Vlad-Costin Musat" userId="b297da41-d022-469d-99f3-b1c86ba895c8" providerId="ADAL" clId="{A81FC1C3-A4F4-4F37-BE1D-298F8345A1B8}" dt="2023-07-11T12:16:49.549" v="8427" actId="478"/>
          <ac:spMkLst>
            <pc:docMk/>
            <pc:sldMk cId="1059147700" sldId="599"/>
            <ac:spMk id="7" creationId="{7A46AA4F-761E-AC53-56F2-05AEDF33F86C}"/>
          </ac:spMkLst>
        </pc:spChg>
        <pc:spChg chg="add mod">
          <ac:chgData name="Vlad-Costin Musat" userId="b297da41-d022-469d-99f3-b1c86ba895c8" providerId="ADAL" clId="{A81FC1C3-A4F4-4F37-BE1D-298F8345A1B8}" dt="2023-07-12T12:25:18.435" v="12038" actId="1076"/>
          <ac:spMkLst>
            <pc:docMk/>
            <pc:sldMk cId="1059147700" sldId="599"/>
            <ac:spMk id="8" creationId="{CE44D019-6717-5718-3D0E-B0B494C412A4}"/>
          </ac:spMkLst>
        </pc:spChg>
        <pc:spChg chg="add mod">
          <ac:chgData name="Vlad-Costin Musat" userId="b297da41-d022-469d-99f3-b1c86ba895c8" providerId="ADAL" clId="{A81FC1C3-A4F4-4F37-BE1D-298F8345A1B8}" dt="2023-07-11T13:06:54.607" v="10745" actId="1076"/>
          <ac:spMkLst>
            <pc:docMk/>
            <pc:sldMk cId="1059147700" sldId="599"/>
            <ac:spMk id="10" creationId="{93091608-453F-0C24-E3FA-D26B6AB636B1}"/>
          </ac:spMkLst>
        </pc:spChg>
        <pc:spChg chg="del">
          <ac:chgData name="Vlad-Costin Musat" userId="b297da41-d022-469d-99f3-b1c86ba895c8" providerId="ADAL" clId="{A81FC1C3-A4F4-4F37-BE1D-298F8345A1B8}" dt="2023-07-11T12:16:46.933" v="8426" actId="478"/>
          <ac:spMkLst>
            <pc:docMk/>
            <pc:sldMk cId="1059147700" sldId="599"/>
            <ac:spMk id="11" creationId="{AC47E350-05FD-3074-DF2E-1B706368BAB3}"/>
          </ac:spMkLst>
        </pc:spChg>
        <pc:spChg chg="add mod">
          <ac:chgData name="Vlad-Costin Musat" userId="b297da41-d022-469d-99f3-b1c86ba895c8" providerId="ADAL" clId="{A81FC1C3-A4F4-4F37-BE1D-298F8345A1B8}" dt="2023-07-13T14:56:08.429" v="15041" actId="1036"/>
          <ac:spMkLst>
            <pc:docMk/>
            <pc:sldMk cId="1059147700" sldId="599"/>
            <ac:spMk id="11" creationId="{C113714D-E01A-5968-56F8-7103AEAA9B52}"/>
          </ac:spMkLst>
        </pc:spChg>
        <pc:spChg chg="del">
          <ac:chgData name="Vlad-Costin Musat" userId="b297da41-d022-469d-99f3-b1c86ba895c8" providerId="ADAL" clId="{A81FC1C3-A4F4-4F37-BE1D-298F8345A1B8}" dt="2023-07-11T12:16:46.933" v="8426" actId="478"/>
          <ac:spMkLst>
            <pc:docMk/>
            <pc:sldMk cId="1059147700" sldId="599"/>
            <ac:spMk id="12" creationId="{C0E53696-E256-7528-329D-1842921825D6}"/>
          </ac:spMkLst>
        </pc:spChg>
        <pc:spChg chg="del">
          <ac:chgData name="Vlad-Costin Musat" userId="b297da41-d022-469d-99f3-b1c86ba895c8" providerId="ADAL" clId="{A81FC1C3-A4F4-4F37-BE1D-298F8345A1B8}" dt="2023-07-11T12:16:46.933" v="8426" actId="478"/>
          <ac:spMkLst>
            <pc:docMk/>
            <pc:sldMk cId="1059147700" sldId="599"/>
            <ac:spMk id="13" creationId="{D441E5E1-8040-4507-A1C9-3A0A66A05D93}"/>
          </ac:spMkLst>
        </pc:spChg>
        <pc:spChg chg="del">
          <ac:chgData name="Vlad-Costin Musat" userId="b297da41-d022-469d-99f3-b1c86ba895c8" providerId="ADAL" clId="{A81FC1C3-A4F4-4F37-BE1D-298F8345A1B8}" dt="2023-07-11T12:16:46.933" v="8426" actId="478"/>
          <ac:spMkLst>
            <pc:docMk/>
            <pc:sldMk cId="1059147700" sldId="599"/>
            <ac:spMk id="14" creationId="{8A43E60F-6C69-8DE6-FFDB-1A8B4D7ADFB6}"/>
          </ac:spMkLst>
        </pc:spChg>
        <pc:spChg chg="del">
          <ac:chgData name="Vlad-Costin Musat" userId="b297da41-d022-469d-99f3-b1c86ba895c8" providerId="ADAL" clId="{A81FC1C3-A4F4-4F37-BE1D-298F8345A1B8}" dt="2023-07-11T12:16:46.933" v="8426" actId="478"/>
          <ac:spMkLst>
            <pc:docMk/>
            <pc:sldMk cId="1059147700" sldId="599"/>
            <ac:spMk id="16" creationId="{CC087F36-576D-A55A-601B-F37DB29D779D}"/>
          </ac:spMkLst>
        </pc:spChg>
        <pc:spChg chg="del">
          <ac:chgData name="Vlad-Costin Musat" userId="b297da41-d022-469d-99f3-b1c86ba895c8" providerId="ADAL" clId="{A81FC1C3-A4F4-4F37-BE1D-298F8345A1B8}" dt="2023-07-11T12:16:46.933" v="8426" actId="478"/>
          <ac:spMkLst>
            <pc:docMk/>
            <pc:sldMk cId="1059147700" sldId="599"/>
            <ac:spMk id="17" creationId="{012966AD-8F6A-1014-1A15-BCAED8B049A7}"/>
          </ac:spMkLst>
        </pc:spChg>
        <pc:spChg chg="add mod">
          <ac:chgData name="Vlad-Costin Musat" userId="b297da41-d022-469d-99f3-b1c86ba895c8" providerId="ADAL" clId="{A81FC1C3-A4F4-4F37-BE1D-298F8345A1B8}" dt="2023-07-11T13:06:54.607" v="10745" actId="1076"/>
          <ac:spMkLst>
            <pc:docMk/>
            <pc:sldMk cId="1059147700" sldId="599"/>
            <ac:spMk id="18" creationId="{822657C2-104C-9B64-8755-C913E3826DA3}"/>
          </ac:spMkLst>
        </pc:spChg>
        <pc:spChg chg="add mod">
          <ac:chgData name="Vlad-Costin Musat" userId="b297da41-d022-469d-99f3-b1c86ba895c8" providerId="ADAL" clId="{A81FC1C3-A4F4-4F37-BE1D-298F8345A1B8}" dt="2023-07-12T12:26:05.207" v="12048" actId="14100"/>
          <ac:spMkLst>
            <pc:docMk/>
            <pc:sldMk cId="1059147700" sldId="599"/>
            <ac:spMk id="19" creationId="{26EB6041-E38D-C6AA-94DB-29AD8A2DCF7B}"/>
          </ac:spMkLst>
        </pc:spChg>
        <pc:spChg chg="del">
          <ac:chgData name="Vlad-Costin Musat" userId="b297da41-d022-469d-99f3-b1c86ba895c8" providerId="ADAL" clId="{A81FC1C3-A4F4-4F37-BE1D-298F8345A1B8}" dt="2023-07-11T12:16:46.933" v="8426" actId="478"/>
          <ac:spMkLst>
            <pc:docMk/>
            <pc:sldMk cId="1059147700" sldId="599"/>
            <ac:spMk id="28" creationId="{325DF014-C124-0672-9067-3724A1CFF3A4}"/>
          </ac:spMkLst>
        </pc:spChg>
        <pc:spChg chg="del">
          <ac:chgData name="Vlad-Costin Musat" userId="b297da41-d022-469d-99f3-b1c86ba895c8" providerId="ADAL" clId="{A81FC1C3-A4F4-4F37-BE1D-298F8345A1B8}" dt="2023-07-11T12:16:46.933" v="8426" actId="478"/>
          <ac:spMkLst>
            <pc:docMk/>
            <pc:sldMk cId="1059147700" sldId="599"/>
            <ac:spMk id="29" creationId="{FEAA61AA-B404-120A-1E68-D66CFED20C10}"/>
          </ac:spMkLst>
        </pc:spChg>
        <pc:graphicFrameChg chg="mod">
          <ac:chgData name="Vlad-Costin Musat" userId="b297da41-d022-469d-99f3-b1c86ba895c8" providerId="ADAL" clId="{A81FC1C3-A4F4-4F37-BE1D-298F8345A1B8}" dt="2023-07-13T09:05:04.677" v="13081"/>
          <ac:graphicFrameMkLst>
            <pc:docMk/>
            <pc:sldMk cId="1059147700" sldId="599"/>
            <ac:graphicFrameMk id="9" creationId="{87B88E42-3071-9FA7-833C-564A32CC0373}"/>
          </ac:graphicFrameMkLst>
        </pc:graphicFrameChg>
        <pc:graphicFrameChg chg="mod modGraphic">
          <ac:chgData name="Vlad-Costin Musat" userId="b297da41-d022-469d-99f3-b1c86ba895c8" providerId="ADAL" clId="{A81FC1C3-A4F4-4F37-BE1D-298F8345A1B8}" dt="2023-07-13T09:04:56.710" v="13080"/>
          <ac:graphicFrameMkLst>
            <pc:docMk/>
            <pc:sldMk cId="1059147700" sldId="599"/>
            <ac:graphicFrameMk id="30" creationId="{8A5808F3-5A8F-C30E-F829-44E82FDAB8DA}"/>
          </ac:graphicFrameMkLst>
        </pc:graphicFrameChg>
        <pc:picChg chg="add del mod">
          <ac:chgData name="Vlad-Costin Musat" userId="b297da41-d022-469d-99f3-b1c86ba895c8" providerId="ADAL" clId="{A81FC1C3-A4F4-4F37-BE1D-298F8345A1B8}" dt="2023-07-13T14:56:00.029" v="15039"/>
          <ac:picMkLst>
            <pc:docMk/>
            <pc:sldMk cId="1059147700" sldId="599"/>
            <ac:picMk id="2" creationId="{D9F52CB4-BDDB-21E2-92EA-5AAA5D31A220}"/>
          </ac:picMkLst>
        </pc:picChg>
        <pc:picChg chg="add del mod">
          <ac:chgData name="Vlad-Costin Musat" userId="b297da41-d022-469d-99f3-b1c86ba895c8" providerId="ADAL" clId="{A81FC1C3-A4F4-4F37-BE1D-298F8345A1B8}" dt="2023-07-13T14:56:00.029" v="15039"/>
          <ac:picMkLst>
            <pc:docMk/>
            <pc:sldMk cId="1059147700" sldId="599"/>
            <ac:picMk id="7" creationId="{DA2A743D-92EB-9D85-7C70-808785BD46F1}"/>
          </ac:picMkLst>
        </pc:picChg>
        <pc:picChg chg="del">
          <ac:chgData name="Vlad-Costin Musat" userId="b297da41-d022-469d-99f3-b1c86ba895c8" providerId="ADAL" clId="{A81FC1C3-A4F4-4F37-BE1D-298F8345A1B8}" dt="2023-07-11T12:16:46.933" v="8426" actId="478"/>
          <ac:picMkLst>
            <pc:docMk/>
            <pc:sldMk cId="1059147700" sldId="599"/>
            <ac:picMk id="15" creationId="{7C90A012-2BCE-2D4E-3969-BF0494C93E65}"/>
          </ac:picMkLst>
        </pc:picChg>
      </pc:sldChg>
      <pc:sldChg chg="addSp delSp modSp add del mod">
        <pc:chgData name="Vlad-Costin Musat" userId="b297da41-d022-469d-99f3-b1c86ba895c8" providerId="ADAL" clId="{A81FC1C3-A4F4-4F37-BE1D-298F8345A1B8}" dt="2023-07-11T12:04:36.883" v="8411" actId="47"/>
        <pc:sldMkLst>
          <pc:docMk/>
          <pc:sldMk cId="3559126057" sldId="599"/>
        </pc:sldMkLst>
        <pc:spChg chg="add del mod">
          <ac:chgData name="Vlad-Costin Musat" userId="b297da41-d022-469d-99f3-b1c86ba895c8" providerId="ADAL" clId="{A81FC1C3-A4F4-4F37-BE1D-298F8345A1B8}" dt="2023-07-11T12:04:35.178" v="8410" actId="478"/>
          <ac:spMkLst>
            <pc:docMk/>
            <pc:sldMk cId="3559126057" sldId="599"/>
            <ac:spMk id="2" creationId="{44985802-E71F-9EF0-0810-1D483C025018}"/>
          </ac:spMkLst>
        </pc:spChg>
        <pc:spChg chg="del">
          <ac:chgData name="Vlad-Costin Musat" userId="b297da41-d022-469d-99f3-b1c86ba895c8" providerId="ADAL" clId="{A81FC1C3-A4F4-4F37-BE1D-298F8345A1B8}" dt="2023-07-11T11:59:29.757" v="8162" actId="478"/>
          <ac:spMkLst>
            <pc:docMk/>
            <pc:sldMk cId="3559126057" sldId="599"/>
            <ac:spMk id="11" creationId="{AC47E350-05FD-3074-DF2E-1B706368BAB3}"/>
          </ac:spMkLst>
        </pc:spChg>
        <pc:spChg chg="del">
          <ac:chgData name="Vlad-Costin Musat" userId="b297da41-d022-469d-99f3-b1c86ba895c8" providerId="ADAL" clId="{A81FC1C3-A4F4-4F37-BE1D-298F8345A1B8}" dt="2023-07-11T11:59:29.757" v="8162" actId="478"/>
          <ac:spMkLst>
            <pc:docMk/>
            <pc:sldMk cId="3559126057" sldId="599"/>
            <ac:spMk id="12" creationId="{C0E53696-E256-7528-329D-1842921825D6}"/>
          </ac:spMkLst>
        </pc:spChg>
        <pc:spChg chg="del">
          <ac:chgData name="Vlad-Costin Musat" userId="b297da41-d022-469d-99f3-b1c86ba895c8" providerId="ADAL" clId="{A81FC1C3-A4F4-4F37-BE1D-298F8345A1B8}" dt="2023-07-11T11:59:29.757" v="8162" actId="478"/>
          <ac:spMkLst>
            <pc:docMk/>
            <pc:sldMk cId="3559126057" sldId="599"/>
            <ac:spMk id="13" creationId="{D441E5E1-8040-4507-A1C9-3A0A66A05D93}"/>
          </ac:spMkLst>
        </pc:spChg>
        <pc:spChg chg="del">
          <ac:chgData name="Vlad-Costin Musat" userId="b297da41-d022-469d-99f3-b1c86ba895c8" providerId="ADAL" clId="{A81FC1C3-A4F4-4F37-BE1D-298F8345A1B8}" dt="2023-07-11T11:59:29.757" v="8162" actId="478"/>
          <ac:spMkLst>
            <pc:docMk/>
            <pc:sldMk cId="3559126057" sldId="599"/>
            <ac:spMk id="14" creationId="{8A43E60F-6C69-8DE6-FFDB-1A8B4D7ADFB6}"/>
          </ac:spMkLst>
        </pc:spChg>
        <pc:spChg chg="del">
          <ac:chgData name="Vlad-Costin Musat" userId="b297da41-d022-469d-99f3-b1c86ba895c8" providerId="ADAL" clId="{A81FC1C3-A4F4-4F37-BE1D-298F8345A1B8}" dt="2023-07-11T11:59:29.757" v="8162" actId="478"/>
          <ac:spMkLst>
            <pc:docMk/>
            <pc:sldMk cId="3559126057" sldId="599"/>
            <ac:spMk id="16" creationId="{CC087F36-576D-A55A-601B-F37DB29D779D}"/>
          </ac:spMkLst>
        </pc:spChg>
        <pc:spChg chg="del">
          <ac:chgData name="Vlad-Costin Musat" userId="b297da41-d022-469d-99f3-b1c86ba895c8" providerId="ADAL" clId="{A81FC1C3-A4F4-4F37-BE1D-298F8345A1B8}" dt="2023-07-11T11:59:29.757" v="8162" actId="478"/>
          <ac:spMkLst>
            <pc:docMk/>
            <pc:sldMk cId="3559126057" sldId="599"/>
            <ac:spMk id="17" creationId="{012966AD-8F6A-1014-1A15-BCAED8B049A7}"/>
          </ac:spMkLst>
        </pc:spChg>
        <pc:spChg chg="del">
          <ac:chgData name="Vlad-Costin Musat" userId="b297da41-d022-469d-99f3-b1c86ba895c8" providerId="ADAL" clId="{A81FC1C3-A4F4-4F37-BE1D-298F8345A1B8}" dt="2023-07-11T11:59:29.757" v="8162" actId="478"/>
          <ac:spMkLst>
            <pc:docMk/>
            <pc:sldMk cId="3559126057" sldId="599"/>
            <ac:spMk id="28" creationId="{325DF014-C124-0672-9067-3724A1CFF3A4}"/>
          </ac:spMkLst>
        </pc:spChg>
        <pc:spChg chg="del">
          <ac:chgData name="Vlad-Costin Musat" userId="b297da41-d022-469d-99f3-b1c86ba895c8" providerId="ADAL" clId="{A81FC1C3-A4F4-4F37-BE1D-298F8345A1B8}" dt="2023-07-11T11:59:29.757" v="8162" actId="478"/>
          <ac:spMkLst>
            <pc:docMk/>
            <pc:sldMk cId="3559126057" sldId="599"/>
            <ac:spMk id="29" creationId="{FEAA61AA-B404-120A-1E68-D66CFED20C10}"/>
          </ac:spMkLst>
        </pc:spChg>
        <pc:graphicFrameChg chg="modGraphic">
          <ac:chgData name="Vlad-Costin Musat" userId="b297da41-d022-469d-99f3-b1c86ba895c8" providerId="ADAL" clId="{A81FC1C3-A4F4-4F37-BE1D-298F8345A1B8}" dt="2023-07-11T11:59:35.905" v="8164" actId="207"/>
          <ac:graphicFrameMkLst>
            <pc:docMk/>
            <pc:sldMk cId="3559126057" sldId="599"/>
            <ac:graphicFrameMk id="30" creationId="{8A5808F3-5A8F-C30E-F829-44E82FDAB8DA}"/>
          </ac:graphicFrameMkLst>
        </pc:graphicFrameChg>
        <pc:picChg chg="del">
          <ac:chgData name="Vlad-Costin Musat" userId="b297da41-d022-469d-99f3-b1c86ba895c8" providerId="ADAL" clId="{A81FC1C3-A4F4-4F37-BE1D-298F8345A1B8}" dt="2023-07-11T11:59:29.757" v="8162" actId="478"/>
          <ac:picMkLst>
            <pc:docMk/>
            <pc:sldMk cId="3559126057" sldId="599"/>
            <ac:picMk id="19" creationId="{F0EA8DBE-DF3F-866C-4648-9D505B6BBAB5}"/>
          </ac:picMkLst>
        </pc:picChg>
      </pc:sldChg>
      <pc:sldChg chg="addSp delSp modSp add mod">
        <pc:chgData name="Vlad-Costin Musat" userId="b297da41-d022-469d-99f3-b1c86ba895c8" providerId="ADAL" clId="{A81FC1C3-A4F4-4F37-BE1D-298F8345A1B8}" dt="2023-07-13T15:01:41.309" v="15073"/>
        <pc:sldMkLst>
          <pc:docMk/>
          <pc:sldMk cId="1763603807" sldId="600"/>
        </pc:sldMkLst>
        <pc:spChg chg="add mod">
          <ac:chgData name="Vlad-Costin Musat" userId="b297da41-d022-469d-99f3-b1c86ba895c8" providerId="ADAL" clId="{A81FC1C3-A4F4-4F37-BE1D-298F8345A1B8}" dt="2023-07-11T12:44:42.472" v="10535" actId="404"/>
          <ac:spMkLst>
            <pc:docMk/>
            <pc:sldMk cId="1763603807" sldId="600"/>
            <ac:spMk id="2" creationId="{91638172-C24D-5AC0-C711-B6AFD5DEE04B}"/>
          </ac:spMkLst>
        </pc:spChg>
        <pc:spChg chg="mod">
          <ac:chgData name="Vlad-Costin Musat" userId="b297da41-d022-469d-99f3-b1c86ba895c8" providerId="ADAL" clId="{A81FC1C3-A4F4-4F37-BE1D-298F8345A1B8}" dt="2023-07-13T09:10:10.129" v="13171" actId="20577"/>
          <ac:spMkLst>
            <pc:docMk/>
            <pc:sldMk cId="1763603807" sldId="600"/>
            <ac:spMk id="3" creationId="{192CC5D1-7FE7-DFE6-E2EA-A0DF28F08F4E}"/>
          </ac:spMkLst>
        </pc:spChg>
        <pc:spChg chg="add mod">
          <ac:chgData name="Vlad-Costin Musat" userId="b297da41-d022-469d-99f3-b1c86ba895c8" providerId="ADAL" clId="{A81FC1C3-A4F4-4F37-BE1D-298F8345A1B8}" dt="2023-07-11T12:26:38.269" v="9239" actId="1076"/>
          <ac:spMkLst>
            <pc:docMk/>
            <pc:sldMk cId="1763603807" sldId="600"/>
            <ac:spMk id="7" creationId="{4084D4CB-FFA8-C12F-A591-1955E2DB0002}"/>
          </ac:spMkLst>
        </pc:spChg>
        <pc:spChg chg="add mod">
          <ac:chgData name="Vlad-Costin Musat" userId="b297da41-d022-469d-99f3-b1c86ba895c8" providerId="ADAL" clId="{A81FC1C3-A4F4-4F37-BE1D-298F8345A1B8}" dt="2023-07-11T12:26:38.269" v="9239" actId="1076"/>
          <ac:spMkLst>
            <pc:docMk/>
            <pc:sldMk cId="1763603807" sldId="600"/>
            <ac:spMk id="8" creationId="{4CA53220-CEBD-D1BA-C56A-A1026D2559A8}"/>
          </ac:spMkLst>
        </pc:spChg>
        <pc:spChg chg="add mod">
          <ac:chgData name="Vlad-Costin Musat" userId="b297da41-d022-469d-99f3-b1c86ba895c8" providerId="ADAL" clId="{A81FC1C3-A4F4-4F37-BE1D-298F8345A1B8}" dt="2023-07-12T13:25:59.220" v="12327" actId="207"/>
          <ac:spMkLst>
            <pc:docMk/>
            <pc:sldMk cId="1763603807" sldId="600"/>
            <ac:spMk id="10" creationId="{B4D86AC9-559A-DC2A-8B03-0B9951E2946B}"/>
          </ac:spMkLst>
        </pc:spChg>
        <pc:spChg chg="del">
          <ac:chgData name="Vlad-Costin Musat" userId="b297da41-d022-469d-99f3-b1c86ba895c8" providerId="ADAL" clId="{A81FC1C3-A4F4-4F37-BE1D-298F8345A1B8}" dt="2023-07-11T12:26:08.299" v="9175" actId="478"/>
          <ac:spMkLst>
            <pc:docMk/>
            <pc:sldMk cId="1763603807" sldId="600"/>
            <ac:spMk id="11" creationId="{AC47E350-05FD-3074-DF2E-1B706368BAB3}"/>
          </ac:spMkLst>
        </pc:spChg>
        <pc:spChg chg="del">
          <ac:chgData name="Vlad-Costin Musat" userId="b297da41-d022-469d-99f3-b1c86ba895c8" providerId="ADAL" clId="{A81FC1C3-A4F4-4F37-BE1D-298F8345A1B8}" dt="2023-07-11T12:26:08.299" v="9175" actId="478"/>
          <ac:spMkLst>
            <pc:docMk/>
            <pc:sldMk cId="1763603807" sldId="600"/>
            <ac:spMk id="12" creationId="{C0E53696-E256-7528-329D-1842921825D6}"/>
          </ac:spMkLst>
        </pc:spChg>
        <pc:spChg chg="del">
          <ac:chgData name="Vlad-Costin Musat" userId="b297da41-d022-469d-99f3-b1c86ba895c8" providerId="ADAL" clId="{A81FC1C3-A4F4-4F37-BE1D-298F8345A1B8}" dt="2023-07-11T12:26:08.299" v="9175" actId="478"/>
          <ac:spMkLst>
            <pc:docMk/>
            <pc:sldMk cId="1763603807" sldId="600"/>
            <ac:spMk id="13" creationId="{D441E5E1-8040-4507-A1C9-3A0A66A05D93}"/>
          </ac:spMkLst>
        </pc:spChg>
        <pc:spChg chg="del">
          <ac:chgData name="Vlad-Costin Musat" userId="b297da41-d022-469d-99f3-b1c86ba895c8" providerId="ADAL" clId="{A81FC1C3-A4F4-4F37-BE1D-298F8345A1B8}" dt="2023-07-11T12:26:08.299" v="9175" actId="478"/>
          <ac:spMkLst>
            <pc:docMk/>
            <pc:sldMk cId="1763603807" sldId="600"/>
            <ac:spMk id="14" creationId="{8A43E60F-6C69-8DE6-FFDB-1A8B4D7ADFB6}"/>
          </ac:spMkLst>
        </pc:spChg>
        <pc:spChg chg="add del mod">
          <ac:chgData name="Vlad-Costin Musat" userId="b297da41-d022-469d-99f3-b1c86ba895c8" providerId="ADAL" clId="{A81FC1C3-A4F4-4F37-BE1D-298F8345A1B8}" dt="2023-07-13T15:01:41.026" v="15072" actId="478"/>
          <ac:spMkLst>
            <pc:docMk/>
            <pc:sldMk cId="1763603807" sldId="600"/>
            <ac:spMk id="16" creationId="{B87ECE9D-6834-B278-FDC8-34E47DF77CC8}"/>
          </ac:spMkLst>
        </pc:spChg>
        <pc:spChg chg="del">
          <ac:chgData name="Vlad-Costin Musat" userId="b297da41-d022-469d-99f3-b1c86ba895c8" providerId="ADAL" clId="{A81FC1C3-A4F4-4F37-BE1D-298F8345A1B8}" dt="2023-07-11T12:26:08.299" v="9175" actId="478"/>
          <ac:spMkLst>
            <pc:docMk/>
            <pc:sldMk cId="1763603807" sldId="600"/>
            <ac:spMk id="16" creationId="{CC087F36-576D-A55A-601B-F37DB29D779D}"/>
          </ac:spMkLst>
        </pc:spChg>
        <pc:spChg chg="del">
          <ac:chgData name="Vlad-Costin Musat" userId="b297da41-d022-469d-99f3-b1c86ba895c8" providerId="ADAL" clId="{A81FC1C3-A4F4-4F37-BE1D-298F8345A1B8}" dt="2023-07-11T12:26:08.299" v="9175" actId="478"/>
          <ac:spMkLst>
            <pc:docMk/>
            <pc:sldMk cId="1763603807" sldId="600"/>
            <ac:spMk id="17" creationId="{012966AD-8F6A-1014-1A15-BCAED8B049A7}"/>
          </ac:spMkLst>
        </pc:spChg>
        <pc:spChg chg="add mod">
          <ac:chgData name="Vlad-Costin Musat" userId="b297da41-d022-469d-99f3-b1c86ba895c8" providerId="ADAL" clId="{A81FC1C3-A4F4-4F37-BE1D-298F8345A1B8}" dt="2023-07-13T15:01:41.309" v="15073"/>
          <ac:spMkLst>
            <pc:docMk/>
            <pc:sldMk cId="1763603807" sldId="600"/>
            <ac:spMk id="17" creationId="{70AF48D1-9A73-166B-8938-6C08ED603330}"/>
          </ac:spMkLst>
        </pc:spChg>
        <pc:spChg chg="del">
          <ac:chgData name="Vlad-Costin Musat" userId="b297da41-d022-469d-99f3-b1c86ba895c8" providerId="ADAL" clId="{A81FC1C3-A4F4-4F37-BE1D-298F8345A1B8}" dt="2023-07-11T12:26:08.299" v="9175" actId="478"/>
          <ac:spMkLst>
            <pc:docMk/>
            <pc:sldMk cId="1763603807" sldId="600"/>
            <ac:spMk id="28" creationId="{325DF014-C124-0672-9067-3724A1CFF3A4}"/>
          </ac:spMkLst>
        </pc:spChg>
        <pc:spChg chg="del">
          <ac:chgData name="Vlad-Costin Musat" userId="b297da41-d022-469d-99f3-b1c86ba895c8" providerId="ADAL" clId="{A81FC1C3-A4F4-4F37-BE1D-298F8345A1B8}" dt="2023-07-11T12:26:08.299" v="9175" actId="478"/>
          <ac:spMkLst>
            <pc:docMk/>
            <pc:sldMk cId="1763603807" sldId="600"/>
            <ac:spMk id="29" creationId="{FEAA61AA-B404-120A-1E68-D66CFED20C10}"/>
          </ac:spMkLst>
        </pc:spChg>
        <pc:graphicFrameChg chg="add del mod">
          <ac:chgData name="Vlad-Costin Musat" userId="b297da41-d022-469d-99f3-b1c86ba895c8" providerId="ADAL" clId="{A81FC1C3-A4F4-4F37-BE1D-298F8345A1B8}" dt="2023-07-13T08:59:11.551" v="12982"/>
          <ac:graphicFrameMkLst>
            <pc:docMk/>
            <pc:sldMk cId="1763603807" sldId="600"/>
            <ac:graphicFrameMk id="9" creationId="{09CCAD75-811D-3820-D2FC-6498BCA65399}"/>
          </ac:graphicFrameMkLst>
        </pc:graphicFrameChg>
        <pc:graphicFrameChg chg="del">
          <ac:chgData name="Vlad-Costin Musat" userId="b297da41-d022-469d-99f3-b1c86ba895c8" providerId="ADAL" clId="{A81FC1C3-A4F4-4F37-BE1D-298F8345A1B8}" dt="2023-07-12T08:21:29.642" v="11793" actId="478"/>
          <ac:graphicFrameMkLst>
            <pc:docMk/>
            <pc:sldMk cId="1763603807" sldId="600"/>
            <ac:graphicFrameMk id="9" creationId="{87B88E42-3071-9FA7-833C-564A32CC0373}"/>
          </ac:graphicFrameMkLst>
        </pc:graphicFrameChg>
        <pc:graphicFrameChg chg="add del mod">
          <ac:chgData name="Vlad-Costin Musat" userId="b297da41-d022-469d-99f3-b1c86ba895c8" providerId="ADAL" clId="{A81FC1C3-A4F4-4F37-BE1D-298F8345A1B8}" dt="2023-07-13T08:59:14.405" v="12983" actId="478"/>
          <ac:graphicFrameMkLst>
            <pc:docMk/>
            <pc:sldMk cId="1763603807" sldId="600"/>
            <ac:graphicFrameMk id="11" creationId="{808C83F8-80DF-F08C-A13A-7181F357DEC6}"/>
          </ac:graphicFrameMkLst>
        </pc:graphicFrameChg>
        <pc:graphicFrameChg chg="add del mod">
          <ac:chgData name="Vlad-Costin Musat" userId="b297da41-d022-469d-99f3-b1c86ba895c8" providerId="ADAL" clId="{A81FC1C3-A4F4-4F37-BE1D-298F8345A1B8}" dt="2023-07-13T08:59:14.405" v="12983" actId="478"/>
          <ac:graphicFrameMkLst>
            <pc:docMk/>
            <pc:sldMk cId="1763603807" sldId="600"/>
            <ac:graphicFrameMk id="12" creationId="{513B8B3E-BA9A-DBFC-504E-6F60F6F80BF7}"/>
          </ac:graphicFrameMkLst>
        </pc:graphicFrameChg>
        <pc:graphicFrameChg chg="add del mod">
          <ac:chgData name="Vlad-Costin Musat" userId="b297da41-d022-469d-99f3-b1c86ba895c8" providerId="ADAL" clId="{A81FC1C3-A4F4-4F37-BE1D-298F8345A1B8}" dt="2023-07-13T08:59:11.551" v="12982"/>
          <ac:graphicFrameMkLst>
            <pc:docMk/>
            <pc:sldMk cId="1763603807" sldId="600"/>
            <ac:graphicFrameMk id="13" creationId="{1A1C5C4A-A37C-405C-27DE-35836C009F42}"/>
          </ac:graphicFrameMkLst>
        </pc:graphicFrameChg>
        <pc:graphicFrameChg chg="add mod modGraphic">
          <ac:chgData name="Vlad-Costin Musat" userId="b297da41-d022-469d-99f3-b1c86ba895c8" providerId="ADAL" clId="{A81FC1C3-A4F4-4F37-BE1D-298F8345A1B8}" dt="2023-07-13T09:03:32.716" v="13063" actId="113"/>
          <ac:graphicFrameMkLst>
            <pc:docMk/>
            <pc:sldMk cId="1763603807" sldId="600"/>
            <ac:graphicFrameMk id="14" creationId="{2179CCA5-430B-7990-9D1F-6BEDCA314709}"/>
          </ac:graphicFrameMkLst>
        </pc:graphicFrameChg>
        <pc:graphicFrameChg chg="add mod modGraphic">
          <ac:chgData name="Vlad-Costin Musat" userId="b297da41-d022-469d-99f3-b1c86ba895c8" providerId="ADAL" clId="{A81FC1C3-A4F4-4F37-BE1D-298F8345A1B8}" dt="2023-07-13T09:04:10.431" v="13073"/>
          <ac:graphicFrameMkLst>
            <pc:docMk/>
            <pc:sldMk cId="1763603807" sldId="600"/>
            <ac:graphicFrameMk id="15" creationId="{7DB4387B-6748-A147-96A5-8A0EA052D8BB}"/>
          </ac:graphicFrameMkLst>
        </pc:graphicFrameChg>
        <pc:graphicFrameChg chg="del mod">
          <ac:chgData name="Vlad-Costin Musat" userId="b297da41-d022-469d-99f3-b1c86ba895c8" providerId="ADAL" clId="{A81FC1C3-A4F4-4F37-BE1D-298F8345A1B8}" dt="2023-07-12T08:21:29.642" v="11793" actId="478"/>
          <ac:graphicFrameMkLst>
            <pc:docMk/>
            <pc:sldMk cId="1763603807" sldId="600"/>
            <ac:graphicFrameMk id="30" creationId="{8A5808F3-5A8F-C30E-F829-44E82FDAB8DA}"/>
          </ac:graphicFrameMkLst>
        </pc:graphicFrameChg>
        <pc:picChg chg="del">
          <ac:chgData name="Vlad-Costin Musat" userId="b297da41-d022-469d-99f3-b1c86ba895c8" providerId="ADAL" clId="{A81FC1C3-A4F4-4F37-BE1D-298F8345A1B8}" dt="2023-07-11T12:26:08.299" v="9175" actId="478"/>
          <ac:picMkLst>
            <pc:docMk/>
            <pc:sldMk cId="1763603807" sldId="600"/>
            <ac:picMk id="19" creationId="{F0EA8DBE-DF3F-866C-4648-9D505B6BBAB5}"/>
          </ac:picMkLst>
        </pc:picChg>
      </pc:sldChg>
      <pc:sldChg chg="new del">
        <pc:chgData name="Vlad-Costin Musat" userId="b297da41-d022-469d-99f3-b1c86ba895c8" providerId="ADAL" clId="{A81FC1C3-A4F4-4F37-BE1D-298F8345A1B8}" dt="2023-07-11T14:51:32.457" v="11138" actId="680"/>
        <pc:sldMkLst>
          <pc:docMk/>
          <pc:sldMk cId="2913537366" sldId="601"/>
        </pc:sldMkLst>
      </pc:sldChg>
      <pc:sldChg chg="new del">
        <pc:chgData name="Vlad-Costin Musat" userId="b297da41-d022-469d-99f3-b1c86ba895c8" providerId="ADAL" clId="{A81FC1C3-A4F4-4F37-BE1D-298F8345A1B8}" dt="2023-07-11T14:52:18.925" v="11140" actId="680"/>
        <pc:sldMkLst>
          <pc:docMk/>
          <pc:sldMk cId="3231970725" sldId="601"/>
        </pc:sldMkLst>
      </pc:sldChg>
      <pc:sldChg chg="modSp new mod">
        <pc:chgData name="Vlad-Costin Musat" userId="b297da41-d022-469d-99f3-b1c86ba895c8" providerId="ADAL" clId="{A81FC1C3-A4F4-4F37-BE1D-298F8345A1B8}" dt="2023-07-11T14:54:23.679" v="11313" actId="20577"/>
        <pc:sldMkLst>
          <pc:docMk/>
          <pc:sldMk cId="4290572331" sldId="601"/>
        </pc:sldMkLst>
        <pc:spChg chg="mod">
          <ac:chgData name="Vlad-Costin Musat" userId="b297da41-d022-469d-99f3-b1c86ba895c8" providerId="ADAL" clId="{A81FC1C3-A4F4-4F37-BE1D-298F8345A1B8}" dt="2023-07-11T14:54:23.679" v="11313" actId="20577"/>
          <ac:spMkLst>
            <pc:docMk/>
            <pc:sldMk cId="4290572331" sldId="601"/>
            <ac:spMk id="2" creationId="{CA3EDA7A-CBA3-3F44-7A55-E5CC39FB3A05}"/>
          </ac:spMkLst>
        </pc:spChg>
        <pc:spChg chg="mod">
          <ac:chgData name="Vlad-Costin Musat" userId="b297da41-d022-469d-99f3-b1c86ba895c8" providerId="ADAL" clId="{A81FC1C3-A4F4-4F37-BE1D-298F8345A1B8}" dt="2023-07-11T14:52:33.693" v="11151" actId="20577"/>
          <ac:spMkLst>
            <pc:docMk/>
            <pc:sldMk cId="4290572331" sldId="601"/>
            <ac:spMk id="3" creationId="{38590ABE-D5A7-767D-E6D5-9E559A99A105}"/>
          </ac:spMkLst>
        </pc:spChg>
      </pc:sldChg>
      <pc:sldChg chg="add">
        <pc:chgData name="Vlad-Costin Musat" userId="b297da41-d022-469d-99f3-b1c86ba895c8" providerId="ADAL" clId="{A81FC1C3-A4F4-4F37-BE1D-298F8345A1B8}" dt="2023-07-12T16:01:24.861" v="12496"/>
        <pc:sldMkLst>
          <pc:docMk/>
          <pc:sldMk cId="2560699806" sldId="602"/>
        </pc:sldMkLst>
      </pc:sldChg>
      <pc:sldChg chg="addSp delSp modSp add mod">
        <pc:chgData name="Vlad-Costin Musat" userId="b297da41-d022-469d-99f3-b1c86ba895c8" providerId="ADAL" clId="{A81FC1C3-A4F4-4F37-BE1D-298F8345A1B8}" dt="2023-07-13T15:22:10.080" v="15117" actId="20577"/>
        <pc:sldMkLst>
          <pc:docMk/>
          <pc:sldMk cId="905617836" sldId="603"/>
        </pc:sldMkLst>
        <pc:spChg chg="mod">
          <ac:chgData name="Vlad-Costin Musat" userId="b297da41-d022-469d-99f3-b1c86ba895c8" providerId="ADAL" clId="{A81FC1C3-A4F4-4F37-BE1D-298F8345A1B8}" dt="2023-07-13T13:41:46.740" v="14800" actId="20577"/>
          <ac:spMkLst>
            <pc:docMk/>
            <pc:sldMk cId="905617836" sldId="603"/>
            <ac:spMk id="3" creationId="{830CD7E9-2D0C-F5E7-EE32-DF1B89718774}"/>
          </ac:spMkLst>
        </pc:spChg>
        <pc:spChg chg="add del mod">
          <ac:chgData name="Vlad-Costin Musat" userId="b297da41-d022-469d-99f3-b1c86ba895c8" providerId="ADAL" clId="{A81FC1C3-A4F4-4F37-BE1D-298F8345A1B8}" dt="2023-07-13T13:45:53.962" v="14825"/>
          <ac:spMkLst>
            <pc:docMk/>
            <pc:sldMk cId="905617836" sldId="603"/>
            <ac:spMk id="12" creationId="{AD533E62-3DFB-2074-77F9-5A0E8FE83F7B}"/>
          </ac:spMkLst>
        </pc:spChg>
        <pc:spChg chg="add mod">
          <ac:chgData name="Vlad-Costin Musat" userId="b297da41-d022-469d-99f3-b1c86ba895c8" providerId="ADAL" clId="{A81FC1C3-A4F4-4F37-BE1D-298F8345A1B8}" dt="2023-07-13T13:49:09.147" v="14859" actId="1076"/>
          <ac:spMkLst>
            <pc:docMk/>
            <pc:sldMk cId="905617836" sldId="603"/>
            <ac:spMk id="13" creationId="{DD3C4D1C-E723-F776-89DA-7CF26766100C}"/>
          </ac:spMkLst>
        </pc:spChg>
        <pc:spChg chg="add mod">
          <ac:chgData name="Vlad-Costin Musat" userId="b297da41-d022-469d-99f3-b1c86ba895c8" providerId="ADAL" clId="{A81FC1C3-A4F4-4F37-BE1D-298F8345A1B8}" dt="2023-07-13T13:49:05.841" v="14858" actId="1076"/>
          <ac:spMkLst>
            <pc:docMk/>
            <pc:sldMk cId="905617836" sldId="603"/>
            <ac:spMk id="14" creationId="{E8EC2A65-88C8-7899-FCE6-7EC437878F25}"/>
          </ac:spMkLst>
        </pc:spChg>
        <pc:spChg chg="del">
          <ac:chgData name="Vlad-Costin Musat" userId="b297da41-d022-469d-99f3-b1c86ba895c8" providerId="ADAL" clId="{A81FC1C3-A4F4-4F37-BE1D-298F8345A1B8}" dt="2023-07-12T16:02:33.741" v="12608" actId="478"/>
          <ac:spMkLst>
            <pc:docMk/>
            <pc:sldMk cId="905617836" sldId="603"/>
            <ac:spMk id="19" creationId="{235CF4AB-88F3-E18C-11F1-A9DB5DDDF31F}"/>
          </ac:spMkLst>
        </pc:spChg>
        <pc:spChg chg="del">
          <ac:chgData name="Vlad-Costin Musat" userId="b297da41-d022-469d-99f3-b1c86ba895c8" providerId="ADAL" clId="{A81FC1C3-A4F4-4F37-BE1D-298F8345A1B8}" dt="2023-07-12T16:02:33.741" v="12608" actId="478"/>
          <ac:spMkLst>
            <pc:docMk/>
            <pc:sldMk cId="905617836" sldId="603"/>
            <ac:spMk id="20" creationId="{6F8EBF5D-9E94-1266-23E9-F2F03CF5B3A0}"/>
          </ac:spMkLst>
        </pc:spChg>
        <pc:spChg chg="del">
          <ac:chgData name="Vlad-Costin Musat" userId="b297da41-d022-469d-99f3-b1c86ba895c8" providerId="ADAL" clId="{A81FC1C3-A4F4-4F37-BE1D-298F8345A1B8}" dt="2023-07-12T16:02:33.741" v="12608" actId="478"/>
          <ac:spMkLst>
            <pc:docMk/>
            <pc:sldMk cId="905617836" sldId="603"/>
            <ac:spMk id="21" creationId="{A7E64C89-EE3D-83A1-3784-A60D3291CC6B}"/>
          </ac:spMkLst>
        </pc:spChg>
        <pc:spChg chg="del">
          <ac:chgData name="Vlad-Costin Musat" userId="b297da41-d022-469d-99f3-b1c86ba895c8" providerId="ADAL" clId="{A81FC1C3-A4F4-4F37-BE1D-298F8345A1B8}" dt="2023-07-12T16:02:33.741" v="12608" actId="478"/>
          <ac:spMkLst>
            <pc:docMk/>
            <pc:sldMk cId="905617836" sldId="603"/>
            <ac:spMk id="22" creationId="{D2F78051-8E09-43F3-6B84-F8BDD1B7A076}"/>
          </ac:spMkLst>
        </pc:spChg>
        <pc:spChg chg="del">
          <ac:chgData name="Vlad-Costin Musat" userId="b297da41-d022-469d-99f3-b1c86ba895c8" providerId="ADAL" clId="{A81FC1C3-A4F4-4F37-BE1D-298F8345A1B8}" dt="2023-07-12T16:02:33.741" v="12608" actId="478"/>
          <ac:spMkLst>
            <pc:docMk/>
            <pc:sldMk cId="905617836" sldId="603"/>
            <ac:spMk id="23" creationId="{87FFA9DC-C7B7-6526-81E6-4BE3FDF76821}"/>
          </ac:spMkLst>
        </pc:spChg>
        <pc:spChg chg="del">
          <ac:chgData name="Vlad-Costin Musat" userId="b297da41-d022-469d-99f3-b1c86ba895c8" providerId="ADAL" clId="{A81FC1C3-A4F4-4F37-BE1D-298F8345A1B8}" dt="2023-07-12T16:02:33.741" v="12608" actId="478"/>
          <ac:spMkLst>
            <pc:docMk/>
            <pc:sldMk cId="905617836" sldId="603"/>
            <ac:spMk id="24" creationId="{C891F740-7842-B57A-7867-D254707ADD25}"/>
          </ac:spMkLst>
        </pc:spChg>
        <pc:spChg chg="del">
          <ac:chgData name="Vlad-Costin Musat" userId="b297da41-d022-469d-99f3-b1c86ba895c8" providerId="ADAL" clId="{A81FC1C3-A4F4-4F37-BE1D-298F8345A1B8}" dt="2023-07-12T16:02:33.741" v="12608" actId="478"/>
          <ac:spMkLst>
            <pc:docMk/>
            <pc:sldMk cId="905617836" sldId="603"/>
            <ac:spMk id="25" creationId="{FC891E7A-B435-7169-2980-5D84ED095CAD}"/>
          </ac:spMkLst>
        </pc:spChg>
        <pc:spChg chg="del">
          <ac:chgData name="Vlad-Costin Musat" userId="b297da41-d022-469d-99f3-b1c86ba895c8" providerId="ADAL" clId="{A81FC1C3-A4F4-4F37-BE1D-298F8345A1B8}" dt="2023-07-12T16:02:33.741" v="12608" actId="478"/>
          <ac:spMkLst>
            <pc:docMk/>
            <pc:sldMk cId="905617836" sldId="603"/>
            <ac:spMk id="26" creationId="{94E003D2-114F-98AF-CD3C-9235E5B1D58C}"/>
          </ac:spMkLst>
        </pc:spChg>
        <pc:spChg chg="del">
          <ac:chgData name="Vlad-Costin Musat" userId="b297da41-d022-469d-99f3-b1c86ba895c8" providerId="ADAL" clId="{A81FC1C3-A4F4-4F37-BE1D-298F8345A1B8}" dt="2023-07-12T16:02:33.741" v="12608" actId="478"/>
          <ac:spMkLst>
            <pc:docMk/>
            <pc:sldMk cId="905617836" sldId="603"/>
            <ac:spMk id="27" creationId="{07FF4F80-2C4C-6250-531C-B09E7F1073A0}"/>
          </ac:spMkLst>
        </pc:spChg>
        <pc:spChg chg="del">
          <ac:chgData name="Vlad-Costin Musat" userId="b297da41-d022-469d-99f3-b1c86ba895c8" providerId="ADAL" clId="{A81FC1C3-A4F4-4F37-BE1D-298F8345A1B8}" dt="2023-07-12T16:02:33.741" v="12608" actId="478"/>
          <ac:spMkLst>
            <pc:docMk/>
            <pc:sldMk cId="905617836" sldId="603"/>
            <ac:spMk id="28" creationId="{0BAC3A4F-F308-899C-43EF-E3654C185C43}"/>
          </ac:spMkLst>
        </pc:spChg>
        <pc:spChg chg="del">
          <ac:chgData name="Vlad-Costin Musat" userId="b297da41-d022-469d-99f3-b1c86ba895c8" providerId="ADAL" clId="{A81FC1C3-A4F4-4F37-BE1D-298F8345A1B8}" dt="2023-07-12T16:02:33.741" v="12608" actId="478"/>
          <ac:spMkLst>
            <pc:docMk/>
            <pc:sldMk cId="905617836" sldId="603"/>
            <ac:spMk id="32" creationId="{569C50B7-18EB-BD22-8163-2450EF8A9FA2}"/>
          </ac:spMkLst>
        </pc:spChg>
        <pc:spChg chg="del">
          <ac:chgData name="Vlad-Costin Musat" userId="b297da41-d022-469d-99f3-b1c86ba895c8" providerId="ADAL" clId="{A81FC1C3-A4F4-4F37-BE1D-298F8345A1B8}" dt="2023-07-12T16:02:33.741" v="12608" actId="478"/>
          <ac:spMkLst>
            <pc:docMk/>
            <pc:sldMk cId="905617836" sldId="603"/>
            <ac:spMk id="33" creationId="{F2B287B8-FA41-EFBE-CAA7-44C7DC742681}"/>
          </ac:spMkLst>
        </pc:spChg>
        <pc:spChg chg="del">
          <ac:chgData name="Vlad-Costin Musat" userId="b297da41-d022-469d-99f3-b1c86ba895c8" providerId="ADAL" clId="{A81FC1C3-A4F4-4F37-BE1D-298F8345A1B8}" dt="2023-07-12T16:02:33.741" v="12608" actId="478"/>
          <ac:spMkLst>
            <pc:docMk/>
            <pc:sldMk cId="905617836" sldId="603"/>
            <ac:spMk id="34" creationId="{AEFA4072-493B-835F-3EDA-967AF371AC13}"/>
          </ac:spMkLst>
        </pc:spChg>
        <pc:spChg chg="del">
          <ac:chgData name="Vlad-Costin Musat" userId="b297da41-d022-469d-99f3-b1c86ba895c8" providerId="ADAL" clId="{A81FC1C3-A4F4-4F37-BE1D-298F8345A1B8}" dt="2023-07-12T16:02:33.741" v="12608" actId="478"/>
          <ac:spMkLst>
            <pc:docMk/>
            <pc:sldMk cId="905617836" sldId="603"/>
            <ac:spMk id="35" creationId="{20634C9F-40F4-383C-324F-8AB43E0F399A}"/>
          </ac:spMkLst>
        </pc:spChg>
        <pc:spChg chg="del">
          <ac:chgData name="Vlad-Costin Musat" userId="b297da41-d022-469d-99f3-b1c86ba895c8" providerId="ADAL" clId="{A81FC1C3-A4F4-4F37-BE1D-298F8345A1B8}" dt="2023-07-12T16:02:33.741" v="12608" actId="478"/>
          <ac:spMkLst>
            <pc:docMk/>
            <pc:sldMk cId="905617836" sldId="603"/>
            <ac:spMk id="36" creationId="{07D71A74-76AB-265D-6694-04B091F1333E}"/>
          </ac:spMkLst>
        </pc:spChg>
        <pc:spChg chg="del">
          <ac:chgData name="Vlad-Costin Musat" userId="b297da41-d022-469d-99f3-b1c86ba895c8" providerId="ADAL" clId="{A81FC1C3-A4F4-4F37-BE1D-298F8345A1B8}" dt="2023-07-12T16:02:35.988" v="12609" actId="478"/>
          <ac:spMkLst>
            <pc:docMk/>
            <pc:sldMk cId="905617836" sldId="603"/>
            <ac:spMk id="37" creationId="{EB59B021-8812-2EE5-A21B-C3F74C1C02E9}"/>
          </ac:spMkLst>
        </pc:spChg>
        <pc:graphicFrameChg chg="mod modGraphic">
          <ac:chgData name="Vlad-Costin Musat" userId="b297da41-d022-469d-99f3-b1c86ba895c8" providerId="ADAL" clId="{A81FC1C3-A4F4-4F37-BE1D-298F8345A1B8}" dt="2023-07-13T15:19:02.717" v="15110" actId="20577"/>
          <ac:graphicFrameMkLst>
            <pc:docMk/>
            <pc:sldMk cId="905617836" sldId="603"/>
            <ac:graphicFrameMk id="10" creationId="{D76F6E9C-3473-B527-A700-456E2620B9F9}"/>
          </ac:graphicFrameMkLst>
        </pc:graphicFrameChg>
        <pc:graphicFrameChg chg="mod modGraphic">
          <ac:chgData name="Vlad-Costin Musat" userId="b297da41-d022-469d-99f3-b1c86ba895c8" providerId="ADAL" clId="{A81FC1C3-A4F4-4F37-BE1D-298F8345A1B8}" dt="2023-07-13T15:22:10.080" v="15117" actId="20577"/>
          <ac:graphicFrameMkLst>
            <pc:docMk/>
            <pc:sldMk cId="905617836" sldId="603"/>
            <ac:graphicFrameMk id="11" creationId="{AD041CD2-E569-72AA-D0A9-E5F467BF3FC0}"/>
          </ac:graphicFrameMkLst>
        </pc:graphicFrameChg>
        <pc:picChg chg="add mod">
          <ac:chgData name="Vlad-Costin Musat" userId="b297da41-d022-469d-99f3-b1c86ba895c8" providerId="ADAL" clId="{A81FC1C3-A4F4-4F37-BE1D-298F8345A1B8}" dt="2023-07-13T13:41:36.688" v="14797" actId="1076"/>
          <ac:picMkLst>
            <pc:docMk/>
            <pc:sldMk cId="905617836" sldId="603"/>
            <ac:picMk id="7" creationId="{DCA60BBC-B08E-C76F-744C-505925219F38}"/>
          </ac:picMkLst>
        </pc:picChg>
        <pc:picChg chg="add mod">
          <ac:chgData name="Vlad-Costin Musat" userId="b297da41-d022-469d-99f3-b1c86ba895c8" providerId="ADAL" clId="{A81FC1C3-A4F4-4F37-BE1D-298F8345A1B8}" dt="2023-07-13T13:42:17.002" v="14804" actId="1076"/>
          <ac:picMkLst>
            <pc:docMk/>
            <pc:sldMk cId="905617836" sldId="603"/>
            <ac:picMk id="9" creationId="{96651EC5-36FA-433C-9635-2340281D275B}"/>
          </ac:picMkLst>
        </pc:picChg>
        <pc:picChg chg="del">
          <ac:chgData name="Vlad-Costin Musat" userId="b297da41-d022-469d-99f3-b1c86ba895c8" providerId="ADAL" clId="{A81FC1C3-A4F4-4F37-BE1D-298F8345A1B8}" dt="2023-07-12T16:02:33.741" v="12608" actId="478"/>
          <ac:picMkLst>
            <pc:docMk/>
            <pc:sldMk cId="905617836" sldId="603"/>
            <ac:picMk id="18" creationId="{2F98CAF3-07AA-F379-5D8E-6F00784B706F}"/>
          </ac:picMkLst>
        </pc:picChg>
        <pc:cxnChg chg="del mod">
          <ac:chgData name="Vlad-Costin Musat" userId="b297da41-d022-469d-99f3-b1c86ba895c8" providerId="ADAL" clId="{A81FC1C3-A4F4-4F37-BE1D-298F8345A1B8}" dt="2023-07-12T16:02:33.741" v="12608" actId="478"/>
          <ac:cxnSpMkLst>
            <pc:docMk/>
            <pc:sldMk cId="905617836" sldId="603"/>
            <ac:cxnSpMk id="30" creationId="{7A41CEDB-8492-2239-60B7-7BF8D488A258}"/>
          </ac:cxnSpMkLst>
        </pc:cxnChg>
        <pc:cxnChg chg="del mod">
          <ac:chgData name="Vlad-Costin Musat" userId="b297da41-d022-469d-99f3-b1c86ba895c8" providerId="ADAL" clId="{A81FC1C3-A4F4-4F37-BE1D-298F8345A1B8}" dt="2023-07-12T16:02:33.741" v="12608" actId="478"/>
          <ac:cxnSpMkLst>
            <pc:docMk/>
            <pc:sldMk cId="905617836" sldId="603"/>
            <ac:cxnSpMk id="31" creationId="{5C84948F-E0B1-88E3-AAF9-BE2A8FAE940C}"/>
          </ac:cxnSpMkLst>
        </pc:cxnChg>
      </pc:sldChg>
      <pc:sldChg chg="add del">
        <pc:chgData name="Vlad-Costin Musat" userId="b297da41-d022-469d-99f3-b1c86ba895c8" providerId="ADAL" clId="{A81FC1C3-A4F4-4F37-BE1D-298F8345A1B8}" dt="2023-07-13T09:41:02.319" v="13538" actId="47"/>
        <pc:sldMkLst>
          <pc:docMk/>
          <pc:sldMk cId="3875694537" sldId="604"/>
        </pc:sldMkLst>
      </pc:sldChg>
      <pc:sldChg chg="add del">
        <pc:chgData name="Vlad-Costin Musat" userId="b297da41-d022-469d-99f3-b1c86ba895c8" providerId="ADAL" clId="{A81FC1C3-A4F4-4F37-BE1D-298F8345A1B8}" dt="2023-07-13T09:41:02.319" v="13538" actId="47"/>
        <pc:sldMkLst>
          <pc:docMk/>
          <pc:sldMk cId="373041969" sldId="605"/>
        </pc:sldMkLst>
      </pc:sldChg>
      <pc:sldChg chg="addSp delSp modSp add mod ord">
        <pc:chgData name="Vlad-Costin Musat" userId="b297da41-d022-469d-99f3-b1c86ba895c8" providerId="ADAL" clId="{A81FC1C3-A4F4-4F37-BE1D-298F8345A1B8}" dt="2023-07-14T06:54:54.610" v="15268" actId="20577"/>
        <pc:sldMkLst>
          <pc:docMk/>
          <pc:sldMk cId="1453846750" sldId="606"/>
        </pc:sldMkLst>
        <pc:spChg chg="mod">
          <ac:chgData name="Vlad-Costin Musat" userId="b297da41-d022-469d-99f3-b1c86ba895c8" providerId="ADAL" clId="{A81FC1C3-A4F4-4F37-BE1D-298F8345A1B8}" dt="2023-07-14T06:54:54.610" v="15268" actId="20577"/>
          <ac:spMkLst>
            <pc:docMk/>
            <pc:sldMk cId="1453846750" sldId="606"/>
            <ac:spMk id="2" creationId="{567A3A65-0F6E-E443-2962-2003B9387CA4}"/>
          </ac:spMkLst>
        </pc:spChg>
        <pc:spChg chg="mod">
          <ac:chgData name="Vlad-Costin Musat" userId="b297da41-d022-469d-99f3-b1c86ba895c8" providerId="ADAL" clId="{A81FC1C3-A4F4-4F37-BE1D-298F8345A1B8}" dt="2023-07-13T09:39:46.151" v="13534" actId="20577"/>
          <ac:spMkLst>
            <pc:docMk/>
            <pc:sldMk cId="1453846750" sldId="606"/>
            <ac:spMk id="3" creationId="{789BACBF-D9A8-F571-2C55-CA8786268EE3}"/>
          </ac:spMkLst>
        </pc:spChg>
        <pc:graphicFrameChg chg="add mod modGraphic">
          <ac:chgData name="Vlad-Costin Musat" userId="b297da41-d022-469d-99f3-b1c86ba895c8" providerId="ADAL" clId="{A81FC1C3-A4F4-4F37-BE1D-298F8345A1B8}" dt="2023-07-13T15:49:00.651" v="15224" actId="20577"/>
          <ac:graphicFrameMkLst>
            <pc:docMk/>
            <pc:sldMk cId="1453846750" sldId="606"/>
            <ac:graphicFrameMk id="7" creationId="{D52DAC66-FD89-F3D4-9D03-64E6C247F255}"/>
          </ac:graphicFrameMkLst>
        </pc:graphicFrameChg>
        <pc:graphicFrameChg chg="del">
          <ac:chgData name="Vlad-Costin Musat" userId="b297da41-d022-469d-99f3-b1c86ba895c8" providerId="ADAL" clId="{A81FC1C3-A4F4-4F37-BE1D-298F8345A1B8}" dt="2023-07-13T09:08:58.853" v="13138" actId="478"/>
          <ac:graphicFrameMkLst>
            <pc:docMk/>
            <pc:sldMk cId="1453846750" sldId="606"/>
            <ac:graphicFrameMk id="9" creationId="{67FAD044-04DD-0291-7F10-E6F52D9C9A13}"/>
          </ac:graphicFrameMkLst>
        </pc:graphicFrameChg>
        <pc:graphicFrameChg chg="del">
          <ac:chgData name="Vlad-Costin Musat" userId="b297da41-d022-469d-99f3-b1c86ba895c8" providerId="ADAL" clId="{A81FC1C3-A4F4-4F37-BE1D-298F8345A1B8}" dt="2023-07-13T09:25:51.652" v="13317" actId="478"/>
          <ac:graphicFrameMkLst>
            <pc:docMk/>
            <pc:sldMk cId="1453846750" sldId="606"/>
            <ac:graphicFrameMk id="10" creationId="{8C8AB899-6CAA-23F3-2C88-F93DF664EFA4}"/>
          </ac:graphicFrameMkLst>
        </pc:graphicFrameChg>
      </pc:sldChg>
      <pc:sldChg chg="modSp new del mod">
        <pc:chgData name="Vlad-Costin Musat" userId="b297da41-d022-469d-99f3-b1c86ba895c8" providerId="ADAL" clId="{A81FC1C3-A4F4-4F37-BE1D-298F8345A1B8}" dt="2023-07-13T09:08:50.438" v="13136" actId="47"/>
        <pc:sldMkLst>
          <pc:docMk/>
          <pc:sldMk cId="3108908957" sldId="606"/>
        </pc:sldMkLst>
        <pc:spChg chg="mod">
          <ac:chgData name="Vlad-Costin Musat" userId="b297da41-d022-469d-99f3-b1c86ba895c8" providerId="ADAL" clId="{A81FC1C3-A4F4-4F37-BE1D-298F8345A1B8}" dt="2023-07-13T09:08:48.385" v="13135" actId="20577"/>
          <ac:spMkLst>
            <pc:docMk/>
            <pc:sldMk cId="3108908957" sldId="606"/>
            <ac:spMk id="3" creationId="{CFB6E507-ABAB-BA5D-F33D-58C211F6E8F5}"/>
          </ac:spMkLst>
        </pc:spChg>
      </pc:sldChg>
      <pc:sldChg chg="add ord">
        <pc:chgData name="Vlad-Costin Musat" userId="b297da41-d022-469d-99f3-b1c86ba895c8" providerId="ADAL" clId="{A81FC1C3-A4F4-4F37-BE1D-298F8345A1B8}" dt="2023-07-13T15:40:57.183" v="15120"/>
        <pc:sldMkLst>
          <pc:docMk/>
          <pc:sldMk cId="2166877109" sldId="607"/>
        </pc:sldMkLst>
      </pc:sldChg>
      <pc:sldChg chg="addSp delSp modSp new mod">
        <pc:chgData name="Vlad-Costin Musat" userId="b297da41-d022-469d-99f3-b1c86ba895c8" providerId="ADAL" clId="{A81FC1C3-A4F4-4F37-BE1D-298F8345A1B8}" dt="2023-07-14T07:02:11.139" v="15299" actId="1076"/>
        <pc:sldMkLst>
          <pc:docMk/>
          <pc:sldMk cId="701828414" sldId="609"/>
        </pc:sldMkLst>
        <pc:spChg chg="del">
          <ac:chgData name="Vlad-Costin Musat" userId="b297da41-d022-469d-99f3-b1c86ba895c8" providerId="ADAL" clId="{A81FC1C3-A4F4-4F37-BE1D-298F8345A1B8}" dt="2023-07-14T07:02:02.745" v="15292"/>
          <ac:spMkLst>
            <pc:docMk/>
            <pc:sldMk cId="701828414" sldId="609"/>
            <ac:spMk id="2" creationId="{8511F541-628D-2561-2DA6-00D61A5A300B}"/>
          </ac:spMkLst>
        </pc:spChg>
        <pc:spChg chg="mod">
          <ac:chgData name="Vlad-Costin Musat" userId="b297da41-d022-469d-99f3-b1c86ba895c8" providerId="ADAL" clId="{A81FC1C3-A4F4-4F37-BE1D-298F8345A1B8}" dt="2023-07-14T07:01:18.158" v="15291" actId="20577"/>
          <ac:spMkLst>
            <pc:docMk/>
            <pc:sldMk cId="701828414" sldId="609"/>
            <ac:spMk id="3" creationId="{B39E2F21-E798-403E-FA8A-B42780B15F8D}"/>
          </ac:spMkLst>
        </pc:spChg>
        <pc:picChg chg="add mod">
          <ac:chgData name="Vlad-Costin Musat" userId="b297da41-d022-469d-99f3-b1c86ba895c8" providerId="ADAL" clId="{A81FC1C3-A4F4-4F37-BE1D-298F8345A1B8}" dt="2023-07-14T07:02:11.139" v="15299" actId="1076"/>
          <ac:picMkLst>
            <pc:docMk/>
            <pc:sldMk cId="701828414" sldId="609"/>
            <ac:picMk id="8" creationId="{1B3D897A-3F4F-87E0-28BD-F2D22F3032A3}"/>
          </ac:picMkLst>
        </pc:picChg>
        <pc:picChg chg="add mod">
          <ac:chgData name="Vlad-Costin Musat" userId="b297da41-d022-469d-99f3-b1c86ba895c8" providerId="ADAL" clId="{A81FC1C3-A4F4-4F37-BE1D-298F8345A1B8}" dt="2023-07-14T07:02:08.449" v="15298" actId="1076"/>
          <ac:picMkLst>
            <pc:docMk/>
            <pc:sldMk cId="701828414" sldId="609"/>
            <ac:picMk id="10" creationId="{C290A746-88F6-937A-6F70-82133E24DB4D}"/>
          </ac:picMkLst>
        </pc:picChg>
      </pc:sldChg>
      <pc:sldMasterChg chg="modSp mod modSldLayout sldLayoutOrd">
        <pc:chgData name="Vlad-Costin Musat" userId="b297da41-d022-469d-99f3-b1c86ba895c8" providerId="ADAL" clId="{A81FC1C3-A4F4-4F37-BE1D-298F8345A1B8}" dt="2023-07-11T13:41:06.910" v="11130" actId="20578"/>
        <pc:sldMasterMkLst>
          <pc:docMk/>
          <pc:sldMasterMk cId="1598869953" sldId="2147483648"/>
        </pc:sldMasterMkLst>
        <pc:spChg chg="mod">
          <ac:chgData name="Vlad-Costin Musat" userId="b297da41-d022-469d-99f3-b1c86ba895c8" providerId="ADAL" clId="{A81FC1C3-A4F4-4F37-BE1D-298F8345A1B8}" dt="2023-07-11T13:41:02.455" v="11128" actId="20577"/>
          <ac:spMkLst>
            <pc:docMk/>
            <pc:sldMasterMk cId="1598869953" sldId="2147483648"/>
            <ac:spMk id="7" creationId="{7AB22024-69B4-1F4F-8860-CB954517F654}"/>
          </ac:spMkLst>
        </pc:spChg>
        <pc:sldLayoutChg chg="ord">
          <pc:chgData name="Vlad-Costin Musat" userId="b297da41-d022-469d-99f3-b1c86ba895c8" providerId="ADAL" clId="{A81FC1C3-A4F4-4F37-BE1D-298F8345A1B8}" dt="2023-07-11T13:41:06.910" v="11130" actId="20578"/>
          <pc:sldLayoutMkLst>
            <pc:docMk/>
            <pc:sldMasterMk cId="1598869953" sldId="2147483648"/>
            <pc:sldLayoutMk cId="1295105382" sldId="2147483657"/>
          </pc:sldLayoutMkLst>
        </pc:sldLayoutChg>
      </pc:sldMasterChg>
    </pc:docChg>
  </pc:docChgLst>
  <pc:docChgLst>
    <pc:chgData name="Vlad-Costin Musat" userId="S::jesu4222@ox.ac.uk::b297da41-d022-469d-99f3-b1c86ba895c8" providerId="AD" clId="Web-{F5C370EA-33DF-A7A1-1B1D-631FACD47E16}"/>
    <pc:docChg chg="modSld">
      <pc:chgData name="Vlad-Costin Musat" userId="S::jesu4222@ox.ac.uk::b297da41-d022-469d-99f3-b1c86ba895c8" providerId="AD" clId="Web-{F5C370EA-33DF-A7A1-1B1D-631FACD47E16}" dt="2023-05-25T08:24:42.426" v="21" actId="20577"/>
      <pc:docMkLst>
        <pc:docMk/>
      </pc:docMkLst>
      <pc:sldChg chg="modSp">
        <pc:chgData name="Vlad-Costin Musat" userId="S::jesu4222@ox.ac.uk::b297da41-d022-469d-99f3-b1c86ba895c8" providerId="AD" clId="Web-{F5C370EA-33DF-A7A1-1B1D-631FACD47E16}" dt="2023-05-25T08:24:29.347" v="6" actId="20577"/>
        <pc:sldMkLst>
          <pc:docMk/>
          <pc:sldMk cId="1561421682" sldId="561"/>
        </pc:sldMkLst>
        <pc:spChg chg="mod">
          <ac:chgData name="Vlad-Costin Musat" userId="S::jesu4222@ox.ac.uk::b297da41-d022-469d-99f3-b1c86ba895c8" providerId="AD" clId="Web-{F5C370EA-33DF-A7A1-1B1D-631FACD47E16}" dt="2023-05-25T08:24:29.347" v="6" actId="20577"/>
          <ac:spMkLst>
            <pc:docMk/>
            <pc:sldMk cId="1561421682" sldId="561"/>
            <ac:spMk id="3" creationId="{CF2EFA92-46BE-4096-81F9-7D2855CB3C36}"/>
          </ac:spMkLst>
        </pc:spChg>
      </pc:sldChg>
      <pc:sldChg chg="modSp">
        <pc:chgData name="Vlad-Costin Musat" userId="S::jesu4222@ox.ac.uk::b297da41-d022-469d-99f3-b1c86ba895c8" providerId="AD" clId="Web-{F5C370EA-33DF-A7A1-1B1D-631FACD47E16}" dt="2023-05-25T08:24:32.379" v="12" actId="20577"/>
        <pc:sldMkLst>
          <pc:docMk/>
          <pc:sldMk cId="2961663618" sldId="562"/>
        </pc:sldMkLst>
        <pc:spChg chg="mod">
          <ac:chgData name="Vlad-Costin Musat" userId="S::jesu4222@ox.ac.uk::b297da41-d022-469d-99f3-b1c86ba895c8" providerId="AD" clId="Web-{F5C370EA-33DF-A7A1-1B1D-631FACD47E16}" dt="2023-05-25T08:24:32.379" v="12" actId="20577"/>
          <ac:spMkLst>
            <pc:docMk/>
            <pc:sldMk cId="2961663618" sldId="562"/>
            <ac:spMk id="3" creationId="{CF2EFA92-46BE-4096-81F9-7D2855CB3C36}"/>
          </ac:spMkLst>
        </pc:spChg>
      </pc:sldChg>
      <pc:sldChg chg="modSp">
        <pc:chgData name="Vlad-Costin Musat" userId="S::jesu4222@ox.ac.uk::b297da41-d022-469d-99f3-b1c86ba895c8" providerId="AD" clId="Web-{F5C370EA-33DF-A7A1-1B1D-631FACD47E16}" dt="2023-05-25T08:24:38.645" v="16" actId="20577"/>
        <pc:sldMkLst>
          <pc:docMk/>
          <pc:sldMk cId="1335280308" sldId="563"/>
        </pc:sldMkLst>
        <pc:spChg chg="mod">
          <ac:chgData name="Vlad-Costin Musat" userId="S::jesu4222@ox.ac.uk::b297da41-d022-469d-99f3-b1c86ba895c8" providerId="AD" clId="Web-{F5C370EA-33DF-A7A1-1B1D-631FACD47E16}" dt="2023-05-25T08:24:38.645" v="16" actId="20577"/>
          <ac:spMkLst>
            <pc:docMk/>
            <pc:sldMk cId="1335280308" sldId="563"/>
            <ac:spMk id="3" creationId="{CF2EFA92-46BE-4096-81F9-7D2855CB3C36}"/>
          </ac:spMkLst>
        </pc:spChg>
      </pc:sldChg>
      <pc:sldChg chg="modSp">
        <pc:chgData name="Vlad-Costin Musat" userId="S::jesu4222@ox.ac.uk::b297da41-d022-469d-99f3-b1c86ba895c8" providerId="AD" clId="Web-{F5C370EA-33DF-A7A1-1B1D-631FACD47E16}" dt="2023-05-25T08:24:42.426" v="21" actId="20577"/>
        <pc:sldMkLst>
          <pc:docMk/>
          <pc:sldMk cId="1452228663" sldId="564"/>
        </pc:sldMkLst>
        <pc:spChg chg="mod">
          <ac:chgData name="Vlad-Costin Musat" userId="S::jesu4222@ox.ac.uk::b297da41-d022-469d-99f3-b1c86ba895c8" providerId="AD" clId="Web-{F5C370EA-33DF-A7A1-1B1D-631FACD47E16}" dt="2023-05-25T08:24:42.426" v="21" actId="20577"/>
          <ac:spMkLst>
            <pc:docMk/>
            <pc:sldMk cId="1452228663" sldId="564"/>
            <ac:spMk id="3" creationId="{CF2EFA92-46BE-4096-81F9-7D2855CB3C36}"/>
          </ac:spMkLst>
        </pc:spChg>
      </pc:sldChg>
    </pc:docChg>
  </pc:docChgLst>
  <pc:docChgLst>
    <pc:chgData name="Vlad-Costin Musat" userId="S::jesu4222@ox.ac.uk::b297da41-d022-469d-99f3-b1c86ba895c8" providerId="AD" clId="Web-{8C86D18A-50DD-4566-89E7-2310E60661D7}"/>
    <pc:docChg chg="addSld delSld modSld">
      <pc:chgData name="Vlad-Costin Musat" userId="S::jesu4222@ox.ac.uk::b297da41-d022-469d-99f3-b1c86ba895c8" providerId="AD" clId="Web-{8C86D18A-50DD-4566-89E7-2310E60661D7}" dt="2023-09-24T20:46:40.800" v="1656"/>
      <pc:docMkLst>
        <pc:docMk/>
      </pc:docMkLst>
      <pc:sldChg chg="del">
        <pc:chgData name="Vlad-Costin Musat" userId="S::jesu4222@ox.ac.uk::b297da41-d022-469d-99f3-b1c86ba895c8" providerId="AD" clId="Web-{8C86D18A-50DD-4566-89E7-2310E60661D7}" dt="2023-09-24T15:39:02.379" v="17"/>
        <pc:sldMkLst>
          <pc:docMk/>
          <pc:sldMk cId="1730168581" sldId="550"/>
        </pc:sldMkLst>
      </pc:sldChg>
      <pc:sldChg chg="del">
        <pc:chgData name="Vlad-Costin Musat" userId="S::jesu4222@ox.ac.uk::b297da41-d022-469d-99f3-b1c86ba895c8" providerId="AD" clId="Web-{8C86D18A-50DD-4566-89E7-2310E60661D7}" dt="2023-09-24T15:38:47.081" v="8"/>
        <pc:sldMkLst>
          <pc:docMk/>
          <pc:sldMk cId="806638749" sldId="554"/>
        </pc:sldMkLst>
      </pc:sldChg>
      <pc:sldChg chg="del">
        <pc:chgData name="Vlad-Costin Musat" userId="S::jesu4222@ox.ac.uk::b297da41-d022-469d-99f3-b1c86ba895c8" providerId="AD" clId="Web-{8C86D18A-50DD-4566-89E7-2310E60661D7}" dt="2023-09-24T15:38:47.081" v="7"/>
        <pc:sldMkLst>
          <pc:docMk/>
          <pc:sldMk cId="196518023" sldId="562"/>
        </pc:sldMkLst>
      </pc:sldChg>
      <pc:sldChg chg="del">
        <pc:chgData name="Vlad-Costin Musat" userId="S::jesu4222@ox.ac.uk::b297da41-d022-469d-99f3-b1c86ba895c8" providerId="AD" clId="Web-{8C86D18A-50DD-4566-89E7-2310E60661D7}" dt="2023-09-24T15:39:02.379" v="18"/>
        <pc:sldMkLst>
          <pc:docMk/>
          <pc:sldMk cId="3818558803" sldId="594"/>
        </pc:sldMkLst>
      </pc:sldChg>
      <pc:sldChg chg="addSp delSp modSp">
        <pc:chgData name="Vlad-Costin Musat" userId="S::jesu4222@ox.ac.uk::b297da41-d022-469d-99f3-b1c86ba895c8" providerId="AD" clId="Web-{8C86D18A-50DD-4566-89E7-2310E60661D7}" dt="2023-09-24T15:48:25.486" v="50"/>
        <pc:sldMkLst>
          <pc:docMk/>
          <pc:sldMk cId="685127574" sldId="597"/>
        </pc:sldMkLst>
        <pc:spChg chg="mod">
          <ac:chgData name="Vlad-Costin Musat" userId="S::jesu4222@ox.ac.uk::b297da41-d022-469d-99f3-b1c86ba895c8" providerId="AD" clId="Web-{8C86D18A-50DD-4566-89E7-2310E60661D7}" dt="2023-09-24T15:39:20.379" v="33" actId="20577"/>
          <ac:spMkLst>
            <pc:docMk/>
            <pc:sldMk cId="685127574" sldId="597"/>
            <ac:spMk id="3" creationId="{9C7D9BD4-DFFE-6334-955A-B065B2176676}"/>
          </ac:spMkLst>
        </pc:spChg>
        <pc:spChg chg="add del mod">
          <ac:chgData name="Vlad-Costin Musat" userId="S::jesu4222@ox.ac.uk::b297da41-d022-469d-99f3-b1c86ba895c8" providerId="AD" clId="Web-{8C86D18A-50DD-4566-89E7-2310E60661D7}" dt="2023-09-24T15:39:25.364" v="35"/>
          <ac:spMkLst>
            <pc:docMk/>
            <pc:sldMk cId="685127574" sldId="597"/>
            <ac:spMk id="7" creationId="{67533194-1670-99CC-1A5C-99E5B9C66F3C}"/>
          </ac:spMkLst>
        </pc:spChg>
        <pc:picChg chg="add mod modCrop">
          <ac:chgData name="Vlad-Costin Musat" userId="S::jesu4222@ox.ac.uk::b297da41-d022-469d-99f3-b1c86ba895c8" providerId="AD" clId="Web-{8C86D18A-50DD-4566-89E7-2310E60661D7}" dt="2023-09-24T15:48:25.486" v="50"/>
          <ac:picMkLst>
            <pc:docMk/>
            <pc:sldMk cId="685127574" sldId="597"/>
            <ac:picMk id="8" creationId="{503E0F67-868A-09FF-8F40-043D513381AE}"/>
          </ac:picMkLst>
        </pc:picChg>
        <pc:picChg chg="add mod">
          <ac:chgData name="Vlad-Costin Musat" userId="S::jesu4222@ox.ac.uk::b297da41-d022-469d-99f3-b1c86ba895c8" providerId="AD" clId="Web-{8C86D18A-50DD-4566-89E7-2310E60661D7}" dt="2023-09-24T15:48:00.360" v="48" actId="14100"/>
          <ac:picMkLst>
            <pc:docMk/>
            <pc:sldMk cId="685127574" sldId="597"/>
            <ac:picMk id="9" creationId="{739D2597-5ADF-614C-E45B-BAA255E98D51}"/>
          </ac:picMkLst>
        </pc:picChg>
        <pc:picChg chg="del">
          <ac:chgData name="Vlad-Costin Musat" userId="S::jesu4222@ox.ac.uk::b297da41-d022-469d-99f3-b1c86ba895c8" providerId="AD" clId="Web-{8C86D18A-50DD-4566-89E7-2310E60661D7}" dt="2023-09-24T15:39:22.223" v="34"/>
          <ac:picMkLst>
            <pc:docMk/>
            <pc:sldMk cId="685127574" sldId="597"/>
            <ac:picMk id="11" creationId="{3D578DCC-CC85-AF87-DC9F-B517C341C816}"/>
          </ac:picMkLst>
        </pc:picChg>
        <pc:picChg chg="del">
          <ac:chgData name="Vlad-Costin Musat" userId="S::jesu4222@ox.ac.uk::b297da41-d022-469d-99f3-b1c86ba895c8" providerId="AD" clId="Web-{8C86D18A-50DD-4566-89E7-2310E60661D7}" dt="2023-09-24T15:39:26.442" v="36"/>
          <ac:picMkLst>
            <pc:docMk/>
            <pc:sldMk cId="685127574" sldId="597"/>
            <ac:picMk id="13" creationId="{AD9CB228-BA48-505A-EF4B-D55AD9DD7FC7}"/>
          </ac:picMkLst>
        </pc:picChg>
      </pc:sldChg>
      <pc:sldChg chg="del">
        <pc:chgData name="Vlad-Costin Musat" userId="S::jesu4222@ox.ac.uk::b297da41-d022-469d-99f3-b1c86ba895c8" providerId="AD" clId="Web-{8C86D18A-50DD-4566-89E7-2310E60661D7}" dt="2023-09-24T15:38:47.081" v="5"/>
        <pc:sldMkLst>
          <pc:docMk/>
          <pc:sldMk cId="3042236111" sldId="598"/>
        </pc:sldMkLst>
      </pc:sldChg>
      <pc:sldChg chg="del">
        <pc:chgData name="Vlad-Costin Musat" userId="S::jesu4222@ox.ac.uk::b297da41-d022-469d-99f3-b1c86ba895c8" providerId="AD" clId="Web-{8C86D18A-50DD-4566-89E7-2310E60661D7}" dt="2023-09-24T15:39:02.379" v="12"/>
        <pc:sldMkLst>
          <pc:docMk/>
          <pc:sldMk cId="2502562155" sldId="599"/>
        </pc:sldMkLst>
      </pc:sldChg>
      <pc:sldChg chg="del">
        <pc:chgData name="Vlad-Costin Musat" userId="S::jesu4222@ox.ac.uk::b297da41-d022-469d-99f3-b1c86ba895c8" providerId="AD" clId="Web-{8C86D18A-50DD-4566-89E7-2310E60661D7}" dt="2023-09-24T15:39:02.379" v="15"/>
        <pc:sldMkLst>
          <pc:docMk/>
          <pc:sldMk cId="4223609570" sldId="601"/>
        </pc:sldMkLst>
      </pc:sldChg>
      <pc:sldChg chg="del">
        <pc:chgData name="Vlad-Costin Musat" userId="S::jesu4222@ox.ac.uk::b297da41-d022-469d-99f3-b1c86ba895c8" providerId="AD" clId="Web-{8C86D18A-50DD-4566-89E7-2310E60661D7}" dt="2023-09-24T15:38:47.097" v="10"/>
        <pc:sldMkLst>
          <pc:docMk/>
          <pc:sldMk cId="2959721745" sldId="603"/>
        </pc:sldMkLst>
      </pc:sldChg>
      <pc:sldChg chg="del">
        <pc:chgData name="Vlad-Costin Musat" userId="S::jesu4222@ox.ac.uk::b297da41-d022-469d-99f3-b1c86ba895c8" providerId="AD" clId="Web-{8C86D18A-50DD-4566-89E7-2310E60661D7}" dt="2023-09-24T15:39:02.379" v="16"/>
        <pc:sldMkLst>
          <pc:docMk/>
          <pc:sldMk cId="1556319565" sldId="604"/>
        </pc:sldMkLst>
      </pc:sldChg>
      <pc:sldChg chg="del">
        <pc:chgData name="Vlad-Costin Musat" userId="S::jesu4222@ox.ac.uk::b297da41-d022-469d-99f3-b1c86ba895c8" providerId="AD" clId="Web-{8C86D18A-50DD-4566-89E7-2310E60661D7}" dt="2023-09-24T15:38:53.285" v="11"/>
        <pc:sldMkLst>
          <pc:docMk/>
          <pc:sldMk cId="815664163" sldId="605"/>
        </pc:sldMkLst>
      </pc:sldChg>
      <pc:sldChg chg="del">
        <pc:chgData name="Vlad-Costin Musat" userId="S::jesu4222@ox.ac.uk::b297da41-d022-469d-99f3-b1c86ba895c8" providerId="AD" clId="Web-{8C86D18A-50DD-4566-89E7-2310E60661D7}" dt="2023-09-24T15:38:46.956" v="1"/>
        <pc:sldMkLst>
          <pc:docMk/>
          <pc:sldMk cId="832754539" sldId="606"/>
        </pc:sldMkLst>
      </pc:sldChg>
      <pc:sldChg chg="del">
        <pc:chgData name="Vlad-Costin Musat" userId="S::jesu4222@ox.ac.uk::b297da41-d022-469d-99f3-b1c86ba895c8" providerId="AD" clId="Web-{8C86D18A-50DD-4566-89E7-2310E60661D7}" dt="2023-09-24T15:39:02.379" v="14"/>
        <pc:sldMkLst>
          <pc:docMk/>
          <pc:sldMk cId="1342119529" sldId="609"/>
        </pc:sldMkLst>
      </pc:sldChg>
      <pc:sldChg chg="del">
        <pc:chgData name="Vlad-Costin Musat" userId="S::jesu4222@ox.ac.uk::b297da41-d022-469d-99f3-b1c86ba895c8" providerId="AD" clId="Web-{8C86D18A-50DD-4566-89E7-2310E60661D7}" dt="2023-09-24T15:39:02.379" v="13"/>
        <pc:sldMkLst>
          <pc:docMk/>
          <pc:sldMk cId="1962438495" sldId="610"/>
        </pc:sldMkLst>
      </pc:sldChg>
      <pc:sldChg chg="del">
        <pc:chgData name="Vlad-Costin Musat" userId="S::jesu4222@ox.ac.uk::b297da41-d022-469d-99f3-b1c86ba895c8" providerId="AD" clId="Web-{8C86D18A-50DD-4566-89E7-2310E60661D7}" dt="2023-09-24T15:38:47.081" v="9"/>
        <pc:sldMkLst>
          <pc:docMk/>
          <pc:sldMk cId="2924410632" sldId="612"/>
        </pc:sldMkLst>
      </pc:sldChg>
      <pc:sldChg chg="del">
        <pc:chgData name="Vlad-Costin Musat" userId="S::jesu4222@ox.ac.uk::b297da41-d022-469d-99f3-b1c86ba895c8" providerId="AD" clId="Web-{8C86D18A-50DD-4566-89E7-2310E60661D7}" dt="2023-09-24T15:38:47.081" v="6"/>
        <pc:sldMkLst>
          <pc:docMk/>
          <pc:sldMk cId="736723324" sldId="614"/>
        </pc:sldMkLst>
      </pc:sldChg>
      <pc:sldChg chg="del">
        <pc:chgData name="Vlad-Costin Musat" userId="S::jesu4222@ox.ac.uk::b297da41-d022-469d-99f3-b1c86ba895c8" providerId="AD" clId="Web-{8C86D18A-50DD-4566-89E7-2310E60661D7}" dt="2023-09-24T15:38:46.972" v="3"/>
        <pc:sldMkLst>
          <pc:docMk/>
          <pc:sldMk cId="1377353745" sldId="620"/>
        </pc:sldMkLst>
      </pc:sldChg>
      <pc:sldChg chg="del">
        <pc:chgData name="Vlad-Costin Musat" userId="S::jesu4222@ox.ac.uk::b297da41-d022-469d-99f3-b1c86ba895c8" providerId="AD" clId="Web-{8C86D18A-50DD-4566-89E7-2310E60661D7}" dt="2023-09-24T15:38:46.972" v="2"/>
        <pc:sldMkLst>
          <pc:docMk/>
          <pc:sldMk cId="386837953" sldId="621"/>
        </pc:sldMkLst>
      </pc:sldChg>
      <pc:sldChg chg="del">
        <pc:chgData name="Vlad-Costin Musat" userId="S::jesu4222@ox.ac.uk::b297da41-d022-469d-99f3-b1c86ba895c8" providerId="AD" clId="Web-{8C86D18A-50DD-4566-89E7-2310E60661D7}" dt="2023-09-24T15:38:47.081" v="4"/>
        <pc:sldMkLst>
          <pc:docMk/>
          <pc:sldMk cId="161129171" sldId="622"/>
        </pc:sldMkLst>
      </pc:sldChg>
      <pc:sldChg chg="del">
        <pc:chgData name="Vlad-Costin Musat" userId="S::jesu4222@ox.ac.uk::b297da41-d022-469d-99f3-b1c86ba895c8" providerId="AD" clId="Web-{8C86D18A-50DD-4566-89E7-2310E60661D7}" dt="2023-09-24T15:38:46.956" v="0"/>
        <pc:sldMkLst>
          <pc:docMk/>
          <pc:sldMk cId="471684619" sldId="624"/>
        </pc:sldMkLst>
      </pc:sldChg>
      <pc:sldChg chg="addSp delSp modSp new">
        <pc:chgData name="Vlad-Costin Musat" userId="S::jesu4222@ox.ac.uk::b297da41-d022-469d-99f3-b1c86ba895c8" providerId="AD" clId="Web-{8C86D18A-50DD-4566-89E7-2310E60661D7}" dt="2023-09-24T16:03:57.528" v="84" actId="14100"/>
        <pc:sldMkLst>
          <pc:docMk/>
          <pc:sldMk cId="732019683" sldId="624"/>
        </pc:sldMkLst>
        <pc:spChg chg="del">
          <ac:chgData name="Vlad-Costin Musat" userId="S::jesu4222@ox.ac.uk::b297da41-d022-469d-99f3-b1c86ba895c8" providerId="AD" clId="Web-{8C86D18A-50DD-4566-89E7-2310E60661D7}" dt="2023-09-24T16:02:38.416" v="66"/>
          <ac:spMkLst>
            <pc:docMk/>
            <pc:sldMk cId="732019683" sldId="624"/>
            <ac:spMk id="2" creationId="{C5D4AA39-4997-2B1B-65DE-A0BA9290C9A0}"/>
          </ac:spMkLst>
        </pc:spChg>
        <pc:spChg chg="mod">
          <ac:chgData name="Vlad-Costin Musat" userId="S::jesu4222@ox.ac.uk::b297da41-d022-469d-99f3-b1c86ba895c8" providerId="AD" clId="Web-{8C86D18A-50DD-4566-89E7-2310E60661D7}" dt="2023-09-24T16:03:41.996" v="79" actId="20577"/>
          <ac:spMkLst>
            <pc:docMk/>
            <pc:sldMk cId="732019683" sldId="624"/>
            <ac:spMk id="3" creationId="{EEC9FEE6-027E-605A-F3ED-B4FC47FC5F64}"/>
          </ac:spMkLst>
        </pc:spChg>
        <pc:picChg chg="add mod ord">
          <ac:chgData name="Vlad-Costin Musat" userId="S::jesu4222@ox.ac.uk::b297da41-d022-469d-99f3-b1c86ba895c8" providerId="AD" clId="Web-{8C86D18A-50DD-4566-89E7-2310E60661D7}" dt="2023-09-24T16:03:57.528" v="84" actId="14100"/>
          <ac:picMkLst>
            <pc:docMk/>
            <pc:sldMk cId="732019683" sldId="624"/>
            <ac:picMk id="7" creationId="{AD2B9BF4-84BF-D35F-4BA0-161340255D4A}"/>
          </ac:picMkLst>
        </pc:picChg>
        <pc:picChg chg="add mod">
          <ac:chgData name="Vlad-Costin Musat" userId="S::jesu4222@ox.ac.uk::b297da41-d022-469d-99f3-b1c86ba895c8" providerId="AD" clId="Web-{8C86D18A-50DD-4566-89E7-2310E60661D7}" dt="2023-09-24T16:03:50.949" v="82" actId="14100"/>
          <ac:picMkLst>
            <pc:docMk/>
            <pc:sldMk cId="732019683" sldId="624"/>
            <ac:picMk id="8" creationId="{5BF7F025-5F81-DA9E-0AC2-9DA1D49B58AC}"/>
          </ac:picMkLst>
        </pc:picChg>
      </pc:sldChg>
      <pc:sldChg chg="addSp delSp modSp new">
        <pc:chgData name="Vlad-Costin Musat" userId="S::jesu4222@ox.ac.uk::b297da41-d022-469d-99f3-b1c86ba895c8" providerId="AD" clId="Web-{8C86D18A-50DD-4566-89E7-2310E60661D7}" dt="2023-09-24T20:26:56.262" v="1380" actId="1076"/>
        <pc:sldMkLst>
          <pc:docMk/>
          <pc:sldMk cId="2014513759" sldId="625"/>
        </pc:sldMkLst>
        <pc:spChg chg="del">
          <ac:chgData name="Vlad-Costin Musat" userId="S::jesu4222@ox.ac.uk::b297da41-d022-469d-99f3-b1c86ba895c8" providerId="AD" clId="Web-{8C86D18A-50DD-4566-89E7-2310E60661D7}" dt="2023-09-24T19:23:07.848" v="108"/>
          <ac:spMkLst>
            <pc:docMk/>
            <pc:sldMk cId="2014513759" sldId="625"/>
            <ac:spMk id="2" creationId="{A2BD01E5-7A50-EE86-CD74-A13D1631C363}"/>
          </ac:spMkLst>
        </pc:spChg>
        <pc:spChg chg="mod">
          <ac:chgData name="Vlad-Costin Musat" userId="S::jesu4222@ox.ac.uk::b297da41-d022-469d-99f3-b1c86ba895c8" providerId="AD" clId="Web-{8C86D18A-50DD-4566-89E7-2310E60661D7}" dt="2023-09-24T19:22:58.160" v="107" actId="20577"/>
          <ac:spMkLst>
            <pc:docMk/>
            <pc:sldMk cId="2014513759" sldId="625"/>
            <ac:spMk id="3" creationId="{F34B3590-23DE-11EF-411A-3FEB523A0A1F}"/>
          </ac:spMkLst>
        </pc:spChg>
        <pc:graphicFrameChg chg="add mod ord modGraphic">
          <ac:chgData name="Vlad-Costin Musat" userId="S::jesu4222@ox.ac.uk::b297da41-d022-469d-99f3-b1c86ba895c8" providerId="AD" clId="Web-{8C86D18A-50DD-4566-89E7-2310E60661D7}" dt="2023-09-24T20:26:40.371" v="1373"/>
          <ac:graphicFrameMkLst>
            <pc:docMk/>
            <pc:sldMk cId="2014513759" sldId="625"/>
            <ac:graphicFrameMk id="7" creationId="{BD3DCDE6-C2F7-942D-86AD-E6C31B000AAA}"/>
          </ac:graphicFrameMkLst>
        </pc:graphicFrameChg>
        <pc:picChg chg="add mod">
          <ac:chgData name="Vlad-Costin Musat" userId="S::jesu4222@ox.ac.uk::b297da41-d022-469d-99f3-b1c86ba895c8" providerId="AD" clId="Web-{8C86D18A-50DD-4566-89E7-2310E60661D7}" dt="2023-09-24T19:51:23.875" v="470" actId="1076"/>
          <ac:picMkLst>
            <pc:docMk/>
            <pc:sldMk cId="2014513759" sldId="625"/>
            <ac:picMk id="8" creationId="{5EF444F0-D80E-2D82-5A79-FBEFBD998A6F}"/>
          </ac:picMkLst>
        </pc:picChg>
        <pc:picChg chg="add mod">
          <ac:chgData name="Vlad-Costin Musat" userId="S::jesu4222@ox.ac.uk::b297da41-d022-469d-99f3-b1c86ba895c8" providerId="AD" clId="Web-{8C86D18A-50DD-4566-89E7-2310E60661D7}" dt="2023-09-24T19:56:53.203" v="544" actId="1076"/>
          <ac:picMkLst>
            <pc:docMk/>
            <pc:sldMk cId="2014513759" sldId="625"/>
            <ac:picMk id="9" creationId="{6FFE8035-9E5F-2AED-5253-3F5081AEE29D}"/>
          </ac:picMkLst>
        </pc:picChg>
        <pc:picChg chg="add del mod">
          <ac:chgData name="Vlad-Costin Musat" userId="S::jesu4222@ox.ac.uk::b297da41-d022-469d-99f3-b1c86ba895c8" providerId="AD" clId="Web-{8C86D18A-50DD-4566-89E7-2310E60661D7}" dt="2023-09-24T20:26:44.824" v="1374"/>
          <ac:picMkLst>
            <pc:docMk/>
            <pc:sldMk cId="2014513759" sldId="625"/>
            <ac:picMk id="10" creationId="{C2626871-E17F-C149-DCC0-227348641E74}"/>
          </ac:picMkLst>
        </pc:picChg>
        <pc:picChg chg="add mod">
          <ac:chgData name="Vlad-Costin Musat" userId="S::jesu4222@ox.ac.uk::b297da41-d022-469d-99f3-b1c86ba895c8" providerId="AD" clId="Web-{8C86D18A-50DD-4566-89E7-2310E60661D7}" dt="2023-09-24T20:08:22.354" v="881" actId="1076"/>
          <ac:picMkLst>
            <pc:docMk/>
            <pc:sldMk cId="2014513759" sldId="625"/>
            <ac:picMk id="11" creationId="{472ACEFA-BB4E-B831-2CA1-444394CA761C}"/>
          </ac:picMkLst>
        </pc:picChg>
        <pc:picChg chg="add mod">
          <ac:chgData name="Vlad-Costin Musat" userId="S::jesu4222@ox.ac.uk::b297da41-d022-469d-99f3-b1c86ba895c8" providerId="AD" clId="Web-{8C86D18A-50DD-4566-89E7-2310E60661D7}" dt="2023-09-24T20:26:56.262" v="1380" actId="1076"/>
          <ac:picMkLst>
            <pc:docMk/>
            <pc:sldMk cId="2014513759" sldId="625"/>
            <ac:picMk id="12" creationId="{18F97C9C-7E6B-1C77-3ED8-CB1BA05EBEE2}"/>
          </ac:picMkLst>
        </pc:picChg>
      </pc:sldChg>
      <pc:sldChg chg="addSp delSp modSp new">
        <pc:chgData name="Vlad-Costin Musat" userId="S::jesu4222@ox.ac.uk::b297da41-d022-469d-99f3-b1c86ba895c8" providerId="AD" clId="Web-{8C86D18A-50DD-4566-89E7-2310E60661D7}" dt="2023-09-24T20:46:40.800" v="1656"/>
        <pc:sldMkLst>
          <pc:docMk/>
          <pc:sldMk cId="3671836818" sldId="626"/>
        </pc:sldMkLst>
        <pc:spChg chg="del">
          <ac:chgData name="Vlad-Costin Musat" userId="S::jesu4222@ox.ac.uk::b297da41-d022-469d-99f3-b1c86ba895c8" providerId="AD" clId="Web-{8C86D18A-50DD-4566-89E7-2310E60661D7}" dt="2023-09-24T20:14:51.309" v="898"/>
          <ac:spMkLst>
            <pc:docMk/>
            <pc:sldMk cId="3671836818" sldId="626"/>
            <ac:spMk id="2" creationId="{814E54C1-9995-477B-3628-1B237726097D}"/>
          </ac:spMkLst>
        </pc:spChg>
        <pc:spChg chg="mod">
          <ac:chgData name="Vlad-Costin Musat" userId="S::jesu4222@ox.ac.uk::b297da41-d022-469d-99f3-b1c86ba895c8" providerId="AD" clId="Web-{8C86D18A-50DD-4566-89E7-2310E60661D7}" dt="2023-09-24T20:44:47.279" v="1560" actId="20577"/>
          <ac:spMkLst>
            <pc:docMk/>
            <pc:sldMk cId="3671836818" sldId="626"/>
            <ac:spMk id="3" creationId="{C291F2E4-A335-5982-04BB-8D6C413D9BA3}"/>
          </ac:spMkLst>
        </pc:spChg>
        <pc:spChg chg="mod">
          <ac:chgData name="Vlad-Costin Musat" userId="S::jesu4222@ox.ac.uk::b297da41-d022-469d-99f3-b1c86ba895c8" providerId="AD" clId="Web-{8C86D18A-50DD-4566-89E7-2310E60661D7}" dt="2023-09-24T20:45:02.874" v="1562" actId="1076"/>
          <ac:spMkLst>
            <pc:docMk/>
            <pc:sldMk cId="3671836818" sldId="626"/>
            <ac:spMk id="5" creationId="{D7A4B73D-D85F-BA64-0C77-FACC39A99352}"/>
          </ac:spMkLst>
        </pc:spChg>
        <pc:spChg chg="mod">
          <ac:chgData name="Vlad-Costin Musat" userId="S::jesu4222@ox.ac.uk::b297da41-d022-469d-99f3-b1c86ba895c8" providerId="AD" clId="Web-{8C86D18A-50DD-4566-89E7-2310E60661D7}" dt="2023-09-24T20:45:02.890" v="1563" actId="1076"/>
          <ac:spMkLst>
            <pc:docMk/>
            <pc:sldMk cId="3671836818" sldId="626"/>
            <ac:spMk id="6" creationId="{11AB1352-E04A-7D3C-BF4E-ABEC06C86782}"/>
          </ac:spMkLst>
        </pc:spChg>
        <pc:graphicFrameChg chg="add mod ord modGraphic">
          <ac:chgData name="Vlad-Costin Musat" userId="S::jesu4222@ox.ac.uk::b297da41-d022-469d-99f3-b1c86ba895c8" providerId="AD" clId="Web-{8C86D18A-50DD-4566-89E7-2310E60661D7}" dt="2023-09-24T20:46:40.800" v="1656"/>
          <ac:graphicFrameMkLst>
            <pc:docMk/>
            <pc:sldMk cId="3671836818" sldId="626"/>
            <ac:graphicFrameMk id="7" creationId="{E7E1DCC3-8ACA-0D39-F2D8-AF41B50FD1B5}"/>
          </ac:graphicFrameMkLst>
        </pc:graphicFrameChg>
        <pc:picChg chg="add mod">
          <ac:chgData name="Vlad-Costin Musat" userId="S::jesu4222@ox.ac.uk::b297da41-d022-469d-99f3-b1c86ba895c8" providerId="AD" clId="Web-{8C86D18A-50DD-4566-89E7-2310E60661D7}" dt="2023-09-24T20:45:18.531" v="1589" actId="14100"/>
          <ac:picMkLst>
            <pc:docMk/>
            <pc:sldMk cId="3671836818" sldId="626"/>
            <ac:picMk id="8" creationId="{F700E72F-2A9F-45A6-5E2E-41F5DE09FAE8}"/>
          </ac:picMkLst>
        </pc:picChg>
        <pc:picChg chg="add mod">
          <ac:chgData name="Vlad-Costin Musat" userId="S::jesu4222@ox.ac.uk::b297da41-d022-469d-99f3-b1c86ba895c8" providerId="AD" clId="Web-{8C86D18A-50DD-4566-89E7-2310E60661D7}" dt="2023-09-24T20:45:23.047" v="1592" actId="1076"/>
          <ac:picMkLst>
            <pc:docMk/>
            <pc:sldMk cId="3671836818" sldId="626"/>
            <ac:picMk id="9" creationId="{CC1D327F-F442-030D-84EA-FF419632152C}"/>
          </ac:picMkLst>
        </pc:picChg>
        <pc:picChg chg="add mod">
          <ac:chgData name="Vlad-Costin Musat" userId="S::jesu4222@ox.ac.uk::b297da41-d022-469d-99f3-b1c86ba895c8" providerId="AD" clId="Web-{8C86D18A-50DD-4566-89E7-2310E60661D7}" dt="2023-09-24T20:45:25.094" v="1593" actId="1076"/>
          <ac:picMkLst>
            <pc:docMk/>
            <pc:sldMk cId="3671836818" sldId="626"/>
            <ac:picMk id="10" creationId="{EF39180E-8AAC-CD48-7D36-65713ABD7EC9}"/>
          </ac:picMkLst>
        </pc:picChg>
        <pc:picChg chg="add mod">
          <ac:chgData name="Vlad-Costin Musat" userId="S::jesu4222@ox.ac.uk::b297da41-d022-469d-99f3-b1c86ba895c8" providerId="AD" clId="Web-{8C86D18A-50DD-4566-89E7-2310E60661D7}" dt="2023-09-24T20:45:27.109" v="1594" actId="1076"/>
          <ac:picMkLst>
            <pc:docMk/>
            <pc:sldMk cId="3671836818" sldId="626"/>
            <ac:picMk id="11" creationId="{62EBC2CE-1CE8-E91F-66D1-8566C4C8A1C1}"/>
          </ac:picMkLst>
        </pc:picChg>
        <pc:picChg chg="add mod">
          <ac:chgData name="Vlad-Costin Musat" userId="S::jesu4222@ox.ac.uk::b297da41-d022-469d-99f3-b1c86ba895c8" providerId="AD" clId="Web-{8C86D18A-50DD-4566-89E7-2310E60661D7}" dt="2023-09-24T20:45:51.641" v="1600" actId="1076"/>
          <ac:picMkLst>
            <pc:docMk/>
            <pc:sldMk cId="3671836818" sldId="626"/>
            <ac:picMk id="12" creationId="{FFBFED25-010A-A8EB-0FC2-05CB0B93AC41}"/>
          </ac:picMkLst>
        </pc:picChg>
      </pc:sldChg>
    </pc:docChg>
  </pc:docChgLst>
  <pc:docChgLst>
    <pc:chgData name="Vlad-Costin Musat" userId="b297da41-d022-469d-99f3-b1c86ba895c8" providerId="ADAL" clId="{7DE4BC19-8703-435D-8B00-C02EC4C991AA}"/>
    <pc:docChg chg="undo custSel addSld delSld modSld sldOrd">
      <pc:chgData name="Vlad-Costin Musat" userId="b297da41-d022-469d-99f3-b1c86ba895c8" providerId="ADAL" clId="{7DE4BC19-8703-435D-8B00-C02EC4C991AA}" dt="2023-10-25T11:06:31.595" v="5243" actId="20577"/>
      <pc:docMkLst>
        <pc:docMk/>
      </pc:docMkLst>
      <pc:sldChg chg="modSp mod">
        <pc:chgData name="Vlad-Costin Musat" userId="b297da41-d022-469d-99f3-b1c86ba895c8" providerId="ADAL" clId="{7DE4BC19-8703-435D-8B00-C02EC4C991AA}" dt="2023-10-23T12:33:38.924" v="3797" actId="20577"/>
        <pc:sldMkLst>
          <pc:docMk/>
          <pc:sldMk cId="2159943940" sldId="259"/>
        </pc:sldMkLst>
        <pc:spChg chg="mod">
          <ac:chgData name="Vlad-Costin Musat" userId="b297da41-d022-469d-99f3-b1c86ba895c8" providerId="ADAL" clId="{7DE4BC19-8703-435D-8B00-C02EC4C991AA}" dt="2023-10-23T12:33:17.301" v="3754" actId="20577"/>
          <ac:spMkLst>
            <pc:docMk/>
            <pc:sldMk cId="2159943940" sldId="259"/>
            <ac:spMk id="2" creationId="{CB6E51C5-3272-6249-822A-715EFFE0DFFD}"/>
          </ac:spMkLst>
        </pc:spChg>
        <pc:spChg chg="mod">
          <ac:chgData name="Vlad-Costin Musat" userId="b297da41-d022-469d-99f3-b1c86ba895c8" providerId="ADAL" clId="{7DE4BC19-8703-435D-8B00-C02EC4C991AA}" dt="2023-10-23T12:33:38.924" v="3797" actId="20577"/>
          <ac:spMkLst>
            <pc:docMk/>
            <pc:sldMk cId="2159943940" sldId="259"/>
            <ac:spMk id="8" creationId="{6ADF35E4-57ED-F0B1-99F5-2E9CA3C9880A}"/>
          </ac:spMkLst>
        </pc:spChg>
      </pc:sldChg>
      <pc:sldChg chg="del">
        <pc:chgData name="Vlad-Costin Musat" userId="b297da41-d022-469d-99f3-b1c86ba895c8" providerId="ADAL" clId="{7DE4BC19-8703-435D-8B00-C02EC4C991AA}" dt="2023-10-20T15:39:41.565" v="13" actId="47"/>
        <pc:sldMkLst>
          <pc:docMk/>
          <pc:sldMk cId="4280026794" sldId="551"/>
        </pc:sldMkLst>
      </pc:sldChg>
      <pc:sldChg chg="add del ord">
        <pc:chgData name="Vlad-Costin Musat" userId="b297da41-d022-469d-99f3-b1c86ba895c8" providerId="ADAL" clId="{7DE4BC19-8703-435D-8B00-C02EC4C991AA}" dt="2023-10-24T15:18:06.356" v="4618"/>
        <pc:sldMkLst>
          <pc:docMk/>
          <pc:sldMk cId="3756050439" sldId="560"/>
        </pc:sldMkLst>
      </pc:sldChg>
      <pc:sldChg chg="del">
        <pc:chgData name="Vlad-Costin Musat" userId="b297da41-d022-469d-99f3-b1c86ba895c8" providerId="ADAL" clId="{7DE4BC19-8703-435D-8B00-C02EC4C991AA}" dt="2023-10-23T12:27:17.446" v="2941" actId="47"/>
        <pc:sldMkLst>
          <pc:docMk/>
          <pc:sldMk cId="685127574" sldId="597"/>
        </pc:sldMkLst>
      </pc:sldChg>
      <pc:sldChg chg="del">
        <pc:chgData name="Vlad-Costin Musat" userId="b297da41-d022-469d-99f3-b1c86ba895c8" providerId="ADAL" clId="{7DE4BC19-8703-435D-8B00-C02EC4C991AA}" dt="2023-10-20T15:39:41.565" v="13" actId="47"/>
        <pc:sldMkLst>
          <pc:docMk/>
          <pc:sldMk cId="1508319792" sldId="607"/>
        </pc:sldMkLst>
      </pc:sldChg>
      <pc:sldChg chg="del">
        <pc:chgData name="Vlad-Costin Musat" userId="b297da41-d022-469d-99f3-b1c86ba895c8" providerId="ADAL" clId="{7DE4BC19-8703-435D-8B00-C02EC4C991AA}" dt="2023-10-23T12:27:17.446" v="2941" actId="47"/>
        <pc:sldMkLst>
          <pc:docMk/>
          <pc:sldMk cId="745785349" sldId="623"/>
        </pc:sldMkLst>
      </pc:sldChg>
      <pc:sldChg chg="add del">
        <pc:chgData name="Vlad-Costin Musat" userId="b297da41-d022-469d-99f3-b1c86ba895c8" providerId="ADAL" clId="{7DE4BC19-8703-435D-8B00-C02EC4C991AA}" dt="2023-10-23T12:50:26.116" v="3994"/>
        <pc:sldMkLst>
          <pc:docMk/>
          <pc:sldMk cId="732019683" sldId="624"/>
        </pc:sldMkLst>
      </pc:sldChg>
      <pc:sldChg chg="del">
        <pc:chgData name="Vlad-Costin Musat" userId="b297da41-d022-469d-99f3-b1c86ba895c8" providerId="ADAL" clId="{7DE4BC19-8703-435D-8B00-C02EC4C991AA}" dt="2023-10-20T15:39:41.565" v="13" actId="47"/>
        <pc:sldMkLst>
          <pc:docMk/>
          <pc:sldMk cId="3082716867" sldId="627"/>
        </pc:sldMkLst>
      </pc:sldChg>
      <pc:sldChg chg="del">
        <pc:chgData name="Vlad-Costin Musat" userId="b297da41-d022-469d-99f3-b1c86ba895c8" providerId="ADAL" clId="{7DE4BC19-8703-435D-8B00-C02EC4C991AA}" dt="2023-10-23T12:27:17.446" v="2941" actId="47"/>
        <pc:sldMkLst>
          <pc:docMk/>
          <pc:sldMk cId="2388989501" sldId="628"/>
        </pc:sldMkLst>
      </pc:sldChg>
      <pc:sldChg chg="del">
        <pc:chgData name="Vlad-Costin Musat" userId="b297da41-d022-469d-99f3-b1c86ba895c8" providerId="ADAL" clId="{7DE4BC19-8703-435D-8B00-C02EC4C991AA}" dt="2023-10-20T15:39:41.565" v="13" actId="47"/>
        <pc:sldMkLst>
          <pc:docMk/>
          <pc:sldMk cId="3576607810" sldId="631"/>
        </pc:sldMkLst>
      </pc:sldChg>
      <pc:sldChg chg="del">
        <pc:chgData name="Vlad-Costin Musat" userId="b297da41-d022-469d-99f3-b1c86ba895c8" providerId="ADAL" clId="{7DE4BC19-8703-435D-8B00-C02EC4C991AA}" dt="2023-10-20T15:39:46.548" v="14" actId="47"/>
        <pc:sldMkLst>
          <pc:docMk/>
          <pc:sldMk cId="3409278238" sldId="632"/>
        </pc:sldMkLst>
      </pc:sldChg>
      <pc:sldChg chg="modSp mod ord">
        <pc:chgData name="Vlad-Costin Musat" userId="b297da41-d022-469d-99f3-b1c86ba895c8" providerId="ADAL" clId="{7DE4BC19-8703-435D-8B00-C02EC4C991AA}" dt="2023-10-24T16:20:34.408" v="4709"/>
        <pc:sldMkLst>
          <pc:docMk/>
          <pc:sldMk cId="1537838921" sldId="633"/>
        </pc:sldMkLst>
        <pc:spChg chg="mod">
          <ac:chgData name="Vlad-Costin Musat" userId="b297da41-d022-469d-99f3-b1c86ba895c8" providerId="ADAL" clId="{7DE4BC19-8703-435D-8B00-C02EC4C991AA}" dt="2023-10-24T16:18:54.113" v="4706" actId="1076"/>
          <ac:spMkLst>
            <pc:docMk/>
            <pc:sldMk cId="1537838921" sldId="633"/>
            <ac:spMk id="2" creationId="{8913BA7E-3647-1B4B-1EA1-02B50D40D6DD}"/>
          </ac:spMkLst>
        </pc:spChg>
        <pc:spChg chg="mod">
          <ac:chgData name="Vlad-Costin Musat" userId="b297da41-d022-469d-99f3-b1c86ba895c8" providerId="ADAL" clId="{7DE4BC19-8703-435D-8B00-C02EC4C991AA}" dt="2023-10-24T15:17:00.229" v="4596" actId="404"/>
          <ac:spMkLst>
            <pc:docMk/>
            <pc:sldMk cId="1537838921" sldId="633"/>
            <ac:spMk id="14" creationId="{F767AECF-7F68-4DF9-2CE9-E894E433ABFF}"/>
          </ac:spMkLst>
        </pc:spChg>
        <pc:spChg chg="mod">
          <ac:chgData name="Vlad-Costin Musat" userId="b297da41-d022-469d-99f3-b1c86ba895c8" providerId="ADAL" clId="{7DE4BC19-8703-435D-8B00-C02EC4C991AA}" dt="2023-10-24T15:17:12.155" v="4612" actId="404"/>
          <ac:spMkLst>
            <pc:docMk/>
            <pc:sldMk cId="1537838921" sldId="633"/>
            <ac:spMk id="15" creationId="{61B5A261-4CFB-DA23-4C5D-C1E829251961}"/>
          </ac:spMkLst>
        </pc:spChg>
        <pc:spChg chg="mod">
          <ac:chgData name="Vlad-Costin Musat" userId="b297da41-d022-469d-99f3-b1c86ba895c8" providerId="ADAL" clId="{7DE4BC19-8703-435D-8B00-C02EC4C991AA}" dt="2023-10-24T16:18:48.153" v="4705" actId="404"/>
          <ac:spMkLst>
            <pc:docMk/>
            <pc:sldMk cId="1537838921" sldId="633"/>
            <ac:spMk id="24" creationId="{9D26F7CB-8A73-0D0C-37A2-759378A73A9A}"/>
          </ac:spMkLst>
        </pc:spChg>
        <pc:picChg chg="mod">
          <ac:chgData name="Vlad-Costin Musat" userId="b297da41-d022-469d-99f3-b1c86ba895c8" providerId="ADAL" clId="{7DE4BC19-8703-435D-8B00-C02EC4C991AA}" dt="2023-10-24T16:18:54.113" v="4706" actId="1076"/>
          <ac:picMkLst>
            <pc:docMk/>
            <pc:sldMk cId="1537838921" sldId="633"/>
            <ac:picMk id="30" creationId="{32ED6C95-5C5C-8AC3-943F-7673D6D1BC30}"/>
          </ac:picMkLst>
        </pc:picChg>
      </pc:sldChg>
      <pc:sldChg chg="del">
        <pc:chgData name="Vlad-Costin Musat" userId="b297da41-d022-469d-99f3-b1c86ba895c8" providerId="ADAL" clId="{7DE4BC19-8703-435D-8B00-C02EC4C991AA}" dt="2023-10-20T15:39:41.565" v="13" actId="47"/>
        <pc:sldMkLst>
          <pc:docMk/>
          <pc:sldMk cId="2470649301" sldId="634"/>
        </pc:sldMkLst>
      </pc:sldChg>
      <pc:sldChg chg="del">
        <pc:chgData name="Vlad-Costin Musat" userId="b297da41-d022-469d-99f3-b1c86ba895c8" providerId="ADAL" clId="{7DE4BC19-8703-435D-8B00-C02EC4C991AA}" dt="2023-10-20T15:39:41.565" v="13" actId="47"/>
        <pc:sldMkLst>
          <pc:docMk/>
          <pc:sldMk cId="3868499435" sldId="635"/>
        </pc:sldMkLst>
      </pc:sldChg>
      <pc:sldChg chg="del">
        <pc:chgData name="Vlad-Costin Musat" userId="b297da41-d022-469d-99f3-b1c86ba895c8" providerId="ADAL" clId="{7DE4BC19-8703-435D-8B00-C02EC4C991AA}" dt="2023-10-20T15:39:41.565" v="13" actId="47"/>
        <pc:sldMkLst>
          <pc:docMk/>
          <pc:sldMk cId="552868579" sldId="636"/>
        </pc:sldMkLst>
      </pc:sldChg>
      <pc:sldChg chg="del">
        <pc:chgData name="Vlad-Costin Musat" userId="b297da41-d022-469d-99f3-b1c86ba895c8" providerId="ADAL" clId="{7DE4BC19-8703-435D-8B00-C02EC4C991AA}" dt="2023-10-20T15:39:46.548" v="14" actId="47"/>
        <pc:sldMkLst>
          <pc:docMk/>
          <pc:sldMk cId="1701242885" sldId="637"/>
        </pc:sldMkLst>
      </pc:sldChg>
      <pc:sldChg chg="del">
        <pc:chgData name="Vlad-Costin Musat" userId="b297da41-d022-469d-99f3-b1c86ba895c8" providerId="ADAL" clId="{7DE4BC19-8703-435D-8B00-C02EC4C991AA}" dt="2023-10-20T15:39:46.548" v="14" actId="47"/>
        <pc:sldMkLst>
          <pc:docMk/>
          <pc:sldMk cId="2120266477" sldId="638"/>
        </pc:sldMkLst>
      </pc:sldChg>
      <pc:sldChg chg="del">
        <pc:chgData name="Vlad-Costin Musat" userId="b297da41-d022-469d-99f3-b1c86ba895c8" providerId="ADAL" clId="{7DE4BC19-8703-435D-8B00-C02EC4C991AA}" dt="2023-10-23T12:27:17.446" v="2941" actId="47"/>
        <pc:sldMkLst>
          <pc:docMk/>
          <pc:sldMk cId="3642947594" sldId="639"/>
        </pc:sldMkLst>
      </pc:sldChg>
      <pc:sldChg chg="del">
        <pc:chgData name="Vlad-Costin Musat" userId="b297da41-d022-469d-99f3-b1c86ba895c8" providerId="ADAL" clId="{7DE4BC19-8703-435D-8B00-C02EC4C991AA}" dt="2023-10-23T12:27:17.446" v="2941" actId="47"/>
        <pc:sldMkLst>
          <pc:docMk/>
          <pc:sldMk cId="613736440" sldId="640"/>
        </pc:sldMkLst>
      </pc:sldChg>
      <pc:sldChg chg="del">
        <pc:chgData name="Vlad-Costin Musat" userId="b297da41-d022-469d-99f3-b1c86ba895c8" providerId="ADAL" clId="{7DE4BC19-8703-435D-8B00-C02EC4C991AA}" dt="2023-10-20T15:39:46.548" v="14" actId="47"/>
        <pc:sldMkLst>
          <pc:docMk/>
          <pc:sldMk cId="541169856" sldId="641"/>
        </pc:sldMkLst>
      </pc:sldChg>
      <pc:sldChg chg="modSp add del mod ord">
        <pc:chgData name="Vlad-Costin Musat" userId="b297da41-d022-469d-99f3-b1c86ba895c8" providerId="ADAL" clId="{7DE4BC19-8703-435D-8B00-C02EC4C991AA}" dt="2023-10-24T15:23:08.750" v="4700"/>
        <pc:sldMkLst>
          <pc:docMk/>
          <pc:sldMk cId="506252273" sldId="642"/>
        </pc:sldMkLst>
        <pc:spChg chg="mod">
          <ac:chgData name="Vlad-Costin Musat" userId="b297da41-d022-469d-99f3-b1c86ba895c8" providerId="ADAL" clId="{7DE4BC19-8703-435D-8B00-C02EC4C991AA}" dt="2023-10-24T15:22:45.483" v="4697" actId="20577"/>
          <ac:spMkLst>
            <pc:docMk/>
            <pc:sldMk cId="506252273" sldId="642"/>
            <ac:spMk id="2" creationId="{3266F570-B1D6-A9C0-F0F4-AAD6C3894F4A}"/>
          </ac:spMkLst>
        </pc:spChg>
        <pc:picChg chg="mod">
          <ac:chgData name="Vlad-Costin Musat" userId="b297da41-d022-469d-99f3-b1c86ba895c8" providerId="ADAL" clId="{7DE4BC19-8703-435D-8B00-C02EC4C991AA}" dt="2023-10-24T15:22:55.316" v="4698" actId="1076"/>
          <ac:picMkLst>
            <pc:docMk/>
            <pc:sldMk cId="506252273" sldId="642"/>
            <ac:picMk id="11" creationId="{9ADE461D-4BCA-636F-DDA0-3C149297919A}"/>
          </ac:picMkLst>
        </pc:picChg>
      </pc:sldChg>
      <pc:sldChg chg="del">
        <pc:chgData name="Vlad-Costin Musat" userId="b297da41-d022-469d-99f3-b1c86ba895c8" providerId="ADAL" clId="{7DE4BC19-8703-435D-8B00-C02EC4C991AA}" dt="2023-10-20T15:39:41.565" v="13" actId="47"/>
        <pc:sldMkLst>
          <pc:docMk/>
          <pc:sldMk cId="4049678051" sldId="643"/>
        </pc:sldMkLst>
      </pc:sldChg>
      <pc:sldChg chg="addSp delSp modSp new mod">
        <pc:chgData name="Vlad-Costin Musat" userId="b297da41-d022-469d-99f3-b1c86ba895c8" providerId="ADAL" clId="{7DE4BC19-8703-435D-8B00-C02EC4C991AA}" dt="2023-10-23T12:03:06.070" v="1245" actId="20577"/>
        <pc:sldMkLst>
          <pc:docMk/>
          <pc:sldMk cId="2667976990" sldId="644"/>
        </pc:sldMkLst>
        <pc:spChg chg="add del mod">
          <ac:chgData name="Vlad-Costin Musat" userId="b297da41-d022-469d-99f3-b1c86ba895c8" providerId="ADAL" clId="{7DE4BC19-8703-435D-8B00-C02EC4C991AA}" dt="2023-10-23T12:03:06.070" v="1245" actId="20577"/>
          <ac:spMkLst>
            <pc:docMk/>
            <pc:sldMk cId="2667976990" sldId="644"/>
            <ac:spMk id="2" creationId="{087FFF2D-3B32-CC72-98F2-9CBE57529FBD}"/>
          </ac:spMkLst>
        </pc:spChg>
        <pc:spChg chg="mod">
          <ac:chgData name="Vlad-Costin Musat" userId="b297da41-d022-469d-99f3-b1c86ba895c8" providerId="ADAL" clId="{7DE4BC19-8703-435D-8B00-C02EC4C991AA}" dt="2023-10-20T15:39:29.920" v="12" actId="20577"/>
          <ac:spMkLst>
            <pc:docMk/>
            <pc:sldMk cId="2667976990" sldId="644"/>
            <ac:spMk id="3" creationId="{FCAD1E82-6776-01F1-3C66-E22FA219F127}"/>
          </ac:spMkLst>
        </pc:spChg>
        <pc:picChg chg="add del mod">
          <ac:chgData name="Vlad-Costin Musat" userId="b297da41-d022-469d-99f3-b1c86ba895c8" providerId="ADAL" clId="{7DE4BC19-8703-435D-8B00-C02EC4C991AA}" dt="2023-10-23T11:58:43.536" v="785"/>
          <ac:picMkLst>
            <pc:docMk/>
            <pc:sldMk cId="2667976990" sldId="644"/>
            <ac:picMk id="8" creationId="{A863F506-98BB-FC5E-8BE9-C5ED7B130075}"/>
          </ac:picMkLst>
        </pc:picChg>
        <pc:picChg chg="add mod">
          <ac:chgData name="Vlad-Costin Musat" userId="b297da41-d022-469d-99f3-b1c86ba895c8" providerId="ADAL" clId="{7DE4BC19-8703-435D-8B00-C02EC4C991AA}" dt="2023-10-23T12:01:00.880" v="1004" actId="1076"/>
          <ac:picMkLst>
            <pc:docMk/>
            <pc:sldMk cId="2667976990" sldId="644"/>
            <ac:picMk id="10" creationId="{27B1DBC2-D228-2173-398D-990E55E8A280}"/>
          </ac:picMkLst>
        </pc:picChg>
      </pc:sldChg>
      <pc:sldChg chg="modSp new mod">
        <pc:chgData name="Vlad-Costin Musat" userId="b297da41-d022-469d-99f3-b1c86ba895c8" providerId="ADAL" clId="{7DE4BC19-8703-435D-8B00-C02EC4C991AA}" dt="2023-10-24T15:13:06.564" v="4524" actId="20577"/>
        <pc:sldMkLst>
          <pc:docMk/>
          <pc:sldMk cId="1202679343" sldId="645"/>
        </pc:sldMkLst>
        <pc:spChg chg="mod">
          <ac:chgData name="Vlad-Costin Musat" userId="b297da41-d022-469d-99f3-b1c86ba895c8" providerId="ADAL" clId="{7DE4BC19-8703-435D-8B00-C02EC4C991AA}" dt="2023-10-24T15:13:06.564" v="4524" actId="20577"/>
          <ac:spMkLst>
            <pc:docMk/>
            <pc:sldMk cId="1202679343" sldId="645"/>
            <ac:spMk id="2" creationId="{25EBEBA7-B407-132A-FA0E-91C1C3110D50}"/>
          </ac:spMkLst>
        </pc:spChg>
        <pc:spChg chg="mod">
          <ac:chgData name="Vlad-Costin Musat" userId="b297da41-d022-469d-99f3-b1c86ba895c8" providerId="ADAL" clId="{7DE4BC19-8703-435D-8B00-C02EC4C991AA}" dt="2023-10-20T15:39:52.485" v="28" actId="20577"/>
          <ac:spMkLst>
            <pc:docMk/>
            <pc:sldMk cId="1202679343" sldId="645"/>
            <ac:spMk id="3" creationId="{598DAEB1-2A37-B684-9FA6-03B55E2DA383}"/>
          </ac:spMkLst>
        </pc:spChg>
      </pc:sldChg>
      <pc:sldChg chg="modSp new mod ord">
        <pc:chgData name="Vlad-Costin Musat" userId="b297da41-d022-469d-99f3-b1c86ba895c8" providerId="ADAL" clId="{7DE4BC19-8703-435D-8B00-C02EC4C991AA}" dt="2023-10-24T15:23:57.260" v="4703" actId="404"/>
        <pc:sldMkLst>
          <pc:docMk/>
          <pc:sldMk cId="189485903" sldId="646"/>
        </pc:sldMkLst>
        <pc:spChg chg="mod">
          <ac:chgData name="Vlad-Costin Musat" userId="b297da41-d022-469d-99f3-b1c86ba895c8" providerId="ADAL" clId="{7DE4BC19-8703-435D-8B00-C02EC4C991AA}" dt="2023-10-24T15:23:57.260" v="4703" actId="404"/>
          <ac:spMkLst>
            <pc:docMk/>
            <pc:sldMk cId="189485903" sldId="646"/>
            <ac:spMk id="2" creationId="{E06248C0-C806-FE72-9A96-2B88E600FAE4}"/>
          </ac:spMkLst>
        </pc:spChg>
        <pc:spChg chg="mod">
          <ac:chgData name="Vlad-Costin Musat" userId="b297da41-d022-469d-99f3-b1c86ba895c8" providerId="ADAL" clId="{7DE4BC19-8703-435D-8B00-C02EC4C991AA}" dt="2023-10-20T15:39:59.796" v="50" actId="20577"/>
          <ac:spMkLst>
            <pc:docMk/>
            <pc:sldMk cId="189485903" sldId="646"/>
            <ac:spMk id="3" creationId="{0C30E17B-CDEB-2B64-6A18-83572E302872}"/>
          </ac:spMkLst>
        </pc:spChg>
      </pc:sldChg>
      <pc:sldChg chg="addSp delSp modSp new mod">
        <pc:chgData name="Vlad-Costin Musat" userId="b297da41-d022-469d-99f3-b1c86ba895c8" providerId="ADAL" clId="{7DE4BC19-8703-435D-8B00-C02EC4C991AA}" dt="2023-10-23T13:12:55.291" v="4292" actId="1076"/>
        <pc:sldMkLst>
          <pc:docMk/>
          <pc:sldMk cId="1993785601" sldId="647"/>
        </pc:sldMkLst>
        <pc:spChg chg="mod">
          <ac:chgData name="Vlad-Costin Musat" userId="b297da41-d022-469d-99f3-b1c86ba895c8" providerId="ADAL" clId="{7DE4BC19-8703-435D-8B00-C02EC4C991AA}" dt="2023-10-23T12:18:30.542" v="1970" actId="20577"/>
          <ac:spMkLst>
            <pc:docMk/>
            <pc:sldMk cId="1993785601" sldId="647"/>
            <ac:spMk id="2" creationId="{D3EC7FCC-CDC6-0FB5-961F-2DF47611B2CE}"/>
          </ac:spMkLst>
        </pc:spChg>
        <pc:spChg chg="mod">
          <ac:chgData name="Vlad-Costin Musat" userId="b297da41-d022-469d-99f3-b1c86ba895c8" providerId="ADAL" clId="{7DE4BC19-8703-435D-8B00-C02EC4C991AA}" dt="2023-10-23T12:19:50.421" v="2092" actId="20577"/>
          <ac:spMkLst>
            <pc:docMk/>
            <pc:sldMk cId="1993785601" sldId="647"/>
            <ac:spMk id="3" creationId="{E332427C-CB9B-A1A2-31B4-5C834C184F77}"/>
          </ac:spMkLst>
        </pc:spChg>
        <pc:spChg chg="add mod">
          <ac:chgData name="Vlad-Costin Musat" userId="b297da41-d022-469d-99f3-b1c86ba895c8" providerId="ADAL" clId="{7DE4BC19-8703-435D-8B00-C02EC4C991AA}" dt="2023-10-23T13:12:55.291" v="4292" actId="1076"/>
          <ac:spMkLst>
            <pc:docMk/>
            <pc:sldMk cId="1993785601" sldId="647"/>
            <ac:spMk id="7" creationId="{F6402956-242E-D072-14B1-64B968B5D3F2}"/>
          </ac:spMkLst>
        </pc:spChg>
        <pc:spChg chg="add del mod">
          <ac:chgData name="Vlad-Costin Musat" userId="b297da41-d022-469d-99f3-b1c86ba895c8" providerId="ADAL" clId="{7DE4BC19-8703-435D-8B00-C02EC4C991AA}" dt="2023-10-23T13:12:15.852" v="4235" actId="478"/>
          <ac:spMkLst>
            <pc:docMk/>
            <pc:sldMk cId="1993785601" sldId="647"/>
            <ac:spMk id="9" creationId="{5EED29F2-D5B1-10E9-1042-5CE2315341F8}"/>
          </ac:spMkLst>
        </pc:spChg>
        <pc:spChg chg="add del mod">
          <ac:chgData name="Vlad-Costin Musat" userId="b297da41-d022-469d-99f3-b1c86ba895c8" providerId="ADAL" clId="{7DE4BC19-8703-435D-8B00-C02EC4C991AA}" dt="2023-10-23T12:16:52.553" v="1939" actId="478"/>
          <ac:spMkLst>
            <pc:docMk/>
            <pc:sldMk cId="1993785601" sldId="647"/>
            <ac:spMk id="17" creationId="{B0FB15F8-A043-F0B3-6856-8F152EABD380}"/>
          </ac:spMkLst>
        </pc:spChg>
        <pc:graphicFrameChg chg="del">
          <ac:chgData name="Vlad-Costin Musat" userId="b297da41-d022-469d-99f3-b1c86ba895c8" providerId="ADAL" clId="{7DE4BC19-8703-435D-8B00-C02EC4C991AA}" dt="2023-10-20T15:45:56.549" v="758" actId="478"/>
          <ac:graphicFrameMkLst>
            <pc:docMk/>
            <pc:sldMk cId="1993785601" sldId="647"/>
            <ac:graphicFrameMk id="7" creationId="{96E3C016-9A8E-FD6E-4549-27A8E5C292CA}"/>
          </ac:graphicFrameMkLst>
        </pc:graphicFrameChg>
        <pc:graphicFrameChg chg="add del mod">
          <ac:chgData name="Vlad-Costin Musat" userId="b297da41-d022-469d-99f3-b1c86ba895c8" providerId="ADAL" clId="{7DE4BC19-8703-435D-8B00-C02EC4C991AA}" dt="2023-10-20T15:48:41.419" v="760" actId="478"/>
          <ac:graphicFrameMkLst>
            <pc:docMk/>
            <pc:sldMk cId="1993785601" sldId="647"/>
            <ac:graphicFrameMk id="8" creationId="{7BD87754-9EF6-9CF8-1E46-FB4524FC11AB}"/>
          </ac:graphicFrameMkLst>
        </pc:graphicFrameChg>
        <pc:picChg chg="add del mod">
          <ac:chgData name="Vlad-Costin Musat" userId="b297da41-d022-469d-99f3-b1c86ba895c8" providerId="ADAL" clId="{7DE4BC19-8703-435D-8B00-C02EC4C991AA}" dt="2023-10-23T13:12:15.852" v="4235" actId="478"/>
          <ac:picMkLst>
            <pc:docMk/>
            <pc:sldMk cId="1993785601" sldId="647"/>
            <ac:picMk id="8" creationId="{39BB4437-19EE-CA64-99D2-2A660B464655}"/>
          </ac:picMkLst>
        </pc:picChg>
        <pc:picChg chg="add mod">
          <ac:chgData name="Vlad-Costin Musat" userId="b297da41-d022-469d-99f3-b1c86ba895c8" providerId="ADAL" clId="{7DE4BC19-8703-435D-8B00-C02EC4C991AA}" dt="2023-10-23T13:12:15.487" v="4234" actId="1076"/>
          <ac:picMkLst>
            <pc:docMk/>
            <pc:sldMk cId="1993785601" sldId="647"/>
            <ac:picMk id="10" creationId="{8D62C55F-DEB7-5043-8F2E-B17C64F54B4C}"/>
          </ac:picMkLst>
        </pc:picChg>
        <pc:cxnChg chg="add del mod">
          <ac:chgData name="Vlad-Costin Musat" userId="b297da41-d022-469d-99f3-b1c86ba895c8" providerId="ADAL" clId="{7DE4BC19-8703-435D-8B00-C02EC4C991AA}" dt="2023-10-23T13:12:15.852" v="4235" actId="478"/>
          <ac:cxnSpMkLst>
            <pc:docMk/>
            <pc:sldMk cId="1993785601" sldId="647"/>
            <ac:cxnSpMk id="12" creationId="{03D13AE6-A657-9116-3229-09A46D5FDC9B}"/>
          </ac:cxnSpMkLst>
        </pc:cxnChg>
        <pc:cxnChg chg="add del mod">
          <ac:chgData name="Vlad-Costin Musat" userId="b297da41-d022-469d-99f3-b1c86ba895c8" providerId="ADAL" clId="{7DE4BC19-8703-435D-8B00-C02EC4C991AA}" dt="2023-10-23T13:12:15.852" v="4235" actId="478"/>
          <ac:cxnSpMkLst>
            <pc:docMk/>
            <pc:sldMk cId="1993785601" sldId="647"/>
            <ac:cxnSpMk id="13" creationId="{BD304B91-17CC-544F-8369-AD92B0A7CC48}"/>
          </ac:cxnSpMkLst>
        </pc:cxnChg>
      </pc:sldChg>
      <pc:sldChg chg="addSp delSp modSp new mod">
        <pc:chgData name="Vlad-Costin Musat" userId="b297da41-d022-469d-99f3-b1c86ba895c8" providerId="ADAL" clId="{7DE4BC19-8703-435D-8B00-C02EC4C991AA}" dt="2023-10-23T12:13:20.242" v="1917" actId="20577"/>
        <pc:sldMkLst>
          <pc:docMk/>
          <pc:sldMk cId="699222965" sldId="648"/>
        </pc:sldMkLst>
        <pc:spChg chg="del">
          <ac:chgData name="Vlad-Costin Musat" userId="b297da41-d022-469d-99f3-b1c86ba895c8" providerId="ADAL" clId="{7DE4BC19-8703-435D-8B00-C02EC4C991AA}" dt="2023-10-23T12:12:16.963" v="1877"/>
          <ac:spMkLst>
            <pc:docMk/>
            <pc:sldMk cId="699222965" sldId="648"/>
            <ac:spMk id="2" creationId="{66BFA6E7-CABB-10D8-B7A8-789F3F346EAD}"/>
          </ac:spMkLst>
        </pc:spChg>
        <pc:spChg chg="mod">
          <ac:chgData name="Vlad-Costin Musat" userId="b297da41-d022-469d-99f3-b1c86ba895c8" providerId="ADAL" clId="{7DE4BC19-8703-435D-8B00-C02EC4C991AA}" dt="2023-10-23T11:30:20.980" v="781" actId="20577"/>
          <ac:spMkLst>
            <pc:docMk/>
            <pc:sldMk cId="699222965" sldId="648"/>
            <ac:spMk id="3" creationId="{128C4BEE-4EE3-75BF-B261-A08D8E7A539A}"/>
          </ac:spMkLst>
        </pc:spChg>
        <pc:spChg chg="add mod">
          <ac:chgData name="Vlad-Costin Musat" userId="b297da41-d022-469d-99f3-b1c86ba895c8" providerId="ADAL" clId="{7DE4BC19-8703-435D-8B00-C02EC4C991AA}" dt="2023-10-23T12:13:06.812" v="1897" actId="207"/>
          <ac:spMkLst>
            <pc:docMk/>
            <pc:sldMk cId="699222965" sldId="648"/>
            <ac:spMk id="11" creationId="{F6FE2765-52EA-5120-8156-27DFDCF05E6F}"/>
          </ac:spMkLst>
        </pc:spChg>
        <pc:spChg chg="add mod">
          <ac:chgData name="Vlad-Costin Musat" userId="b297da41-d022-469d-99f3-b1c86ba895c8" providerId="ADAL" clId="{7DE4BC19-8703-435D-8B00-C02EC4C991AA}" dt="2023-10-23T12:13:20.242" v="1917" actId="20577"/>
          <ac:spMkLst>
            <pc:docMk/>
            <pc:sldMk cId="699222965" sldId="648"/>
            <ac:spMk id="12" creationId="{35C0783D-4681-0D97-294D-D0F5E8F2B115}"/>
          </ac:spMkLst>
        </pc:spChg>
        <pc:picChg chg="add mod">
          <ac:chgData name="Vlad-Costin Musat" userId="b297da41-d022-469d-99f3-b1c86ba895c8" providerId="ADAL" clId="{7DE4BC19-8703-435D-8B00-C02EC4C991AA}" dt="2023-10-23T12:12:24.155" v="1879" actId="1076"/>
          <ac:picMkLst>
            <pc:docMk/>
            <pc:sldMk cId="699222965" sldId="648"/>
            <ac:picMk id="8" creationId="{B144FE37-44D6-9F39-0F37-4E9528539D4E}"/>
          </ac:picMkLst>
        </pc:picChg>
        <pc:picChg chg="add mod">
          <ac:chgData name="Vlad-Costin Musat" userId="b297da41-d022-469d-99f3-b1c86ba895c8" providerId="ADAL" clId="{7DE4BC19-8703-435D-8B00-C02EC4C991AA}" dt="2023-10-23T12:12:40.506" v="1881" actId="1076"/>
          <ac:picMkLst>
            <pc:docMk/>
            <pc:sldMk cId="699222965" sldId="648"/>
            <ac:picMk id="10" creationId="{A5535FF0-5F7D-B7B8-41C2-5AE295035624}"/>
          </ac:picMkLst>
        </pc:picChg>
      </pc:sldChg>
      <pc:sldChg chg="addSp modSp new mod ord">
        <pc:chgData name="Vlad-Costin Musat" userId="b297da41-d022-469d-99f3-b1c86ba895c8" providerId="ADAL" clId="{7DE4BC19-8703-435D-8B00-C02EC4C991AA}" dt="2023-10-24T15:02:42.557" v="4297" actId="20577"/>
        <pc:sldMkLst>
          <pc:docMk/>
          <pc:sldMk cId="1460910230" sldId="649"/>
        </pc:sldMkLst>
        <pc:spChg chg="mod">
          <ac:chgData name="Vlad-Costin Musat" userId="b297da41-d022-469d-99f3-b1c86ba895c8" providerId="ADAL" clId="{7DE4BC19-8703-435D-8B00-C02EC4C991AA}" dt="2023-10-24T15:02:42.557" v="4297" actId="20577"/>
          <ac:spMkLst>
            <pc:docMk/>
            <pc:sldMk cId="1460910230" sldId="649"/>
            <ac:spMk id="2" creationId="{EE1CFCB8-E921-740B-BE08-B880AED958DF}"/>
          </ac:spMkLst>
        </pc:spChg>
        <pc:spChg chg="mod">
          <ac:chgData name="Vlad-Costin Musat" userId="b297da41-d022-469d-99f3-b1c86ba895c8" providerId="ADAL" clId="{7DE4BC19-8703-435D-8B00-C02EC4C991AA}" dt="2023-10-23T12:04:12.125" v="1378" actId="20577"/>
          <ac:spMkLst>
            <pc:docMk/>
            <pc:sldMk cId="1460910230" sldId="649"/>
            <ac:spMk id="3" creationId="{7B62462F-EF8C-F7DF-D7F4-C9208F65DF97}"/>
          </ac:spMkLst>
        </pc:spChg>
        <pc:picChg chg="add mod">
          <ac:chgData name="Vlad-Costin Musat" userId="b297da41-d022-469d-99f3-b1c86ba895c8" providerId="ADAL" clId="{7DE4BC19-8703-435D-8B00-C02EC4C991AA}" dt="2023-10-23T12:11:15.217" v="1828" actId="1076"/>
          <ac:picMkLst>
            <pc:docMk/>
            <pc:sldMk cId="1460910230" sldId="649"/>
            <ac:picMk id="8" creationId="{A5712F4A-410C-1DF5-15AE-81B42AE6691E}"/>
          </ac:picMkLst>
        </pc:picChg>
      </pc:sldChg>
      <pc:sldChg chg="addSp delSp modSp new mod">
        <pc:chgData name="Vlad-Costin Musat" userId="b297da41-d022-469d-99f3-b1c86ba895c8" providerId="ADAL" clId="{7DE4BC19-8703-435D-8B00-C02EC4C991AA}" dt="2023-10-24T15:19:51.375" v="4665" actId="948"/>
        <pc:sldMkLst>
          <pc:docMk/>
          <pc:sldMk cId="236994710" sldId="650"/>
        </pc:sldMkLst>
        <pc:spChg chg="del">
          <ac:chgData name="Vlad-Costin Musat" userId="b297da41-d022-469d-99f3-b1c86ba895c8" providerId="ADAL" clId="{7DE4BC19-8703-435D-8B00-C02EC4C991AA}" dt="2023-10-23T12:06:48.883" v="1524"/>
          <ac:spMkLst>
            <pc:docMk/>
            <pc:sldMk cId="236994710" sldId="650"/>
            <ac:spMk id="2" creationId="{9DCBC049-8413-C6EE-1676-FCEABEF5747C}"/>
          </ac:spMkLst>
        </pc:spChg>
        <pc:spChg chg="mod">
          <ac:chgData name="Vlad-Costin Musat" userId="b297da41-d022-469d-99f3-b1c86ba895c8" providerId="ADAL" clId="{7DE4BC19-8703-435D-8B00-C02EC4C991AA}" dt="2023-10-23T12:06:40.599" v="1521" actId="20577"/>
          <ac:spMkLst>
            <pc:docMk/>
            <pc:sldMk cId="236994710" sldId="650"/>
            <ac:spMk id="3" creationId="{DBABB730-F51D-174E-3F08-01C89C4F4249}"/>
          </ac:spMkLst>
        </pc:spChg>
        <pc:spChg chg="add mod">
          <ac:chgData name="Vlad-Costin Musat" userId="b297da41-d022-469d-99f3-b1c86ba895c8" providerId="ADAL" clId="{7DE4BC19-8703-435D-8B00-C02EC4C991AA}" dt="2023-10-24T15:19:51.375" v="4665" actId="948"/>
          <ac:spMkLst>
            <pc:docMk/>
            <pc:sldMk cId="236994710" sldId="650"/>
            <ac:spMk id="9" creationId="{2DEDF2C8-FCF7-6A38-9BDB-5CBFC48F6137}"/>
          </ac:spMkLst>
        </pc:spChg>
        <pc:picChg chg="add mod">
          <ac:chgData name="Vlad-Costin Musat" userId="b297da41-d022-469d-99f3-b1c86ba895c8" providerId="ADAL" clId="{7DE4BC19-8703-435D-8B00-C02EC4C991AA}" dt="2023-10-23T12:06:53.526" v="1525" actId="1076"/>
          <ac:picMkLst>
            <pc:docMk/>
            <pc:sldMk cId="236994710" sldId="650"/>
            <ac:picMk id="8" creationId="{E50CDF6B-C1DB-9EC6-E4B0-948F08401190}"/>
          </ac:picMkLst>
        </pc:picChg>
      </pc:sldChg>
      <pc:sldChg chg="addSp modSp new mod">
        <pc:chgData name="Vlad-Costin Musat" userId="b297da41-d022-469d-99f3-b1c86ba895c8" providerId="ADAL" clId="{7DE4BC19-8703-435D-8B00-C02EC4C991AA}" dt="2023-10-23T12:39:14.902" v="3948" actId="1076"/>
        <pc:sldMkLst>
          <pc:docMk/>
          <pc:sldMk cId="3771751961" sldId="651"/>
        </pc:sldMkLst>
        <pc:spChg chg="mod">
          <ac:chgData name="Vlad-Costin Musat" userId="b297da41-d022-469d-99f3-b1c86ba895c8" providerId="ADAL" clId="{7DE4BC19-8703-435D-8B00-C02EC4C991AA}" dt="2023-10-23T12:32:41.638" v="3721" actId="20577"/>
          <ac:spMkLst>
            <pc:docMk/>
            <pc:sldMk cId="3771751961" sldId="651"/>
            <ac:spMk id="2" creationId="{26EB0B9A-8D51-954D-2B14-2B14AA7EA81D}"/>
          </ac:spMkLst>
        </pc:spChg>
        <pc:spChg chg="mod">
          <ac:chgData name="Vlad-Costin Musat" userId="b297da41-d022-469d-99f3-b1c86ba895c8" providerId="ADAL" clId="{7DE4BC19-8703-435D-8B00-C02EC4C991AA}" dt="2023-10-23T12:23:46.187" v="2491" actId="20577"/>
          <ac:spMkLst>
            <pc:docMk/>
            <pc:sldMk cId="3771751961" sldId="651"/>
            <ac:spMk id="3" creationId="{68FEFA0C-206B-035B-7C9F-611239AA8FFA}"/>
          </ac:spMkLst>
        </pc:spChg>
        <pc:picChg chg="add mod">
          <ac:chgData name="Vlad-Costin Musat" userId="b297da41-d022-469d-99f3-b1c86ba895c8" providerId="ADAL" clId="{7DE4BC19-8703-435D-8B00-C02EC4C991AA}" dt="2023-10-23T12:39:14.902" v="3948" actId="1076"/>
          <ac:picMkLst>
            <pc:docMk/>
            <pc:sldMk cId="3771751961" sldId="651"/>
            <ac:picMk id="8" creationId="{ABCC8D40-7E2B-F457-BD82-AD36DBDFE495}"/>
          </ac:picMkLst>
        </pc:picChg>
      </pc:sldChg>
      <pc:sldChg chg="addSp delSp modSp new mod ord">
        <pc:chgData name="Vlad-Costin Musat" userId="b297da41-d022-469d-99f3-b1c86ba895c8" providerId="ADAL" clId="{7DE4BC19-8703-435D-8B00-C02EC4C991AA}" dt="2023-10-24T16:31:09.788" v="4947" actId="20577"/>
        <pc:sldMkLst>
          <pc:docMk/>
          <pc:sldMk cId="443276574" sldId="652"/>
        </pc:sldMkLst>
        <pc:spChg chg="del">
          <ac:chgData name="Vlad-Costin Musat" userId="b297da41-d022-469d-99f3-b1c86ba895c8" providerId="ADAL" clId="{7DE4BC19-8703-435D-8B00-C02EC4C991AA}" dt="2023-10-24T15:09:08.295" v="4452"/>
          <ac:spMkLst>
            <pc:docMk/>
            <pc:sldMk cId="443276574" sldId="652"/>
            <ac:spMk id="2" creationId="{B2BB11C0-98B4-C41E-BD56-13AD503B80AD}"/>
          </ac:spMkLst>
        </pc:spChg>
        <pc:spChg chg="mod">
          <ac:chgData name="Vlad-Costin Musat" userId="b297da41-d022-469d-99f3-b1c86ba895c8" providerId="ADAL" clId="{7DE4BC19-8703-435D-8B00-C02EC4C991AA}" dt="2023-10-24T16:31:09.788" v="4947" actId="20577"/>
          <ac:spMkLst>
            <pc:docMk/>
            <pc:sldMk cId="443276574" sldId="652"/>
            <ac:spMk id="3" creationId="{1E5E4781-22B3-4C6D-B33B-67E003E43C4E}"/>
          </ac:spMkLst>
        </pc:spChg>
        <pc:picChg chg="add mod">
          <ac:chgData name="Vlad-Costin Musat" userId="b297da41-d022-469d-99f3-b1c86ba895c8" providerId="ADAL" clId="{7DE4BC19-8703-435D-8B00-C02EC4C991AA}" dt="2023-10-24T16:30:57.128" v="4935" actId="1076"/>
          <ac:picMkLst>
            <pc:docMk/>
            <pc:sldMk cId="443276574" sldId="652"/>
            <ac:picMk id="2" creationId="{BAE1A3BE-4E81-B5DE-0C30-3DEC197E852B}"/>
          </ac:picMkLst>
        </pc:picChg>
        <pc:picChg chg="add mod">
          <ac:chgData name="Vlad-Costin Musat" userId="b297da41-d022-469d-99f3-b1c86ba895c8" providerId="ADAL" clId="{7DE4BC19-8703-435D-8B00-C02EC4C991AA}" dt="2023-10-24T15:09:38.166" v="4464" actId="14100"/>
          <ac:picMkLst>
            <pc:docMk/>
            <pc:sldMk cId="443276574" sldId="652"/>
            <ac:picMk id="8" creationId="{EBCAD5E2-C04B-01C5-E5A0-CFDC5401A110}"/>
          </ac:picMkLst>
        </pc:picChg>
        <pc:picChg chg="add mod">
          <ac:chgData name="Vlad-Costin Musat" userId="b297da41-d022-469d-99f3-b1c86ba895c8" providerId="ADAL" clId="{7DE4BC19-8703-435D-8B00-C02EC4C991AA}" dt="2023-10-24T15:09:32.557" v="4462" actId="1076"/>
          <ac:picMkLst>
            <pc:docMk/>
            <pc:sldMk cId="443276574" sldId="652"/>
            <ac:picMk id="10" creationId="{A76CBA7E-54F3-5A69-FF1F-BBC08B4E880A}"/>
          </ac:picMkLst>
        </pc:picChg>
        <pc:picChg chg="add mod">
          <ac:chgData name="Vlad-Costin Musat" userId="b297da41-d022-469d-99f3-b1c86ba895c8" providerId="ADAL" clId="{7DE4BC19-8703-435D-8B00-C02EC4C991AA}" dt="2023-10-24T15:09:25.024" v="4459" actId="1076"/>
          <ac:picMkLst>
            <pc:docMk/>
            <pc:sldMk cId="443276574" sldId="652"/>
            <ac:picMk id="12" creationId="{95241374-E1B2-1E7E-119C-BE59437C39C3}"/>
          </ac:picMkLst>
        </pc:picChg>
        <pc:picChg chg="add mod">
          <ac:chgData name="Vlad-Costin Musat" userId="b297da41-d022-469d-99f3-b1c86ba895c8" providerId="ADAL" clId="{7DE4BC19-8703-435D-8B00-C02EC4C991AA}" dt="2023-10-24T15:10:45.845" v="4471" actId="1076"/>
          <ac:picMkLst>
            <pc:docMk/>
            <pc:sldMk cId="443276574" sldId="652"/>
            <ac:picMk id="14" creationId="{B269176B-3848-F5ED-A58C-A17F4BDB14F5}"/>
          </ac:picMkLst>
        </pc:picChg>
        <pc:picChg chg="add mod">
          <ac:chgData name="Vlad-Costin Musat" userId="b297da41-d022-469d-99f3-b1c86ba895c8" providerId="ADAL" clId="{7DE4BC19-8703-435D-8B00-C02EC4C991AA}" dt="2023-10-24T15:11:25.329" v="4475" actId="1076"/>
          <ac:picMkLst>
            <pc:docMk/>
            <pc:sldMk cId="443276574" sldId="652"/>
            <ac:picMk id="16" creationId="{9F298761-C2D0-D7E1-6F40-C34B07A9F8F1}"/>
          </ac:picMkLst>
        </pc:picChg>
        <pc:picChg chg="add mod">
          <ac:chgData name="Vlad-Costin Musat" userId="b297da41-d022-469d-99f3-b1c86ba895c8" providerId="ADAL" clId="{7DE4BC19-8703-435D-8B00-C02EC4C991AA}" dt="2023-10-24T16:30:52.928" v="4934" actId="14100"/>
          <ac:picMkLst>
            <pc:docMk/>
            <pc:sldMk cId="443276574" sldId="652"/>
            <ac:picMk id="18" creationId="{B3FE5435-E8F7-11AE-4D38-EE334B00927D}"/>
          </ac:picMkLst>
        </pc:picChg>
        <pc:picChg chg="add mod">
          <ac:chgData name="Vlad-Costin Musat" userId="b297da41-d022-469d-99f3-b1c86ba895c8" providerId="ADAL" clId="{7DE4BC19-8703-435D-8B00-C02EC4C991AA}" dt="2023-10-24T16:30:45.028" v="4932" actId="1076"/>
          <ac:picMkLst>
            <pc:docMk/>
            <pc:sldMk cId="443276574" sldId="652"/>
            <ac:picMk id="20" creationId="{57AE1F34-8809-881F-77BB-CF27E7FD327B}"/>
          </ac:picMkLst>
        </pc:picChg>
      </pc:sldChg>
      <pc:sldChg chg="new del">
        <pc:chgData name="Vlad-Costin Musat" userId="b297da41-d022-469d-99f3-b1c86ba895c8" providerId="ADAL" clId="{7DE4BC19-8703-435D-8B00-C02EC4C991AA}" dt="2023-10-24T15:05:35.291" v="4431" actId="680"/>
        <pc:sldMkLst>
          <pc:docMk/>
          <pc:sldMk cId="3064922908" sldId="652"/>
        </pc:sldMkLst>
      </pc:sldChg>
      <pc:sldChg chg="addSp delSp modSp add mod">
        <pc:chgData name="Vlad-Costin Musat" userId="b297da41-d022-469d-99f3-b1c86ba895c8" providerId="ADAL" clId="{7DE4BC19-8703-435D-8B00-C02EC4C991AA}" dt="2023-10-24T16:33:12.068" v="4965" actId="14100"/>
        <pc:sldMkLst>
          <pc:docMk/>
          <pc:sldMk cId="1153275045" sldId="653"/>
        </pc:sldMkLst>
        <pc:spChg chg="mod">
          <ac:chgData name="Vlad-Costin Musat" userId="b297da41-d022-469d-99f3-b1c86ba895c8" providerId="ADAL" clId="{7DE4BC19-8703-435D-8B00-C02EC4C991AA}" dt="2023-10-24T16:33:04.108" v="4964" actId="1076"/>
          <ac:spMkLst>
            <pc:docMk/>
            <pc:sldMk cId="1153275045" sldId="653"/>
            <ac:spMk id="2" creationId="{8913BA7E-3647-1B4B-1EA1-02B50D40D6DD}"/>
          </ac:spMkLst>
        </pc:spChg>
        <pc:spChg chg="mod">
          <ac:chgData name="Vlad-Costin Musat" userId="b297da41-d022-469d-99f3-b1c86ba895c8" providerId="ADAL" clId="{7DE4BC19-8703-435D-8B00-C02EC4C991AA}" dt="2023-10-24T16:33:12.068" v="4965" actId="14100"/>
          <ac:spMkLst>
            <pc:docMk/>
            <pc:sldMk cId="1153275045" sldId="653"/>
            <ac:spMk id="24" creationId="{9D26F7CB-8A73-0D0C-37A2-759378A73A9A}"/>
          </ac:spMkLst>
        </pc:spChg>
        <pc:graphicFrameChg chg="add mod modGraphic">
          <ac:chgData name="Vlad-Costin Musat" userId="b297da41-d022-469d-99f3-b1c86ba895c8" providerId="ADAL" clId="{7DE4BC19-8703-435D-8B00-C02EC4C991AA}" dt="2023-10-24T16:32:48.548" v="4961" actId="1076"/>
          <ac:graphicFrameMkLst>
            <pc:docMk/>
            <pc:sldMk cId="1153275045" sldId="653"/>
            <ac:graphicFrameMk id="16" creationId="{04ADA6D1-F9DE-7D62-54DD-4D9057126EC3}"/>
          </ac:graphicFrameMkLst>
        </pc:graphicFrameChg>
        <pc:picChg chg="add del mod">
          <ac:chgData name="Vlad-Costin Musat" userId="b297da41-d022-469d-99f3-b1c86ba895c8" providerId="ADAL" clId="{7DE4BC19-8703-435D-8B00-C02EC4C991AA}" dt="2023-10-24T16:20:47.517" v="4711" actId="21"/>
          <ac:picMkLst>
            <pc:docMk/>
            <pc:sldMk cId="1153275045" sldId="653"/>
            <ac:picMk id="8" creationId="{36B0C513-42C6-A31A-7983-EAF1F600BF35}"/>
          </ac:picMkLst>
        </pc:picChg>
        <pc:picChg chg="add del mod">
          <ac:chgData name="Vlad-Costin Musat" userId="b297da41-d022-469d-99f3-b1c86ba895c8" providerId="ADAL" clId="{7DE4BC19-8703-435D-8B00-C02EC4C991AA}" dt="2023-10-24T16:33:00.818" v="4963" actId="1076"/>
          <ac:picMkLst>
            <pc:docMk/>
            <pc:sldMk cId="1153275045" sldId="653"/>
            <ac:picMk id="9" creationId="{57A52D3F-DDDF-E4EE-0EC3-F90FD5C925AD}"/>
          </ac:picMkLst>
        </pc:picChg>
        <pc:picChg chg="add del mod">
          <ac:chgData name="Vlad-Costin Musat" userId="b297da41-d022-469d-99f3-b1c86ba895c8" providerId="ADAL" clId="{7DE4BC19-8703-435D-8B00-C02EC4C991AA}" dt="2023-10-24T16:30:16.888" v="4926" actId="21"/>
          <ac:picMkLst>
            <pc:docMk/>
            <pc:sldMk cId="1153275045" sldId="653"/>
            <ac:picMk id="25" creationId="{03D349A0-2F60-9D7F-8163-4FE281337E3E}"/>
          </ac:picMkLst>
        </pc:picChg>
        <pc:picChg chg="del">
          <ac:chgData name="Vlad-Costin Musat" userId="b297da41-d022-469d-99f3-b1c86ba895c8" providerId="ADAL" clId="{7DE4BC19-8703-435D-8B00-C02EC4C991AA}" dt="2023-10-24T16:20:49.577" v="4712" actId="478"/>
          <ac:picMkLst>
            <pc:docMk/>
            <pc:sldMk cId="1153275045" sldId="653"/>
            <ac:picMk id="30" creationId="{32ED6C95-5C5C-8AC3-943F-7673D6D1BC30}"/>
          </ac:picMkLst>
        </pc:picChg>
      </pc:sldChg>
      <pc:sldChg chg="addSp modSp mod">
        <pc:chgData name="Vlad-Costin Musat" userId="b297da41-d022-469d-99f3-b1c86ba895c8" providerId="ADAL" clId="{7DE4BC19-8703-435D-8B00-C02EC4C991AA}" dt="2023-10-25T11:06:31.595" v="5243" actId="20577"/>
        <pc:sldMkLst>
          <pc:docMk/>
          <pc:sldMk cId="1734242617" sldId="655"/>
        </pc:sldMkLst>
        <pc:spChg chg="mod">
          <ac:chgData name="Vlad-Costin Musat" userId="b297da41-d022-469d-99f3-b1c86ba895c8" providerId="ADAL" clId="{7DE4BC19-8703-435D-8B00-C02EC4C991AA}" dt="2023-10-25T11:06:31.595" v="5243" actId="20577"/>
          <ac:spMkLst>
            <pc:docMk/>
            <pc:sldMk cId="1734242617" sldId="655"/>
            <ac:spMk id="2" creationId="{F316A7EA-8B7C-1178-872F-E11C29698A02}"/>
          </ac:spMkLst>
        </pc:spChg>
        <pc:spChg chg="add mod">
          <ac:chgData name="Vlad-Costin Musat" userId="b297da41-d022-469d-99f3-b1c86ba895c8" providerId="ADAL" clId="{7DE4BC19-8703-435D-8B00-C02EC4C991AA}" dt="2023-10-25T11:04:46.904" v="4985" actId="1076"/>
          <ac:spMkLst>
            <pc:docMk/>
            <pc:sldMk cId="1734242617" sldId="655"/>
            <ac:spMk id="11" creationId="{505D6C66-A04F-7592-4AE2-ABE04922CE8D}"/>
          </ac:spMkLst>
        </pc:spChg>
        <pc:picChg chg="add mod">
          <ac:chgData name="Vlad-Costin Musat" userId="b297da41-d022-469d-99f3-b1c86ba895c8" providerId="ADAL" clId="{7DE4BC19-8703-435D-8B00-C02EC4C991AA}" dt="2023-10-25T11:03:52.429" v="4972" actId="1076"/>
          <ac:picMkLst>
            <pc:docMk/>
            <pc:sldMk cId="1734242617" sldId="655"/>
            <ac:picMk id="8" creationId="{622E6907-B66B-930E-B35D-A15890861449}"/>
          </ac:picMkLst>
        </pc:picChg>
        <pc:picChg chg="add mod">
          <ac:chgData name="Vlad-Costin Musat" userId="b297da41-d022-469d-99f3-b1c86ba895c8" providerId="ADAL" clId="{7DE4BC19-8703-435D-8B00-C02EC4C991AA}" dt="2023-10-25T11:06:28.318" v="5242" actId="1076"/>
          <ac:picMkLst>
            <pc:docMk/>
            <pc:sldMk cId="1734242617" sldId="655"/>
            <ac:picMk id="10" creationId="{9EDE7CA5-52C1-A3EF-9B5C-D3299B82E214}"/>
          </ac:picMkLst>
        </pc:picChg>
      </pc:sldChg>
    </pc:docChg>
  </pc:docChgLst>
  <pc:docChgLst>
    <pc:chgData name="Vlad-Costin Musat" userId="b297da41-d022-469d-99f3-b1c86ba895c8" providerId="ADAL" clId="{D11CA1A2-D818-4C55-9D74-A0A72BD898CF}"/>
    <pc:docChg chg="undo redo custSel addSld delSld modSld sldOrd">
      <pc:chgData name="Vlad-Costin Musat" userId="b297da41-d022-469d-99f3-b1c86ba895c8" providerId="ADAL" clId="{D11CA1A2-D818-4C55-9D74-A0A72BD898CF}" dt="2023-01-27T15:24:17.291" v="894"/>
      <pc:docMkLst>
        <pc:docMk/>
      </pc:docMkLst>
      <pc:sldChg chg="del">
        <pc:chgData name="Vlad-Costin Musat" userId="b297da41-d022-469d-99f3-b1c86ba895c8" providerId="ADAL" clId="{D11CA1A2-D818-4C55-9D74-A0A72BD898CF}" dt="2023-01-27T13:21:14.884" v="0" actId="47"/>
        <pc:sldMkLst>
          <pc:docMk/>
          <pc:sldMk cId="859027101" sldId="293"/>
        </pc:sldMkLst>
      </pc:sldChg>
      <pc:sldChg chg="del">
        <pc:chgData name="Vlad-Costin Musat" userId="b297da41-d022-469d-99f3-b1c86ba895c8" providerId="ADAL" clId="{D11CA1A2-D818-4C55-9D74-A0A72BD898CF}" dt="2023-01-27T13:21:14.884" v="0" actId="47"/>
        <pc:sldMkLst>
          <pc:docMk/>
          <pc:sldMk cId="2303140022" sldId="295"/>
        </pc:sldMkLst>
      </pc:sldChg>
      <pc:sldChg chg="del">
        <pc:chgData name="Vlad-Costin Musat" userId="b297da41-d022-469d-99f3-b1c86ba895c8" providerId="ADAL" clId="{D11CA1A2-D818-4C55-9D74-A0A72BD898CF}" dt="2023-01-27T13:21:14.884" v="0" actId="47"/>
        <pc:sldMkLst>
          <pc:docMk/>
          <pc:sldMk cId="2618176337" sldId="298"/>
        </pc:sldMkLst>
      </pc:sldChg>
      <pc:sldChg chg="addSp delSp modSp mod">
        <pc:chgData name="Vlad-Costin Musat" userId="b297da41-d022-469d-99f3-b1c86ba895c8" providerId="ADAL" clId="{D11CA1A2-D818-4C55-9D74-A0A72BD898CF}" dt="2023-01-27T15:24:01.488" v="890" actId="20577"/>
        <pc:sldMkLst>
          <pc:docMk/>
          <pc:sldMk cId="3139667664" sldId="301"/>
        </pc:sldMkLst>
        <pc:spChg chg="mod">
          <ac:chgData name="Vlad-Costin Musat" userId="b297da41-d022-469d-99f3-b1c86ba895c8" providerId="ADAL" clId="{D11CA1A2-D818-4C55-9D74-A0A72BD898CF}" dt="2023-01-27T14:37:55.062" v="410" actId="20577"/>
          <ac:spMkLst>
            <pc:docMk/>
            <pc:sldMk cId="3139667664" sldId="301"/>
            <ac:spMk id="2" creationId="{959A0AFD-6020-4FBB-83B4-8F256E72674F}"/>
          </ac:spMkLst>
        </pc:spChg>
        <pc:spChg chg="del">
          <ac:chgData name="Vlad-Costin Musat" userId="b297da41-d022-469d-99f3-b1c86ba895c8" providerId="ADAL" clId="{D11CA1A2-D818-4C55-9D74-A0A72BD898CF}" dt="2023-01-27T13:37:00.994" v="61" actId="478"/>
          <ac:spMkLst>
            <pc:docMk/>
            <pc:sldMk cId="3139667664" sldId="301"/>
            <ac:spMk id="6" creationId="{A1D95392-95B7-4A3A-B667-AD19B477DDC2}"/>
          </ac:spMkLst>
        </pc:spChg>
        <pc:spChg chg="del">
          <ac:chgData name="Vlad-Costin Musat" userId="b297da41-d022-469d-99f3-b1c86ba895c8" providerId="ADAL" clId="{D11CA1A2-D818-4C55-9D74-A0A72BD898CF}" dt="2023-01-27T13:23:48.734" v="30" actId="478"/>
          <ac:spMkLst>
            <pc:docMk/>
            <pc:sldMk cId="3139667664" sldId="301"/>
            <ac:spMk id="7" creationId="{35CD8575-C13F-4A4B-A0F5-00F5EB1CCB82}"/>
          </ac:spMkLst>
        </pc:spChg>
        <pc:spChg chg="del">
          <ac:chgData name="Vlad-Costin Musat" userId="b297da41-d022-469d-99f3-b1c86ba895c8" providerId="ADAL" clId="{D11CA1A2-D818-4C55-9D74-A0A72BD898CF}" dt="2023-01-27T13:46:51.990" v="82" actId="478"/>
          <ac:spMkLst>
            <pc:docMk/>
            <pc:sldMk cId="3139667664" sldId="301"/>
            <ac:spMk id="9" creationId="{D7EF16F9-052E-48C3-900F-11C49E32C623}"/>
          </ac:spMkLst>
        </pc:spChg>
        <pc:spChg chg="mod">
          <ac:chgData name="Vlad-Costin Musat" userId="b297da41-d022-469d-99f3-b1c86ba895c8" providerId="ADAL" clId="{D11CA1A2-D818-4C55-9D74-A0A72BD898CF}" dt="2023-01-27T15:24:01.488" v="890" actId="20577"/>
          <ac:spMkLst>
            <pc:docMk/>
            <pc:sldMk cId="3139667664" sldId="301"/>
            <ac:spMk id="12" creationId="{214449DB-D44E-4C3B-A586-17F5A072FA6F}"/>
          </ac:spMkLst>
        </pc:spChg>
        <pc:spChg chg="mod">
          <ac:chgData name="Vlad-Costin Musat" userId="b297da41-d022-469d-99f3-b1c86ba895c8" providerId="ADAL" clId="{D11CA1A2-D818-4C55-9D74-A0A72BD898CF}" dt="2023-01-27T13:51:24.387" v="127" actId="1076"/>
          <ac:spMkLst>
            <pc:docMk/>
            <pc:sldMk cId="3139667664" sldId="301"/>
            <ac:spMk id="23" creationId="{BB49CCE4-CCF6-49AC-8088-D2AED2C62DBC}"/>
          </ac:spMkLst>
        </pc:spChg>
        <pc:spChg chg="mod">
          <ac:chgData name="Vlad-Costin Musat" userId="b297da41-d022-469d-99f3-b1c86ba895c8" providerId="ADAL" clId="{D11CA1A2-D818-4C55-9D74-A0A72BD898CF}" dt="2023-01-27T13:51:38.641" v="128" actId="14100"/>
          <ac:spMkLst>
            <pc:docMk/>
            <pc:sldMk cId="3139667664" sldId="301"/>
            <ac:spMk id="24" creationId="{90ADA5AD-AA91-431A-976D-7EEBC44BEF5A}"/>
          </ac:spMkLst>
        </pc:spChg>
        <pc:spChg chg="mod">
          <ac:chgData name="Vlad-Costin Musat" userId="b297da41-d022-469d-99f3-b1c86ba895c8" providerId="ADAL" clId="{D11CA1A2-D818-4C55-9D74-A0A72BD898CF}" dt="2023-01-27T13:51:24.387" v="127" actId="1076"/>
          <ac:spMkLst>
            <pc:docMk/>
            <pc:sldMk cId="3139667664" sldId="301"/>
            <ac:spMk id="25" creationId="{4BDEFA1E-656E-49AD-839A-E95BA15FF3F7}"/>
          </ac:spMkLst>
        </pc:spChg>
        <pc:spChg chg="del mod">
          <ac:chgData name="Vlad-Costin Musat" userId="b297da41-d022-469d-99f3-b1c86ba895c8" providerId="ADAL" clId="{D11CA1A2-D818-4C55-9D74-A0A72BD898CF}" dt="2023-01-27T13:46:07.460" v="73" actId="478"/>
          <ac:spMkLst>
            <pc:docMk/>
            <pc:sldMk cId="3139667664" sldId="301"/>
            <ac:spMk id="26" creationId="{36FAE1FA-B50E-4F0C-B1E2-09F4F7D8711E}"/>
          </ac:spMkLst>
        </pc:spChg>
        <pc:spChg chg="mod">
          <ac:chgData name="Vlad-Costin Musat" userId="b297da41-d022-469d-99f3-b1c86ba895c8" providerId="ADAL" clId="{D11CA1A2-D818-4C55-9D74-A0A72BD898CF}" dt="2023-01-27T13:51:41.593" v="129" actId="1076"/>
          <ac:spMkLst>
            <pc:docMk/>
            <pc:sldMk cId="3139667664" sldId="301"/>
            <ac:spMk id="27" creationId="{E64F6D8C-8247-47F8-9D8F-89947929C018}"/>
          </ac:spMkLst>
        </pc:spChg>
        <pc:spChg chg="add mod">
          <ac:chgData name="Vlad-Costin Musat" userId="b297da41-d022-469d-99f3-b1c86ba895c8" providerId="ADAL" clId="{D11CA1A2-D818-4C55-9D74-A0A72BD898CF}" dt="2023-01-27T13:52:22.201" v="170" actId="1076"/>
          <ac:spMkLst>
            <pc:docMk/>
            <pc:sldMk cId="3139667664" sldId="301"/>
            <ac:spMk id="28" creationId="{BA8FE87D-B6A8-46A8-8A74-B56D7938B90B}"/>
          </ac:spMkLst>
        </pc:spChg>
        <pc:picChg chg="add mod">
          <ac:chgData name="Vlad-Costin Musat" userId="b297da41-d022-469d-99f3-b1c86ba895c8" providerId="ADAL" clId="{D11CA1A2-D818-4C55-9D74-A0A72BD898CF}" dt="2023-01-27T13:50:54.397" v="120" actId="1076"/>
          <ac:picMkLst>
            <pc:docMk/>
            <pc:sldMk cId="3139667664" sldId="301"/>
            <ac:picMk id="10" creationId="{668291BE-4660-4A44-B4F5-29E7F3B87383}"/>
          </ac:picMkLst>
        </pc:picChg>
        <pc:picChg chg="add mod">
          <ac:chgData name="Vlad-Costin Musat" userId="b297da41-d022-469d-99f3-b1c86ba895c8" providerId="ADAL" clId="{D11CA1A2-D818-4C55-9D74-A0A72BD898CF}" dt="2023-01-27T13:51:01.632" v="122" actId="14100"/>
          <ac:picMkLst>
            <pc:docMk/>
            <pc:sldMk cId="3139667664" sldId="301"/>
            <ac:picMk id="13" creationId="{F51DE7CC-1824-4063-A93E-64E12FF56412}"/>
          </ac:picMkLst>
        </pc:picChg>
        <pc:picChg chg="add del mod">
          <ac:chgData name="Vlad-Costin Musat" userId="b297da41-d022-469d-99f3-b1c86ba895c8" providerId="ADAL" clId="{D11CA1A2-D818-4C55-9D74-A0A72BD898CF}" dt="2023-01-27T13:36:19.947" v="51" actId="478"/>
          <ac:picMkLst>
            <pc:docMk/>
            <pc:sldMk cId="3139667664" sldId="301"/>
            <ac:picMk id="15" creationId="{B10DBD09-7548-42FC-B52A-2076FDD13C06}"/>
          </ac:picMkLst>
        </pc:picChg>
        <pc:picChg chg="add del">
          <ac:chgData name="Vlad-Costin Musat" userId="b297da41-d022-469d-99f3-b1c86ba895c8" providerId="ADAL" clId="{D11CA1A2-D818-4C55-9D74-A0A72BD898CF}" dt="2023-01-27T13:23:46.683" v="29" actId="478"/>
          <ac:picMkLst>
            <pc:docMk/>
            <pc:sldMk cId="3139667664" sldId="301"/>
            <ac:picMk id="17" creationId="{A80528B6-4A40-4FE7-BBB5-B8454725858A}"/>
          </ac:picMkLst>
        </pc:picChg>
        <pc:picChg chg="mod">
          <ac:chgData name="Vlad-Costin Musat" userId="b297da41-d022-469d-99f3-b1c86ba895c8" providerId="ADAL" clId="{D11CA1A2-D818-4C55-9D74-A0A72BD898CF}" dt="2023-01-27T13:51:24.387" v="127" actId="1076"/>
          <ac:picMkLst>
            <pc:docMk/>
            <pc:sldMk cId="3139667664" sldId="301"/>
            <ac:picMk id="19" creationId="{4ADC74B5-8920-4C0E-A6EC-D24BF3ED0F31}"/>
          </ac:picMkLst>
        </pc:picChg>
        <pc:picChg chg="del">
          <ac:chgData name="Vlad-Costin Musat" userId="b297da41-d022-469d-99f3-b1c86ba895c8" providerId="ADAL" clId="{D11CA1A2-D818-4C55-9D74-A0A72BD898CF}" dt="2023-01-27T13:32:19.178" v="34" actId="478"/>
          <ac:picMkLst>
            <pc:docMk/>
            <pc:sldMk cId="3139667664" sldId="301"/>
            <ac:picMk id="20" creationId="{43078E86-80C8-4D17-B5DB-65C16FBD23E4}"/>
          </ac:picMkLst>
        </pc:picChg>
      </pc:sldChg>
      <pc:sldChg chg="del">
        <pc:chgData name="Vlad-Costin Musat" userId="b297da41-d022-469d-99f3-b1c86ba895c8" providerId="ADAL" clId="{D11CA1A2-D818-4C55-9D74-A0A72BD898CF}" dt="2023-01-27T15:24:16.381" v="893" actId="47"/>
        <pc:sldMkLst>
          <pc:docMk/>
          <pc:sldMk cId="1497058062" sldId="502"/>
        </pc:sldMkLst>
      </pc:sldChg>
      <pc:sldChg chg="addSp delSp modSp add mod ord">
        <pc:chgData name="Vlad-Costin Musat" userId="b297da41-d022-469d-99f3-b1c86ba895c8" providerId="ADAL" clId="{D11CA1A2-D818-4C55-9D74-A0A72BD898CF}" dt="2023-01-27T15:24:04.886" v="892" actId="14100"/>
        <pc:sldMkLst>
          <pc:docMk/>
          <pc:sldMk cId="3478519856" sldId="503"/>
        </pc:sldMkLst>
        <pc:spChg chg="mod">
          <ac:chgData name="Vlad-Costin Musat" userId="b297da41-d022-469d-99f3-b1c86ba895c8" providerId="ADAL" clId="{D11CA1A2-D818-4C55-9D74-A0A72BD898CF}" dt="2023-01-27T15:00:16.957" v="453" actId="20577"/>
          <ac:spMkLst>
            <pc:docMk/>
            <pc:sldMk cId="3478519856" sldId="503"/>
            <ac:spMk id="2" creationId="{959A0AFD-6020-4FBB-83B4-8F256E72674F}"/>
          </ac:spMkLst>
        </pc:spChg>
        <pc:spChg chg="del">
          <ac:chgData name="Vlad-Costin Musat" userId="b297da41-d022-469d-99f3-b1c86ba895c8" providerId="ADAL" clId="{D11CA1A2-D818-4C55-9D74-A0A72BD898CF}" dt="2023-01-27T15:00:32.026" v="456" actId="478"/>
          <ac:spMkLst>
            <pc:docMk/>
            <pc:sldMk cId="3478519856" sldId="503"/>
            <ac:spMk id="7" creationId="{E803BC1C-8B05-472F-840F-6CA8EAD9293F}"/>
          </ac:spMkLst>
        </pc:spChg>
        <pc:spChg chg="add mod">
          <ac:chgData name="Vlad-Costin Musat" userId="b297da41-d022-469d-99f3-b1c86ba895c8" providerId="ADAL" clId="{D11CA1A2-D818-4C55-9D74-A0A72BD898CF}" dt="2023-01-27T15:14:03.139" v="865" actId="5793"/>
          <ac:spMkLst>
            <pc:docMk/>
            <pc:sldMk cId="3478519856" sldId="503"/>
            <ac:spMk id="9" creationId="{CD317C2E-C33A-458A-AFBD-59F7828C6B3E}"/>
          </ac:spMkLst>
        </pc:spChg>
        <pc:spChg chg="del">
          <ac:chgData name="Vlad-Costin Musat" userId="b297da41-d022-469d-99f3-b1c86ba895c8" providerId="ADAL" clId="{D11CA1A2-D818-4C55-9D74-A0A72BD898CF}" dt="2023-01-27T15:00:28.588" v="454" actId="478"/>
          <ac:spMkLst>
            <pc:docMk/>
            <pc:sldMk cId="3478519856" sldId="503"/>
            <ac:spMk id="28" creationId="{30E41A93-1026-4356-A061-83C3B073E867}"/>
          </ac:spMkLst>
        </pc:spChg>
        <pc:spChg chg="del">
          <ac:chgData name="Vlad-Costin Musat" userId="b297da41-d022-469d-99f3-b1c86ba895c8" providerId="ADAL" clId="{D11CA1A2-D818-4C55-9D74-A0A72BD898CF}" dt="2023-01-27T15:00:28.588" v="454" actId="478"/>
          <ac:spMkLst>
            <pc:docMk/>
            <pc:sldMk cId="3478519856" sldId="503"/>
            <ac:spMk id="30" creationId="{B4EE6F6B-5DF4-42D8-93AD-F9361760787D}"/>
          </ac:spMkLst>
        </pc:spChg>
        <pc:spChg chg="del">
          <ac:chgData name="Vlad-Costin Musat" userId="b297da41-d022-469d-99f3-b1c86ba895c8" providerId="ADAL" clId="{D11CA1A2-D818-4C55-9D74-A0A72BD898CF}" dt="2023-01-27T15:00:28.588" v="454" actId="478"/>
          <ac:spMkLst>
            <pc:docMk/>
            <pc:sldMk cId="3478519856" sldId="503"/>
            <ac:spMk id="31" creationId="{02729451-A6A1-4925-9E6D-3B81F68E63E9}"/>
          </ac:spMkLst>
        </pc:spChg>
        <pc:picChg chg="add mod">
          <ac:chgData name="Vlad-Costin Musat" userId="b297da41-d022-469d-99f3-b1c86ba895c8" providerId="ADAL" clId="{D11CA1A2-D818-4C55-9D74-A0A72BD898CF}" dt="2023-01-27T15:24:04.886" v="892" actId="14100"/>
          <ac:picMkLst>
            <pc:docMk/>
            <pc:sldMk cId="3478519856" sldId="503"/>
            <ac:picMk id="8" creationId="{47DB30D3-3919-4349-BE50-15C01B1C3D3F}"/>
          </ac:picMkLst>
        </pc:picChg>
        <pc:picChg chg="add mod">
          <ac:chgData name="Vlad-Costin Musat" userId="b297da41-d022-469d-99f3-b1c86ba895c8" providerId="ADAL" clId="{D11CA1A2-D818-4C55-9D74-A0A72BD898CF}" dt="2023-01-27T15:14:14.437" v="868" actId="14100"/>
          <ac:picMkLst>
            <pc:docMk/>
            <pc:sldMk cId="3478519856" sldId="503"/>
            <ac:picMk id="11" creationId="{99E3AEB6-D5E4-431A-B41E-281110D6FFFA}"/>
          </ac:picMkLst>
        </pc:picChg>
        <pc:picChg chg="del">
          <ac:chgData name="Vlad-Costin Musat" userId="b297da41-d022-469d-99f3-b1c86ba895c8" providerId="ADAL" clId="{D11CA1A2-D818-4C55-9D74-A0A72BD898CF}" dt="2023-01-27T15:00:30.076" v="455" actId="478"/>
          <ac:picMkLst>
            <pc:docMk/>
            <pc:sldMk cId="3478519856" sldId="503"/>
            <ac:picMk id="16" creationId="{89555CA2-A462-47F1-9106-7819E131BC62}"/>
          </ac:picMkLst>
        </pc:picChg>
        <pc:picChg chg="del">
          <ac:chgData name="Vlad-Costin Musat" userId="b297da41-d022-469d-99f3-b1c86ba895c8" providerId="ADAL" clId="{D11CA1A2-D818-4C55-9D74-A0A72BD898CF}" dt="2023-01-27T15:00:28.588" v="454" actId="478"/>
          <ac:picMkLst>
            <pc:docMk/>
            <pc:sldMk cId="3478519856" sldId="503"/>
            <ac:picMk id="22" creationId="{F5302C6A-7E95-404F-91BE-24BA975EB82C}"/>
          </ac:picMkLst>
        </pc:picChg>
        <pc:cxnChg chg="del mod">
          <ac:chgData name="Vlad-Costin Musat" userId="b297da41-d022-469d-99f3-b1c86ba895c8" providerId="ADAL" clId="{D11CA1A2-D818-4C55-9D74-A0A72BD898CF}" dt="2023-01-27T15:00:28.588" v="454" actId="478"/>
          <ac:cxnSpMkLst>
            <pc:docMk/>
            <pc:sldMk cId="3478519856" sldId="503"/>
            <ac:cxnSpMk id="29" creationId="{60FFF2B6-8180-48F5-BC13-A62D5F685857}"/>
          </ac:cxnSpMkLst>
        </pc:cxnChg>
      </pc:sldChg>
      <pc:sldChg chg="add del">
        <pc:chgData name="Vlad-Costin Musat" userId="b297da41-d022-469d-99f3-b1c86ba895c8" providerId="ADAL" clId="{D11CA1A2-D818-4C55-9D74-A0A72BD898CF}" dt="2023-01-27T13:56:02.787" v="240" actId="47"/>
        <pc:sldMkLst>
          <pc:docMk/>
          <pc:sldMk cId="3691921424" sldId="503"/>
        </pc:sldMkLst>
      </pc:sldChg>
      <pc:sldChg chg="add">
        <pc:chgData name="Vlad-Costin Musat" userId="b297da41-d022-469d-99f3-b1c86ba895c8" providerId="ADAL" clId="{D11CA1A2-D818-4C55-9D74-A0A72BD898CF}" dt="2023-01-27T15:24:17.291" v="894"/>
        <pc:sldMkLst>
          <pc:docMk/>
          <pc:sldMk cId="4047304237" sldId="504"/>
        </pc:sldMkLst>
      </pc:sldChg>
    </pc:docChg>
  </pc:docChgLst>
  <pc:docChgLst>
    <pc:chgData name="Vlad-Costin Musat" userId="b297da41-d022-469d-99f3-b1c86ba895c8" providerId="ADAL" clId="{33B3E240-278E-4F59-B9A0-5BCBCF316C47}"/>
    <pc:docChg chg="undo custSel addSld delSld modSld sldOrd">
      <pc:chgData name="Vlad-Costin Musat" userId="b297da41-d022-469d-99f3-b1c86ba895c8" providerId="ADAL" clId="{33B3E240-278E-4F59-B9A0-5BCBCF316C47}" dt="2023-07-10T09:35:03.862" v="3670" actId="20577"/>
      <pc:docMkLst>
        <pc:docMk/>
      </pc:docMkLst>
      <pc:sldChg chg="del">
        <pc:chgData name="Vlad-Costin Musat" userId="b297da41-d022-469d-99f3-b1c86ba895c8" providerId="ADAL" clId="{33B3E240-278E-4F59-B9A0-5BCBCF316C47}" dt="2023-06-16T09:17:42.547" v="4" actId="47"/>
        <pc:sldMkLst>
          <pc:docMk/>
          <pc:sldMk cId="1007453030" sldId="548"/>
        </pc:sldMkLst>
      </pc:sldChg>
      <pc:sldChg chg="del">
        <pc:chgData name="Vlad-Costin Musat" userId="b297da41-d022-469d-99f3-b1c86ba895c8" providerId="ADAL" clId="{33B3E240-278E-4F59-B9A0-5BCBCF316C47}" dt="2023-06-16T09:17:48.094" v="5" actId="47"/>
        <pc:sldMkLst>
          <pc:docMk/>
          <pc:sldMk cId="3344885598" sldId="550"/>
        </pc:sldMkLst>
      </pc:sldChg>
      <pc:sldChg chg="del">
        <pc:chgData name="Vlad-Costin Musat" userId="b297da41-d022-469d-99f3-b1c86ba895c8" providerId="ADAL" clId="{33B3E240-278E-4F59-B9A0-5BCBCF316C47}" dt="2023-06-16T09:17:35.355" v="3" actId="47"/>
        <pc:sldMkLst>
          <pc:docMk/>
          <pc:sldMk cId="1189069099" sldId="553"/>
        </pc:sldMkLst>
      </pc:sldChg>
      <pc:sldChg chg="del">
        <pc:chgData name="Vlad-Costin Musat" userId="b297da41-d022-469d-99f3-b1c86ba895c8" providerId="ADAL" clId="{33B3E240-278E-4F59-B9A0-5BCBCF316C47}" dt="2023-06-16T09:17:21.916" v="1" actId="47"/>
        <pc:sldMkLst>
          <pc:docMk/>
          <pc:sldMk cId="2176338289" sldId="556"/>
        </pc:sldMkLst>
      </pc:sldChg>
      <pc:sldChg chg="del">
        <pc:chgData name="Vlad-Costin Musat" userId="b297da41-d022-469d-99f3-b1c86ba895c8" providerId="ADAL" clId="{33B3E240-278E-4F59-B9A0-5BCBCF316C47}" dt="2023-06-16T09:17:29.922" v="2" actId="47"/>
        <pc:sldMkLst>
          <pc:docMk/>
          <pc:sldMk cId="2326245156" sldId="559"/>
        </pc:sldMkLst>
      </pc:sldChg>
      <pc:sldChg chg="addSp delSp modSp mod">
        <pc:chgData name="Vlad-Costin Musat" userId="b297da41-d022-469d-99f3-b1c86ba895c8" providerId="ADAL" clId="{33B3E240-278E-4F59-B9A0-5BCBCF316C47}" dt="2023-07-06T10:00:07.069" v="2872" actId="20577"/>
        <pc:sldMkLst>
          <pc:docMk/>
          <pc:sldMk cId="1965297912" sldId="565"/>
        </pc:sldMkLst>
        <pc:spChg chg="del mod">
          <ac:chgData name="Vlad-Costin Musat" userId="b297da41-d022-469d-99f3-b1c86ba895c8" providerId="ADAL" clId="{33B3E240-278E-4F59-B9A0-5BCBCF316C47}" dt="2023-06-16T13:18:48.162" v="1448" actId="478"/>
          <ac:spMkLst>
            <pc:docMk/>
            <pc:sldMk cId="1965297912" sldId="565"/>
            <ac:spMk id="2" creationId="{C1B17310-DE92-B3B0-6E22-5A69CA046C63}"/>
          </ac:spMkLst>
        </pc:spChg>
        <pc:spChg chg="add mod">
          <ac:chgData name="Vlad-Costin Musat" userId="b297da41-d022-469d-99f3-b1c86ba895c8" providerId="ADAL" clId="{33B3E240-278E-4F59-B9A0-5BCBCF316C47}" dt="2023-06-16T14:41:30.125" v="1900" actId="1076"/>
          <ac:spMkLst>
            <pc:docMk/>
            <pc:sldMk cId="1965297912" sldId="565"/>
            <ac:spMk id="11" creationId="{AC47E350-05FD-3074-DF2E-1B706368BAB3}"/>
          </ac:spMkLst>
        </pc:spChg>
        <pc:spChg chg="add mod">
          <ac:chgData name="Vlad-Costin Musat" userId="b297da41-d022-469d-99f3-b1c86ba895c8" providerId="ADAL" clId="{33B3E240-278E-4F59-B9A0-5BCBCF316C47}" dt="2023-06-16T14:41:30.125" v="1900" actId="1076"/>
          <ac:spMkLst>
            <pc:docMk/>
            <pc:sldMk cId="1965297912" sldId="565"/>
            <ac:spMk id="12" creationId="{C0E53696-E256-7528-329D-1842921825D6}"/>
          </ac:spMkLst>
        </pc:spChg>
        <pc:spChg chg="add mod">
          <ac:chgData name="Vlad-Costin Musat" userId="b297da41-d022-469d-99f3-b1c86ba895c8" providerId="ADAL" clId="{33B3E240-278E-4F59-B9A0-5BCBCF316C47}" dt="2023-06-16T14:41:30.125" v="1900" actId="1076"/>
          <ac:spMkLst>
            <pc:docMk/>
            <pc:sldMk cId="1965297912" sldId="565"/>
            <ac:spMk id="13" creationId="{D441E5E1-8040-4507-A1C9-3A0A66A05D93}"/>
          </ac:spMkLst>
        </pc:spChg>
        <pc:spChg chg="add mod">
          <ac:chgData name="Vlad-Costin Musat" userId="b297da41-d022-469d-99f3-b1c86ba895c8" providerId="ADAL" clId="{33B3E240-278E-4F59-B9A0-5BCBCF316C47}" dt="2023-06-16T14:41:30.125" v="1900" actId="1076"/>
          <ac:spMkLst>
            <pc:docMk/>
            <pc:sldMk cId="1965297912" sldId="565"/>
            <ac:spMk id="14" creationId="{8A43E60F-6C69-8DE6-FFDB-1A8B4D7ADFB6}"/>
          </ac:spMkLst>
        </pc:spChg>
        <pc:spChg chg="mod">
          <ac:chgData name="Vlad-Costin Musat" userId="b297da41-d022-469d-99f3-b1c86ba895c8" providerId="ADAL" clId="{33B3E240-278E-4F59-B9A0-5BCBCF316C47}" dt="2023-06-16T14:41:23.869" v="1899" actId="1076"/>
          <ac:spMkLst>
            <pc:docMk/>
            <pc:sldMk cId="1965297912" sldId="565"/>
            <ac:spMk id="16" creationId="{CC087F36-576D-A55A-601B-F37DB29D779D}"/>
          </ac:spMkLst>
        </pc:spChg>
        <pc:spChg chg="mod">
          <ac:chgData name="Vlad-Costin Musat" userId="b297da41-d022-469d-99f3-b1c86ba895c8" providerId="ADAL" clId="{33B3E240-278E-4F59-B9A0-5BCBCF316C47}" dt="2023-06-16T14:41:23.869" v="1899" actId="1076"/>
          <ac:spMkLst>
            <pc:docMk/>
            <pc:sldMk cId="1965297912" sldId="565"/>
            <ac:spMk id="17" creationId="{012966AD-8F6A-1014-1A15-BCAED8B049A7}"/>
          </ac:spMkLst>
        </pc:spChg>
        <pc:spChg chg="del mod">
          <ac:chgData name="Vlad-Costin Musat" userId="b297da41-d022-469d-99f3-b1c86ba895c8" providerId="ADAL" clId="{33B3E240-278E-4F59-B9A0-5BCBCF316C47}" dt="2023-06-16T13:18:44.065" v="1447" actId="478"/>
          <ac:spMkLst>
            <pc:docMk/>
            <pc:sldMk cId="1965297912" sldId="565"/>
            <ac:spMk id="22" creationId="{2FE503E4-B591-CE52-30C0-1A73738EA9F1}"/>
          </ac:spMkLst>
        </pc:spChg>
        <pc:spChg chg="del mod">
          <ac:chgData name="Vlad-Costin Musat" userId="b297da41-d022-469d-99f3-b1c86ba895c8" providerId="ADAL" clId="{33B3E240-278E-4F59-B9A0-5BCBCF316C47}" dt="2023-06-16T13:18:44.065" v="1447" actId="478"/>
          <ac:spMkLst>
            <pc:docMk/>
            <pc:sldMk cId="1965297912" sldId="565"/>
            <ac:spMk id="23" creationId="{BA79E29A-EAC9-E03D-4C2E-A5B8BB7125A0}"/>
          </ac:spMkLst>
        </pc:spChg>
        <pc:spChg chg="del mod">
          <ac:chgData name="Vlad-Costin Musat" userId="b297da41-d022-469d-99f3-b1c86ba895c8" providerId="ADAL" clId="{33B3E240-278E-4F59-B9A0-5BCBCF316C47}" dt="2023-06-16T13:19:45.346" v="1460" actId="478"/>
          <ac:spMkLst>
            <pc:docMk/>
            <pc:sldMk cId="1965297912" sldId="565"/>
            <ac:spMk id="24" creationId="{400B6B93-2525-4C82-30B3-C7758A33C0C1}"/>
          </ac:spMkLst>
        </pc:spChg>
        <pc:spChg chg="del mod">
          <ac:chgData name="Vlad-Costin Musat" userId="b297da41-d022-469d-99f3-b1c86ba895c8" providerId="ADAL" clId="{33B3E240-278E-4F59-B9A0-5BCBCF316C47}" dt="2023-06-16T13:19:45.346" v="1460" actId="478"/>
          <ac:spMkLst>
            <pc:docMk/>
            <pc:sldMk cId="1965297912" sldId="565"/>
            <ac:spMk id="25" creationId="{DD4FC0F0-DEE1-4B6B-7CE5-691038E5E6A2}"/>
          </ac:spMkLst>
        </pc:spChg>
        <pc:spChg chg="del mod">
          <ac:chgData name="Vlad-Costin Musat" userId="b297da41-d022-469d-99f3-b1c86ba895c8" providerId="ADAL" clId="{33B3E240-278E-4F59-B9A0-5BCBCF316C47}" dt="2023-06-16T13:18:44.065" v="1447" actId="478"/>
          <ac:spMkLst>
            <pc:docMk/>
            <pc:sldMk cId="1965297912" sldId="565"/>
            <ac:spMk id="26" creationId="{4105260D-2AF2-CEF0-CC85-087D784B0D85}"/>
          </ac:spMkLst>
        </pc:spChg>
        <pc:spChg chg="del mod">
          <ac:chgData name="Vlad-Costin Musat" userId="b297da41-d022-469d-99f3-b1c86ba895c8" providerId="ADAL" clId="{33B3E240-278E-4F59-B9A0-5BCBCF316C47}" dt="2023-06-16T13:18:44.065" v="1447" actId="478"/>
          <ac:spMkLst>
            <pc:docMk/>
            <pc:sldMk cId="1965297912" sldId="565"/>
            <ac:spMk id="27" creationId="{E56449F5-1441-5EB4-F3B6-CFD18DFF5EBB}"/>
          </ac:spMkLst>
        </pc:spChg>
        <pc:spChg chg="mod">
          <ac:chgData name="Vlad-Costin Musat" userId="b297da41-d022-469d-99f3-b1c86ba895c8" providerId="ADAL" clId="{33B3E240-278E-4F59-B9A0-5BCBCF316C47}" dt="2023-06-16T14:41:23.869" v="1899" actId="1076"/>
          <ac:spMkLst>
            <pc:docMk/>
            <pc:sldMk cId="1965297912" sldId="565"/>
            <ac:spMk id="28" creationId="{325DF014-C124-0672-9067-3724A1CFF3A4}"/>
          </ac:spMkLst>
        </pc:spChg>
        <pc:spChg chg="mod">
          <ac:chgData name="Vlad-Costin Musat" userId="b297da41-d022-469d-99f3-b1c86ba895c8" providerId="ADAL" clId="{33B3E240-278E-4F59-B9A0-5BCBCF316C47}" dt="2023-06-16T14:41:23.869" v="1899" actId="1076"/>
          <ac:spMkLst>
            <pc:docMk/>
            <pc:sldMk cId="1965297912" sldId="565"/>
            <ac:spMk id="29" creationId="{FEAA61AA-B404-120A-1E68-D66CFED20C10}"/>
          </ac:spMkLst>
        </pc:spChg>
        <pc:graphicFrameChg chg="mod modGraphic">
          <ac:chgData name="Vlad-Costin Musat" userId="b297da41-d022-469d-99f3-b1c86ba895c8" providerId="ADAL" clId="{33B3E240-278E-4F59-B9A0-5BCBCF316C47}" dt="2023-06-16T14:48:05.103" v="2030" actId="1076"/>
          <ac:graphicFrameMkLst>
            <pc:docMk/>
            <pc:sldMk cId="1965297912" sldId="565"/>
            <ac:graphicFrameMk id="9" creationId="{87B88E42-3071-9FA7-833C-564A32CC0373}"/>
          </ac:graphicFrameMkLst>
        </pc:graphicFrameChg>
        <pc:graphicFrameChg chg="add mod modGraphic">
          <ac:chgData name="Vlad-Costin Musat" userId="b297da41-d022-469d-99f3-b1c86ba895c8" providerId="ADAL" clId="{33B3E240-278E-4F59-B9A0-5BCBCF316C47}" dt="2023-07-06T10:00:07.069" v="2872" actId="20577"/>
          <ac:graphicFrameMkLst>
            <pc:docMk/>
            <pc:sldMk cId="1965297912" sldId="565"/>
            <ac:graphicFrameMk id="30" creationId="{8A5808F3-5A8F-C30E-F829-44E82FDAB8DA}"/>
          </ac:graphicFrameMkLst>
        </pc:graphicFrameChg>
        <pc:picChg chg="add del mod">
          <ac:chgData name="Vlad-Costin Musat" userId="b297da41-d022-469d-99f3-b1c86ba895c8" providerId="ADAL" clId="{33B3E240-278E-4F59-B9A0-5BCBCF316C47}" dt="2023-06-16T13:18:09.696" v="1441" actId="21"/>
          <ac:picMkLst>
            <pc:docMk/>
            <pc:sldMk cId="1965297912" sldId="565"/>
            <ac:picMk id="10" creationId="{CD67F332-FD19-823B-8777-7F7985FEF671}"/>
          </ac:picMkLst>
        </pc:picChg>
        <pc:picChg chg="mod modCrop">
          <ac:chgData name="Vlad-Costin Musat" userId="b297da41-d022-469d-99f3-b1c86ba895c8" providerId="ADAL" clId="{33B3E240-278E-4F59-B9A0-5BCBCF316C47}" dt="2023-06-16T14:41:09.870" v="1897" actId="14826"/>
          <ac:picMkLst>
            <pc:docMk/>
            <pc:sldMk cId="1965297912" sldId="565"/>
            <ac:picMk id="15" creationId="{7C90A012-2BCE-2D4E-3969-BF0494C93E65}"/>
          </ac:picMkLst>
        </pc:picChg>
        <pc:picChg chg="add del">
          <ac:chgData name="Vlad-Costin Musat" userId="b297da41-d022-469d-99f3-b1c86ba895c8" providerId="ADAL" clId="{33B3E240-278E-4F59-B9A0-5BCBCF316C47}" dt="2023-06-16T14:40:59.904" v="1892" actId="478"/>
          <ac:picMkLst>
            <pc:docMk/>
            <pc:sldMk cId="1965297912" sldId="565"/>
            <ac:picMk id="19" creationId="{DCE2B535-626B-6F5C-0586-DFFF385DE05B}"/>
          </ac:picMkLst>
        </pc:picChg>
        <pc:picChg chg="add del mod">
          <ac:chgData name="Vlad-Costin Musat" userId="b297da41-d022-469d-99f3-b1c86ba895c8" providerId="ADAL" clId="{33B3E240-278E-4F59-B9A0-5BCBCF316C47}" dt="2023-06-16T14:41:06.585" v="1896" actId="21"/>
          <ac:picMkLst>
            <pc:docMk/>
            <pc:sldMk cId="1965297912" sldId="565"/>
            <ac:picMk id="21" creationId="{893E9875-71EB-5C32-6B14-98FB49DFB576}"/>
          </ac:picMkLst>
        </pc:picChg>
        <pc:cxnChg chg="del mod">
          <ac:chgData name="Vlad-Costin Musat" userId="b297da41-d022-469d-99f3-b1c86ba895c8" providerId="ADAL" clId="{33B3E240-278E-4F59-B9A0-5BCBCF316C47}" dt="2023-06-16T13:18:48.162" v="1448" actId="478"/>
          <ac:cxnSpMkLst>
            <pc:docMk/>
            <pc:sldMk cId="1965297912" sldId="565"/>
            <ac:cxnSpMk id="8" creationId="{8200431C-938C-7493-FF68-91A93F97BE30}"/>
          </ac:cxnSpMkLst>
        </pc:cxnChg>
      </pc:sldChg>
      <pc:sldChg chg="del">
        <pc:chgData name="Vlad-Costin Musat" userId="b297da41-d022-469d-99f3-b1c86ba895c8" providerId="ADAL" clId="{33B3E240-278E-4F59-B9A0-5BCBCF316C47}" dt="2023-06-16T09:17:14.362" v="0" actId="47"/>
        <pc:sldMkLst>
          <pc:docMk/>
          <pc:sldMk cId="731719129" sldId="568"/>
        </pc:sldMkLst>
      </pc:sldChg>
      <pc:sldChg chg="del">
        <pc:chgData name="Vlad-Costin Musat" userId="b297da41-d022-469d-99f3-b1c86ba895c8" providerId="ADAL" clId="{33B3E240-278E-4F59-B9A0-5BCBCF316C47}" dt="2023-06-16T09:17:14.362" v="0" actId="47"/>
        <pc:sldMkLst>
          <pc:docMk/>
          <pc:sldMk cId="2052523977" sldId="569"/>
        </pc:sldMkLst>
      </pc:sldChg>
      <pc:sldChg chg="addSp delSp modSp new mod">
        <pc:chgData name="Vlad-Costin Musat" userId="b297da41-d022-469d-99f3-b1c86ba895c8" providerId="ADAL" clId="{33B3E240-278E-4F59-B9A0-5BCBCF316C47}" dt="2023-06-16T09:37:23.098" v="281" actId="14826"/>
        <pc:sldMkLst>
          <pc:docMk/>
          <pc:sldMk cId="2299196656" sldId="574"/>
        </pc:sldMkLst>
        <pc:spChg chg="del">
          <ac:chgData name="Vlad-Costin Musat" userId="b297da41-d022-469d-99f3-b1c86ba895c8" providerId="ADAL" clId="{33B3E240-278E-4F59-B9A0-5BCBCF316C47}" dt="2023-06-16T09:19:46.555" v="42"/>
          <ac:spMkLst>
            <pc:docMk/>
            <pc:sldMk cId="2299196656" sldId="574"/>
            <ac:spMk id="2" creationId="{E8094CEC-A392-49D1-8DB1-1DA92D251F48}"/>
          </ac:spMkLst>
        </pc:spChg>
        <pc:spChg chg="mod">
          <ac:chgData name="Vlad-Costin Musat" userId="b297da41-d022-469d-99f3-b1c86ba895c8" providerId="ADAL" clId="{33B3E240-278E-4F59-B9A0-5BCBCF316C47}" dt="2023-06-16T09:19:42.521" v="41" actId="20577"/>
          <ac:spMkLst>
            <pc:docMk/>
            <pc:sldMk cId="2299196656" sldId="574"/>
            <ac:spMk id="3" creationId="{7F1FEAB6-D5C3-D864-B0C8-CF27E59E8C25}"/>
          </ac:spMkLst>
        </pc:spChg>
        <pc:spChg chg="add del mod">
          <ac:chgData name="Vlad-Costin Musat" userId="b297da41-d022-469d-99f3-b1c86ba895c8" providerId="ADAL" clId="{33B3E240-278E-4F59-B9A0-5BCBCF316C47}" dt="2023-06-16T09:33:56.238" v="257" actId="478"/>
          <ac:spMkLst>
            <pc:docMk/>
            <pc:sldMk cId="2299196656" sldId="574"/>
            <ac:spMk id="15" creationId="{78145515-20CC-1B12-AA93-D8B6890332A6}"/>
          </ac:spMkLst>
        </pc:spChg>
        <pc:picChg chg="add mod">
          <ac:chgData name="Vlad-Costin Musat" userId="b297da41-d022-469d-99f3-b1c86ba895c8" providerId="ADAL" clId="{33B3E240-278E-4F59-B9A0-5BCBCF316C47}" dt="2023-06-16T09:37:11.190" v="276" actId="14826"/>
          <ac:picMkLst>
            <pc:docMk/>
            <pc:sldMk cId="2299196656" sldId="574"/>
            <ac:picMk id="8" creationId="{86B5D7C2-6093-5373-BC6D-5A8A87F14FAA}"/>
          </ac:picMkLst>
        </pc:picChg>
        <pc:picChg chg="add mod">
          <ac:chgData name="Vlad-Costin Musat" userId="b297da41-d022-469d-99f3-b1c86ba895c8" providerId="ADAL" clId="{33B3E240-278E-4F59-B9A0-5BCBCF316C47}" dt="2023-06-16T09:37:07.816" v="274" actId="14826"/>
          <ac:picMkLst>
            <pc:docMk/>
            <pc:sldMk cId="2299196656" sldId="574"/>
            <ac:picMk id="10" creationId="{FB4B5623-7B75-8724-2E33-382AC665260C}"/>
          </ac:picMkLst>
        </pc:picChg>
        <pc:picChg chg="add mod">
          <ac:chgData name="Vlad-Costin Musat" userId="b297da41-d022-469d-99f3-b1c86ba895c8" providerId="ADAL" clId="{33B3E240-278E-4F59-B9A0-5BCBCF316C47}" dt="2023-06-16T09:37:23.098" v="281" actId="14826"/>
          <ac:picMkLst>
            <pc:docMk/>
            <pc:sldMk cId="2299196656" sldId="574"/>
            <ac:picMk id="12" creationId="{F29D0D31-EE92-E3DD-1B12-542219A757DF}"/>
          </ac:picMkLst>
        </pc:picChg>
        <pc:picChg chg="add mod">
          <ac:chgData name="Vlad-Costin Musat" userId="b297da41-d022-469d-99f3-b1c86ba895c8" providerId="ADAL" clId="{33B3E240-278E-4F59-B9A0-5BCBCF316C47}" dt="2023-06-16T09:37:02.807" v="271" actId="14826"/>
          <ac:picMkLst>
            <pc:docMk/>
            <pc:sldMk cId="2299196656" sldId="574"/>
            <ac:picMk id="14" creationId="{162FB373-EA99-9CC0-6FA8-1D815C91A32C}"/>
          </ac:picMkLst>
        </pc:picChg>
        <pc:picChg chg="add del mod">
          <ac:chgData name="Vlad-Costin Musat" userId="b297da41-d022-469d-99f3-b1c86ba895c8" providerId="ADAL" clId="{33B3E240-278E-4F59-B9A0-5BCBCF316C47}" dt="2023-06-16T09:37:08.597" v="275" actId="21"/>
          <ac:picMkLst>
            <pc:docMk/>
            <pc:sldMk cId="2299196656" sldId="574"/>
            <ac:picMk id="17" creationId="{4C106653-2DCB-1EED-5C33-35DC9FD32FCD}"/>
          </ac:picMkLst>
        </pc:picChg>
        <pc:picChg chg="add del mod">
          <ac:chgData name="Vlad-Costin Musat" userId="b297da41-d022-469d-99f3-b1c86ba895c8" providerId="ADAL" clId="{33B3E240-278E-4F59-B9A0-5BCBCF316C47}" dt="2023-06-16T09:37:03.908" v="272" actId="21"/>
          <ac:picMkLst>
            <pc:docMk/>
            <pc:sldMk cId="2299196656" sldId="574"/>
            <ac:picMk id="19" creationId="{FC43B8B3-5A67-7C99-F0FA-D5BADE2CF82C}"/>
          </ac:picMkLst>
        </pc:picChg>
        <pc:picChg chg="add del mod">
          <ac:chgData name="Vlad-Costin Musat" userId="b297da41-d022-469d-99f3-b1c86ba895c8" providerId="ADAL" clId="{33B3E240-278E-4F59-B9A0-5BCBCF316C47}" dt="2023-06-16T09:36:57.849" v="268" actId="21"/>
          <ac:picMkLst>
            <pc:docMk/>
            <pc:sldMk cId="2299196656" sldId="574"/>
            <ac:picMk id="21" creationId="{A421953B-C699-A274-8BAC-002303A002FC}"/>
          </ac:picMkLst>
        </pc:picChg>
        <pc:picChg chg="add del mod">
          <ac:chgData name="Vlad-Costin Musat" userId="b297da41-d022-469d-99f3-b1c86ba895c8" providerId="ADAL" clId="{33B3E240-278E-4F59-B9A0-5BCBCF316C47}" dt="2023-06-16T09:37:20.766" v="280" actId="21"/>
          <ac:picMkLst>
            <pc:docMk/>
            <pc:sldMk cId="2299196656" sldId="574"/>
            <ac:picMk id="23" creationId="{906362AF-80B4-BDCE-1D48-4A8FEFD2DE00}"/>
          </ac:picMkLst>
        </pc:picChg>
      </pc:sldChg>
      <pc:sldChg chg="addSp delSp modSp new mod">
        <pc:chgData name="Vlad-Costin Musat" userId="b297da41-d022-469d-99f3-b1c86ba895c8" providerId="ADAL" clId="{33B3E240-278E-4F59-B9A0-5BCBCF316C47}" dt="2023-06-16T09:42:49.850" v="447" actId="20577"/>
        <pc:sldMkLst>
          <pc:docMk/>
          <pc:sldMk cId="2471455237" sldId="575"/>
        </pc:sldMkLst>
        <pc:spChg chg="del">
          <ac:chgData name="Vlad-Costin Musat" userId="b297da41-d022-469d-99f3-b1c86ba895c8" providerId="ADAL" clId="{33B3E240-278E-4F59-B9A0-5BCBCF316C47}" dt="2023-06-16T09:20:38.622" v="82"/>
          <ac:spMkLst>
            <pc:docMk/>
            <pc:sldMk cId="2471455237" sldId="575"/>
            <ac:spMk id="2" creationId="{7B24CD9B-2D8F-6954-BB6B-F0ACFF141EC0}"/>
          </ac:spMkLst>
        </pc:spChg>
        <pc:spChg chg="mod">
          <ac:chgData name="Vlad-Costin Musat" userId="b297da41-d022-469d-99f3-b1c86ba895c8" providerId="ADAL" clId="{33B3E240-278E-4F59-B9A0-5BCBCF316C47}" dt="2023-06-16T09:42:49.850" v="447" actId="20577"/>
          <ac:spMkLst>
            <pc:docMk/>
            <pc:sldMk cId="2471455237" sldId="575"/>
            <ac:spMk id="3" creationId="{B72811A2-8143-20EB-D675-ECCF8EDC1F40}"/>
          </ac:spMkLst>
        </pc:spChg>
        <pc:picChg chg="add mod">
          <ac:chgData name="Vlad-Costin Musat" userId="b297da41-d022-469d-99f3-b1c86ba895c8" providerId="ADAL" clId="{33B3E240-278E-4F59-B9A0-5BCBCF316C47}" dt="2023-06-16T09:37:47.393" v="286" actId="14826"/>
          <ac:picMkLst>
            <pc:docMk/>
            <pc:sldMk cId="2471455237" sldId="575"/>
            <ac:picMk id="8" creationId="{0077F216-6A51-9BFE-B671-464B93924877}"/>
          </ac:picMkLst>
        </pc:picChg>
        <pc:picChg chg="add mod">
          <ac:chgData name="Vlad-Costin Musat" userId="b297da41-d022-469d-99f3-b1c86ba895c8" providerId="ADAL" clId="{33B3E240-278E-4F59-B9A0-5BCBCF316C47}" dt="2023-06-16T09:37:54.074" v="291" actId="14826"/>
          <ac:picMkLst>
            <pc:docMk/>
            <pc:sldMk cId="2471455237" sldId="575"/>
            <ac:picMk id="10" creationId="{991463F8-2156-F2F7-BA26-967236306B66}"/>
          </ac:picMkLst>
        </pc:picChg>
        <pc:picChg chg="add del mod">
          <ac:chgData name="Vlad-Costin Musat" userId="b297da41-d022-469d-99f3-b1c86ba895c8" providerId="ADAL" clId="{33B3E240-278E-4F59-B9A0-5BCBCF316C47}" dt="2023-06-16T09:37:44.660" v="285" actId="21"/>
          <ac:picMkLst>
            <pc:docMk/>
            <pc:sldMk cId="2471455237" sldId="575"/>
            <ac:picMk id="12" creationId="{F0CDB2BD-E8CB-1DDD-944E-12052DE1AE17}"/>
          </ac:picMkLst>
        </pc:picChg>
        <pc:picChg chg="add del mod">
          <ac:chgData name="Vlad-Costin Musat" userId="b297da41-d022-469d-99f3-b1c86ba895c8" providerId="ADAL" clId="{33B3E240-278E-4F59-B9A0-5BCBCF316C47}" dt="2023-06-16T09:37:50.810" v="290" actId="21"/>
          <ac:picMkLst>
            <pc:docMk/>
            <pc:sldMk cId="2471455237" sldId="575"/>
            <ac:picMk id="14" creationId="{31E488FA-2AFA-0D0A-D493-357FF5AAF726}"/>
          </ac:picMkLst>
        </pc:picChg>
      </pc:sldChg>
      <pc:sldChg chg="addSp delSp modSp new mod">
        <pc:chgData name="Vlad-Costin Musat" userId="b297da41-d022-469d-99f3-b1c86ba895c8" providerId="ADAL" clId="{33B3E240-278E-4F59-B9A0-5BCBCF316C47}" dt="2023-06-16T09:38:33.259" v="311" actId="14826"/>
        <pc:sldMkLst>
          <pc:docMk/>
          <pc:sldMk cId="2962972039" sldId="576"/>
        </pc:sldMkLst>
        <pc:spChg chg="del">
          <ac:chgData name="Vlad-Costin Musat" userId="b297da41-d022-469d-99f3-b1c86ba895c8" providerId="ADAL" clId="{33B3E240-278E-4F59-B9A0-5BCBCF316C47}" dt="2023-06-16T09:21:02.632" v="125"/>
          <ac:spMkLst>
            <pc:docMk/>
            <pc:sldMk cId="2962972039" sldId="576"/>
            <ac:spMk id="2" creationId="{402D05B8-4870-3C78-E06B-FE8205C9C329}"/>
          </ac:spMkLst>
        </pc:spChg>
        <pc:spChg chg="mod">
          <ac:chgData name="Vlad-Costin Musat" userId="b297da41-d022-469d-99f3-b1c86ba895c8" providerId="ADAL" clId="{33B3E240-278E-4F59-B9A0-5BCBCF316C47}" dt="2023-06-16T09:20:57.052" v="124" actId="20577"/>
          <ac:spMkLst>
            <pc:docMk/>
            <pc:sldMk cId="2962972039" sldId="576"/>
            <ac:spMk id="3" creationId="{91FDF8D6-2D74-BDC1-7F72-FC0FB25A1990}"/>
          </ac:spMkLst>
        </pc:spChg>
        <pc:picChg chg="add mod">
          <ac:chgData name="Vlad-Costin Musat" userId="b297da41-d022-469d-99f3-b1c86ba895c8" providerId="ADAL" clId="{33B3E240-278E-4F59-B9A0-5BCBCF316C47}" dt="2023-06-16T09:38:19.719" v="302" actId="14826"/>
          <ac:picMkLst>
            <pc:docMk/>
            <pc:sldMk cId="2962972039" sldId="576"/>
            <ac:picMk id="8" creationId="{AF77B8C3-057D-56C8-4CEE-7EA978D811C6}"/>
          </ac:picMkLst>
        </pc:picChg>
        <pc:picChg chg="add mod">
          <ac:chgData name="Vlad-Costin Musat" userId="b297da41-d022-469d-99f3-b1c86ba895c8" providerId="ADAL" clId="{33B3E240-278E-4F59-B9A0-5BCBCF316C47}" dt="2023-06-16T09:32:02.802" v="231" actId="1076"/>
          <ac:picMkLst>
            <pc:docMk/>
            <pc:sldMk cId="2962972039" sldId="576"/>
            <ac:picMk id="10" creationId="{3BC7BD0C-BF5E-56CF-C5D6-65BA8973216C}"/>
          </ac:picMkLst>
        </pc:picChg>
        <pc:picChg chg="add mod">
          <ac:chgData name="Vlad-Costin Musat" userId="b297da41-d022-469d-99f3-b1c86ba895c8" providerId="ADAL" clId="{33B3E240-278E-4F59-B9A0-5BCBCF316C47}" dt="2023-06-16T09:38:25.550" v="304" actId="14826"/>
          <ac:picMkLst>
            <pc:docMk/>
            <pc:sldMk cId="2962972039" sldId="576"/>
            <ac:picMk id="12" creationId="{F72C0137-659A-7A3B-BFA1-6C3CCA8D299F}"/>
          </ac:picMkLst>
        </pc:picChg>
        <pc:picChg chg="add mod">
          <ac:chgData name="Vlad-Costin Musat" userId="b297da41-d022-469d-99f3-b1c86ba895c8" providerId="ADAL" clId="{33B3E240-278E-4F59-B9A0-5BCBCF316C47}" dt="2023-06-16T09:38:33.259" v="311" actId="14826"/>
          <ac:picMkLst>
            <pc:docMk/>
            <pc:sldMk cId="2962972039" sldId="576"/>
            <ac:picMk id="14" creationId="{747A76E3-0E5B-710A-1DED-1CC93FDCDF8B}"/>
          </ac:picMkLst>
        </pc:picChg>
        <pc:picChg chg="add del mod">
          <ac:chgData name="Vlad-Costin Musat" userId="b297da41-d022-469d-99f3-b1c86ba895c8" providerId="ADAL" clId="{33B3E240-278E-4F59-B9A0-5BCBCF316C47}" dt="2023-06-16T09:38:27.390" v="306" actId="478"/>
          <ac:picMkLst>
            <pc:docMk/>
            <pc:sldMk cId="2962972039" sldId="576"/>
            <ac:picMk id="16" creationId="{03CBF931-2D02-9004-2689-C0F92732DC65}"/>
          </ac:picMkLst>
        </pc:picChg>
        <pc:picChg chg="add del mod">
          <ac:chgData name="Vlad-Costin Musat" userId="b297da41-d022-469d-99f3-b1c86ba895c8" providerId="ADAL" clId="{33B3E240-278E-4F59-B9A0-5BCBCF316C47}" dt="2023-06-16T09:38:20.827" v="303" actId="21"/>
          <ac:picMkLst>
            <pc:docMk/>
            <pc:sldMk cId="2962972039" sldId="576"/>
            <ac:picMk id="18" creationId="{147673BF-C48A-EF24-82EC-20BFB35000D2}"/>
          </ac:picMkLst>
        </pc:picChg>
        <pc:picChg chg="add del mod">
          <ac:chgData name="Vlad-Costin Musat" userId="b297da41-d022-469d-99f3-b1c86ba895c8" providerId="ADAL" clId="{33B3E240-278E-4F59-B9A0-5BCBCF316C47}" dt="2023-06-16T09:38:14.848" v="299" actId="21"/>
          <ac:picMkLst>
            <pc:docMk/>
            <pc:sldMk cId="2962972039" sldId="576"/>
            <ac:picMk id="20" creationId="{277F1B2D-16D7-7231-CB8C-20134877ACD0}"/>
          </ac:picMkLst>
        </pc:picChg>
        <pc:picChg chg="add del mod">
          <ac:chgData name="Vlad-Costin Musat" userId="b297da41-d022-469d-99f3-b1c86ba895c8" providerId="ADAL" clId="{33B3E240-278E-4F59-B9A0-5BCBCF316C47}" dt="2023-06-16T09:38:30.370" v="310" actId="21"/>
          <ac:picMkLst>
            <pc:docMk/>
            <pc:sldMk cId="2962972039" sldId="576"/>
            <ac:picMk id="22" creationId="{5A5C479E-78AD-0EE2-3E27-FEED6566C8F9}"/>
          </ac:picMkLst>
        </pc:picChg>
      </pc:sldChg>
      <pc:sldChg chg="addSp delSp modSp new del mod">
        <pc:chgData name="Vlad-Costin Musat" userId="b297da41-d022-469d-99f3-b1c86ba895c8" providerId="ADAL" clId="{33B3E240-278E-4F59-B9A0-5BCBCF316C47}" dt="2023-06-16T09:33:16.311" v="238" actId="47"/>
        <pc:sldMkLst>
          <pc:docMk/>
          <pc:sldMk cId="2665824597" sldId="577"/>
        </pc:sldMkLst>
        <pc:spChg chg="del">
          <ac:chgData name="Vlad-Costin Musat" userId="b297da41-d022-469d-99f3-b1c86ba895c8" providerId="ADAL" clId="{33B3E240-278E-4F59-B9A0-5BCBCF316C47}" dt="2023-06-16T09:21:26.150" v="161"/>
          <ac:spMkLst>
            <pc:docMk/>
            <pc:sldMk cId="2665824597" sldId="577"/>
            <ac:spMk id="2" creationId="{29C6890F-3034-F9B4-67D2-40357300CD40}"/>
          </ac:spMkLst>
        </pc:spChg>
        <pc:spChg chg="mod">
          <ac:chgData name="Vlad-Costin Musat" userId="b297da41-d022-469d-99f3-b1c86ba895c8" providerId="ADAL" clId="{33B3E240-278E-4F59-B9A0-5BCBCF316C47}" dt="2023-06-16T09:21:23.653" v="160" actId="20577"/>
          <ac:spMkLst>
            <pc:docMk/>
            <pc:sldMk cId="2665824597" sldId="577"/>
            <ac:spMk id="3" creationId="{59697DAF-6705-EC8D-2F84-80CAFE6FDFEB}"/>
          </ac:spMkLst>
        </pc:spChg>
        <pc:picChg chg="add mod">
          <ac:chgData name="Vlad-Costin Musat" userId="b297da41-d022-469d-99f3-b1c86ba895c8" providerId="ADAL" clId="{33B3E240-278E-4F59-B9A0-5BCBCF316C47}" dt="2023-06-16T09:29:20.828" v="225" actId="14100"/>
          <ac:picMkLst>
            <pc:docMk/>
            <pc:sldMk cId="2665824597" sldId="577"/>
            <ac:picMk id="8" creationId="{952C513D-5C54-672C-96C4-734047978197}"/>
          </ac:picMkLst>
        </pc:picChg>
      </pc:sldChg>
      <pc:sldChg chg="addSp delSp modSp new mod">
        <pc:chgData name="Vlad-Costin Musat" userId="b297da41-d022-469d-99f3-b1c86ba895c8" providerId="ADAL" clId="{33B3E240-278E-4F59-B9A0-5BCBCF316C47}" dt="2023-07-06T09:03:13.430" v="2829" actId="1076"/>
        <pc:sldMkLst>
          <pc:docMk/>
          <pc:sldMk cId="3554516420" sldId="577"/>
        </pc:sldMkLst>
        <pc:spChg chg="add del">
          <ac:chgData name="Vlad-Costin Musat" userId="b297da41-d022-469d-99f3-b1c86ba895c8" providerId="ADAL" clId="{33B3E240-278E-4F59-B9A0-5BCBCF316C47}" dt="2023-06-16T09:40:51.711" v="314" actId="3680"/>
          <ac:spMkLst>
            <pc:docMk/>
            <pc:sldMk cId="3554516420" sldId="577"/>
            <ac:spMk id="2" creationId="{022029D0-B08B-2F7D-1F40-F4825332FA68}"/>
          </ac:spMkLst>
        </pc:spChg>
        <pc:spChg chg="mod">
          <ac:chgData name="Vlad-Costin Musat" userId="b297da41-d022-469d-99f3-b1c86ba895c8" providerId="ADAL" clId="{33B3E240-278E-4F59-B9A0-5BCBCF316C47}" dt="2023-07-06T09:02:57.912" v="2826" actId="20577"/>
          <ac:spMkLst>
            <pc:docMk/>
            <pc:sldMk cId="3554516420" sldId="577"/>
            <ac:spMk id="3" creationId="{F109083D-8F23-0781-9976-949FC17EE3BC}"/>
          </ac:spMkLst>
        </pc:spChg>
        <pc:spChg chg="add mod">
          <ac:chgData name="Vlad-Costin Musat" userId="b297da41-d022-469d-99f3-b1c86ba895c8" providerId="ADAL" clId="{33B3E240-278E-4F59-B9A0-5BCBCF316C47}" dt="2023-06-20T11:48:04.775" v="2532" actId="1076"/>
          <ac:spMkLst>
            <pc:docMk/>
            <pc:sldMk cId="3554516420" sldId="577"/>
            <ac:spMk id="9" creationId="{7FDF4641-5118-DE4C-5AE8-A0D8B1CDC4BF}"/>
          </ac:spMkLst>
        </pc:spChg>
        <pc:graphicFrameChg chg="add del mod ord modGraphic">
          <ac:chgData name="Vlad-Costin Musat" userId="b297da41-d022-469d-99f3-b1c86ba895c8" providerId="ADAL" clId="{33B3E240-278E-4F59-B9A0-5BCBCF316C47}" dt="2023-06-16T09:40:46.310" v="313" actId="3680"/>
          <ac:graphicFrameMkLst>
            <pc:docMk/>
            <pc:sldMk cId="3554516420" sldId="577"/>
            <ac:graphicFrameMk id="7" creationId="{A3EDF4B8-05BC-66B7-1532-FB7364644132}"/>
          </ac:graphicFrameMkLst>
        </pc:graphicFrameChg>
        <pc:graphicFrameChg chg="add mod ord modGraphic">
          <ac:chgData name="Vlad-Costin Musat" userId="b297da41-d022-469d-99f3-b1c86ba895c8" providerId="ADAL" clId="{33B3E240-278E-4F59-B9A0-5BCBCF316C47}" dt="2023-07-06T09:03:13.430" v="2829" actId="1076"/>
          <ac:graphicFrameMkLst>
            <pc:docMk/>
            <pc:sldMk cId="3554516420" sldId="577"/>
            <ac:graphicFrameMk id="8" creationId="{7A25BCE5-8372-C3B4-9B6B-4520B07DFDD3}"/>
          </ac:graphicFrameMkLst>
        </pc:graphicFrameChg>
      </pc:sldChg>
      <pc:sldChg chg="addSp delSp modSp new mod">
        <pc:chgData name="Vlad-Costin Musat" userId="b297da41-d022-469d-99f3-b1c86ba895c8" providerId="ADAL" clId="{33B3E240-278E-4F59-B9A0-5BCBCF316C47}" dt="2023-06-16T09:44:38.142" v="526" actId="1076"/>
        <pc:sldMkLst>
          <pc:docMk/>
          <pc:sldMk cId="442095665" sldId="578"/>
        </pc:sldMkLst>
        <pc:spChg chg="del">
          <ac:chgData name="Vlad-Costin Musat" userId="b297da41-d022-469d-99f3-b1c86ba895c8" providerId="ADAL" clId="{33B3E240-278E-4F59-B9A0-5BCBCF316C47}" dt="2023-06-16T09:44:21.819" v="519"/>
          <ac:spMkLst>
            <pc:docMk/>
            <pc:sldMk cId="442095665" sldId="578"/>
            <ac:spMk id="2" creationId="{FC411C01-9537-23BB-122A-147A734B2409}"/>
          </ac:spMkLst>
        </pc:spChg>
        <pc:spChg chg="mod">
          <ac:chgData name="Vlad-Costin Musat" userId="b297da41-d022-469d-99f3-b1c86ba895c8" providerId="ADAL" clId="{33B3E240-278E-4F59-B9A0-5BCBCF316C47}" dt="2023-06-16T09:44:18.106" v="518" actId="20577"/>
          <ac:spMkLst>
            <pc:docMk/>
            <pc:sldMk cId="442095665" sldId="578"/>
            <ac:spMk id="3" creationId="{FE8F3E0C-E1D7-3F0A-424D-179D09ED3428}"/>
          </ac:spMkLst>
        </pc:spChg>
        <pc:picChg chg="add mod">
          <ac:chgData name="Vlad-Costin Musat" userId="b297da41-d022-469d-99f3-b1c86ba895c8" providerId="ADAL" clId="{33B3E240-278E-4F59-B9A0-5BCBCF316C47}" dt="2023-06-16T09:44:38.142" v="526" actId="1076"/>
          <ac:picMkLst>
            <pc:docMk/>
            <pc:sldMk cId="442095665" sldId="578"/>
            <ac:picMk id="8" creationId="{F8E73D26-2A60-0125-3193-FB023E814EC9}"/>
          </ac:picMkLst>
        </pc:picChg>
      </pc:sldChg>
      <pc:sldChg chg="modSp new del mod">
        <pc:chgData name="Vlad-Costin Musat" userId="b297da41-d022-469d-99f3-b1c86ba895c8" providerId="ADAL" clId="{33B3E240-278E-4F59-B9A0-5BCBCF316C47}" dt="2023-06-20T11:49:42.843" v="2540" actId="47"/>
        <pc:sldMkLst>
          <pc:docMk/>
          <pc:sldMk cId="1857837093" sldId="579"/>
        </pc:sldMkLst>
        <pc:spChg chg="mod">
          <ac:chgData name="Vlad-Costin Musat" userId="b297da41-d022-469d-99f3-b1c86ba895c8" providerId="ADAL" clId="{33B3E240-278E-4F59-B9A0-5BCBCF316C47}" dt="2023-06-16T09:46:41.151" v="655" actId="20577"/>
          <ac:spMkLst>
            <pc:docMk/>
            <pc:sldMk cId="1857837093" sldId="579"/>
            <ac:spMk id="3" creationId="{00A5D486-5470-D35F-23A3-8AC6C68B18C0}"/>
          </ac:spMkLst>
        </pc:spChg>
      </pc:sldChg>
      <pc:sldChg chg="addSp delSp modSp new mod">
        <pc:chgData name="Vlad-Costin Musat" userId="b297da41-d022-469d-99f3-b1c86ba895c8" providerId="ADAL" clId="{33B3E240-278E-4F59-B9A0-5BCBCF316C47}" dt="2023-06-16T14:31:11.925" v="1890" actId="1076"/>
        <pc:sldMkLst>
          <pc:docMk/>
          <pc:sldMk cId="947935350" sldId="580"/>
        </pc:sldMkLst>
        <pc:spChg chg="del">
          <ac:chgData name="Vlad-Costin Musat" userId="b297da41-d022-469d-99f3-b1c86ba895c8" providerId="ADAL" clId="{33B3E240-278E-4F59-B9A0-5BCBCF316C47}" dt="2023-06-16T14:30:56.599" v="1887" actId="22"/>
          <ac:spMkLst>
            <pc:docMk/>
            <pc:sldMk cId="947935350" sldId="580"/>
            <ac:spMk id="2" creationId="{46D3D795-74D8-9299-09E4-FF7802B5E4F4}"/>
          </ac:spMkLst>
        </pc:spChg>
        <pc:spChg chg="mod">
          <ac:chgData name="Vlad-Costin Musat" userId="b297da41-d022-469d-99f3-b1c86ba895c8" providerId="ADAL" clId="{33B3E240-278E-4F59-B9A0-5BCBCF316C47}" dt="2023-06-16T14:27:54.821" v="1886" actId="20577"/>
          <ac:spMkLst>
            <pc:docMk/>
            <pc:sldMk cId="947935350" sldId="580"/>
            <ac:spMk id="3" creationId="{0FF67A70-8A43-B64A-AC79-61872B614131}"/>
          </ac:spMkLst>
        </pc:spChg>
        <pc:picChg chg="add mod ord">
          <ac:chgData name="Vlad-Costin Musat" userId="b297da41-d022-469d-99f3-b1c86ba895c8" providerId="ADAL" clId="{33B3E240-278E-4F59-B9A0-5BCBCF316C47}" dt="2023-06-16T14:31:11.925" v="1890" actId="1076"/>
          <ac:picMkLst>
            <pc:docMk/>
            <pc:sldMk cId="947935350" sldId="580"/>
            <ac:picMk id="8" creationId="{697E2B55-017B-E3E8-78F6-CDFC3978337B}"/>
          </ac:picMkLst>
        </pc:picChg>
      </pc:sldChg>
      <pc:sldChg chg="addSp delSp modSp add mod ord">
        <pc:chgData name="Vlad-Costin Musat" userId="b297da41-d022-469d-99f3-b1c86ba895c8" providerId="ADAL" clId="{33B3E240-278E-4F59-B9A0-5BCBCF316C47}" dt="2023-07-06T10:00:40.928" v="2874"/>
        <pc:sldMkLst>
          <pc:docMk/>
          <pc:sldMk cId="2814829591" sldId="581"/>
        </pc:sldMkLst>
        <pc:spChg chg="add del mod">
          <ac:chgData name="Vlad-Costin Musat" userId="b297da41-d022-469d-99f3-b1c86ba895c8" providerId="ADAL" clId="{33B3E240-278E-4F59-B9A0-5BCBCF316C47}" dt="2023-06-20T11:27:32.483" v="2291" actId="478"/>
          <ac:spMkLst>
            <pc:docMk/>
            <pc:sldMk cId="2814829591" sldId="581"/>
            <ac:spMk id="7" creationId="{63355A15-3759-31A3-A625-75160139BE4E}"/>
          </ac:spMkLst>
        </pc:spChg>
        <pc:spChg chg="del">
          <ac:chgData name="Vlad-Costin Musat" userId="b297da41-d022-469d-99f3-b1c86ba895c8" providerId="ADAL" clId="{33B3E240-278E-4F59-B9A0-5BCBCF316C47}" dt="2023-06-20T11:27:30.236" v="2290" actId="478"/>
          <ac:spMkLst>
            <pc:docMk/>
            <pc:sldMk cId="2814829591" sldId="581"/>
            <ac:spMk id="11" creationId="{AC47E350-05FD-3074-DF2E-1B706368BAB3}"/>
          </ac:spMkLst>
        </pc:spChg>
        <pc:spChg chg="del">
          <ac:chgData name="Vlad-Costin Musat" userId="b297da41-d022-469d-99f3-b1c86ba895c8" providerId="ADAL" clId="{33B3E240-278E-4F59-B9A0-5BCBCF316C47}" dt="2023-06-20T11:27:30.236" v="2290" actId="478"/>
          <ac:spMkLst>
            <pc:docMk/>
            <pc:sldMk cId="2814829591" sldId="581"/>
            <ac:spMk id="12" creationId="{C0E53696-E256-7528-329D-1842921825D6}"/>
          </ac:spMkLst>
        </pc:spChg>
        <pc:spChg chg="del">
          <ac:chgData name="Vlad-Costin Musat" userId="b297da41-d022-469d-99f3-b1c86ba895c8" providerId="ADAL" clId="{33B3E240-278E-4F59-B9A0-5BCBCF316C47}" dt="2023-06-20T11:27:30.236" v="2290" actId="478"/>
          <ac:spMkLst>
            <pc:docMk/>
            <pc:sldMk cId="2814829591" sldId="581"/>
            <ac:spMk id="13" creationId="{D441E5E1-8040-4507-A1C9-3A0A66A05D93}"/>
          </ac:spMkLst>
        </pc:spChg>
        <pc:spChg chg="del">
          <ac:chgData name="Vlad-Costin Musat" userId="b297da41-d022-469d-99f3-b1c86ba895c8" providerId="ADAL" clId="{33B3E240-278E-4F59-B9A0-5BCBCF316C47}" dt="2023-06-20T11:27:30.236" v="2290" actId="478"/>
          <ac:spMkLst>
            <pc:docMk/>
            <pc:sldMk cId="2814829591" sldId="581"/>
            <ac:spMk id="14" creationId="{8A43E60F-6C69-8DE6-FFDB-1A8B4D7ADFB6}"/>
          </ac:spMkLst>
        </pc:spChg>
        <pc:spChg chg="del">
          <ac:chgData name="Vlad-Costin Musat" userId="b297da41-d022-469d-99f3-b1c86ba895c8" providerId="ADAL" clId="{33B3E240-278E-4F59-B9A0-5BCBCF316C47}" dt="2023-06-20T11:27:30.236" v="2290" actId="478"/>
          <ac:spMkLst>
            <pc:docMk/>
            <pc:sldMk cId="2814829591" sldId="581"/>
            <ac:spMk id="16" creationId="{CC087F36-576D-A55A-601B-F37DB29D779D}"/>
          </ac:spMkLst>
        </pc:spChg>
        <pc:spChg chg="del">
          <ac:chgData name="Vlad-Costin Musat" userId="b297da41-d022-469d-99f3-b1c86ba895c8" providerId="ADAL" clId="{33B3E240-278E-4F59-B9A0-5BCBCF316C47}" dt="2023-06-20T11:27:30.236" v="2290" actId="478"/>
          <ac:spMkLst>
            <pc:docMk/>
            <pc:sldMk cId="2814829591" sldId="581"/>
            <ac:spMk id="17" creationId="{012966AD-8F6A-1014-1A15-BCAED8B049A7}"/>
          </ac:spMkLst>
        </pc:spChg>
        <pc:spChg chg="add mod">
          <ac:chgData name="Vlad-Costin Musat" userId="b297da41-d022-469d-99f3-b1c86ba895c8" providerId="ADAL" clId="{33B3E240-278E-4F59-B9A0-5BCBCF316C47}" dt="2023-07-06T08:39:26.525" v="2762" actId="1076"/>
          <ac:spMkLst>
            <pc:docMk/>
            <pc:sldMk cId="2814829591" sldId="581"/>
            <ac:spMk id="19" creationId="{C7314176-DC3C-7682-F4CF-401C14D695E9}"/>
          </ac:spMkLst>
        </pc:spChg>
        <pc:spChg chg="del">
          <ac:chgData name="Vlad-Costin Musat" userId="b297da41-d022-469d-99f3-b1c86ba895c8" providerId="ADAL" clId="{33B3E240-278E-4F59-B9A0-5BCBCF316C47}" dt="2023-06-20T11:27:30.236" v="2290" actId="478"/>
          <ac:spMkLst>
            <pc:docMk/>
            <pc:sldMk cId="2814829591" sldId="581"/>
            <ac:spMk id="28" creationId="{325DF014-C124-0672-9067-3724A1CFF3A4}"/>
          </ac:spMkLst>
        </pc:spChg>
        <pc:spChg chg="del">
          <ac:chgData name="Vlad-Costin Musat" userId="b297da41-d022-469d-99f3-b1c86ba895c8" providerId="ADAL" clId="{33B3E240-278E-4F59-B9A0-5BCBCF316C47}" dt="2023-06-20T11:27:30.236" v="2290" actId="478"/>
          <ac:spMkLst>
            <pc:docMk/>
            <pc:sldMk cId="2814829591" sldId="581"/>
            <ac:spMk id="29" creationId="{FEAA61AA-B404-120A-1E68-D66CFED20C10}"/>
          </ac:spMkLst>
        </pc:spChg>
        <pc:graphicFrameChg chg="del">
          <ac:chgData name="Vlad-Costin Musat" userId="b297da41-d022-469d-99f3-b1c86ba895c8" providerId="ADAL" clId="{33B3E240-278E-4F59-B9A0-5BCBCF316C47}" dt="2023-06-16T14:59:19.400" v="2139" actId="478"/>
          <ac:graphicFrameMkLst>
            <pc:docMk/>
            <pc:sldMk cId="2814829591" sldId="581"/>
            <ac:graphicFrameMk id="9" creationId="{87B88E42-3071-9FA7-833C-564A32CC0373}"/>
          </ac:graphicFrameMkLst>
        </pc:graphicFrameChg>
        <pc:graphicFrameChg chg="add del mod modGraphic">
          <ac:chgData name="Vlad-Costin Musat" userId="b297da41-d022-469d-99f3-b1c86ba895c8" providerId="ADAL" clId="{33B3E240-278E-4F59-B9A0-5BCBCF316C47}" dt="2023-07-06T09:57:21.128" v="2832" actId="478"/>
          <ac:graphicFrameMkLst>
            <pc:docMk/>
            <pc:sldMk cId="2814829591" sldId="581"/>
            <ac:graphicFrameMk id="30" creationId="{8A5808F3-5A8F-C30E-F829-44E82FDAB8DA}"/>
          </ac:graphicFrameMkLst>
        </pc:graphicFrameChg>
        <pc:picChg chg="add mod">
          <ac:chgData name="Vlad-Costin Musat" userId="b297da41-d022-469d-99f3-b1c86ba895c8" providerId="ADAL" clId="{33B3E240-278E-4F59-B9A0-5BCBCF316C47}" dt="2023-07-06T08:39:17.944" v="2760" actId="1076"/>
          <ac:picMkLst>
            <pc:docMk/>
            <pc:sldMk cId="2814829591" sldId="581"/>
            <ac:picMk id="9" creationId="{D919C30A-52FC-6A3B-D2ED-8F596C39F84E}"/>
          </ac:picMkLst>
        </pc:picChg>
        <pc:picChg chg="del">
          <ac:chgData name="Vlad-Costin Musat" userId="b297da41-d022-469d-99f3-b1c86ba895c8" providerId="ADAL" clId="{33B3E240-278E-4F59-B9A0-5BCBCF316C47}" dt="2023-06-20T11:27:26.710" v="2289" actId="478"/>
          <ac:picMkLst>
            <pc:docMk/>
            <pc:sldMk cId="2814829591" sldId="581"/>
            <ac:picMk id="15" creationId="{7C90A012-2BCE-2D4E-3969-BF0494C93E65}"/>
          </ac:picMkLst>
        </pc:picChg>
        <pc:picChg chg="add mod">
          <ac:chgData name="Vlad-Costin Musat" userId="b297da41-d022-469d-99f3-b1c86ba895c8" providerId="ADAL" clId="{33B3E240-278E-4F59-B9A0-5BCBCF316C47}" dt="2023-07-06T08:39:17.944" v="2760" actId="1076"/>
          <ac:picMkLst>
            <pc:docMk/>
            <pc:sldMk cId="2814829591" sldId="581"/>
            <ac:picMk id="18" creationId="{674668C5-2DD0-E134-97B4-2BD91203A4C4}"/>
          </ac:picMkLst>
        </pc:picChg>
      </pc:sldChg>
      <pc:sldChg chg="addSp delSp modSp new mod">
        <pc:chgData name="Vlad-Costin Musat" userId="b297da41-d022-469d-99f3-b1c86ba895c8" providerId="ADAL" clId="{33B3E240-278E-4F59-B9A0-5BCBCF316C47}" dt="2023-06-20T11:39:49.976" v="2374" actId="14100"/>
        <pc:sldMkLst>
          <pc:docMk/>
          <pc:sldMk cId="3651640085" sldId="582"/>
        </pc:sldMkLst>
        <pc:spChg chg="del">
          <ac:chgData name="Vlad-Costin Musat" userId="b297da41-d022-469d-99f3-b1c86ba895c8" providerId="ADAL" clId="{33B3E240-278E-4F59-B9A0-5BCBCF316C47}" dt="2023-06-20T11:38:27.405" v="2315" actId="478"/>
          <ac:spMkLst>
            <pc:docMk/>
            <pc:sldMk cId="3651640085" sldId="582"/>
            <ac:spMk id="2" creationId="{6E2B2002-15D7-98A2-E8FF-4B0462FA86E1}"/>
          </ac:spMkLst>
        </pc:spChg>
        <pc:spChg chg="del">
          <ac:chgData name="Vlad-Costin Musat" userId="b297da41-d022-469d-99f3-b1c86ba895c8" providerId="ADAL" clId="{33B3E240-278E-4F59-B9A0-5BCBCF316C47}" dt="2023-06-20T11:38:25.497" v="2314" actId="478"/>
          <ac:spMkLst>
            <pc:docMk/>
            <pc:sldMk cId="3651640085" sldId="582"/>
            <ac:spMk id="3" creationId="{0D236C6D-EBA1-75BA-006C-1DFC796C7B76}"/>
          </ac:spMkLst>
        </pc:spChg>
        <pc:spChg chg="add mod">
          <ac:chgData name="Vlad-Costin Musat" userId="b297da41-d022-469d-99f3-b1c86ba895c8" providerId="ADAL" clId="{33B3E240-278E-4F59-B9A0-5BCBCF316C47}" dt="2023-06-20T11:39:11.407" v="2370" actId="20577"/>
          <ac:spMkLst>
            <pc:docMk/>
            <pc:sldMk cId="3651640085" sldId="582"/>
            <ac:spMk id="7" creationId="{06560E6C-2445-CB3A-CF4C-9BFD42E7AB78}"/>
          </ac:spMkLst>
        </pc:spChg>
        <pc:spChg chg="add mod">
          <ac:chgData name="Vlad-Costin Musat" userId="b297da41-d022-469d-99f3-b1c86ba895c8" providerId="ADAL" clId="{33B3E240-278E-4F59-B9A0-5BCBCF316C47}" dt="2023-06-20T11:38:35.982" v="2317" actId="1076"/>
          <ac:spMkLst>
            <pc:docMk/>
            <pc:sldMk cId="3651640085" sldId="582"/>
            <ac:spMk id="11" creationId="{AC6805C2-A223-5684-BE2A-806016B88081}"/>
          </ac:spMkLst>
        </pc:spChg>
        <pc:spChg chg="add mod">
          <ac:chgData name="Vlad-Costin Musat" userId="b297da41-d022-469d-99f3-b1c86ba895c8" providerId="ADAL" clId="{33B3E240-278E-4F59-B9A0-5BCBCF316C47}" dt="2023-06-20T11:38:35.982" v="2317" actId="1076"/>
          <ac:spMkLst>
            <pc:docMk/>
            <pc:sldMk cId="3651640085" sldId="582"/>
            <ac:spMk id="12" creationId="{611F46F7-09B6-74BC-77AF-C6F8D4D33E51}"/>
          </ac:spMkLst>
        </pc:spChg>
        <pc:spChg chg="add mod">
          <ac:chgData name="Vlad-Costin Musat" userId="b297da41-d022-469d-99f3-b1c86ba895c8" providerId="ADAL" clId="{33B3E240-278E-4F59-B9A0-5BCBCF316C47}" dt="2023-06-20T11:38:35.982" v="2317" actId="1076"/>
          <ac:spMkLst>
            <pc:docMk/>
            <pc:sldMk cId="3651640085" sldId="582"/>
            <ac:spMk id="13" creationId="{3587F4C1-8E97-27D5-BD2F-CD1CEACB40D3}"/>
          </ac:spMkLst>
        </pc:spChg>
        <pc:spChg chg="add mod">
          <ac:chgData name="Vlad-Costin Musat" userId="b297da41-d022-469d-99f3-b1c86ba895c8" providerId="ADAL" clId="{33B3E240-278E-4F59-B9A0-5BCBCF316C47}" dt="2023-06-20T11:38:35.982" v="2317" actId="1076"/>
          <ac:spMkLst>
            <pc:docMk/>
            <pc:sldMk cId="3651640085" sldId="582"/>
            <ac:spMk id="14" creationId="{59CED468-1EC3-9947-8D82-6F41BD68C68A}"/>
          </ac:spMkLst>
        </pc:spChg>
        <pc:spChg chg="add mod">
          <ac:chgData name="Vlad-Costin Musat" userId="b297da41-d022-469d-99f3-b1c86ba895c8" providerId="ADAL" clId="{33B3E240-278E-4F59-B9A0-5BCBCF316C47}" dt="2023-06-20T11:38:35.982" v="2317" actId="1076"/>
          <ac:spMkLst>
            <pc:docMk/>
            <pc:sldMk cId="3651640085" sldId="582"/>
            <ac:spMk id="15" creationId="{F11C8849-81A4-4A9E-2D31-63D76B3CB4AF}"/>
          </ac:spMkLst>
        </pc:spChg>
        <pc:spChg chg="add mod">
          <ac:chgData name="Vlad-Costin Musat" userId="b297da41-d022-469d-99f3-b1c86ba895c8" providerId="ADAL" clId="{33B3E240-278E-4F59-B9A0-5BCBCF316C47}" dt="2023-06-20T11:38:35.982" v="2317" actId="1076"/>
          <ac:spMkLst>
            <pc:docMk/>
            <pc:sldMk cId="3651640085" sldId="582"/>
            <ac:spMk id="16" creationId="{18BE869B-E00E-FC8A-2433-BF022D10BB30}"/>
          </ac:spMkLst>
        </pc:spChg>
        <pc:spChg chg="add mod">
          <ac:chgData name="Vlad-Costin Musat" userId="b297da41-d022-469d-99f3-b1c86ba895c8" providerId="ADAL" clId="{33B3E240-278E-4F59-B9A0-5BCBCF316C47}" dt="2023-06-20T11:38:35.982" v="2317" actId="1076"/>
          <ac:spMkLst>
            <pc:docMk/>
            <pc:sldMk cId="3651640085" sldId="582"/>
            <ac:spMk id="17" creationId="{96C5E06E-A4D9-1128-4299-9523F474924D}"/>
          </ac:spMkLst>
        </pc:spChg>
        <pc:spChg chg="add mod">
          <ac:chgData name="Vlad-Costin Musat" userId="b297da41-d022-469d-99f3-b1c86ba895c8" providerId="ADAL" clId="{33B3E240-278E-4F59-B9A0-5BCBCF316C47}" dt="2023-06-20T11:38:35.982" v="2317" actId="1076"/>
          <ac:spMkLst>
            <pc:docMk/>
            <pc:sldMk cId="3651640085" sldId="582"/>
            <ac:spMk id="18" creationId="{E08648F0-27A6-B349-566B-93C46401449B}"/>
          </ac:spMkLst>
        </pc:spChg>
        <pc:spChg chg="add mod">
          <ac:chgData name="Vlad-Costin Musat" userId="b297da41-d022-469d-99f3-b1c86ba895c8" providerId="ADAL" clId="{33B3E240-278E-4F59-B9A0-5BCBCF316C47}" dt="2023-06-20T11:38:35.982" v="2317" actId="1076"/>
          <ac:spMkLst>
            <pc:docMk/>
            <pc:sldMk cId="3651640085" sldId="582"/>
            <ac:spMk id="19" creationId="{18A4A50F-C7A7-2162-F3FD-DBA3D682A867}"/>
          </ac:spMkLst>
        </pc:spChg>
        <pc:spChg chg="add mod">
          <ac:chgData name="Vlad-Costin Musat" userId="b297da41-d022-469d-99f3-b1c86ba895c8" providerId="ADAL" clId="{33B3E240-278E-4F59-B9A0-5BCBCF316C47}" dt="2023-06-20T11:38:35.982" v="2317" actId="1076"/>
          <ac:spMkLst>
            <pc:docMk/>
            <pc:sldMk cId="3651640085" sldId="582"/>
            <ac:spMk id="20" creationId="{10FA646E-5550-977F-417A-D1CD93630990}"/>
          </ac:spMkLst>
        </pc:spChg>
        <pc:spChg chg="add mod">
          <ac:chgData name="Vlad-Costin Musat" userId="b297da41-d022-469d-99f3-b1c86ba895c8" providerId="ADAL" clId="{33B3E240-278E-4F59-B9A0-5BCBCF316C47}" dt="2023-06-20T11:38:35.982" v="2317" actId="1076"/>
          <ac:spMkLst>
            <pc:docMk/>
            <pc:sldMk cId="3651640085" sldId="582"/>
            <ac:spMk id="21" creationId="{2AC799A3-EFCD-1152-4734-70AFF19CA808}"/>
          </ac:spMkLst>
        </pc:spChg>
        <pc:spChg chg="add mod">
          <ac:chgData name="Vlad-Costin Musat" userId="b297da41-d022-469d-99f3-b1c86ba895c8" providerId="ADAL" clId="{33B3E240-278E-4F59-B9A0-5BCBCF316C47}" dt="2023-06-20T11:38:35.982" v="2317" actId="1076"/>
          <ac:spMkLst>
            <pc:docMk/>
            <pc:sldMk cId="3651640085" sldId="582"/>
            <ac:spMk id="24" creationId="{CCFE1313-6CAF-0FE2-610A-40974C1AE56D}"/>
          </ac:spMkLst>
        </pc:spChg>
        <pc:spChg chg="add mod">
          <ac:chgData name="Vlad-Costin Musat" userId="b297da41-d022-469d-99f3-b1c86ba895c8" providerId="ADAL" clId="{33B3E240-278E-4F59-B9A0-5BCBCF316C47}" dt="2023-06-20T11:38:35.982" v="2317" actId="1076"/>
          <ac:spMkLst>
            <pc:docMk/>
            <pc:sldMk cId="3651640085" sldId="582"/>
            <ac:spMk id="25" creationId="{DB5B09AE-1724-A867-9A86-8B671B3DAED3}"/>
          </ac:spMkLst>
        </pc:spChg>
        <pc:spChg chg="add mod">
          <ac:chgData name="Vlad-Costin Musat" userId="b297da41-d022-469d-99f3-b1c86ba895c8" providerId="ADAL" clId="{33B3E240-278E-4F59-B9A0-5BCBCF316C47}" dt="2023-06-20T11:38:35.982" v="2317" actId="1076"/>
          <ac:spMkLst>
            <pc:docMk/>
            <pc:sldMk cId="3651640085" sldId="582"/>
            <ac:spMk id="26" creationId="{087540BD-BD00-8204-C842-93C17DFCE483}"/>
          </ac:spMkLst>
        </pc:spChg>
        <pc:spChg chg="add mod">
          <ac:chgData name="Vlad-Costin Musat" userId="b297da41-d022-469d-99f3-b1c86ba895c8" providerId="ADAL" clId="{33B3E240-278E-4F59-B9A0-5BCBCF316C47}" dt="2023-06-20T11:38:35.982" v="2317" actId="1076"/>
          <ac:spMkLst>
            <pc:docMk/>
            <pc:sldMk cId="3651640085" sldId="582"/>
            <ac:spMk id="27" creationId="{6252DEE5-B8B7-49C0-8401-0037098C9FBC}"/>
          </ac:spMkLst>
        </pc:spChg>
        <pc:spChg chg="add mod">
          <ac:chgData name="Vlad-Costin Musat" userId="b297da41-d022-469d-99f3-b1c86ba895c8" providerId="ADAL" clId="{33B3E240-278E-4F59-B9A0-5BCBCF316C47}" dt="2023-06-20T11:38:35.982" v="2317" actId="1076"/>
          <ac:spMkLst>
            <pc:docMk/>
            <pc:sldMk cId="3651640085" sldId="582"/>
            <ac:spMk id="28" creationId="{BEAAAAFC-7BDB-E909-D095-48E206EDA34D}"/>
          </ac:spMkLst>
        </pc:spChg>
        <pc:spChg chg="add mod">
          <ac:chgData name="Vlad-Costin Musat" userId="b297da41-d022-469d-99f3-b1c86ba895c8" providerId="ADAL" clId="{33B3E240-278E-4F59-B9A0-5BCBCF316C47}" dt="2023-06-20T11:38:35.982" v="2317" actId="1076"/>
          <ac:spMkLst>
            <pc:docMk/>
            <pc:sldMk cId="3651640085" sldId="582"/>
            <ac:spMk id="29" creationId="{D96EC4A4-04CA-F556-594B-42C0A4FBCACC}"/>
          </ac:spMkLst>
        </pc:spChg>
        <pc:spChg chg="add mod">
          <ac:chgData name="Vlad-Costin Musat" userId="b297da41-d022-469d-99f3-b1c86ba895c8" providerId="ADAL" clId="{33B3E240-278E-4F59-B9A0-5BCBCF316C47}" dt="2023-06-20T11:38:35.982" v="2317" actId="1076"/>
          <ac:spMkLst>
            <pc:docMk/>
            <pc:sldMk cId="3651640085" sldId="582"/>
            <ac:spMk id="30" creationId="{EF5C7E5C-6308-D1EE-12C8-8FB584A3F847}"/>
          </ac:spMkLst>
        </pc:spChg>
        <pc:spChg chg="add mod">
          <ac:chgData name="Vlad-Costin Musat" userId="b297da41-d022-469d-99f3-b1c86ba895c8" providerId="ADAL" clId="{33B3E240-278E-4F59-B9A0-5BCBCF316C47}" dt="2023-06-20T11:39:49.976" v="2374" actId="14100"/>
          <ac:spMkLst>
            <pc:docMk/>
            <pc:sldMk cId="3651640085" sldId="582"/>
            <ac:spMk id="31" creationId="{9B2047FD-8832-0A26-29BF-0A38B55E3305}"/>
          </ac:spMkLst>
        </pc:spChg>
        <pc:picChg chg="add mod">
          <ac:chgData name="Vlad-Costin Musat" userId="b297da41-d022-469d-99f3-b1c86ba895c8" providerId="ADAL" clId="{33B3E240-278E-4F59-B9A0-5BCBCF316C47}" dt="2023-06-20T11:38:35.982" v="2317" actId="1076"/>
          <ac:picMkLst>
            <pc:docMk/>
            <pc:sldMk cId="3651640085" sldId="582"/>
            <ac:picMk id="8" creationId="{3AEF9031-E88E-DFE1-A86D-4CEC711CF4AC}"/>
          </ac:picMkLst>
        </pc:picChg>
        <pc:picChg chg="add mod">
          <ac:chgData name="Vlad-Costin Musat" userId="b297da41-d022-469d-99f3-b1c86ba895c8" providerId="ADAL" clId="{33B3E240-278E-4F59-B9A0-5BCBCF316C47}" dt="2023-06-20T11:38:35.982" v="2317" actId="1076"/>
          <ac:picMkLst>
            <pc:docMk/>
            <pc:sldMk cId="3651640085" sldId="582"/>
            <ac:picMk id="9" creationId="{45CDA528-3C76-8280-E895-FD5E579EFB8F}"/>
          </ac:picMkLst>
        </pc:picChg>
        <pc:picChg chg="add mod">
          <ac:chgData name="Vlad-Costin Musat" userId="b297da41-d022-469d-99f3-b1c86ba895c8" providerId="ADAL" clId="{33B3E240-278E-4F59-B9A0-5BCBCF316C47}" dt="2023-06-20T11:38:35.982" v="2317" actId="1076"/>
          <ac:picMkLst>
            <pc:docMk/>
            <pc:sldMk cId="3651640085" sldId="582"/>
            <ac:picMk id="10" creationId="{4FE8E887-4178-7A9C-AFFF-C1C25AE885F0}"/>
          </ac:picMkLst>
        </pc:picChg>
        <pc:cxnChg chg="add mod">
          <ac:chgData name="Vlad-Costin Musat" userId="b297da41-d022-469d-99f3-b1c86ba895c8" providerId="ADAL" clId="{33B3E240-278E-4F59-B9A0-5BCBCF316C47}" dt="2023-06-20T11:38:35.982" v="2317" actId="1076"/>
          <ac:cxnSpMkLst>
            <pc:docMk/>
            <pc:sldMk cId="3651640085" sldId="582"/>
            <ac:cxnSpMk id="22" creationId="{E61564E3-F141-8895-654C-CFBC4FB81008}"/>
          </ac:cxnSpMkLst>
        </pc:cxnChg>
        <pc:cxnChg chg="add mod">
          <ac:chgData name="Vlad-Costin Musat" userId="b297da41-d022-469d-99f3-b1c86ba895c8" providerId="ADAL" clId="{33B3E240-278E-4F59-B9A0-5BCBCF316C47}" dt="2023-06-20T11:38:35.982" v="2317" actId="1076"/>
          <ac:cxnSpMkLst>
            <pc:docMk/>
            <pc:sldMk cId="3651640085" sldId="582"/>
            <ac:cxnSpMk id="23" creationId="{20246367-455C-BF5E-C1A3-187495BDF308}"/>
          </ac:cxnSpMkLst>
        </pc:cxnChg>
      </pc:sldChg>
      <pc:sldChg chg="addSp delSp modSp new mod">
        <pc:chgData name="Vlad-Costin Musat" userId="b297da41-d022-469d-99f3-b1c86ba895c8" providerId="ADAL" clId="{33B3E240-278E-4F59-B9A0-5BCBCF316C47}" dt="2023-07-10T09:24:07.453" v="2882" actId="1076"/>
        <pc:sldMkLst>
          <pc:docMk/>
          <pc:sldMk cId="2750974379" sldId="583"/>
        </pc:sldMkLst>
        <pc:spChg chg="del">
          <ac:chgData name="Vlad-Costin Musat" userId="b297da41-d022-469d-99f3-b1c86ba895c8" providerId="ADAL" clId="{33B3E240-278E-4F59-B9A0-5BCBCF316C47}" dt="2023-07-10T09:24:04.676" v="2879"/>
          <ac:spMkLst>
            <pc:docMk/>
            <pc:sldMk cId="2750974379" sldId="583"/>
            <ac:spMk id="2" creationId="{9FE24BDC-56CF-A8E4-C8AC-771E50BFFBEC}"/>
          </ac:spMkLst>
        </pc:spChg>
        <pc:spChg chg="mod">
          <ac:chgData name="Vlad-Costin Musat" userId="b297da41-d022-469d-99f3-b1c86ba895c8" providerId="ADAL" clId="{33B3E240-278E-4F59-B9A0-5BCBCF316C47}" dt="2023-06-20T11:49:51.103" v="2566" actId="20577"/>
          <ac:spMkLst>
            <pc:docMk/>
            <pc:sldMk cId="2750974379" sldId="583"/>
            <ac:spMk id="3" creationId="{EC7D0580-967D-9BD9-AEB3-EE5A4B5DE691}"/>
          </ac:spMkLst>
        </pc:spChg>
        <pc:picChg chg="add mod">
          <ac:chgData name="Vlad-Costin Musat" userId="b297da41-d022-469d-99f3-b1c86ba895c8" providerId="ADAL" clId="{33B3E240-278E-4F59-B9A0-5BCBCF316C47}" dt="2023-07-10T09:24:07.453" v="2882" actId="1076"/>
          <ac:picMkLst>
            <pc:docMk/>
            <pc:sldMk cId="2750974379" sldId="583"/>
            <ac:picMk id="8" creationId="{DB60C37F-75E2-9055-6335-F925F67AE616}"/>
          </ac:picMkLst>
        </pc:picChg>
      </pc:sldChg>
      <pc:sldChg chg="addSp delSp modSp new mod">
        <pc:chgData name="Vlad-Costin Musat" userId="b297da41-d022-469d-99f3-b1c86ba895c8" providerId="ADAL" clId="{33B3E240-278E-4F59-B9A0-5BCBCF316C47}" dt="2023-07-10T09:35:03.862" v="3670" actId="20577"/>
        <pc:sldMkLst>
          <pc:docMk/>
          <pc:sldMk cId="1296649822" sldId="584"/>
        </pc:sldMkLst>
        <pc:spChg chg="add mod">
          <ac:chgData name="Vlad-Costin Musat" userId="b297da41-d022-469d-99f3-b1c86ba895c8" providerId="ADAL" clId="{33B3E240-278E-4F59-B9A0-5BCBCF316C47}" dt="2023-07-10T09:26:34.599" v="3023" actId="1076"/>
          <ac:spMkLst>
            <pc:docMk/>
            <pc:sldMk cId="1296649822" sldId="584"/>
            <ac:spMk id="2" creationId="{62D696CE-50F7-19E7-124A-230D2ABF01B2}"/>
          </ac:spMkLst>
        </pc:spChg>
        <pc:spChg chg="del">
          <ac:chgData name="Vlad-Costin Musat" userId="b297da41-d022-469d-99f3-b1c86ba895c8" providerId="ADAL" clId="{33B3E240-278E-4F59-B9A0-5BCBCF316C47}" dt="2023-07-06T08:35:23.104" v="2675"/>
          <ac:spMkLst>
            <pc:docMk/>
            <pc:sldMk cId="1296649822" sldId="584"/>
            <ac:spMk id="2" creationId="{C384CA11-B22B-B3B0-0F9E-48B3E8E548B9}"/>
          </ac:spMkLst>
        </pc:spChg>
        <pc:spChg chg="mod">
          <ac:chgData name="Vlad-Costin Musat" userId="b297da41-d022-469d-99f3-b1c86ba895c8" providerId="ADAL" clId="{33B3E240-278E-4F59-B9A0-5BCBCF316C47}" dt="2023-07-10T09:26:05.496" v="3012" actId="20577"/>
          <ac:spMkLst>
            <pc:docMk/>
            <pc:sldMk cId="1296649822" sldId="584"/>
            <ac:spMk id="3" creationId="{32C59E4B-77B6-89F0-6908-A7FB87BCA110}"/>
          </ac:spMkLst>
        </pc:spChg>
        <pc:spChg chg="add mod">
          <ac:chgData name="Vlad-Costin Musat" userId="b297da41-d022-469d-99f3-b1c86ba895c8" providerId="ADAL" clId="{33B3E240-278E-4F59-B9A0-5BCBCF316C47}" dt="2023-07-10T09:31:39.215" v="3244" actId="207"/>
          <ac:spMkLst>
            <pc:docMk/>
            <pc:sldMk cId="1296649822" sldId="584"/>
            <ac:spMk id="7" creationId="{DD0B7FCA-165D-6A2B-461D-4364E98CB6E8}"/>
          </ac:spMkLst>
        </pc:spChg>
        <pc:spChg chg="add mod">
          <ac:chgData name="Vlad-Costin Musat" userId="b297da41-d022-469d-99f3-b1c86ba895c8" providerId="ADAL" clId="{33B3E240-278E-4F59-B9A0-5BCBCF316C47}" dt="2023-07-10T09:33:35.287" v="3514" actId="1076"/>
          <ac:spMkLst>
            <pc:docMk/>
            <pc:sldMk cId="1296649822" sldId="584"/>
            <ac:spMk id="9" creationId="{688E3A6F-3DEB-ABFF-CF9F-E7091881AC5E}"/>
          </ac:spMkLst>
        </pc:spChg>
        <pc:spChg chg="add del">
          <ac:chgData name="Vlad-Costin Musat" userId="b297da41-d022-469d-99f3-b1c86ba895c8" providerId="ADAL" clId="{33B3E240-278E-4F59-B9A0-5BCBCF316C47}" dt="2023-07-10T09:30:51.534" v="3228"/>
          <ac:spMkLst>
            <pc:docMk/>
            <pc:sldMk cId="1296649822" sldId="584"/>
            <ac:spMk id="10" creationId="{70AFC68C-FBF1-0B63-00CF-5998A90FD586}"/>
          </ac:spMkLst>
        </pc:spChg>
        <pc:spChg chg="add del">
          <ac:chgData name="Vlad-Costin Musat" userId="b297da41-d022-469d-99f3-b1c86ba895c8" providerId="ADAL" clId="{33B3E240-278E-4F59-B9A0-5BCBCF316C47}" dt="2023-07-10T09:30:58.462" v="3230" actId="478"/>
          <ac:spMkLst>
            <pc:docMk/>
            <pc:sldMk cId="1296649822" sldId="584"/>
            <ac:spMk id="11" creationId="{DBEC4D2A-B99F-4C81-1A6A-F129A4577E8F}"/>
          </ac:spMkLst>
        </pc:spChg>
        <pc:spChg chg="add mod">
          <ac:chgData name="Vlad-Costin Musat" userId="b297da41-d022-469d-99f3-b1c86ba895c8" providerId="ADAL" clId="{33B3E240-278E-4F59-B9A0-5BCBCF316C47}" dt="2023-07-10T09:35:03.862" v="3670" actId="20577"/>
          <ac:spMkLst>
            <pc:docMk/>
            <pc:sldMk cId="1296649822" sldId="584"/>
            <ac:spMk id="12" creationId="{955F0E96-6D41-9359-0D3B-48C09A6FE85B}"/>
          </ac:spMkLst>
        </pc:spChg>
        <pc:picChg chg="add mod">
          <ac:chgData name="Vlad-Costin Musat" userId="b297da41-d022-469d-99f3-b1c86ba895c8" providerId="ADAL" clId="{33B3E240-278E-4F59-B9A0-5BCBCF316C47}" dt="2023-07-10T09:26:31.207" v="3022" actId="1076"/>
          <ac:picMkLst>
            <pc:docMk/>
            <pc:sldMk cId="1296649822" sldId="584"/>
            <ac:picMk id="8" creationId="{7B701ED3-BD14-AD0B-A52B-9B507DAD6465}"/>
          </ac:picMkLst>
        </pc:picChg>
      </pc:sldChg>
      <pc:sldChg chg="modSp add mod">
        <pc:chgData name="Vlad-Costin Musat" userId="b297da41-d022-469d-99f3-b1c86ba895c8" providerId="ADAL" clId="{33B3E240-278E-4F59-B9A0-5BCBCF316C47}" dt="2023-07-06T08:56:00.811" v="2797" actId="20577"/>
        <pc:sldMkLst>
          <pc:docMk/>
          <pc:sldMk cId="3074043612" sldId="585"/>
        </pc:sldMkLst>
        <pc:spChg chg="mod">
          <ac:chgData name="Vlad-Costin Musat" userId="b297da41-d022-469d-99f3-b1c86ba895c8" providerId="ADAL" clId="{33B3E240-278E-4F59-B9A0-5BCBCF316C47}" dt="2023-07-06T08:56:00.811" v="2797" actId="20577"/>
          <ac:spMkLst>
            <pc:docMk/>
            <pc:sldMk cId="3074043612" sldId="585"/>
            <ac:spMk id="3" creationId="{F109083D-8F23-0781-9976-949FC17EE3BC}"/>
          </ac:spMkLst>
        </pc:spChg>
      </pc:sldChg>
      <pc:sldChg chg="new del">
        <pc:chgData name="Vlad-Costin Musat" userId="b297da41-d022-469d-99f3-b1c86ba895c8" providerId="ADAL" clId="{33B3E240-278E-4F59-B9A0-5BCBCF316C47}" dt="2023-07-10T09:23:49.103" v="2878" actId="47"/>
        <pc:sldMkLst>
          <pc:docMk/>
          <pc:sldMk cId="3219017233" sldId="586"/>
        </pc:sldMkLst>
      </pc:sldChg>
    </pc:docChg>
  </pc:docChgLst>
  <pc:docChgLst>
    <pc:chgData name="Vlad-Costin Musat" userId="b297da41-d022-469d-99f3-b1c86ba895c8" providerId="ADAL" clId="{1565A217-92BC-4219-A0D2-7D143D35DA17}"/>
    <pc:docChg chg="undo custSel addSld delSld modSld sldOrd">
      <pc:chgData name="Vlad-Costin Musat" userId="b297da41-d022-469d-99f3-b1c86ba895c8" providerId="ADAL" clId="{1565A217-92BC-4219-A0D2-7D143D35DA17}" dt="2023-09-22T09:24:27.224" v="6157"/>
      <pc:docMkLst>
        <pc:docMk/>
      </pc:docMkLst>
      <pc:sldChg chg="modSp del mod">
        <pc:chgData name="Vlad-Costin Musat" userId="b297da41-d022-469d-99f3-b1c86ba895c8" providerId="ADAL" clId="{1565A217-92BC-4219-A0D2-7D143D35DA17}" dt="2023-09-20T14:59:36.919" v="3490" actId="47"/>
        <pc:sldMkLst>
          <pc:docMk/>
          <pc:sldMk cId="2713588662" sldId="548"/>
        </pc:sldMkLst>
        <pc:spChg chg="mod">
          <ac:chgData name="Vlad-Costin Musat" userId="b297da41-d022-469d-99f3-b1c86ba895c8" providerId="ADAL" clId="{1565A217-92BC-4219-A0D2-7D143D35DA17}" dt="2023-09-20T10:29:00.385" v="877" actId="20577"/>
          <ac:spMkLst>
            <pc:docMk/>
            <pc:sldMk cId="2713588662" sldId="548"/>
            <ac:spMk id="2" creationId="{B2C9C950-584A-627F-3B26-F2DBE4C36905}"/>
          </ac:spMkLst>
        </pc:spChg>
        <pc:spChg chg="mod">
          <ac:chgData name="Vlad-Costin Musat" userId="b297da41-d022-469d-99f3-b1c86ba895c8" providerId="ADAL" clId="{1565A217-92BC-4219-A0D2-7D143D35DA17}" dt="2023-09-20T14:24:25.315" v="2692" actId="20577"/>
          <ac:spMkLst>
            <pc:docMk/>
            <pc:sldMk cId="2713588662" sldId="548"/>
            <ac:spMk id="3" creationId="{C2CFA820-CD71-594F-4CAB-EBE053395219}"/>
          </ac:spMkLst>
        </pc:spChg>
      </pc:sldChg>
      <pc:sldChg chg="modSp mod ord">
        <pc:chgData name="Vlad-Costin Musat" userId="b297da41-d022-469d-99f3-b1c86ba895c8" providerId="ADAL" clId="{1565A217-92BC-4219-A0D2-7D143D35DA17}" dt="2023-09-22T09:24:27.224" v="6157"/>
        <pc:sldMkLst>
          <pc:docMk/>
          <pc:sldMk cId="806638749" sldId="554"/>
        </pc:sldMkLst>
        <pc:spChg chg="mod">
          <ac:chgData name="Vlad-Costin Musat" userId="b297da41-d022-469d-99f3-b1c86ba895c8" providerId="ADAL" clId="{1565A217-92BC-4219-A0D2-7D143D35DA17}" dt="2023-09-20T10:30:37.746" v="892" actId="20577"/>
          <ac:spMkLst>
            <pc:docMk/>
            <pc:sldMk cId="806638749" sldId="554"/>
            <ac:spMk id="3" creationId="{C2CFA820-CD71-594F-4CAB-EBE053395219}"/>
          </ac:spMkLst>
        </pc:spChg>
      </pc:sldChg>
      <pc:sldChg chg="addSp delSp modSp mod">
        <pc:chgData name="Vlad-Costin Musat" userId="b297da41-d022-469d-99f3-b1c86ba895c8" providerId="ADAL" clId="{1565A217-92BC-4219-A0D2-7D143D35DA17}" dt="2023-09-20T10:17:25.009" v="447" actId="20577"/>
        <pc:sldMkLst>
          <pc:docMk/>
          <pc:sldMk cId="3756050439" sldId="560"/>
        </pc:sldMkLst>
        <pc:spChg chg="mod">
          <ac:chgData name="Vlad-Costin Musat" userId="b297da41-d022-469d-99f3-b1c86ba895c8" providerId="ADAL" clId="{1565A217-92BC-4219-A0D2-7D143D35DA17}" dt="2023-09-20T10:16:34.157" v="423" actId="20577"/>
          <ac:spMkLst>
            <pc:docMk/>
            <pc:sldMk cId="3756050439" sldId="560"/>
            <ac:spMk id="21" creationId="{EB52EA7A-6F60-B1DF-7654-2A66649FD934}"/>
          </ac:spMkLst>
        </pc:spChg>
        <pc:spChg chg="mod">
          <ac:chgData name="Vlad-Costin Musat" userId="b297da41-d022-469d-99f3-b1c86ba895c8" providerId="ADAL" clId="{1565A217-92BC-4219-A0D2-7D143D35DA17}" dt="2023-09-20T10:16:47.887" v="434" actId="1076"/>
          <ac:spMkLst>
            <pc:docMk/>
            <pc:sldMk cId="3756050439" sldId="560"/>
            <ac:spMk id="22" creationId="{97779901-E2B9-A568-D435-8ED3B47490DD}"/>
          </ac:spMkLst>
        </pc:spChg>
        <pc:spChg chg="mod">
          <ac:chgData name="Vlad-Costin Musat" userId="b297da41-d022-469d-99f3-b1c86ba895c8" providerId="ADAL" clId="{1565A217-92BC-4219-A0D2-7D143D35DA17}" dt="2023-09-20T09:46:03.007" v="15" actId="14100"/>
          <ac:spMkLst>
            <pc:docMk/>
            <pc:sldMk cId="3756050439" sldId="560"/>
            <ac:spMk id="53" creationId="{9AC10338-1AE2-7AF8-89C6-B22B7CAB125E}"/>
          </ac:spMkLst>
        </pc:spChg>
        <pc:graphicFrameChg chg="modGraphic">
          <ac:chgData name="Vlad-Costin Musat" userId="b297da41-d022-469d-99f3-b1c86ba895c8" providerId="ADAL" clId="{1565A217-92BC-4219-A0D2-7D143D35DA17}" dt="2023-09-20T10:17:25.009" v="447" actId="20577"/>
          <ac:graphicFrameMkLst>
            <pc:docMk/>
            <pc:sldMk cId="3756050439" sldId="560"/>
            <ac:graphicFrameMk id="57" creationId="{102F205B-2A8E-5873-8F89-1F4444F6D26B}"/>
          </ac:graphicFrameMkLst>
        </pc:graphicFrameChg>
        <pc:cxnChg chg="mod">
          <ac:chgData name="Vlad-Costin Musat" userId="b297da41-d022-469d-99f3-b1c86ba895c8" providerId="ADAL" clId="{1565A217-92BC-4219-A0D2-7D143D35DA17}" dt="2023-09-20T09:44:31.547" v="2" actId="14100"/>
          <ac:cxnSpMkLst>
            <pc:docMk/>
            <pc:sldMk cId="3756050439" sldId="560"/>
            <ac:cxnSpMk id="24" creationId="{0908032A-0E32-4052-C471-2A9CCEBAF83D}"/>
          </ac:cxnSpMkLst>
        </pc:cxnChg>
        <pc:cxnChg chg="add mod">
          <ac:chgData name="Vlad-Costin Musat" userId="b297da41-d022-469d-99f3-b1c86ba895c8" providerId="ADAL" clId="{1565A217-92BC-4219-A0D2-7D143D35DA17}" dt="2023-09-20T09:44:41.767" v="5" actId="14100"/>
          <ac:cxnSpMkLst>
            <pc:docMk/>
            <pc:sldMk cId="3756050439" sldId="560"/>
            <ac:cxnSpMk id="26" creationId="{6A7256BD-25A9-E94A-4CD1-27B737C42061}"/>
          </ac:cxnSpMkLst>
        </pc:cxnChg>
        <pc:cxnChg chg="add mod">
          <ac:chgData name="Vlad-Costin Musat" userId="b297da41-d022-469d-99f3-b1c86ba895c8" providerId="ADAL" clId="{1565A217-92BC-4219-A0D2-7D143D35DA17}" dt="2023-09-20T09:45:49.383" v="13"/>
          <ac:cxnSpMkLst>
            <pc:docMk/>
            <pc:sldMk cId="3756050439" sldId="560"/>
            <ac:cxnSpMk id="34" creationId="{A800FFA0-7361-EB75-6B68-1CA614CAA0F0}"/>
          </ac:cxnSpMkLst>
        </pc:cxnChg>
        <pc:cxnChg chg="del mod">
          <ac:chgData name="Vlad-Costin Musat" userId="b297da41-d022-469d-99f3-b1c86ba895c8" providerId="ADAL" clId="{1565A217-92BC-4219-A0D2-7D143D35DA17}" dt="2023-09-20T09:44:26.031" v="1" actId="478"/>
          <ac:cxnSpMkLst>
            <pc:docMk/>
            <pc:sldMk cId="3756050439" sldId="560"/>
            <ac:cxnSpMk id="38" creationId="{A7E48F55-CD06-7391-D0A5-838E33B8CCA2}"/>
          </ac:cxnSpMkLst>
        </pc:cxnChg>
        <pc:cxnChg chg="mod">
          <ac:chgData name="Vlad-Costin Musat" userId="b297da41-d022-469d-99f3-b1c86ba895c8" providerId="ADAL" clId="{1565A217-92BC-4219-A0D2-7D143D35DA17}" dt="2023-09-20T09:45:57.278" v="14" actId="14100"/>
          <ac:cxnSpMkLst>
            <pc:docMk/>
            <pc:sldMk cId="3756050439" sldId="560"/>
            <ac:cxnSpMk id="41" creationId="{33ECC4D7-B5D5-B840-52F9-0998854C13BE}"/>
          </ac:cxnSpMkLst>
        </pc:cxnChg>
      </pc:sldChg>
      <pc:sldChg chg="addSp delSp modSp mod ord">
        <pc:chgData name="Vlad-Costin Musat" userId="b297da41-d022-469d-99f3-b1c86ba895c8" providerId="ADAL" clId="{1565A217-92BC-4219-A0D2-7D143D35DA17}" dt="2023-09-22T09:23:27.087" v="6151" actId="1037"/>
        <pc:sldMkLst>
          <pc:docMk/>
          <pc:sldMk cId="1613970173" sldId="561"/>
        </pc:sldMkLst>
        <pc:spChg chg="add del mod">
          <ac:chgData name="Vlad-Costin Musat" userId="b297da41-d022-469d-99f3-b1c86ba895c8" providerId="ADAL" clId="{1565A217-92BC-4219-A0D2-7D143D35DA17}" dt="2023-09-20T13:40:22.761" v="2641" actId="478"/>
          <ac:spMkLst>
            <pc:docMk/>
            <pc:sldMk cId="1613970173" sldId="561"/>
            <ac:spMk id="2" creationId="{7556949C-EEEA-702C-D368-D7C153E7AD0B}"/>
          </ac:spMkLst>
        </pc:spChg>
        <pc:spChg chg="add del mod">
          <ac:chgData name="Vlad-Costin Musat" userId="b297da41-d022-469d-99f3-b1c86ba895c8" providerId="ADAL" clId="{1565A217-92BC-4219-A0D2-7D143D35DA17}" dt="2023-09-20T13:40:29.371" v="2644" actId="478"/>
          <ac:spMkLst>
            <pc:docMk/>
            <pc:sldMk cId="1613970173" sldId="561"/>
            <ac:spMk id="7" creationId="{191E18CA-7AA0-932A-899C-E4732054173E}"/>
          </ac:spMkLst>
        </pc:spChg>
        <pc:spChg chg="add mod">
          <ac:chgData name="Vlad-Costin Musat" userId="b297da41-d022-469d-99f3-b1c86ba895c8" providerId="ADAL" clId="{1565A217-92BC-4219-A0D2-7D143D35DA17}" dt="2023-09-20T10:02:52.969" v="129" actId="1076"/>
          <ac:spMkLst>
            <pc:docMk/>
            <pc:sldMk cId="1613970173" sldId="561"/>
            <ac:spMk id="8" creationId="{A6B6B2CD-0EA4-24FE-B9E0-BA86267957E6}"/>
          </ac:spMkLst>
        </pc:spChg>
        <pc:spChg chg="add mod">
          <ac:chgData name="Vlad-Costin Musat" userId="b297da41-d022-469d-99f3-b1c86ba895c8" providerId="ADAL" clId="{1565A217-92BC-4219-A0D2-7D143D35DA17}" dt="2023-09-22T09:23:27.087" v="6151" actId="1037"/>
          <ac:spMkLst>
            <pc:docMk/>
            <pc:sldMk cId="1613970173" sldId="561"/>
            <ac:spMk id="9" creationId="{F997742E-AA0A-B03F-A781-11C71A40DCF0}"/>
          </ac:spMkLst>
        </pc:spChg>
        <pc:spChg chg="add mod">
          <ac:chgData name="Vlad-Costin Musat" userId="b297da41-d022-469d-99f3-b1c86ba895c8" providerId="ADAL" clId="{1565A217-92BC-4219-A0D2-7D143D35DA17}" dt="2023-09-20T13:41:25.333" v="2690" actId="14100"/>
          <ac:spMkLst>
            <pc:docMk/>
            <pc:sldMk cId="1613970173" sldId="561"/>
            <ac:spMk id="13" creationId="{6723EEA6-5629-B7A7-BCD2-CADF4DA6DE89}"/>
          </ac:spMkLst>
        </pc:spChg>
        <pc:graphicFrameChg chg="modGraphic">
          <ac:chgData name="Vlad-Costin Musat" userId="b297da41-d022-469d-99f3-b1c86ba895c8" providerId="ADAL" clId="{1565A217-92BC-4219-A0D2-7D143D35DA17}" dt="2023-09-21T15:20:40.788" v="6136" actId="20577"/>
          <ac:graphicFrameMkLst>
            <pc:docMk/>
            <pc:sldMk cId="1613970173" sldId="561"/>
            <ac:graphicFrameMk id="57" creationId="{102F205B-2A8E-5873-8F89-1F4444F6D26B}"/>
          </ac:graphicFrameMkLst>
        </pc:graphicFrameChg>
        <pc:picChg chg="add del mod">
          <ac:chgData name="Vlad-Costin Musat" userId="b297da41-d022-469d-99f3-b1c86ba895c8" providerId="ADAL" clId="{1565A217-92BC-4219-A0D2-7D143D35DA17}" dt="2023-09-22T09:23:08.468" v="6143" actId="21"/>
          <ac:picMkLst>
            <pc:docMk/>
            <pc:sldMk cId="1613970173" sldId="561"/>
            <ac:picMk id="7" creationId="{BC494E92-D3FF-EC59-2C51-906ACF2DFC71}"/>
          </ac:picMkLst>
        </pc:picChg>
        <pc:picChg chg="mod">
          <ac:chgData name="Vlad-Costin Musat" userId="b297da41-d022-469d-99f3-b1c86ba895c8" providerId="ADAL" clId="{1565A217-92BC-4219-A0D2-7D143D35DA17}" dt="2023-09-22T09:23:11.705" v="6144" actId="14826"/>
          <ac:picMkLst>
            <pc:docMk/>
            <pc:sldMk cId="1613970173" sldId="561"/>
            <ac:picMk id="17" creationId="{81A5F148-1A8F-6CE2-1714-DBE842E7AA6C}"/>
          </ac:picMkLst>
        </pc:picChg>
        <pc:picChg chg="mod">
          <ac:chgData name="Vlad-Costin Musat" userId="b297da41-d022-469d-99f3-b1c86ba895c8" providerId="ADAL" clId="{1565A217-92BC-4219-A0D2-7D143D35DA17}" dt="2023-09-20T10:00:47.929" v="58" actId="14100"/>
          <ac:picMkLst>
            <pc:docMk/>
            <pc:sldMk cId="1613970173" sldId="561"/>
            <ac:picMk id="20" creationId="{AF8F917C-430B-A4CE-AA48-CB5706DDBE12}"/>
          </ac:picMkLst>
        </pc:picChg>
        <pc:cxnChg chg="add mod">
          <ac:chgData name="Vlad-Costin Musat" userId="b297da41-d022-469d-99f3-b1c86ba895c8" providerId="ADAL" clId="{1565A217-92BC-4219-A0D2-7D143D35DA17}" dt="2023-09-21T15:21:59.981" v="6137" actId="1076"/>
          <ac:cxnSpMkLst>
            <pc:docMk/>
            <pc:sldMk cId="1613970173" sldId="561"/>
            <ac:cxnSpMk id="11" creationId="{7D85BCF5-1784-8365-5FC4-480D5944C31C}"/>
          </ac:cxnSpMkLst>
        </pc:cxnChg>
        <pc:cxnChg chg="add mod">
          <ac:chgData name="Vlad-Costin Musat" userId="b297da41-d022-469d-99f3-b1c86ba895c8" providerId="ADAL" clId="{1565A217-92BC-4219-A0D2-7D143D35DA17}" dt="2023-09-20T13:40:46.335" v="2647" actId="1036"/>
          <ac:cxnSpMkLst>
            <pc:docMk/>
            <pc:sldMk cId="1613970173" sldId="561"/>
            <ac:cxnSpMk id="12" creationId="{7DD5DA34-77ED-862C-BBFB-992BD4EFFC4D}"/>
          </ac:cxnSpMkLst>
        </pc:cxnChg>
        <pc:cxnChg chg="del">
          <ac:chgData name="Vlad-Costin Musat" userId="b297da41-d022-469d-99f3-b1c86ba895c8" providerId="ADAL" clId="{1565A217-92BC-4219-A0D2-7D143D35DA17}" dt="2023-09-20T09:59:18.424" v="22" actId="478"/>
          <ac:cxnSpMkLst>
            <pc:docMk/>
            <pc:sldMk cId="1613970173" sldId="561"/>
            <ac:cxnSpMk id="18" creationId="{4DB0585F-46CE-9A5E-4AB7-1EB2C38F853B}"/>
          </ac:cxnSpMkLst>
        </pc:cxnChg>
        <pc:cxnChg chg="del">
          <ac:chgData name="Vlad-Costin Musat" userId="b297da41-d022-469d-99f3-b1c86ba895c8" providerId="ADAL" clId="{1565A217-92BC-4219-A0D2-7D143D35DA17}" dt="2023-09-20T10:00:15.883" v="55" actId="478"/>
          <ac:cxnSpMkLst>
            <pc:docMk/>
            <pc:sldMk cId="1613970173" sldId="561"/>
            <ac:cxnSpMk id="19" creationId="{29379F61-6142-3CD1-08C2-EF5515552B9A}"/>
          </ac:cxnSpMkLst>
        </pc:cxnChg>
      </pc:sldChg>
      <pc:sldChg chg="addSp delSp modSp mod">
        <pc:chgData name="Vlad-Costin Musat" userId="b297da41-d022-469d-99f3-b1c86ba895c8" providerId="ADAL" clId="{1565A217-92BC-4219-A0D2-7D143D35DA17}" dt="2023-09-20T16:02:58.597" v="5441" actId="1076"/>
        <pc:sldMkLst>
          <pc:docMk/>
          <pc:sldMk cId="196518023" sldId="562"/>
        </pc:sldMkLst>
        <pc:spChg chg="mod">
          <ac:chgData name="Vlad-Costin Musat" userId="b297da41-d022-469d-99f3-b1c86ba895c8" providerId="ADAL" clId="{1565A217-92BC-4219-A0D2-7D143D35DA17}" dt="2023-09-20T15:00:55.144" v="3498" actId="20577"/>
          <ac:spMkLst>
            <pc:docMk/>
            <pc:sldMk cId="196518023" sldId="562"/>
            <ac:spMk id="2" creationId="{D1A07252-D4F0-0EB0-2923-B3564CE5023F}"/>
          </ac:spMkLst>
        </pc:spChg>
        <pc:picChg chg="del mod">
          <ac:chgData name="Vlad-Costin Musat" userId="b297da41-d022-469d-99f3-b1c86ba895c8" providerId="ADAL" clId="{1565A217-92BC-4219-A0D2-7D143D35DA17}" dt="2023-09-20T16:02:46.085" v="5438" actId="478"/>
          <ac:picMkLst>
            <pc:docMk/>
            <pc:sldMk cId="196518023" sldId="562"/>
            <ac:picMk id="8" creationId="{49544C05-D80C-5322-297F-0FAD87DDC125}"/>
          </ac:picMkLst>
        </pc:picChg>
        <pc:picChg chg="add del mod">
          <ac:chgData name="Vlad-Costin Musat" userId="b297da41-d022-469d-99f3-b1c86ba895c8" providerId="ADAL" clId="{1565A217-92BC-4219-A0D2-7D143D35DA17}" dt="2023-09-20T16:02:51.193" v="5440" actId="478"/>
          <ac:picMkLst>
            <pc:docMk/>
            <pc:sldMk cId="196518023" sldId="562"/>
            <ac:picMk id="9" creationId="{BBF7D414-89BE-708A-3BDE-6816A0E24245}"/>
          </ac:picMkLst>
        </pc:picChg>
        <pc:picChg chg="add mod">
          <ac:chgData name="Vlad-Costin Musat" userId="b297da41-d022-469d-99f3-b1c86ba895c8" providerId="ADAL" clId="{1565A217-92BC-4219-A0D2-7D143D35DA17}" dt="2023-09-20T16:02:58.597" v="5441" actId="1076"/>
          <ac:picMkLst>
            <pc:docMk/>
            <pc:sldMk cId="196518023" sldId="562"/>
            <ac:picMk id="11" creationId="{134DB160-BFBA-28BB-3531-61D32102F4DB}"/>
          </ac:picMkLst>
        </pc:picChg>
      </pc:sldChg>
      <pc:sldChg chg="del">
        <pc:chgData name="Vlad-Costin Musat" userId="b297da41-d022-469d-99f3-b1c86ba895c8" providerId="ADAL" clId="{1565A217-92BC-4219-A0D2-7D143D35DA17}" dt="2023-09-20T10:15:26.002" v="416" actId="47"/>
        <pc:sldMkLst>
          <pc:docMk/>
          <pc:sldMk cId="4213961537" sldId="590"/>
        </pc:sldMkLst>
      </pc:sldChg>
      <pc:sldChg chg="del">
        <pc:chgData name="Vlad-Costin Musat" userId="b297da41-d022-469d-99f3-b1c86ba895c8" providerId="ADAL" clId="{1565A217-92BC-4219-A0D2-7D143D35DA17}" dt="2023-09-20T11:30:05.594" v="1687" actId="47"/>
        <pc:sldMkLst>
          <pc:docMk/>
          <pc:sldMk cId="2133607077" sldId="591"/>
        </pc:sldMkLst>
      </pc:sldChg>
      <pc:sldChg chg="del">
        <pc:chgData name="Vlad-Costin Musat" userId="b297da41-d022-469d-99f3-b1c86ba895c8" providerId="ADAL" clId="{1565A217-92BC-4219-A0D2-7D143D35DA17}" dt="2023-09-20T11:30:14.559" v="1689" actId="47"/>
        <pc:sldMkLst>
          <pc:docMk/>
          <pc:sldMk cId="3028906090" sldId="592"/>
        </pc:sldMkLst>
      </pc:sldChg>
      <pc:sldChg chg="del">
        <pc:chgData name="Vlad-Costin Musat" userId="b297da41-d022-469d-99f3-b1c86ba895c8" providerId="ADAL" clId="{1565A217-92BC-4219-A0D2-7D143D35DA17}" dt="2023-09-20T11:30:09.638" v="1688" actId="47"/>
        <pc:sldMkLst>
          <pc:docMk/>
          <pc:sldMk cId="2459250717" sldId="595"/>
        </pc:sldMkLst>
      </pc:sldChg>
      <pc:sldChg chg="delSp del mod">
        <pc:chgData name="Vlad-Costin Musat" userId="b297da41-d022-469d-99f3-b1c86ba895c8" providerId="ADAL" clId="{1565A217-92BC-4219-A0D2-7D143D35DA17}" dt="2023-09-21T15:14:54.935" v="6122" actId="47"/>
        <pc:sldMkLst>
          <pc:docMk/>
          <pc:sldMk cId="2622017527" sldId="596"/>
        </pc:sldMkLst>
        <pc:spChg chg="del">
          <ac:chgData name="Vlad-Costin Musat" userId="b297da41-d022-469d-99f3-b1c86ba895c8" providerId="ADAL" clId="{1565A217-92BC-4219-A0D2-7D143D35DA17}" dt="2023-09-20T15:00:06.269" v="3493" actId="478"/>
          <ac:spMkLst>
            <pc:docMk/>
            <pc:sldMk cId="2622017527" sldId="596"/>
            <ac:spMk id="2" creationId="{B9893978-D933-454B-E95F-18BD62FC9944}"/>
          </ac:spMkLst>
        </pc:spChg>
      </pc:sldChg>
      <pc:sldChg chg="modSp mod">
        <pc:chgData name="Vlad-Costin Musat" userId="b297da41-d022-469d-99f3-b1c86ba895c8" providerId="ADAL" clId="{1565A217-92BC-4219-A0D2-7D143D35DA17}" dt="2023-09-20T10:44:31.753" v="1028" actId="20577"/>
        <pc:sldMkLst>
          <pc:docMk/>
          <pc:sldMk cId="3042236111" sldId="598"/>
        </pc:sldMkLst>
        <pc:spChg chg="mod">
          <ac:chgData name="Vlad-Costin Musat" userId="b297da41-d022-469d-99f3-b1c86ba895c8" providerId="ADAL" clId="{1565A217-92BC-4219-A0D2-7D143D35DA17}" dt="2023-09-20T10:44:31.753" v="1028" actId="20577"/>
          <ac:spMkLst>
            <pc:docMk/>
            <pc:sldMk cId="3042236111" sldId="598"/>
            <ac:spMk id="3" creationId="{696C40C9-B971-B058-AE20-1CD29477CD64}"/>
          </ac:spMkLst>
        </pc:spChg>
      </pc:sldChg>
      <pc:sldChg chg="ord">
        <pc:chgData name="Vlad-Costin Musat" userId="b297da41-d022-469d-99f3-b1c86ba895c8" providerId="ADAL" clId="{1565A217-92BC-4219-A0D2-7D143D35DA17}" dt="2023-09-20T14:59:58.333" v="3492"/>
        <pc:sldMkLst>
          <pc:docMk/>
          <pc:sldMk cId="2502562155" sldId="599"/>
        </pc:sldMkLst>
      </pc:sldChg>
      <pc:sldChg chg="modSp mod ord">
        <pc:chgData name="Vlad-Costin Musat" userId="b297da41-d022-469d-99f3-b1c86ba895c8" providerId="ADAL" clId="{1565A217-92BC-4219-A0D2-7D143D35DA17}" dt="2023-09-20T10:44:18.590" v="1003"/>
        <pc:sldMkLst>
          <pc:docMk/>
          <pc:sldMk cId="4223609570" sldId="601"/>
        </pc:sldMkLst>
        <pc:spChg chg="mod">
          <ac:chgData name="Vlad-Costin Musat" userId="b297da41-d022-469d-99f3-b1c86ba895c8" providerId="ADAL" clId="{1565A217-92BC-4219-A0D2-7D143D35DA17}" dt="2023-09-20T10:06:32.769" v="285" actId="20577"/>
          <ac:spMkLst>
            <pc:docMk/>
            <pc:sldMk cId="4223609570" sldId="601"/>
            <ac:spMk id="3" creationId="{77383A0C-4C10-44BD-A9D6-594F0A9FC9A9}"/>
          </ac:spMkLst>
        </pc:spChg>
      </pc:sldChg>
      <pc:sldChg chg="addSp delSp modSp del mod ord">
        <pc:chgData name="Vlad-Costin Musat" userId="b297da41-d022-469d-99f3-b1c86ba895c8" providerId="ADAL" clId="{1565A217-92BC-4219-A0D2-7D143D35DA17}" dt="2023-09-20T15:14:59.917" v="4421" actId="47"/>
        <pc:sldMkLst>
          <pc:docMk/>
          <pc:sldMk cId="3543963552" sldId="602"/>
        </pc:sldMkLst>
        <pc:spChg chg="mod">
          <ac:chgData name="Vlad-Costin Musat" userId="b297da41-d022-469d-99f3-b1c86ba895c8" providerId="ADAL" clId="{1565A217-92BC-4219-A0D2-7D143D35DA17}" dt="2023-09-20T12:39:12.067" v="2454" actId="20577"/>
          <ac:spMkLst>
            <pc:docMk/>
            <pc:sldMk cId="3543963552" sldId="602"/>
            <ac:spMk id="2" creationId="{1CA10A13-290E-B131-B27F-8D34C5CE4FA2}"/>
          </ac:spMkLst>
        </pc:spChg>
        <pc:spChg chg="mod">
          <ac:chgData name="Vlad-Costin Musat" userId="b297da41-d022-469d-99f3-b1c86ba895c8" providerId="ADAL" clId="{1565A217-92BC-4219-A0D2-7D143D35DA17}" dt="2023-09-20T15:01:28.630" v="3513" actId="20577"/>
          <ac:spMkLst>
            <pc:docMk/>
            <pc:sldMk cId="3543963552" sldId="602"/>
            <ac:spMk id="3" creationId="{EB41B5FA-635C-80F3-A790-1CE215E02416}"/>
          </ac:spMkLst>
        </pc:spChg>
        <pc:spChg chg="del">
          <ac:chgData name="Vlad-Costin Musat" userId="b297da41-d022-469d-99f3-b1c86ba895c8" providerId="ADAL" clId="{1565A217-92BC-4219-A0D2-7D143D35DA17}" dt="2023-09-20T10:50:43.246" v="1066" actId="478"/>
          <ac:spMkLst>
            <pc:docMk/>
            <pc:sldMk cId="3543963552" sldId="602"/>
            <ac:spMk id="15" creationId="{B8266B1A-8359-E496-9927-4B1E0509C344}"/>
          </ac:spMkLst>
        </pc:spChg>
        <pc:spChg chg="mod">
          <ac:chgData name="Vlad-Costin Musat" userId="b297da41-d022-469d-99f3-b1c86ba895c8" providerId="ADAL" clId="{1565A217-92BC-4219-A0D2-7D143D35DA17}" dt="2023-09-20T13:26:45.875" v="2621" actId="1076"/>
          <ac:spMkLst>
            <pc:docMk/>
            <pc:sldMk cId="3543963552" sldId="602"/>
            <ac:spMk id="16" creationId="{0591C221-59EA-E6DB-CC9D-642D9C0DC12D}"/>
          </ac:spMkLst>
        </pc:spChg>
        <pc:spChg chg="del mod">
          <ac:chgData name="Vlad-Costin Musat" userId="b297da41-d022-469d-99f3-b1c86ba895c8" providerId="ADAL" clId="{1565A217-92BC-4219-A0D2-7D143D35DA17}" dt="2023-09-20T12:50:37.748" v="2512" actId="478"/>
          <ac:spMkLst>
            <pc:docMk/>
            <pc:sldMk cId="3543963552" sldId="602"/>
            <ac:spMk id="17" creationId="{15D0917D-02A1-4362-4A2E-5CA322408C52}"/>
          </ac:spMkLst>
        </pc:spChg>
        <pc:spChg chg="add mod">
          <ac:chgData name="Vlad-Costin Musat" userId="b297da41-d022-469d-99f3-b1c86ba895c8" providerId="ADAL" clId="{1565A217-92BC-4219-A0D2-7D143D35DA17}" dt="2023-09-20T13:13:32.212" v="2539" actId="1076"/>
          <ac:spMkLst>
            <pc:docMk/>
            <pc:sldMk cId="3543963552" sldId="602"/>
            <ac:spMk id="18" creationId="{5256BE63-200B-DDFD-76E3-27A4819F067B}"/>
          </ac:spMkLst>
        </pc:spChg>
        <pc:picChg chg="mod modCrop">
          <ac:chgData name="Vlad-Costin Musat" userId="b297da41-d022-469d-99f3-b1c86ba895c8" providerId="ADAL" clId="{1565A217-92BC-4219-A0D2-7D143D35DA17}" dt="2023-09-20T13:26:37.006" v="2620" actId="1076"/>
          <ac:picMkLst>
            <pc:docMk/>
            <pc:sldMk cId="3543963552" sldId="602"/>
            <ac:picMk id="8" creationId="{D70285CC-A82F-4946-E244-40F8B7EAB7C3}"/>
          </ac:picMkLst>
        </pc:picChg>
        <pc:picChg chg="add del mod">
          <ac:chgData name="Vlad-Costin Musat" userId="b297da41-d022-469d-99f3-b1c86ba895c8" providerId="ADAL" clId="{1565A217-92BC-4219-A0D2-7D143D35DA17}" dt="2023-09-20T13:13:21.796" v="2537" actId="1076"/>
          <ac:picMkLst>
            <pc:docMk/>
            <pc:sldMk cId="3543963552" sldId="602"/>
            <ac:picMk id="9" creationId="{C316420F-405C-D698-3B90-D96CA517B3ED}"/>
          </ac:picMkLst>
        </pc:picChg>
        <pc:picChg chg="del">
          <ac:chgData name="Vlad-Costin Musat" userId="b297da41-d022-469d-99f3-b1c86ba895c8" providerId="ADAL" clId="{1565A217-92BC-4219-A0D2-7D143D35DA17}" dt="2023-09-20T10:50:37.212" v="1064" actId="478"/>
          <ac:picMkLst>
            <pc:docMk/>
            <pc:sldMk cId="3543963552" sldId="602"/>
            <ac:picMk id="10" creationId="{E4971A0E-3B1D-93C4-BB3F-B316DDE0B819}"/>
          </ac:picMkLst>
        </pc:picChg>
        <pc:picChg chg="del mod">
          <ac:chgData name="Vlad-Costin Musat" userId="b297da41-d022-469d-99f3-b1c86ba895c8" providerId="ADAL" clId="{1565A217-92BC-4219-A0D2-7D143D35DA17}" dt="2023-09-20T12:50:33.828" v="2511" actId="478"/>
          <ac:picMkLst>
            <pc:docMk/>
            <pc:sldMk cId="3543963552" sldId="602"/>
            <ac:picMk id="12" creationId="{B202A5C8-1F10-FD8F-D6A1-53A6A8133A0A}"/>
          </ac:picMkLst>
        </pc:picChg>
        <pc:picChg chg="add del mod">
          <ac:chgData name="Vlad-Costin Musat" userId="b297da41-d022-469d-99f3-b1c86ba895c8" providerId="ADAL" clId="{1565A217-92BC-4219-A0D2-7D143D35DA17}" dt="2023-09-20T13:11:44.232" v="2523" actId="478"/>
          <ac:picMkLst>
            <pc:docMk/>
            <pc:sldMk cId="3543963552" sldId="602"/>
            <ac:picMk id="13" creationId="{4BDB10BF-B363-730C-D955-597F99788EE5}"/>
          </ac:picMkLst>
        </pc:picChg>
        <pc:picChg chg="add del mod">
          <ac:chgData name="Vlad-Costin Musat" userId="b297da41-d022-469d-99f3-b1c86ba895c8" providerId="ADAL" clId="{1565A217-92BC-4219-A0D2-7D143D35DA17}" dt="2023-09-20T13:13:13.045" v="2534" actId="21"/>
          <ac:picMkLst>
            <pc:docMk/>
            <pc:sldMk cId="3543963552" sldId="602"/>
            <ac:picMk id="20" creationId="{8B283510-2B30-5478-853B-535007D96F0D}"/>
          </ac:picMkLst>
        </pc:picChg>
        <pc:picChg chg="add del mod">
          <ac:chgData name="Vlad-Costin Musat" userId="b297da41-d022-469d-99f3-b1c86ba895c8" providerId="ADAL" clId="{1565A217-92BC-4219-A0D2-7D143D35DA17}" dt="2023-09-20T15:01:37.165" v="3515"/>
          <ac:picMkLst>
            <pc:docMk/>
            <pc:sldMk cId="3543963552" sldId="602"/>
            <ac:picMk id="21" creationId="{7FB997E1-B307-FFCD-A35F-B534BAF2DF99}"/>
          </ac:picMkLst>
        </pc:picChg>
      </pc:sldChg>
      <pc:sldChg chg="addSp modSp mod">
        <pc:chgData name="Vlad-Costin Musat" userId="b297da41-d022-469d-99f3-b1c86ba895c8" providerId="ADAL" clId="{1565A217-92BC-4219-A0D2-7D143D35DA17}" dt="2023-09-20T13:39:33.666" v="2637" actId="1076"/>
        <pc:sldMkLst>
          <pc:docMk/>
          <pc:sldMk cId="2959721745" sldId="603"/>
        </pc:sldMkLst>
        <pc:spChg chg="mod">
          <ac:chgData name="Vlad-Costin Musat" userId="b297da41-d022-469d-99f3-b1c86ba895c8" providerId="ADAL" clId="{1565A217-92BC-4219-A0D2-7D143D35DA17}" dt="2023-09-20T10:05:19.899" v="194" actId="20577"/>
          <ac:spMkLst>
            <pc:docMk/>
            <pc:sldMk cId="2959721745" sldId="603"/>
            <ac:spMk id="2" creationId="{779BA37B-C8A1-EF17-E09E-5E6358652AD7}"/>
          </ac:spMkLst>
        </pc:spChg>
        <pc:picChg chg="add mod">
          <ac:chgData name="Vlad-Costin Musat" userId="b297da41-d022-469d-99f3-b1c86ba895c8" providerId="ADAL" clId="{1565A217-92BC-4219-A0D2-7D143D35DA17}" dt="2023-09-20T13:39:33.666" v="2637" actId="1076"/>
          <ac:picMkLst>
            <pc:docMk/>
            <pc:sldMk cId="2959721745" sldId="603"/>
            <ac:picMk id="8" creationId="{410F0D42-6242-E21E-79DB-D12A32CFB4ED}"/>
          </ac:picMkLst>
        </pc:picChg>
      </pc:sldChg>
      <pc:sldChg chg="modSp mod ord">
        <pc:chgData name="Vlad-Costin Musat" userId="b297da41-d022-469d-99f3-b1c86ba895c8" providerId="ADAL" clId="{1565A217-92BC-4219-A0D2-7D143D35DA17}" dt="2023-09-20T15:15:26.402" v="4424"/>
        <pc:sldMkLst>
          <pc:docMk/>
          <pc:sldMk cId="1556319565" sldId="604"/>
        </pc:sldMkLst>
        <pc:spChg chg="mod">
          <ac:chgData name="Vlad-Costin Musat" userId="b297da41-d022-469d-99f3-b1c86ba895c8" providerId="ADAL" clId="{1565A217-92BC-4219-A0D2-7D143D35DA17}" dt="2023-09-20T11:19:39.365" v="1104" actId="20577"/>
          <ac:spMkLst>
            <pc:docMk/>
            <pc:sldMk cId="1556319565" sldId="604"/>
            <ac:spMk id="7" creationId="{BCBA92F3-04AD-06CC-ADA5-26D72D7E442D}"/>
          </ac:spMkLst>
        </pc:spChg>
      </pc:sldChg>
      <pc:sldChg chg="ord">
        <pc:chgData name="Vlad-Costin Musat" userId="b297da41-d022-469d-99f3-b1c86ba895c8" providerId="ADAL" clId="{1565A217-92BC-4219-A0D2-7D143D35DA17}" dt="2023-09-20T10:06:52.785" v="287"/>
        <pc:sldMkLst>
          <pc:docMk/>
          <pc:sldMk cId="815664163" sldId="605"/>
        </pc:sldMkLst>
      </pc:sldChg>
      <pc:sldChg chg="addSp delSp modSp add mod">
        <pc:chgData name="Vlad-Costin Musat" userId="b297da41-d022-469d-99f3-b1c86ba895c8" providerId="ADAL" clId="{1565A217-92BC-4219-A0D2-7D143D35DA17}" dt="2023-09-20T11:30:35.238" v="1691" actId="14100"/>
        <pc:sldMkLst>
          <pc:docMk/>
          <pc:sldMk cId="832754539" sldId="606"/>
        </pc:sldMkLst>
        <pc:spChg chg="del">
          <ac:chgData name="Vlad-Costin Musat" userId="b297da41-d022-469d-99f3-b1c86ba895c8" providerId="ADAL" clId="{1565A217-92BC-4219-A0D2-7D143D35DA17}" dt="2023-09-20T10:07:08.320" v="289" actId="478"/>
          <ac:spMkLst>
            <pc:docMk/>
            <pc:sldMk cId="832754539" sldId="606"/>
            <ac:spMk id="2" creationId="{B9893978-D933-454B-E95F-18BD62FC9944}"/>
          </ac:spMkLst>
        </pc:spChg>
        <pc:spChg chg="add mod">
          <ac:chgData name="Vlad-Costin Musat" userId="b297da41-d022-469d-99f3-b1c86ba895c8" providerId="ADAL" clId="{1565A217-92BC-4219-A0D2-7D143D35DA17}" dt="2023-09-20T11:30:35.238" v="1691" actId="14100"/>
          <ac:spMkLst>
            <pc:docMk/>
            <pc:sldMk cId="832754539" sldId="606"/>
            <ac:spMk id="13" creationId="{914A1018-3292-647F-4192-61D86592F9D8}"/>
          </ac:spMkLst>
        </pc:spChg>
        <pc:picChg chg="mod">
          <ac:chgData name="Vlad-Costin Musat" userId="b297da41-d022-469d-99f3-b1c86ba895c8" providerId="ADAL" clId="{1565A217-92BC-4219-A0D2-7D143D35DA17}" dt="2023-09-20T10:08:20.244" v="292" actId="14826"/>
          <ac:picMkLst>
            <pc:docMk/>
            <pc:sldMk cId="832754539" sldId="606"/>
            <ac:picMk id="8" creationId="{68874E59-04FE-84B9-F6C0-BCCFFB502AB8}"/>
          </ac:picMkLst>
        </pc:picChg>
        <pc:picChg chg="add del mod">
          <ac:chgData name="Vlad-Costin Musat" userId="b297da41-d022-469d-99f3-b1c86ba895c8" providerId="ADAL" clId="{1565A217-92BC-4219-A0D2-7D143D35DA17}" dt="2023-09-20T10:08:17.195" v="291" actId="21"/>
          <ac:picMkLst>
            <pc:docMk/>
            <pc:sldMk cId="832754539" sldId="606"/>
            <ac:picMk id="9" creationId="{B86AB3F5-4BA1-ED62-6CB7-E8EE69EB465C}"/>
          </ac:picMkLst>
        </pc:picChg>
        <pc:picChg chg="mod">
          <ac:chgData name="Vlad-Costin Musat" userId="b297da41-d022-469d-99f3-b1c86ba895c8" providerId="ADAL" clId="{1565A217-92BC-4219-A0D2-7D143D35DA17}" dt="2023-09-20T10:08:49.916" v="295" actId="14826"/>
          <ac:picMkLst>
            <pc:docMk/>
            <pc:sldMk cId="832754539" sldId="606"/>
            <ac:picMk id="10" creationId="{02EAEEAF-CE18-1116-FD38-BC777B759243}"/>
          </ac:picMkLst>
        </pc:picChg>
        <pc:picChg chg="add del mod">
          <ac:chgData name="Vlad-Costin Musat" userId="b297da41-d022-469d-99f3-b1c86ba895c8" providerId="ADAL" clId="{1565A217-92BC-4219-A0D2-7D143D35DA17}" dt="2023-09-20T10:08:46.149" v="294" actId="21"/>
          <ac:picMkLst>
            <pc:docMk/>
            <pc:sldMk cId="832754539" sldId="606"/>
            <ac:picMk id="12" creationId="{7ED7AD27-2D7D-1995-E65A-07760A15F7B8}"/>
          </ac:picMkLst>
        </pc:picChg>
      </pc:sldChg>
      <pc:sldChg chg="add">
        <pc:chgData name="Vlad-Costin Musat" userId="b297da41-d022-469d-99f3-b1c86ba895c8" providerId="ADAL" clId="{1565A217-92BC-4219-A0D2-7D143D35DA17}" dt="2023-09-20T10:15:24.253" v="415"/>
        <pc:sldMkLst>
          <pc:docMk/>
          <pc:sldMk cId="1508319792" sldId="607"/>
        </pc:sldMkLst>
      </pc:sldChg>
      <pc:sldChg chg="delSp modSp add del mod">
        <pc:chgData name="Vlad-Costin Musat" userId="b297da41-d022-469d-99f3-b1c86ba895c8" providerId="ADAL" clId="{1565A217-92BC-4219-A0D2-7D143D35DA17}" dt="2023-09-20T15:35:18.944" v="4886" actId="47"/>
        <pc:sldMkLst>
          <pc:docMk/>
          <pc:sldMk cId="2963137760" sldId="608"/>
        </pc:sldMkLst>
        <pc:spChg chg="mod">
          <ac:chgData name="Vlad-Costin Musat" userId="b297da41-d022-469d-99f3-b1c86ba895c8" providerId="ADAL" clId="{1565A217-92BC-4219-A0D2-7D143D35DA17}" dt="2023-09-20T12:49:32.284" v="2464"/>
          <ac:spMkLst>
            <pc:docMk/>
            <pc:sldMk cId="2963137760" sldId="608"/>
            <ac:spMk id="2" creationId="{1CA10A13-290E-B131-B27F-8D34C5CE4FA2}"/>
          </ac:spMkLst>
        </pc:spChg>
        <pc:spChg chg="mod">
          <ac:chgData name="Vlad-Costin Musat" userId="b297da41-d022-469d-99f3-b1c86ba895c8" providerId="ADAL" clId="{1565A217-92BC-4219-A0D2-7D143D35DA17}" dt="2023-09-20T12:50:17.444" v="2509" actId="20577"/>
          <ac:spMkLst>
            <pc:docMk/>
            <pc:sldMk cId="2963137760" sldId="608"/>
            <ac:spMk id="3" creationId="{EB41B5FA-635C-80F3-A790-1CE215E02416}"/>
          </ac:spMkLst>
        </pc:spChg>
        <pc:spChg chg="del">
          <ac:chgData name="Vlad-Costin Musat" userId="b297da41-d022-469d-99f3-b1c86ba895c8" providerId="ADAL" clId="{1565A217-92BC-4219-A0D2-7D143D35DA17}" dt="2023-09-20T12:49:57.887" v="2476" actId="478"/>
          <ac:spMkLst>
            <pc:docMk/>
            <pc:sldMk cId="2963137760" sldId="608"/>
            <ac:spMk id="16" creationId="{0591C221-59EA-E6DB-CC9D-642D9C0DC12D}"/>
          </ac:spMkLst>
        </pc:spChg>
        <pc:spChg chg="mod">
          <ac:chgData name="Vlad-Costin Musat" userId="b297da41-d022-469d-99f3-b1c86ba895c8" providerId="ADAL" clId="{1565A217-92BC-4219-A0D2-7D143D35DA17}" dt="2023-09-20T12:50:08.866" v="2477" actId="1076"/>
          <ac:spMkLst>
            <pc:docMk/>
            <pc:sldMk cId="2963137760" sldId="608"/>
            <ac:spMk id="17" creationId="{15D0917D-02A1-4362-4A2E-5CA322408C52}"/>
          </ac:spMkLst>
        </pc:spChg>
        <pc:picChg chg="del">
          <ac:chgData name="Vlad-Costin Musat" userId="b297da41-d022-469d-99f3-b1c86ba895c8" providerId="ADAL" clId="{1565A217-92BC-4219-A0D2-7D143D35DA17}" dt="2023-09-20T12:49:56.156" v="2475" actId="478"/>
          <ac:picMkLst>
            <pc:docMk/>
            <pc:sldMk cId="2963137760" sldId="608"/>
            <ac:picMk id="10" creationId="{E4971A0E-3B1D-93C4-BB3F-B316DDE0B819}"/>
          </ac:picMkLst>
        </pc:picChg>
        <pc:picChg chg="mod">
          <ac:chgData name="Vlad-Costin Musat" userId="b297da41-d022-469d-99f3-b1c86ba895c8" providerId="ADAL" clId="{1565A217-92BC-4219-A0D2-7D143D35DA17}" dt="2023-09-20T12:50:08.866" v="2477" actId="1076"/>
          <ac:picMkLst>
            <pc:docMk/>
            <pc:sldMk cId="2963137760" sldId="608"/>
            <ac:picMk id="12" creationId="{B202A5C8-1F10-FD8F-D6A1-53A6A8133A0A}"/>
          </ac:picMkLst>
        </pc:picChg>
      </pc:sldChg>
      <pc:sldChg chg="addSp modSp new mod ord">
        <pc:chgData name="Vlad-Costin Musat" userId="b297da41-d022-469d-99f3-b1c86ba895c8" providerId="ADAL" clId="{1565A217-92BC-4219-A0D2-7D143D35DA17}" dt="2023-09-20T11:29:43.812" v="1686"/>
        <pc:sldMkLst>
          <pc:docMk/>
          <pc:sldMk cId="1342119529" sldId="609"/>
        </pc:sldMkLst>
        <pc:spChg chg="mod">
          <ac:chgData name="Vlad-Costin Musat" userId="b297da41-d022-469d-99f3-b1c86ba895c8" providerId="ADAL" clId="{1565A217-92BC-4219-A0D2-7D143D35DA17}" dt="2023-09-20T11:26:28.403" v="1499" actId="14100"/>
          <ac:spMkLst>
            <pc:docMk/>
            <pc:sldMk cId="1342119529" sldId="609"/>
            <ac:spMk id="2" creationId="{12ADF48F-3AA4-5794-D984-A6F7769E07C2}"/>
          </ac:spMkLst>
        </pc:spChg>
        <pc:spChg chg="mod">
          <ac:chgData name="Vlad-Costin Musat" userId="b297da41-d022-469d-99f3-b1c86ba895c8" providerId="ADAL" clId="{1565A217-92BC-4219-A0D2-7D143D35DA17}" dt="2023-09-20T11:23:19.583" v="1126" actId="20577"/>
          <ac:spMkLst>
            <pc:docMk/>
            <pc:sldMk cId="1342119529" sldId="609"/>
            <ac:spMk id="3" creationId="{697CE98B-521C-2113-C027-AC67DEE2B2B0}"/>
          </ac:spMkLst>
        </pc:spChg>
        <pc:graphicFrameChg chg="add mod modGraphic">
          <ac:chgData name="Vlad-Costin Musat" userId="b297da41-d022-469d-99f3-b1c86ba895c8" providerId="ADAL" clId="{1565A217-92BC-4219-A0D2-7D143D35DA17}" dt="2023-09-20T11:29:34.269" v="1684" actId="1076"/>
          <ac:graphicFrameMkLst>
            <pc:docMk/>
            <pc:sldMk cId="1342119529" sldId="609"/>
            <ac:graphicFrameMk id="9" creationId="{50FCBA28-C608-A541-2FEE-A1402BF261E7}"/>
          </ac:graphicFrameMkLst>
        </pc:graphicFrameChg>
        <pc:picChg chg="add mod">
          <ac:chgData name="Vlad-Costin Musat" userId="b297da41-d022-469d-99f3-b1c86ba895c8" providerId="ADAL" clId="{1565A217-92BC-4219-A0D2-7D143D35DA17}" dt="2023-09-20T11:26:31.638" v="1500" actId="1076"/>
          <ac:picMkLst>
            <pc:docMk/>
            <pc:sldMk cId="1342119529" sldId="609"/>
            <ac:picMk id="8" creationId="{9147332B-177C-A03B-F864-6167F28ACE08}"/>
          </ac:picMkLst>
        </pc:picChg>
      </pc:sldChg>
      <pc:sldChg chg="modSp new mod">
        <pc:chgData name="Vlad-Costin Musat" userId="b297da41-d022-469d-99f3-b1c86ba895c8" providerId="ADAL" clId="{1565A217-92BC-4219-A0D2-7D143D35DA17}" dt="2023-09-20T12:37:57.066" v="2433" actId="403"/>
        <pc:sldMkLst>
          <pc:docMk/>
          <pc:sldMk cId="1962438495" sldId="610"/>
        </pc:sldMkLst>
        <pc:spChg chg="mod">
          <ac:chgData name="Vlad-Costin Musat" userId="b297da41-d022-469d-99f3-b1c86ba895c8" providerId="ADAL" clId="{1565A217-92BC-4219-A0D2-7D143D35DA17}" dt="2023-09-20T12:37:57.066" v="2433" actId="403"/>
          <ac:spMkLst>
            <pc:docMk/>
            <pc:sldMk cId="1962438495" sldId="610"/>
            <ac:spMk id="2" creationId="{05517575-37FF-86D3-1EBA-65ACE50BE541}"/>
          </ac:spMkLst>
        </pc:spChg>
        <pc:spChg chg="mod">
          <ac:chgData name="Vlad-Costin Musat" userId="b297da41-d022-469d-99f3-b1c86ba895c8" providerId="ADAL" clId="{1565A217-92BC-4219-A0D2-7D143D35DA17}" dt="2023-09-20T12:33:18.770" v="1734" actId="20577"/>
          <ac:spMkLst>
            <pc:docMk/>
            <pc:sldMk cId="1962438495" sldId="610"/>
            <ac:spMk id="3" creationId="{19D8F73B-5926-7E62-A958-F210B2B05F93}"/>
          </ac:spMkLst>
        </pc:spChg>
      </pc:sldChg>
      <pc:sldChg chg="addSp delSp modSp new mod">
        <pc:chgData name="Vlad-Costin Musat" userId="b297da41-d022-469d-99f3-b1c86ba895c8" providerId="ADAL" clId="{1565A217-92BC-4219-A0D2-7D143D35DA17}" dt="2023-09-20T13:27:12.941" v="2634" actId="20577"/>
        <pc:sldMkLst>
          <pc:docMk/>
          <pc:sldMk cId="1520937034" sldId="611"/>
        </pc:sldMkLst>
        <pc:spChg chg="del">
          <ac:chgData name="Vlad-Costin Musat" userId="b297da41-d022-469d-99f3-b1c86ba895c8" providerId="ADAL" clId="{1565A217-92BC-4219-A0D2-7D143D35DA17}" dt="2023-09-20T13:22:54.953" v="2587" actId="478"/>
          <ac:spMkLst>
            <pc:docMk/>
            <pc:sldMk cId="1520937034" sldId="611"/>
            <ac:spMk id="2" creationId="{B039609B-3F8E-0A1C-9CE5-8D212D9A61FB}"/>
          </ac:spMkLst>
        </pc:spChg>
        <pc:spChg chg="mod">
          <ac:chgData name="Vlad-Costin Musat" userId="b297da41-d022-469d-99f3-b1c86ba895c8" providerId="ADAL" clId="{1565A217-92BC-4219-A0D2-7D143D35DA17}" dt="2023-09-20T13:27:12.941" v="2634" actId="20577"/>
          <ac:spMkLst>
            <pc:docMk/>
            <pc:sldMk cId="1520937034" sldId="611"/>
            <ac:spMk id="3" creationId="{01F6D527-7D40-AD09-9599-606007825B4E}"/>
          </ac:spMkLst>
        </pc:spChg>
        <pc:picChg chg="add mod">
          <ac:chgData name="Vlad-Costin Musat" userId="b297da41-d022-469d-99f3-b1c86ba895c8" providerId="ADAL" clId="{1565A217-92BC-4219-A0D2-7D143D35DA17}" dt="2023-09-20T13:24:51.554" v="2609" actId="14100"/>
          <ac:picMkLst>
            <pc:docMk/>
            <pc:sldMk cId="1520937034" sldId="611"/>
            <ac:picMk id="8" creationId="{567B49D0-0C76-CA69-9A4C-17DC6684E1B9}"/>
          </ac:picMkLst>
        </pc:picChg>
        <pc:picChg chg="add mod">
          <ac:chgData name="Vlad-Costin Musat" userId="b297da41-d022-469d-99f3-b1c86ba895c8" providerId="ADAL" clId="{1565A217-92BC-4219-A0D2-7D143D35DA17}" dt="2023-09-20T13:24:59.115" v="2611" actId="1076"/>
          <ac:picMkLst>
            <pc:docMk/>
            <pc:sldMk cId="1520937034" sldId="611"/>
            <ac:picMk id="10" creationId="{DF3030BF-7414-B0BB-983E-CDACAAEDF4F2}"/>
          </ac:picMkLst>
        </pc:picChg>
        <pc:picChg chg="add mod">
          <ac:chgData name="Vlad-Costin Musat" userId="b297da41-d022-469d-99f3-b1c86ba895c8" providerId="ADAL" clId="{1565A217-92BC-4219-A0D2-7D143D35DA17}" dt="2023-09-20T13:25:07.405" v="2612" actId="14100"/>
          <ac:picMkLst>
            <pc:docMk/>
            <pc:sldMk cId="1520937034" sldId="611"/>
            <ac:picMk id="12" creationId="{1F8B7290-5C8B-6BA6-0E0E-165A6DF41C7D}"/>
          </ac:picMkLst>
        </pc:picChg>
        <pc:picChg chg="add mod">
          <ac:chgData name="Vlad-Costin Musat" userId="b297da41-d022-469d-99f3-b1c86ba895c8" providerId="ADAL" clId="{1565A217-92BC-4219-A0D2-7D143D35DA17}" dt="2023-09-20T13:26:55.066" v="2623" actId="1076"/>
          <ac:picMkLst>
            <pc:docMk/>
            <pc:sldMk cId="1520937034" sldId="611"/>
            <ac:picMk id="13" creationId="{0BF48994-A983-89B7-D8DF-7D3BC8B4B358}"/>
          </ac:picMkLst>
        </pc:picChg>
      </pc:sldChg>
      <pc:sldChg chg="add del">
        <pc:chgData name="Vlad-Costin Musat" userId="b297da41-d022-469d-99f3-b1c86ba895c8" providerId="ADAL" clId="{1565A217-92BC-4219-A0D2-7D143D35DA17}" dt="2023-09-20T14:24:54.755" v="2694" actId="47"/>
        <pc:sldMkLst>
          <pc:docMk/>
          <pc:sldMk cId="1552439353" sldId="612"/>
        </pc:sldMkLst>
      </pc:sldChg>
      <pc:sldChg chg="addSp modSp new mod">
        <pc:chgData name="Vlad-Costin Musat" userId="b297da41-d022-469d-99f3-b1c86ba895c8" providerId="ADAL" clId="{1565A217-92BC-4219-A0D2-7D143D35DA17}" dt="2023-09-20T15:01:21.083" v="3511" actId="20577"/>
        <pc:sldMkLst>
          <pc:docMk/>
          <pc:sldMk cId="2924410632" sldId="612"/>
        </pc:sldMkLst>
        <pc:spChg chg="mod">
          <ac:chgData name="Vlad-Costin Musat" userId="b297da41-d022-469d-99f3-b1c86ba895c8" providerId="ADAL" clId="{1565A217-92BC-4219-A0D2-7D143D35DA17}" dt="2023-09-20T15:01:21.083" v="3511" actId="20577"/>
          <ac:spMkLst>
            <pc:docMk/>
            <pc:sldMk cId="2924410632" sldId="612"/>
            <ac:spMk id="2" creationId="{5236FC1D-B44D-4A2D-83B6-D5723C73F146}"/>
          </ac:spMkLst>
        </pc:spChg>
        <pc:spChg chg="mod">
          <ac:chgData name="Vlad-Costin Musat" userId="b297da41-d022-469d-99f3-b1c86ba895c8" providerId="ADAL" clId="{1565A217-92BC-4219-A0D2-7D143D35DA17}" dt="2023-09-20T14:39:09.874" v="3216" actId="20577"/>
          <ac:spMkLst>
            <pc:docMk/>
            <pc:sldMk cId="2924410632" sldId="612"/>
            <ac:spMk id="3" creationId="{FCA495D9-DF14-98B7-C44A-4AF7E6CB61F2}"/>
          </ac:spMkLst>
        </pc:spChg>
        <pc:spChg chg="mod">
          <ac:chgData name="Vlad-Costin Musat" userId="b297da41-d022-469d-99f3-b1c86ba895c8" providerId="ADAL" clId="{1565A217-92BC-4219-A0D2-7D143D35DA17}" dt="2023-09-20T14:41:16.539" v="3488" actId="20577"/>
          <ac:spMkLst>
            <pc:docMk/>
            <pc:sldMk cId="2924410632" sldId="612"/>
            <ac:spMk id="4" creationId="{1D6D724D-2E3F-8FA5-E24C-276FE475A204}"/>
          </ac:spMkLst>
        </pc:spChg>
        <pc:picChg chg="add mod">
          <ac:chgData name="Vlad-Costin Musat" userId="b297da41-d022-469d-99f3-b1c86ba895c8" providerId="ADAL" clId="{1565A217-92BC-4219-A0D2-7D143D35DA17}" dt="2023-09-20T14:41:34.575" v="3489" actId="1076"/>
          <ac:picMkLst>
            <pc:docMk/>
            <pc:sldMk cId="2924410632" sldId="612"/>
            <ac:picMk id="8" creationId="{B671D5B6-2F65-2C42-A13B-4CAB2DBBFDF3}"/>
          </ac:picMkLst>
        </pc:picChg>
        <pc:picChg chg="add mod">
          <ac:chgData name="Vlad-Costin Musat" userId="b297da41-d022-469d-99f3-b1c86ba895c8" providerId="ADAL" clId="{1565A217-92BC-4219-A0D2-7D143D35DA17}" dt="2023-09-20T14:41:34.575" v="3489" actId="1076"/>
          <ac:picMkLst>
            <pc:docMk/>
            <pc:sldMk cId="2924410632" sldId="612"/>
            <ac:picMk id="9" creationId="{D11825F5-C5D4-CB0B-18CF-F54D4BA27AA0}"/>
          </ac:picMkLst>
        </pc:picChg>
      </pc:sldChg>
      <pc:sldChg chg="add del">
        <pc:chgData name="Vlad-Costin Musat" userId="b297da41-d022-469d-99f3-b1c86ba895c8" providerId="ADAL" clId="{1565A217-92BC-4219-A0D2-7D143D35DA17}" dt="2023-09-20T15:14:02.830" v="4407" actId="47"/>
        <pc:sldMkLst>
          <pc:docMk/>
          <pc:sldMk cId="2415056937" sldId="613"/>
        </pc:sldMkLst>
      </pc:sldChg>
      <pc:sldChg chg="addSp modSp new mod">
        <pc:chgData name="Vlad-Costin Musat" userId="b297da41-d022-469d-99f3-b1c86ba895c8" providerId="ADAL" clId="{1565A217-92BC-4219-A0D2-7D143D35DA17}" dt="2023-09-21T10:37:32.317" v="5917" actId="20577"/>
        <pc:sldMkLst>
          <pc:docMk/>
          <pc:sldMk cId="736723324" sldId="614"/>
        </pc:sldMkLst>
        <pc:spChg chg="mod">
          <ac:chgData name="Vlad-Costin Musat" userId="b297da41-d022-469d-99f3-b1c86ba895c8" providerId="ADAL" clId="{1565A217-92BC-4219-A0D2-7D143D35DA17}" dt="2023-09-21T10:36:49.744" v="5900" actId="20577"/>
          <ac:spMkLst>
            <pc:docMk/>
            <pc:sldMk cId="736723324" sldId="614"/>
            <ac:spMk id="2" creationId="{5EEE386D-0096-CCAC-5A1D-D79A17455DFE}"/>
          </ac:spMkLst>
        </pc:spChg>
        <pc:spChg chg="mod">
          <ac:chgData name="Vlad-Costin Musat" userId="b297da41-d022-469d-99f3-b1c86ba895c8" providerId="ADAL" clId="{1565A217-92BC-4219-A0D2-7D143D35DA17}" dt="2023-09-20T16:12:33.721" v="5851" actId="20577"/>
          <ac:spMkLst>
            <pc:docMk/>
            <pc:sldMk cId="736723324" sldId="614"/>
            <ac:spMk id="3" creationId="{C40707AF-C7A5-83C5-4816-715809C57365}"/>
          </ac:spMkLst>
        </pc:spChg>
        <pc:spChg chg="mod">
          <ac:chgData name="Vlad-Costin Musat" userId="b297da41-d022-469d-99f3-b1c86ba895c8" providerId="ADAL" clId="{1565A217-92BC-4219-A0D2-7D143D35DA17}" dt="2023-09-21T10:37:32.317" v="5917" actId="20577"/>
          <ac:spMkLst>
            <pc:docMk/>
            <pc:sldMk cId="736723324" sldId="614"/>
            <ac:spMk id="4" creationId="{DE355506-A801-EE4A-AAD9-8486B6232FA1}"/>
          </ac:spMkLst>
        </pc:spChg>
        <pc:spChg chg="add mod">
          <ac:chgData name="Vlad-Costin Musat" userId="b297da41-d022-469d-99f3-b1c86ba895c8" providerId="ADAL" clId="{1565A217-92BC-4219-A0D2-7D143D35DA17}" dt="2023-09-20T16:11:43.629" v="5819" actId="1076"/>
          <ac:spMkLst>
            <pc:docMk/>
            <pc:sldMk cId="736723324" sldId="614"/>
            <ac:spMk id="9" creationId="{CAEF9752-F744-BD6F-4B52-6992BF4DDAB7}"/>
          </ac:spMkLst>
        </pc:spChg>
        <pc:spChg chg="add mod">
          <ac:chgData name="Vlad-Costin Musat" userId="b297da41-d022-469d-99f3-b1c86ba895c8" providerId="ADAL" clId="{1565A217-92BC-4219-A0D2-7D143D35DA17}" dt="2023-09-20T16:11:43.629" v="5819" actId="1076"/>
          <ac:spMkLst>
            <pc:docMk/>
            <pc:sldMk cId="736723324" sldId="614"/>
            <ac:spMk id="11" creationId="{9F1642BC-29FC-4966-F0C6-D7A98FFC53D9}"/>
          </ac:spMkLst>
        </pc:spChg>
        <pc:picChg chg="add mod">
          <ac:chgData name="Vlad-Costin Musat" userId="b297da41-d022-469d-99f3-b1c86ba895c8" providerId="ADAL" clId="{1565A217-92BC-4219-A0D2-7D143D35DA17}" dt="2023-09-20T16:11:43.629" v="5819" actId="1076"/>
          <ac:picMkLst>
            <pc:docMk/>
            <pc:sldMk cId="736723324" sldId="614"/>
            <ac:picMk id="8" creationId="{7FB3D692-E9C7-CFB6-0E74-3B9DA68D625A}"/>
          </ac:picMkLst>
        </pc:picChg>
        <pc:picChg chg="add mod">
          <ac:chgData name="Vlad-Costin Musat" userId="b297da41-d022-469d-99f3-b1c86ba895c8" providerId="ADAL" clId="{1565A217-92BC-4219-A0D2-7D143D35DA17}" dt="2023-09-20T16:11:43.629" v="5819" actId="1076"/>
          <ac:picMkLst>
            <pc:docMk/>
            <pc:sldMk cId="736723324" sldId="614"/>
            <ac:picMk id="10" creationId="{4C1EC7FB-3708-4C9D-59FA-32BED9F84F03}"/>
          </ac:picMkLst>
        </pc:picChg>
      </pc:sldChg>
      <pc:sldChg chg="add del">
        <pc:chgData name="Vlad-Costin Musat" userId="b297da41-d022-469d-99f3-b1c86ba895c8" providerId="ADAL" clId="{1565A217-92BC-4219-A0D2-7D143D35DA17}" dt="2023-09-20T15:56:35.948" v="5279" actId="47"/>
        <pc:sldMkLst>
          <pc:docMk/>
          <pc:sldMk cId="1044665786" sldId="615"/>
        </pc:sldMkLst>
      </pc:sldChg>
      <pc:sldChg chg="addSp delSp modSp add mod">
        <pc:chgData name="Vlad-Costin Musat" userId="b297da41-d022-469d-99f3-b1c86ba895c8" providerId="ADAL" clId="{1565A217-92BC-4219-A0D2-7D143D35DA17}" dt="2023-09-20T16:04:05.181" v="5456" actId="404"/>
        <pc:sldMkLst>
          <pc:docMk/>
          <pc:sldMk cId="2600423522" sldId="616"/>
        </pc:sldMkLst>
        <pc:spChg chg="mod">
          <ac:chgData name="Vlad-Costin Musat" userId="b297da41-d022-469d-99f3-b1c86ba895c8" providerId="ADAL" clId="{1565A217-92BC-4219-A0D2-7D143D35DA17}" dt="2023-09-20T16:04:05.181" v="5456" actId="404"/>
          <ac:spMkLst>
            <pc:docMk/>
            <pc:sldMk cId="2600423522" sldId="616"/>
            <ac:spMk id="2" creationId="{B0E27E23-D49C-9AD9-3A4D-DAF82B53E60C}"/>
          </ac:spMkLst>
        </pc:spChg>
        <pc:spChg chg="mod">
          <ac:chgData name="Vlad-Costin Musat" userId="b297da41-d022-469d-99f3-b1c86ba895c8" providerId="ADAL" clId="{1565A217-92BC-4219-A0D2-7D143D35DA17}" dt="2023-09-20T15:40:31.510" v="5127" actId="20577"/>
          <ac:spMkLst>
            <pc:docMk/>
            <pc:sldMk cId="2600423522" sldId="616"/>
            <ac:spMk id="3" creationId="{3F347D22-F459-69F5-0F86-9C76D11E8ADD}"/>
          </ac:spMkLst>
        </pc:spChg>
        <pc:spChg chg="del">
          <ac:chgData name="Vlad-Costin Musat" userId="b297da41-d022-469d-99f3-b1c86ba895c8" providerId="ADAL" clId="{1565A217-92BC-4219-A0D2-7D143D35DA17}" dt="2023-09-20T15:47:35.145" v="5180" actId="478"/>
          <ac:spMkLst>
            <pc:docMk/>
            <pc:sldMk cId="2600423522" sldId="616"/>
            <ac:spMk id="7" creationId="{BCBA92F3-04AD-06CC-ADA5-26D72D7E442D}"/>
          </ac:spMkLst>
        </pc:spChg>
        <pc:spChg chg="del">
          <ac:chgData name="Vlad-Costin Musat" userId="b297da41-d022-469d-99f3-b1c86ba895c8" providerId="ADAL" clId="{1565A217-92BC-4219-A0D2-7D143D35DA17}" dt="2023-09-20T15:47:39.528" v="5183" actId="478"/>
          <ac:spMkLst>
            <pc:docMk/>
            <pc:sldMk cId="2600423522" sldId="616"/>
            <ac:spMk id="9" creationId="{EF4877FC-A251-06D6-41B2-A2F8BBA3D396}"/>
          </ac:spMkLst>
        </pc:spChg>
        <pc:picChg chg="del">
          <ac:chgData name="Vlad-Costin Musat" userId="b297da41-d022-469d-99f3-b1c86ba895c8" providerId="ADAL" clId="{1565A217-92BC-4219-A0D2-7D143D35DA17}" dt="2023-09-20T15:47:37.476" v="5182" actId="478"/>
          <ac:picMkLst>
            <pc:docMk/>
            <pc:sldMk cId="2600423522" sldId="616"/>
            <ac:picMk id="8" creationId="{254AE84A-7CF2-8D45-D46F-06A18927893D}"/>
          </ac:picMkLst>
        </pc:picChg>
        <pc:picChg chg="del">
          <ac:chgData name="Vlad-Costin Musat" userId="b297da41-d022-469d-99f3-b1c86ba895c8" providerId="ADAL" clId="{1565A217-92BC-4219-A0D2-7D143D35DA17}" dt="2023-09-20T15:47:36.167" v="5181" actId="478"/>
          <ac:picMkLst>
            <pc:docMk/>
            <pc:sldMk cId="2600423522" sldId="616"/>
            <ac:picMk id="11" creationId="{AAB8C4E5-FA1D-74CF-FD22-2D74533D6AEF}"/>
          </ac:picMkLst>
        </pc:picChg>
        <pc:picChg chg="add mod">
          <ac:chgData name="Vlad-Costin Musat" userId="b297da41-d022-469d-99f3-b1c86ba895c8" providerId="ADAL" clId="{1565A217-92BC-4219-A0D2-7D143D35DA17}" dt="2023-09-20T16:03:40.196" v="5455" actId="1076"/>
          <ac:picMkLst>
            <pc:docMk/>
            <pc:sldMk cId="2600423522" sldId="616"/>
            <ac:picMk id="12" creationId="{F064747F-73C5-21AA-51C7-6460D32CE7D9}"/>
          </ac:picMkLst>
        </pc:picChg>
      </pc:sldChg>
      <pc:sldChg chg="addSp delSp modSp add mod">
        <pc:chgData name="Vlad-Costin Musat" userId="b297da41-d022-469d-99f3-b1c86ba895c8" providerId="ADAL" clId="{1565A217-92BC-4219-A0D2-7D143D35DA17}" dt="2023-09-20T15:58:45.546" v="5358" actId="20577"/>
        <pc:sldMkLst>
          <pc:docMk/>
          <pc:sldMk cId="760345836" sldId="617"/>
        </pc:sldMkLst>
        <pc:spChg chg="mod">
          <ac:chgData name="Vlad-Costin Musat" userId="b297da41-d022-469d-99f3-b1c86ba895c8" providerId="ADAL" clId="{1565A217-92BC-4219-A0D2-7D143D35DA17}" dt="2023-09-20T15:58:45.546" v="5358" actId="20577"/>
          <ac:spMkLst>
            <pc:docMk/>
            <pc:sldMk cId="760345836" sldId="617"/>
            <ac:spMk id="3" creationId="{01F6D527-7D40-AD09-9599-606007825B4E}"/>
          </ac:spMkLst>
        </pc:spChg>
        <pc:picChg chg="add mod">
          <ac:chgData name="Vlad-Costin Musat" userId="b297da41-d022-469d-99f3-b1c86ba895c8" providerId="ADAL" clId="{1565A217-92BC-4219-A0D2-7D143D35DA17}" dt="2023-09-20T15:36:34.720" v="4982" actId="1076"/>
          <ac:picMkLst>
            <pc:docMk/>
            <pc:sldMk cId="760345836" sldId="617"/>
            <ac:picMk id="7" creationId="{5891A2CF-2366-B700-F321-C54B26FE17C3}"/>
          </ac:picMkLst>
        </pc:picChg>
        <pc:picChg chg="del">
          <ac:chgData name="Vlad-Costin Musat" userId="b297da41-d022-469d-99f3-b1c86ba895c8" providerId="ADAL" clId="{1565A217-92BC-4219-A0D2-7D143D35DA17}" dt="2023-09-20T15:31:17.722" v="4532" actId="478"/>
          <ac:picMkLst>
            <pc:docMk/>
            <pc:sldMk cId="760345836" sldId="617"/>
            <ac:picMk id="8" creationId="{567B49D0-0C76-CA69-9A4C-17DC6684E1B9}"/>
          </ac:picMkLst>
        </pc:picChg>
        <pc:picChg chg="del">
          <ac:chgData name="Vlad-Costin Musat" userId="b297da41-d022-469d-99f3-b1c86ba895c8" providerId="ADAL" clId="{1565A217-92BC-4219-A0D2-7D143D35DA17}" dt="2023-09-20T15:31:19.045" v="4533" actId="478"/>
          <ac:picMkLst>
            <pc:docMk/>
            <pc:sldMk cId="760345836" sldId="617"/>
            <ac:picMk id="10" creationId="{DF3030BF-7414-B0BB-983E-CDACAAEDF4F2}"/>
          </ac:picMkLst>
        </pc:picChg>
        <pc:picChg chg="add mod">
          <ac:chgData name="Vlad-Costin Musat" userId="b297da41-d022-469d-99f3-b1c86ba895c8" providerId="ADAL" clId="{1565A217-92BC-4219-A0D2-7D143D35DA17}" dt="2023-09-20T15:40:23.599" v="5122" actId="1076"/>
          <ac:picMkLst>
            <pc:docMk/>
            <pc:sldMk cId="760345836" sldId="617"/>
            <ac:picMk id="11" creationId="{DDBF880C-82D2-71A7-D10C-951C8D0A454D}"/>
          </ac:picMkLst>
        </pc:picChg>
        <pc:picChg chg="del">
          <ac:chgData name="Vlad-Costin Musat" userId="b297da41-d022-469d-99f3-b1c86ba895c8" providerId="ADAL" clId="{1565A217-92BC-4219-A0D2-7D143D35DA17}" dt="2023-09-20T15:31:20.831" v="4535" actId="478"/>
          <ac:picMkLst>
            <pc:docMk/>
            <pc:sldMk cId="760345836" sldId="617"/>
            <ac:picMk id="12" creationId="{1F8B7290-5C8B-6BA6-0E0E-165A6DF41C7D}"/>
          </ac:picMkLst>
        </pc:picChg>
        <pc:picChg chg="del">
          <ac:chgData name="Vlad-Costin Musat" userId="b297da41-d022-469d-99f3-b1c86ba895c8" providerId="ADAL" clId="{1565A217-92BC-4219-A0D2-7D143D35DA17}" dt="2023-09-20T15:31:19.994" v="4534" actId="478"/>
          <ac:picMkLst>
            <pc:docMk/>
            <pc:sldMk cId="760345836" sldId="617"/>
            <ac:picMk id="13" creationId="{0BF48994-A983-89B7-D8DF-7D3BC8B4B358}"/>
          </ac:picMkLst>
        </pc:picChg>
        <pc:picChg chg="add mod">
          <ac:chgData name="Vlad-Costin Musat" userId="b297da41-d022-469d-99f3-b1c86ba895c8" providerId="ADAL" clId="{1565A217-92BC-4219-A0D2-7D143D35DA17}" dt="2023-09-20T15:37:03.368" v="4984" actId="1076"/>
          <ac:picMkLst>
            <pc:docMk/>
            <pc:sldMk cId="760345836" sldId="617"/>
            <ac:picMk id="15" creationId="{64C0B0A7-AF0A-E2B4-1DD4-F86E378E5801}"/>
          </ac:picMkLst>
        </pc:picChg>
        <pc:picChg chg="add mod">
          <ac:chgData name="Vlad-Costin Musat" userId="b297da41-d022-469d-99f3-b1c86ba895c8" providerId="ADAL" clId="{1565A217-92BC-4219-A0D2-7D143D35DA17}" dt="2023-09-20T15:40:21.543" v="5121" actId="1076"/>
          <ac:picMkLst>
            <pc:docMk/>
            <pc:sldMk cId="760345836" sldId="617"/>
            <ac:picMk id="16" creationId="{BE7FE7BA-15C2-8C98-53D4-88A5115B09E9}"/>
          </ac:picMkLst>
        </pc:picChg>
      </pc:sldChg>
      <pc:sldChg chg="add del">
        <pc:chgData name="Vlad-Costin Musat" userId="b297da41-d022-469d-99f3-b1c86ba895c8" providerId="ADAL" clId="{1565A217-92BC-4219-A0D2-7D143D35DA17}" dt="2023-09-20T15:15:49.152" v="4428" actId="47"/>
        <pc:sldMkLst>
          <pc:docMk/>
          <pc:sldMk cId="1631689698" sldId="618"/>
        </pc:sldMkLst>
      </pc:sldChg>
      <pc:sldChg chg="addSp modSp new del mod">
        <pc:chgData name="Vlad-Costin Musat" userId="b297da41-d022-469d-99f3-b1c86ba895c8" providerId="ADAL" clId="{1565A217-92BC-4219-A0D2-7D143D35DA17}" dt="2023-09-20T15:58:08.087" v="5346" actId="47"/>
        <pc:sldMkLst>
          <pc:docMk/>
          <pc:sldMk cId="74931810" sldId="619"/>
        </pc:sldMkLst>
        <pc:spChg chg="mod">
          <ac:chgData name="Vlad-Costin Musat" userId="b297da41-d022-469d-99f3-b1c86ba895c8" providerId="ADAL" clId="{1565A217-92BC-4219-A0D2-7D143D35DA17}" dt="2023-09-20T15:16:16.074" v="4460" actId="20577"/>
          <ac:spMkLst>
            <pc:docMk/>
            <pc:sldMk cId="74931810" sldId="619"/>
            <ac:spMk id="2" creationId="{103A2472-8FB1-FACB-0BBF-298AB9DD9C6C}"/>
          </ac:spMkLst>
        </pc:spChg>
        <pc:spChg chg="mod">
          <ac:chgData name="Vlad-Costin Musat" userId="b297da41-d022-469d-99f3-b1c86ba895c8" providerId="ADAL" clId="{1565A217-92BC-4219-A0D2-7D143D35DA17}" dt="2023-09-20T15:37:40.817" v="5056" actId="20577"/>
          <ac:spMkLst>
            <pc:docMk/>
            <pc:sldMk cId="74931810" sldId="619"/>
            <ac:spMk id="3" creationId="{020C768D-A753-B8F2-7C19-E2560B2BE267}"/>
          </ac:spMkLst>
        </pc:spChg>
        <pc:spChg chg="mod">
          <ac:chgData name="Vlad-Costin Musat" userId="b297da41-d022-469d-99f3-b1c86ba895c8" providerId="ADAL" clId="{1565A217-92BC-4219-A0D2-7D143D35DA17}" dt="2023-09-20T15:39:23.735" v="5117" actId="20577"/>
          <ac:spMkLst>
            <pc:docMk/>
            <pc:sldMk cId="74931810" sldId="619"/>
            <ac:spMk id="4" creationId="{2645D5E2-08CD-8A02-5C6B-93EEF6111373}"/>
          </ac:spMkLst>
        </pc:spChg>
        <pc:picChg chg="add mod">
          <ac:chgData name="Vlad-Costin Musat" userId="b297da41-d022-469d-99f3-b1c86ba895c8" providerId="ADAL" clId="{1565A217-92BC-4219-A0D2-7D143D35DA17}" dt="2023-09-20T15:32:32.053" v="4586" actId="1076"/>
          <ac:picMkLst>
            <pc:docMk/>
            <pc:sldMk cId="74931810" sldId="619"/>
            <ac:picMk id="9" creationId="{E89330B3-5EF7-8F27-6E04-2F30FC4185CA}"/>
          </ac:picMkLst>
        </pc:picChg>
      </pc:sldChg>
      <pc:sldChg chg="addSp modSp add mod">
        <pc:chgData name="Vlad-Costin Musat" userId="b297da41-d022-469d-99f3-b1c86ba895c8" providerId="ADAL" clId="{1565A217-92BC-4219-A0D2-7D143D35DA17}" dt="2023-09-21T10:44:26.752" v="6057" actId="20577"/>
        <pc:sldMkLst>
          <pc:docMk/>
          <pc:sldMk cId="1377353745" sldId="620"/>
        </pc:sldMkLst>
        <pc:spChg chg="mod">
          <ac:chgData name="Vlad-Costin Musat" userId="b297da41-d022-469d-99f3-b1c86ba895c8" providerId="ADAL" clId="{1565A217-92BC-4219-A0D2-7D143D35DA17}" dt="2023-09-21T10:44:26.752" v="6057" actId="20577"/>
          <ac:spMkLst>
            <pc:docMk/>
            <pc:sldMk cId="1377353745" sldId="620"/>
            <ac:spMk id="2" creationId="{B0E27E23-D49C-9AD9-3A4D-DAF82B53E60C}"/>
          </ac:spMkLst>
        </pc:spChg>
        <pc:spChg chg="mod">
          <ac:chgData name="Vlad-Costin Musat" userId="b297da41-d022-469d-99f3-b1c86ba895c8" providerId="ADAL" clId="{1565A217-92BC-4219-A0D2-7D143D35DA17}" dt="2023-09-20T15:58:05.595" v="5345" actId="20577"/>
          <ac:spMkLst>
            <pc:docMk/>
            <pc:sldMk cId="1377353745" sldId="620"/>
            <ac:spMk id="3" creationId="{3F347D22-F459-69F5-0F86-9C76D11E8ADD}"/>
          </ac:spMkLst>
        </pc:spChg>
        <pc:picChg chg="add mod">
          <ac:chgData name="Vlad-Costin Musat" userId="b297da41-d022-469d-99f3-b1c86ba895c8" providerId="ADAL" clId="{1565A217-92BC-4219-A0D2-7D143D35DA17}" dt="2023-09-20T16:03:25.699" v="5448" actId="1076"/>
          <ac:picMkLst>
            <pc:docMk/>
            <pc:sldMk cId="1377353745" sldId="620"/>
            <ac:picMk id="8" creationId="{23DB4D9A-0648-A36C-62A0-208D40F1252B}"/>
          </ac:picMkLst>
        </pc:picChg>
      </pc:sldChg>
      <pc:sldChg chg="addSp delSp modSp new mod">
        <pc:chgData name="Vlad-Costin Musat" userId="b297da41-d022-469d-99f3-b1c86ba895c8" providerId="ADAL" clId="{1565A217-92BC-4219-A0D2-7D143D35DA17}" dt="2023-09-21T10:41:31.281" v="6045" actId="20577"/>
        <pc:sldMkLst>
          <pc:docMk/>
          <pc:sldMk cId="386837953" sldId="621"/>
        </pc:sldMkLst>
        <pc:spChg chg="del">
          <ac:chgData name="Vlad-Costin Musat" userId="b297da41-d022-469d-99f3-b1c86ba895c8" providerId="ADAL" clId="{1565A217-92BC-4219-A0D2-7D143D35DA17}" dt="2023-09-20T16:00:20.194" v="5391" actId="478"/>
          <ac:spMkLst>
            <pc:docMk/>
            <pc:sldMk cId="386837953" sldId="621"/>
            <ac:spMk id="2" creationId="{5FFCDD92-E35F-E9E4-EC54-AD24B6488564}"/>
          </ac:spMkLst>
        </pc:spChg>
        <pc:spChg chg="mod">
          <ac:chgData name="Vlad-Costin Musat" userId="b297da41-d022-469d-99f3-b1c86ba895c8" providerId="ADAL" clId="{1565A217-92BC-4219-A0D2-7D143D35DA17}" dt="2023-09-20T16:00:16.117" v="5390" actId="20577"/>
          <ac:spMkLst>
            <pc:docMk/>
            <pc:sldMk cId="386837953" sldId="621"/>
            <ac:spMk id="3" creationId="{02AFEEF6-E05A-A24E-5E4B-D572BBA02BE9}"/>
          </ac:spMkLst>
        </pc:spChg>
        <pc:graphicFrameChg chg="add mod modGraphic">
          <ac:chgData name="Vlad-Costin Musat" userId="b297da41-d022-469d-99f3-b1c86ba895c8" providerId="ADAL" clId="{1565A217-92BC-4219-A0D2-7D143D35DA17}" dt="2023-09-21T10:41:31.281" v="6045" actId="20577"/>
          <ac:graphicFrameMkLst>
            <pc:docMk/>
            <pc:sldMk cId="386837953" sldId="621"/>
            <ac:graphicFrameMk id="7" creationId="{6EB71173-16F2-8A88-69A5-764E5584342C}"/>
          </ac:graphicFrameMkLst>
        </pc:graphicFrameChg>
      </pc:sldChg>
      <pc:sldChg chg="addSp delSp modSp add mod ord">
        <pc:chgData name="Vlad-Costin Musat" userId="b297da41-d022-469d-99f3-b1c86ba895c8" providerId="ADAL" clId="{1565A217-92BC-4219-A0D2-7D143D35DA17}" dt="2023-09-21T10:38:03.324" v="5971" actId="20577"/>
        <pc:sldMkLst>
          <pc:docMk/>
          <pc:sldMk cId="3422976390" sldId="622"/>
        </pc:sldMkLst>
        <pc:spChg chg="mod">
          <ac:chgData name="Vlad-Costin Musat" userId="b297da41-d022-469d-99f3-b1c86ba895c8" providerId="ADAL" clId="{1565A217-92BC-4219-A0D2-7D143D35DA17}" dt="2023-09-21T10:38:03.324" v="5971" actId="20577"/>
          <ac:spMkLst>
            <pc:docMk/>
            <pc:sldMk cId="3422976390" sldId="622"/>
            <ac:spMk id="2" creationId="{5EEE386D-0096-CCAC-5A1D-D79A17455DFE}"/>
          </ac:spMkLst>
        </pc:spChg>
        <pc:spChg chg="mod">
          <ac:chgData name="Vlad-Costin Musat" userId="b297da41-d022-469d-99f3-b1c86ba895c8" providerId="ADAL" clId="{1565A217-92BC-4219-A0D2-7D143D35DA17}" dt="2023-09-20T16:10:21.068" v="5772" actId="20577"/>
          <ac:spMkLst>
            <pc:docMk/>
            <pc:sldMk cId="3422976390" sldId="622"/>
            <ac:spMk id="3" creationId="{C40707AF-C7A5-83C5-4816-715809C57365}"/>
          </ac:spMkLst>
        </pc:spChg>
        <pc:spChg chg="mod">
          <ac:chgData name="Vlad-Costin Musat" userId="b297da41-d022-469d-99f3-b1c86ba895c8" providerId="ADAL" clId="{1565A217-92BC-4219-A0D2-7D143D35DA17}" dt="2023-09-21T10:37:53.643" v="5942" actId="20577"/>
          <ac:spMkLst>
            <pc:docMk/>
            <pc:sldMk cId="3422976390" sldId="622"/>
            <ac:spMk id="4" creationId="{DE355506-A801-EE4A-AAD9-8486B6232FA1}"/>
          </ac:spMkLst>
        </pc:spChg>
        <pc:spChg chg="mod">
          <ac:chgData name="Vlad-Costin Musat" userId="b297da41-d022-469d-99f3-b1c86ba895c8" providerId="ADAL" clId="{1565A217-92BC-4219-A0D2-7D143D35DA17}" dt="2023-09-20T16:11:54.768" v="5820" actId="1076"/>
          <ac:spMkLst>
            <pc:docMk/>
            <pc:sldMk cId="3422976390" sldId="622"/>
            <ac:spMk id="9" creationId="{CAEF9752-F744-BD6F-4B52-6992BF4DDAB7}"/>
          </ac:spMkLst>
        </pc:spChg>
        <pc:spChg chg="del">
          <ac:chgData name="Vlad-Costin Musat" userId="b297da41-d022-469d-99f3-b1c86ba895c8" providerId="ADAL" clId="{1565A217-92BC-4219-A0D2-7D143D35DA17}" dt="2023-09-20T16:09:39.718" v="5669" actId="478"/>
          <ac:spMkLst>
            <pc:docMk/>
            <pc:sldMk cId="3422976390" sldId="622"/>
            <ac:spMk id="11" creationId="{9F1642BC-29FC-4966-F0C6-D7A98FFC53D9}"/>
          </ac:spMkLst>
        </pc:spChg>
        <pc:picChg chg="mod">
          <ac:chgData name="Vlad-Costin Musat" userId="b297da41-d022-469d-99f3-b1c86ba895c8" providerId="ADAL" clId="{1565A217-92BC-4219-A0D2-7D143D35DA17}" dt="2023-09-20T16:11:54.768" v="5820" actId="1076"/>
          <ac:picMkLst>
            <pc:docMk/>
            <pc:sldMk cId="3422976390" sldId="622"/>
            <ac:picMk id="8" creationId="{7FB3D692-E9C7-CFB6-0E74-3B9DA68D625A}"/>
          </ac:picMkLst>
        </pc:picChg>
        <pc:picChg chg="del">
          <ac:chgData name="Vlad-Costin Musat" userId="b297da41-d022-469d-99f3-b1c86ba895c8" providerId="ADAL" clId="{1565A217-92BC-4219-A0D2-7D143D35DA17}" dt="2023-09-20T16:09:35.812" v="5666" actId="478"/>
          <ac:picMkLst>
            <pc:docMk/>
            <pc:sldMk cId="3422976390" sldId="622"/>
            <ac:picMk id="10" creationId="{4C1EC7FB-3708-4C9D-59FA-32BED9F84F03}"/>
          </ac:picMkLst>
        </pc:picChg>
        <pc:picChg chg="add del mod">
          <ac:chgData name="Vlad-Costin Musat" userId="b297da41-d022-469d-99f3-b1c86ba895c8" providerId="ADAL" clId="{1565A217-92BC-4219-A0D2-7D143D35DA17}" dt="2023-09-20T16:09:34.103" v="5665" actId="21"/>
          <ac:picMkLst>
            <pc:docMk/>
            <pc:sldMk cId="3422976390" sldId="622"/>
            <ac:picMk id="12" creationId="{942E9831-A195-6AAD-6116-1AE8BE6B8F1B}"/>
          </ac:picMkLst>
        </pc:picChg>
        <pc:picChg chg="add mod">
          <ac:chgData name="Vlad-Costin Musat" userId="b297da41-d022-469d-99f3-b1c86ba895c8" providerId="ADAL" clId="{1565A217-92BC-4219-A0D2-7D143D35DA17}" dt="2023-09-20T16:11:54.768" v="5820" actId="1076"/>
          <ac:picMkLst>
            <pc:docMk/>
            <pc:sldMk cId="3422976390" sldId="622"/>
            <ac:picMk id="13" creationId="{F0903B9E-6698-0BF3-3613-B18D5E76AAEF}"/>
          </ac:picMkLst>
        </pc:picChg>
      </pc:sldChg>
      <pc:sldChg chg="addSp delSp modSp add mod">
        <pc:chgData name="Vlad-Costin Musat" userId="b297da41-d022-469d-99f3-b1c86ba895c8" providerId="ADAL" clId="{1565A217-92BC-4219-A0D2-7D143D35DA17}" dt="2023-09-21T14:50:17.710" v="6118" actId="1076"/>
        <pc:sldMkLst>
          <pc:docMk/>
          <pc:sldMk cId="3628513678" sldId="623"/>
        </pc:sldMkLst>
        <pc:spChg chg="mod">
          <ac:chgData name="Vlad-Costin Musat" userId="b297da41-d022-469d-99f3-b1c86ba895c8" providerId="ADAL" clId="{1565A217-92BC-4219-A0D2-7D143D35DA17}" dt="2023-09-21T14:23:49.606" v="6081" actId="20577"/>
          <ac:spMkLst>
            <pc:docMk/>
            <pc:sldMk cId="3628513678" sldId="623"/>
            <ac:spMk id="3" creationId="{01F6D527-7D40-AD09-9599-606007825B4E}"/>
          </ac:spMkLst>
        </pc:spChg>
        <pc:picChg chg="add del mod">
          <ac:chgData name="Vlad-Costin Musat" userId="b297da41-d022-469d-99f3-b1c86ba895c8" providerId="ADAL" clId="{1565A217-92BC-4219-A0D2-7D143D35DA17}" dt="2023-09-21T14:43:24.943" v="6083" actId="21"/>
          <ac:picMkLst>
            <pc:docMk/>
            <pc:sldMk cId="3628513678" sldId="623"/>
            <ac:picMk id="7" creationId="{4ED3C080-B615-10DA-104C-4F772C384444}"/>
          </ac:picMkLst>
        </pc:picChg>
        <pc:picChg chg="del">
          <ac:chgData name="Vlad-Costin Musat" userId="b297da41-d022-469d-99f3-b1c86ba895c8" providerId="ADAL" clId="{1565A217-92BC-4219-A0D2-7D143D35DA17}" dt="2023-09-21T14:49:16.417" v="6106" actId="478"/>
          <ac:picMkLst>
            <pc:docMk/>
            <pc:sldMk cId="3628513678" sldId="623"/>
            <ac:picMk id="8" creationId="{567B49D0-0C76-CA69-9A4C-17DC6684E1B9}"/>
          </ac:picMkLst>
        </pc:picChg>
        <pc:picChg chg="del">
          <ac:chgData name="Vlad-Costin Musat" userId="b297da41-d022-469d-99f3-b1c86ba895c8" providerId="ADAL" clId="{1565A217-92BC-4219-A0D2-7D143D35DA17}" dt="2023-09-21T14:48:21.170" v="6096" actId="478"/>
          <ac:picMkLst>
            <pc:docMk/>
            <pc:sldMk cId="3628513678" sldId="623"/>
            <ac:picMk id="10" creationId="{DF3030BF-7414-B0BB-983E-CDACAAEDF4F2}"/>
          </ac:picMkLst>
        </pc:picChg>
        <pc:picChg chg="add mod">
          <ac:chgData name="Vlad-Costin Musat" userId="b297da41-d022-469d-99f3-b1c86ba895c8" providerId="ADAL" clId="{1565A217-92BC-4219-A0D2-7D143D35DA17}" dt="2023-09-21T14:46:25.609" v="6088" actId="1076"/>
          <ac:picMkLst>
            <pc:docMk/>
            <pc:sldMk cId="3628513678" sldId="623"/>
            <ac:picMk id="11" creationId="{5A101ACF-95C7-FD13-A09C-D1E8A1760A51}"/>
          </ac:picMkLst>
        </pc:picChg>
        <pc:picChg chg="del">
          <ac:chgData name="Vlad-Costin Musat" userId="b297da41-d022-469d-99f3-b1c86ba895c8" providerId="ADAL" clId="{1565A217-92BC-4219-A0D2-7D143D35DA17}" dt="2023-09-21T14:44:12.257" v="6085" actId="478"/>
          <ac:picMkLst>
            <pc:docMk/>
            <pc:sldMk cId="3628513678" sldId="623"/>
            <ac:picMk id="12" creationId="{1F8B7290-5C8B-6BA6-0E0E-165A6DF41C7D}"/>
          </ac:picMkLst>
        </pc:picChg>
        <pc:picChg chg="mod">
          <ac:chgData name="Vlad-Costin Musat" userId="b297da41-d022-469d-99f3-b1c86ba895c8" providerId="ADAL" clId="{1565A217-92BC-4219-A0D2-7D143D35DA17}" dt="2023-09-21T14:50:12.088" v="6117" actId="1076"/>
          <ac:picMkLst>
            <pc:docMk/>
            <pc:sldMk cId="3628513678" sldId="623"/>
            <ac:picMk id="13" creationId="{0BF48994-A983-89B7-D8DF-7D3BC8B4B358}"/>
          </ac:picMkLst>
        </pc:picChg>
        <pc:picChg chg="add del mod">
          <ac:chgData name="Vlad-Costin Musat" userId="b297da41-d022-469d-99f3-b1c86ba895c8" providerId="ADAL" clId="{1565A217-92BC-4219-A0D2-7D143D35DA17}" dt="2023-09-21T14:47:51.498" v="6092" actId="478"/>
          <ac:picMkLst>
            <pc:docMk/>
            <pc:sldMk cId="3628513678" sldId="623"/>
            <ac:picMk id="15" creationId="{7ED50DD7-99F1-CB76-C7A9-1E8A1F449E14}"/>
          </ac:picMkLst>
        </pc:picChg>
        <pc:picChg chg="add del mod modCrop">
          <ac:chgData name="Vlad-Costin Musat" userId="b297da41-d022-469d-99f3-b1c86ba895c8" providerId="ADAL" clId="{1565A217-92BC-4219-A0D2-7D143D35DA17}" dt="2023-09-21T14:48:19.354" v="6095" actId="21"/>
          <ac:picMkLst>
            <pc:docMk/>
            <pc:sldMk cId="3628513678" sldId="623"/>
            <ac:picMk id="17" creationId="{A80CFDD0-E3E9-4D9B-7077-41C6D5964713}"/>
          </ac:picMkLst>
        </pc:picChg>
        <pc:picChg chg="add mod">
          <ac:chgData name="Vlad-Costin Musat" userId="b297da41-d022-469d-99f3-b1c86ba895c8" providerId="ADAL" clId="{1565A217-92BC-4219-A0D2-7D143D35DA17}" dt="2023-09-21T14:50:17.710" v="6118" actId="1076"/>
          <ac:picMkLst>
            <pc:docMk/>
            <pc:sldMk cId="3628513678" sldId="623"/>
            <ac:picMk id="18" creationId="{EA4EFD66-2652-9924-5BB5-008543090D83}"/>
          </ac:picMkLst>
        </pc:picChg>
        <pc:picChg chg="add mod">
          <ac:chgData name="Vlad-Costin Musat" userId="b297da41-d022-469d-99f3-b1c86ba895c8" providerId="ADAL" clId="{1565A217-92BC-4219-A0D2-7D143D35DA17}" dt="2023-09-21T14:49:24.516" v="6109" actId="14100"/>
          <ac:picMkLst>
            <pc:docMk/>
            <pc:sldMk cId="3628513678" sldId="623"/>
            <ac:picMk id="20" creationId="{027779D5-47CF-05CA-A7F8-98E70968BFCE}"/>
          </ac:picMkLst>
        </pc:picChg>
        <pc:picChg chg="add mod">
          <ac:chgData name="Vlad-Costin Musat" userId="b297da41-d022-469d-99f3-b1c86ba895c8" providerId="ADAL" clId="{1565A217-92BC-4219-A0D2-7D143D35DA17}" dt="2023-09-21T14:49:58.534" v="6114" actId="14100"/>
          <ac:picMkLst>
            <pc:docMk/>
            <pc:sldMk cId="3628513678" sldId="623"/>
            <ac:picMk id="22" creationId="{90CD3275-5600-2035-5E5B-150869BBBF43}"/>
          </ac:picMkLst>
        </pc:picChg>
      </pc:sldChg>
      <pc:sldChg chg="add ord">
        <pc:chgData name="Vlad-Costin Musat" userId="b297da41-d022-469d-99f3-b1c86ba895c8" providerId="ADAL" clId="{1565A217-92BC-4219-A0D2-7D143D35DA17}" dt="2023-09-21T15:14:45.089" v="6121"/>
        <pc:sldMkLst>
          <pc:docMk/>
          <pc:sldMk cId="1046758452" sldId="62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10/25/2023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2F2A61C-10B2-4062-B455-022299178771}" type="datetime3">
              <a:rPr lang="en-US" smtClean="0"/>
              <a:t>25 October 2023</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Vlad Musat | CTF2 CBS set-up</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989509A0-5E76-4698-848F-25333E8B46B7}" type="datetime3">
              <a:rPr lang="en-US" smtClean="0"/>
              <a:t>25 October 2023</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Vlad Musat | CTF2 CBS set-up</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8D4E8FF-7916-4BE3-B2D1-DA4EE3E54CEB}" type="datetime3">
              <a:rPr lang="en-US" smtClean="0"/>
              <a:t>25 October 2023</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Vlad Musat | CTF2 CBS set-up</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88574E29-8214-443E-8E45-A7134E3E4D57}" type="datetime3">
              <a:rPr lang="en-US" smtClean="0"/>
              <a:t>25 October 2023</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Vlad Musat | CTF2 CBS set-up</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E25C5F8E-9CA8-46B1-99A2-C1F55D1B861C}" type="datetime3">
              <a:rPr lang="en-US" smtClean="0"/>
              <a:t>25 October 2023</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Vlad Musat | CTF2 CBS set-up</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DF99F61C-27A7-4843-9C9E-576FF011BB9F}" type="datetime3">
              <a:rPr lang="en-US" smtClean="0"/>
              <a:t>25 October 2023</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Vlad Musat | CTF2 CBS set-up</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9B56F9ED-CD14-4314-AD4E-A8FFA8200357}" type="datetime3">
              <a:rPr lang="en-US" smtClean="0"/>
              <a:t>25 October 2023</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Vlad Musat | CTF2 CBS set-up</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13CFF6E5-2369-48F4-91C0-43F8310657FD}" type="datetime3">
              <a:rPr lang="en-US" smtClean="0"/>
              <a:t>25 October 2023</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Vlad Musat | CTF2 CBS set-up</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85F4D181-D5C2-47BC-AB39-13C1ED974033}" type="datetime3">
              <a:rPr lang="en-US" smtClean="0"/>
              <a:t>25 October 2023</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Vlad Musat | CTF2 CBS set-up</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45F88B18-189E-45BA-8AF5-EBDA768988D5}" type="datetime3">
              <a:rPr lang="en-US" smtClean="0"/>
              <a:t>25 October 2023</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Vlad Musat | CTF2 CBS set-up</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76C8313E-5AA2-495F-BE2C-0CEC172DE553}" type="datetime3">
              <a:rPr lang="en-US" smtClean="0"/>
              <a:t>25 October 2023</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Vlad Musat | CTF2 CBS set-up</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D3B91001-2CDF-4EDB-972E-33C22AEE7A34}" type="datetime3">
              <a:rPr lang="en-US" smtClean="0"/>
              <a:t>25 October 2023</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Vlad Musat | CTF2 CBS set-up</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a:t>Click to edit Master title style</a:t>
            </a:r>
            <a:br>
              <a:rPr lang="en-US"/>
            </a:br>
            <a:endParaRPr lang="en-US"/>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4E368E3-F4DC-4005-874D-77E53542FC65}" type="datetime3">
              <a:rPr lang="en-US" smtClean="0"/>
              <a:t>25 October 2023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Vlad Musat | CTF2 CBS set-up</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0"/>
            <a:endParaRPr lang="en-US"/>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Vlad Musat | CTF2 CBS set-up</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39EA0FA-6E65-4D1B-82D7-B98DF196D7C0}" type="datetime3">
              <a:rPr lang="en-US" smtClean="0"/>
              <a:t>25 October 2023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Vlad Musat | CTF2 CBS set-up</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B6C4CE8-CD37-411B-8F1B-AC8FA42BE6BB}" type="datetime3">
              <a:rPr lang="en-US" smtClean="0"/>
              <a:t>25 October 2023</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Vlad Musat | CTF2 CBS set-up</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1D4C15F5-B0F2-4DB6-A768-279C2E9AC515}" type="datetime3">
              <a:rPr lang="en-US" smtClean="0"/>
              <a:t>25 October 2023</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Vlad Musat | CTF2 CBS set-up</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10A7AA88-BFA8-421B-8011-B2E37E0A6E45}" type="datetime3">
              <a:rPr lang="en-US" smtClean="0"/>
              <a:t>25 October 2023</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Vlad Musat | CTF2 CBS set-up</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E97C8153-5DC5-4265-ADC6-92FC77C13EA1}" type="datetime3">
              <a:rPr lang="en-US" smtClean="0"/>
              <a:t>25 October 2023</a:t>
            </a:fld>
            <a:endParaRPr lang="en-US"/>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Vlad Musat | CTF2 CBS set-up</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7.jpe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doi.org/10.1109/PAC.2005.1590627" TargetMode="Externa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plm.cern.ch/prod/?StartItem=Part:DF9089C312D74E85AF0B49D1C4501A8E" TargetMode="Externa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5" Type="http://schemas.openxmlformats.org/officeDocument/2006/relationships/image" Target="../media/image28.emf"/><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8" Type="http://schemas.openxmlformats.org/officeDocument/2006/relationships/image" Target="../media/image35.jpg"/><Relationship Id="rId3" Type="http://schemas.openxmlformats.org/officeDocument/2006/relationships/image" Target="../media/image30.jpg"/><Relationship Id="rId7" Type="http://schemas.openxmlformats.org/officeDocument/2006/relationships/image" Target="../media/image34.jpg"/><Relationship Id="rId2" Type="http://schemas.openxmlformats.org/officeDocument/2006/relationships/image" Target="../media/image29.jpg"/><Relationship Id="rId1" Type="http://schemas.openxmlformats.org/officeDocument/2006/relationships/slideLayout" Target="../slideLayouts/slideLayout5.xml"/><Relationship Id="rId6" Type="http://schemas.openxmlformats.org/officeDocument/2006/relationships/image" Target="../media/image33.jpg"/><Relationship Id="rId5" Type="http://schemas.openxmlformats.org/officeDocument/2006/relationships/image" Target="../media/image32.jpg"/><Relationship Id="rId4" Type="http://schemas.openxmlformats.org/officeDocument/2006/relationships/image" Target="../media/image31.jpg"/><Relationship Id="rId9" Type="http://schemas.openxmlformats.org/officeDocument/2006/relationships/image" Target="../media/image36.jpg"/></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a:t>CTF2 </a:t>
            </a:r>
            <a:r>
              <a:rPr lang="en-US" dirty="0"/>
              <a:t>experimental </a:t>
            </a:r>
            <a:br>
              <a:rPr lang="en-US" dirty="0"/>
            </a:br>
            <a:r>
              <a:rPr lang="en-US" dirty="0"/>
              <a:t>results</a:t>
            </a:r>
            <a:endParaRPr lang="en-US"/>
          </a:p>
        </p:txBody>
      </p:sp>
      <p:pic>
        <p:nvPicPr>
          <p:cNvPr id="4" name="Picture 3" descr="Logo, icon&#10;&#10;Description automatically generated">
            <a:extLst>
              <a:ext uri="{FF2B5EF4-FFF2-40B4-BE49-F238E27FC236}">
                <a16:creationId xmlns:a16="http://schemas.microsoft.com/office/drawing/2014/main" id="{BA577877-B03A-471D-8C4D-0B6CBA9234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5216" y="729660"/>
            <a:ext cx="1896168" cy="1902661"/>
          </a:xfrm>
          <a:prstGeom prst="rect">
            <a:avLst/>
          </a:prstGeom>
        </p:spPr>
      </p:pic>
      <p:pic>
        <p:nvPicPr>
          <p:cNvPr id="5" name="Picture 4" descr="A picture containing logo&#10;&#10;Description automatically generated">
            <a:extLst>
              <a:ext uri="{FF2B5EF4-FFF2-40B4-BE49-F238E27FC236}">
                <a16:creationId xmlns:a16="http://schemas.microsoft.com/office/drawing/2014/main" id="{0929F4DA-5846-AB98-0DBA-42B302F4C47D}"/>
              </a:ext>
            </a:extLst>
          </p:cNvPr>
          <p:cNvPicPr>
            <a:picLocks noChangeAspect="1"/>
          </p:cNvPicPr>
          <p:nvPr/>
        </p:nvPicPr>
        <p:blipFill rotWithShape="1">
          <a:blip r:embed="rId3"/>
          <a:srcRect l="-1" r="61932"/>
          <a:stretch/>
        </p:blipFill>
        <p:spPr>
          <a:xfrm>
            <a:off x="7605922" y="1695986"/>
            <a:ext cx="3238666" cy="1055615"/>
          </a:xfrm>
          <a:prstGeom prst="rect">
            <a:avLst/>
          </a:prstGeom>
        </p:spPr>
      </p:pic>
      <p:pic>
        <p:nvPicPr>
          <p:cNvPr id="6" name="Picture 5" descr="Text&#10;&#10;Description automatically generated">
            <a:extLst>
              <a:ext uri="{FF2B5EF4-FFF2-40B4-BE49-F238E27FC236}">
                <a16:creationId xmlns:a16="http://schemas.microsoft.com/office/drawing/2014/main" id="{36E041B3-5706-C2C5-FC32-81F77EDA9C7C}"/>
              </a:ext>
            </a:extLst>
          </p:cNvPr>
          <p:cNvPicPr>
            <a:picLocks noChangeAspect="1"/>
          </p:cNvPicPr>
          <p:nvPr/>
        </p:nvPicPr>
        <p:blipFill>
          <a:blip r:embed="rId4"/>
          <a:stretch>
            <a:fillRect/>
          </a:stretch>
        </p:blipFill>
        <p:spPr>
          <a:xfrm>
            <a:off x="7605922" y="679934"/>
            <a:ext cx="3238666" cy="1016052"/>
          </a:xfrm>
          <a:prstGeom prst="rect">
            <a:avLst/>
          </a:prstGeom>
        </p:spPr>
      </p:pic>
      <p:sp>
        <p:nvSpPr>
          <p:cNvPr id="8" name="Subtitle 7">
            <a:extLst>
              <a:ext uri="{FF2B5EF4-FFF2-40B4-BE49-F238E27FC236}">
                <a16:creationId xmlns:a16="http://schemas.microsoft.com/office/drawing/2014/main" id="{6ADF35E4-57ED-F0B1-99F5-2E9CA3C9880A}"/>
              </a:ext>
            </a:extLst>
          </p:cNvPr>
          <p:cNvSpPr>
            <a:spLocks noGrp="1"/>
          </p:cNvSpPr>
          <p:nvPr>
            <p:ph type="subTitle" idx="1"/>
          </p:nvPr>
        </p:nvSpPr>
        <p:spPr/>
        <p:txBody>
          <a:bodyPr/>
          <a:lstStyle/>
          <a:p>
            <a:r>
              <a:rPr lang="en-GB" u="sng"/>
              <a:t>Vlad </a:t>
            </a:r>
            <a:r>
              <a:rPr lang="en-GB" u="sng" dirty="0" err="1"/>
              <a:t>Musat</a:t>
            </a:r>
            <a:r>
              <a:rPr lang="en-GB"/>
              <a:t>, Andrea Latina, Eduardo Granados, </a:t>
            </a:r>
            <a:r>
              <a:rPr lang="en-GB" dirty="0"/>
              <a:t>Alexander </a:t>
            </a:r>
            <a:r>
              <a:rPr lang="en-GB" dirty="0" err="1"/>
              <a:t>Malyzhenkov</a:t>
            </a:r>
            <a:r>
              <a:rPr lang="en-GB" dirty="0"/>
              <a:t>, </a:t>
            </a:r>
            <a:r>
              <a:rPr lang="en-GB"/>
              <a:t>Steffen D</a:t>
            </a:r>
            <a:r>
              <a:rPr lang="de-DE"/>
              <a:t>ö</a:t>
            </a:r>
            <a:r>
              <a:rPr lang="en-GB" err="1"/>
              <a:t>bert</a:t>
            </a:r>
            <a:endParaRPr lang="en-GB"/>
          </a:p>
        </p:txBody>
      </p:sp>
      <p:pic>
        <p:nvPicPr>
          <p:cNvPr id="3" name="Picture 2" descr="A machine in a factory&#10;&#10;Description automatically generated">
            <a:extLst>
              <a:ext uri="{FF2B5EF4-FFF2-40B4-BE49-F238E27FC236}">
                <a16:creationId xmlns:a16="http://schemas.microsoft.com/office/drawing/2014/main" id="{AC7DD3F4-FC59-7C7F-8A40-BA9928C5B5A7}"/>
              </a:ext>
            </a:extLst>
          </p:cNvPr>
          <p:cNvPicPr>
            <a:picLocks noChangeAspect="1"/>
          </p:cNvPicPr>
          <p:nvPr/>
        </p:nvPicPr>
        <p:blipFill>
          <a:blip r:embed="rId5"/>
          <a:stretch>
            <a:fillRect/>
          </a:stretch>
        </p:blipFill>
        <p:spPr>
          <a:xfrm>
            <a:off x="6762644" y="2965853"/>
            <a:ext cx="4081944" cy="2616412"/>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3EC7FCC-CDC6-0FB5-961F-2DF47611B2CE}"/>
              </a:ext>
            </a:extLst>
          </p:cNvPr>
          <p:cNvSpPr>
            <a:spLocks noGrp="1"/>
          </p:cNvSpPr>
          <p:nvPr>
            <p:ph idx="1"/>
          </p:nvPr>
        </p:nvSpPr>
        <p:spPr/>
        <p:txBody>
          <a:bodyPr/>
          <a:lstStyle/>
          <a:p>
            <a:r>
              <a:rPr lang="en-GB" dirty="0"/>
              <a:t>Scan the UV beam position in 2D, and for each point, vary the solenoid strength and record the sum of the registered beam offset. Centre of cathode corresponds to smallest offset.</a:t>
            </a:r>
          </a:p>
        </p:txBody>
      </p:sp>
      <p:sp>
        <p:nvSpPr>
          <p:cNvPr id="3" name="Title 2">
            <a:extLst>
              <a:ext uri="{FF2B5EF4-FFF2-40B4-BE49-F238E27FC236}">
                <a16:creationId xmlns:a16="http://schemas.microsoft.com/office/drawing/2014/main" id="{E332427C-CB9B-A1A2-31B4-5C834C184F77}"/>
              </a:ext>
            </a:extLst>
          </p:cNvPr>
          <p:cNvSpPr>
            <a:spLocks noGrp="1"/>
          </p:cNvSpPr>
          <p:nvPr>
            <p:ph type="title"/>
          </p:nvPr>
        </p:nvSpPr>
        <p:spPr/>
        <p:txBody>
          <a:bodyPr/>
          <a:lstStyle/>
          <a:p>
            <a:r>
              <a:rPr lang="en-GB" dirty="0"/>
              <a:t>Laser cathode alignment: 2D solenoid scan</a:t>
            </a:r>
          </a:p>
        </p:txBody>
      </p:sp>
      <p:sp>
        <p:nvSpPr>
          <p:cNvPr id="4" name="Date Placeholder 3">
            <a:extLst>
              <a:ext uri="{FF2B5EF4-FFF2-40B4-BE49-F238E27FC236}">
                <a16:creationId xmlns:a16="http://schemas.microsoft.com/office/drawing/2014/main" id="{26E3A60E-4992-0A04-3CD5-05FFBDD564A9}"/>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25DB1977-0D8E-0D44-AAC0-4A8EA4DF48F9}"/>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9319DA20-BB69-FA7D-2336-D3DCCD92D99A}"/>
              </a:ext>
            </a:extLst>
          </p:cNvPr>
          <p:cNvSpPr>
            <a:spLocks noGrp="1"/>
          </p:cNvSpPr>
          <p:nvPr>
            <p:ph type="sldNum" sz="quarter" idx="12"/>
          </p:nvPr>
        </p:nvSpPr>
        <p:spPr/>
        <p:txBody>
          <a:bodyPr/>
          <a:lstStyle/>
          <a:p>
            <a:fld id="{36B5EA5A-BC32-A742-B11B-8E7414D5B535}" type="slidenum">
              <a:rPr lang="en-US" smtClean="0"/>
              <a:pPr/>
              <a:t>10</a:t>
            </a:fld>
            <a:endParaRPr lang="en-US"/>
          </a:p>
        </p:txBody>
      </p:sp>
      <p:pic>
        <p:nvPicPr>
          <p:cNvPr id="10" name="Picture 9">
            <a:extLst>
              <a:ext uri="{FF2B5EF4-FFF2-40B4-BE49-F238E27FC236}">
                <a16:creationId xmlns:a16="http://schemas.microsoft.com/office/drawing/2014/main" id="{8D62C55F-DEB7-5043-8F2E-B17C64F54B4C}"/>
              </a:ext>
            </a:extLst>
          </p:cNvPr>
          <p:cNvPicPr>
            <a:picLocks noChangeAspect="1"/>
          </p:cNvPicPr>
          <p:nvPr/>
        </p:nvPicPr>
        <p:blipFill>
          <a:blip r:embed="rId2"/>
          <a:stretch>
            <a:fillRect/>
          </a:stretch>
        </p:blipFill>
        <p:spPr>
          <a:xfrm>
            <a:off x="1049718" y="2491638"/>
            <a:ext cx="4591050" cy="3781425"/>
          </a:xfrm>
          <a:prstGeom prst="rect">
            <a:avLst/>
          </a:prstGeom>
        </p:spPr>
      </p:pic>
      <p:pic>
        <p:nvPicPr>
          <p:cNvPr id="8" name="Picture 7" descr="A chart with different colors&#10;&#10;Description automatically generated">
            <a:extLst>
              <a:ext uri="{FF2B5EF4-FFF2-40B4-BE49-F238E27FC236}">
                <a16:creationId xmlns:a16="http://schemas.microsoft.com/office/drawing/2014/main" id="{39BB4437-19EE-CA64-99D2-2A660B464655}"/>
              </a:ext>
            </a:extLst>
          </p:cNvPr>
          <p:cNvPicPr>
            <a:picLocks noChangeAspect="1"/>
          </p:cNvPicPr>
          <p:nvPr/>
        </p:nvPicPr>
        <p:blipFill>
          <a:blip r:embed="rId3"/>
          <a:stretch>
            <a:fillRect/>
          </a:stretch>
        </p:blipFill>
        <p:spPr>
          <a:xfrm>
            <a:off x="6500501" y="2562131"/>
            <a:ext cx="3469678" cy="2879002"/>
          </a:xfrm>
          <a:prstGeom prst="rect">
            <a:avLst/>
          </a:prstGeom>
          <a:ln w="38100">
            <a:solidFill>
              <a:srgbClr val="FF0000"/>
            </a:solidFill>
          </a:ln>
        </p:spPr>
      </p:pic>
      <p:sp>
        <p:nvSpPr>
          <p:cNvPr id="9" name="Rectangle 8">
            <a:extLst>
              <a:ext uri="{FF2B5EF4-FFF2-40B4-BE49-F238E27FC236}">
                <a16:creationId xmlns:a16="http://schemas.microsoft.com/office/drawing/2014/main" id="{5EED29F2-D5B1-10E9-1042-5CE2315341F8}"/>
              </a:ext>
            </a:extLst>
          </p:cNvPr>
          <p:cNvSpPr/>
          <p:nvPr/>
        </p:nvSpPr>
        <p:spPr>
          <a:xfrm>
            <a:off x="2489703" y="3295461"/>
            <a:ext cx="1769559" cy="253497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03D13AE6-A657-9116-3229-09A46D5FDC9B}"/>
              </a:ext>
            </a:extLst>
          </p:cNvPr>
          <p:cNvCxnSpPr>
            <a:cxnSpLocks/>
          </p:cNvCxnSpPr>
          <p:nvPr/>
        </p:nvCxnSpPr>
        <p:spPr>
          <a:xfrm flipV="1">
            <a:off x="2489703" y="2562131"/>
            <a:ext cx="3992578" cy="73333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D304B91-17CC-544F-8369-AD92B0A7CC48}"/>
              </a:ext>
            </a:extLst>
          </p:cNvPr>
          <p:cNvCxnSpPr>
            <a:cxnSpLocks/>
          </p:cNvCxnSpPr>
          <p:nvPr/>
        </p:nvCxnSpPr>
        <p:spPr>
          <a:xfrm flipV="1">
            <a:off x="4259262" y="5441133"/>
            <a:ext cx="2223019" cy="3892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6402956-242E-D072-14B1-64B968B5D3F2}"/>
              </a:ext>
            </a:extLst>
          </p:cNvPr>
          <p:cNvSpPr txBox="1"/>
          <p:nvPr/>
        </p:nvSpPr>
        <p:spPr>
          <a:xfrm>
            <a:off x="6958801" y="5594061"/>
            <a:ext cx="2553077" cy="553998"/>
          </a:xfrm>
          <a:prstGeom prst="rect">
            <a:avLst/>
          </a:prstGeom>
          <a:noFill/>
        </p:spPr>
        <p:txBody>
          <a:bodyPr wrap="square" lIns="0" tIns="0" rIns="0" bIns="0" rtlCol="0">
            <a:spAutoFit/>
          </a:bodyPr>
          <a:lstStyle/>
          <a:p>
            <a:pPr algn="ctr"/>
            <a:r>
              <a:rPr lang="en-GB" b="1" dirty="0">
                <a:solidFill>
                  <a:srgbClr val="000000"/>
                </a:solidFill>
              </a:rPr>
              <a:t>Need to investigate repeatability</a:t>
            </a:r>
          </a:p>
        </p:txBody>
      </p:sp>
    </p:spTree>
    <p:extLst>
      <p:ext uri="{BB962C8B-B14F-4D97-AF65-F5344CB8AC3E}">
        <p14:creationId xmlns:p14="http://schemas.microsoft.com/office/powerpoint/2010/main" val="1993785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E187FA-74C6-5D73-854C-F03CA2CE0B29}"/>
              </a:ext>
            </a:extLst>
          </p:cNvPr>
          <p:cNvSpPr>
            <a:spLocks noGrp="1"/>
          </p:cNvSpPr>
          <p:nvPr>
            <p:ph type="title"/>
          </p:nvPr>
        </p:nvSpPr>
        <p:spPr/>
        <p:txBody>
          <a:bodyPr/>
          <a:lstStyle/>
          <a:p>
            <a:r>
              <a:rPr lang="en-GB"/>
              <a:t>Vacuum considerations</a:t>
            </a:r>
          </a:p>
        </p:txBody>
      </p:sp>
      <p:sp>
        <p:nvSpPr>
          <p:cNvPr id="4" name="Date Placeholder 3">
            <a:extLst>
              <a:ext uri="{FF2B5EF4-FFF2-40B4-BE49-F238E27FC236}">
                <a16:creationId xmlns:a16="http://schemas.microsoft.com/office/drawing/2014/main" id="{614D13B6-30E0-C340-E36A-99CA0F0B451C}"/>
              </a:ext>
            </a:extLst>
          </p:cNvPr>
          <p:cNvSpPr>
            <a:spLocks noGrp="1"/>
          </p:cNvSpPr>
          <p:nvPr>
            <p:ph type="dt" sz="half" idx="10"/>
          </p:nvPr>
        </p:nvSpPr>
        <p:spPr/>
        <p:txBody>
          <a:bodyPr/>
          <a:lstStyle/>
          <a:p>
            <a:fld id="{1FC66715-EF77-45FC-9D6E-E2E9ADA6491F}" type="datetime3">
              <a:rPr lang="en-US" smtClean="0"/>
              <a:t>25 October 2023</a:t>
            </a:fld>
            <a:endParaRPr lang="en-US"/>
          </a:p>
        </p:txBody>
      </p:sp>
      <p:sp>
        <p:nvSpPr>
          <p:cNvPr id="5" name="Footer Placeholder 4">
            <a:extLst>
              <a:ext uri="{FF2B5EF4-FFF2-40B4-BE49-F238E27FC236}">
                <a16:creationId xmlns:a16="http://schemas.microsoft.com/office/drawing/2014/main" id="{0AC12D1B-9D42-6214-93AC-D565620C105B}"/>
              </a:ext>
            </a:extLst>
          </p:cNvPr>
          <p:cNvSpPr>
            <a:spLocks noGrp="1"/>
          </p:cNvSpPr>
          <p:nvPr>
            <p:ph type="ftr" sz="quarter" idx="11"/>
          </p:nvPr>
        </p:nvSpPr>
        <p:spPr/>
        <p:txBody>
          <a:bodyPr/>
          <a:lstStyle/>
          <a:p>
            <a:r>
              <a:rPr lang="en-US" dirty="0"/>
              <a:t>Vlad Musat | CTF2 CBS set-up</a:t>
            </a:r>
          </a:p>
        </p:txBody>
      </p:sp>
      <p:sp>
        <p:nvSpPr>
          <p:cNvPr id="6" name="Slide Number Placeholder 5">
            <a:extLst>
              <a:ext uri="{FF2B5EF4-FFF2-40B4-BE49-F238E27FC236}">
                <a16:creationId xmlns:a16="http://schemas.microsoft.com/office/drawing/2014/main" id="{4F237682-9E2D-E8B4-363A-F716C9E0A3EE}"/>
              </a:ext>
            </a:extLst>
          </p:cNvPr>
          <p:cNvSpPr>
            <a:spLocks noGrp="1"/>
          </p:cNvSpPr>
          <p:nvPr>
            <p:ph type="sldNum" sz="quarter" idx="12"/>
          </p:nvPr>
        </p:nvSpPr>
        <p:spPr/>
        <p:txBody>
          <a:bodyPr/>
          <a:lstStyle/>
          <a:p>
            <a:fld id="{36B5EA5A-BC32-A742-B11B-8E7414D5B535}" type="slidenum">
              <a:rPr lang="en-US" smtClean="0"/>
              <a:pPr/>
              <a:t>11</a:t>
            </a:fld>
            <a:endParaRPr lang="en-US"/>
          </a:p>
        </p:txBody>
      </p:sp>
      <p:sp>
        <p:nvSpPr>
          <p:cNvPr id="10" name="Rectangle 9">
            <a:extLst>
              <a:ext uri="{FF2B5EF4-FFF2-40B4-BE49-F238E27FC236}">
                <a16:creationId xmlns:a16="http://schemas.microsoft.com/office/drawing/2014/main" id="{35378629-3A53-0F59-DCFE-1A525BCE208B}"/>
              </a:ext>
            </a:extLst>
          </p:cNvPr>
          <p:cNvSpPr/>
          <p:nvPr/>
        </p:nvSpPr>
        <p:spPr>
          <a:xfrm>
            <a:off x="407987" y="1390404"/>
            <a:ext cx="2506128" cy="145768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4AA4090-B8A7-BB79-E295-8C328A0B7571}"/>
              </a:ext>
            </a:extLst>
          </p:cNvPr>
          <p:cNvSpPr/>
          <p:nvPr/>
        </p:nvSpPr>
        <p:spPr>
          <a:xfrm>
            <a:off x="4122484" y="1390403"/>
            <a:ext cx="2506128" cy="145768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9761093F-6733-9C45-568C-9769FBB95A68}"/>
              </a:ext>
            </a:extLst>
          </p:cNvPr>
          <p:cNvSpPr/>
          <p:nvPr/>
        </p:nvSpPr>
        <p:spPr>
          <a:xfrm>
            <a:off x="7820701" y="1390404"/>
            <a:ext cx="2506128" cy="145768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7D891488-D8A3-1DE2-5708-3FBE1525B0AA}"/>
              </a:ext>
            </a:extLst>
          </p:cNvPr>
          <p:cNvSpPr txBox="1"/>
          <p:nvPr/>
        </p:nvSpPr>
        <p:spPr>
          <a:xfrm>
            <a:off x="784987" y="1626804"/>
            <a:ext cx="1880074" cy="984885"/>
          </a:xfrm>
          <a:prstGeom prst="rect">
            <a:avLst/>
          </a:prstGeom>
          <a:noFill/>
        </p:spPr>
        <p:txBody>
          <a:bodyPr wrap="square" lIns="0" tIns="0" rIns="0" bIns="0" rtlCol="0">
            <a:spAutoFit/>
          </a:bodyPr>
          <a:lstStyle/>
          <a:p>
            <a:pPr algn="l"/>
            <a:r>
              <a:rPr lang="en-GB" sz="3200" b="1">
                <a:solidFill>
                  <a:schemeClr val="bg1"/>
                </a:solidFill>
              </a:rPr>
              <a:t>Gun + Solenoid</a:t>
            </a:r>
          </a:p>
        </p:txBody>
      </p:sp>
      <p:sp>
        <p:nvSpPr>
          <p:cNvPr id="14" name="TextBox 13">
            <a:extLst>
              <a:ext uri="{FF2B5EF4-FFF2-40B4-BE49-F238E27FC236}">
                <a16:creationId xmlns:a16="http://schemas.microsoft.com/office/drawing/2014/main" id="{F767AECF-7F68-4DF9-2CE9-E894E433ABFF}"/>
              </a:ext>
            </a:extLst>
          </p:cNvPr>
          <p:cNvSpPr txBox="1"/>
          <p:nvPr/>
        </p:nvSpPr>
        <p:spPr>
          <a:xfrm>
            <a:off x="4342244" y="1611865"/>
            <a:ext cx="2104188" cy="1107996"/>
          </a:xfrm>
          <a:prstGeom prst="rect">
            <a:avLst/>
          </a:prstGeom>
          <a:noFill/>
        </p:spPr>
        <p:txBody>
          <a:bodyPr wrap="square" lIns="0" tIns="0" rIns="0" bIns="0" rtlCol="0">
            <a:spAutoFit/>
          </a:bodyPr>
          <a:lstStyle/>
          <a:p>
            <a:pPr algn="l"/>
            <a:r>
              <a:rPr lang="en-GB" sz="2400" b="1" dirty="0">
                <a:solidFill>
                  <a:schemeClr val="bg1"/>
                </a:solidFill>
              </a:rPr>
              <a:t>Interaction chamber + spectrometer</a:t>
            </a:r>
          </a:p>
        </p:txBody>
      </p:sp>
      <p:sp>
        <p:nvSpPr>
          <p:cNvPr id="15" name="TextBox 14">
            <a:extLst>
              <a:ext uri="{FF2B5EF4-FFF2-40B4-BE49-F238E27FC236}">
                <a16:creationId xmlns:a16="http://schemas.microsoft.com/office/drawing/2014/main" id="{61B5A261-4CFB-DA23-4C5D-C1E829251961}"/>
              </a:ext>
            </a:extLst>
          </p:cNvPr>
          <p:cNvSpPr txBox="1"/>
          <p:nvPr/>
        </p:nvSpPr>
        <p:spPr>
          <a:xfrm>
            <a:off x="8028475" y="1611864"/>
            <a:ext cx="2104188" cy="1107996"/>
          </a:xfrm>
          <a:prstGeom prst="rect">
            <a:avLst/>
          </a:prstGeom>
          <a:noFill/>
        </p:spPr>
        <p:txBody>
          <a:bodyPr wrap="square" lIns="0" tIns="0" rIns="0" bIns="0" rtlCol="0">
            <a:spAutoFit/>
          </a:bodyPr>
          <a:lstStyle/>
          <a:p>
            <a:pPr algn="l"/>
            <a:r>
              <a:rPr lang="en-GB" sz="2400" b="1" dirty="0">
                <a:solidFill>
                  <a:schemeClr val="bg1"/>
                </a:solidFill>
              </a:rPr>
              <a:t>Detection chamber + Faraday cup</a:t>
            </a:r>
          </a:p>
        </p:txBody>
      </p:sp>
      <p:cxnSp>
        <p:nvCxnSpPr>
          <p:cNvPr id="17" name="Straight Connector 16">
            <a:extLst>
              <a:ext uri="{FF2B5EF4-FFF2-40B4-BE49-F238E27FC236}">
                <a16:creationId xmlns:a16="http://schemas.microsoft.com/office/drawing/2014/main" id="{E6B2657B-1BCC-4BF5-2DFB-1045D841DA70}"/>
              </a:ext>
            </a:extLst>
          </p:cNvPr>
          <p:cNvCxnSpPr>
            <a:cxnSpLocks/>
            <a:stCxn id="12" idx="3"/>
          </p:cNvCxnSpPr>
          <p:nvPr/>
        </p:nvCxnSpPr>
        <p:spPr>
          <a:xfrm flipV="1">
            <a:off x="10326829" y="2104306"/>
            <a:ext cx="1544974" cy="14943"/>
          </a:xfrm>
          <a:prstGeom prst="line">
            <a:avLst/>
          </a:prstGeom>
          <a:ln w="317500">
            <a:prstDash val="sysDot"/>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2D0BC3AA-45A4-53A2-8EE0-3FAE324A9C7D}"/>
              </a:ext>
            </a:extLst>
          </p:cNvPr>
          <p:cNvSpPr/>
          <p:nvPr/>
        </p:nvSpPr>
        <p:spPr>
          <a:xfrm>
            <a:off x="3190333" y="1390403"/>
            <a:ext cx="627320" cy="1457689"/>
          </a:xfrm>
          <a:prstGeom prst="rect">
            <a:avLst/>
          </a:prstGeom>
          <a:noFill/>
          <a:ln w="57150">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A0EC1813-427D-3FB0-A38D-7C5D005CA348}"/>
              </a:ext>
            </a:extLst>
          </p:cNvPr>
          <p:cNvSpPr/>
          <p:nvPr/>
        </p:nvSpPr>
        <p:spPr>
          <a:xfrm>
            <a:off x="6898080" y="1390401"/>
            <a:ext cx="627320" cy="1457689"/>
          </a:xfrm>
          <a:prstGeom prst="rect">
            <a:avLst/>
          </a:prstGeom>
          <a:noFill/>
          <a:ln w="57150">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Multiplication Sign 20">
            <a:extLst>
              <a:ext uri="{FF2B5EF4-FFF2-40B4-BE49-F238E27FC236}">
                <a16:creationId xmlns:a16="http://schemas.microsoft.com/office/drawing/2014/main" id="{EE0E4642-DBDA-81E0-E262-4A3E2AC7CB77}"/>
              </a:ext>
            </a:extLst>
          </p:cNvPr>
          <p:cNvSpPr/>
          <p:nvPr/>
        </p:nvSpPr>
        <p:spPr>
          <a:xfrm>
            <a:off x="3042061" y="828942"/>
            <a:ext cx="898242" cy="2600058"/>
          </a:xfrm>
          <a:prstGeom prst="mathMultiply">
            <a:avLst>
              <a:gd name="adj1" fmla="val 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Multiplication Sign 21">
            <a:extLst>
              <a:ext uri="{FF2B5EF4-FFF2-40B4-BE49-F238E27FC236}">
                <a16:creationId xmlns:a16="http://schemas.microsoft.com/office/drawing/2014/main" id="{664FE2CF-A786-3489-1C76-D6B29A4F2951}"/>
              </a:ext>
            </a:extLst>
          </p:cNvPr>
          <p:cNvSpPr/>
          <p:nvPr/>
        </p:nvSpPr>
        <p:spPr>
          <a:xfrm>
            <a:off x="6769798" y="811748"/>
            <a:ext cx="898242" cy="2600058"/>
          </a:xfrm>
          <a:prstGeom prst="mathMultiply">
            <a:avLst>
              <a:gd name="adj1" fmla="val 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2F88C33-E81F-FDFF-F797-CE9987F3FCB6}"/>
              </a:ext>
            </a:extLst>
          </p:cNvPr>
          <p:cNvSpPr txBox="1"/>
          <p:nvPr/>
        </p:nvSpPr>
        <p:spPr>
          <a:xfrm>
            <a:off x="6805259" y="404025"/>
            <a:ext cx="827319" cy="923330"/>
          </a:xfrm>
          <a:prstGeom prst="rect">
            <a:avLst/>
          </a:prstGeom>
          <a:noFill/>
        </p:spPr>
        <p:txBody>
          <a:bodyPr wrap="square" lIns="0" tIns="0" rIns="0" bIns="0" rtlCol="0">
            <a:spAutoFit/>
          </a:bodyPr>
          <a:lstStyle/>
          <a:p>
            <a:pPr algn="ctr"/>
            <a:r>
              <a:rPr lang="en-GB" sz="2000" b="1">
                <a:solidFill>
                  <a:srgbClr val="FF0000"/>
                </a:solidFill>
              </a:rPr>
              <a:t>Add gate valve</a:t>
            </a:r>
          </a:p>
        </p:txBody>
      </p:sp>
      <p:sp>
        <p:nvSpPr>
          <p:cNvPr id="24" name="TextBox 23">
            <a:extLst>
              <a:ext uri="{FF2B5EF4-FFF2-40B4-BE49-F238E27FC236}">
                <a16:creationId xmlns:a16="http://schemas.microsoft.com/office/drawing/2014/main" id="{9D26F7CB-8A73-0D0C-37A2-759378A73A9A}"/>
              </a:ext>
            </a:extLst>
          </p:cNvPr>
          <p:cNvSpPr txBox="1"/>
          <p:nvPr/>
        </p:nvSpPr>
        <p:spPr>
          <a:xfrm>
            <a:off x="366994" y="3118115"/>
            <a:ext cx="5907090" cy="3046988"/>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en-US" b="1" dirty="0">
                <a:solidFill>
                  <a:srgbClr val="000000"/>
                </a:solidFill>
              </a:rPr>
              <a:t>Want to reduce time needed to release the detection chamber from vacuum, in case of necessary adjustments. Also want to prevent contamination of cathode.</a:t>
            </a:r>
          </a:p>
          <a:p>
            <a:pPr marL="342900" indent="-342900" algn="l">
              <a:buFont typeface="Arial" panose="020B0604020202020204" pitchFamily="34" charset="0"/>
              <a:buChar char="•"/>
            </a:pPr>
            <a:endParaRPr lang="en-US" b="1" dirty="0">
              <a:solidFill>
                <a:srgbClr val="000000"/>
              </a:solidFill>
            </a:endParaRPr>
          </a:p>
          <a:p>
            <a:pPr marL="342900" indent="-342900" algn="l">
              <a:buFont typeface="Arial" panose="020B0604020202020204" pitchFamily="34" charset="0"/>
              <a:buChar char="•"/>
            </a:pPr>
            <a:r>
              <a:rPr lang="en-US" b="1" dirty="0">
                <a:solidFill>
                  <a:srgbClr val="000000"/>
                </a:solidFill>
              </a:rPr>
              <a:t>Implement a gate valve with interlock between the interaction chamber and the detection chamber.</a:t>
            </a:r>
          </a:p>
          <a:p>
            <a:pPr marL="342900" indent="-342900" algn="l">
              <a:buFont typeface="Arial" panose="020B0604020202020204" pitchFamily="34" charset="0"/>
              <a:buChar char="•"/>
            </a:pPr>
            <a:endParaRPr lang="en-US" b="1" dirty="0">
              <a:solidFill>
                <a:srgbClr val="000000"/>
              </a:solidFill>
            </a:endParaRPr>
          </a:p>
          <a:p>
            <a:pPr marL="342900" indent="-342900" algn="l">
              <a:buFont typeface="Arial" panose="020B0604020202020204" pitchFamily="34" charset="0"/>
              <a:buChar char="•"/>
            </a:pPr>
            <a:r>
              <a:rPr lang="en-US" b="1" dirty="0">
                <a:solidFill>
                  <a:srgbClr val="000000"/>
                </a:solidFill>
              </a:rPr>
              <a:t>Vacuum under 1e-9 mbar in the detection chamber.</a:t>
            </a:r>
          </a:p>
          <a:p>
            <a:pPr marL="342900" indent="-342900" algn="l">
              <a:buFont typeface="Arial" panose="020B0604020202020204" pitchFamily="34" charset="0"/>
              <a:buChar char="•"/>
            </a:pPr>
            <a:endParaRPr lang="en-US" b="1" dirty="0">
              <a:solidFill>
                <a:srgbClr val="000000"/>
              </a:solidFill>
            </a:endParaRPr>
          </a:p>
          <a:p>
            <a:pPr marL="342900" indent="-342900" algn="l">
              <a:buFont typeface="Arial" panose="020B0604020202020204" pitchFamily="34" charset="0"/>
              <a:buChar char="•"/>
            </a:pPr>
            <a:r>
              <a:rPr lang="en-US" b="1" dirty="0">
                <a:solidFill>
                  <a:srgbClr val="000000"/>
                </a:solidFill>
              </a:rPr>
              <a:t>Which vacuum expert for the detection chamber?</a:t>
            </a:r>
          </a:p>
        </p:txBody>
      </p:sp>
      <p:sp>
        <p:nvSpPr>
          <p:cNvPr id="2" name="TextBox 1">
            <a:extLst>
              <a:ext uri="{FF2B5EF4-FFF2-40B4-BE49-F238E27FC236}">
                <a16:creationId xmlns:a16="http://schemas.microsoft.com/office/drawing/2014/main" id="{8913BA7E-3647-1B4B-1EA1-02B50D40D6DD}"/>
              </a:ext>
            </a:extLst>
          </p:cNvPr>
          <p:cNvSpPr txBox="1"/>
          <p:nvPr/>
        </p:nvSpPr>
        <p:spPr>
          <a:xfrm>
            <a:off x="6076400" y="5638155"/>
            <a:ext cx="2740923" cy="553998"/>
          </a:xfrm>
          <a:prstGeom prst="rect">
            <a:avLst/>
          </a:prstGeom>
          <a:noFill/>
        </p:spPr>
        <p:txBody>
          <a:bodyPr wrap="square" lIns="0" tIns="0" rIns="0" bIns="0" rtlCol="0">
            <a:spAutoFit/>
          </a:bodyPr>
          <a:lstStyle/>
          <a:p>
            <a:pPr algn="ctr"/>
            <a:r>
              <a:rPr lang="en-GB" b="1" dirty="0">
                <a:solidFill>
                  <a:srgbClr val="000000"/>
                </a:solidFill>
              </a:rPr>
              <a:t>10.8 UHV Gate Valve CF63 (10836-CE44)</a:t>
            </a:r>
          </a:p>
        </p:txBody>
      </p:sp>
      <p:pic>
        <p:nvPicPr>
          <p:cNvPr id="9" name="Picture 8" descr="A white shelf with a black background&#10;&#10;Description automatically generated">
            <a:extLst>
              <a:ext uri="{FF2B5EF4-FFF2-40B4-BE49-F238E27FC236}">
                <a16:creationId xmlns:a16="http://schemas.microsoft.com/office/drawing/2014/main" id="{57A52D3F-DDDF-E4EE-0EC3-F90FD5C925AD}"/>
              </a:ext>
            </a:extLst>
          </p:cNvPr>
          <p:cNvPicPr>
            <a:picLocks noChangeAspect="1"/>
          </p:cNvPicPr>
          <p:nvPr/>
        </p:nvPicPr>
        <p:blipFill>
          <a:blip r:embed="rId2"/>
          <a:stretch>
            <a:fillRect/>
          </a:stretch>
        </p:blipFill>
        <p:spPr>
          <a:xfrm>
            <a:off x="6941877" y="3039337"/>
            <a:ext cx="825917" cy="2520654"/>
          </a:xfrm>
          <a:prstGeom prst="rect">
            <a:avLst/>
          </a:prstGeom>
        </p:spPr>
      </p:pic>
      <p:graphicFrame>
        <p:nvGraphicFramePr>
          <p:cNvPr id="16" name="Table 15">
            <a:extLst>
              <a:ext uri="{FF2B5EF4-FFF2-40B4-BE49-F238E27FC236}">
                <a16:creationId xmlns:a16="http://schemas.microsoft.com/office/drawing/2014/main" id="{04ADA6D1-F9DE-7D62-54DD-4D9057126EC3}"/>
              </a:ext>
            </a:extLst>
          </p:cNvPr>
          <p:cNvGraphicFramePr>
            <a:graphicFrameLocks noGrp="1"/>
          </p:cNvGraphicFramePr>
          <p:nvPr>
            <p:extLst>
              <p:ext uri="{D42A27DB-BD31-4B8C-83A1-F6EECF244321}">
                <p14:modId xmlns:p14="http://schemas.microsoft.com/office/powerpoint/2010/main" val="934900750"/>
              </p:ext>
            </p:extLst>
          </p:nvPr>
        </p:nvGraphicFramePr>
        <p:xfrm>
          <a:off x="8263509" y="3429000"/>
          <a:ext cx="3738307" cy="1844040"/>
        </p:xfrm>
        <a:graphic>
          <a:graphicData uri="http://schemas.openxmlformats.org/drawingml/2006/table">
            <a:tbl>
              <a:tblPr firstRow="1" bandRow="1">
                <a:tableStyleId>{8EC20E35-A176-4012-BC5E-935CFFF8708E}</a:tableStyleId>
              </a:tblPr>
              <a:tblGrid>
                <a:gridCol w="1387399">
                  <a:extLst>
                    <a:ext uri="{9D8B030D-6E8A-4147-A177-3AD203B41FA5}">
                      <a16:colId xmlns:a16="http://schemas.microsoft.com/office/drawing/2014/main" val="3588202936"/>
                    </a:ext>
                  </a:extLst>
                </a:gridCol>
                <a:gridCol w="2350908">
                  <a:extLst>
                    <a:ext uri="{9D8B030D-6E8A-4147-A177-3AD203B41FA5}">
                      <a16:colId xmlns:a16="http://schemas.microsoft.com/office/drawing/2014/main" val="3159193592"/>
                    </a:ext>
                  </a:extLst>
                </a:gridCol>
              </a:tblGrid>
              <a:tr h="370840">
                <a:tc>
                  <a:txBody>
                    <a:bodyPr/>
                    <a:lstStyle/>
                    <a:p>
                      <a:r>
                        <a:rPr lang="en-GB" sz="1400" dirty="0"/>
                        <a:t>Description</a:t>
                      </a:r>
                    </a:p>
                  </a:txBody>
                  <a:tcPr/>
                </a:tc>
                <a:tc>
                  <a:txBody>
                    <a:bodyPr/>
                    <a:lstStyle/>
                    <a:p>
                      <a:endParaRPr lang="en-GB" sz="1400" dirty="0"/>
                    </a:p>
                  </a:txBody>
                  <a:tcPr/>
                </a:tc>
                <a:extLst>
                  <a:ext uri="{0D108BD9-81ED-4DB2-BD59-A6C34878D82A}">
                    <a16:rowId xmlns:a16="http://schemas.microsoft.com/office/drawing/2014/main" val="3083605941"/>
                  </a:ext>
                </a:extLst>
              </a:tr>
              <a:tr h="370840">
                <a:tc>
                  <a:txBody>
                    <a:bodyPr/>
                    <a:lstStyle/>
                    <a:p>
                      <a:r>
                        <a:rPr lang="en-GB" sz="1400" b="1" dirty="0"/>
                        <a:t>Flange</a:t>
                      </a:r>
                    </a:p>
                  </a:txBody>
                  <a:tcPr/>
                </a:tc>
                <a:tc>
                  <a:txBody>
                    <a:bodyPr/>
                    <a:lstStyle/>
                    <a:p>
                      <a:r>
                        <a:rPr lang="en-GB" sz="1400" b="1" dirty="0"/>
                        <a:t>CF63</a:t>
                      </a:r>
                    </a:p>
                  </a:txBody>
                  <a:tcPr/>
                </a:tc>
                <a:extLst>
                  <a:ext uri="{0D108BD9-81ED-4DB2-BD59-A6C34878D82A}">
                    <a16:rowId xmlns:a16="http://schemas.microsoft.com/office/drawing/2014/main" val="2296831732"/>
                  </a:ext>
                </a:extLst>
              </a:tr>
              <a:tr h="199044">
                <a:tc>
                  <a:txBody>
                    <a:bodyPr/>
                    <a:lstStyle/>
                    <a:p>
                      <a:r>
                        <a:rPr lang="en-GB" sz="1400" b="1" dirty="0"/>
                        <a:t>Actuator</a:t>
                      </a:r>
                    </a:p>
                  </a:txBody>
                  <a:tcPr/>
                </a:tc>
                <a:tc>
                  <a:txBody>
                    <a:bodyPr/>
                    <a:lstStyle/>
                    <a:p>
                      <a:r>
                        <a:rPr lang="en-GB" sz="1400" b="1" dirty="0"/>
                        <a:t>Pneumatic, double acting</a:t>
                      </a:r>
                    </a:p>
                    <a:p>
                      <a:r>
                        <a:rPr lang="en-GB" sz="1400" b="1" dirty="0"/>
                        <a:t>- with solenoid valve</a:t>
                      </a:r>
                    </a:p>
                    <a:p>
                      <a:r>
                        <a:rPr lang="en-GB" sz="1400" b="1" dirty="0"/>
                        <a:t>- with position indicator</a:t>
                      </a:r>
                    </a:p>
                  </a:txBody>
                  <a:tcPr/>
                </a:tc>
                <a:extLst>
                  <a:ext uri="{0D108BD9-81ED-4DB2-BD59-A6C34878D82A}">
                    <a16:rowId xmlns:a16="http://schemas.microsoft.com/office/drawing/2014/main" val="2567215279"/>
                  </a:ext>
                </a:extLst>
              </a:tr>
              <a:tr h="370840">
                <a:tc>
                  <a:txBody>
                    <a:bodyPr/>
                    <a:lstStyle/>
                    <a:p>
                      <a:r>
                        <a:rPr lang="en-GB" sz="1400" b="1" dirty="0"/>
                        <a:t>Feedthroughs</a:t>
                      </a:r>
                    </a:p>
                  </a:txBody>
                  <a:tcPr/>
                </a:tc>
                <a:tc>
                  <a:txBody>
                    <a:bodyPr/>
                    <a:lstStyle/>
                    <a:p>
                      <a:r>
                        <a:rPr lang="en-GB" sz="1400" b="1" dirty="0"/>
                        <a:t>Bellows</a:t>
                      </a:r>
                    </a:p>
                  </a:txBody>
                  <a:tcPr/>
                </a:tc>
                <a:extLst>
                  <a:ext uri="{0D108BD9-81ED-4DB2-BD59-A6C34878D82A}">
                    <a16:rowId xmlns:a16="http://schemas.microsoft.com/office/drawing/2014/main" val="3451996214"/>
                  </a:ext>
                </a:extLst>
              </a:tr>
            </a:tbl>
          </a:graphicData>
        </a:graphic>
      </p:graphicFrame>
    </p:spTree>
    <p:extLst>
      <p:ext uri="{BB962C8B-B14F-4D97-AF65-F5344CB8AC3E}">
        <p14:creationId xmlns:p14="http://schemas.microsoft.com/office/powerpoint/2010/main" val="1153275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EBEBA7-B407-132A-FA0E-91C1C3110D50}"/>
              </a:ext>
            </a:extLst>
          </p:cNvPr>
          <p:cNvSpPr>
            <a:spLocks noGrp="1"/>
          </p:cNvSpPr>
          <p:nvPr>
            <p:ph idx="1"/>
          </p:nvPr>
        </p:nvSpPr>
        <p:spPr/>
        <p:txBody>
          <a:bodyPr/>
          <a:lstStyle/>
          <a:p>
            <a:r>
              <a:rPr lang="en-GB" dirty="0"/>
              <a:t>First experimental results for the commissioning of the CTF2 were shown.</a:t>
            </a:r>
          </a:p>
          <a:p>
            <a:r>
              <a:rPr lang="en-GB" dirty="0"/>
              <a:t>The electron beam is repeatable with respect to the input laser and solenoid parameters.</a:t>
            </a:r>
          </a:p>
          <a:p>
            <a:r>
              <a:rPr lang="en-GB" dirty="0"/>
              <a:t>Next steps comprise the alignment of the laser on the cathode, and of the solenoid. </a:t>
            </a:r>
          </a:p>
          <a:p>
            <a:endParaRPr lang="en-GB" dirty="0"/>
          </a:p>
        </p:txBody>
      </p:sp>
      <p:sp>
        <p:nvSpPr>
          <p:cNvPr id="3" name="Title 2">
            <a:extLst>
              <a:ext uri="{FF2B5EF4-FFF2-40B4-BE49-F238E27FC236}">
                <a16:creationId xmlns:a16="http://schemas.microsoft.com/office/drawing/2014/main" id="{598DAEB1-2A37-B684-9FA6-03B55E2DA383}"/>
              </a:ext>
            </a:extLst>
          </p:cNvPr>
          <p:cNvSpPr>
            <a:spLocks noGrp="1"/>
          </p:cNvSpPr>
          <p:nvPr>
            <p:ph type="title"/>
          </p:nvPr>
        </p:nvSpPr>
        <p:spPr/>
        <p:txBody>
          <a:bodyPr/>
          <a:lstStyle/>
          <a:p>
            <a:r>
              <a:rPr lang="en-GB" dirty="0"/>
              <a:t>Conclusions</a:t>
            </a:r>
          </a:p>
        </p:txBody>
      </p:sp>
      <p:sp>
        <p:nvSpPr>
          <p:cNvPr id="4" name="Date Placeholder 3">
            <a:extLst>
              <a:ext uri="{FF2B5EF4-FFF2-40B4-BE49-F238E27FC236}">
                <a16:creationId xmlns:a16="http://schemas.microsoft.com/office/drawing/2014/main" id="{0A0C556D-377E-D6F0-DCAA-9BBACF116D32}"/>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80183F38-DC27-F04F-1CD0-8D5FB08686B8}"/>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BCDE8625-CADF-295A-167C-FAD4A276B5A9}"/>
              </a:ext>
            </a:extLst>
          </p:cNvPr>
          <p:cNvSpPr>
            <a:spLocks noGrp="1"/>
          </p:cNvSpPr>
          <p:nvPr>
            <p:ph type="sldNum" sz="quarter" idx="12"/>
          </p:nvPr>
        </p:nvSpPr>
        <p:spPr/>
        <p:txBody>
          <a:bodyPr/>
          <a:lstStyle/>
          <a:p>
            <a:fld id="{36B5EA5A-BC32-A742-B11B-8E7414D5B535}" type="slidenum">
              <a:rPr lang="en-US" smtClean="0"/>
              <a:pPr/>
              <a:t>12</a:t>
            </a:fld>
            <a:endParaRPr lang="en-US"/>
          </a:p>
        </p:txBody>
      </p:sp>
    </p:spTree>
    <p:extLst>
      <p:ext uri="{BB962C8B-B14F-4D97-AF65-F5344CB8AC3E}">
        <p14:creationId xmlns:p14="http://schemas.microsoft.com/office/powerpoint/2010/main" val="1202679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2267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EB0B9A-8D51-954D-2B14-2B14AA7EA81D}"/>
              </a:ext>
            </a:extLst>
          </p:cNvPr>
          <p:cNvSpPr>
            <a:spLocks noGrp="1"/>
          </p:cNvSpPr>
          <p:nvPr>
            <p:ph idx="1"/>
          </p:nvPr>
        </p:nvSpPr>
        <p:spPr/>
        <p:txBody>
          <a:bodyPr/>
          <a:lstStyle/>
          <a:p>
            <a:r>
              <a:rPr lang="en-GB" dirty="0"/>
              <a:t>The presently used method is sensitive to the misalignment of the solenoid.</a:t>
            </a:r>
          </a:p>
          <a:p>
            <a:r>
              <a:rPr lang="en-GB" dirty="0"/>
              <a:t>To remove the contribution from the solenoid, the following methods are proposed:</a:t>
            </a:r>
          </a:p>
          <a:p>
            <a:pPr lvl="1"/>
            <a:r>
              <a:rPr lang="en-GB" dirty="0"/>
              <a:t>Compute the total intensity from the camera (as a relative charge measurement)</a:t>
            </a:r>
          </a:p>
          <a:p>
            <a:pPr lvl="1"/>
            <a:r>
              <a:rPr lang="en-GB" dirty="0"/>
              <a:t>Make a 2D map of the charge obtained from the Faraday cup against the position of the laser on cathode</a:t>
            </a:r>
          </a:p>
          <a:p>
            <a:pPr lvl="1"/>
            <a:r>
              <a:rPr lang="en-GB" dirty="0"/>
              <a:t>Perform two 1D scans of the RF for two different positions of the laser on the cathode. The point of intersection of the linear fit of the electron beam offset is the centre of the cathode. (as explained in </a:t>
            </a:r>
            <a:r>
              <a:rPr lang="en-GB" sz="1800" dirty="0">
                <a:effectLst/>
                <a:latin typeface="Aptos" panose="020B0004020202020204" pitchFamily="34" charset="0"/>
                <a:hlinkClick r:id="rId2"/>
              </a:rPr>
              <a:t>10.1109/PAC.2005.1590627</a:t>
            </a:r>
            <a:r>
              <a:rPr lang="en-GB" sz="1800" dirty="0">
                <a:effectLst/>
                <a:latin typeface="Aptos" panose="020B0004020202020204" pitchFamily="34" charset="0"/>
              </a:rPr>
              <a:t>)</a:t>
            </a:r>
          </a:p>
          <a:p>
            <a:pPr marL="366712" lvl="1" indent="0">
              <a:buNone/>
            </a:pPr>
            <a:endParaRPr lang="en-GB" dirty="0"/>
          </a:p>
          <a:p>
            <a:endParaRPr lang="en-GB" dirty="0"/>
          </a:p>
          <a:p>
            <a:endParaRPr lang="en-GB" dirty="0"/>
          </a:p>
        </p:txBody>
      </p:sp>
      <p:sp>
        <p:nvSpPr>
          <p:cNvPr id="3" name="Title 2">
            <a:extLst>
              <a:ext uri="{FF2B5EF4-FFF2-40B4-BE49-F238E27FC236}">
                <a16:creationId xmlns:a16="http://schemas.microsoft.com/office/drawing/2014/main" id="{68FEFA0C-206B-035B-7C9F-611239AA8FFA}"/>
              </a:ext>
            </a:extLst>
          </p:cNvPr>
          <p:cNvSpPr>
            <a:spLocks noGrp="1"/>
          </p:cNvSpPr>
          <p:nvPr>
            <p:ph type="title"/>
          </p:nvPr>
        </p:nvSpPr>
        <p:spPr/>
        <p:txBody>
          <a:bodyPr/>
          <a:lstStyle/>
          <a:p>
            <a:r>
              <a:rPr lang="en-GB" dirty="0"/>
              <a:t>Laser cathode alignment: considerations</a:t>
            </a:r>
          </a:p>
        </p:txBody>
      </p:sp>
      <p:sp>
        <p:nvSpPr>
          <p:cNvPr id="4" name="Date Placeholder 3">
            <a:extLst>
              <a:ext uri="{FF2B5EF4-FFF2-40B4-BE49-F238E27FC236}">
                <a16:creationId xmlns:a16="http://schemas.microsoft.com/office/drawing/2014/main" id="{1F3378D0-5C99-70B6-33CE-BC9D823D6749}"/>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F49D85E2-0FBD-F57A-B34F-9BF094F768FC}"/>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B70EBF43-2A85-D537-1B8A-795AFB2949C3}"/>
              </a:ext>
            </a:extLst>
          </p:cNvPr>
          <p:cNvSpPr>
            <a:spLocks noGrp="1"/>
          </p:cNvSpPr>
          <p:nvPr>
            <p:ph type="sldNum" sz="quarter" idx="12"/>
          </p:nvPr>
        </p:nvSpPr>
        <p:spPr/>
        <p:txBody>
          <a:bodyPr/>
          <a:lstStyle/>
          <a:p>
            <a:fld id="{36B5EA5A-BC32-A742-B11B-8E7414D5B535}" type="slidenum">
              <a:rPr lang="en-US" smtClean="0"/>
              <a:pPr/>
              <a:t>14</a:t>
            </a:fld>
            <a:endParaRPr lang="en-US"/>
          </a:p>
        </p:txBody>
      </p:sp>
      <p:pic>
        <p:nvPicPr>
          <p:cNvPr id="8" name="Picture 7">
            <a:extLst>
              <a:ext uri="{FF2B5EF4-FFF2-40B4-BE49-F238E27FC236}">
                <a16:creationId xmlns:a16="http://schemas.microsoft.com/office/drawing/2014/main" id="{ABCC8D40-7E2B-F457-BD82-AD36DBDFE495}"/>
              </a:ext>
            </a:extLst>
          </p:cNvPr>
          <p:cNvPicPr>
            <a:picLocks noChangeAspect="1"/>
          </p:cNvPicPr>
          <p:nvPr/>
        </p:nvPicPr>
        <p:blipFill>
          <a:blip r:embed="rId3"/>
          <a:stretch>
            <a:fillRect/>
          </a:stretch>
        </p:blipFill>
        <p:spPr>
          <a:xfrm>
            <a:off x="5998778" y="4068074"/>
            <a:ext cx="5449395" cy="2647902"/>
          </a:xfrm>
          <a:prstGeom prst="rect">
            <a:avLst/>
          </a:prstGeom>
        </p:spPr>
      </p:pic>
    </p:spTree>
    <p:extLst>
      <p:ext uri="{BB962C8B-B14F-4D97-AF65-F5344CB8AC3E}">
        <p14:creationId xmlns:p14="http://schemas.microsoft.com/office/powerpoint/2010/main" val="3771751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FEBFEE-ECD0-A4EC-D4F2-ED1A5DED8243}"/>
              </a:ext>
            </a:extLst>
          </p:cNvPr>
          <p:cNvSpPr>
            <a:spLocks noGrp="1"/>
          </p:cNvSpPr>
          <p:nvPr>
            <p:ph type="title"/>
          </p:nvPr>
        </p:nvSpPr>
        <p:spPr/>
        <p:txBody>
          <a:bodyPr/>
          <a:lstStyle/>
          <a:p>
            <a:r>
              <a:rPr lang="en-GB"/>
              <a:t>Experimental set-up</a:t>
            </a:r>
          </a:p>
        </p:txBody>
      </p:sp>
      <p:sp>
        <p:nvSpPr>
          <p:cNvPr id="4" name="Date Placeholder 3">
            <a:extLst>
              <a:ext uri="{FF2B5EF4-FFF2-40B4-BE49-F238E27FC236}">
                <a16:creationId xmlns:a16="http://schemas.microsoft.com/office/drawing/2014/main" id="{4D6DAAFF-FFEB-B5C5-DE55-5A4A4D320D60}"/>
              </a:ext>
            </a:extLst>
          </p:cNvPr>
          <p:cNvSpPr>
            <a:spLocks noGrp="1"/>
          </p:cNvSpPr>
          <p:nvPr>
            <p:ph type="dt" sz="half" idx="10"/>
          </p:nvPr>
        </p:nvSpPr>
        <p:spPr/>
        <p:txBody>
          <a:bodyPr/>
          <a:lstStyle/>
          <a:p>
            <a:fld id="{0757A9A8-158C-4F9A-9F19-076A23E28642}" type="datetime3">
              <a:rPr lang="en-US" smtClean="0"/>
              <a:t>25 October 2023</a:t>
            </a:fld>
            <a:endParaRPr lang="en-US"/>
          </a:p>
        </p:txBody>
      </p:sp>
      <p:pic>
        <p:nvPicPr>
          <p:cNvPr id="11" name="Picture 10">
            <a:extLst>
              <a:ext uri="{FF2B5EF4-FFF2-40B4-BE49-F238E27FC236}">
                <a16:creationId xmlns:a16="http://schemas.microsoft.com/office/drawing/2014/main" id="{FD6AEA2C-D781-6B9D-8D50-C1311BEA38D3}"/>
              </a:ext>
            </a:extLst>
          </p:cNvPr>
          <p:cNvPicPr>
            <a:picLocks noChangeAspect="1"/>
          </p:cNvPicPr>
          <p:nvPr/>
        </p:nvPicPr>
        <p:blipFill>
          <a:blip r:embed="rId2"/>
          <a:stretch>
            <a:fillRect/>
          </a:stretch>
        </p:blipFill>
        <p:spPr>
          <a:xfrm>
            <a:off x="407987" y="1033462"/>
            <a:ext cx="8724900" cy="4791075"/>
          </a:xfrm>
          <a:prstGeom prst="rect">
            <a:avLst/>
          </a:prstGeom>
        </p:spPr>
      </p:pic>
      <p:sp>
        <p:nvSpPr>
          <p:cNvPr id="5" name="Footer Placeholder 4">
            <a:extLst>
              <a:ext uri="{FF2B5EF4-FFF2-40B4-BE49-F238E27FC236}">
                <a16:creationId xmlns:a16="http://schemas.microsoft.com/office/drawing/2014/main" id="{717AE25A-310C-4EDC-1FCB-462500E67368}"/>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F81F75FC-3683-C694-0D36-1DF818D9B62C}"/>
              </a:ext>
            </a:extLst>
          </p:cNvPr>
          <p:cNvSpPr>
            <a:spLocks noGrp="1"/>
          </p:cNvSpPr>
          <p:nvPr>
            <p:ph type="sldNum" sz="quarter" idx="12"/>
          </p:nvPr>
        </p:nvSpPr>
        <p:spPr/>
        <p:txBody>
          <a:bodyPr/>
          <a:lstStyle/>
          <a:p>
            <a:fld id="{36B5EA5A-BC32-A742-B11B-8E7414D5B535}" type="slidenum">
              <a:rPr lang="en-US" smtClean="0"/>
              <a:pPr/>
              <a:t>15</a:t>
            </a:fld>
            <a:endParaRPr lang="en-US"/>
          </a:p>
        </p:txBody>
      </p:sp>
      <p:sp>
        <p:nvSpPr>
          <p:cNvPr id="2" name="TextBox 1">
            <a:extLst>
              <a:ext uri="{FF2B5EF4-FFF2-40B4-BE49-F238E27FC236}">
                <a16:creationId xmlns:a16="http://schemas.microsoft.com/office/drawing/2014/main" id="{83788FD4-EE27-DF76-BA65-2D0B284E616E}"/>
              </a:ext>
            </a:extLst>
          </p:cNvPr>
          <p:cNvSpPr txBox="1"/>
          <p:nvPr/>
        </p:nvSpPr>
        <p:spPr>
          <a:xfrm>
            <a:off x="6691094" y="1870691"/>
            <a:ext cx="1708556" cy="830997"/>
          </a:xfrm>
          <a:prstGeom prst="rect">
            <a:avLst/>
          </a:prstGeom>
          <a:noFill/>
        </p:spPr>
        <p:txBody>
          <a:bodyPr wrap="square" lIns="0" tIns="0" rIns="0" bIns="0" rtlCol="0">
            <a:spAutoFit/>
          </a:bodyPr>
          <a:lstStyle/>
          <a:p>
            <a:pPr algn="l"/>
            <a:r>
              <a:rPr lang="en-GB">
                <a:solidFill>
                  <a:srgbClr val="FF0000"/>
                </a:solidFill>
              </a:rPr>
              <a:t>Laser beam</a:t>
            </a:r>
          </a:p>
          <a:p>
            <a:pPr algn="l"/>
            <a:r>
              <a:rPr lang="en-GB">
                <a:solidFill>
                  <a:srgbClr val="00B050"/>
                </a:solidFill>
              </a:rPr>
              <a:t>Electron beam</a:t>
            </a:r>
          </a:p>
          <a:p>
            <a:pPr algn="l"/>
            <a:r>
              <a:rPr lang="en-GB">
                <a:solidFill>
                  <a:srgbClr val="ABC6FF"/>
                </a:solidFill>
              </a:rPr>
              <a:t>X-ray beam</a:t>
            </a:r>
          </a:p>
        </p:txBody>
      </p:sp>
      <p:sp>
        <p:nvSpPr>
          <p:cNvPr id="7" name="TextBox 6">
            <a:extLst>
              <a:ext uri="{FF2B5EF4-FFF2-40B4-BE49-F238E27FC236}">
                <a16:creationId xmlns:a16="http://schemas.microsoft.com/office/drawing/2014/main" id="{D374A0A5-0B45-D5AE-9056-E8A0CAD92851}"/>
              </a:ext>
            </a:extLst>
          </p:cNvPr>
          <p:cNvSpPr txBox="1"/>
          <p:nvPr/>
        </p:nvSpPr>
        <p:spPr>
          <a:xfrm>
            <a:off x="625658" y="1818208"/>
            <a:ext cx="1708556" cy="492443"/>
          </a:xfrm>
          <a:prstGeom prst="rect">
            <a:avLst/>
          </a:prstGeom>
          <a:noFill/>
        </p:spPr>
        <p:txBody>
          <a:bodyPr wrap="square" lIns="0" tIns="0" rIns="0" bIns="0" rtlCol="0">
            <a:spAutoFit/>
          </a:bodyPr>
          <a:lstStyle/>
          <a:p>
            <a:pPr algn="ctr"/>
            <a:r>
              <a:rPr lang="en-GB" sz="1600" b="1">
                <a:solidFill>
                  <a:schemeClr val="bg1"/>
                </a:solidFill>
              </a:rPr>
              <a:t>2.1 </a:t>
            </a:r>
            <a:r>
              <a:rPr lang="en-GB" sz="1600" b="1" err="1">
                <a:solidFill>
                  <a:schemeClr val="bg1"/>
                </a:solidFill>
              </a:rPr>
              <a:t>mJ</a:t>
            </a:r>
            <a:r>
              <a:rPr lang="en-GB" sz="1600" b="1">
                <a:solidFill>
                  <a:schemeClr val="bg1"/>
                </a:solidFill>
              </a:rPr>
              <a:t>, 1030 nm, 0.17 </a:t>
            </a:r>
            <a:r>
              <a:rPr lang="en-GB" sz="1600" b="1" err="1">
                <a:solidFill>
                  <a:schemeClr val="bg1"/>
                </a:solidFill>
              </a:rPr>
              <a:t>ps</a:t>
            </a:r>
            <a:endParaRPr lang="en-GB" sz="1600" b="1">
              <a:solidFill>
                <a:schemeClr val="bg1"/>
              </a:solidFill>
            </a:endParaRPr>
          </a:p>
        </p:txBody>
      </p:sp>
      <p:sp>
        <p:nvSpPr>
          <p:cNvPr id="8" name="TextBox 7">
            <a:extLst>
              <a:ext uri="{FF2B5EF4-FFF2-40B4-BE49-F238E27FC236}">
                <a16:creationId xmlns:a16="http://schemas.microsoft.com/office/drawing/2014/main" id="{D7DD459D-2D55-7F15-B7F4-3467D41C060E}"/>
              </a:ext>
            </a:extLst>
          </p:cNvPr>
          <p:cNvSpPr txBox="1"/>
          <p:nvPr/>
        </p:nvSpPr>
        <p:spPr>
          <a:xfrm>
            <a:off x="625658" y="4247392"/>
            <a:ext cx="1708556" cy="246221"/>
          </a:xfrm>
          <a:prstGeom prst="rect">
            <a:avLst/>
          </a:prstGeom>
          <a:noFill/>
        </p:spPr>
        <p:txBody>
          <a:bodyPr wrap="square" lIns="0" tIns="0" rIns="0" bIns="0" rtlCol="0">
            <a:spAutoFit/>
          </a:bodyPr>
          <a:lstStyle/>
          <a:p>
            <a:pPr algn="ctr"/>
            <a:r>
              <a:rPr lang="en-GB" sz="1600" b="1">
                <a:solidFill>
                  <a:schemeClr val="bg1"/>
                </a:solidFill>
              </a:rPr>
              <a:t>5 MeV, 400 </a:t>
            </a:r>
            <a:r>
              <a:rPr lang="en-GB" sz="1600" b="1" err="1">
                <a:solidFill>
                  <a:schemeClr val="bg1"/>
                </a:solidFill>
              </a:rPr>
              <a:t>pC</a:t>
            </a:r>
            <a:endParaRPr lang="en-GB" sz="1600" b="1">
              <a:solidFill>
                <a:schemeClr val="bg1"/>
              </a:solidFill>
            </a:endParaRPr>
          </a:p>
        </p:txBody>
      </p:sp>
    </p:spTree>
    <p:extLst>
      <p:ext uri="{BB962C8B-B14F-4D97-AF65-F5344CB8AC3E}">
        <p14:creationId xmlns:p14="http://schemas.microsoft.com/office/powerpoint/2010/main" val="3756050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9E05D4-3B4F-1FE6-97DC-6E267CCE34B8}"/>
              </a:ext>
            </a:extLst>
          </p:cNvPr>
          <p:cNvSpPr>
            <a:spLocks noGrp="1"/>
          </p:cNvSpPr>
          <p:nvPr>
            <p:ph type="title"/>
          </p:nvPr>
        </p:nvSpPr>
        <p:spPr>
          <a:xfrm>
            <a:off x="407988" y="373593"/>
            <a:ext cx="11376025" cy="1065742"/>
          </a:xfrm>
        </p:spPr>
        <p:txBody>
          <a:bodyPr anchor="t">
            <a:normAutofit/>
          </a:bodyPr>
          <a:lstStyle/>
          <a:p>
            <a:r>
              <a:rPr lang="en-GB" dirty="0"/>
              <a:t>Vacuum equipment </a:t>
            </a:r>
          </a:p>
        </p:txBody>
      </p:sp>
      <p:sp>
        <p:nvSpPr>
          <p:cNvPr id="2" name="Content Placeholder 1">
            <a:extLst>
              <a:ext uri="{FF2B5EF4-FFF2-40B4-BE49-F238E27FC236}">
                <a16:creationId xmlns:a16="http://schemas.microsoft.com/office/drawing/2014/main" id="{3266F570-B1D6-A9C0-F0F4-AAD6C3894F4A}"/>
              </a:ext>
            </a:extLst>
          </p:cNvPr>
          <p:cNvSpPr>
            <a:spLocks noGrp="1"/>
          </p:cNvSpPr>
          <p:nvPr>
            <p:ph sz="half" idx="2"/>
          </p:nvPr>
        </p:nvSpPr>
        <p:spPr>
          <a:xfrm>
            <a:off x="5211792" y="1592264"/>
            <a:ext cx="6572221" cy="4608511"/>
          </a:xfrm>
        </p:spPr>
        <p:txBody>
          <a:bodyPr vert="horz" lIns="0" tIns="0" rIns="0" bIns="0" rtlCol="0" anchor="t">
            <a:normAutofit/>
          </a:bodyPr>
          <a:lstStyle/>
          <a:p>
            <a:pPr marL="0" indent="0">
              <a:buNone/>
            </a:pPr>
            <a:r>
              <a:rPr lang="en-GB" dirty="0"/>
              <a:t>For vacuum test:</a:t>
            </a:r>
          </a:p>
          <a:p>
            <a:r>
              <a:rPr lang="en-GB" dirty="0"/>
              <a:t>Blank flanges: two CF160, one CF100 </a:t>
            </a:r>
          </a:p>
          <a:p>
            <a:r>
              <a:rPr lang="en-GB" dirty="0"/>
              <a:t>Standard viewport: CF63 </a:t>
            </a:r>
          </a:p>
          <a:p>
            <a:r>
              <a:rPr lang="en-GB" dirty="0"/>
              <a:t>Vacuum pumping: penning gauge + vacuum pump</a:t>
            </a:r>
            <a:endParaRPr lang="en-GB" dirty="0">
              <a:cs typeface="Arial"/>
            </a:endParaRPr>
          </a:p>
          <a:p>
            <a:r>
              <a:rPr lang="en-GB" dirty="0">
                <a:cs typeface="Arial"/>
              </a:rPr>
              <a:t>Gate valve to separate detection chamber from rest of beamline to cathode (with interlock)</a:t>
            </a:r>
          </a:p>
          <a:p>
            <a:r>
              <a:rPr lang="en-GB" dirty="0">
                <a:cs typeface="Arial"/>
              </a:rPr>
              <a:t>For MCP test: turbo/ion pump (need 1e-6 mbar)</a:t>
            </a:r>
          </a:p>
          <a:p>
            <a:r>
              <a:rPr lang="en-GB" dirty="0">
                <a:cs typeface="Arial"/>
              </a:rPr>
              <a:t>Vacuum chamber drawings: </a:t>
            </a:r>
            <a:r>
              <a:rPr lang="en-GB" dirty="0">
                <a:cs typeface="Arial"/>
                <a:hlinkClick r:id="rId2"/>
              </a:rPr>
              <a:t>https://plm.cern.ch/prod/?StartItem=Part:DF9089C312D74E85AF0B49D1C4501A8E</a:t>
            </a:r>
            <a:r>
              <a:rPr lang="en-GB" dirty="0">
                <a:cs typeface="Arial"/>
              </a:rPr>
              <a:t> </a:t>
            </a:r>
          </a:p>
          <a:p>
            <a:endParaRPr lang="en-GB" dirty="0">
              <a:cs typeface="Arial"/>
            </a:endParaRPr>
          </a:p>
        </p:txBody>
      </p:sp>
      <p:sp>
        <p:nvSpPr>
          <p:cNvPr id="4" name="Date Placeholder 3">
            <a:extLst>
              <a:ext uri="{FF2B5EF4-FFF2-40B4-BE49-F238E27FC236}">
                <a16:creationId xmlns:a16="http://schemas.microsoft.com/office/drawing/2014/main" id="{02D5F66D-FB36-B98C-66DA-B2B21502F9A2}"/>
              </a:ext>
            </a:extLst>
          </p:cNvPr>
          <p:cNvSpPr>
            <a:spLocks noGrp="1"/>
          </p:cNvSpPr>
          <p:nvPr>
            <p:ph type="dt" sz="half" idx="10"/>
          </p:nvPr>
        </p:nvSpPr>
        <p:spPr>
          <a:xfrm>
            <a:off x="2574099" y="6350851"/>
            <a:ext cx="1542289" cy="365125"/>
          </a:xfrm>
        </p:spPr>
        <p:txBody>
          <a:bodyPr anchor="ctr">
            <a:normAutofit/>
          </a:bodyPr>
          <a:lstStyle/>
          <a:p>
            <a:pPr>
              <a:spcAft>
                <a:spcPts val="600"/>
              </a:spcAft>
            </a:pPr>
            <a:fld id="{C3FADEEE-7A8D-4723-9CB0-44120DBD300E}" type="datetime3">
              <a:rPr lang="en-US" smtClean="0"/>
              <a:pPr>
                <a:spcAft>
                  <a:spcPts val="600"/>
                </a:spcAft>
              </a:pPr>
              <a:t>25 October 2023</a:t>
            </a:fld>
            <a:endParaRPr lang="en-US"/>
          </a:p>
        </p:txBody>
      </p:sp>
      <p:sp>
        <p:nvSpPr>
          <p:cNvPr id="5" name="Footer Placeholder 4">
            <a:extLst>
              <a:ext uri="{FF2B5EF4-FFF2-40B4-BE49-F238E27FC236}">
                <a16:creationId xmlns:a16="http://schemas.microsoft.com/office/drawing/2014/main" id="{62958439-1018-95A0-5938-750ADF89F2DC}"/>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a:t>Vlad Musat | CTF2 CBS set-up</a:t>
            </a:r>
          </a:p>
        </p:txBody>
      </p:sp>
      <p:sp>
        <p:nvSpPr>
          <p:cNvPr id="6" name="Slide Number Placeholder 5">
            <a:extLst>
              <a:ext uri="{FF2B5EF4-FFF2-40B4-BE49-F238E27FC236}">
                <a16:creationId xmlns:a16="http://schemas.microsoft.com/office/drawing/2014/main" id="{9E7D1823-F600-B6CB-024C-ADD46A997DFE}"/>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16</a:t>
            </a:fld>
            <a:endParaRPr lang="en-US"/>
          </a:p>
        </p:txBody>
      </p:sp>
      <p:pic>
        <p:nvPicPr>
          <p:cNvPr id="11" name="Picture 10" descr="A grey machine with four round holes&#10;&#10;Description automatically generated with medium confidence">
            <a:extLst>
              <a:ext uri="{FF2B5EF4-FFF2-40B4-BE49-F238E27FC236}">
                <a16:creationId xmlns:a16="http://schemas.microsoft.com/office/drawing/2014/main" id="{9ADE461D-4BCA-636F-DDA0-3C149297919A}"/>
              </a:ext>
            </a:extLst>
          </p:cNvPr>
          <p:cNvPicPr>
            <a:picLocks noChangeAspect="1"/>
          </p:cNvPicPr>
          <p:nvPr/>
        </p:nvPicPr>
        <p:blipFill>
          <a:blip r:embed="rId3"/>
          <a:stretch>
            <a:fillRect/>
          </a:stretch>
        </p:blipFill>
        <p:spPr>
          <a:xfrm>
            <a:off x="-421102" y="1896135"/>
            <a:ext cx="5990401" cy="3369601"/>
          </a:xfrm>
          <a:prstGeom prst="rect">
            <a:avLst/>
          </a:prstGeom>
        </p:spPr>
      </p:pic>
    </p:spTree>
    <p:extLst>
      <p:ext uri="{BB962C8B-B14F-4D97-AF65-F5344CB8AC3E}">
        <p14:creationId xmlns:p14="http://schemas.microsoft.com/office/powerpoint/2010/main" val="506252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AD2B9BF4-84BF-D35F-4BA0-161340255D4A}"/>
              </a:ext>
            </a:extLst>
          </p:cNvPr>
          <p:cNvPicPr>
            <a:picLocks noGrp="1" noChangeAspect="1"/>
          </p:cNvPicPr>
          <p:nvPr>
            <p:ph idx="1"/>
          </p:nvPr>
        </p:nvPicPr>
        <p:blipFill>
          <a:blip r:embed="rId2"/>
          <a:stretch>
            <a:fillRect/>
          </a:stretch>
        </p:blipFill>
        <p:spPr>
          <a:xfrm>
            <a:off x="386768" y="2070322"/>
            <a:ext cx="8291320" cy="3696957"/>
          </a:xfrm>
        </p:spPr>
      </p:pic>
      <p:sp>
        <p:nvSpPr>
          <p:cNvPr id="3" name="Title 2">
            <a:extLst>
              <a:ext uri="{FF2B5EF4-FFF2-40B4-BE49-F238E27FC236}">
                <a16:creationId xmlns:a16="http://schemas.microsoft.com/office/drawing/2014/main" id="{EEC9FEE6-027E-605A-F3ED-B4FC47FC5F64}"/>
              </a:ext>
            </a:extLst>
          </p:cNvPr>
          <p:cNvSpPr>
            <a:spLocks noGrp="1"/>
          </p:cNvSpPr>
          <p:nvPr>
            <p:ph type="title"/>
          </p:nvPr>
        </p:nvSpPr>
        <p:spPr/>
        <p:txBody>
          <a:bodyPr/>
          <a:lstStyle/>
          <a:p>
            <a:r>
              <a:rPr lang="en-GB">
                <a:cs typeface="Arial"/>
              </a:rPr>
              <a:t>The MCP detector </a:t>
            </a:r>
            <a:br>
              <a:rPr lang="en-GB">
                <a:cs typeface="Arial"/>
              </a:rPr>
            </a:br>
            <a:r>
              <a:rPr lang="en-GB">
                <a:cs typeface="Arial"/>
              </a:rPr>
              <a:t>(F9890-13)</a:t>
            </a:r>
            <a:endParaRPr lang="en-GB"/>
          </a:p>
        </p:txBody>
      </p:sp>
      <p:sp>
        <p:nvSpPr>
          <p:cNvPr id="4" name="Date Placeholder 3">
            <a:extLst>
              <a:ext uri="{FF2B5EF4-FFF2-40B4-BE49-F238E27FC236}">
                <a16:creationId xmlns:a16="http://schemas.microsoft.com/office/drawing/2014/main" id="{D094AF87-7063-C3E3-08E2-FBCE6C292435}"/>
              </a:ext>
            </a:extLst>
          </p:cNvPr>
          <p:cNvSpPr>
            <a:spLocks noGrp="1"/>
          </p:cNvSpPr>
          <p:nvPr>
            <p:ph type="dt" sz="half" idx="10"/>
          </p:nvPr>
        </p:nvSpPr>
        <p:spPr/>
        <p:txBody>
          <a:bodyPr/>
          <a:lstStyle/>
          <a:p>
            <a:fld id="{003842E0-A2F5-485E-87B9-259E878DB5E0}" type="datetime3">
              <a:rPr lang="en-US" smtClean="0"/>
              <a:t>25 October 2023</a:t>
            </a:fld>
            <a:endParaRPr lang="en-US"/>
          </a:p>
        </p:txBody>
      </p:sp>
      <p:sp>
        <p:nvSpPr>
          <p:cNvPr id="5" name="Footer Placeholder 4">
            <a:extLst>
              <a:ext uri="{FF2B5EF4-FFF2-40B4-BE49-F238E27FC236}">
                <a16:creationId xmlns:a16="http://schemas.microsoft.com/office/drawing/2014/main" id="{96CDCF36-61C2-5B59-CAB9-B2C82CC215CA}"/>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03A2E6B5-2BD3-7005-B1D8-F429DF414BAF}"/>
              </a:ext>
            </a:extLst>
          </p:cNvPr>
          <p:cNvSpPr>
            <a:spLocks noGrp="1"/>
          </p:cNvSpPr>
          <p:nvPr>
            <p:ph type="sldNum" sz="quarter" idx="12"/>
          </p:nvPr>
        </p:nvSpPr>
        <p:spPr/>
        <p:txBody>
          <a:bodyPr/>
          <a:lstStyle/>
          <a:p>
            <a:fld id="{36B5EA5A-BC32-A742-B11B-8E7414D5B535}" type="slidenum">
              <a:rPr lang="en-US" smtClean="0"/>
              <a:pPr/>
              <a:t>17</a:t>
            </a:fld>
            <a:endParaRPr lang="en-US"/>
          </a:p>
        </p:txBody>
      </p:sp>
      <p:pic>
        <p:nvPicPr>
          <p:cNvPr id="8" name="Picture 7">
            <a:extLst>
              <a:ext uri="{FF2B5EF4-FFF2-40B4-BE49-F238E27FC236}">
                <a16:creationId xmlns:a16="http://schemas.microsoft.com/office/drawing/2014/main" id="{5BF7F025-5F81-DA9E-0AC2-9DA1D49B58AC}"/>
              </a:ext>
            </a:extLst>
          </p:cNvPr>
          <p:cNvPicPr>
            <a:picLocks noChangeAspect="1"/>
          </p:cNvPicPr>
          <p:nvPr/>
        </p:nvPicPr>
        <p:blipFill>
          <a:blip r:embed="rId3"/>
          <a:stretch>
            <a:fillRect/>
          </a:stretch>
        </p:blipFill>
        <p:spPr>
          <a:xfrm>
            <a:off x="5334299" y="124429"/>
            <a:ext cx="6687578" cy="1991843"/>
          </a:xfrm>
          <a:prstGeom prst="rect">
            <a:avLst/>
          </a:prstGeom>
        </p:spPr>
      </p:pic>
      <p:sp>
        <p:nvSpPr>
          <p:cNvPr id="2" name="TextBox 1">
            <a:extLst>
              <a:ext uri="{FF2B5EF4-FFF2-40B4-BE49-F238E27FC236}">
                <a16:creationId xmlns:a16="http://schemas.microsoft.com/office/drawing/2014/main" id="{B1AF9A98-6804-79B3-CBF9-807B6EBE281A}"/>
              </a:ext>
            </a:extLst>
          </p:cNvPr>
          <p:cNvSpPr txBox="1"/>
          <p:nvPr/>
        </p:nvSpPr>
        <p:spPr>
          <a:xfrm>
            <a:off x="3580979" y="5688974"/>
            <a:ext cx="5054046" cy="246221"/>
          </a:xfrm>
          <a:prstGeom prst="rect">
            <a:avLst/>
          </a:prstGeom>
          <a:noFill/>
        </p:spPr>
        <p:txBody>
          <a:bodyPr wrap="square" lIns="0" tIns="0" rIns="0" bIns="0" rtlCol="0">
            <a:spAutoFit/>
          </a:bodyPr>
          <a:lstStyle/>
          <a:p>
            <a:pPr algn="l"/>
            <a:r>
              <a:rPr lang="en-GB" sz="1600" b="1">
                <a:solidFill>
                  <a:srgbClr val="000000"/>
                </a:solidFill>
              </a:rPr>
              <a:t>Provides </a:t>
            </a:r>
            <a:r>
              <a:rPr lang="en-GB" sz="1600" b="1">
                <a:solidFill>
                  <a:srgbClr val="FF0000"/>
                </a:solidFill>
              </a:rPr>
              <a:t>10</a:t>
            </a:r>
            <a:r>
              <a:rPr lang="en-GB" sz="1600" b="1" baseline="30000">
                <a:solidFill>
                  <a:srgbClr val="FF0000"/>
                </a:solidFill>
              </a:rPr>
              <a:t>6</a:t>
            </a:r>
            <a:r>
              <a:rPr lang="en-GB" sz="1600" b="1" baseline="30000">
                <a:solidFill>
                  <a:srgbClr val="000000"/>
                </a:solidFill>
              </a:rPr>
              <a:t> </a:t>
            </a:r>
            <a:r>
              <a:rPr lang="en-GB" sz="1600" b="1">
                <a:solidFill>
                  <a:srgbClr val="000000"/>
                </a:solidFill>
              </a:rPr>
              <a:t>gain with a </a:t>
            </a:r>
            <a:r>
              <a:rPr lang="en-GB" sz="1600" b="1">
                <a:solidFill>
                  <a:srgbClr val="FF0000"/>
                </a:solidFill>
              </a:rPr>
              <a:t>27 mm </a:t>
            </a:r>
            <a:r>
              <a:rPr lang="en-GB" sz="1600" b="1">
                <a:solidFill>
                  <a:srgbClr val="000000"/>
                </a:solidFill>
              </a:rPr>
              <a:t>effective diameter</a:t>
            </a:r>
          </a:p>
        </p:txBody>
      </p:sp>
      <p:sp>
        <p:nvSpPr>
          <p:cNvPr id="9" name="TextBox 8">
            <a:extLst>
              <a:ext uri="{FF2B5EF4-FFF2-40B4-BE49-F238E27FC236}">
                <a16:creationId xmlns:a16="http://schemas.microsoft.com/office/drawing/2014/main" id="{32210D7E-73B6-FF00-F799-A4DB76E6A750}"/>
              </a:ext>
            </a:extLst>
          </p:cNvPr>
          <p:cNvSpPr txBox="1"/>
          <p:nvPr/>
        </p:nvSpPr>
        <p:spPr>
          <a:xfrm>
            <a:off x="3580979" y="5380754"/>
            <a:ext cx="3392965" cy="246221"/>
          </a:xfrm>
          <a:prstGeom prst="rect">
            <a:avLst/>
          </a:prstGeom>
          <a:noFill/>
        </p:spPr>
        <p:txBody>
          <a:bodyPr wrap="square" lIns="0" tIns="0" rIns="0" bIns="0" rtlCol="0">
            <a:spAutoFit/>
          </a:bodyPr>
          <a:lstStyle/>
          <a:p>
            <a:pPr algn="l"/>
            <a:r>
              <a:rPr lang="en-GB" sz="1600" b="1">
                <a:solidFill>
                  <a:srgbClr val="000000"/>
                </a:solidFill>
              </a:rPr>
              <a:t>Max dimensions: 81 by 36 mm</a:t>
            </a:r>
          </a:p>
        </p:txBody>
      </p:sp>
      <p:sp>
        <p:nvSpPr>
          <p:cNvPr id="10" name="TextBox 9">
            <a:extLst>
              <a:ext uri="{FF2B5EF4-FFF2-40B4-BE49-F238E27FC236}">
                <a16:creationId xmlns:a16="http://schemas.microsoft.com/office/drawing/2014/main" id="{7443ABDC-9752-A1BF-1DF5-0423A5E973D0}"/>
              </a:ext>
            </a:extLst>
          </p:cNvPr>
          <p:cNvSpPr txBox="1"/>
          <p:nvPr/>
        </p:nvSpPr>
        <p:spPr>
          <a:xfrm>
            <a:off x="8818211" y="5271427"/>
            <a:ext cx="3086081" cy="800219"/>
          </a:xfrm>
          <a:prstGeom prst="rect">
            <a:avLst/>
          </a:prstGeom>
          <a:noFill/>
        </p:spPr>
        <p:txBody>
          <a:bodyPr wrap="square" lIns="0" tIns="0" rIns="0" bIns="0" rtlCol="0">
            <a:spAutoFit/>
          </a:bodyPr>
          <a:lstStyle/>
          <a:p>
            <a:pPr algn="l"/>
            <a:r>
              <a:rPr lang="en-GB" sz="1400" b="1">
                <a:solidFill>
                  <a:srgbClr val="000000"/>
                </a:solidFill>
              </a:rPr>
              <a:t>Operated in vacuum (&lt; 1.3e-4 Pa)</a:t>
            </a:r>
          </a:p>
          <a:p>
            <a:pPr algn="l">
              <a:spcBef>
                <a:spcPts val="1200"/>
              </a:spcBef>
            </a:pPr>
            <a:r>
              <a:rPr lang="en-GB" sz="1400" b="1">
                <a:solidFill>
                  <a:srgbClr val="000000"/>
                </a:solidFill>
              </a:rPr>
              <a:t>Electrical feedthrough: HV power supply and oscilloscope</a:t>
            </a:r>
          </a:p>
        </p:txBody>
      </p:sp>
      <p:pic>
        <p:nvPicPr>
          <p:cNvPr id="12" name="Picture 11">
            <a:extLst>
              <a:ext uri="{FF2B5EF4-FFF2-40B4-BE49-F238E27FC236}">
                <a16:creationId xmlns:a16="http://schemas.microsoft.com/office/drawing/2014/main" id="{80591A7F-98DD-2968-CDD9-AB978B25CC6F}"/>
              </a:ext>
            </a:extLst>
          </p:cNvPr>
          <p:cNvPicPr>
            <a:picLocks noChangeAspect="1"/>
          </p:cNvPicPr>
          <p:nvPr/>
        </p:nvPicPr>
        <p:blipFill>
          <a:blip r:embed="rId4"/>
          <a:stretch>
            <a:fillRect/>
          </a:stretch>
        </p:blipFill>
        <p:spPr>
          <a:xfrm>
            <a:off x="8946973" y="2316770"/>
            <a:ext cx="2699247" cy="2850022"/>
          </a:xfrm>
          <a:prstGeom prst="rect">
            <a:avLst/>
          </a:prstGeom>
        </p:spPr>
      </p:pic>
      <p:pic>
        <p:nvPicPr>
          <p:cNvPr id="11" name="Picture 10">
            <a:extLst>
              <a:ext uri="{FF2B5EF4-FFF2-40B4-BE49-F238E27FC236}">
                <a16:creationId xmlns:a16="http://schemas.microsoft.com/office/drawing/2014/main" id="{19338966-C414-ACF1-B766-BDFA233DB1D6}"/>
              </a:ext>
            </a:extLst>
          </p:cNvPr>
          <p:cNvPicPr>
            <a:picLocks noChangeAspect="1"/>
          </p:cNvPicPr>
          <p:nvPr/>
        </p:nvPicPr>
        <p:blipFill>
          <a:blip r:embed="rId5"/>
          <a:stretch>
            <a:fillRect/>
          </a:stretch>
        </p:blipFill>
        <p:spPr>
          <a:xfrm>
            <a:off x="8656078" y="2576373"/>
            <a:ext cx="1000653" cy="1106625"/>
          </a:xfrm>
          <a:prstGeom prst="rect">
            <a:avLst/>
          </a:prstGeom>
        </p:spPr>
      </p:pic>
    </p:spTree>
    <p:extLst>
      <p:ext uri="{BB962C8B-B14F-4D97-AF65-F5344CB8AC3E}">
        <p14:creationId xmlns:p14="http://schemas.microsoft.com/office/powerpoint/2010/main" val="7320196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metal object with foil on it&#10;&#10;Description automatically generated">
            <a:extLst>
              <a:ext uri="{FF2B5EF4-FFF2-40B4-BE49-F238E27FC236}">
                <a16:creationId xmlns:a16="http://schemas.microsoft.com/office/drawing/2014/main" id="{EBCAD5E2-C04B-01C5-E5A0-CFDC5401A110}"/>
              </a:ext>
            </a:extLst>
          </p:cNvPr>
          <p:cNvPicPr>
            <a:picLocks noGrp="1" noChangeAspect="1"/>
          </p:cNvPicPr>
          <p:nvPr>
            <p:ph idx="1"/>
          </p:nvPr>
        </p:nvPicPr>
        <p:blipFill>
          <a:blip r:embed="rId2"/>
          <a:stretch>
            <a:fillRect/>
          </a:stretch>
        </p:blipFill>
        <p:spPr>
          <a:xfrm rot="10800000">
            <a:off x="4116388" y="1070994"/>
            <a:ext cx="3635282" cy="2044846"/>
          </a:xfrm>
        </p:spPr>
      </p:pic>
      <p:sp>
        <p:nvSpPr>
          <p:cNvPr id="3" name="Title 2">
            <a:extLst>
              <a:ext uri="{FF2B5EF4-FFF2-40B4-BE49-F238E27FC236}">
                <a16:creationId xmlns:a16="http://schemas.microsoft.com/office/drawing/2014/main" id="{1E5E4781-22B3-4C6D-B33B-67E003E43C4E}"/>
              </a:ext>
            </a:extLst>
          </p:cNvPr>
          <p:cNvSpPr>
            <a:spLocks noGrp="1"/>
          </p:cNvSpPr>
          <p:nvPr>
            <p:ph type="title"/>
          </p:nvPr>
        </p:nvSpPr>
        <p:spPr/>
        <p:txBody>
          <a:bodyPr/>
          <a:lstStyle/>
          <a:p>
            <a:r>
              <a:rPr lang="en-GB" dirty="0"/>
              <a:t>Equipment</a:t>
            </a:r>
          </a:p>
        </p:txBody>
      </p:sp>
      <p:sp>
        <p:nvSpPr>
          <p:cNvPr id="4" name="Date Placeholder 3">
            <a:extLst>
              <a:ext uri="{FF2B5EF4-FFF2-40B4-BE49-F238E27FC236}">
                <a16:creationId xmlns:a16="http://schemas.microsoft.com/office/drawing/2014/main" id="{9954A4BD-2E2A-CCFE-5CCB-C6E9C8F23E30}"/>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1B6A7C4D-72EA-72FF-9CA6-B317ADF9A930}"/>
              </a:ext>
            </a:extLst>
          </p:cNvPr>
          <p:cNvSpPr>
            <a:spLocks noGrp="1"/>
          </p:cNvSpPr>
          <p:nvPr>
            <p:ph type="ftr" sz="quarter" idx="11"/>
          </p:nvPr>
        </p:nvSpPr>
        <p:spPr/>
        <p:txBody>
          <a:bodyPr/>
          <a:lstStyle/>
          <a:p>
            <a:r>
              <a:rPr lang="en-US" dirty="0"/>
              <a:t>Vlad Musat | CTF2 CBS set-up</a:t>
            </a:r>
          </a:p>
        </p:txBody>
      </p:sp>
      <p:sp>
        <p:nvSpPr>
          <p:cNvPr id="6" name="Slide Number Placeholder 5">
            <a:extLst>
              <a:ext uri="{FF2B5EF4-FFF2-40B4-BE49-F238E27FC236}">
                <a16:creationId xmlns:a16="http://schemas.microsoft.com/office/drawing/2014/main" id="{147A3512-AF21-A2E1-0999-9BC0A6BEB8F6}"/>
              </a:ext>
            </a:extLst>
          </p:cNvPr>
          <p:cNvSpPr>
            <a:spLocks noGrp="1"/>
          </p:cNvSpPr>
          <p:nvPr>
            <p:ph type="sldNum" sz="quarter" idx="12"/>
          </p:nvPr>
        </p:nvSpPr>
        <p:spPr/>
        <p:txBody>
          <a:bodyPr/>
          <a:lstStyle/>
          <a:p>
            <a:fld id="{36B5EA5A-BC32-A742-B11B-8E7414D5B535}" type="slidenum">
              <a:rPr lang="en-US" smtClean="0"/>
              <a:pPr/>
              <a:t>18</a:t>
            </a:fld>
            <a:endParaRPr lang="en-US"/>
          </a:p>
        </p:txBody>
      </p:sp>
      <p:pic>
        <p:nvPicPr>
          <p:cNvPr id="10" name="Picture 9" descr="A close-up of a metal object&#10;&#10;Description automatically generated">
            <a:extLst>
              <a:ext uri="{FF2B5EF4-FFF2-40B4-BE49-F238E27FC236}">
                <a16:creationId xmlns:a16="http://schemas.microsoft.com/office/drawing/2014/main" id="{A76CBA7E-54F3-5A69-FF1F-BBC08B4E880A}"/>
              </a:ext>
            </a:extLst>
          </p:cNvPr>
          <p:cNvPicPr>
            <a:picLocks noChangeAspect="1"/>
          </p:cNvPicPr>
          <p:nvPr/>
        </p:nvPicPr>
        <p:blipFill>
          <a:blip r:embed="rId3"/>
          <a:stretch>
            <a:fillRect/>
          </a:stretch>
        </p:blipFill>
        <p:spPr>
          <a:xfrm rot="10800000">
            <a:off x="481107" y="3115840"/>
            <a:ext cx="2810964" cy="1581167"/>
          </a:xfrm>
          <a:prstGeom prst="rect">
            <a:avLst/>
          </a:prstGeom>
        </p:spPr>
      </p:pic>
      <p:pic>
        <p:nvPicPr>
          <p:cNvPr id="12" name="Picture 11" descr="A machine with a piece of foil&#10;&#10;Description automatically generated">
            <a:extLst>
              <a:ext uri="{FF2B5EF4-FFF2-40B4-BE49-F238E27FC236}">
                <a16:creationId xmlns:a16="http://schemas.microsoft.com/office/drawing/2014/main" id="{95241374-E1B2-1E7E-119C-BE59437C39C3}"/>
              </a:ext>
            </a:extLst>
          </p:cNvPr>
          <p:cNvPicPr>
            <a:picLocks noChangeAspect="1"/>
          </p:cNvPicPr>
          <p:nvPr/>
        </p:nvPicPr>
        <p:blipFill>
          <a:blip r:embed="rId4"/>
          <a:stretch>
            <a:fillRect/>
          </a:stretch>
        </p:blipFill>
        <p:spPr>
          <a:xfrm rot="10800000">
            <a:off x="481108" y="1070994"/>
            <a:ext cx="3635280" cy="2044845"/>
          </a:xfrm>
          <a:prstGeom prst="rect">
            <a:avLst/>
          </a:prstGeom>
        </p:spPr>
      </p:pic>
      <p:pic>
        <p:nvPicPr>
          <p:cNvPr id="14" name="Picture 13" descr="A person wearing blue gloves holding a metal object&#10;&#10;Description automatically generated">
            <a:extLst>
              <a:ext uri="{FF2B5EF4-FFF2-40B4-BE49-F238E27FC236}">
                <a16:creationId xmlns:a16="http://schemas.microsoft.com/office/drawing/2014/main" id="{B269176B-3848-F5ED-A58C-A17F4BDB14F5}"/>
              </a:ext>
            </a:extLst>
          </p:cNvPr>
          <p:cNvPicPr>
            <a:picLocks noChangeAspect="1"/>
          </p:cNvPicPr>
          <p:nvPr/>
        </p:nvPicPr>
        <p:blipFill>
          <a:blip r:embed="rId5"/>
          <a:stretch>
            <a:fillRect/>
          </a:stretch>
        </p:blipFill>
        <p:spPr>
          <a:xfrm rot="10800000">
            <a:off x="7751669" y="1070992"/>
            <a:ext cx="3635281" cy="2044845"/>
          </a:xfrm>
          <a:prstGeom prst="rect">
            <a:avLst/>
          </a:prstGeom>
        </p:spPr>
      </p:pic>
      <p:pic>
        <p:nvPicPr>
          <p:cNvPr id="16" name="Picture 15" descr="A machine with wires and cables&#10;&#10;Description automatically generated with medium confidence">
            <a:extLst>
              <a:ext uri="{FF2B5EF4-FFF2-40B4-BE49-F238E27FC236}">
                <a16:creationId xmlns:a16="http://schemas.microsoft.com/office/drawing/2014/main" id="{9F298761-C2D0-D7E1-6F40-C34B07A9F8F1}"/>
              </a:ext>
            </a:extLst>
          </p:cNvPr>
          <p:cNvPicPr>
            <a:picLocks noChangeAspect="1"/>
          </p:cNvPicPr>
          <p:nvPr/>
        </p:nvPicPr>
        <p:blipFill>
          <a:blip r:embed="rId6"/>
          <a:stretch>
            <a:fillRect/>
          </a:stretch>
        </p:blipFill>
        <p:spPr>
          <a:xfrm rot="10800000">
            <a:off x="3292071" y="3115838"/>
            <a:ext cx="3841762" cy="2160991"/>
          </a:xfrm>
          <a:prstGeom prst="rect">
            <a:avLst/>
          </a:prstGeom>
        </p:spPr>
      </p:pic>
      <p:pic>
        <p:nvPicPr>
          <p:cNvPr id="18" name="Picture 17" descr="A piece of metal with a hole in it&#10;&#10;Description automatically generated">
            <a:extLst>
              <a:ext uri="{FF2B5EF4-FFF2-40B4-BE49-F238E27FC236}">
                <a16:creationId xmlns:a16="http://schemas.microsoft.com/office/drawing/2014/main" id="{B3FE5435-E8F7-11AE-4D38-EE334B00927D}"/>
              </a:ext>
            </a:extLst>
          </p:cNvPr>
          <p:cNvPicPr>
            <a:picLocks noChangeAspect="1"/>
          </p:cNvPicPr>
          <p:nvPr/>
        </p:nvPicPr>
        <p:blipFill>
          <a:blip r:embed="rId7"/>
          <a:stretch>
            <a:fillRect/>
          </a:stretch>
        </p:blipFill>
        <p:spPr>
          <a:xfrm rot="5400000">
            <a:off x="6458918" y="3790752"/>
            <a:ext cx="3085323" cy="1735495"/>
          </a:xfrm>
          <a:prstGeom prst="rect">
            <a:avLst/>
          </a:prstGeom>
        </p:spPr>
      </p:pic>
      <p:pic>
        <p:nvPicPr>
          <p:cNvPr id="20" name="Picture 19" descr="A person holding a round metal object&#10;&#10;Description automatically generated">
            <a:extLst>
              <a:ext uri="{FF2B5EF4-FFF2-40B4-BE49-F238E27FC236}">
                <a16:creationId xmlns:a16="http://schemas.microsoft.com/office/drawing/2014/main" id="{57AE1F34-8809-881F-77BB-CF27E7FD327B}"/>
              </a:ext>
            </a:extLst>
          </p:cNvPr>
          <p:cNvPicPr>
            <a:picLocks noChangeAspect="1"/>
          </p:cNvPicPr>
          <p:nvPr/>
        </p:nvPicPr>
        <p:blipFill>
          <a:blip r:embed="rId8"/>
          <a:stretch>
            <a:fillRect/>
          </a:stretch>
        </p:blipFill>
        <p:spPr>
          <a:xfrm rot="10800000">
            <a:off x="481107" y="4713685"/>
            <a:ext cx="3135964" cy="1763980"/>
          </a:xfrm>
          <a:prstGeom prst="rect">
            <a:avLst/>
          </a:prstGeom>
        </p:spPr>
      </p:pic>
      <p:pic>
        <p:nvPicPr>
          <p:cNvPr id="2" name="Picture 1" descr="A machine with a camera&#10;&#10;Description automatically generated">
            <a:extLst>
              <a:ext uri="{FF2B5EF4-FFF2-40B4-BE49-F238E27FC236}">
                <a16:creationId xmlns:a16="http://schemas.microsoft.com/office/drawing/2014/main" id="{BAE1A3BE-4E81-B5DE-0C30-3DEC197E852B}"/>
              </a:ext>
            </a:extLst>
          </p:cNvPr>
          <p:cNvPicPr>
            <a:picLocks noChangeAspect="1"/>
          </p:cNvPicPr>
          <p:nvPr/>
        </p:nvPicPr>
        <p:blipFill>
          <a:blip r:embed="rId9"/>
          <a:stretch>
            <a:fillRect/>
          </a:stretch>
        </p:blipFill>
        <p:spPr>
          <a:xfrm rot="5400000">
            <a:off x="8550342" y="3790750"/>
            <a:ext cx="3085326" cy="1735496"/>
          </a:xfrm>
          <a:prstGeom prst="rect">
            <a:avLst/>
          </a:prstGeom>
        </p:spPr>
      </p:pic>
    </p:spTree>
    <p:extLst>
      <p:ext uri="{BB962C8B-B14F-4D97-AF65-F5344CB8AC3E}">
        <p14:creationId xmlns:p14="http://schemas.microsoft.com/office/powerpoint/2010/main" val="443276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E187FA-74C6-5D73-854C-F03CA2CE0B29}"/>
              </a:ext>
            </a:extLst>
          </p:cNvPr>
          <p:cNvSpPr>
            <a:spLocks noGrp="1"/>
          </p:cNvSpPr>
          <p:nvPr>
            <p:ph type="title"/>
          </p:nvPr>
        </p:nvSpPr>
        <p:spPr/>
        <p:txBody>
          <a:bodyPr/>
          <a:lstStyle/>
          <a:p>
            <a:r>
              <a:rPr lang="en-GB"/>
              <a:t>Vacuum considerations</a:t>
            </a:r>
          </a:p>
        </p:txBody>
      </p:sp>
      <p:sp>
        <p:nvSpPr>
          <p:cNvPr id="4" name="Date Placeholder 3">
            <a:extLst>
              <a:ext uri="{FF2B5EF4-FFF2-40B4-BE49-F238E27FC236}">
                <a16:creationId xmlns:a16="http://schemas.microsoft.com/office/drawing/2014/main" id="{614D13B6-30E0-C340-E36A-99CA0F0B451C}"/>
              </a:ext>
            </a:extLst>
          </p:cNvPr>
          <p:cNvSpPr>
            <a:spLocks noGrp="1"/>
          </p:cNvSpPr>
          <p:nvPr>
            <p:ph type="dt" sz="half" idx="10"/>
          </p:nvPr>
        </p:nvSpPr>
        <p:spPr/>
        <p:txBody>
          <a:bodyPr/>
          <a:lstStyle/>
          <a:p>
            <a:fld id="{1FC66715-EF77-45FC-9D6E-E2E9ADA6491F}" type="datetime3">
              <a:rPr lang="en-US" smtClean="0"/>
              <a:t>25 October 2023</a:t>
            </a:fld>
            <a:endParaRPr lang="en-US"/>
          </a:p>
        </p:txBody>
      </p:sp>
      <p:sp>
        <p:nvSpPr>
          <p:cNvPr id="5" name="Footer Placeholder 4">
            <a:extLst>
              <a:ext uri="{FF2B5EF4-FFF2-40B4-BE49-F238E27FC236}">
                <a16:creationId xmlns:a16="http://schemas.microsoft.com/office/drawing/2014/main" id="{0AC12D1B-9D42-6214-93AC-D565620C105B}"/>
              </a:ext>
            </a:extLst>
          </p:cNvPr>
          <p:cNvSpPr>
            <a:spLocks noGrp="1"/>
          </p:cNvSpPr>
          <p:nvPr>
            <p:ph type="ftr" sz="quarter" idx="11"/>
          </p:nvPr>
        </p:nvSpPr>
        <p:spPr/>
        <p:txBody>
          <a:bodyPr/>
          <a:lstStyle/>
          <a:p>
            <a:r>
              <a:rPr lang="en-US" dirty="0"/>
              <a:t>Vlad Musat | CTF2 CBS set-up</a:t>
            </a:r>
          </a:p>
        </p:txBody>
      </p:sp>
      <p:sp>
        <p:nvSpPr>
          <p:cNvPr id="6" name="Slide Number Placeholder 5">
            <a:extLst>
              <a:ext uri="{FF2B5EF4-FFF2-40B4-BE49-F238E27FC236}">
                <a16:creationId xmlns:a16="http://schemas.microsoft.com/office/drawing/2014/main" id="{4F237682-9E2D-E8B4-363A-F716C9E0A3EE}"/>
              </a:ext>
            </a:extLst>
          </p:cNvPr>
          <p:cNvSpPr>
            <a:spLocks noGrp="1"/>
          </p:cNvSpPr>
          <p:nvPr>
            <p:ph type="sldNum" sz="quarter" idx="12"/>
          </p:nvPr>
        </p:nvSpPr>
        <p:spPr/>
        <p:txBody>
          <a:bodyPr/>
          <a:lstStyle/>
          <a:p>
            <a:fld id="{36B5EA5A-BC32-A742-B11B-8E7414D5B535}" type="slidenum">
              <a:rPr lang="en-US" smtClean="0"/>
              <a:pPr/>
              <a:t>19</a:t>
            </a:fld>
            <a:endParaRPr lang="en-US"/>
          </a:p>
        </p:txBody>
      </p:sp>
      <p:sp>
        <p:nvSpPr>
          <p:cNvPr id="10" name="Rectangle 9">
            <a:extLst>
              <a:ext uri="{FF2B5EF4-FFF2-40B4-BE49-F238E27FC236}">
                <a16:creationId xmlns:a16="http://schemas.microsoft.com/office/drawing/2014/main" id="{35378629-3A53-0F59-DCFE-1A525BCE208B}"/>
              </a:ext>
            </a:extLst>
          </p:cNvPr>
          <p:cNvSpPr/>
          <p:nvPr/>
        </p:nvSpPr>
        <p:spPr>
          <a:xfrm>
            <a:off x="407987" y="1390404"/>
            <a:ext cx="2506128" cy="145768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4AA4090-B8A7-BB79-E295-8C328A0B7571}"/>
              </a:ext>
            </a:extLst>
          </p:cNvPr>
          <p:cNvSpPr/>
          <p:nvPr/>
        </p:nvSpPr>
        <p:spPr>
          <a:xfrm>
            <a:off x="4122484" y="1390403"/>
            <a:ext cx="2506128" cy="145768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9761093F-6733-9C45-568C-9769FBB95A68}"/>
              </a:ext>
            </a:extLst>
          </p:cNvPr>
          <p:cNvSpPr/>
          <p:nvPr/>
        </p:nvSpPr>
        <p:spPr>
          <a:xfrm>
            <a:off x="7820701" y="1390404"/>
            <a:ext cx="2506128" cy="145768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7D891488-D8A3-1DE2-5708-3FBE1525B0AA}"/>
              </a:ext>
            </a:extLst>
          </p:cNvPr>
          <p:cNvSpPr txBox="1"/>
          <p:nvPr/>
        </p:nvSpPr>
        <p:spPr>
          <a:xfrm>
            <a:off x="784987" y="1626804"/>
            <a:ext cx="1880074" cy="984885"/>
          </a:xfrm>
          <a:prstGeom prst="rect">
            <a:avLst/>
          </a:prstGeom>
          <a:noFill/>
        </p:spPr>
        <p:txBody>
          <a:bodyPr wrap="square" lIns="0" tIns="0" rIns="0" bIns="0" rtlCol="0">
            <a:spAutoFit/>
          </a:bodyPr>
          <a:lstStyle/>
          <a:p>
            <a:pPr algn="l"/>
            <a:r>
              <a:rPr lang="en-GB" sz="3200" b="1">
                <a:solidFill>
                  <a:schemeClr val="bg1"/>
                </a:solidFill>
              </a:rPr>
              <a:t>Gun + Solenoid</a:t>
            </a:r>
          </a:p>
        </p:txBody>
      </p:sp>
      <p:sp>
        <p:nvSpPr>
          <p:cNvPr id="14" name="TextBox 13">
            <a:extLst>
              <a:ext uri="{FF2B5EF4-FFF2-40B4-BE49-F238E27FC236}">
                <a16:creationId xmlns:a16="http://schemas.microsoft.com/office/drawing/2014/main" id="{F767AECF-7F68-4DF9-2CE9-E894E433ABFF}"/>
              </a:ext>
            </a:extLst>
          </p:cNvPr>
          <p:cNvSpPr txBox="1"/>
          <p:nvPr/>
        </p:nvSpPr>
        <p:spPr>
          <a:xfrm>
            <a:off x="4342244" y="1611865"/>
            <a:ext cx="2104188" cy="1107996"/>
          </a:xfrm>
          <a:prstGeom prst="rect">
            <a:avLst/>
          </a:prstGeom>
          <a:noFill/>
        </p:spPr>
        <p:txBody>
          <a:bodyPr wrap="square" lIns="0" tIns="0" rIns="0" bIns="0" rtlCol="0">
            <a:spAutoFit/>
          </a:bodyPr>
          <a:lstStyle/>
          <a:p>
            <a:pPr algn="l"/>
            <a:r>
              <a:rPr lang="en-GB" sz="2400" b="1" dirty="0">
                <a:solidFill>
                  <a:schemeClr val="bg1"/>
                </a:solidFill>
              </a:rPr>
              <a:t>Interaction chamber + spectrometer</a:t>
            </a:r>
          </a:p>
        </p:txBody>
      </p:sp>
      <p:sp>
        <p:nvSpPr>
          <p:cNvPr id="15" name="TextBox 14">
            <a:extLst>
              <a:ext uri="{FF2B5EF4-FFF2-40B4-BE49-F238E27FC236}">
                <a16:creationId xmlns:a16="http://schemas.microsoft.com/office/drawing/2014/main" id="{61B5A261-4CFB-DA23-4C5D-C1E829251961}"/>
              </a:ext>
            </a:extLst>
          </p:cNvPr>
          <p:cNvSpPr txBox="1"/>
          <p:nvPr/>
        </p:nvSpPr>
        <p:spPr>
          <a:xfrm>
            <a:off x="8028475" y="1611864"/>
            <a:ext cx="2104188" cy="1107996"/>
          </a:xfrm>
          <a:prstGeom prst="rect">
            <a:avLst/>
          </a:prstGeom>
          <a:noFill/>
        </p:spPr>
        <p:txBody>
          <a:bodyPr wrap="square" lIns="0" tIns="0" rIns="0" bIns="0" rtlCol="0">
            <a:spAutoFit/>
          </a:bodyPr>
          <a:lstStyle/>
          <a:p>
            <a:pPr algn="l"/>
            <a:r>
              <a:rPr lang="en-GB" sz="2400" b="1" dirty="0">
                <a:solidFill>
                  <a:schemeClr val="bg1"/>
                </a:solidFill>
              </a:rPr>
              <a:t>Detection chamber + Faraday cup</a:t>
            </a:r>
          </a:p>
        </p:txBody>
      </p:sp>
      <p:cxnSp>
        <p:nvCxnSpPr>
          <p:cNvPr id="17" name="Straight Connector 16">
            <a:extLst>
              <a:ext uri="{FF2B5EF4-FFF2-40B4-BE49-F238E27FC236}">
                <a16:creationId xmlns:a16="http://schemas.microsoft.com/office/drawing/2014/main" id="{E6B2657B-1BCC-4BF5-2DFB-1045D841DA70}"/>
              </a:ext>
            </a:extLst>
          </p:cNvPr>
          <p:cNvCxnSpPr>
            <a:cxnSpLocks/>
            <a:stCxn id="12" idx="3"/>
          </p:cNvCxnSpPr>
          <p:nvPr/>
        </p:nvCxnSpPr>
        <p:spPr>
          <a:xfrm flipV="1">
            <a:off x="10326829" y="2104306"/>
            <a:ext cx="1544974" cy="14943"/>
          </a:xfrm>
          <a:prstGeom prst="line">
            <a:avLst/>
          </a:prstGeom>
          <a:ln w="317500">
            <a:prstDash val="sysDot"/>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2D0BC3AA-45A4-53A2-8EE0-3FAE324A9C7D}"/>
              </a:ext>
            </a:extLst>
          </p:cNvPr>
          <p:cNvSpPr/>
          <p:nvPr/>
        </p:nvSpPr>
        <p:spPr>
          <a:xfrm>
            <a:off x="3190333" y="1390403"/>
            <a:ext cx="627320" cy="1457689"/>
          </a:xfrm>
          <a:prstGeom prst="rect">
            <a:avLst/>
          </a:prstGeom>
          <a:noFill/>
          <a:ln w="57150">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A0EC1813-427D-3FB0-A38D-7C5D005CA348}"/>
              </a:ext>
            </a:extLst>
          </p:cNvPr>
          <p:cNvSpPr/>
          <p:nvPr/>
        </p:nvSpPr>
        <p:spPr>
          <a:xfrm>
            <a:off x="6898080" y="1390401"/>
            <a:ext cx="627320" cy="1457689"/>
          </a:xfrm>
          <a:prstGeom prst="rect">
            <a:avLst/>
          </a:prstGeom>
          <a:noFill/>
          <a:ln w="57150">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Multiplication Sign 20">
            <a:extLst>
              <a:ext uri="{FF2B5EF4-FFF2-40B4-BE49-F238E27FC236}">
                <a16:creationId xmlns:a16="http://schemas.microsoft.com/office/drawing/2014/main" id="{EE0E4642-DBDA-81E0-E262-4A3E2AC7CB77}"/>
              </a:ext>
            </a:extLst>
          </p:cNvPr>
          <p:cNvSpPr/>
          <p:nvPr/>
        </p:nvSpPr>
        <p:spPr>
          <a:xfrm>
            <a:off x="3042061" y="828942"/>
            <a:ext cx="898242" cy="2600058"/>
          </a:xfrm>
          <a:prstGeom prst="mathMultiply">
            <a:avLst>
              <a:gd name="adj1" fmla="val 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Multiplication Sign 21">
            <a:extLst>
              <a:ext uri="{FF2B5EF4-FFF2-40B4-BE49-F238E27FC236}">
                <a16:creationId xmlns:a16="http://schemas.microsoft.com/office/drawing/2014/main" id="{664FE2CF-A786-3489-1C76-D6B29A4F2951}"/>
              </a:ext>
            </a:extLst>
          </p:cNvPr>
          <p:cNvSpPr/>
          <p:nvPr/>
        </p:nvSpPr>
        <p:spPr>
          <a:xfrm>
            <a:off x="6769798" y="811748"/>
            <a:ext cx="898242" cy="2600058"/>
          </a:xfrm>
          <a:prstGeom prst="mathMultiply">
            <a:avLst>
              <a:gd name="adj1" fmla="val 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C2F88C33-E81F-FDFF-F797-CE9987F3FCB6}"/>
              </a:ext>
            </a:extLst>
          </p:cNvPr>
          <p:cNvSpPr txBox="1"/>
          <p:nvPr/>
        </p:nvSpPr>
        <p:spPr>
          <a:xfrm>
            <a:off x="6805259" y="404025"/>
            <a:ext cx="827319" cy="923330"/>
          </a:xfrm>
          <a:prstGeom prst="rect">
            <a:avLst/>
          </a:prstGeom>
          <a:noFill/>
        </p:spPr>
        <p:txBody>
          <a:bodyPr wrap="square" lIns="0" tIns="0" rIns="0" bIns="0" rtlCol="0">
            <a:spAutoFit/>
          </a:bodyPr>
          <a:lstStyle/>
          <a:p>
            <a:pPr algn="ctr"/>
            <a:r>
              <a:rPr lang="en-GB" sz="2000" b="1">
                <a:solidFill>
                  <a:srgbClr val="FF0000"/>
                </a:solidFill>
              </a:rPr>
              <a:t>Add gate valve</a:t>
            </a:r>
          </a:p>
        </p:txBody>
      </p:sp>
      <p:sp>
        <p:nvSpPr>
          <p:cNvPr id="24" name="TextBox 23">
            <a:extLst>
              <a:ext uri="{FF2B5EF4-FFF2-40B4-BE49-F238E27FC236}">
                <a16:creationId xmlns:a16="http://schemas.microsoft.com/office/drawing/2014/main" id="{9D26F7CB-8A73-0D0C-37A2-759378A73A9A}"/>
              </a:ext>
            </a:extLst>
          </p:cNvPr>
          <p:cNvSpPr txBox="1"/>
          <p:nvPr/>
        </p:nvSpPr>
        <p:spPr>
          <a:xfrm>
            <a:off x="366993" y="3118115"/>
            <a:ext cx="6402805" cy="3046988"/>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en-US" b="1" dirty="0">
                <a:solidFill>
                  <a:srgbClr val="000000"/>
                </a:solidFill>
              </a:rPr>
              <a:t>Want to reduce time needed to release the detection chamber from vacuum, in case of necessary adjustments. Also want to prevent contamination of cathode.</a:t>
            </a:r>
          </a:p>
          <a:p>
            <a:pPr marL="342900" indent="-342900" algn="l">
              <a:buFont typeface="Arial" panose="020B0604020202020204" pitchFamily="34" charset="0"/>
              <a:buChar char="•"/>
            </a:pPr>
            <a:endParaRPr lang="en-US" b="1" dirty="0">
              <a:solidFill>
                <a:srgbClr val="000000"/>
              </a:solidFill>
            </a:endParaRPr>
          </a:p>
          <a:p>
            <a:pPr marL="342900" indent="-342900" algn="l">
              <a:buFont typeface="Arial" panose="020B0604020202020204" pitchFamily="34" charset="0"/>
              <a:buChar char="•"/>
            </a:pPr>
            <a:r>
              <a:rPr lang="en-US" b="1" dirty="0">
                <a:solidFill>
                  <a:srgbClr val="000000"/>
                </a:solidFill>
              </a:rPr>
              <a:t>Implement a gate valve with interlock between the interaction chamber and the detection chamber.</a:t>
            </a:r>
          </a:p>
          <a:p>
            <a:pPr marL="342900" indent="-342900" algn="l">
              <a:buFont typeface="Arial" panose="020B0604020202020204" pitchFamily="34" charset="0"/>
              <a:buChar char="•"/>
            </a:pPr>
            <a:endParaRPr lang="en-US" b="1" dirty="0">
              <a:solidFill>
                <a:srgbClr val="000000"/>
              </a:solidFill>
            </a:endParaRPr>
          </a:p>
          <a:p>
            <a:pPr marL="342900" indent="-342900" algn="l">
              <a:buFont typeface="Arial" panose="020B0604020202020204" pitchFamily="34" charset="0"/>
              <a:buChar char="•"/>
            </a:pPr>
            <a:r>
              <a:rPr lang="en-US" b="1" dirty="0">
                <a:solidFill>
                  <a:srgbClr val="000000"/>
                </a:solidFill>
              </a:rPr>
              <a:t>Vacuum under 1e-9 mbar in the detection chamber.</a:t>
            </a:r>
          </a:p>
          <a:p>
            <a:pPr marL="342900" indent="-342900" algn="l">
              <a:buFont typeface="Arial" panose="020B0604020202020204" pitchFamily="34" charset="0"/>
              <a:buChar char="•"/>
            </a:pPr>
            <a:endParaRPr lang="en-US" b="1" dirty="0">
              <a:solidFill>
                <a:srgbClr val="000000"/>
              </a:solidFill>
            </a:endParaRPr>
          </a:p>
          <a:p>
            <a:pPr marL="342900" indent="-342900" algn="l">
              <a:buFont typeface="Arial" panose="020B0604020202020204" pitchFamily="34" charset="0"/>
              <a:buChar char="•"/>
            </a:pPr>
            <a:r>
              <a:rPr lang="en-US" b="1" dirty="0">
                <a:solidFill>
                  <a:srgbClr val="000000"/>
                </a:solidFill>
              </a:rPr>
              <a:t>Which vacuum expert for the detection chamber?</a:t>
            </a:r>
          </a:p>
        </p:txBody>
      </p:sp>
      <p:pic>
        <p:nvPicPr>
          <p:cNvPr id="30" name="Picture 29" descr="Several metal objects with circular wheels&#10;&#10;Description automatically generated with medium confidence">
            <a:extLst>
              <a:ext uri="{FF2B5EF4-FFF2-40B4-BE49-F238E27FC236}">
                <a16:creationId xmlns:a16="http://schemas.microsoft.com/office/drawing/2014/main" id="{32ED6C95-5C5C-8AC3-943F-7673D6D1BC30}"/>
              </a:ext>
            </a:extLst>
          </p:cNvPr>
          <p:cNvPicPr>
            <a:picLocks noChangeAspect="1"/>
          </p:cNvPicPr>
          <p:nvPr/>
        </p:nvPicPr>
        <p:blipFill>
          <a:blip r:embed="rId2"/>
          <a:stretch>
            <a:fillRect/>
          </a:stretch>
        </p:blipFill>
        <p:spPr>
          <a:xfrm>
            <a:off x="6507127" y="2871223"/>
            <a:ext cx="2767546" cy="2767546"/>
          </a:xfrm>
          <a:prstGeom prst="rect">
            <a:avLst/>
          </a:prstGeom>
        </p:spPr>
      </p:pic>
      <p:sp>
        <p:nvSpPr>
          <p:cNvPr id="2" name="TextBox 1">
            <a:extLst>
              <a:ext uri="{FF2B5EF4-FFF2-40B4-BE49-F238E27FC236}">
                <a16:creationId xmlns:a16="http://schemas.microsoft.com/office/drawing/2014/main" id="{8913BA7E-3647-1B4B-1EA1-02B50D40D6DD}"/>
              </a:ext>
            </a:extLst>
          </p:cNvPr>
          <p:cNvSpPr txBox="1"/>
          <p:nvPr/>
        </p:nvSpPr>
        <p:spPr>
          <a:xfrm>
            <a:off x="6557495" y="5638769"/>
            <a:ext cx="2740923" cy="553998"/>
          </a:xfrm>
          <a:prstGeom prst="rect">
            <a:avLst/>
          </a:prstGeom>
          <a:noFill/>
        </p:spPr>
        <p:txBody>
          <a:bodyPr wrap="square" lIns="0" tIns="0" rIns="0" bIns="0" rtlCol="0">
            <a:spAutoFit/>
          </a:bodyPr>
          <a:lstStyle/>
          <a:p>
            <a:pPr algn="ctr"/>
            <a:r>
              <a:rPr lang="en-GB" b="1" dirty="0">
                <a:solidFill>
                  <a:srgbClr val="000000"/>
                </a:solidFill>
              </a:rPr>
              <a:t>10.8 UHV Gate Valve CF100 (10840-CE24)</a:t>
            </a:r>
          </a:p>
        </p:txBody>
      </p:sp>
    </p:spTree>
    <p:extLst>
      <p:ext uri="{BB962C8B-B14F-4D97-AF65-F5344CB8AC3E}">
        <p14:creationId xmlns:p14="http://schemas.microsoft.com/office/powerpoint/2010/main" val="1537838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8FC887AF-3E18-8FB0-1F20-1F5278533EA3}"/>
              </a:ext>
            </a:extLst>
          </p:cNvPr>
          <p:cNvPicPr>
            <a:picLocks noGrp="1" noChangeAspect="1"/>
          </p:cNvPicPr>
          <p:nvPr>
            <p:ph idx="1"/>
          </p:nvPr>
        </p:nvPicPr>
        <p:blipFill>
          <a:blip r:embed="rId2"/>
          <a:stretch>
            <a:fillRect/>
          </a:stretch>
        </p:blipFill>
        <p:spPr>
          <a:xfrm>
            <a:off x="303001" y="1324598"/>
            <a:ext cx="4321839" cy="4723249"/>
          </a:xfrm>
        </p:spPr>
      </p:pic>
      <p:sp>
        <p:nvSpPr>
          <p:cNvPr id="3" name="Title 2">
            <a:extLst>
              <a:ext uri="{FF2B5EF4-FFF2-40B4-BE49-F238E27FC236}">
                <a16:creationId xmlns:a16="http://schemas.microsoft.com/office/drawing/2014/main" id="{BBAB0ECB-AE46-DB0B-07C3-E41EF2942F8F}"/>
              </a:ext>
            </a:extLst>
          </p:cNvPr>
          <p:cNvSpPr>
            <a:spLocks noGrp="1"/>
          </p:cNvSpPr>
          <p:nvPr>
            <p:ph type="title"/>
          </p:nvPr>
        </p:nvSpPr>
        <p:spPr/>
        <p:txBody>
          <a:bodyPr/>
          <a:lstStyle/>
          <a:p>
            <a:r>
              <a:rPr lang="en-GB"/>
              <a:t>CTF2 gun</a:t>
            </a:r>
          </a:p>
        </p:txBody>
      </p:sp>
      <p:sp>
        <p:nvSpPr>
          <p:cNvPr id="4" name="Date Placeholder 3">
            <a:extLst>
              <a:ext uri="{FF2B5EF4-FFF2-40B4-BE49-F238E27FC236}">
                <a16:creationId xmlns:a16="http://schemas.microsoft.com/office/drawing/2014/main" id="{92D25613-53C9-E704-FD65-56F7F7911090}"/>
              </a:ext>
            </a:extLst>
          </p:cNvPr>
          <p:cNvSpPr>
            <a:spLocks noGrp="1"/>
          </p:cNvSpPr>
          <p:nvPr>
            <p:ph type="dt" sz="half" idx="10"/>
          </p:nvPr>
        </p:nvSpPr>
        <p:spPr/>
        <p:txBody>
          <a:bodyPr/>
          <a:lstStyle/>
          <a:p>
            <a:fld id="{F749B014-DC2C-4AF1-B2EB-CDCC9C4782AC}" type="datetime3">
              <a:rPr lang="en-US" smtClean="0"/>
              <a:t>25 October 2023</a:t>
            </a:fld>
            <a:endParaRPr lang="en-US"/>
          </a:p>
        </p:txBody>
      </p:sp>
      <p:sp>
        <p:nvSpPr>
          <p:cNvPr id="5" name="Footer Placeholder 4">
            <a:extLst>
              <a:ext uri="{FF2B5EF4-FFF2-40B4-BE49-F238E27FC236}">
                <a16:creationId xmlns:a16="http://schemas.microsoft.com/office/drawing/2014/main" id="{3B06DDCB-9635-FDBC-C97A-36F484666735}"/>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F4CA3F2F-3005-0BB5-B9F2-2A9C7387F115}"/>
              </a:ext>
            </a:extLst>
          </p:cNvPr>
          <p:cNvSpPr>
            <a:spLocks noGrp="1"/>
          </p:cNvSpPr>
          <p:nvPr>
            <p:ph type="sldNum" sz="quarter" idx="12"/>
          </p:nvPr>
        </p:nvSpPr>
        <p:spPr/>
        <p:txBody>
          <a:bodyPr/>
          <a:lstStyle/>
          <a:p>
            <a:fld id="{36B5EA5A-BC32-A742-B11B-8E7414D5B535}" type="slidenum">
              <a:rPr lang="en-US" smtClean="0"/>
              <a:pPr/>
              <a:t>2</a:t>
            </a:fld>
            <a:endParaRPr lang="en-US"/>
          </a:p>
        </p:txBody>
      </p:sp>
      <p:pic>
        <p:nvPicPr>
          <p:cNvPr id="9" name="Picture 8" descr="A machine in a factory&#10;&#10;Description automatically generated">
            <a:extLst>
              <a:ext uri="{FF2B5EF4-FFF2-40B4-BE49-F238E27FC236}">
                <a16:creationId xmlns:a16="http://schemas.microsoft.com/office/drawing/2014/main" id="{214591DB-F288-5506-87AC-F65C66CBFEF2}"/>
              </a:ext>
            </a:extLst>
          </p:cNvPr>
          <p:cNvPicPr>
            <a:picLocks noChangeAspect="1"/>
          </p:cNvPicPr>
          <p:nvPr/>
        </p:nvPicPr>
        <p:blipFill>
          <a:blip r:embed="rId3"/>
          <a:stretch>
            <a:fillRect/>
          </a:stretch>
        </p:blipFill>
        <p:spPr>
          <a:xfrm>
            <a:off x="5062031" y="561547"/>
            <a:ext cx="4081944" cy="2616412"/>
          </a:xfrm>
          <a:prstGeom prst="rect">
            <a:avLst/>
          </a:prstGeom>
        </p:spPr>
      </p:pic>
      <p:pic>
        <p:nvPicPr>
          <p:cNvPr id="10" name="Picture 9">
            <a:extLst>
              <a:ext uri="{FF2B5EF4-FFF2-40B4-BE49-F238E27FC236}">
                <a16:creationId xmlns:a16="http://schemas.microsoft.com/office/drawing/2014/main" id="{99B465B8-BFF7-4571-FEFF-35ED0C685DC6}"/>
              </a:ext>
            </a:extLst>
          </p:cNvPr>
          <p:cNvPicPr>
            <a:picLocks noChangeAspect="1"/>
          </p:cNvPicPr>
          <p:nvPr/>
        </p:nvPicPr>
        <p:blipFill>
          <a:blip r:embed="rId4"/>
          <a:stretch>
            <a:fillRect/>
          </a:stretch>
        </p:blipFill>
        <p:spPr>
          <a:xfrm>
            <a:off x="4783275" y="3332210"/>
            <a:ext cx="2625449" cy="2715637"/>
          </a:xfrm>
          <a:prstGeom prst="rect">
            <a:avLst/>
          </a:prstGeom>
        </p:spPr>
      </p:pic>
      <p:sp>
        <p:nvSpPr>
          <p:cNvPr id="11" name="Content Placeholder 9">
            <a:extLst>
              <a:ext uri="{FF2B5EF4-FFF2-40B4-BE49-F238E27FC236}">
                <a16:creationId xmlns:a16="http://schemas.microsoft.com/office/drawing/2014/main" id="{5B883DF5-08F4-BE97-D123-6E01799FBB44}"/>
              </a:ext>
            </a:extLst>
          </p:cNvPr>
          <p:cNvSpPr txBox="1">
            <a:spLocks/>
          </p:cNvSpPr>
          <p:nvPr/>
        </p:nvSpPr>
        <p:spPr>
          <a:xfrm>
            <a:off x="7545372" y="3800595"/>
            <a:ext cx="4216854" cy="193311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1200"/>
              </a:spcBef>
              <a:buNone/>
            </a:pPr>
            <a:r>
              <a:rPr lang="en-GB" sz="1600"/>
              <a:t>S-band standing wave 1.5 cell RF-gun intended for the new AWAKE injector.</a:t>
            </a:r>
          </a:p>
          <a:p>
            <a:pPr marL="0" indent="0">
              <a:spcBef>
                <a:spcPts val="1200"/>
              </a:spcBef>
              <a:buNone/>
            </a:pPr>
            <a:r>
              <a:rPr lang="en-GB" sz="1600"/>
              <a:t>Prototype constructed by INFN-Frascati and commissioned at CTF2. </a:t>
            </a:r>
          </a:p>
          <a:p>
            <a:pPr marL="0" indent="0">
              <a:buFont typeface="Arial" panose="020B0604020202020204" pitchFamily="34" charset="0"/>
              <a:buNone/>
            </a:pPr>
            <a:endParaRPr lang="en-GB" sz="1600"/>
          </a:p>
        </p:txBody>
      </p:sp>
      <p:cxnSp>
        <p:nvCxnSpPr>
          <p:cNvPr id="13" name="Straight Arrow Connector 12">
            <a:extLst>
              <a:ext uri="{FF2B5EF4-FFF2-40B4-BE49-F238E27FC236}">
                <a16:creationId xmlns:a16="http://schemas.microsoft.com/office/drawing/2014/main" id="{46F05798-B390-6D15-B76B-F36DCAF81050}"/>
              </a:ext>
            </a:extLst>
          </p:cNvPr>
          <p:cNvCxnSpPr/>
          <p:nvPr/>
        </p:nvCxnSpPr>
        <p:spPr>
          <a:xfrm flipH="1">
            <a:off x="2315910" y="2119357"/>
            <a:ext cx="777668"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1600523-D352-1C9C-2BC1-E64D2CB0E5C0}"/>
              </a:ext>
            </a:extLst>
          </p:cNvPr>
          <p:cNvSpPr txBox="1"/>
          <p:nvPr/>
        </p:nvSpPr>
        <p:spPr>
          <a:xfrm>
            <a:off x="2307720" y="1814795"/>
            <a:ext cx="854580" cy="276999"/>
          </a:xfrm>
          <a:prstGeom prst="rect">
            <a:avLst/>
          </a:prstGeom>
          <a:noFill/>
        </p:spPr>
        <p:txBody>
          <a:bodyPr wrap="square" lIns="0" tIns="0" rIns="0" bIns="0" rtlCol="0">
            <a:spAutoFit/>
          </a:bodyPr>
          <a:lstStyle/>
          <a:p>
            <a:pPr algn="ctr"/>
            <a:r>
              <a:rPr lang="en-GB">
                <a:solidFill>
                  <a:srgbClr val="FF0000"/>
                </a:solidFill>
              </a:rPr>
              <a:t>0.5 m</a:t>
            </a:r>
          </a:p>
        </p:txBody>
      </p:sp>
      <p:cxnSp>
        <p:nvCxnSpPr>
          <p:cNvPr id="17" name="Straight Arrow Connector 16">
            <a:extLst>
              <a:ext uri="{FF2B5EF4-FFF2-40B4-BE49-F238E27FC236}">
                <a16:creationId xmlns:a16="http://schemas.microsoft.com/office/drawing/2014/main" id="{2BCFAC45-9CD2-5D27-F38A-1A5CD7E1B207}"/>
              </a:ext>
            </a:extLst>
          </p:cNvPr>
          <p:cNvCxnSpPr>
            <a:cxnSpLocks/>
          </p:cNvCxnSpPr>
          <p:nvPr/>
        </p:nvCxnSpPr>
        <p:spPr>
          <a:xfrm flipH="1">
            <a:off x="1435632" y="1667239"/>
            <a:ext cx="1657946" cy="3922"/>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8C8AEF6-D92F-71B9-770F-1E1B6D326A20}"/>
              </a:ext>
            </a:extLst>
          </p:cNvPr>
          <p:cNvSpPr txBox="1"/>
          <p:nvPr/>
        </p:nvSpPr>
        <p:spPr>
          <a:xfrm>
            <a:off x="1824466" y="1390240"/>
            <a:ext cx="854580" cy="276999"/>
          </a:xfrm>
          <a:prstGeom prst="rect">
            <a:avLst/>
          </a:prstGeom>
          <a:noFill/>
        </p:spPr>
        <p:txBody>
          <a:bodyPr wrap="square" lIns="0" tIns="0" rIns="0" bIns="0" rtlCol="0">
            <a:spAutoFit/>
          </a:bodyPr>
          <a:lstStyle/>
          <a:p>
            <a:pPr algn="ctr"/>
            <a:r>
              <a:rPr lang="en-GB">
                <a:solidFill>
                  <a:srgbClr val="FF0000"/>
                </a:solidFill>
              </a:rPr>
              <a:t>0.75 m</a:t>
            </a:r>
          </a:p>
        </p:txBody>
      </p:sp>
    </p:spTree>
    <p:extLst>
      <p:ext uri="{BB962C8B-B14F-4D97-AF65-F5344CB8AC3E}">
        <p14:creationId xmlns:p14="http://schemas.microsoft.com/office/powerpoint/2010/main" val="3529450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6248C0-C806-FE72-9A96-2B88E600FAE4}"/>
              </a:ext>
            </a:extLst>
          </p:cNvPr>
          <p:cNvSpPr>
            <a:spLocks noGrp="1"/>
          </p:cNvSpPr>
          <p:nvPr>
            <p:ph idx="1"/>
          </p:nvPr>
        </p:nvSpPr>
        <p:spPr/>
        <p:txBody>
          <a:bodyPr/>
          <a:lstStyle/>
          <a:p>
            <a:pPr marL="457200" indent="-457200">
              <a:buFont typeface="+mj-lt"/>
              <a:buAutoNum type="arabicPeriod"/>
            </a:pPr>
            <a:r>
              <a:rPr lang="en-GB" sz="2400" dirty="0"/>
              <a:t>Laser alignment on cathode</a:t>
            </a:r>
          </a:p>
          <a:p>
            <a:pPr marL="457200" indent="-457200">
              <a:buFont typeface="+mj-lt"/>
              <a:buAutoNum type="arabicPeriod"/>
            </a:pPr>
            <a:r>
              <a:rPr lang="en-GB" sz="2400" dirty="0"/>
              <a:t>Alignment of solenoid</a:t>
            </a:r>
          </a:p>
          <a:p>
            <a:pPr marL="457200" indent="-457200">
              <a:buFont typeface="+mj-lt"/>
              <a:buAutoNum type="arabicPeriod"/>
            </a:pPr>
            <a:r>
              <a:rPr lang="en-GB" sz="2400" dirty="0"/>
              <a:t>Obtaining a high-quality beam (on-crest, stable in offset and beam size)</a:t>
            </a:r>
          </a:p>
          <a:p>
            <a:pPr marL="457200" indent="-457200">
              <a:buFont typeface="+mj-lt"/>
              <a:buAutoNum type="arabicPeriod"/>
            </a:pPr>
            <a:r>
              <a:rPr lang="en-GB" sz="2400" dirty="0"/>
              <a:t>Obtain small spot size in viewport chamber</a:t>
            </a:r>
          </a:p>
          <a:p>
            <a:pPr marL="457200" indent="-457200">
              <a:buFont typeface="+mj-lt"/>
              <a:buAutoNum type="arabicPeriod"/>
            </a:pPr>
            <a:endParaRPr lang="en-GB" sz="2400" dirty="0"/>
          </a:p>
        </p:txBody>
      </p:sp>
      <p:sp>
        <p:nvSpPr>
          <p:cNvPr id="3" name="Title 2">
            <a:extLst>
              <a:ext uri="{FF2B5EF4-FFF2-40B4-BE49-F238E27FC236}">
                <a16:creationId xmlns:a16="http://schemas.microsoft.com/office/drawing/2014/main" id="{0C30E17B-CDEB-2B64-6A18-83572E302872}"/>
              </a:ext>
            </a:extLst>
          </p:cNvPr>
          <p:cNvSpPr>
            <a:spLocks noGrp="1"/>
          </p:cNvSpPr>
          <p:nvPr>
            <p:ph type="title"/>
          </p:nvPr>
        </p:nvSpPr>
        <p:spPr/>
        <p:txBody>
          <a:bodyPr/>
          <a:lstStyle/>
          <a:p>
            <a:r>
              <a:rPr lang="en-GB" dirty="0"/>
              <a:t>Commissioning steps</a:t>
            </a:r>
          </a:p>
        </p:txBody>
      </p:sp>
      <p:sp>
        <p:nvSpPr>
          <p:cNvPr id="4" name="Date Placeholder 3">
            <a:extLst>
              <a:ext uri="{FF2B5EF4-FFF2-40B4-BE49-F238E27FC236}">
                <a16:creationId xmlns:a16="http://schemas.microsoft.com/office/drawing/2014/main" id="{87792F09-96FA-6A7D-608B-5480CF835EA0}"/>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9367434D-2BF4-3B45-F550-CA63055B5AD4}"/>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F4AEC24E-005E-FE58-3A1B-196700FED5D0}"/>
              </a:ext>
            </a:extLst>
          </p:cNvPr>
          <p:cNvSpPr>
            <a:spLocks noGrp="1"/>
          </p:cNvSpPr>
          <p:nvPr>
            <p:ph type="sldNum" sz="quarter" idx="12"/>
          </p:nvPr>
        </p:nvSpPr>
        <p:spPr/>
        <p:txBody>
          <a:bodyPr/>
          <a:lstStyle/>
          <a:p>
            <a:fld id="{36B5EA5A-BC32-A742-B11B-8E7414D5B535}" type="slidenum">
              <a:rPr lang="en-US" smtClean="0"/>
              <a:pPr/>
              <a:t>3</a:t>
            </a:fld>
            <a:endParaRPr lang="en-US"/>
          </a:p>
        </p:txBody>
      </p:sp>
    </p:spTree>
    <p:extLst>
      <p:ext uri="{BB962C8B-B14F-4D97-AF65-F5344CB8AC3E}">
        <p14:creationId xmlns:p14="http://schemas.microsoft.com/office/powerpoint/2010/main" val="189485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7FFF2D-3B32-CC72-98F2-9CBE57529FBD}"/>
              </a:ext>
            </a:extLst>
          </p:cNvPr>
          <p:cNvSpPr>
            <a:spLocks noGrp="1"/>
          </p:cNvSpPr>
          <p:nvPr>
            <p:ph idx="1"/>
          </p:nvPr>
        </p:nvSpPr>
        <p:spPr/>
        <p:txBody>
          <a:bodyPr/>
          <a:lstStyle/>
          <a:p>
            <a:pPr marL="0" indent="0">
              <a:spcBef>
                <a:spcPts val="1200"/>
              </a:spcBef>
              <a:buNone/>
            </a:pPr>
            <a:r>
              <a:rPr lang="en-GB" sz="2000" dirty="0"/>
              <a:t>UV laser beam: UVCAT</a:t>
            </a:r>
          </a:p>
          <a:p>
            <a:pPr marL="457200" indent="-457200">
              <a:spcBef>
                <a:spcPts val="1200"/>
              </a:spcBef>
              <a:buFont typeface="+mj-lt"/>
              <a:buAutoNum type="arabicPeriod"/>
            </a:pPr>
            <a:r>
              <a:rPr lang="en-GB" sz="2000" dirty="0"/>
              <a:t>X and Y position on cathode</a:t>
            </a:r>
          </a:p>
          <a:p>
            <a:pPr marL="457200" indent="-457200">
              <a:spcBef>
                <a:spcPts val="1200"/>
              </a:spcBef>
              <a:buFont typeface="+mj-lt"/>
              <a:buAutoNum type="arabicPeriod"/>
            </a:pPr>
            <a:r>
              <a:rPr lang="en-GB" sz="2000" dirty="0"/>
              <a:t>Intensity on cathode</a:t>
            </a:r>
          </a:p>
          <a:p>
            <a:pPr marL="457200" indent="-457200">
              <a:spcBef>
                <a:spcPts val="1200"/>
              </a:spcBef>
              <a:buFont typeface="+mj-lt"/>
              <a:buAutoNum type="arabicPeriod"/>
            </a:pPr>
            <a:r>
              <a:rPr lang="en-GB" sz="2000" dirty="0"/>
              <a:t>Beam size</a:t>
            </a:r>
          </a:p>
          <a:p>
            <a:pPr marL="0" indent="0">
              <a:spcBef>
                <a:spcPts val="1200"/>
              </a:spcBef>
              <a:buNone/>
            </a:pPr>
            <a:r>
              <a:rPr lang="en-GB" sz="2000" dirty="0"/>
              <a:t>Klystron (not controllable remotely, for now): MKS</a:t>
            </a:r>
          </a:p>
          <a:p>
            <a:pPr marL="457200" indent="-457200">
              <a:spcBef>
                <a:spcPts val="1200"/>
              </a:spcBef>
              <a:buFont typeface="+mj-lt"/>
              <a:buAutoNum type="arabicPeriod"/>
            </a:pPr>
            <a:r>
              <a:rPr lang="en-GB" sz="2000" dirty="0"/>
              <a:t>RF phase</a:t>
            </a:r>
          </a:p>
          <a:p>
            <a:pPr marL="457200" indent="-457200">
              <a:spcBef>
                <a:spcPts val="1200"/>
              </a:spcBef>
              <a:buFont typeface="+mj-lt"/>
              <a:buAutoNum type="arabicPeriod"/>
            </a:pPr>
            <a:r>
              <a:rPr lang="en-GB" sz="2000" dirty="0"/>
              <a:t>RF gradient</a:t>
            </a:r>
          </a:p>
          <a:p>
            <a:pPr marL="0" indent="0">
              <a:spcBef>
                <a:spcPts val="1200"/>
              </a:spcBef>
              <a:buNone/>
            </a:pPr>
            <a:r>
              <a:rPr lang="en-GB" sz="2000" dirty="0"/>
              <a:t>Solenoid magnet: SNK</a:t>
            </a:r>
          </a:p>
          <a:p>
            <a:pPr marL="457200" indent="-457200">
              <a:spcBef>
                <a:spcPts val="1200"/>
              </a:spcBef>
              <a:buFont typeface="+mj-lt"/>
              <a:buAutoNum type="arabicPeriod"/>
            </a:pPr>
            <a:r>
              <a:rPr lang="en-GB" sz="2000" dirty="0"/>
              <a:t>Solenoid strength</a:t>
            </a:r>
          </a:p>
          <a:p>
            <a:pPr marL="457200" indent="-457200">
              <a:spcBef>
                <a:spcPts val="1200"/>
              </a:spcBef>
              <a:buFont typeface="+mj-lt"/>
              <a:buAutoNum type="arabicPeriod"/>
            </a:pPr>
            <a:r>
              <a:rPr lang="en-GB" sz="2000" dirty="0"/>
              <a:t>Position and angle (connected to movers)</a:t>
            </a:r>
          </a:p>
        </p:txBody>
      </p:sp>
      <p:sp>
        <p:nvSpPr>
          <p:cNvPr id="3" name="Title 2">
            <a:extLst>
              <a:ext uri="{FF2B5EF4-FFF2-40B4-BE49-F238E27FC236}">
                <a16:creationId xmlns:a16="http://schemas.microsoft.com/office/drawing/2014/main" id="{FCAD1E82-6776-01F1-3C66-E22FA219F127}"/>
              </a:ext>
            </a:extLst>
          </p:cNvPr>
          <p:cNvSpPr>
            <a:spLocks noGrp="1"/>
          </p:cNvSpPr>
          <p:nvPr>
            <p:ph type="title"/>
          </p:nvPr>
        </p:nvSpPr>
        <p:spPr/>
        <p:txBody>
          <a:bodyPr/>
          <a:lstStyle/>
          <a:p>
            <a:r>
              <a:rPr lang="en-GB" dirty="0"/>
              <a:t>Controls</a:t>
            </a:r>
          </a:p>
        </p:txBody>
      </p:sp>
      <p:sp>
        <p:nvSpPr>
          <p:cNvPr id="4" name="Date Placeholder 3">
            <a:extLst>
              <a:ext uri="{FF2B5EF4-FFF2-40B4-BE49-F238E27FC236}">
                <a16:creationId xmlns:a16="http://schemas.microsoft.com/office/drawing/2014/main" id="{C202F189-BDF1-0C2C-1F21-D96432390F9D}"/>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7F7C687D-724E-ADC9-1700-913A90FEE15D}"/>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C0453462-1EB1-B0EA-1DB6-7B95ACACCFA9}"/>
              </a:ext>
            </a:extLst>
          </p:cNvPr>
          <p:cNvSpPr>
            <a:spLocks noGrp="1"/>
          </p:cNvSpPr>
          <p:nvPr>
            <p:ph type="sldNum" sz="quarter" idx="12"/>
          </p:nvPr>
        </p:nvSpPr>
        <p:spPr/>
        <p:txBody>
          <a:bodyPr/>
          <a:lstStyle/>
          <a:p>
            <a:fld id="{36B5EA5A-BC32-A742-B11B-8E7414D5B535}" type="slidenum">
              <a:rPr lang="en-US" smtClean="0"/>
              <a:pPr/>
              <a:t>4</a:t>
            </a:fld>
            <a:endParaRPr lang="en-US"/>
          </a:p>
        </p:txBody>
      </p:sp>
      <p:pic>
        <p:nvPicPr>
          <p:cNvPr id="10" name="Picture 9" descr="A screenshot of a computer&#10;&#10;Description automatically generated">
            <a:extLst>
              <a:ext uri="{FF2B5EF4-FFF2-40B4-BE49-F238E27FC236}">
                <a16:creationId xmlns:a16="http://schemas.microsoft.com/office/drawing/2014/main" id="{27B1DBC2-D228-2173-398D-990E55E8A280}"/>
              </a:ext>
            </a:extLst>
          </p:cNvPr>
          <p:cNvPicPr>
            <a:picLocks noChangeAspect="1"/>
          </p:cNvPicPr>
          <p:nvPr/>
        </p:nvPicPr>
        <p:blipFill>
          <a:blip r:embed="rId2"/>
          <a:stretch>
            <a:fillRect/>
          </a:stretch>
        </p:blipFill>
        <p:spPr>
          <a:xfrm>
            <a:off x="4752975" y="0"/>
            <a:ext cx="7439025" cy="3152775"/>
          </a:xfrm>
          <a:prstGeom prst="rect">
            <a:avLst/>
          </a:prstGeom>
        </p:spPr>
      </p:pic>
    </p:spTree>
    <p:extLst>
      <p:ext uri="{BB962C8B-B14F-4D97-AF65-F5344CB8AC3E}">
        <p14:creationId xmlns:p14="http://schemas.microsoft.com/office/powerpoint/2010/main" val="2667976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1CFCB8-E921-740B-BE08-B880AED958DF}"/>
              </a:ext>
            </a:extLst>
          </p:cNvPr>
          <p:cNvSpPr>
            <a:spLocks noGrp="1"/>
          </p:cNvSpPr>
          <p:nvPr>
            <p:ph idx="1"/>
          </p:nvPr>
        </p:nvSpPr>
        <p:spPr/>
        <p:txBody>
          <a:bodyPr/>
          <a:lstStyle/>
          <a:p>
            <a:r>
              <a:rPr lang="en-GB" dirty="0"/>
              <a:t>Used backlight from camera, and knowing that the camera aperture is 11 mm</a:t>
            </a:r>
          </a:p>
          <a:p>
            <a:r>
              <a:rPr lang="en-GB" dirty="0"/>
              <a:t>Camera spatial calibration was adjusted (calibration factor increased by 50%)</a:t>
            </a:r>
          </a:p>
        </p:txBody>
      </p:sp>
      <p:sp>
        <p:nvSpPr>
          <p:cNvPr id="3" name="Title 2">
            <a:extLst>
              <a:ext uri="{FF2B5EF4-FFF2-40B4-BE49-F238E27FC236}">
                <a16:creationId xmlns:a16="http://schemas.microsoft.com/office/drawing/2014/main" id="{7B62462F-EF8C-F7DF-D7F4-C9208F65DF97}"/>
              </a:ext>
            </a:extLst>
          </p:cNvPr>
          <p:cNvSpPr>
            <a:spLocks noGrp="1"/>
          </p:cNvSpPr>
          <p:nvPr>
            <p:ph type="title"/>
          </p:nvPr>
        </p:nvSpPr>
        <p:spPr/>
        <p:txBody>
          <a:bodyPr/>
          <a:lstStyle/>
          <a:p>
            <a:r>
              <a:rPr lang="en-GB" dirty="0"/>
              <a:t>Camera calibration</a:t>
            </a:r>
          </a:p>
        </p:txBody>
      </p:sp>
      <p:sp>
        <p:nvSpPr>
          <p:cNvPr id="4" name="Date Placeholder 3">
            <a:extLst>
              <a:ext uri="{FF2B5EF4-FFF2-40B4-BE49-F238E27FC236}">
                <a16:creationId xmlns:a16="http://schemas.microsoft.com/office/drawing/2014/main" id="{44D07A5D-29FB-3D50-271A-35AC6F05C7DC}"/>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555B185F-9075-468A-E0FB-09BA8D35E1F2}"/>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697F81B3-BDEF-0838-4E32-7C31A49A63B5}"/>
              </a:ext>
            </a:extLst>
          </p:cNvPr>
          <p:cNvSpPr>
            <a:spLocks noGrp="1"/>
          </p:cNvSpPr>
          <p:nvPr>
            <p:ph type="sldNum" sz="quarter" idx="12"/>
          </p:nvPr>
        </p:nvSpPr>
        <p:spPr/>
        <p:txBody>
          <a:bodyPr/>
          <a:lstStyle/>
          <a:p>
            <a:fld id="{36B5EA5A-BC32-A742-B11B-8E7414D5B535}" type="slidenum">
              <a:rPr lang="en-US" smtClean="0"/>
              <a:pPr/>
              <a:t>5</a:t>
            </a:fld>
            <a:endParaRPr lang="en-US"/>
          </a:p>
        </p:txBody>
      </p:sp>
      <p:pic>
        <p:nvPicPr>
          <p:cNvPr id="8" name="Picture 7" descr="A screen shot of a computer&#10;&#10;Description automatically generated">
            <a:extLst>
              <a:ext uri="{FF2B5EF4-FFF2-40B4-BE49-F238E27FC236}">
                <a16:creationId xmlns:a16="http://schemas.microsoft.com/office/drawing/2014/main" id="{A5712F4A-410C-1DF5-15AE-81B42AE6691E}"/>
              </a:ext>
            </a:extLst>
          </p:cNvPr>
          <p:cNvPicPr>
            <a:picLocks noChangeAspect="1"/>
          </p:cNvPicPr>
          <p:nvPr/>
        </p:nvPicPr>
        <p:blipFill>
          <a:blip r:embed="rId2"/>
          <a:stretch>
            <a:fillRect/>
          </a:stretch>
        </p:blipFill>
        <p:spPr>
          <a:xfrm>
            <a:off x="2283265" y="2737894"/>
            <a:ext cx="6670612" cy="3297466"/>
          </a:xfrm>
          <a:prstGeom prst="rect">
            <a:avLst/>
          </a:prstGeom>
        </p:spPr>
      </p:pic>
    </p:spTree>
    <p:extLst>
      <p:ext uri="{BB962C8B-B14F-4D97-AF65-F5344CB8AC3E}">
        <p14:creationId xmlns:p14="http://schemas.microsoft.com/office/powerpoint/2010/main" val="1460910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screenshot of a computer&#10;&#10;Description automatically generated">
            <a:extLst>
              <a:ext uri="{FF2B5EF4-FFF2-40B4-BE49-F238E27FC236}">
                <a16:creationId xmlns:a16="http://schemas.microsoft.com/office/drawing/2014/main" id="{E50CDF6B-C1DB-9EC6-E4B0-948F08401190}"/>
              </a:ext>
            </a:extLst>
          </p:cNvPr>
          <p:cNvPicPr>
            <a:picLocks noGrp="1" noChangeAspect="1"/>
          </p:cNvPicPr>
          <p:nvPr>
            <p:ph idx="1"/>
          </p:nvPr>
        </p:nvPicPr>
        <p:blipFill>
          <a:blip r:embed="rId2"/>
          <a:stretch>
            <a:fillRect/>
          </a:stretch>
        </p:blipFill>
        <p:spPr>
          <a:xfrm>
            <a:off x="407987" y="1124744"/>
            <a:ext cx="5760640" cy="4608512"/>
          </a:xfrm>
        </p:spPr>
      </p:pic>
      <p:sp>
        <p:nvSpPr>
          <p:cNvPr id="3" name="Title 2">
            <a:extLst>
              <a:ext uri="{FF2B5EF4-FFF2-40B4-BE49-F238E27FC236}">
                <a16:creationId xmlns:a16="http://schemas.microsoft.com/office/drawing/2014/main" id="{DBABB730-F51D-174E-3F08-01C89C4F4249}"/>
              </a:ext>
            </a:extLst>
          </p:cNvPr>
          <p:cNvSpPr>
            <a:spLocks noGrp="1"/>
          </p:cNvSpPr>
          <p:nvPr>
            <p:ph type="title"/>
          </p:nvPr>
        </p:nvSpPr>
        <p:spPr/>
        <p:txBody>
          <a:bodyPr/>
          <a:lstStyle/>
          <a:p>
            <a:r>
              <a:rPr lang="en-GB" dirty="0"/>
              <a:t>Beam imaging</a:t>
            </a:r>
          </a:p>
        </p:txBody>
      </p:sp>
      <p:sp>
        <p:nvSpPr>
          <p:cNvPr id="4" name="Date Placeholder 3">
            <a:extLst>
              <a:ext uri="{FF2B5EF4-FFF2-40B4-BE49-F238E27FC236}">
                <a16:creationId xmlns:a16="http://schemas.microsoft.com/office/drawing/2014/main" id="{F1ACFB93-9155-8920-823B-36FAAB799081}"/>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7F0A970B-B98B-E77E-B9CA-5CAD214A48C3}"/>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46458EB1-F370-0544-20A5-2E767305102B}"/>
              </a:ext>
            </a:extLst>
          </p:cNvPr>
          <p:cNvSpPr>
            <a:spLocks noGrp="1"/>
          </p:cNvSpPr>
          <p:nvPr>
            <p:ph type="sldNum" sz="quarter" idx="12"/>
          </p:nvPr>
        </p:nvSpPr>
        <p:spPr/>
        <p:txBody>
          <a:bodyPr/>
          <a:lstStyle/>
          <a:p>
            <a:fld id="{36B5EA5A-BC32-A742-B11B-8E7414D5B535}" type="slidenum">
              <a:rPr lang="en-US" smtClean="0"/>
              <a:pPr/>
              <a:t>6</a:t>
            </a:fld>
            <a:endParaRPr lang="en-US"/>
          </a:p>
        </p:txBody>
      </p:sp>
      <p:sp>
        <p:nvSpPr>
          <p:cNvPr id="9" name="TextBox 8">
            <a:extLst>
              <a:ext uri="{FF2B5EF4-FFF2-40B4-BE49-F238E27FC236}">
                <a16:creationId xmlns:a16="http://schemas.microsoft.com/office/drawing/2014/main" id="{2DEDF2C8-FCF7-6A38-9BDB-5CBFC48F6137}"/>
              </a:ext>
            </a:extLst>
          </p:cNvPr>
          <p:cNvSpPr txBox="1"/>
          <p:nvPr/>
        </p:nvSpPr>
        <p:spPr>
          <a:xfrm>
            <a:off x="6509442" y="1176950"/>
            <a:ext cx="5274570" cy="4154984"/>
          </a:xfrm>
          <a:prstGeom prst="rect">
            <a:avLst/>
          </a:prstGeom>
          <a:noFill/>
        </p:spPr>
        <p:txBody>
          <a:bodyPr wrap="square" lIns="0" tIns="0" rIns="0" bIns="0" rtlCol="0">
            <a:spAutoFit/>
          </a:bodyPr>
          <a:lstStyle/>
          <a:p>
            <a:pPr algn="l"/>
            <a:r>
              <a:rPr lang="en-GB" sz="2000" b="1" dirty="0">
                <a:solidFill>
                  <a:srgbClr val="000000"/>
                </a:solidFill>
              </a:rPr>
              <a:t>RMS beam size: 600 µm</a:t>
            </a:r>
          </a:p>
          <a:p>
            <a:pPr algn="l"/>
            <a:endParaRPr lang="en-GB" sz="2000" b="1" dirty="0">
              <a:solidFill>
                <a:srgbClr val="000000"/>
              </a:solidFill>
            </a:endParaRPr>
          </a:p>
          <a:p>
            <a:pPr algn="l"/>
            <a:r>
              <a:rPr lang="en-GB" sz="2000" b="1" dirty="0">
                <a:solidFill>
                  <a:srgbClr val="000000"/>
                </a:solidFill>
              </a:rPr>
              <a:t>Electron beam is stable and reproducible under input parameters (laser position on cathode and solenoid strength)</a:t>
            </a:r>
          </a:p>
          <a:p>
            <a:pPr algn="l"/>
            <a:endParaRPr lang="en-GB" sz="2000" b="1" dirty="0">
              <a:solidFill>
                <a:srgbClr val="000000"/>
              </a:solidFill>
            </a:endParaRPr>
          </a:p>
          <a:p>
            <a:pPr algn="l"/>
            <a:r>
              <a:rPr lang="en-GB" sz="2000" b="1" dirty="0">
                <a:solidFill>
                  <a:srgbClr val="000000"/>
                </a:solidFill>
              </a:rPr>
              <a:t>Scripts were written to:</a:t>
            </a:r>
          </a:p>
          <a:p>
            <a:pPr marL="457200" indent="-457200" algn="l">
              <a:spcBef>
                <a:spcPts val="1200"/>
              </a:spcBef>
              <a:buFont typeface="+mj-lt"/>
              <a:buAutoNum type="arabicPeriod"/>
            </a:pPr>
            <a:r>
              <a:rPr lang="en-GB" sz="2000" b="1" dirty="0">
                <a:solidFill>
                  <a:srgbClr val="000000"/>
                </a:solidFill>
              </a:rPr>
              <a:t>image the beam</a:t>
            </a:r>
          </a:p>
          <a:p>
            <a:pPr marL="457200" indent="-457200" algn="l">
              <a:spcBef>
                <a:spcPts val="1200"/>
              </a:spcBef>
              <a:buFont typeface="+mj-lt"/>
              <a:buAutoNum type="arabicPeriod"/>
            </a:pPr>
            <a:r>
              <a:rPr lang="en-GB" sz="2000" b="1" dirty="0">
                <a:solidFill>
                  <a:srgbClr val="000000"/>
                </a:solidFill>
              </a:rPr>
              <a:t>compute a Gaussian fit on its projection</a:t>
            </a:r>
          </a:p>
          <a:p>
            <a:pPr marL="457200" indent="-457200" algn="l">
              <a:spcBef>
                <a:spcPts val="1200"/>
              </a:spcBef>
              <a:buFont typeface="+mj-lt"/>
              <a:buAutoNum type="arabicPeriod"/>
            </a:pPr>
            <a:r>
              <a:rPr lang="en-GB" sz="2000" b="1" dirty="0">
                <a:solidFill>
                  <a:srgbClr val="000000"/>
                </a:solidFill>
              </a:rPr>
              <a:t>monitor the beam offset and sigma beam size</a:t>
            </a:r>
          </a:p>
        </p:txBody>
      </p:sp>
    </p:spTree>
    <p:extLst>
      <p:ext uri="{BB962C8B-B14F-4D97-AF65-F5344CB8AC3E}">
        <p14:creationId xmlns:p14="http://schemas.microsoft.com/office/powerpoint/2010/main" val="236994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graph with red and blue lines&#10;&#10;Description automatically generated">
            <a:extLst>
              <a:ext uri="{FF2B5EF4-FFF2-40B4-BE49-F238E27FC236}">
                <a16:creationId xmlns:a16="http://schemas.microsoft.com/office/drawing/2014/main" id="{B144FE37-44D6-9F39-0F37-4E9528539D4E}"/>
              </a:ext>
            </a:extLst>
          </p:cNvPr>
          <p:cNvPicPr>
            <a:picLocks noGrp="1" noChangeAspect="1"/>
          </p:cNvPicPr>
          <p:nvPr>
            <p:ph idx="1"/>
          </p:nvPr>
        </p:nvPicPr>
        <p:blipFill>
          <a:blip r:embed="rId2"/>
          <a:stretch>
            <a:fillRect/>
          </a:stretch>
        </p:blipFill>
        <p:spPr>
          <a:xfrm>
            <a:off x="407987" y="1439335"/>
            <a:ext cx="5133975" cy="3943350"/>
          </a:xfrm>
        </p:spPr>
      </p:pic>
      <p:sp>
        <p:nvSpPr>
          <p:cNvPr id="3" name="Title 2">
            <a:extLst>
              <a:ext uri="{FF2B5EF4-FFF2-40B4-BE49-F238E27FC236}">
                <a16:creationId xmlns:a16="http://schemas.microsoft.com/office/drawing/2014/main" id="{128C4BEE-4EE3-75BF-B261-A08D8E7A539A}"/>
              </a:ext>
            </a:extLst>
          </p:cNvPr>
          <p:cNvSpPr>
            <a:spLocks noGrp="1"/>
          </p:cNvSpPr>
          <p:nvPr>
            <p:ph type="title"/>
          </p:nvPr>
        </p:nvSpPr>
        <p:spPr/>
        <p:txBody>
          <a:bodyPr/>
          <a:lstStyle/>
          <a:p>
            <a:r>
              <a:rPr lang="en-GB" dirty="0"/>
              <a:t>Beam stability</a:t>
            </a:r>
          </a:p>
        </p:txBody>
      </p:sp>
      <p:sp>
        <p:nvSpPr>
          <p:cNvPr id="4" name="Date Placeholder 3">
            <a:extLst>
              <a:ext uri="{FF2B5EF4-FFF2-40B4-BE49-F238E27FC236}">
                <a16:creationId xmlns:a16="http://schemas.microsoft.com/office/drawing/2014/main" id="{97DB49F3-6FBB-9E03-C162-5CFF1BACB548}"/>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27959526-9012-8C47-E121-9A4F5EDD6DBF}"/>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40387081-50E3-7072-CDA9-5224276AA85A}"/>
              </a:ext>
            </a:extLst>
          </p:cNvPr>
          <p:cNvSpPr>
            <a:spLocks noGrp="1"/>
          </p:cNvSpPr>
          <p:nvPr>
            <p:ph type="sldNum" sz="quarter" idx="12"/>
          </p:nvPr>
        </p:nvSpPr>
        <p:spPr/>
        <p:txBody>
          <a:bodyPr/>
          <a:lstStyle/>
          <a:p>
            <a:fld id="{36B5EA5A-BC32-A742-B11B-8E7414D5B535}" type="slidenum">
              <a:rPr lang="en-US" smtClean="0"/>
              <a:pPr/>
              <a:t>7</a:t>
            </a:fld>
            <a:endParaRPr lang="en-US"/>
          </a:p>
        </p:txBody>
      </p:sp>
      <p:pic>
        <p:nvPicPr>
          <p:cNvPr id="10" name="Picture 9" descr="A graph with red and blue lines&#10;&#10;Description automatically generated">
            <a:extLst>
              <a:ext uri="{FF2B5EF4-FFF2-40B4-BE49-F238E27FC236}">
                <a16:creationId xmlns:a16="http://schemas.microsoft.com/office/drawing/2014/main" id="{A5535FF0-5F7D-B7B8-41C2-5AE295035624}"/>
              </a:ext>
            </a:extLst>
          </p:cNvPr>
          <p:cNvPicPr>
            <a:picLocks noChangeAspect="1"/>
          </p:cNvPicPr>
          <p:nvPr/>
        </p:nvPicPr>
        <p:blipFill>
          <a:blip r:embed="rId3"/>
          <a:stretch>
            <a:fillRect/>
          </a:stretch>
        </p:blipFill>
        <p:spPr>
          <a:xfrm>
            <a:off x="6611937" y="1439335"/>
            <a:ext cx="5172075" cy="3886200"/>
          </a:xfrm>
          <a:prstGeom prst="rect">
            <a:avLst/>
          </a:prstGeom>
        </p:spPr>
      </p:pic>
      <p:sp>
        <p:nvSpPr>
          <p:cNvPr id="11" name="TextBox 10">
            <a:extLst>
              <a:ext uri="{FF2B5EF4-FFF2-40B4-BE49-F238E27FC236}">
                <a16:creationId xmlns:a16="http://schemas.microsoft.com/office/drawing/2014/main" id="{F6FE2765-52EA-5120-8156-27DFDCF05E6F}"/>
              </a:ext>
            </a:extLst>
          </p:cNvPr>
          <p:cNvSpPr txBox="1"/>
          <p:nvPr/>
        </p:nvSpPr>
        <p:spPr>
          <a:xfrm>
            <a:off x="1276539" y="5650568"/>
            <a:ext cx="3585172" cy="276999"/>
          </a:xfrm>
          <a:prstGeom prst="rect">
            <a:avLst/>
          </a:prstGeom>
          <a:noFill/>
        </p:spPr>
        <p:txBody>
          <a:bodyPr wrap="square" lIns="0" tIns="0" rIns="0" bIns="0" rtlCol="0">
            <a:spAutoFit/>
          </a:bodyPr>
          <a:lstStyle/>
          <a:p>
            <a:pPr algn="ctr"/>
            <a:r>
              <a:rPr lang="en-GB" b="1" dirty="0">
                <a:solidFill>
                  <a:srgbClr val="000000"/>
                </a:solidFill>
              </a:rPr>
              <a:t>Beam offset</a:t>
            </a:r>
          </a:p>
        </p:txBody>
      </p:sp>
      <p:sp>
        <p:nvSpPr>
          <p:cNvPr id="12" name="TextBox 11">
            <a:extLst>
              <a:ext uri="{FF2B5EF4-FFF2-40B4-BE49-F238E27FC236}">
                <a16:creationId xmlns:a16="http://schemas.microsoft.com/office/drawing/2014/main" id="{35C0783D-4681-0D97-294D-D0F5E8F2B115}"/>
              </a:ext>
            </a:extLst>
          </p:cNvPr>
          <p:cNvSpPr txBox="1"/>
          <p:nvPr/>
        </p:nvSpPr>
        <p:spPr>
          <a:xfrm>
            <a:off x="7405388" y="5650568"/>
            <a:ext cx="3585172" cy="276999"/>
          </a:xfrm>
          <a:prstGeom prst="rect">
            <a:avLst/>
          </a:prstGeom>
          <a:noFill/>
        </p:spPr>
        <p:txBody>
          <a:bodyPr wrap="square" lIns="0" tIns="0" rIns="0" bIns="0" rtlCol="0">
            <a:spAutoFit/>
          </a:bodyPr>
          <a:lstStyle/>
          <a:p>
            <a:pPr algn="ctr"/>
            <a:r>
              <a:rPr lang="en-GB" b="1" dirty="0">
                <a:solidFill>
                  <a:srgbClr val="000000"/>
                </a:solidFill>
              </a:rPr>
              <a:t>Beam RMS size</a:t>
            </a:r>
          </a:p>
        </p:txBody>
      </p:sp>
    </p:spTree>
    <p:extLst>
      <p:ext uri="{BB962C8B-B14F-4D97-AF65-F5344CB8AC3E}">
        <p14:creationId xmlns:p14="http://schemas.microsoft.com/office/powerpoint/2010/main" val="699222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8C4BEE-4EE3-75BF-B261-A08D8E7A539A}"/>
              </a:ext>
            </a:extLst>
          </p:cNvPr>
          <p:cNvSpPr>
            <a:spLocks noGrp="1"/>
          </p:cNvSpPr>
          <p:nvPr>
            <p:ph type="title"/>
          </p:nvPr>
        </p:nvSpPr>
        <p:spPr/>
        <p:txBody>
          <a:bodyPr/>
          <a:lstStyle/>
          <a:p>
            <a:r>
              <a:rPr lang="en-GB" dirty="0">
                <a:cs typeface="Arial"/>
              </a:rPr>
              <a:t>Solenoid strength scan</a:t>
            </a:r>
          </a:p>
        </p:txBody>
      </p:sp>
      <p:sp>
        <p:nvSpPr>
          <p:cNvPr id="4" name="Date Placeholder 3">
            <a:extLst>
              <a:ext uri="{FF2B5EF4-FFF2-40B4-BE49-F238E27FC236}">
                <a16:creationId xmlns:a16="http://schemas.microsoft.com/office/drawing/2014/main" id="{97DB49F3-6FBB-9E03-C162-5CFF1BACB548}"/>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27959526-9012-8C47-E121-9A4F5EDD6DBF}"/>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40387081-50E3-7072-CDA9-5224276AA85A}"/>
              </a:ext>
            </a:extLst>
          </p:cNvPr>
          <p:cNvSpPr>
            <a:spLocks noGrp="1"/>
          </p:cNvSpPr>
          <p:nvPr>
            <p:ph type="sldNum" sz="quarter" idx="12"/>
          </p:nvPr>
        </p:nvSpPr>
        <p:spPr/>
        <p:txBody>
          <a:bodyPr/>
          <a:lstStyle/>
          <a:p>
            <a:fld id="{36B5EA5A-BC32-A742-B11B-8E7414D5B535}" type="slidenum">
              <a:rPr lang="en-US" smtClean="0"/>
              <a:pPr/>
              <a:t>8</a:t>
            </a:fld>
            <a:endParaRPr lang="en-US"/>
          </a:p>
        </p:txBody>
      </p:sp>
      <p:sp>
        <p:nvSpPr>
          <p:cNvPr id="11" name="TextBox 10">
            <a:extLst>
              <a:ext uri="{FF2B5EF4-FFF2-40B4-BE49-F238E27FC236}">
                <a16:creationId xmlns:a16="http://schemas.microsoft.com/office/drawing/2014/main" id="{F6FE2765-52EA-5120-8156-27DFDCF05E6F}"/>
              </a:ext>
            </a:extLst>
          </p:cNvPr>
          <p:cNvSpPr txBox="1"/>
          <p:nvPr/>
        </p:nvSpPr>
        <p:spPr>
          <a:xfrm>
            <a:off x="1276539" y="5650568"/>
            <a:ext cx="3585172" cy="276999"/>
          </a:xfrm>
          <a:prstGeom prst="rect">
            <a:avLst/>
          </a:prstGeom>
          <a:noFill/>
        </p:spPr>
        <p:txBody>
          <a:bodyPr wrap="square" lIns="0" tIns="0" rIns="0" bIns="0" rtlCol="0">
            <a:spAutoFit/>
          </a:bodyPr>
          <a:lstStyle/>
          <a:p>
            <a:pPr algn="ctr"/>
            <a:r>
              <a:rPr lang="en-GB" b="1" dirty="0">
                <a:solidFill>
                  <a:srgbClr val="000000"/>
                </a:solidFill>
              </a:rPr>
              <a:t>Beam offset</a:t>
            </a:r>
          </a:p>
        </p:txBody>
      </p:sp>
      <p:sp>
        <p:nvSpPr>
          <p:cNvPr id="12" name="TextBox 11">
            <a:extLst>
              <a:ext uri="{FF2B5EF4-FFF2-40B4-BE49-F238E27FC236}">
                <a16:creationId xmlns:a16="http://schemas.microsoft.com/office/drawing/2014/main" id="{35C0783D-4681-0D97-294D-D0F5E8F2B115}"/>
              </a:ext>
            </a:extLst>
          </p:cNvPr>
          <p:cNvSpPr txBox="1"/>
          <p:nvPr/>
        </p:nvSpPr>
        <p:spPr>
          <a:xfrm>
            <a:off x="7405388" y="5650568"/>
            <a:ext cx="3585172" cy="276999"/>
          </a:xfrm>
          <a:prstGeom prst="rect">
            <a:avLst/>
          </a:prstGeom>
          <a:noFill/>
        </p:spPr>
        <p:txBody>
          <a:bodyPr wrap="square" lIns="0" tIns="0" rIns="0" bIns="0" rtlCol="0">
            <a:spAutoFit/>
          </a:bodyPr>
          <a:lstStyle/>
          <a:p>
            <a:pPr algn="ctr"/>
            <a:r>
              <a:rPr lang="en-GB" b="1" dirty="0">
                <a:solidFill>
                  <a:srgbClr val="000000"/>
                </a:solidFill>
              </a:rPr>
              <a:t>Beam RMS size</a:t>
            </a:r>
          </a:p>
        </p:txBody>
      </p:sp>
      <p:pic>
        <p:nvPicPr>
          <p:cNvPr id="2" name="Picture 1">
            <a:extLst>
              <a:ext uri="{FF2B5EF4-FFF2-40B4-BE49-F238E27FC236}">
                <a16:creationId xmlns:a16="http://schemas.microsoft.com/office/drawing/2014/main" id="{E5AC9A48-AB20-C43A-6FB5-CAC81A8E0629}"/>
              </a:ext>
            </a:extLst>
          </p:cNvPr>
          <p:cNvPicPr>
            <a:picLocks noChangeAspect="1"/>
          </p:cNvPicPr>
          <p:nvPr/>
        </p:nvPicPr>
        <p:blipFill>
          <a:blip r:embed="rId2"/>
          <a:stretch>
            <a:fillRect/>
          </a:stretch>
        </p:blipFill>
        <p:spPr>
          <a:xfrm>
            <a:off x="756063" y="1407584"/>
            <a:ext cx="5118264" cy="4042831"/>
          </a:xfrm>
          <a:prstGeom prst="rect">
            <a:avLst/>
          </a:prstGeom>
        </p:spPr>
      </p:pic>
      <p:pic>
        <p:nvPicPr>
          <p:cNvPr id="13" name="Picture 12" descr="A graph with red and blue dots&#10;&#10;Description automatically generated">
            <a:extLst>
              <a:ext uri="{FF2B5EF4-FFF2-40B4-BE49-F238E27FC236}">
                <a16:creationId xmlns:a16="http://schemas.microsoft.com/office/drawing/2014/main" id="{C66C23C7-153C-9C35-E12B-204AEDF8D7F5}"/>
              </a:ext>
            </a:extLst>
          </p:cNvPr>
          <p:cNvPicPr>
            <a:picLocks noChangeAspect="1"/>
          </p:cNvPicPr>
          <p:nvPr/>
        </p:nvPicPr>
        <p:blipFill>
          <a:blip r:embed="rId3"/>
          <a:stretch>
            <a:fillRect/>
          </a:stretch>
        </p:blipFill>
        <p:spPr>
          <a:xfrm>
            <a:off x="6584868" y="1360743"/>
            <a:ext cx="5078680" cy="4017761"/>
          </a:xfrm>
          <a:prstGeom prst="rect">
            <a:avLst/>
          </a:prstGeom>
        </p:spPr>
      </p:pic>
    </p:spTree>
    <p:extLst>
      <p:ext uri="{BB962C8B-B14F-4D97-AF65-F5344CB8AC3E}">
        <p14:creationId xmlns:p14="http://schemas.microsoft.com/office/powerpoint/2010/main" val="2238786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316A7EA-8B7C-1178-872F-E11C29698A02}"/>
              </a:ext>
            </a:extLst>
          </p:cNvPr>
          <p:cNvSpPr>
            <a:spLocks noGrp="1"/>
          </p:cNvSpPr>
          <p:nvPr>
            <p:ph idx="1"/>
          </p:nvPr>
        </p:nvSpPr>
        <p:spPr>
          <a:xfrm>
            <a:off x="407988" y="1005544"/>
            <a:ext cx="11376024" cy="5177733"/>
          </a:xfrm>
        </p:spPr>
        <p:txBody>
          <a:bodyPr vert="horz" lIns="0" tIns="0" rIns="0" bIns="0" rtlCol="0" anchor="t">
            <a:noAutofit/>
          </a:bodyPr>
          <a:lstStyle/>
          <a:p>
            <a:r>
              <a:rPr lang="en-GB" dirty="0">
                <a:cs typeface="Arial"/>
              </a:rPr>
              <a:t>To get a relative measure of the charge, scan the laser position and sum the pixels of the signal (solenoid strength: 148 A)</a:t>
            </a:r>
          </a:p>
          <a:p>
            <a:r>
              <a:rPr lang="en-GB" dirty="0">
                <a:cs typeface="Arial"/>
              </a:rPr>
              <a:t>Can identify the coordinate range for which the laser is on </a:t>
            </a:r>
            <a:r>
              <a:rPr lang="en-GB">
                <a:cs typeface="Arial"/>
              </a:rPr>
              <a:t>the cathode.</a:t>
            </a:r>
            <a:endParaRPr lang="en-GB" dirty="0">
              <a:cs typeface="Arial"/>
            </a:endParaRPr>
          </a:p>
        </p:txBody>
      </p:sp>
      <p:sp>
        <p:nvSpPr>
          <p:cNvPr id="3" name="Title 2">
            <a:extLst>
              <a:ext uri="{FF2B5EF4-FFF2-40B4-BE49-F238E27FC236}">
                <a16:creationId xmlns:a16="http://schemas.microsoft.com/office/drawing/2014/main" id="{6C6AA93F-1FEA-8E87-E0D1-F3C14BDDDF6B}"/>
              </a:ext>
            </a:extLst>
          </p:cNvPr>
          <p:cNvSpPr>
            <a:spLocks noGrp="1"/>
          </p:cNvSpPr>
          <p:nvPr>
            <p:ph type="title"/>
          </p:nvPr>
        </p:nvSpPr>
        <p:spPr/>
        <p:txBody>
          <a:bodyPr/>
          <a:lstStyle/>
          <a:p>
            <a:r>
              <a:rPr lang="en-GB" dirty="0">
                <a:cs typeface="Arial"/>
              </a:rPr>
              <a:t>Beam relative intensity from BTV</a:t>
            </a:r>
            <a:endParaRPr lang="en-GB" dirty="0"/>
          </a:p>
        </p:txBody>
      </p:sp>
      <p:sp>
        <p:nvSpPr>
          <p:cNvPr id="4" name="Date Placeholder 3">
            <a:extLst>
              <a:ext uri="{FF2B5EF4-FFF2-40B4-BE49-F238E27FC236}">
                <a16:creationId xmlns:a16="http://schemas.microsoft.com/office/drawing/2014/main" id="{913895A6-2B4D-6A0D-36B0-99F209FA0D5B}"/>
              </a:ext>
            </a:extLst>
          </p:cNvPr>
          <p:cNvSpPr>
            <a:spLocks noGrp="1"/>
          </p:cNvSpPr>
          <p:nvPr>
            <p:ph type="dt" sz="half" idx="10"/>
          </p:nvPr>
        </p:nvSpPr>
        <p:spPr/>
        <p:txBody>
          <a:bodyPr/>
          <a:lstStyle/>
          <a:p>
            <a:fld id="{C3FADEEE-7A8D-4723-9CB0-44120DBD300E}" type="datetime3">
              <a:rPr lang="en-US" smtClean="0"/>
              <a:t>25 October 2023</a:t>
            </a:fld>
            <a:endParaRPr lang="en-US"/>
          </a:p>
        </p:txBody>
      </p:sp>
      <p:sp>
        <p:nvSpPr>
          <p:cNvPr id="5" name="Footer Placeholder 4">
            <a:extLst>
              <a:ext uri="{FF2B5EF4-FFF2-40B4-BE49-F238E27FC236}">
                <a16:creationId xmlns:a16="http://schemas.microsoft.com/office/drawing/2014/main" id="{6B64CD77-0FCC-9979-C384-57B1308C8BBC}"/>
              </a:ext>
            </a:extLst>
          </p:cNvPr>
          <p:cNvSpPr>
            <a:spLocks noGrp="1"/>
          </p:cNvSpPr>
          <p:nvPr>
            <p:ph type="ftr" sz="quarter" idx="11"/>
          </p:nvPr>
        </p:nvSpPr>
        <p:spPr/>
        <p:txBody>
          <a:bodyPr/>
          <a:lstStyle/>
          <a:p>
            <a:r>
              <a:rPr lang="en-US"/>
              <a:t>Vlad Musat | CTF2 CBS set-up</a:t>
            </a:r>
          </a:p>
        </p:txBody>
      </p:sp>
      <p:sp>
        <p:nvSpPr>
          <p:cNvPr id="6" name="Slide Number Placeholder 5">
            <a:extLst>
              <a:ext uri="{FF2B5EF4-FFF2-40B4-BE49-F238E27FC236}">
                <a16:creationId xmlns:a16="http://schemas.microsoft.com/office/drawing/2014/main" id="{20ED67B4-BE33-BFE0-ACB4-1F4921016B42}"/>
              </a:ext>
            </a:extLst>
          </p:cNvPr>
          <p:cNvSpPr>
            <a:spLocks noGrp="1"/>
          </p:cNvSpPr>
          <p:nvPr>
            <p:ph type="sldNum" sz="quarter" idx="12"/>
          </p:nvPr>
        </p:nvSpPr>
        <p:spPr/>
        <p:txBody>
          <a:bodyPr/>
          <a:lstStyle/>
          <a:p>
            <a:fld id="{36B5EA5A-BC32-A742-B11B-8E7414D5B535}" type="slidenum">
              <a:rPr lang="en-US" smtClean="0"/>
              <a:pPr/>
              <a:t>9</a:t>
            </a:fld>
            <a:endParaRPr lang="en-US"/>
          </a:p>
        </p:txBody>
      </p:sp>
      <p:pic>
        <p:nvPicPr>
          <p:cNvPr id="8" name="Picture 7" descr="A chart of different colors&#10;&#10;Description automatically generated">
            <a:extLst>
              <a:ext uri="{FF2B5EF4-FFF2-40B4-BE49-F238E27FC236}">
                <a16:creationId xmlns:a16="http://schemas.microsoft.com/office/drawing/2014/main" id="{622E6907-B66B-930E-B35D-A15890861449}"/>
              </a:ext>
            </a:extLst>
          </p:cNvPr>
          <p:cNvPicPr>
            <a:picLocks noChangeAspect="1"/>
          </p:cNvPicPr>
          <p:nvPr/>
        </p:nvPicPr>
        <p:blipFill>
          <a:blip r:embed="rId2"/>
          <a:stretch>
            <a:fillRect/>
          </a:stretch>
        </p:blipFill>
        <p:spPr>
          <a:xfrm>
            <a:off x="407987" y="2181225"/>
            <a:ext cx="5135853" cy="4046050"/>
          </a:xfrm>
          <a:prstGeom prst="rect">
            <a:avLst/>
          </a:prstGeom>
        </p:spPr>
      </p:pic>
      <p:pic>
        <p:nvPicPr>
          <p:cNvPr id="10" name="Picture 9" descr="A chart of different colors&#10;&#10;Description automatically generated">
            <a:extLst>
              <a:ext uri="{FF2B5EF4-FFF2-40B4-BE49-F238E27FC236}">
                <a16:creationId xmlns:a16="http://schemas.microsoft.com/office/drawing/2014/main" id="{9EDE7CA5-52C1-A3EF-9B5C-D3299B82E214}"/>
              </a:ext>
            </a:extLst>
          </p:cNvPr>
          <p:cNvPicPr>
            <a:picLocks noChangeAspect="1"/>
          </p:cNvPicPr>
          <p:nvPr/>
        </p:nvPicPr>
        <p:blipFill>
          <a:blip r:embed="rId3"/>
          <a:stretch>
            <a:fillRect/>
          </a:stretch>
        </p:blipFill>
        <p:spPr>
          <a:xfrm>
            <a:off x="5968889" y="2272263"/>
            <a:ext cx="5000625" cy="4019550"/>
          </a:xfrm>
          <a:prstGeom prst="rect">
            <a:avLst/>
          </a:prstGeom>
        </p:spPr>
      </p:pic>
      <p:sp>
        <p:nvSpPr>
          <p:cNvPr id="11" name="Oval 10">
            <a:extLst>
              <a:ext uri="{FF2B5EF4-FFF2-40B4-BE49-F238E27FC236}">
                <a16:creationId xmlns:a16="http://schemas.microsoft.com/office/drawing/2014/main" id="{505D6C66-A04F-7592-4AE2-ABE04922CE8D}"/>
              </a:ext>
            </a:extLst>
          </p:cNvPr>
          <p:cNvSpPr/>
          <p:nvPr/>
        </p:nvSpPr>
        <p:spPr>
          <a:xfrm rot="2526581">
            <a:off x="7369261" y="2424823"/>
            <a:ext cx="1881016" cy="355885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3424261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STFC_presentation</Template>
  <TotalTime>230</TotalTime>
  <Words>922</Words>
  <Application>Microsoft Office PowerPoint</Application>
  <PresentationFormat>Widescreen</PresentationFormat>
  <Paragraphs>164</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Aptos</vt:lpstr>
      <vt:lpstr>Arial</vt:lpstr>
      <vt:lpstr>Calibri</vt:lpstr>
      <vt:lpstr>Office Theme</vt:lpstr>
      <vt:lpstr>CTF2 experimental  results</vt:lpstr>
      <vt:lpstr>CTF2 gun</vt:lpstr>
      <vt:lpstr>Commissioning steps</vt:lpstr>
      <vt:lpstr>Controls</vt:lpstr>
      <vt:lpstr>Camera calibration</vt:lpstr>
      <vt:lpstr>Beam imaging</vt:lpstr>
      <vt:lpstr>Beam stability</vt:lpstr>
      <vt:lpstr>Solenoid strength scan</vt:lpstr>
      <vt:lpstr>Beam relative intensity from BTV</vt:lpstr>
      <vt:lpstr>Laser cathode alignment: 2D solenoid scan</vt:lpstr>
      <vt:lpstr>Vacuum considerations</vt:lpstr>
      <vt:lpstr>Conclusions</vt:lpstr>
      <vt:lpstr>PowerPoint Presentation</vt:lpstr>
      <vt:lpstr>Laser cathode alignment: considerations</vt:lpstr>
      <vt:lpstr>Experimental set-up</vt:lpstr>
      <vt:lpstr>Vacuum equipment </vt:lpstr>
      <vt:lpstr>The MCP detector  (F9890-13)</vt:lpstr>
      <vt:lpstr>Equipment</vt:lpstr>
      <vt:lpstr>Vacuum considerations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X-ray detection set-up for ICS experiment</dc:title>
  <dc:creator>Vlad-Costin Musat</dc:creator>
  <cp:lastModifiedBy>Vlad-Costin</cp:lastModifiedBy>
  <cp:revision>1</cp:revision>
  <dcterms:created xsi:type="dcterms:W3CDTF">2022-10-27T16:26:19Z</dcterms:created>
  <dcterms:modified xsi:type="dcterms:W3CDTF">2023-10-25T11:06:32Z</dcterms:modified>
</cp:coreProperties>
</file>