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/>
    <p:restoredTop sz="94686"/>
  </p:normalViewPr>
  <p:slideViewPr>
    <p:cSldViewPr snapToGrid="0" snapToObjects="1">
      <p:cViewPr varScale="1">
        <p:scale>
          <a:sx n="217" d="100"/>
          <a:sy n="217" d="100"/>
        </p:scale>
        <p:origin x="6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0169/timetable/#20231007.detailed" TargetMode="External"/><Relationship Id="rId2" Type="http://schemas.openxmlformats.org/officeDocument/2006/relationships/hyperlink" Target="https://indico.cern.ch/event/1340083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474C9F-7BCC-E0FD-CAA4-64C755B6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ICALEPCS Feedbacks – November 16th 2023</a:t>
            </a:r>
            <a:br>
              <a:rPr lang="en-CH" dirty="0"/>
            </a:br>
            <a:r>
              <a:rPr lang="en-CH" dirty="0"/>
              <a:t>Executive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3579B5-F8D3-41AF-354A-BDC72B473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27" y="1443122"/>
            <a:ext cx="5616575" cy="4608512"/>
          </a:xfrm>
        </p:spPr>
        <p:txBody>
          <a:bodyPr/>
          <a:lstStyle/>
          <a:p>
            <a:r>
              <a:rPr lang="en-CH" sz="1600" dirty="0"/>
              <a:t>29 participants</a:t>
            </a:r>
          </a:p>
          <a:p>
            <a:r>
              <a:rPr lang="en-CH" sz="1600" dirty="0"/>
              <a:t>Five presentations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hlinkClick r:id="rId2"/>
              </a:rPr>
              <a:t>https://indico.cern.ch/event/1340083/</a:t>
            </a:r>
            <a:r>
              <a:rPr lang="en-GB" sz="1200" dirty="0"/>
              <a:t>  </a:t>
            </a:r>
            <a:r>
              <a:rPr lang="en-CH" sz="12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Four from BE-ICS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One from EN-CV</a:t>
            </a:r>
          </a:p>
          <a:p>
            <a:r>
              <a:rPr lang="en-CH" sz="1600" dirty="0"/>
              <a:t>PLC Workshop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55 participants from 19 institutes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Presentations available on </a:t>
            </a:r>
            <a:r>
              <a:rPr lang="en-CH" sz="1200" dirty="0">
                <a:hlinkClick r:id="rId3"/>
              </a:rPr>
              <a:t>indico</a:t>
            </a:r>
            <a:endParaRPr lang="en-CH" sz="12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Presentation from Diogo M. (EN/CV) on db driven specification which could be of interest to the forum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Presentation of XFEL: PLC framework based on Beckhoff similar in its philosophy to UNICOS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Another PLC framework presented by ESS to integrate Beckhoff and Siemens S7-1500 to EPICS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CEA Saclay also presented automatic code generation tools for Siemens and EPICS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200" dirty="0"/>
              <a:t>Other insititute(s) face the same issue with VersionDog as CERN.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BFF7B1-C265-60B2-20AE-5E006627A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9969"/>
            <a:ext cx="5611813" cy="4608511"/>
          </a:xfrm>
        </p:spPr>
        <p:txBody>
          <a:bodyPr/>
          <a:lstStyle/>
          <a:p>
            <a:r>
              <a:rPr lang="en-CH" sz="1600" dirty="0"/>
              <a:t>Conference</a:t>
            </a:r>
          </a:p>
          <a:p>
            <a:pPr marL="609600" lvl="1" indent="-285750"/>
            <a:r>
              <a:rPr lang="en-US" sz="1400" dirty="0"/>
              <a:t>Hype around Beckhoff automation</a:t>
            </a:r>
          </a:p>
          <a:p>
            <a:pPr marL="933750" lvl="2" indent="-285750"/>
            <a:r>
              <a:rPr lang="en-US" sz="1200" dirty="0"/>
              <a:t>Industrial PC as a PLC with </a:t>
            </a:r>
            <a:r>
              <a:rPr lang="en-US" sz="1200" dirty="0" err="1"/>
              <a:t>TwinCAT</a:t>
            </a:r>
            <a:r>
              <a:rPr lang="en-US" sz="1200" dirty="0"/>
              <a:t> solution</a:t>
            </a:r>
          </a:p>
          <a:p>
            <a:pPr marL="1257750" lvl="3" indent="-285750"/>
            <a:r>
              <a:rPr lang="en-US" sz="1200" dirty="0"/>
              <a:t>Visual Studio IDE for development</a:t>
            </a:r>
          </a:p>
          <a:p>
            <a:pPr marL="1257750" lvl="3" indent="-285750"/>
            <a:r>
              <a:rPr lang="en-US" sz="1200" dirty="0"/>
              <a:t>Linux based operating system (BSD)</a:t>
            </a:r>
          </a:p>
          <a:p>
            <a:pPr marL="1257750" lvl="3" indent="-285750"/>
            <a:r>
              <a:rPr lang="en-US" sz="1200" dirty="0"/>
              <a:t>Better integration for code dev and versioning</a:t>
            </a:r>
          </a:p>
          <a:p>
            <a:pPr marL="933750" lvl="2" indent="-285750"/>
            <a:r>
              <a:rPr lang="en-US" sz="1200" dirty="0"/>
              <a:t>Used by several HEP </a:t>
            </a:r>
            <a:r>
              <a:rPr lang="en-US" sz="1200" dirty="0" err="1"/>
              <a:t>institue</a:t>
            </a:r>
            <a:r>
              <a:rPr lang="en-CH" sz="1200" dirty="0"/>
              <a:t> </a:t>
            </a:r>
          </a:p>
          <a:p>
            <a:pPr marL="609600" lvl="1" indent="-285750"/>
            <a:r>
              <a:rPr lang="en-CH" sz="1400" dirty="0"/>
              <a:t>Trend of merging IT and PLC world</a:t>
            </a:r>
          </a:p>
          <a:p>
            <a:pPr marL="933750" lvl="2" indent="-285750"/>
            <a:r>
              <a:rPr lang="en-GB" sz="1200" dirty="0"/>
              <a:t>E</a:t>
            </a:r>
            <a:r>
              <a:rPr lang="en-CH" sz="1200" dirty="0"/>
              <a:t>.g. monitoring using Zabbix</a:t>
            </a:r>
          </a:p>
          <a:p>
            <a:pPr marL="933750" lvl="2" indent="-285750"/>
            <a:r>
              <a:rPr lang="en-GB" sz="1200" dirty="0"/>
              <a:t>E</a:t>
            </a:r>
            <a:r>
              <a:rPr lang="en-CH" sz="1200" dirty="0"/>
              <a:t>.g. Beckhoff PLCs managed using Ansible</a:t>
            </a:r>
          </a:p>
          <a:p>
            <a:pPr marL="933750" lvl="2" indent="-285750"/>
            <a:r>
              <a:rPr lang="en-CH" sz="1200" dirty="0"/>
              <a:t>Unit testing, test driven development</a:t>
            </a:r>
          </a:p>
          <a:p>
            <a:pPr marL="933750" lvl="2" indent="-285750"/>
            <a:r>
              <a:rPr lang="en-CH" sz="1200" dirty="0"/>
              <a:t>CI/CD</a:t>
            </a:r>
          </a:p>
          <a:p>
            <a:pPr marL="609600" lvl="1" indent="-285750"/>
            <a:r>
              <a:rPr lang="en-CH" sz="1400" dirty="0"/>
              <a:t>Application of advanced controls in several fields</a:t>
            </a:r>
          </a:p>
          <a:p>
            <a:pPr marL="609600" lvl="1" indent="-285750"/>
            <a:r>
              <a:rPr lang="en-CH" sz="1400" dirty="0"/>
              <a:t>Digital twins and system models </a:t>
            </a:r>
          </a:p>
          <a:p>
            <a:pPr marL="933750" lvl="2" indent="-285750"/>
            <a:r>
              <a:rPr lang="en-CH" sz="1200" dirty="0"/>
              <a:t>For training of machine learning algorithms</a:t>
            </a:r>
          </a:p>
          <a:p>
            <a:pPr marL="933750" lvl="2" indent="-285750"/>
            <a:r>
              <a:rPr lang="en-CH" sz="1200" dirty="0"/>
              <a:t>For improvement of controls</a:t>
            </a:r>
          </a:p>
          <a:p>
            <a:pPr marL="933750" lvl="2" indent="-285750"/>
            <a:r>
              <a:rPr lang="en-CH" sz="1200" dirty="0"/>
              <a:t>For operator training</a:t>
            </a:r>
          </a:p>
          <a:p>
            <a:pPr marL="609600" lvl="1" indent="-285750"/>
            <a:endParaRPr lang="en-CH" sz="1400" dirty="0"/>
          </a:p>
          <a:p>
            <a:pPr marL="609600" lvl="1" indent="-285750"/>
            <a:endParaRPr lang="en-CH" sz="1400" dirty="0"/>
          </a:p>
          <a:p>
            <a:pPr lvl="1" indent="0">
              <a:buNone/>
            </a:pPr>
            <a:endParaRPr lang="en-CH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E875-2C29-6ADF-A8A8-F8826FA8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E8D5-81CD-E4AB-7855-4CA29B790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A4155-35CE-D066-3593-598D8F4F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2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DECA0433-3462-F54D-98B1-B5D9C12232E1}" vid="{7E151FA6-D373-AC41-BB90-88DCFCD8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219</Words>
  <Application>Microsoft Macintosh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ICALEPCS Feedbacks – November 16th 2023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&amp; Fieldbus Survey – May 11th 2023 Executive Summary</dc:title>
  <dc:creator>Jean-Charles Tournier</dc:creator>
  <cp:lastModifiedBy>Jean-Charles Tournier</cp:lastModifiedBy>
  <cp:revision>17</cp:revision>
  <dcterms:created xsi:type="dcterms:W3CDTF">2023-05-11T10:48:25Z</dcterms:created>
  <dcterms:modified xsi:type="dcterms:W3CDTF">2023-11-17T08:24:13Z</dcterms:modified>
</cp:coreProperties>
</file>