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6" r:id="rId2"/>
    <p:sldId id="297" r:id="rId3"/>
    <p:sldId id="298" r:id="rId4"/>
    <p:sldId id="299" r:id="rId5"/>
    <p:sldId id="300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51"/>
    <p:restoredTop sz="94686"/>
  </p:normalViewPr>
  <p:slideViewPr>
    <p:cSldViewPr snapToGrid="0" snapToObjects="1">
      <p:cViewPr varScale="1">
        <p:scale>
          <a:sx n="224" d="100"/>
          <a:sy n="224" d="100"/>
        </p:scale>
        <p:origin x="36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34B853-C830-D041-A6CF-ACB0F3A74F74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F368A5-6B9C-6247-8AFC-885374CF5402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C5BC026-DA22-F949-A45E-CEEB9CC4ACE0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F825779-FCC1-B64F-A433-7895F38E1A76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6AD17A2-DEFA-8C44-9BC5-F3317B1C2080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44D559D-8C11-0A45-978C-537459A4092D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049A628-4799-6F46-9BFF-7F09B94C8E22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19673B2-C55B-7B41-961F-4BB28A6532A4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A183-991E-DB45-B8E2-708A08FD5854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8D2D-401D-994C-9043-03A9A2A77394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5377-79D7-8940-A005-F4EEE3AF7400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E6944-8145-D745-A036-B1E4E2F9AAFB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406D4-01B6-484E-9BD2-C37708AEC664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B40D-B911-FB49-A02F-B9ECA5C3EAEA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9C93-4072-2F43-8571-3A66A8C3F855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E19E-F11E-E048-8A5E-F459469D95B8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53B9-E6F6-6241-913D-DC49A7CA11AC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4661-89FF-DF48-BA04-0762B2CCBE32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2476D22-5A77-4A45-B429-E87EC0059B65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B.Schofield | ICALEPCS Feedback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ICALEPCS Feedback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Brad Schofield</a:t>
            </a:r>
          </a:p>
          <a:p>
            <a:r>
              <a:rPr lang="en-GB" dirty="0"/>
              <a:t>16/11/2023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B92506-3EC3-E3E4-2E29-687F07952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Continuous Integration/Continuous Deployment for PLCs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Applications of advanced control (specifically Model Predictive Control) in several different fields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System models/digital twins in focus, often as a means of training machine learning algorithms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0AA854-C6E2-13A3-8D8D-5AF13F460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Topics of interest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FF0F5-7852-8980-6665-439C3945B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6F27-01D7-6C4F-A5F1-563886BF5925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94AF7-5ABB-90B6-D3F1-A269ADDD2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6846E-9762-8A47-0A01-CCFB0863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473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30E849E-B97E-6187-9C40-F0511BCC0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Continuous Integration/Continuous Deployment for PLCs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3A70C1-DA43-8C91-82F3-634A439AED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Clearly a growing theme at the conference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Driving force seems to be shrinking development teams in charge of growing numbers of PLCs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 Increasing focus on centralized management of PLCs. For example, an interesting poster from SLAC about management of TwinCAT BSD PLCs using Ansible: </a:t>
            </a:r>
          </a:p>
          <a:p>
            <a:endParaRPr lang="en-CH" dirty="0"/>
          </a:p>
        </p:txBody>
      </p:sp>
      <p:pic>
        <p:nvPicPr>
          <p:cNvPr id="9" name="Content Placeholder 8" descr="A poster on a stand&#10;&#10;Description automatically generated">
            <a:extLst>
              <a:ext uri="{FF2B5EF4-FFF2-40B4-BE49-F238E27FC236}">
                <a16:creationId xmlns:a16="http://schemas.microsoft.com/office/drawing/2014/main" id="{114BDC78-C842-ED73-4139-DB8E7CE953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10858"/>
          <a:stretch/>
        </p:blipFill>
        <p:spPr>
          <a:xfrm rot="5400000">
            <a:off x="6191029" y="1233781"/>
            <a:ext cx="5437541" cy="478290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9A486-4F6D-2FB9-0A91-8A853CCC5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D606-E0A3-FC43-A27C-35F40B77391D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8C913-4A6B-1658-EC99-4EA05C120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04A30-B910-658F-A574-2F3F92F73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178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2DEA3-5AF1-BD48-80C7-A2F7E7B38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Applications of advanced control (Model Predictive Control)</a:t>
            </a:r>
          </a:p>
        </p:txBody>
      </p:sp>
      <p:pic>
        <p:nvPicPr>
          <p:cNvPr id="9" name="Content Placeholder 8" descr="A poster on a white board&#10;&#10;Description automatically generated">
            <a:extLst>
              <a:ext uri="{FF2B5EF4-FFF2-40B4-BE49-F238E27FC236}">
                <a16:creationId xmlns:a16="http://schemas.microsoft.com/office/drawing/2014/main" id="{F592BE39-49FC-38E6-D799-4498DB7F3B1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5400000">
            <a:off x="912813" y="2168129"/>
            <a:ext cx="4606925" cy="3455193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3F3440-4ACE-BBFB-7351-DD19B35CC0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MPC appearing in several application domains: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Slow orbit feedback control (MAX IV)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Thermal control in X-ray Monochromator (European XFEL)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RF cavity active resonance control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(not to mention our own: energy optimal control for cooling systems)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934EB4-B741-D62E-5AEB-DBBE41390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53B9-E6F6-6241-913D-DC49A7CA11AC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B0FA8D-35AA-1364-164E-62DCA3F8D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AA3219-CA9D-A2FB-7D2A-0DE2EB37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 descr="A black and white background with text and symbols&#10;&#10;Description automatically generated">
            <a:extLst>
              <a:ext uri="{FF2B5EF4-FFF2-40B4-BE49-F238E27FC236}">
                <a16:creationId xmlns:a16="http://schemas.microsoft.com/office/drawing/2014/main" id="{5A4F6320-4EF2-94DD-FF5E-FFA5C8B2C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9003" y="4050163"/>
            <a:ext cx="4307658" cy="243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849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827BE-742D-87F8-0A21-531B169D5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System models/digital twins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2FEC-9E39-BE51-B9C3-537EBD1315E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Quite a few different applications with various levels of model complexity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From fairly simple Python models for accelerators to advanced laser modeling (NIF)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Numerous different intended uses: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as basis for training machine learing algorithms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for improvement of controls/performance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for operator 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 common message was that the time invested in developing the models was seen as well-invested</a:t>
            </a:r>
          </a:p>
        </p:txBody>
      </p:sp>
      <p:pic>
        <p:nvPicPr>
          <p:cNvPr id="9" name="Content Placeholder 8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D40C09CE-EF90-E219-53C1-E3556359D04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592264"/>
            <a:ext cx="5611813" cy="327123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E1762-59C2-280D-C739-496C5B81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53B9-E6F6-6241-913D-DC49A7CA11AC}" type="datetime3">
              <a:rPr lang="de-CH" smtClean="0"/>
              <a:t>16/11/2023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93667A-C141-B579-8F54-74876BBB8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B.Schofield | ICALEPCS Feedback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47642-4ABC-1DD2-42A4-4B589455E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8B1F0E-E922-E347-E9C9-58FA93A71022}"/>
              </a:ext>
            </a:extLst>
          </p:cNvPr>
          <p:cNvSpPr txBox="1"/>
          <p:nvPr/>
        </p:nvSpPr>
        <p:spPr>
          <a:xfrm>
            <a:off x="6741058" y="5087711"/>
            <a:ext cx="43216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Python simulator for RHIC (Brookhaven) </a:t>
            </a:r>
          </a:p>
        </p:txBody>
      </p:sp>
    </p:spTree>
    <p:extLst>
      <p:ext uri="{BB962C8B-B14F-4D97-AF65-F5344CB8AC3E}">
        <p14:creationId xmlns:p14="http://schemas.microsoft.com/office/powerpoint/2010/main" val="269415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259</Words>
  <Application>Microsoft Macintosh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ICALEPCS Feedback</vt:lpstr>
      <vt:lpstr>Topics of interest</vt:lpstr>
      <vt:lpstr>Continuous Integration/Continuous Deployment for PLCs</vt:lpstr>
      <vt:lpstr>Applications of advanced control (Model Predictive Control)</vt:lpstr>
      <vt:lpstr>System models/digital twins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Brad Schofield</dc:creator>
  <cp:lastModifiedBy>Brad Schofield</cp:lastModifiedBy>
  <cp:revision>8</cp:revision>
  <dcterms:created xsi:type="dcterms:W3CDTF">2023-11-13T13:14:09Z</dcterms:created>
  <dcterms:modified xsi:type="dcterms:W3CDTF">2023-11-16T09:12:44Z</dcterms:modified>
</cp:coreProperties>
</file>