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96" r:id="rId2"/>
    <p:sldId id="294" r:id="rId3"/>
    <p:sldId id="299" r:id="rId4"/>
    <p:sldId id="297" r:id="rId5"/>
    <p:sldId id="298" r:id="rId6"/>
    <p:sldId id="30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14"/>
    <p:restoredTop sz="94686"/>
  </p:normalViewPr>
  <p:slideViewPr>
    <p:cSldViewPr snapToGrid="0" snapToObjects="1">
      <p:cViewPr varScale="1">
        <p:scale>
          <a:sx n="118" d="100"/>
          <a:sy n="118" d="100"/>
        </p:scale>
        <p:origin x="240" y="7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 November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CTTB Industrial Control Forum</a:t>
            </a:r>
            <a:br>
              <a:rPr lang="en-US" dirty="0"/>
            </a:br>
            <a:r>
              <a:rPr lang="en-US" dirty="0"/>
              <a:t>Going Forward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Rodrigo Ferreira, Jean-Charles Tournier</a:t>
            </a:r>
          </a:p>
          <a:p>
            <a:r>
              <a:rPr lang="en-GB" dirty="0"/>
              <a:t>02-Nov-2023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846354" cy="460851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b="1" dirty="0"/>
              <a:t>Foster information exchange in an open and informal way </a:t>
            </a:r>
          </a:p>
          <a:p>
            <a:pPr lvl="1"/>
            <a:r>
              <a:rPr lang="en-US" dirty="0"/>
              <a:t>Within CERN </a:t>
            </a:r>
          </a:p>
          <a:p>
            <a:pPr lvl="1"/>
            <a:r>
              <a:rPr lang="en-US" dirty="0"/>
              <a:t>Among industrial controls developers</a:t>
            </a:r>
          </a:p>
          <a:p>
            <a:pPr lvl="1"/>
            <a:endParaRPr lang="en-US" dirty="0"/>
          </a:p>
          <a:p>
            <a:pPr marL="36576" indent="0">
              <a:buNone/>
            </a:pPr>
            <a:r>
              <a:rPr lang="en-US" b="1" dirty="0"/>
              <a:t>Identify new technologies</a:t>
            </a:r>
          </a:p>
          <a:p>
            <a:pPr lvl="1"/>
            <a:r>
              <a:rPr lang="en-US" dirty="0"/>
              <a:t>Technology watch, bring new products and techniques to the table</a:t>
            </a:r>
          </a:p>
          <a:p>
            <a:pPr lvl="1"/>
            <a:r>
              <a:rPr lang="en-US" dirty="0"/>
              <a:t>Relevant to CERN</a:t>
            </a:r>
          </a:p>
          <a:p>
            <a:pPr lvl="1"/>
            <a:endParaRPr lang="en-US" dirty="0"/>
          </a:p>
          <a:p>
            <a:pPr marL="36576" indent="0">
              <a:buNone/>
            </a:pPr>
            <a:r>
              <a:rPr lang="en-US" b="1" dirty="0"/>
              <a:t>Identify common needs</a:t>
            </a:r>
          </a:p>
          <a:p>
            <a:pPr lvl="1"/>
            <a:r>
              <a:rPr lang="en-US" dirty="0"/>
              <a:t>Between groups/departments</a:t>
            </a:r>
          </a:p>
          <a:p>
            <a:pPr lvl="1"/>
            <a:endParaRPr lang="en-US" dirty="0"/>
          </a:p>
          <a:p>
            <a:pPr marL="36576" indent="0">
              <a:buNone/>
            </a:pPr>
            <a:r>
              <a:rPr lang="en-US" b="1" dirty="0"/>
              <a:t>Promote synergy between groups, avoid duplication of work.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Forum Objectives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510E-7CE3-EF42-A7A2-0B9C737939B5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239D81-2D90-A174-AD39-373DD2BA736B}"/>
              </a:ext>
            </a:extLst>
          </p:cNvPr>
          <p:cNvSpPr/>
          <p:nvPr/>
        </p:nvSpPr>
        <p:spPr>
          <a:xfrm>
            <a:off x="3251994" y="6378417"/>
            <a:ext cx="3711167" cy="4795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r>
              <a:rPr lang="en-US" sz="800" dirty="0"/>
              <a:t>This part edit by "Insert &gt; Header and Footer”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C1A8FD-FAE4-6FAF-4AD7-C9C9F0D90B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Dedicated to gather feedback from ICALEPCS</a:t>
            </a:r>
          </a:p>
          <a:p>
            <a:r>
              <a:rPr lang="en-US" dirty="0"/>
              <a:t>	</a:t>
            </a:r>
            <a:r>
              <a:rPr lang="en-US" b="0" dirty="0"/>
              <a:t>With a focus on industrial controls (new trends, technologies, systems used in other labs, etc.)</a:t>
            </a:r>
          </a:p>
          <a:p>
            <a:r>
              <a:rPr lang="en-US" b="0" dirty="0"/>
              <a:t>	Interesting approaches/tools/technologies in accelerator control which could be beneficial to industrial controls?</a:t>
            </a:r>
            <a:endParaRPr lang="en-US" dirty="0"/>
          </a:p>
          <a:p>
            <a:endParaRPr lang="en-US" dirty="0"/>
          </a:p>
          <a:p>
            <a:r>
              <a:rPr lang="en-US" dirty="0"/>
              <a:t>One presenter scheduled so far</a:t>
            </a:r>
          </a:p>
          <a:p>
            <a:r>
              <a:rPr lang="en-US" dirty="0"/>
              <a:t>	</a:t>
            </a:r>
            <a:r>
              <a:rPr lang="en-US" b="0" dirty="0"/>
              <a:t>Forum attractiveness depends on your participation</a:t>
            </a:r>
          </a:p>
          <a:p>
            <a:r>
              <a:rPr lang="en-US" b="0" dirty="0"/>
              <a:t>	Looking for more presenters among the conference attendees</a:t>
            </a:r>
          </a:p>
          <a:p>
            <a:r>
              <a:rPr lang="en-US" b="0" dirty="0"/>
              <a:t>	Presentation can be completely informal with minimal (or even no) slides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1B7AE1-3B91-5EBC-C275-8F81C93FA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ICF Meeting – November 16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2132A-4D3D-9349-AA85-391EE98B8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20E76-4EF7-43E3-D7A3-0416184EF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A554EC-AD22-D372-7F69-340BD23CE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057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60BF3A-A661-1936-ABF0-D2ADBDC01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of Interest Identified in 2021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4371B8B-01E4-3C3F-A4BE-3675BDFC64B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Fieldbuses - current offer vs needs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Wireless Fieldbuses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DI/OT integration in Industrial Controls as Radiation Tolerant I/O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Advanced controls for industrial plants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Functional Safety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Maintenance and Predictive Maintenance tools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Formal verification of PLC programs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Reduce environmental impacts with Industrial Controls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Noise, water quality, energy consumption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Version Control and CI/CD for SCADA applications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Asset management of Industrial Systems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Techniques for Engineering and upgrade of applications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Could be split into SCADA and PLC</a:t>
            </a:r>
          </a:p>
          <a:p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D6A203E1-8209-3C7B-9969-8AD53A98DB4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Specification of Industrial Control Applications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Alarm Management overview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Standards vs. Current practices at CERN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Monitoring of alarms, notifications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Web access for Industrial Control Systems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Application on the web, dashboards, etc.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Remote Terminal Gateways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Machine Learning for Industrial Control Systems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Integration of Industrial Control Systems with CERN control system technologies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DIP, CMW, etc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Local and Mobile operations and interventions in Industrial Control Systems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Needs, current solutions, strategies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Distributed Controls for PLC applications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Standard, current use cases and needs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49246-84AE-B743-0DBD-77450C487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0C939A-6950-715B-3480-8D82E2028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CD1FF-1334-9DCD-99D4-7F00C9294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549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60BF3A-A661-1936-ABF0-D2ADBDC01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of Interest Not Yet Covered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4371B8B-01E4-3C3F-A4BE-3675BDFC64B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bg1">
                    <a:lumMod val="65000"/>
                  </a:schemeClr>
                </a:solidFill>
                <a:effectLst/>
                <a:latin typeface="-apple-system"/>
              </a:rPr>
              <a:t>Fieldbuses - current offer vs needs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bg1">
                    <a:lumMod val="65000"/>
                  </a:schemeClr>
                </a:solidFill>
                <a:effectLst/>
                <a:latin typeface="-apple-system"/>
              </a:rPr>
              <a:t>Wireless Fieldbuses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bg1">
                    <a:lumMod val="65000"/>
                  </a:schemeClr>
                </a:solidFill>
                <a:effectLst/>
                <a:latin typeface="-apple-system"/>
              </a:rPr>
              <a:t>DI/OT integration in Industrial Controls as Radiation Tolerant I/O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bg1">
                    <a:lumMod val="65000"/>
                  </a:schemeClr>
                </a:solidFill>
                <a:effectLst/>
                <a:latin typeface="-apple-system"/>
              </a:rPr>
              <a:t>Advanced controls for industrial plants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bg1">
                    <a:lumMod val="65000"/>
                  </a:schemeClr>
                </a:solidFill>
                <a:effectLst/>
                <a:latin typeface="-apple-system"/>
              </a:rPr>
              <a:t>Functional Safety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bg1">
                    <a:lumMod val="65000"/>
                  </a:schemeClr>
                </a:solidFill>
                <a:effectLst/>
                <a:latin typeface="-apple-system"/>
              </a:rPr>
              <a:t>Maintenance and Predictive Maintenance tools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bg1">
                    <a:lumMod val="65000"/>
                  </a:schemeClr>
                </a:solidFill>
                <a:effectLst/>
                <a:latin typeface="-apple-system"/>
              </a:rPr>
              <a:t>Formal verification of PLC programs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bg1">
                    <a:lumMod val="65000"/>
                  </a:schemeClr>
                </a:solidFill>
                <a:effectLst/>
                <a:latin typeface="-apple-system"/>
              </a:rPr>
              <a:t>Reduce environmental impacts with Industrial Controls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bg1">
                    <a:lumMod val="65000"/>
                  </a:schemeClr>
                </a:solidFill>
                <a:effectLst/>
                <a:latin typeface="-apple-system"/>
              </a:rPr>
              <a:t>Noise, water quality, energy consumption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bg1">
                    <a:lumMod val="65000"/>
                  </a:schemeClr>
                </a:solidFill>
                <a:effectLst/>
                <a:latin typeface="-apple-system"/>
              </a:rPr>
              <a:t>Version Control and CI/CD for SCADA applications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bg1">
                    <a:lumMod val="65000"/>
                  </a:schemeClr>
                </a:solidFill>
                <a:effectLst/>
                <a:latin typeface="-apple-system"/>
              </a:rPr>
              <a:t>Asset management of Industrial Systems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bg1">
                    <a:lumMod val="65000"/>
                  </a:schemeClr>
                </a:solidFill>
                <a:effectLst/>
                <a:latin typeface="-apple-system"/>
              </a:rPr>
              <a:t>Techniques for Engineering and upgrade of applications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bg1">
                    <a:lumMod val="65000"/>
                  </a:schemeClr>
                </a:solidFill>
                <a:effectLst/>
                <a:latin typeface="-apple-system"/>
              </a:rPr>
              <a:t>Could be split into SCADA and PLC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D6A203E1-8209-3C7B-9969-8AD53A98DB4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bg1">
                    <a:lumMod val="65000"/>
                  </a:schemeClr>
                </a:solidFill>
                <a:effectLst/>
                <a:latin typeface="-apple-system"/>
              </a:rPr>
              <a:t>Specification of Industrial Control Applications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bg1">
                    <a:lumMod val="65000"/>
                  </a:schemeClr>
                </a:solidFill>
                <a:effectLst/>
                <a:latin typeface="-apple-system"/>
              </a:rPr>
              <a:t>Alarm Management overview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bg1">
                    <a:lumMod val="65000"/>
                  </a:schemeClr>
                </a:solidFill>
                <a:effectLst/>
                <a:latin typeface="-apple-system"/>
              </a:rPr>
              <a:t>Standards vs. Current practices at CERN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bg1">
                    <a:lumMod val="65000"/>
                  </a:schemeClr>
                </a:solidFill>
                <a:effectLst/>
                <a:latin typeface="-apple-system"/>
              </a:rPr>
              <a:t>Monitoring of alarms, notifications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Web access for Industrial Control Systems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Application on the web, dashboards, etc.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Remote Terminal Gateways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bg1">
                    <a:lumMod val="65000"/>
                  </a:schemeClr>
                </a:solidFill>
                <a:effectLst/>
                <a:latin typeface="-apple-system"/>
              </a:rPr>
              <a:t>Machine Learning for Industrial Control Systems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Integration of Industrial Control Systems with CERN control system technologies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DIP, CMW, etc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Local and Mobile operations and interventions in Industrial Control Systems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Needs, current solutions, strategies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Distributed Controls for PLC applications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Standard, current use cases and needs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49246-84AE-B743-0DBD-77450C487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0C939A-6950-715B-3480-8D82E2028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CD1FF-1334-9DCD-99D4-7F00C9294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853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72EFDBE-CE42-585D-20CD-2D924DF2DA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 for another round of collecting topic of interests?</a:t>
            </a:r>
          </a:p>
          <a:p>
            <a:r>
              <a:rPr lang="en-US" dirty="0"/>
              <a:t>Revisit some topics?</a:t>
            </a:r>
          </a:p>
          <a:p>
            <a:r>
              <a:rPr lang="en-US" dirty="0"/>
              <a:t>Any other ideas?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904D31F-24EB-7F23-CC7A-9E21C4272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after?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5F0915-40C9-0E91-BDC3-957D072B8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22DBB0-DD38-AE3F-D60D-14B7C47CA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9D4CAA-BBB5-FB83-7888-375B5EC38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602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5134B8D3-BABC-F04C-B56C-9538A58A9DBE}" vid="{946FFB2E-7611-CD4E-8535-5B414DD4DD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1387</TotalTime>
  <Words>557</Words>
  <Application>Microsoft Macintosh PowerPoint</Application>
  <PresentationFormat>Widescreen</PresentationFormat>
  <Paragraphs>101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-apple-system</vt:lpstr>
      <vt:lpstr>Arial</vt:lpstr>
      <vt:lpstr>Calibri</vt:lpstr>
      <vt:lpstr>Office Theme</vt:lpstr>
      <vt:lpstr>CTTB Industrial Control Forum Going Forward</vt:lpstr>
      <vt:lpstr>Forum Objectives</vt:lpstr>
      <vt:lpstr>Next ICF Meeting – November 16th 2023</vt:lpstr>
      <vt:lpstr>Topics of Interest Identified in 2021</vt:lpstr>
      <vt:lpstr>Topics of Interest Not Yet Covered</vt:lpstr>
      <vt:lpstr>And after?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CTTB Industrial Control Forum Going Forward</dc:title>
  <dc:creator>Jean-Charles Tournier</dc:creator>
  <cp:lastModifiedBy>Jean-Charles Tournier</cp:lastModifiedBy>
  <cp:revision>11</cp:revision>
  <dcterms:created xsi:type="dcterms:W3CDTF">2023-11-01T09:33:29Z</dcterms:created>
  <dcterms:modified xsi:type="dcterms:W3CDTF">2023-11-02T08:40:50Z</dcterms:modified>
</cp:coreProperties>
</file>