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sldIdLst>
    <p:sldId id="256" r:id="rId5"/>
    <p:sldId id="354" r:id="rId6"/>
    <p:sldId id="361" r:id="rId7"/>
    <p:sldId id="348" r:id="rId8"/>
    <p:sldId id="332" r:id="rId9"/>
    <p:sldId id="278" r:id="rId1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272A9"/>
    <a:srgbClr val="FF2600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6ECD76-B69F-4A99-8881-F0C6883A4FD4}" v="857" dt="2023-09-22T09:48:46.877"/>
    <p1510:client id="{AA713CBE-596D-4F9C-AEE9-CD2168D79E0C}" v="110" dt="2023-09-19T10:13:56.445"/>
    <p1510:client id="{CFBB8210-35A3-4CE7-9992-F3B9A57BD05D}" v="14" dt="2023-09-25T13:50:13.201"/>
    <p1510:client id="{D537B0B0-C682-4124-A13A-1E78898C7261}" v="264" dt="2023-09-27T09:38:46.844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799" autoAdjust="0"/>
    <p:restoredTop sz="97505"/>
  </p:normalViewPr>
  <p:slideViewPr>
    <p:cSldViewPr>
      <p:cViewPr>
        <p:scale>
          <a:sx n="110" d="100"/>
          <a:sy n="110" d="100"/>
        </p:scale>
        <p:origin x="640" y="1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wko" clId="Web-{CFBB8210-35A3-4CE7-9992-F3B9A57BD05D}"/>
    <pc:docChg chg="modSld">
      <pc:chgData name="Guest wko" userId="" providerId="" clId="Web-{CFBB8210-35A3-4CE7-9992-F3B9A57BD05D}" dt="2023-09-25T13:50:13.201" v="6" actId="20577"/>
      <pc:docMkLst>
        <pc:docMk/>
      </pc:docMkLst>
      <pc:sldChg chg="modSp">
        <pc:chgData name="Guest wko" userId="" providerId="" clId="Web-{CFBB8210-35A3-4CE7-9992-F3B9A57BD05D}" dt="2023-09-25T13:42:12.191" v="4" actId="20577"/>
        <pc:sldMkLst>
          <pc:docMk/>
          <pc:sldMk cId="1396098108" sldId="325"/>
        </pc:sldMkLst>
        <pc:spChg chg="mod">
          <ac:chgData name="Guest wko" userId="" providerId="" clId="Web-{CFBB8210-35A3-4CE7-9992-F3B9A57BD05D}" dt="2023-09-25T13:42:12.191" v="4" actId="20577"/>
          <ac:spMkLst>
            <pc:docMk/>
            <pc:sldMk cId="1396098108" sldId="325"/>
            <ac:spMk id="22" creationId="{2166785F-F000-EBE1-9538-A86FADEA5498}"/>
          </ac:spMkLst>
        </pc:spChg>
      </pc:sldChg>
      <pc:sldChg chg="modSp">
        <pc:chgData name="Guest wko" userId="" providerId="" clId="Web-{CFBB8210-35A3-4CE7-9992-F3B9A57BD05D}" dt="2023-09-25T13:50:13.201" v="6" actId="20577"/>
        <pc:sldMkLst>
          <pc:docMk/>
          <pc:sldMk cId="2612256108" sldId="352"/>
        </pc:sldMkLst>
        <pc:spChg chg="mod">
          <ac:chgData name="Guest wko" userId="" providerId="" clId="Web-{CFBB8210-35A3-4CE7-9992-F3B9A57BD05D}" dt="2023-09-25T13:50:13.201" v="6" actId="20577"/>
          <ac:spMkLst>
            <pc:docMk/>
            <pc:sldMk cId="2612256108" sldId="352"/>
            <ac:spMk id="2" creationId="{E57E9FBA-F83D-3BF2-4F1A-55A8613D18E6}"/>
          </ac:spMkLst>
        </pc:spChg>
      </pc:sldChg>
    </pc:docChg>
  </pc:docChgLst>
  <pc:docChgLst>
    <pc:chgData name="Guest gtz" clId="Web-{526ECD76-B69F-4A99-8881-F0C6883A4FD4}"/>
    <pc:docChg chg="modSld">
      <pc:chgData name="Guest gtz" userId="" providerId="" clId="Web-{526ECD76-B69F-4A99-8881-F0C6883A4FD4}" dt="2023-09-22T09:48:46.658" v="595" actId="1076"/>
      <pc:docMkLst>
        <pc:docMk/>
      </pc:docMkLst>
      <pc:sldChg chg="modSp">
        <pc:chgData name="Guest gtz" userId="" providerId="" clId="Web-{526ECD76-B69F-4A99-8881-F0C6883A4FD4}" dt="2023-09-22T08:57:10.156" v="65" actId="20577"/>
        <pc:sldMkLst>
          <pc:docMk/>
          <pc:sldMk cId="2149579236" sldId="301"/>
        </pc:sldMkLst>
        <pc:spChg chg="mod">
          <ac:chgData name="Guest gtz" userId="" providerId="" clId="Web-{526ECD76-B69F-4A99-8881-F0C6883A4FD4}" dt="2023-09-22T08:50:42.367" v="14" actId="20577"/>
          <ac:spMkLst>
            <pc:docMk/>
            <pc:sldMk cId="2149579236" sldId="301"/>
            <ac:spMk id="2" creationId="{FB12D193-7E02-AC42-2B1B-A87CA0159770}"/>
          </ac:spMkLst>
        </pc:spChg>
        <pc:spChg chg="mod">
          <ac:chgData name="Guest gtz" userId="" providerId="" clId="Web-{526ECD76-B69F-4A99-8881-F0C6883A4FD4}" dt="2023-09-22T08:57:10.156" v="65" actId="20577"/>
          <ac:spMkLst>
            <pc:docMk/>
            <pc:sldMk cId="2149579236" sldId="301"/>
            <ac:spMk id="3" creationId="{F3E90356-E065-D056-6E39-CBDD668A73EF}"/>
          </ac:spMkLst>
        </pc:spChg>
      </pc:sldChg>
      <pc:sldChg chg="modSp">
        <pc:chgData name="Guest gtz" userId="" providerId="" clId="Web-{526ECD76-B69F-4A99-8881-F0C6883A4FD4}" dt="2023-09-22T09:35:50.861" v="546" actId="20577"/>
        <pc:sldMkLst>
          <pc:docMk/>
          <pc:sldMk cId="4093924841" sldId="320"/>
        </pc:sldMkLst>
        <pc:spChg chg="mod">
          <ac:chgData name="Guest gtz" userId="" providerId="" clId="Web-{526ECD76-B69F-4A99-8881-F0C6883A4FD4}" dt="2023-09-22T09:32:54.295" v="488" actId="20577"/>
          <ac:spMkLst>
            <pc:docMk/>
            <pc:sldMk cId="4093924841" sldId="320"/>
            <ac:spMk id="3" creationId="{815B5382-DB5C-3E3F-7E8B-271D6813E99A}"/>
          </ac:spMkLst>
        </pc:spChg>
        <pc:spChg chg="mod">
          <ac:chgData name="Guest gtz" userId="" providerId="" clId="Web-{526ECD76-B69F-4A99-8881-F0C6883A4FD4}" dt="2023-09-22T09:35:36.954" v="543" actId="20577"/>
          <ac:spMkLst>
            <pc:docMk/>
            <pc:sldMk cId="4093924841" sldId="320"/>
            <ac:spMk id="6" creationId="{42BEDFA3-FCB7-C9B7-F280-24A0EE0BFA20}"/>
          </ac:spMkLst>
        </pc:spChg>
        <pc:spChg chg="mod">
          <ac:chgData name="Guest gtz" userId="" providerId="" clId="Web-{526ECD76-B69F-4A99-8881-F0C6883A4FD4}" dt="2023-09-22T09:35:31.829" v="542" actId="20577"/>
          <ac:spMkLst>
            <pc:docMk/>
            <pc:sldMk cId="4093924841" sldId="320"/>
            <ac:spMk id="9" creationId="{B4FD82AF-E976-F0D0-4718-2829156D2C04}"/>
          </ac:spMkLst>
        </pc:spChg>
        <pc:spChg chg="mod">
          <ac:chgData name="Guest gtz" userId="" providerId="" clId="Web-{526ECD76-B69F-4A99-8881-F0C6883A4FD4}" dt="2023-09-22T09:35:50.861" v="546" actId="20577"/>
          <ac:spMkLst>
            <pc:docMk/>
            <pc:sldMk cId="4093924841" sldId="320"/>
            <ac:spMk id="10" creationId="{19786823-119A-0823-C198-8265DD60D231}"/>
          </ac:spMkLst>
        </pc:spChg>
      </pc:sldChg>
      <pc:sldChg chg="modSp">
        <pc:chgData name="Guest gtz" userId="" providerId="" clId="Web-{526ECD76-B69F-4A99-8881-F0C6883A4FD4}" dt="2023-09-22T09:24:29.721" v="295" actId="20577"/>
        <pc:sldMkLst>
          <pc:docMk/>
          <pc:sldMk cId="3622506147" sldId="321"/>
        </pc:sldMkLst>
        <pc:spChg chg="mod">
          <ac:chgData name="Guest gtz" userId="" providerId="" clId="Web-{526ECD76-B69F-4A99-8881-F0C6883A4FD4}" dt="2023-09-22T09:24:29.721" v="295" actId="20577"/>
          <ac:spMkLst>
            <pc:docMk/>
            <pc:sldMk cId="3622506147" sldId="321"/>
            <ac:spMk id="2" creationId="{42641B03-F0E7-ACC8-8217-83F65E59393B}"/>
          </ac:spMkLst>
        </pc:spChg>
      </pc:sldChg>
      <pc:sldChg chg="modSp">
        <pc:chgData name="Guest gtz" userId="" providerId="" clId="Web-{526ECD76-B69F-4A99-8881-F0C6883A4FD4}" dt="2023-09-22T09:36:22.752" v="548" actId="20577"/>
        <pc:sldMkLst>
          <pc:docMk/>
          <pc:sldMk cId="4140123483" sldId="322"/>
        </pc:sldMkLst>
        <pc:spChg chg="mod">
          <ac:chgData name="Guest gtz" userId="" providerId="" clId="Web-{526ECD76-B69F-4A99-8881-F0C6883A4FD4}" dt="2023-09-22T09:36:22.752" v="548" actId="20577"/>
          <ac:spMkLst>
            <pc:docMk/>
            <pc:sldMk cId="4140123483" sldId="322"/>
            <ac:spMk id="2" creationId="{610C8E04-5F40-5E10-1964-31C4A73E6BA6}"/>
          </ac:spMkLst>
        </pc:spChg>
        <pc:spChg chg="mod">
          <ac:chgData name="Guest gtz" userId="" providerId="" clId="Web-{526ECD76-B69F-4A99-8881-F0C6883A4FD4}" dt="2023-09-22T09:24:32.378" v="296" actId="20577"/>
          <ac:spMkLst>
            <pc:docMk/>
            <pc:sldMk cId="4140123483" sldId="322"/>
            <ac:spMk id="6" creationId="{A2F0F2BD-4C38-2540-C322-16D3CC019F7A}"/>
          </ac:spMkLst>
        </pc:spChg>
      </pc:sldChg>
      <pc:sldChg chg="modSp">
        <pc:chgData name="Guest gtz" userId="" providerId="" clId="Web-{526ECD76-B69F-4A99-8881-F0C6883A4FD4}" dt="2023-09-22T09:04:50.337" v="92" actId="20577"/>
        <pc:sldMkLst>
          <pc:docMk/>
          <pc:sldMk cId="1396098108" sldId="325"/>
        </pc:sldMkLst>
        <pc:spChg chg="mod">
          <ac:chgData name="Guest gtz" userId="" providerId="" clId="Web-{526ECD76-B69F-4A99-8881-F0C6883A4FD4}" dt="2023-09-22T09:04:50.337" v="92" actId="20577"/>
          <ac:spMkLst>
            <pc:docMk/>
            <pc:sldMk cId="1396098108" sldId="325"/>
            <ac:spMk id="2" creationId="{14EA6F70-3464-67B7-D04E-BF35BC60FAF6}"/>
          </ac:spMkLst>
        </pc:spChg>
        <pc:spChg chg="mod">
          <ac:chgData name="Guest gtz" userId="" providerId="" clId="Web-{526ECD76-B69F-4A99-8881-F0C6883A4FD4}" dt="2023-09-22T09:03:54.821" v="83" actId="1076"/>
          <ac:spMkLst>
            <pc:docMk/>
            <pc:sldMk cId="1396098108" sldId="325"/>
            <ac:spMk id="5" creationId="{25222288-9ADF-B772-2D4B-B59117E15AB9}"/>
          </ac:spMkLst>
        </pc:spChg>
        <pc:spChg chg="mod">
          <ac:chgData name="Guest gtz" userId="" providerId="" clId="Web-{526ECD76-B69F-4A99-8881-F0C6883A4FD4}" dt="2023-09-22T09:02:04.256" v="80" actId="14100"/>
          <ac:spMkLst>
            <pc:docMk/>
            <pc:sldMk cId="1396098108" sldId="325"/>
            <ac:spMk id="6" creationId="{06D5DA71-0D0E-929B-8B9A-9901A79CEF64}"/>
          </ac:spMkLst>
        </pc:spChg>
      </pc:sldChg>
      <pc:sldChg chg="modSp">
        <pc:chgData name="Guest gtz" userId="" providerId="" clId="Web-{526ECD76-B69F-4A99-8881-F0C6883A4FD4}" dt="2023-09-22T09:01:53.896" v="79" actId="20577"/>
        <pc:sldMkLst>
          <pc:docMk/>
          <pc:sldMk cId="108159977" sldId="329"/>
        </pc:sldMkLst>
        <pc:spChg chg="mod">
          <ac:chgData name="Guest gtz" userId="" providerId="" clId="Web-{526ECD76-B69F-4A99-8881-F0C6883A4FD4}" dt="2023-09-22T09:01:53.896" v="79" actId="20577"/>
          <ac:spMkLst>
            <pc:docMk/>
            <pc:sldMk cId="108159977" sldId="329"/>
            <ac:spMk id="2" creationId="{99A0E800-FB4E-6686-179C-136CAD1F7353}"/>
          </ac:spMkLst>
        </pc:spChg>
      </pc:sldChg>
      <pc:sldChg chg="addSp delSp modSp">
        <pc:chgData name="Guest gtz" userId="" providerId="" clId="Web-{526ECD76-B69F-4A99-8881-F0C6883A4FD4}" dt="2023-09-22T09:35:17.719" v="541" actId="20577"/>
        <pc:sldMkLst>
          <pc:docMk/>
          <pc:sldMk cId="3390977265" sldId="332"/>
        </pc:sldMkLst>
        <pc:spChg chg="mod">
          <ac:chgData name="Guest gtz" userId="" providerId="" clId="Web-{526ECD76-B69F-4A99-8881-F0C6883A4FD4}" dt="2023-09-22T09:35:17.719" v="541" actId="20577"/>
          <ac:spMkLst>
            <pc:docMk/>
            <pc:sldMk cId="3390977265" sldId="332"/>
            <ac:spMk id="2" creationId="{D4038E6E-1D9F-F6BC-496D-523E10E62027}"/>
          </ac:spMkLst>
        </pc:spChg>
        <pc:spChg chg="mod">
          <ac:chgData name="Guest gtz" userId="" providerId="" clId="Web-{526ECD76-B69F-4A99-8881-F0C6883A4FD4}" dt="2023-09-22T09:32:58.857" v="492" actId="20577"/>
          <ac:spMkLst>
            <pc:docMk/>
            <pc:sldMk cId="3390977265" sldId="332"/>
            <ac:spMk id="3" creationId="{815B5382-DB5C-3E3F-7E8B-271D6813E99A}"/>
          </ac:spMkLst>
        </pc:spChg>
        <pc:spChg chg="mod">
          <ac:chgData name="Guest gtz" userId="" providerId="" clId="Web-{526ECD76-B69F-4A99-8881-F0C6883A4FD4}" dt="2023-09-22T09:35:13.719" v="540" actId="20577"/>
          <ac:spMkLst>
            <pc:docMk/>
            <pc:sldMk cId="3390977265" sldId="332"/>
            <ac:spMk id="5" creationId="{839301A0-5127-263A-B973-56F34016476B}"/>
          </ac:spMkLst>
        </pc:spChg>
        <pc:spChg chg="add mod">
          <ac:chgData name="Guest gtz" userId="" providerId="" clId="Web-{526ECD76-B69F-4A99-8881-F0C6883A4FD4}" dt="2023-09-22T09:21:47.984" v="230" actId="20577"/>
          <ac:spMkLst>
            <pc:docMk/>
            <pc:sldMk cId="3390977265" sldId="332"/>
            <ac:spMk id="7" creationId="{092E14E6-957A-5D0B-C1E2-9DDD4168CECF}"/>
          </ac:spMkLst>
        </pc:spChg>
        <pc:spChg chg="del mod">
          <ac:chgData name="Guest gtz" userId="" providerId="" clId="Web-{526ECD76-B69F-4A99-8881-F0C6883A4FD4}" dt="2023-09-22T09:21:44.640" v="227"/>
          <ac:spMkLst>
            <pc:docMk/>
            <pc:sldMk cId="3390977265" sldId="332"/>
            <ac:spMk id="12" creationId="{9F2041E9-261C-6090-197D-5F0188774CC5}"/>
          </ac:spMkLst>
        </pc:spChg>
      </pc:sldChg>
      <pc:sldChg chg="modSp">
        <pc:chgData name="Guest gtz" userId="" providerId="" clId="Web-{526ECD76-B69F-4A99-8881-F0C6883A4FD4}" dt="2023-09-22T09:33:27.686" v="504" actId="20577"/>
        <pc:sldMkLst>
          <pc:docMk/>
          <pc:sldMk cId="3579111268" sldId="336"/>
        </pc:sldMkLst>
        <pc:spChg chg="mod">
          <ac:chgData name="Guest gtz" userId="" providerId="" clId="Web-{526ECD76-B69F-4A99-8881-F0C6883A4FD4}" dt="2023-09-22T09:33:18.170" v="500" actId="20577"/>
          <ac:spMkLst>
            <pc:docMk/>
            <pc:sldMk cId="3579111268" sldId="336"/>
            <ac:spMk id="3" creationId="{96022760-2EDF-75B2-CE43-AE89A51E8979}"/>
          </ac:spMkLst>
        </pc:spChg>
        <pc:spChg chg="mod">
          <ac:chgData name="Guest gtz" userId="" providerId="" clId="Web-{526ECD76-B69F-4A99-8881-F0C6883A4FD4}" dt="2023-09-22T09:33:27.686" v="504" actId="20577"/>
          <ac:spMkLst>
            <pc:docMk/>
            <pc:sldMk cId="3579111268" sldId="336"/>
            <ac:spMk id="9" creationId="{30D3FEE3-8B17-2C83-FB85-BD97B2981492}"/>
          </ac:spMkLst>
        </pc:spChg>
      </pc:sldChg>
      <pc:sldChg chg="modSp">
        <pc:chgData name="Guest gtz" userId="" providerId="" clId="Web-{526ECD76-B69F-4A99-8881-F0C6883A4FD4}" dt="2023-09-22T09:13:49.177" v="145" actId="20577"/>
        <pc:sldMkLst>
          <pc:docMk/>
          <pc:sldMk cId="3111309493" sldId="341"/>
        </pc:sldMkLst>
        <pc:spChg chg="mod">
          <ac:chgData name="Guest gtz" userId="" providerId="" clId="Web-{526ECD76-B69F-4A99-8881-F0C6883A4FD4}" dt="2023-09-22T09:13:49.177" v="145" actId="20577"/>
          <ac:spMkLst>
            <pc:docMk/>
            <pc:sldMk cId="3111309493" sldId="341"/>
            <ac:spMk id="3" creationId="{49EC727D-1EF2-0A41-7F8C-EE43D0A6CC76}"/>
          </ac:spMkLst>
        </pc:spChg>
      </pc:sldChg>
      <pc:sldChg chg="modSp">
        <pc:chgData name="Guest gtz" userId="" providerId="" clId="Web-{526ECD76-B69F-4A99-8881-F0C6883A4FD4}" dt="2023-09-22T08:51:48.946" v="38" actId="20577"/>
        <pc:sldMkLst>
          <pc:docMk/>
          <pc:sldMk cId="1849346680" sldId="342"/>
        </pc:sldMkLst>
        <pc:spChg chg="mod">
          <ac:chgData name="Guest gtz" userId="" providerId="" clId="Web-{526ECD76-B69F-4A99-8881-F0C6883A4FD4}" dt="2023-09-22T08:51:48.946" v="38" actId="20577"/>
          <ac:spMkLst>
            <pc:docMk/>
            <pc:sldMk cId="1849346680" sldId="342"/>
            <ac:spMk id="2" creationId="{67C44196-A470-9D45-E233-CCBD61F970B6}"/>
          </ac:spMkLst>
        </pc:spChg>
      </pc:sldChg>
      <pc:sldChg chg="modSp">
        <pc:chgData name="Guest gtz" userId="" providerId="" clId="Web-{526ECD76-B69F-4A99-8881-F0C6883A4FD4}" dt="2023-09-22T09:05:20.807" v="93" actId="20577"/>
        <pc:sldMkLst>
          <pc:docMk/>
          <pc:sldMk cId="1498931052" sldId="343"/>
        </pc:sldMkLst>
        <pc:spChg chg="mod">
          <ac:chgData name="Guest gtz" userId="" providerId="" clId="Web-{526ECD76-B69F-4A99-8881-F0C6883A4FD4}" dt="2023-09-22T09:05:20.807" v="93" actId="20577"/>
          <ac:spMkLst>
            <pc:docMk/>
            <pc:sldMk cId="1498931052" sldId="343"/>
            <ac:spMk id="2" creationId="{9E025D0B-3B05-C223-DD09-411C4BC13009}"/>
          </ac:spMkLst>
        </pc:spChg>
      </pc:sldChg>
      <pc:sldChg chg="modSp">
        <pc:chgData name="Guest gtz" userId="" providerId="" clId="Web-{526ECD76-B69F-4A99-8881-F0C6883A4FD4}" dt="2023-09-22T09:31:12.621" v="468" actId="20577"/>
        <pc:sldMkLst>
          <pc:docMk/>
          <pc:sldMk cId="1178354579" sldId="344"/>
        </pc:sldMkLst>
        <pc:spChg chg="mod">
          <ac:chgData name="Guest gtz" userId="" providerId="" clId="Web-{526ECD76-B69F-4A99-8881-F0C6883A4FD4}" dt="2023-09-22T09:31:12.621" v="468" actId="20577"/>
          <ac:spMkLst>
            <pc:docMk/>
            <pc:sldMk cId="1178354579" sldId="344"/>
            <ac:spMk id="2" creationId="{92D9136F-A687-CA12-318B-29D5C4838039}"/>
          </ac:spMkLst>
        </pc:spChg>
        <pc:spChg chg="mod">
          <ac:chgData name="Guest gtz" userId="" providerId="" clId="Web-{526ECD76-B69F-4A99-8881-F0C6883A4FD4}" dt="2023-09-22T09:20:08.075" v="199" actId="20577"/>
          <ac:spMkLst>
            <pc:docMk/>
            <pc:sldMk cId="1178354579" sldId="344"/>
            <ac:spMk id="3" creationId="{4EAA0DFF-BEAD-2B4A-ABAB-BFFF473BC988}"/>
          </ac:spMkLst>
        </pc:spChg>
      </pc:sldChg>
      <pc:sldChg chg="modSp">
        <pc:chgData name="Guest gtz" userId="" providerId="" clId="Web-{526ECD76-B69F-4A99-8881-F0C6883A4FD4}" dt="2023-09-22T09:30:08.041" v="455" actId="20577"/>
        <pc:sldMkLst>
          <pc:docMk/>
          <pc:sldMk cId="4143387496" sldId="346"/>
        </pc:sldMkLst>
        <pc:spChg chg="mod">
          <ac:chgData name="Guest gtz" userId="" providerId="" clId="Web-{526ECD76-B69F-4A99-8881-F0C6883A4FD4}" dt="2023-09-22T09:30:08.041" v="455" actId="20577"/>
          <ac:spMkLst>
            <pc:docMk/>
            <pc:sldMk cId="4143387496" sldId="346"/>
            <ac:spMk id="5" creationId="{6D26081B-7110-6479-3E48-4D939D519FB2}"/>
          </ac:spMkLst>
        </pc:spChg>
      </pc:sldChg>
      <pc:sldChg chg="modSp">
        <pc:chgData name="Guest gtz" userId="" providerId="" clId="Web-{526ECD76-B69F-4A99-8881-F0C6883A4FD4}" dt="2023-09-22T09:48:46.658" v="595" actId="1076"/>
        <pc:sldMkLst>
          <pc:docMk/>
          <pc:sldMk cId="3499974609" sldId="349"/>
        </pc:sldMkLst>
        <pc:spChg chg="mod">
          <ac:chgData name="Guest gtz" userId="" providerId="" clId="Web-{526ECD76-B69F-4A99-8881-F0C6883A4FD4}" dt="2023-09-22T09:30:31.854" v="460" actId="20577"/>
          <ac:spMkLst>
            <pc:docMk/>
            <pc:sldMk cId="3499974609" sldId="349"/>
            <ac:spMk id="2" creationId="{BB88D14E-E0D1-C6C8-1AF5-C96B26DF3AB6}"/>
          </ac:spMkLst>
        </pc:spChg>
        <pc:spChg chg="mod">
          <ac:chgData name="Guest gtz" userId="" providerId="" clId="Web-{526ECD76-B69F-4A99-8881-F0C6883A4FD4}" dt="2023-09-22T09:48:46.658" v="595" actId="1076"/>
          <ac:spMkLst>
            <pc:docMk/>
            <pc:sldMk cId="3499974609" sldId="349"/>
            <ac:spMk id="40" creationId="{3F4513E0-6E75-AA25-358A-ED07814D3EE9}"/>
          </ac:spMkLst>
        </pc:spChg>
      </pc:sldChg>
      <pc:sldChg chg="modSp">
        <pc:chgData name="Guest gtz" userId="" providerId="" clId="Web-{526ECD76-B69F-4A99-8881-F0C6883A4FD4}" dt="2023-09-22T09:10:11.719" v="108" actId="20577"/>
        <pc:sldMkLst>
          <pc:docMk/>
          <pc:sldMk cId="1126416720" sldId="350"/>
        </pc:sldMkLst>
        <pc:spChg chg="mod">
          <ac:chgData name="Guest gtz" userId="" providerId="" clId="Web-{526ECD76-B69F-4A99-8881-F0C6883A4FD4}" dt="2023-09-22T09:10:11.719" v="108" actId="20577"/>
          <ac:spMkLst>
            <pc:docMk/>
            <pc:sldMk cId="1126416720" sldId="350"/>
            <ac:spMk id="3" creationId="{558B1A7A-F599-0CF4-130C-322381B53EEC}"/>
          </ac:spMkLst>
        </pc:spChg>
      </pc:sldChg>
      <pc:sldChg chg="modSp">
        <pc:chgData name="Guest gtz" userId="" providerId="" clId="Web-{526ECD76-B69F-4A99-8881-F0C6883A4FD4}" dt="2023-09-22T09:14:11.037" v="147" actId="1076"/>
        <pc:sldMkLst>
          <pc:docMk/>
          <pc:sldMk cId="3509652051" sldId="351"/>
        </pc:sldMkLst>
        <pc:spChg chg="mod">
          <ac:chgData name="Guest gtz" userId="" providerId="" clId="Web-{526ECD76-B69F-4A99-8881-F0C6883A4FD4}" dt="2023-09-22T09:14:11.037" v="147" actId="1076"/>
          <ac:spMkLst>
            <pc:docMk/>
            <pc:sldMk cId="3509652051" sldId="351"/>
            <ac:spMk id="6" creationId="{0C4DE21A-2C9B-5A18-704C-AA1ADE4C5591}"/>
          </ac:spMkLst>
        </pc:spChg>
      </pc:sldChg>
      <pc:sldChg chg="modSp">
        <pc:chgData name="Guest gtz" userId="" providerId="" clId="Web-{526ECD76-B69F-4A99-8881-F0C6883A4FD4}" dt="2023-09-22T09:13:10.863" v="141" actId="20577"/>
        <pc:sldMkLst>
          <pc:docMk/>
          <pc:sldMk cId="2612256108" sldId="352"/>
        </pc:sldMkLst>
        <pc:spChg chg="mod">
          <ac:chgData name="Guest gtz" userId="" providerId="" clId="Web-{526ECD76-B69F-4A99-8881-F0C6883A4FD4}" dt="2023-09-22T09:13:10.863" v="141" actId="20577"/>
          <ac:spMkLst>
            <pc:docMk/>
            <pc:sldMk cId="2612256108" sldId="352"/>
            <ac:spMk id="2" creationId="{E57E9FBA-F83D-3BF2-4F1A-55A8613D18E6}"/>
          </ac:spMkLst>
        </pc:spChg>
        <pc:spChg chg="mod">
          <ac:chgData name="Guest gtz" userId="" providerId="" clId="Web-{526ECD76-B69F-4A99-8881-F0C6883A4FD4}" dt="2023-09-22T09:11:47.877" v="118" actId="20577"/>
          <ac:spMkLst>
            <pc:docMk/>
            <pc:sldMk cId="2612256108" sldId="352"/>
            <ac:spMk id="3" creationId="{558B1A7A-F599-0CF4-130C-322381B53EEC}"/>
          </ac:spMkLst>
        </pc:spChg>
      </pc:sldChg>
      <pc:sldChg chg="modSp">
        <pc:chgData name="Guest gtz" userId="" providerId="" clId="Web-{526ECD76-B69F-4A99-8881-F0C6883A4FD4}" dt="2023-09-22T09:08:21.217" v="99" actId="20577"/>
        <pc:sldMkLst>
          <pc:docMk/>
          <pc:sldMk cId="379729974" sldId="353"/>
        </pc:sldMkLst>
        <pc:spChg chg="mod">
          <ac:chgData name="Guest gtz" userId="" providerId="" clId="Web-{526ECD76-B69F-4A99-8881-F0C6883A4FD4}" dt="2023-09-22T08:57:44.500" v="72" actId="20577"/>
          <ac:spMkLst>
            <pc:docMk/>
            <pc:sldMk cId="379729974" sldId="353"/>
            <ac:spMk id="3" creationId="{C602BCDB-D181-8820-53A6-AB9F505BFC84}"/>
          </ac:spMkLst>
        </pc:spChg>
        <pc:spChg chg="mod">
          <ac:chgData name="Guest gtz" userId="" providerId="" clId="Web-{526ECD76-B69F-4A99-8881-F0C6883A4FD4}" dt="2023-09-22T09:08:21.217" v="99" actId="20577"/>
          <ac:spMkLst>
            <pc:docMk/>
            <pc:sldMk cId="379729974" sldId="353"/>
            <ac:spMk id="11" creationId="{7C5FF95B-1F2F-32FA-3A0C-948CF7AA4822}"/>
          </ac:spMkLst>
        </pc:spChg>
      </pc:sldChg>
      <pc:sldChg chg="modSp">
        <pc:chgData name="Guest gtz" userId="" providerId="" clId="Web-{526ECD76-B69F-4A99-8881-F0C6883A4FD4}" dt="2023-09-22T09:19:52.778" v="198" actId="20577"/>
        <pc:sldMkLst>
          <pc:docMk/>
          <pc:sldMk cId="118332222" sldId="354"/>
        </pc:sldMkLst>
        <pc:spChg chg="mod">
          <ac:chgData name="Guest gtz" userId="" providerId="" clId="Web-{526ECD76-B69F-4A99-8881-F0C6883A4FD4}" dt="2023-09-22T09:19:52.778" v="198" actId="20577"/>
          <ac:spMkLst>
            <pc:docMk/>
            <pc:sldMk cId="118332222" sldId="354"/>
            <ac:spMk id="2" creationId="{C70F6D03-4598-A40D-B4AF-3A5C2037E5D8}"/>
          </ac:spMkLst>
        </pc:spChg>
        <pc:spChg chg="mod">
          <ac:chgData name="Guest gtz" userId="" providerId="" clId="Web-{526ECD76-B69F-4A99-8881-F0C6883A4FD4}" dt="2023-09-22T08:57:52.313" v="76" actId="20577"/>
          <ac:spMkLst>
            <pc:docMk/>
            <pc:sldMk cId="118332222" sldId="354"/>
            <ac:spMk id="3" creationId="{C602BCDB-D181-8820-53A6-AB9F505BFC84}"/>
          </ac:spMkLst>
        </pc:spChg>
      </pc:sldChg>
      <pc:sldChg chg="addSp delSp">
        <pc:chgData name="Guest gtz" userId="" providerId="" clId="Web-{526ECD76-B69F-4A99-8881-F0C6883A4FD4}" dt="2023-09-22T09:24:22.159" v="293"/>
        <pc:sldMkLst>
          <pc:docMk/>
          <pc:sldMk cId="1089938443" sldId="355"/>
        </pc:sldMkLst>
        <pc:spChg chg="add">
          <ac:chgData name="Guest gtz" userId="" providerId="" clId="Web-{526ECD76-B69F-4A99-8881-F0C6883A4FD4}" dt="2023-09-22T09:24:22.159" v="293"/>
          <ac:spMkLst>
            <pc:docMk/>
            <pc:sldMk cId="1089938443" sldId="355"/>
            <ac:spMk id="5" creationId="{E980A717-7676-80CC-F547-5A2EAB081993}"/>
          </ac:spMkLst>
        </pc:spChg>
        <pc:spChg chg="del">
          <ac:chgData name="Guest gtz" userId="" providerId="" clId="Web-{526ECD76-B69F-4A99-8881-F0C6883A4FD4}" dt="2023-09-22T09:24:22.049" v="292"/>
          <ac:spMkLst>
            <pc:docMk/>
            <pc:sldMk cId="1089938443" sldId="355"/>
            <ac:spMk id="8" creationId="{3ABDE8EB-6C47-44DE-4994-ABB9F5005FA1}"/>
          </ac:spMkLst>
        </pc:spChg>
      </pc:sldChg>
    </pc:docChg>
  </pc:docChgLst>
  <pc:docChgLst>
    <pc:chgData name="Guest vbc" clId="Web-{AA713CBE-596D-4F9C-AEE9-CD2168D79E0C}"/>
    <pc:docChg chg="modSld">
      <pc:chgData name="Guest vbc" userId="" providerId="" clId="Web-{AA713CBE-596D-4F9C-AEE9-CD2168D79E0C}" dt="2023-09-19T10:13:56.445" v="90" actId="20577"/>
      <pc:docMkLst>
        <pc:docMk/>
      </pc:docMkLst>
      <pc:sldChg chg="modSp">
        <pc:chgData name="Guest vbc" userId="" providerId="" clId="Web-{AA713CBE-596D-4F9C-AEE9-CD2168D79E0C}" dt="2023-09-19T09:55:02.203" v="1" actId="20577"/>
        <pc:sldMkLst>
          <pc:docMk/>
          <pc:sldMk cId="0" sldId="256"/>
        </pc:sldMkLst>
        <pc:spChg chg="mod">
          <ac:chgData name="Guest vbc" userId="" providerId="" clId="Web-{AA713CBE-596D-4F9C-AEE9-CD2168D79E0C}" dt="2023-09-19T09:55:02.203" v="1" actId="20577"/>
          <ac:spMkLst>
            <pc:docMk/>
            <pc:sldMk cId="0" sldId="256"/>
            <ac:spMk id="4" creationId="{00000000-0000-0000-0000-000000000000}"/>
          </ac:spMkLst>
        </pc:spChg>
      </pc:sldChg>
      <pc:sldChg chg="modSp">
        <pc:chgData name="Guest vbc" userId="" providerId="" clId="Web-{AA713CBE-596D-4F9C-AEE9-CD2168D79E0C}" dt="2023-09-19T10:13:56.445" v="90" actId="20577"/>
        <pc:sldMkLst>
          <pc:docMk/>
          <pc:sldMk cId="4140123483" sldId="322"/>
        </pc:sldMkLst>
        <pc:spChg chg="mod">
          <ac:chgData name="Guest vbc" userId="" providerId="" clId="Web-{AA713CBE-596D-4F9C-AEE9-CD2168D79E0C}" dt="2023-09-19T10:13:56.445" v="90" actId="20577"/>
          <ac:spMkLst>
            <pc:docMk/>
            <pc:sldMk cId="4140123483" sldId="322"/>
            <ac:spMk id="2" creationId="{610C8E04-5F40-5E10-1964-31C4A73E6BA6}"/>
          </ac:spMkLst>
        </pc:spChg>
      </pc:sldChg>
      <pc:sldChg chg="modSp">
        <pc:chgData name="Guest vbc" userId="" providerId="" clId="Web-{AA713CBE-596D-4F9C-AEE9-CD2168D79E0C}" dt="2023-09-19T10:00:23.006" v="55" actId="20577"/>
        <pc:sldMkLst>
          <pc:docMk/>
          <pc:sldMk cId="1411138237" sldId="323"/>
        </pc:sldMkLst>
        <pc:spChg chg="mod">
          <ac:chgData name="Guest vbc" userId="" providerId="" clId="Web-{AA713CBE-596D-4F9C-AEE9-CD2168D79E0C}" dt="2023-09-19T10:00:23.006" v="55" actId="20577"/>
          <ac:spMkLst>
            <pc:docMk/>
            <pc:sldMk cId="1411138237" sldId="323"/>
            <ac:spMk id="3" creationId="{26B68213-AFF8-0099-3300-EE220206CC60}"/>
          </ac:spMkLst>
        </pc:spChg>
      </pc:sldChg>
      <pc:sldChg chg="modSp">
        <pc:chgData name="Guest vbc" userId="" providerId="" clId="Web-{AA713CBE-596D-4F9C-AEE9-CD2168D79E0C}" dt="2023-09-19T09:58:47.192" v="47" actId="20577"/>
        <pc:sldMkLst>
          <pc:docMk/>
          <pc:sldMk cId="1396098108" sldId="325"/>
        </pc:sldMkLst>
        <pc:spChg chg="mod">
          <ac:chgData name="Guest vbc" userId="" providerId="" clId="Web-{AA713CBE-596D-4F9C-AEE9-CD2168D79E0C}" dt="2023-09-19T09:58:47.192" v="47" actId="20577"/>
          <ac:spMkLst>
            <pc:docMk/>
            <pc:sldMk cId="1396098108" sldId="325"/>
            <ac:spMk id="3" creationId="{26B68213-AFF8-0099-3300-EE220206CC60}"/>
          </ac:spMkLst>
        </pc:spChg>
      </pc:sldChg>
      <pc:sldChg chg="modSp">
        <pc:chgData name="Guest vbc" userId="" providerId="" clId="Web-{AA713CBE-596D-4F9C-AEE9-CD2168D79E0C}" dt="2023-09-19T09:58:28.910" v="35" actId="20577"/>
        <pc:sldMkLst>
          <pc:docMk/>
          <pc:sldMk cId="108159977" sldId="329"/>
        </pc:sldMkLst>
        <pc:spChg chg="mod">
          <ac:chgData name="Guest vbc" userId="" providerId="" clId="Web-{AA713CBE-596D-4F9C-AEE9-CD2168D79E0C}" dt="2023-09-19T09:58:28.910" v="35" actId="20577"/>
          <ac:spMkLst>
            <pc:docMk/>
            <pc:sldMk cId="108159977" sldId="329"/>
            <ac:spMk id="2" creationId="{99A0E800-FB4E-6686-179C-136CAD1F7353}"/>
          </ac:spMkLst>
        </pc:spChg>
      </pc:sldChg>
      <pc:sldChg chg="modSp">
        <pc:chgData name="Guest vbc" userId="" providerId="" clId="Web-{AA713CBE-596D-4F9C-AEE9-CD2168D79E0C}" dt="2023-09-19T10:02:05.962" v="66" actId="20577"/>
        <pc:sldMkLst>
          <pc:docMk/>
          <pc:sldMk cId="1498931052" sldId="343"/>
        </pc:sldMkLst>
        <pc:spChg chg="mod">
          <ac:chgData name="Guest vbc" userId="" providerId="" clId="Web-{AA713CBE-596D-4F9C-AEE9-CD2168D79E0C}" dt="2023-09-19T10:01:46.555" v="58" actId="20577"/>
          <ac:spMkLst>
            <pc:docMk/>
            <pc:sldMk cId="1498931052" sldId="343"/>
            <ac:spMk id="2" creationId="{9E025D0B-3B05-C223-DD09-411C4BC13009}"/>
          </ac:spMkLst>
        </pc:spChg>
        <pc:spChg chg="mod">
          <ac:chgData name="Guest vbc" userId="" providerId="" clId="Web-{AA713CBE-596D-4F9C-AEE9-CD2168D79E0C}" dt="2023-09-19T10:02:05.962" v="66" actId="20577"/>
          <ac:spMkLst>
            <pc:docMk/>
            <pc:sldMk cId="1498931052" sldId="343"/>
            <ac:spMk id="3" creationId="{B425CC4D-A3C9-4C5D-55D3-5FFE8031E327}"/>
          </ac:spMkLst>
        </pc:spChg>
      </pc:sldChg>
      <pc:sldChg chg="modSp">
        <pc:chgData name="Guest vbc" userId="" providerId="" clId="Web-{AA713CBE-596D-4F9C-AEE9-CD2168D79E0C}" dt="2023-09-19T09:57:45.550" v="28" actId="1076"/>
        <pc:sldMkLst>
          <pc:docMk/>
          <pc:sldMk cId="118332222" sldId="354"/>
        </pc:sldMkLst>
        <pc:spChg chg="mod">
          <ac:chgData name="Guest vbc" userId="" providerId="" clId="Web-{AA713CBE-596D-4F9C-AEE9-CD2168D79E0C}" dt="2023-09-19T09:57:45.550" v="28" actId="1076"/>
          <ac:spMkLst>
            <pc:docMk/>
            <pc:sldMk cId="118332222" sldId="354"/>
            <ac:spMk id="2" creationId="{C70F6D03-4598-A40D-B4AF-3A5C2037E5D8}"/>
          </ac:spMkLst>
        </pc:spChg>
        <pc:spChg chg="mod">
          <ac:chgData name="Guest vbc" userId="" providerId="" clId="Web-{AA713CBE-596D-4F9C-AEE9-CD2168D79E0C}" dt="2023-09-19T09:56:41.767" v="3"/>
          <ac:spMkLst>
            <pc:docMk/>
            <pc:sldMk cId="118332222" sldId="354"/>
            <ac:spMk id="11" creationId="{CE0299AA-0E20-F4EF-8CE3-4C2A6997D960}"/>
          </ac:spMkLst>
        </pc:spChg>
        <pc:spChg chg="mod">
          <ac:chgData name="Guest vbc" userId="" providerId="" clId="Web-{AA713CBE-596D-4F9C-AEE9-CD2168D79E0C}" dt="2023-09-19T09:56:41.783" v="4"/>
          <ac:spMkLst>
            <pc:docMk/>
            <pc:sldMk cId="118332222" sldId="354"/>
            <ac:spMk id="12" creationId="{AC5FD563-8506-E5B3-F1DA-6C1E51A18031}"/>
          </ac:spMkLst>
        </pc:spChg>
        <pc:spChg chg="mod">
          <ac:chgData name="Guest vbc" userId="" providerId="" clId="Web-{AA713CBE-596D-4F9C-AEE9-CD2168D79E0C}" dt="2023-09-19T09:56:35.158" v="2"/>
          <ac:spMkLst>
            <pc:docMk/>
            <pc:sldMk cId="118332222" sldId="354"/>
            <ac:spMk id="14" creationId="{1C839C6E-BB66-ABE5-5CE7-7377EB43A19F}"/>
          </ac:spMkLst>
        </pc:spChg>
      </pc:sldChg>
    </pc:docChg>
  </pc:docChgLst>
  <pc:docChgLst>
    <pc:chgData name="Guest qtd" clId="Web-{D537B0B0-C682-4124-A13A-1E78898C7261}"/>
    <pc:docChg chg="modSld">
      <pc:chgData name="Guest qtd" userId="" providerId="" clId="Web-{D537B0B0-C682-4124-A13A-1E78898C7261}" dt="2023-09-27T09:38:44.703" v="151" actId="20577"/>
      <pc:docMkLst>
        <pc:docMk/>
      </pc:docMkLst>
      <pc:sldChg chg="modSp">
        <pc:chgData name="Guest qtd" userId="" providerId="" clId="Web-{D537B0B0-C682-4124-A13A-1E78898C7261}" dt="2023-09-27T09:38:20.202" v="147" actId="20577"/>
        <pc:sldMkLst>
          <pc:docMk/>
          <pc:sldMk cId="4093924841" sldId="320"/>
        </pc:sldMkLst>
        <pc:spChg chg="mod">
          <ac:chgData name="Guest qtd" userId="" providerId="" clId="Web-{D537B0B0-C682-4124-A13A-1E78898C7261}" dt="2023-09-27T09:38:20.202" v="147" actId="20577"/>
          <ac:spMkLst>
            <pc:docMk/>
            <pc:sldMk cId="4093924841" sldId="320"/>
            <ac:spMk id="10" creationId="{19786823-119A-0823-C198-8265DD60D231}"/>
          </ac:spMkLst>
        </pc:spChg>
      </pc:sldChg>
      <pc:sldChg chg="modSp">
        <pc:chgData name="Guest qtd" userId="" providerId="" clId="Web-{D537B0B0-C682-4124-A13A-1E78898C7261}" dt="2023-09-27T09:34:21.506" v="110" actId="1076"/>
        <pc:sldMkLst>
          <pc:docMk/>
          <pc:sldMk cId="1411138237" sldId="323"/>
        </pc:sldMkLst>
        <pc:spChg chg="mod">
          <ac:chgData name="Guest qtd" userId="" providerId="" clId="Web-{D537B0B0-C682-4124-A13A-1E78898C7261}" dt="2023-09-27T09:34:21.506" v="110" actId="1076"/>
          <ac:spMkLst>
            <pc:docMk/>
            <pc:sldMk cId="1411138237" sldId="323"/>
            <ac:spMk id="11" creationId="{AD033BCA-7C05-D938-4634-1F5B55DAD5EE}"/>
          </ac:spMkLst>
        </pc:spChg>
      </pc:sldChg>
      <pc:sldChg chg="modSp">
        <pc:chgData name="Guest qtd" userId="" providerId="" clId="Web-{D537B0B0-C682-4124-A13A-1E78898C7261}" dt="2023-09-27T09:32:29.533" v="76" actId="20577"/>
        <pc:sldMkLst>
          <pc:docMk/>
          <pc:sldMk cId="1396098108" sldId="325"/>
        </pc:sldMkLst>
        <pc:spChg chg="mod">
          <ac:chgData name="Guest qtd" userId="" providerId="" clId="Web-{D537B0B0-C682-4124-A13A-1E78898C7261}" dt="2023-09-27T09:32:29.533" v="76" actId="20577"/>
          <ac:spMkLst>
            <pc:docMk/>
            <pc:sldMk cId="1396098108" sldId="325"/>
            <ac:spMk id="22" creationId="{2166785F-F000-EBE1-9538-A86FADEA5498}"/>
          </ac:spMkLst>
        </pc:spChg>
      </pc:sldChg>
      <pc:sldChg chg="addSp delSp modSp">
        <pc:chgData name="Guest qtd" userId="" providerId="" clId="Web-{D537B0B0-C682-4124-A13A-1E78898C7261}" dt="2023-09-27T09:38:44.703" v="151" actId="20577"/>
        <pc:sldMkLst>
          <pc:docMk/>
          <pc:sldMk cId="3390977265" sldId="332"/>
        </pc:sldMkLst>
        <pc:spChg chg="del mod">
          <ac:chgData name="Guest qtd" userId="" providerId="" clId="Web-{D537B0B0-C682-4124-A13A-1E78898C7261}" dt="2023-09-27T09:38:41.172" v="148"/>
          <ac:spMkLst>
            <pc:docMk/>
            <pc:sldMk cId="3390977265" sldId="332"/>
            <ac:spMk id="7" creationId="{092E14E6-957A-5D0B-C1E2-9DDD4168CECF}"/>
          </ac:spMkLst>
        </pc:spChg>
        <pc:spChg chg="add mod">
          <ac:chgData name="Guest qtd" userId="" providerId="" clId="Web-{D537B0B0-C682-4124-A13A-1E78898C7261}" dt="2023-09-27T09:38:44.703" v="151" actId="20577"/>
          <ac:spMkLst>
            <pc:docMk/>
            <pc:sldMk cId="3390977265" sldId="332"/>
            <ac:spMk id="8" creationId="{7006E394-F277-3B4A-325E-1AB91A2ED42F}"/>
          </ac:spMkLst>
        </pc:spChg>
      </pc:sldChg>
      <pc:sldChg chg="modSp">
        <pc:chgData name="Guest qtd" userId="" providerId="" clId="Web-{D537B0B0-C682-4124-A13A-1E78898C7261}" dt="2023-09-27T09:35:39.790" v="116" actId="1076"/>
        <pc:sldMkLst>
          <pc:docMk/>
          <pc:sldMk cId="1126416720" sldId="350"/>
        </pc:sldMkLst>
        <pc:picChg chg="mod">
          <ac:chgData name="Guest qtd" userId="" providerId="" clId="Web-{D537B0B0-C682-4124-A13A-1E78898C7261}" dt="2023-09-27T09:35:23.055" v="113" actId="1076"/>
          <ac:picMkLst>
            <pc:docMk/>
            <pc:sldMk cId="1126416720" sldId="350"/>
            <ac:picMk id="18" creationId="{92D2FE8A-3F27-C5EB-6E06-1C800037DB34}"/>
          </ac:picMkLst>
        </pc:picChg>
        <pc:picChg chg="mod">
          <ac:chgData name="Guest qtd" userId="" providerId="" clId="Web-{D537B0B0-C682-4124-A13A-1E78898C7261}" dt="2023-09-27T09:35:14.883" v="112" actId="1076"/>
          <ac:picMkLst>
            <pc:docMk/>
            <pc:sldMk cId="1126416720" sldId="350"/>
            <ac:picMk id="20" creationId="{04A10E5C-A0D1-0285-BB47-1BE2A83790A1}"/>
          </ac:picMkLst>
        </pc:picChg>
        <pc:picChg chg="mod">
          <ac:chgData name="Guest qtd" userId="" providerId="" clId="Web-{D537B0B0-C682-4124-A13A-1E78898C7261}" dt="2023-09-27T09:35:34.180" v="115" actId="1076"/>
          <ac:picMkLst>
            <pc:docMk/>
            <pc:sldMk cId="1126416720" sldId="350"/>
            <ac:picMk id="22" creationId="{25C94559-218A-D32D-ABFD-7684A555E569}"/>
          </ac:picMkLst>
        </pc:picChg>
        <pc:picChg chg="mod">
          <ac:chgData name="Guest qtd" userId="" providerId="" clId="Web-{D537B0B0-C682-4124-A13A-1E78898C7261}" dt="2023-09-27T09:35:39.790" v="116" actId="1076"/>
          <ac:picMkLst>
            <pc:docMk/>
            <pc:sldMk cId="1126416720" sldId="350"/>
            <ac:picMk id="26" creationId="{9D49F86E-3AA6-4C0A-5B6B-D033FD7708C3}"/>
          </ac:picMkLst>
        </pc:picChg>
      </pc:sldChg>
      <pc:sldChg chg="modSp">
        <pc:chgData name="Guest qtd" userId="" providerId="" clId="Web-{D537B0B0-C682-4124-A13A-1E78898C7261}" dt="2023-09-27T09:36:05.275" v="117" actId="14100"/>
        <pc:sldMkLst>
          <pc:docMk/>
          <pc:sldMk cId="3509652051" sldId="351"/>
        </pc:sldMkLst>
        <pc:spChg chg="mod">
          <ac:chgData name="Guest qtd" userId="" providerId="" clId="Web-{D537B0B0-C682-4124-A13A-1E78898C7261}" dt="2023-09-27T09:36:05.275" v="117" actId="14100"/>
          <ac:spMkLst>
            <pc:docMk/>
            <pc:sldMk cId="3509652051" sldId="351"/>
            <ac:spMk id="9" creationId="{9ACEB60C-7F22-8981-EB37-D999BE07F92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11/15/23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11/15/23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11/15/23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11/15/23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11/15/23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11/15/23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11/15/23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11/15/23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11/15/23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11/15/23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11/15/23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11/15/23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11/15/23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11/15/23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11/15/23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11/15/23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11/15/23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8" y="3212976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sz="4000" dirty="0"/>
              <a:t>Shower simulations for the CERN Proton Synchrotron internal dumps and comparison with beam loss monitor data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6" y="5085184"/>
            <a:ext cx="11376026" cy="1512168"/>
          </a:xfrm>
        </p:spPr>
        <p:txBody>
          <a:bodyPr/>
          <a:lstStyle/>
          <a:p>
            <a:pPr algn="ctr">
              <a:defRPr/>
            </a:pPr>
            <a:r>
              <a:rPr lang="en-US" sz="1800" dirty="0"/>
              <a:t>16</a:t>
            </a:r>
            <a:r>
              <a:rPr lang="en-US" sz="1800" baseline="30000" dirty="0"/>
              <a:t>th</a:t>
            </a:r>
            <a:r>
              <a:rPr lang="en-US" sz="1800" dirty="0"/>
              <a:t> November 2023</a:t>
            </a:r>
            <a:br>
              <a:rPr lang="en-US" sz="1800" dirty="0"/>
            </a:br>
            <a:r>
              <a:rPr lang="en-US" sz="2400" dirty="0"/>
              <a:t>SY &amp; BE Flash Presentation Seminar</a:t>
            </a:r>
          </a:p>
          <a:p>
            <a:pPr>
              <a:defRPr/>
            </a:pPr>
            <a:r>
              <a:rPr lang="en-GB" sz="2400" b="0" i="0" u="none" strike="noStrike" dirty="0">
                <a:effectLst/>
              </a:rPr>
              <a:t>S. Niang, D. </a:t>
            </a:r>
            <a:r>
              <a:rPr lang="en-GB" sz="2400" b="0" i="0" u="none" strike="noStrike" dirty="0" err="1">
                <a:effectLst/>
              </a:rPr>
              <a:t>Domange</a:t>
            </a:r>
            <a:r>
              <a:rPr lang="en-GB" sz="2400" b="0" i="0" u="none" strike="noStrike" dirty="0">
                <a:effectLst/>
              </a:rPr>
              <a:t>, L. S. Esposito, M. </a:t>
            </a:r>
            <a:r>
              <a:rPr lang="en-GB" sz="2400" b="0" i="0" u="none" strike="noStrike" dirty="0" err="1">
                <a:effectLst/>
              </a:rPr>
              <a:t>Giovannozzi</a:t>
            </a:r>
            <a:r>
              <a:rPr lang="en-GB" sz="2400" b="0" i="0" u="none" strike="noStrike" dirty="0">
                <a:effectLst/>
              </a:rPr>
              <a:t>, C. </a:t>
            </a:r>
            <a:r>
              <a:rPr lang="en-GB" sz="2400" b="0" i="0" u="none" strike="noStrike" dirty="0" err="1">
                <a:effectLst/>
              </a:rPr>
              <a:t>Hernalsteens</a:t>
            </a:r>
            <a:r>
              <a:rPr lang="en-GB" sz="2400" b="0" i="0" u="none" strike="noStrike" dirty="0">
                <a:effectLst/>
              </a:rPr>
              <a:t>, A. </a:t>
            </a:r>
            <a:r>
              <a:rPr lang="en-GB" sz="2400" b="0" i="0" u="none" strike="noStrike" dirty="0" err="1">
                <a:effectLst/>
              </a:rPr>
              <a:t>Huschauer</a:t>
            </a:r>
            <a:r>
              <a:rPr lang="en-GB" sz="2400" b="0" i="0" u="none" strike="noStrike" dirty="0">
                <a:effectLst/>
              </a:rPr>
              <a:t>, T. </a:t>
            </a:r>
            <a:r>
              <a:rPr lang="en-GB" sz="2400" b="0" i="0" u="none" strike="noStrike" dirty="0" err="1">
                <a:effectLst/>
              </a:rPr>
              <a:t>Pugnat</a:t>
            </a: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02BCDB-D181-8820-53A6-AB9F505BF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PS internal dumps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6827C9-1D46-AADF-384A-31DEF0F66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AF06ACAB-9B11-399C-1806-C2661372C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688" y="1737716"/>
            <a:ext cx="6739191" cy="4443825"/>
          </a:xfrm>
          <a:prstGeom prst="rect">
            <a:avLst/>
          </a:prstGeom>
        </p:spPr>
      </p:pic>
      <p:pic>
        <p:nvPicPr>
          <p:cNvPr id="8" name="Picture 7" descr="Diagram of a beam with text&#10;&#10;Description automatically generated">
            <a:extLst>
              <a:ext uri="{FF2B5EF4-FFF2-40B4-BE49-F238E27FC236}">
                <a16:creationId xmlns:a16="http://schemas.microsoft.com/office/drawing/2014/main" id="{6630B0DF-DEDC-7BCE-EED5-0E8785FB8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616146"/>
            <a:ext cx="5699961" cy="22431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0F6D03-4598-A40D-B4AF-3A5C2037E5D8}"/>
              </a:ext>
            </a:extLst>
          </p:cNvPr>
          <p:cNvSpPr txBox="1"/>
          <p:nvPr/>
        </p:nvSpPr>
        <p:spPr bwMode="auto">
          <a:xfrm>
            <a:off x="6627259" y="3090511"/>
            <a:ext cx="5543997" cy="29546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400" b="1" dirty="0">
                <a:solidFill>
                  <a:schemeClr val="accent3"/>
                </a:solidFill>
                <a:latin typeface="+mn-ea"/>
              </a:rPr>
              <a:t>Two internal dumps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ea"/>
              </a:rPr>
              <a:t>TDI 47 and TDI 48 in section 47 and 48, respectively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ea"/>
              </a:rPr>
              <a:t>Installed in 2020 during LS2, for </a:t>
            </a:r>
            <a:r>
              <a:rPr lang="en-GB" b="1" dirty="0">
                <a:latin typeface="+mn-ea"/>
              </a:rPr>
              <a:t>LIU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effectLst/>
                <a:latin typeface="+mn-ea"/>
              </a:rPr>
              <a:t>2.4 x 10</a:t>
            </a:r>
            <a:r>
              <a:rPr lang="en-GB" sz="1800" b="1" baseline="30000" dirty="0">
                <a:effectLst/>
                <a:latin typeface="+mn-ea"/>
              </a:rPr>
              <a:t>17</a:t>
            </a:r>
            <a:r>
              <a:rPr lang="en-GB" sz="1800" b="1" dirty="0">
                <a:effectLst/>
                <a:latin typeface="+mn-ea"/>
              </a:rPr>
              <a:t> protons / year, spread over the two dumps</a:t>
            </a:r>
            <a:r>
              <a:rPr lang="en-GB" b="1" dirty="0">
                <a:latin typeface="+mn-ea"/>
              </a:rPr>
              <a:t> 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ea"/>
              </a:rPr>
              <a:t>200 000 dump cycles per year for 20 years [2]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n-ea"/>
              </a:rPr>
              <a:t>Not sufficiently long to fully contain the proton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+mn-ea"/>
              </a:rPr>
              <a:t>Movable</a:t>
            </a:r>
            <a:r>
              <a:rPr lang="en-GB" dirty="0">
                <a:latin typeface="+mn-ea"/>
              </a:rPr>
              <a:t> </a:t>
            </a:r>
            <a:r>
              <a:rPr lang="en-GB" b="1" dirty="0">
                <a:latin typeface="+mn-ea"/>
              </a:rPr>
              <a:t>dumps</a:t>
            </a:r>
            <a:r>
              <a:rPr lang="en-GB" dirty="0">
                <a:latin typeface="+mn-ea"/>
              </a:rPr>
              <a:t> with pneumatic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623C1E-59F4-DA6A-537F-5627311E0CF6}"/>
              </a:ext>
            </a:extLst>
          </p:cNvPr>
          <p:cNvGrpSpPr/>
          <p:nvPr/>
        </p:nvGrpSpPr>
        <p:grpSpPr>
          <a:xfrm>
            <a:off x="3935760" y="3196964"/>
            <a:ext cx="144016" cy="144016"/>
            <a:chOff x="4943872" y="1988840"/>
            <a:chExt cx="216024" cy="216024"/>
          </a:xfrm>
          <a:solidFill>
            <a:srgbClr val="FF2600"/>
          </a:solidFill>
        </p:grpSpPr>
        <p:sp>
          <p:nvSpPr>
            <p:cNvPr id="11" name="Doughnut 10">
              <a:extLst>
                <a:ext uri="{FF2B5EF4-FFF2-40B4-BE49-F238E27FC236}">
                  <a16:creationId xmlns:a16="http://schemas.microsoft.com/office/drawing/2014/main" id="{CE0299AA-0E20-F4EF-8CE3-4C2A6997D960}"/>
                </a:ext>
              </a:extLst>
            </p:cNvPr>
            <p:cNvSpPr/>
            <p:nvPr/>
          </p:nvSpPr>
          <p:spPr>
            <a:xfrm>
              <a:off x="4943872" y="1988840"/>
              <a:ext cx="216024" cy="216024"/>
            </a:xfrm>
            <a:prstGeom prst="donut">
              <a:avLst>
                <a:gd name="adj" fmla="val 5355"/>
              </a:avLst>
            </a:prstGeom>
            <a:grpFill/>
            <a:ln>
              <a:solidFill>
                <a:srgbClr val="FF2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C5FD563-8506-E5B3-F1DA-6C1E51A18031}"/>
                </a:ext>
              </a:extLst>
            </p:cNvPr>
            <p:cNvSpPr/>
            <p:nvPr/>
          </p:nvSpPr>
          <p:spPr>
            <a:xfrm>
              <a:off x="5015880" y="2067420"/>
              <a:ext cx="72008" cy="58864"/>
            </a:xfrm>
            <a:prstGeom prst="ellipse">
              <a:avLst/>
            </a:prstGeom>
            <a:grpFill/>
            <a:ln>
              <a:solidFill>
                <a:srgbClr val="FF2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C839C6E-BB66-ABE5-5CE7-7377EB43A19F}"/>
              </a:ext>
            </a:extLst>
          </p:cNvPr>
          <p:cNvSpPr txBox="1"/>
          <p:nvPr/>
        </p:nvSpPr>
        <p:spPr bwMode="auto">
          <a:xfrm>
            <a:off x="3719736" y="290584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C6FAB7-FFEE-CA9F-6AB1-C0F6E3D1D186}"/>
              </a:ext>
            </a:extLst>
          </p:cNvPr>
          <p:cNvSpPr txBox="1"/>
          <p:nvPr/>
        </p:nvSpPr>
        <p:spPr bwMode="auto">
          <a:xfrm>
            <a:off x="2373016" y="6359729"/>
            <a:ext cx="94330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200" dirty="0">
                <a:solidFill>
                  <a:schemeClr val="bg1"/>
                </a:solidFill>
              </a:rPr>
              <a:t>[1] </a:t>
            </a:r>
            <a:r>
              <a:rPr lang="en-GB" sz="1200" dirty="0">
                <a:solidFill>
                  <a:schemeClr val="bg1"/>
                </a:solidFill>
                <a:effectLst/>
              </a:rPr>
              <a:t>PS Ring Internal Dumps Functional Specifications, EMDS PS-</a:t>
            </a:r>
            <a:r>
              <a:rPr lang="en-GB" sz="1200" dirty="0">
                <a:solidFill>
                  <a:schemeClr val="bg1"/>
                </a:solidFill>
              </a:rPr>
              <a:t>TDI-ES-001</a:t>
            </a:r>
          </a:p>
          <a:p>
            <a:pPr lvl="1"/>
            <a:r>
              <a:rPr lang="en-GB" sz="1200" dirty="0">
                <a:solidFill>
                  <a:schemeClr val="bg1"/>
                </a:solidFill>
              </a:rPr>
              <a:t>[2] E</a:t>
            </a:r>
            <a:r>
              <a:rPr lang="en-GB" sz="1200" dirty="0">
                <a:solidFill>
                  <a:schemeClr val="bg1"/>
                </a:solidFill>
                <a:effectLst/>
              </a:rPr>
              <a:t>ngineering design and prototyping of the new </a:t>
            </a:r>
            <a:r>
              <a:rPr lang="en-GB" sz="1200" dirty="0">
                <a:solidFill>
                  <a:schemeClr val="bg1"/>
                </a:solidFill>
              </a:rPr>
              <a:t>LIU PS </a:t>
            </a:r>
            <a:r>
              <a:rPr lang="en-GB" sz="1200" dirty="0">
                <a:solidFill>
                  <a:schemeClr val="bg1"/>
                </a:solidFill>
                <a:effectLst/>
              </a:rPr>
              <a:t>internal beam dumps, 10.18429/</a:t>
            </a:r>
            <a:r>
              <a:rPr lang="en-GB" sz="1200" dirty="0">
                <a:solidFill>
                  <a:schemeClr val="bg1"/>
                </a:solidFill>
              </a:rPr>
              <a:t>JACoW-IPAC2018-WEPMG001</a:t>
            </a:r>
          </a:p>
        </p:txBody>
      </p:sp>
    </p:spTree>
    <p:extLst>
      <p:ext uri="{BB962C8B-B14F-4D97-AF65-F5344CB8AC3E}">
        <p14:creationId xmlns:p14="http://schemas.microsoft.com/office/powerpoint/2010/main" val="118332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D16E1-3F02-E7BA-790F-533E0BE55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from MD tests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9D77D-B63F-AC02-34EC-C7808515E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888455"/>
            <a:ext cx="6048053" cy="668337"/>
          </a:xfrm>
        </p:spPr>
        <p:txBody>
          <a:bodyPr/>
          <a:lstStyle/>
          <a:p>
            <a:r>
              <a:rPr lang="en-GB" sz="2000" dirty="0"/>
              <a:t>BLM, current, energy when the dump is activated</a:t>
            </a:r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5C9A4-19FF-D233-525B-3F8C4710BAE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C695F0D9-8C05-ADB0-506B-8E3F6118A6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869550"/>
              </p:ext>
            </p:extLst>
          </p:nvPr>
        </p:nvGraphicFramePr>
        <p:xfrm>
          <a:off x="6647871" y="462"/>
          <a:ext cx="5543995" cy="155448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108799">
                  <a:extLst>
                    <a:ext uri="{9D8B030D-6E8A-4147-A177-3AD203B41FA5}">
                      <a16:colId xmlns:a16="http://schemas.microsoft.com/office/drawing/2014/main" val="3626009527"/>
                    </a:ext>
                  </a:extLst>
                </a:gridCol>
                <a:gridCol w="1108799">
                  <a:extLst>
                    <a:ext uri="{9D8B030D-6E8A-4147-A177-3AD203B41FA5}">
                      <a16:colId xmlns:a16="http://schemas.microsoft.com/office/drawing/2014/main" val="1142922870"/>
                    </a:ext>
                  </a:extLst>
                </a:gridCol>
                <a:gridCol w="1108799">
                  <a:extLst>
                    <a:ext uri="{9D8B030D-6E8A-4147-A177-3AD203B41FA5}">
                      <a16:colId xmlns:a16="http://schemas.microsoft.com/office/drawing/2014/main" val="4274099105"/>
                    </a:ext>
                  </a:extLst>
                </a:gridCol>
                <a:gridCol w="1108799">
                  <a:extLst>
                    <a:ext uri="{9D8B030D-6E8A-4147-A177-3AD203B41FA5}">
                      <a16:colId xmlns:a16="http://schemas.microsoft.com/office/drawing/2014/main" val="3530398826"/>
                    </a:ext>
                  </a:extLst>
                </a:gridCol>
                <a:gridCol w="1108799">
                  <a:extLst>
                    <a:ext uri="{9D8B030D-6E8A-4147-A177-3AD203B41FA5}">
                      <a16:colId xmlns:a16="http://schemas.microsoft.com/office/drawing/2014/main" val="24453463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 dirty="0"/>
                        <a:t>Beam 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Momentum [GeV/c]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Dump 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Simulation done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Experiment done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680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440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2571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64148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200" dirty="0"/>
                        <a:t>SFTPRO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1902791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3DBE20A7-5A12-2AC6-1D3A-6FD270FF6BDB}"/>
              </a:ext>
            </a:extLst>
          </p:cNvPr>
          <p:cNvGrpSpPr/>
          <p:nvPr/>
        </p:nvGrpSpPr>
        <p:grpSpPr>
          <a:xfrm>
            <a:off x="193643" y="1174534"/>
            <a:ext cx="6336225" cy="3267889"/>
            <a:chOff x="193643" y="1174534"/>
            <a:chExt cx="6336225" cy="326788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F818520-FE2C-631D-D9BA-1C22E3037A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881090" y="1174534"/>
              <a:ext cx="5101846" cy="255092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13FB44-3BB7-5365-CC06-D166149F148A}"/>
                </a:ext>
              </a:extLst>
            </p:cNvPr>
            <p:cNvSpPr txBox="1"/>
            <p:nvPr/>
          </p:nvSpPr>
          <p:spPr bwMode="auto">
            <a:xfrm>
              <a:off x="193643" y="3580649"/>
              <a:ext cx="633622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The dumps have been activated on purpose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We check the value of the variables when the dump is activated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Charge, magnetic field, Beam Loss Monitor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669BCA4-B224-1410-E9BE-A2191E06B713}"/>
              </a:ext>
            </a:extLst>
          </p:cNvPr>
          <p:cNvGrpSpPr/>
          <p:nvPr/>
        </p:nvGrpSpPr>
        <p:grpSpPr>
          <a:xfrm>
            <a:off x="37819" y="4437112"/>
            <a:ext cx="6708552" cy="1905805"/>
            <a:chOff x="35520" y="4502195"/>
            <a:chExt cx="6708552" cy="1905805"/>
          </a:xfrm>
        </p:grpSpPr>
        <p:pic>
          <p:nvPicPr>
            <p:cNvPr id="12" name="Picture 11" descr="A graph with a line and numbers&#10;&#10;Description automatically generated with medium confidence">
              <a:extLst>
                <a:ext uri="{FF2B5EF4-FFF2-40B4-BE49-F238E27FC236}">
                  <a16:creationId xmlns:a16="http://schemas.microsoft.com/office/drawing/2014/main" id="{C01740B4-F762-A38D-E3CE-F4789B9C3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344" y="4639026"/>
              <a:ext cx="3537948" cy="1768974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5D6E080-5BB5-1C75-BCB2-2EC678257026}"/>
                </a:ext>
              </a:extLst>
            </p:cNvPr>
            <p:cNvSpPr txBox="1"/>
            <p:nvPr/>
          </p:nvSpPr>
          <p:spPr bwMode="auto">
            <a:xfrm>
              <a:off x="1271464" y="5544966"/>
              <a:ext cx="29366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LHC 26.4 GeV (dump 47)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292B0B2-5BE5-FFB9-9039-3205CCAA5845}"/>
                </a:ext>
              </a:extLst>
            </p:cNvPr>
            <p:cNvSpPr txBox="1"/>
            <p:nvPr/>
          </p:nvSpPr>
          <p:spPr bwMode="auto">
            <a:xfrm>
              <a:off x="3617846" y="4517219"/>
              <a:ext cx="3126226" cy="181588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Several measurements at different intensities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To obtain the dose per primary for each BLM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To compare with the FLUKA simulations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We assume a linear response of the BLMs</a:t>
              </a:r>
            </a:p>
          </p:txBody>
        </p:sp>
        <p:sp>
          <p:nvSpPr>
            <p:cNvPr id="14" name="Frame 13">
              <a:extLst>
                <a:ext uri="{FF2B5EF4-FFF2-40B4-BE49-F238E27FC236}">
                  <a16:creationId xmlns:a16="http://schemas.microsoft.com/office/drawing/2014/main" id="{6110A2C1-E0B6-A1DB-9BB9-0A37EECA91DA}"/>
                </a:ext>
              </a:extLst>
            </p:cNvPr>
            <p:cNvSpPr/>
            <p:nvPr/>
          </p:nvSpPr>
          <p:spPr>
            <a:xfrm>
              <a:off x="35520" y="4502195"/>
              <a:ext cx="6647871" cy="1815882"/>
            </a:xfrm>
            <a:prstGeom prst="frame">
              <a:avLst>
                <a:gd name="adj1" fmla="val 21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DCD2633-A1B6-4417-EBD2-2EE8B0F33991}"/>
              </a:ext>
            </a:extLst>
          </p:cNvPr>
          <p:cNvGrpSpPr/>
          <p:nvPr/>
        </p:nvGrpSpPr>
        <p:grpSpPr>
          <a:xfrm>
            <a:off x="6719868" y="1742045"/>
            <a:ext cx="5676309" cy="2538664"/>
            <a:chOff x="6719868" y="1742045"/>
            <a:chExt cx="5676309" cy="253866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CACBF77-8139-9A1B-E475-66EC3A5B13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19868" y="1742045"/>
              <a:ext cx="5400000" cy="1800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E5062B-9D37-A9EF-1C84-D6D7E46D2FAE}"/>
                </a:ext>
              </a:extLst>
            </p:cNvPr>
            <p:cNvSpPr txBox="1"/>
            <p:nvPr/>
          </p:nvSpPr>
          <p:spPr bwMode="auto">
            <a:xfrm>
              <a:off x="6746371" y="3542045"/>
              <a:ext cx="564980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The dose increase with the energy.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Increase close to the extraction line in section 63-65.</a:t>
              </a:r>
            </a:p>
            <a:p>
              <a:endParaRPr lang="en-GB" sz="14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8AC9BB-E80C-AE0B-B543-3FD830626CC4}"/>
              </a:ext>
            </a:extLst>
          </p:cNvPr>
          <p:cNvGrpSpPr/>
          <p:nvPr/>
        </p:nvGrpSpPr>
        <p:grpSpPr>
          <a:xfrm>
            <a:off x="6716757" y="4086332"/>
            <a:ext cx="5399999" cy="2240728"/>
            <a:chOff x="6716757" y="4086332"/>
            <a:chExt cx="5399999" cy="22407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E99146F-A891-6C30-621A-E88E1E28A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16757" y="4086332"/>
              <a:ext cx="5399999" cy="180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F29D0A-FB03-3906-58C5-EC9D6F1C1263}"/>
                </a:ext>
              </a:extLst>
            </p:cNvPr>
            <p:cNvSpPr txBox="1"/>
            <p:nvPr/>
          </p:nvSpPr>
          <p:spPr bwMode="auto">
            <a:xfrm>
              <a:off x="6721694" y="5803840"/>
              <a:ext cx="532785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Maximum in section 47 when TDI 47 is used and in section 48 for TDI 48 but in the other sections, the dose is similar.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920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1B2B6-C6AC-DBCA-E2AD-B8E6B45A84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201" y="4100966"/>
            <a:ext cx="6672463" cy="225675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chemeClr val="tx1"/>
                </a:solidFill>
              </a:rPr>
              <a:t>From section </a:t>
            </a:r>
            <a:r>
              <a:rPr lang="en-GB" sz="2400" dirty="0">
                <a:solidFill>
                  <a:schemeClr val="tx1"/>
                </a:solidFill>
              </a:rPr>
              <a:t>47 to 69 </a:t>
            </a:r>
            <a:r>
              <a:rPr lang="en-GB" sz="2400" b="0" dirty="0">
                <a:solidFill>
                  <a:schemeClr val="tx1"/>
                </a:solidFill>
              </a:rPr>
              <a:t>(included)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chemeClr val="tx1"/>
                </a:solidFill>
              </a:rPr>
              <a:t>Detailed implementation of mechanical magnet model.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>
                <a:solidFill>
                  <a:schemeClr val="tx1"/>
                </a:solidFill>
              </a:rPr>
              <a:t>Analytical function to describe the magnetic field in the main magnets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C25D41-353B-A8CA-EA9E-772E9FF37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CB76E0-8658-764D-AF71-9E8FEF074D5E}"/>
              </a:ext>
            </a:extLst>
          </p:cNvPr>
          <p:cNvSpPr txBox="1"/>
          <p:nvPr/>
        </p:nvSpPr>
        <p:spPr bwMode="auto">
          <a:xfrm rot="19818731">
            <a:off x="6032063" y="3147966"/>
            <a:ext cx="864096" cy="261610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100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section 47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84B9D0-A074-533B-5996-428F15BB7C85}"/>
              </a:ext>
            </a:extLst>
          </p:cNvPr>
          <p:cNvSpPr txBox="1"/>
          <p:nvPr/>
        </p:nvSpPr>
        <p:spPr bwMode="auto">
          <a:xfrm rot="19946458">
            <a:off x="6753178" y="2720576"/>
            <a:ext cx="864096" cy="261610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100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section 48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BACC4E-DD5F-E6AD-3443-D80BD9CE29A2}"/>
              </a:ext>
            </a:extLst>
          </p:cNvPr>
          <p:cNvSpPr txBox="1"/>
          <p:nvPr/>
        </p:nvSpPr>
        <p:spPr bwMode="auto">
          <a:xfrm rot="20309099">
            <a:off x="7603997" y="2401416"/>
            <a:ext cx="864096" cy="261610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100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section 49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9490DE-3DA4-FDCC-CF5D-D77086E5982A}"/>
              </a:ext>
            </a:extLst>
          </p:cNvPr>
          <p:cNvSpPr txBox="1"/>
          <p:nvPr/>
        </p:nvSpPr>
        <p:spPr bwMode="auto">
          <a:xfrm rot="21042275">
            <a:off x="11184026" y="1308530"/>
            <a:ext cx="864096" cy="261610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100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section 53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A76D8A-DBEF-53E7-2C00-981DBF28E258}"/>
              </a:ext>
            </a:extLst>
          </p:cNvPr>
          <p:cNvSpPr txBox="1"/>
          <p:nvPr/>
        </p:nvSpPr>
        <p:spPr bwMode="auto">
          <a:xfrm rot="20330390">
            <a:off x="8401471" y="2055724"/>
            <a:ext cx="864096" cy="261610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100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section 50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293D2C-C299-333B-B0D3-716607BD7D3C}"/>
              </a:ext>
            </a:extLst>
          </p:cNvPr>
          <p:cNvSpPr txBox="1"/>
          <p:nvPr/>
        </p:nvSpPr>
        <p:spPr bwMode="auto">
          <a:xfrm rot="20813482">
            <a:off x="9469268" y="1714901"/>
            <a:ext cx="864096" cy="261610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100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section 51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A1704E-487F-EDE9-3139-758064A3F22C}"/>
              </a:ext>
            </a:extLst>
          </p:cNvPr>
          <p:cNvSpPr txBox="1"/>
          <p:nvPr/>
        </p:nvSpPr>
        <p:spPr bwMode="auto">
          <a:xfrm rot="20813482">
            <a:off x="10329713" y="1507403"/>
            <a:ext cx="864096" cy="261610"/>
          </a:xfrm>
          <a:prstGeom prst="rect">
            <a:avLst/>
          </a:prstGeom>
          <a:noFill/>
          <a:effectLst>
            <a:glow rad="228600">
              <a:schemeClr val="bg1"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1100" dirty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section 52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56B76A0-DCE6-59D8-5577-559CBA8D7A47}"/>
              </a:ext>
            </a:extLst>
          </p:cNvPr>
          <p:cNvGrpSpPr/>
          <p:nvPr/>
        </p:nvGrpSpPr>
        <p:grpSpPr>
          <a:xfrm>
            <a:off x="5400200" y="1087438"/>
            <a:ext cx="6672463" cy="2849843"/>
            <a:chOff x="5400200" y="1087438"/>
            <a:chExt cx="6672463" cy="2849843"/>
          </a:xfrm>
        </p:grpSpPr>
        <p:pic>
          <p:nvPicPr>
            <p:cNvPr id="9" name="Picture 8" descr="A purple and white lines&#10;&#10;Description automatically generated with medium confidence">
              <a:extLst>
                <a:ext uri="{FF2B5EF4-FFF2-40B4-BE49-F238E27FC236}">
                  <a16:creationId xmlns:a16="http://schemas.microsoft.com/office/drawing/2014/main" id="{50AF878F-C446-E01C-EF5E-8BE5A1C487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389"/>
            <a:stretch/>
          </p:blipFill>
          <p:spPr>
            <a:xfrm>
              <a:off x="5400200" y="1087438"/>
              <a:ext cx="6672463" cy="284984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17B285A-4453-0E95-218E-1A7A5A74287D}"/>
                </a:ext>
              </a:extLst>
            </p:cNvPr>
            <p:cNvSpPr txBox="1"/>
            <p:nvPr/>
          </p:nvSpPr>
          <p:spPr bwMode="auto">
            <a:xfrm>
              <a:off x="6672064" y="3579228"/>
              <a:ext cx="767808" cy="307777"/>
            </a:xfrm>
            <a:prstGeom prst="rect">
              <a:avLst/>
            </a:prstGeom>
            <a:noFill/>
            <a:effectLst>
              <a:glow rad="228600">
                <a:schemeClr val="bg1"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</a:rPr>
                <a:t>TDI 48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259ED02-984E-6A06-711B-90A7CF6B2BDF}"/>
                </a:ext>
              </a:extLst>
            </p:cNvPr>
            <p:cNvSpPr txBox="1"/>
            <p:nvPr/>
          </p:nvSpPr>
          <p:spPr bwMode="auto">
            <a:xfrm>
              <a:off x="5433151" y="1817854"/>
              <a:ext cx="767808" cy="307777"/>
            </a:xfrm>
            <a:prstGeom prst="rect">
              <a:avLst/>
            </a:prstGeom>
            <a:noFill/>
            <a:effectLst>
              <a:glow rad="228600">
                <a:schemeClr val="bg1"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</a:rPr>
                <a:t>TDI 47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D4AFBA0-5C66-1533-C464-3C6AD7D248D4}"/>
                </a:ext>
              </a:extLst>
            </p:cNvPr>
            <p:cNvCxnSpPr>
              <a:stCxn id="3" idx="0"/>
            </p:cNvCxnSpPr>
            <p:nvPr/>
          </p:nvCxnSpPr>
          <p:spPr>
            <a:xfrm flipH="1" flipV="1">
              <a:off x="6816080" y="2951153"/>
              <a:ext cx="239888" cy="628075"/>
            </a:xfrm>
            <a:prstGeom prst="straightConnector1">
              <a:avLst/>
            </a:prstGeom>
            <a:ln w="15875">
              <a:tailEnd type="triangle"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4BB2E58-D872-75A7-7A61-4EBDB47FCEBA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>
              <a:off x="5817055" y="2125631"/>
              <a:ext cx="206935" cy="1112590"/>
            </a:xfrm>
            <a:prstGeom prst="straightConnector1">
              <a:avLst/>
            </a:prstGeom>
            <a:ln w="15875">
              <a:tailEnd type="triangle"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S_SIMULATION">
            <a:hlinkClick r:id="" action="ppaction://media"/>
            <a:extLst>
              <a:ext uri="{FF2B5EF4-FFF2-40B4-BE49-F238E27FC236}">
                <a16:creationId xmlns:a16="http://schemas.microsoft.com/office/drawing/2014/main" id="{7B86CBF4-2546-E35F-C461-B25AD308B023}"/>
              </a:ext>
            </a:extLst>
          </p:cNvPr>
          <p:cNvPicPr>
            <a:picLocks noGrp="1" noChangeAspect="1"/>
          </p:cNvPicPr>
          <p:nvPr>
            <p:ph sz="half"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end="4732.340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77590" y="1240461"/>
            <a:ext cx="4608512" cy="4608512"/>
          </a:xfr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3F5E6F1A-11A7-ED79-0551-A11061779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3963" y="345718"/>
            <a:ext cx="2879700" cy="1065742"/>
          </a:xfrm>
        </p:spPr>
        <p:txBody>
          <a:bodyPr/>
          <a:lstStyle/>
          <a:p>
            <a:r>
              <a:rPr lang="en-GB" dirty="0">
                <a:solidFill>
                  <a:srgbClr val="3272A9"/>
                </a:solidFill>
              </a:rPr>
              <a:t>simulations</a:t>
            </a:r>
            <a:endParaRPr lang="en-GB" dirty="0"/>
          </a:p>
        </p:txBody>
      </p:sp>
      <p:pic>
        <p:nvPicPr>
          <p:cNvPr id="17" name="Picture 2" descr="FLUKA · Indico">
            <a:extLst>
              <a:ext uri="{FF2B5EF4-FFF2-40B4-BE49-F238E27FC236}">
                <a16:creationId xmlns:a16="http://schemas.microsoft.com/office/drawing/2014/main" id="{609494C1-01CB-A0FA-F723-36E229B5E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37" y="243490"/>
            <a:ext cx="2448272" cy="52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30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6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5B5382-DB5C-3E3F-7E8B-271D6813E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F2B9F-B381-09E2-6951-EF81250EA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10C6995-CF55-35E4-061B-8B4C851BEC21}"/>
              </a:ext>
            </a:extLst>
          </p:cNvPr>
          <p:cNvGrpSpPr/>
          <p:nvPr/>
        </p:nvGrpSpPr>
        <p:grpSpPr>
          <a:xfrm>
            <a:off x="83764" y="906464"/>
            <a:ext cx="7776000" cy="3453774"/>
            <a:chOff x="83764" y="906464"/>
            <a:chExt cx="7776000" cy="345377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65DD579-B0B0-0CC3-E454-D066E4F778D1}"/>
                </a:ext>
              </a:extLst>
            </p:cNvPr>
            <p:cNvGrpSpPr/>
            <p:nvPr/>
          </p:nvGrpSpPr>
          <p:grpSpPr>
            <a:xfrm>
              <a:off x="83764" y="906464"/>
              <a:ext cx="7776000" cy="3453774"/>
              <a:chOff x="83764" y="906464"/>
              <a:chExt cx="7776000" cy="3453774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A3C46788-0C48-8C55-41ED-72E76163B91A}"/>
                  </a:ext>
                </a:extLst>
              </p:cNvPr>
              <p:cNvGrpSpPr/>
              <p:nvPr/>
            </p:nvGrpSpPr>
            <p:grpSpPr>
              <a:xfrm>
                <a:off x="83764" y="906464"/>
                <a:ext cx="7776000" cy="2592000"/>
                <a:chOff x="-3600" y="837000"/>
                <a:chExt cx="7776000" cy="2592000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6F474E30-2FEA-BCA7-9932-F0AD0DF885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/>
              </p:blipFill>
              <p:spPr>
                <a:xfrm>
                  <a:off x="-3600" y="837000"/>
                  <a:ext cx="7776000" cy="2592000"/>
                </a:xfrm>
                <a:prstGeom prst="rect">
                  <a:avLst/>
                </a:prstGeom>
              </p:spPr>
            </p:pic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D4038E6E-1D9F-F6BC-496D-523E10E62027}"/>
                    </a:ext>
                  </a:extLst>
                </p:cNvPr>
                <p:cNvSpPr txBox="1"/>
                <p:nvPr/>
              </p:nvSpPr>
              <p:spPr bwMode="auto">
                <a:xfrm>
                  <a:off x="1847528" y="1104323"/>
                  <a:ext cx="4248472" cy="64633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t">
                  <a:spAutoFit/>
                </a:bodyPr>
                <a:lstStyle/>
                <a:p>
                  <a:pPr algn="ctr"/>
                  <a:r>
                    <a:rPr lang="en-GB" dirty="0"/>
                    <a:t>LHC beam on </a:t>
                  </a:r>
                  <a:r>
                    <a:rPr lang="en-GB" b="1" dirty="0"/>
                    <a:t>TDI 47</a:t>
                  </a:r>
                  <a:r>
                    <a:rPr lang="en-GB" dirty="0"/>
                    <a:t> at 26.4 GeV/c</a:t>
                  </a:r>
                </a:p>
                <a:p>
                  <a:pPr algn="ctr"/>
                  <a:endParaRPr lang="en-GB" dirty="0"/>
                </a:p>
              </p:txBody>
            </p: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006E394-F277-3B4A-325E-1AB91A2ED42F}"/>
                  </a:ext>
                </a:extLst>
              </p:cNvPr>
              <p:cNvSpPr txBox="1"/>
              <p:nvPr/>
            </p:nvSpPr>
            <p:spPr bwMode="auto">
              <a:xfrm>
                <a:off x="263352" y="3498464"/>
                <a:ext cx="7596412" cy="86177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r>
                  <a:rPr lang="en-GB" sz="1600" dirty="0"/>
                  <a:t>We observe a discrepancy along the extraction region (62 to 65), see next slides for hypothesis</a:t>
                </a: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/>
              </a:p>
            </p:txBody>
          </p:sp>
        </p:grpSp>
        <p:sp>
          <p:nvSpPr>
            <p:cNvPr id="16" name="Frame 15">
              <a:extLst>
                <a:ext uri="{FF2B5EF4-FFF2-40B4-BE49-F238E27FC236}">
                  <a16:creationId xmlns:a16="http://schemas.microsoft.com/office/drawing/2014/main" id="{99BC29BA-12FA-8837-9439-FA1C98631659}"/>
                </a:ext>
              </a:extLst>
            </p:cNvPr>
            <p:cNvSpPr/>
            <p:nvPr/>
          </p:nvSpPr>
          <p:spPr>
            <a:xfrm>
              <a:off x="83764" y="912176"/>
              <a:ext cx="7776000" cy="3236903"/>
            </a:xfrm>
            <a:prstGeom prst="frame">
              <a:avLst>
                <a:gd name="adj1" fmla="val 352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55EE723-78E9-18EC-2684-4BD41710BD3B}"/>
              </a:ext>
            </a:extLst>
          </p:cNvPr>
          <p:cNvGrpSpPr/>
          <p:nvPr/>
        </p:nvGrpSpPr>
        <p:grpSpPr>
          <a:xfrm>
            <a:off x="7960704" y="906464"/>
            <a:ext cx="4161042" cy="5294178"/>
            <a:chOff x="8030958" y="84875"/>
            <a:chExt cx="4161042" cy="529417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3D94D5-66D7-0608-5BF3-358C04CF8727}"/>
                </a:ext>
              </a:extLst>
            </p:cNvPr>
            <p:cNvSpPr txBox="1"/>
            <p:nvPr/>
          </p:nvSpPr>
          <p:spPr bwMode="auto">
            <a:xfrm>
              <a:off x="8114722" y="84875"/>
              <a:ext cx="4077278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accent3"/>
                  </a:solidFill>
                </a:rPr>
                <a:t>Conservative assumptions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All protons of one year sent on TDI 47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With p = 26.4 GeV/c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LHC flat top optics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b="0" i="0" dirty="0">
                  <a:effectLst/>
                  <a:latin typeface="Open Sans" panose="020B0606030504020204" pitchFamily="34" charset="0"/>
                </a:rPr>
                <a:t>the en</a:t>
              </a:r>
              <a:r>
                <a:rPr lang="en-GB" sz="1600" dirty="0">
                  <a:latin typeface="Open Sans" panose="020B0606030504020204" pitchFamily="34" charset="0"/>
                </a:rPr>
                <a:t>ergy</a:t>
              </a:r>
              <a:r>
                <a:rPr lang="en-GB" sz="1600" b="0" i="0" dirty="0">
                  <a:effectLst/>
                  <a:latin typeface="Open Sans" panose="020B0606030504020204" pitchFamily="34" charset="0"/>
                </a:rPr>
                <a:t> deposition will be evaluated with the real beam energy breakdown</a:t>
              </a:r>
              <a:endParaRPr lang="en-GB" sz="1600" dirty="0"/>
            </a:p>
          </p:txBody>
        </p:sp>
        <p:pic>
          <p:nvPicPr>
            <p:cNvPr id="15" name="Picture 14" descr="A table with numbers and symbols&#10;&#10;Description automatically generated">
              <a:extLst>
                <a:ext uri="{FF2B5EF4-FFF2-40B4-BE49-F238E27FC236}">
                  <a16:creationId xmlns:a16="http://schemas.microsoft.com/office/drawing/2014/main" id="{31E522A6-09BE-19BE-19D9-D029A1227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09066" y="1911058"/>
              <a:ext cx="3521061" cy="3387024"/>
            </a:xfrm>
            <a:prstGeom prst="rect">
              <a:avLst/>
            </a:prstGeom>
          </p:spPr>
        </p:pic>
        <p:sp>
          <p:nvSpPr>
            <p:cNvPr id="18" name="Frame 17">
              <a:extLst>
                <a:ext uri="{FF2B5EF4-FFF2-40B4-BE49-F238E27FC236}">
                  <a16:creationId xmlns:a16="http://schemas.microsoft.com/office/drawing/2014/main" id="{971F4887-B6D6-EA1E-6FF2-8C79793A79DD}"/>
                </a:ext>
              </a:extLst>
            </p:cNvPr>
            <p:cNvSpPr/>
            <p:nvPr/>
          </p:nvSpPr>
          <p:spPr>
            <a:xfrm>
              <a:off x="8030958" y="84875"/>
              <a:ext cx="4077278" cy="5294178"/>
            </a:xfrm>
            <a:prstGeom prst="frame">
              <a:avLst>
                <a:gd name="adj1" fmla="val 352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A63E2F2-9AC9-B03C-CB4E-81FA002FD836}"/>
              </a:ext>
            </a:extLst>
          </p:cNvPr>
          <p:cNvSpPr txBox="1"/>
          <p:nvPr/>
        </p:nvSpPr>
        <p:spPr bwMode="auto">
          <a:xfrm>
            <a:off x="83763" y="4261650"/>
            <a:ext cx="7757425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195580" lvl="1"/>
            <a:r>
              <a:rPr lang="en-GB" sz="2000" b="1" dirty="0">
                <a:solidFill>
                  <a:schemeClr val="bg1"/>
                </a:solidFill>
                <a:effectLst/>
              </a:rPr>
              <a:t>Conclusion</a:t>
            </a:r>
          </a:p>
          <a:p>
            <a:pPr marL="481330" lvl="1" indent="-28575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bg1"/>
                </a:solidFill>
                <a:effectLst/>
              </a:rPr>
              <a:t>Good </a:t>
            </a:r>
            <a:r>
              <a:rPr lang="en-GB" sz="2000" dirty="0">
                <a:solidFill>
                  <a:schemeClr val="bg1"/>
                </a:solidFill>
              </a:rPr>
              <a:t>agreement between </a:t>
            </a:r>
            <a:r>
              <a:rPr lang="en-GB" sz="2000" b="0" dirty="0">
                <a:solidFill>
                  <a:schemeClr val="bg1"/>
                </a:solidFill>
                <a:effectLst/>
              </a:rPr>
              <a:t>data and </a:t>
            </a:r>
            <a:r>
              <a:rPr lang="en-GB" sz="2000" dirty="0">
                <a:solidFill>
                  <a:schemeClr val="bg1"/>
                </a:solidFill>
              </a:rPr>
              <a:t>simulations </a:t>
            </a:r>
          </a:p>
          <a:p>
            <a:pPr marL="48133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effectLst/>
              </a:rPr>
              <a:t>Around 7% of the energy captured</a:t>
            </a:r>
            <a:r>
              <a:rPr lang="en-GB" sz="2000" dirty="0">
                <a:solidFill>
                  <a:schemeClr val="bg1"/>
                </a:solidFill>
              </a:rPr>
              <a:t>, rest of the energy is absorbed in the beam elements, walls and escaping the region (mainly neutrinos)</a:t>
            </a:r>
          </a:p>
          <a:p>
            <a:pPr marL="48133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Evaluation of the hot-spots in the magnets </a:t>
            </a:r>
          </a:p>
        </p:txBody>
      </p:sp>
    </p:spTree>
    <p:extLst>
      <p:ext uri="{BB962C8B-B14F-4D97-AF65-F5344CB8AC3E}">
        <p14:creationId xmlns:p14="http://schemas.microsoft.com/office/powerpoint/2010/main" val="3390977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E0745C-A136-653A-94DC-AE93BE8C35F5}"/>
              </a:ext>
            </a:extLst>
          </p:cNvPr>
          <p:cNvSpPr txBox="1"/>
          <p:nvPr/>
        </p:nvSpPr>
        <p:spPr bwMode="auto">
          <a:xfrm>
            <a:off x="2423592" y="4509120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Thank you for your attention.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20620</TotalTime>
  <Words>469</Words>
  <Application>Microsoft Macintosh PowerPoint</Application>
  <DocSecurity>0</DocSecurity>
  <PresentationFormat>Widescreen</PresentationFormat>
  <Paragraphs>82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Open Sans</vt:lpstr>
      <vt:lpstr>Office Theme</vt:lpstr>
      <vt:lpstr>Shower simulations for the CERN Proton Synchrotron internal dumps and comparison with beam loss monitor data</vt:lpstr>
      <vt:lpstr>The PS internal dumps</vt:lpstr>
      <vt:lpstr>Data from MD tests</vt:lpstr>
      <vt:lpstr>simulations</vt:lpstr>
      <vt:lpstr>Results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Samuel Niang</cp:lastModifiedBy>
  <cp:revision>467</cp:revision>
  <dcterms:created xsi:type="dcterms:W3CDTF">2021-11-08T12:53:02Z</dcterms:created>
  <dcterms:modified xsi:type="dcterms:W3CDTF">2023-11-15T13:54:00Z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