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1" r:id="rId4"/>
    <p:sldId id="259" r:id="rId5"/>
    <p:sldId id="260" r:id="rId6"/>
    <p:sldId id="264" r:id="rId7"/>
    <p:sldId id="263" r:id="rId8"/>
    <p:sldId id="257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32026-2C4F-E367-7BEA-C82AA742B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B8163-19C2-9E86-1F66-292543E3B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11C02-C828-14A8-DB3E-5C047F0AC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3B94D-0441-2136-A844-A8212B9D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8BEE4-3A42-F0E5-52F9-54874C4B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A426F-4E24-DA53-03E1-4ECE00F25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926A8A-D6B7-3027-8F75-F387E7613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5E21A-098B-6627-0F20-4FD5E07D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89AB0-6A0B-BB27-F149-075F9B694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D3220-7292-1B6C-8FE9-53AC07C62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2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D19D46-171A-9DFB-B2C6-5032BBF02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5651C-8F4D-7D65-ACC2-F4BA71794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D6360-8D23-E8F7-20E7-7BF70629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D7DAA-0621-2599-845B-91C864DB3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312E5-1527-BEC1-263C-342159E91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9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E6A73-6C13-54AE-DCCE-374569E19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00148-1CA1-F0A5-7043-C64D405AA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FF23A-2935-CBD3-DE3D-16298760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F7CF9-5384-1ED7-EF40-7B4CF330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BDD75-AE95-DCFF-E2DB-5AF99291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9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518C7-084D-9F17-8A59-274BEA5C7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8BDF9-E9AC-E75F-0B98-FE0DD7022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45584-C7A9-C60C-A692-74952F0E4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BFF07-8D13-25AB-B663-B0265ABD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305C8-9771-6AA0-9948-7B9183C0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24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62FE8-EB8F-B8E1-6DA2-6BAEC96EE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E361A-CE56-199E-D9DD-1F8163B71E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3F319-B3F1-F9EE-FDA2-D7140556B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79D6F6-CCAA-4AB2-5CE0-6BA77ACE2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3F9E9-D267-28B3-0193-E20F09F9B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0462D-C246-C86C-E909-4A2424D7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6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AFFE2-97AC-BF71-CA10-0DC2CF47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2DE4E-B049-85E7-D838-6D2A47F1E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732D53-34E8-8BC8-8B55-4BC63D8C6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43A4A2-7576-B579-B7FB-9397B7370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8AF0E3-7CE1-47C1-E249-2E23DA73E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8EEFC7-4390-B225-22DA-4A0A139F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009558-675F-4E19-F99B-0AF44317E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EACD6-C1F2-8C95-609A-FF07F71A5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5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4E649-93E7-4D61-7B15-8FCC1F86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94C48-B38B-7F81-6DA8-6EB849C3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8693E0-95A1-063E-84A5-730D3C4A1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0B5891-EFA6-3B1F-23F4-0C952709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0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44B8BD-1E2E-2043-158B-89193405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357C99-C915-022F-151A-2DFA8E2C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FC5CD-08FF-558E-0EAB-E9CBDB3AF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4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9594-21E0-4FA3-5EBE-896D125AE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FAF96-2505-A76E-AD00-0E4F52FB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2E9BE-D522-2AC9-1D53-40320F156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1C33FE-E7FF-CCE5-6B76-CFA86BE3E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34E82-D0AC-0E22-78B4-66F7F14B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4B5B6-DE6F-7811-9D68-D17083781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3013B-0DB0-1C0B-46AA-AA4DD678F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CE1636-D6ED-2150-5E2D-34950A36BA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44081-115E-07B0-9F32-84DD8D2A1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2DDD7F-84E6-0FA7-9A48-2614D9A2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9518BC-8702-4E7E-DFAE-122390CB9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F829F-1B05-18FE-5EB1-4B5AE4BFD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5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8BFCA5-8741-E54D-446F-D3FA37845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EDFBA-F714-73F1-E782-48BB690FA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46523-E0E3-E2F0-045A-C4D097B5A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54D16-A243-40B1-A457-A7334F17D8D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EAD3-6BFE-2179-40ED-0446D9789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B7DF5-695E-367A-C84C-A0758BF5F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00AE1-B2C9-49BF-97B8-62D8322B8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1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A95723-CA53-8489-17DC-64EB980621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HL-ZDC Sarcophagus Design	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0E2E74F-46CA-8107-70BB-20BEC1205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Mark Stockham</a:t>
            </a:r>
          </a:p>
          <a:p>
            <a:r>
              <a:rPr lang="en-US" dirty="0"/>
              <a:t>Scott Voigt</a:t>
            </a:r>
          </a:p>
          <a:p>
            <a:r>
              <a:rPr lang="en-US" dirty="0"/>
              <a:t>Allen Hase</a:t>
            </a:r>
          </a:p>
          <a:p>
            <a:r>
              <a:rPr lang="en-US" dirty="0"/>
              <a:t>University of Kansas</a:t>
            </a:r>
          </a:p>
        </p:txBody>
      </p:sp>
    </p:spTree>
    <p:extLst>
      <p:ext uri="{BB962C8B-B14F-4D97-AF65-F5344CB8AC3E}">
        <p14:creationId xmlns:p14="http://schemas.microsoft.com/office/powerpoint/2010/main" val="16406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506D67-3C8D-520F-4A2A-CB0A89F00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Design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7AFD56-B71B-F9D6-3710-D3596C667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75909" cy="4351338"/>
          </a:xfrm>
        </p:spPr>
        <p:txBody>
          <a:bodyPr/>
          <a:lstStyle/>
          <a:p>
            <a:r>
              <a:rPr lang="en-US" dirty="0"/>
              <a:t>Pallet-based construction</a:t>
            </a:r>
          </a:p>
          <a:p>
            <a:r>
              <a:rPr lang="en-US" dirty="0"/>
              <a:t>Four layers of ~3cm thick marble</a:t>
            </a:r>
          </a:p>
          <a:p>
            <a:r>
              <a:rPr lang="en-US" dirty="0"/>
              <a:t>1”-1.5” steel square tubing and ¼” steel plate welded frame</a:t>
            </a:r>
          </a:p>
          <a:p>
            <a:r>
              <a:rPr lang="en-US" dirty="0"/>
              <a:t>Designed to be lifted, not suspended</a:t>
            </a:r>
          </a:p>
          <a:p>
            <a:r>
              <a:rPr lang="en-US" dirty="0"/>
              <a:t>~1000 </a:t>
            </a:r>
            <a:r>
              <a:rPr lang="en-US" dirty="0" err="1"/>
              <a:t>lbs</a:t>
            </a:r>
            <a:r>
              <a:rPr lang="en-US" dirty="0"/>
              <a:t>[455 kg]</a:t>
            </a:r>
          </a:p>
        </p:txBody>
      </p:sp>
      <p:pic>
        <p:nvPicPr>
          <p:cNvPr id="8" name="Picture 7" descr="A white rectangular object with a screen on it&#10;&#10;Description automatically generated">
            <a:extLst>
              <a:ext uri="{FF2B5EF4-FFF2-40B4-BE49-F238E27FC236}">
                <a16:creationId xmlns:a16="http://schemas.microsoft.com/office/drawing/2014/main" id="{757F23D1-3DFC-05F6-B136-18BC8EADD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666" y="3493655"/>
            <a:ext cx="6520679" cy="3297278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23863AA6-2D6F-D1BE-0BD2-5AE61D46F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666" y="131722"/>
            <a:ext cx="6520680" cy="329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19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1ABA-E5F8-4669-AC14-C74ED9B8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5040C-7109-85A2-D332-E8B788236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Wood is not suitable, change pallet to steel construction</a:t>
            </a:r>
          </a:p>
          <a:p>
            <a:pPr lvl="1"/>
            <a:r>
              <a:rPr lang="en-US" dirty="0"/>
              <a:t>Repeated structural units are now 4” x 1.72” x 0.32” C-channel</a:t>
            </a:r>
          </a:p>
          <a:p>
            <a:r>
              <a:rPr lang="en-US" dirty="0"/>
              <a:t>Make the design hoist-friendly (see next slide)</a:t>
            </a:r>
          </a:p>
          <a:p>
            <a:pPr lvl="1"/>
            <a:r>
              <a:rPr lang="en-US" dirty="0"/>
              <a:t>Having suspension points be on the bottom of the frame allows for suspension with similar loads to lifting with forks, the design is strong in this direction</a:t>
            </a:r>
          </a:p>
        </p:txBody>
      </p:sp>
    </p:spTree>
    <p:extLst>
      <p:ext uri="{BB962C8B-B14F-4D97-AF65-F5344CB8AC3E}">
        <p14:creationId xmlns:p14="http://schemas.microsoft.com/office/powerpoint/2010/main" val="247379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F6FBC3-C270-FBB8-9A44-B2AC62674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930" y="0"/>
            <a:ext cx="10018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42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1F551D-282A-6CDF-BD5E-5986EC415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516"/>
            <a:ext cx="12192000" cy="6296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87EE69-4ABC-EF97-D01D-78CD17D3AC6E}"/>
              </a:ext>
            </a:extLst>
          </p:cNvPr>
          <p:cNvSpPr txBox="1"/>
          <p:nvPr/>
        </p:nvSpPr>
        <p:spPr>
          <a:xfrm>
            <a:off x="2429164" y="526473"/>
            <a:ext cx="205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~1000 </a:t>
            </a:r>
            <a:r>
              <a:rPr lang="en-US" dirty="0" err="1"/>
              <a:t>lbs</a:t>
            </a:r>
            <a:r>
              <a:rPr lang="en-US" dirty="0"/>
              <a:t>, 455kg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3BE5B6-3E92-EFBA-96DF-9B04F49D1B4C}"/>
              </a:ext>
            </a:extLst>
          </p:cNvPr>
          <p:cNvSpPr txBox="1"/>
          <p:nvPr/>
        </p:nvSpPr>
        <p:spPr>
          <a:xfrm>
            <a:off x="5950938" y="480378"/>
            <a:ext cx="205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~1100 </a:t>
            </a:r>
            <a:r>
              <a:rPr lang="en-US" dirty="0" err="1"/>
              <a:t>lbs</a:t>
            </a:r>
            <a:r>
              <a:rPr lang="en-US" dirty="0"/>
              <a:t>, 500kg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0E2F1D-FB35-B4C6-E27E-3081ABA2EFC4}"/>
              </a:ext>
            </a:extLst>
          </p:cNvPr>
          <p:cNvSpPr txBox="1"/>
          <p:nvPr/>
        </p:nvSpPr>
        <p:spPr>
          <a:xfrm>
            <a:off x="9956802" y="2092098"/>
            <a:ext cx="2059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layer of marble, perhaps 275lbs (125kg)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80E5CB-AFC7-9909-8400-50FA73328E01}"/>
              </a:ext>
            </a:extLst>
          </p:cNvPr>
          <p:cNvSpPr txBox="1"/>
          <p:nvPr/>
        </p:nvSpPr>
        <p:spPr>
          <a:xfrm>
            <a:off x="8836459" y="526473"/>
            <a:ext cx="309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sarcophagi are ~650kg</a:t>
            </a:r>
          </a:p>
        </p:txBody>
      </p:sp>
    </p:spTree>
    <p:extLst>
      <p:ext uri="{BB962C8B-B14F-4D97-AF65-F5344CB8AC3E}">
        <p14:creationId xmlns:p14="http://schemas.microsoft.com/office/powerpoint/2010/main" val="420249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1B7B1-9B35-E6B1-D965-0321866EA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882DA-6987-AF2F-2ABF-EF32601F6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structure need lifting ears on top? This would require significant redesign, as the current design is not meant to be suspended from the top</a:t>
            </a:r>
          </a:p>
          <a:p>
            <a:r>
              <a:rPr lang="en-US" dirty="0"/>
              <a:t>Is there a preliminary design for the lids? What are the lid design requirements?</a:t>
            </a:r>
          </a:p>
          <a:p>
            <a:r>
              <a:rPr lang="en-US" dirty="0"/>
              <a:t>Do we need to simulate this design’s performance via FLUKA?</a:t>
            </a:r>
          </a:p>
        </p:txBody>
      </p:sp>
    </p:spTree>
    <p:extLst>
      <p:ext uri="{BB962C8B-B14F-4D97-AF65-F5344CB8AC3E}">
        <p14:creationId xmlns:p14="http://schemas.microsoft.com/office/powerpoint/2010/main" val="60249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7A6830-13ED-C984-FFBB-81464A893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Extras – old drawings</a:t>
            </a:r>
          </a:p>
        </p:txBody>
      </p:sp>
    </p:spTree>
    <p:extLst>
      <p:ext uri="{BB962C8B-B14F-4D97-AF65-F5344CB8AC3E}">
        <p14:creationId xmlns:p14="http://schemas.microsoft.com/office/powerpoint/2010/main" val="2629926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E0BCC86-9577-D3BB-FDCA-59D3CCEE2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38" y="0"/>
            <a:ext cx="10641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8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3B4A0B7-DBFA-D8F7-E6F3-34CFBDC8B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878" y="0"/>
            <a:ext cx="10558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60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21941</TotalTime>
  <Words>200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HL-ZDC Sarcophagus Design </vt:lpstr>
      <vt:lpstr>Previous Design</vt:lpstr>
      <vt:lpstr>Proposed Changes</vt:lpstr>
      <vt:lpstr>PowerPoint Presentation</vt:lpstr>
      <vt:lpstr>PowerPoint Presentation</vt:lpstr>
      <vt:lpstr>Open Questions</vt:lpstr>
      <vt:lpstr>Extras – old drawings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Sarcophagus</dc:title>
  <dc:creator>Stockham, Mark L</dc:creator>
  <cp:lastModifiedBy>Voigt, Scott Russell</cp:lastModifiedBy>
  <cp:revision>8</cp:revision>
  <dcterms:created xsi:type="dcterms:W3CDTF">2023-11-15T21:08:34Z</dcterms:created>
  <dcterms:modified xsi:type="dcterms:W3CDTF">2023-12-12T20:00:02Z</dcterms:modified>
</cp:coreProperties>
</file>