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13"/>
  </p:notesMasterIdLst>
  <p:sldIdLst>
    <p:sldId id="260" r:id="rId2"/>
    <p:sldId id="261" r:id="rId3"/>
    <p:sldId id="270" r:id="rId4"/>
    <p:sldId id="264" r:id="rId5"/>
    <p:sldId id="262" r:id="rId6"/>
    <p:sldId id="263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94" autoAdjust="0"/>
  </p:normalViewPr>
  <p:slideViewPr>
    <p:cSldViewPr snapToGrid="0">
      <p:cViewPr varScale="1">
        <p:scale>
          <a:sx n="119" d="100"/>
          <a:sy n="119" d="100"/>
        </p:scale>
        <p:origin x="9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9B617-2850-4CBC-AE0B-21065FDF7A05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9DD5D-E4B1-40DE-B244-B8A6E8587B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185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44BA8F-9914-4368-87AF-AC9AB77E6CE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06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82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13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63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89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983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4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7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29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4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42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6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8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07/11/2023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7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B631F-751B-4759-8D19-0FA8BF5A6B3A}"/>
              </a:ext>
            </a:extLst>
          </p:cNvPr>
          <p:cNvSpPr txBox="1">
            <a:spLocks/>
          </p:cNvSpPr>
          <p:nvPr/>
        </p:nvSpPr>
        <p:spPr>
          <a:xfrm>
            <a:off x="2276732" y="5675100"/>
            <a:ext cx="7638535" cy="7086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M. Hamani</a:t>
            </a:r>
          </a:p>
          <a:p>
            <a:pPr lvl="0" algn="ctr"/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SPS EYETS 23/24</a:t>
            </a: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07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Point 7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4547" y="2391344"/>
            <a:ext cx="7382905" cy="321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862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765" y="930442"/>
            <a:ext cx="10693743" cy="498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0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8" y="432525"/>
            <a:ext cx="11917279" cy="612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46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Constraints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2194" y="1435768"/>
            <a:ext cx="8861321" cy="508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3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</a:t>
            </a:r>
            <a:r>
              <a:rPr lang="en-GB" dirty="0" smtClean="0"/>
              <a:t>t 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65959" y="5382126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21.11.23</a:t>
            </a:r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9720735" y="5382126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11.01.24</a:t>
            </a:r>
            <a:endParaRPr lang="en-GB" sz="1100" dirty="0"/>
          </a:p>
        </p:txBody>
      </p:sp>
      <p:sp>
        <p:nvSpPr>
          <p:cNvPr id="8" name="Rectangle 7"/>
          <p:cNvSpPr/>
          <p:nvPr/>
        </p:nvSpPr>
        <p:spPr>
          <a:xfrm>
            <a:off x="3248526" y="4708358"/>
            <a:ext cx="2438400" cy="673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0247" y="1804737"/>
            <a:ext cx="8957929" cy="415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6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Point 2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074" y="1249347"/>
            <a:ext cx="8021051" cy="530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2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Point 3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884" y="1467853"/>
            <a:ext cx="8851279" cy="433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931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Point 4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242756"/>
            <a:ext cx="8213558" cy="530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005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Point 5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011" y="1363579"/>
            <a:ext cx="7991451" cy="481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907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Activities </a:t>
            </a:r>
            <a:r>
              <a:rPr lang="en-GB" dirty="0" smtClean="0"/>
              <a:t>SY-BI SPS Point 6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4708" y="1275347"/>
            <a:ext cx="8031817" cy="544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08381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45</Words>
  <Application>Microsoft Office PowerPoint</Application>
  <PresentationFormat>Widescreen</PresentationFormat>
  <Paragraphs>13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2_Office Theme</vt:lpstr>
      <vt:lpstr>PowerPoint Presentation</vt:lpstr>
      <vt:lpstr>PowerPoint Presentation</vt:lpstr>
      <vt:lpstr>Constraints</vt:lpstr>
      <vt:lpstr>Activities SY-BI SPS Point 1</vt:lpstr>
      <vt:lpstr>Activities SY-BI SPS Point 2</vt:lpstr>
      <vt:lpstr>Activities SY-BI SPS Point 3</vt:lpstr>
      <vt:lpstr>Activities SY-BI SPS Point 4</vt:lpstr>
      <vt:lpstr>Activities SY-BI SPS Point 5</vt:lpstr>
      <vt:lpstr>Activities SY-BI SPS Point 6</vt:lpstr>
      <vt:lpstr>Activities SY-BI SPS Point 7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Morad Hamani</dc:creator>
  <cp:lastModifiedBy>Morad Hamani</cp:lastModifiedBy>
  <cp:revision>108</cp:revision>
  <dcterms:created xsi:type="dcterms:W3CDTF">2022-03-22T09:15:20Z</dcterms:created>
  <dcterms:modified xsi:type="dcterms:W3CDTF">2023-11-07T13:46:28Z</dcterms:modified>
</cp:coreProperties>
</file>