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680"/>
  </p:normalViewPr>
  <p:slideViewPr>
    <p:cSldViewPr snapToGrid="0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4B068-6BD8-1247-9EB5-F3C2A959BD50}" type="datetimeFigureOut">
              <a:rPr lang="en-US" smtClean="0"/>
              <a:t>3/6/24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E4666-946B-4E40-8FE5-FFDBAD4F7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8EE82-A53A-A125-6F1B-32C8EA78E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2F5623-3A90-466E-65A9-A4E978845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5643AD-B02B-880A-DB83-BF965B553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C2C3-E98A-B94A-97C4-CD55563052D0}" type="datetime1">
              <a:rPr lang="en-US" smtClean="0"/>
              <a:t>3/6/24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4AA99-AAD4-8D15-DCF8-D8C86FE32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469F-C79A-65B4-19F2-AF4892510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1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83C32-E663-7684-7145-E4355D6FE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0643C7-7D57-419D-4746-30544632FB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CC1E4-95E6-A659-9D4D-3120C1D80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62C6-3BCC-5B43-BC3E-30057AA7617E}" type="datetime1">
              <a:rPr lang="en-US" smtClean="0"/>
              <a:t>3/6/24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62E71-18EC-DEB0-9440-1607E5C88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407AE-99F1-A9CA-452A-EBC79E8ED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91C6F5-3F48-9468-20DD-F83204798E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40F203-A1FA-F7C8-9307-40A3F3CF69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8C84BB-9F6D-4BB8-58FD-536C8CDAF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18ACA-0BAC-294F-8D67-A949C2F79C14}" type="datetime1">
              <a:rPr lang="en-US" smtClean="0"/>
              <a:t>3/6/24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D36CA-CEA2-415F-2FC3-368AA08AD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D3B76-2791-B951-2D13-D77E0533E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45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CC2CA-BBE3-A0E2-C6A0-636F68F53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88C62-F187-6DC0-043B-2211C4F39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CBA37E-F32F-3B94-5EA3-5E0A589CD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E1343-F82A-4945-988F-A3207F4A2ADC}" type="datetime1">
              <a:rPr lang="en-US" smtClean="0"/>
              <a:t>3/6/24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C0137-CAFD-ADE3-2A62-4DF87990D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DD380-1A15-6428-6906-184273603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9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1A705-6E99-A9D1-844B-497CBFDE1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00ACF-A9EE-C23B-2A3A-2C36951B6D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CB9C1-6AC5-F644-1ECC-15695DB57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3FA53-B570-3C44-84BD-9FD6B4BFCB79}" type="datetime1">
              <a:rPr lang="en-US" smtClean="0"/>
              <a:t>3/6/24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55D80-89A7-E19C-0AC4-438434AF9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63905-5482-1F96-5952-805801313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54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91FCD-CA51-B717-DE7F-B69509FCC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529FD1-AEBA-B442-CDCB-F48A7A4959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E4AF0F-DDE9-F752-D227-8651226BC6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CDB193-C7D0-4ABE-8601-EE8C2C689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1434-9082-D74B-9E78-583B6A0E1393}" type="datetime1">
              <a:rPr lang="en-US" smtClean="0"/>
              <a:t>3/6/24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3BD81B-73FA-3D18-25E3-7E1A25A19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F32F1-0BD6-80D2-7F91-51CE19982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62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D3AF5-3BD5-5F4A-D122-6CB31B448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6E9D28-8FE9-D1FF-DC22-B37997697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952FC4-5582-B555-4216-6E63E37EB8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7E8FA0-2809-EEE6-B80D-633CC2D385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0FC9A4-75FB-1FF0-BF51-D720CF47EE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856C56-BB83-4526-7A58-CA42D6023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EF018-C12C-544C-8563-7AFA8522D047}" type="datetime1">
              <a:rPr lang="en-US" smtClean="0"/>
              <a:t>3/6/24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F69B3B-76D6-F604-6F4C-E24022432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184BBC-2757-2A22-F8A5-1B8C34115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59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7125B-47AC-6C04-DF50-A5A3BD436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4A5697-ACDD-53BE-6E55-34BAA8632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6397-6A6E-604C-9082-F78E8BB2B79D}" type="datetime1">
              <a:rPr lang="en-US" smtClean="0"/>
              <a:t>3/6/24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3FF09F-280E-32EB-D2E2-02C8A1773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1D13FC-DD40-499B-04B7-706B06FB2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5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357C39-8CDC-6F3A-DF1D-9EBE9CB56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409D8-5A34-8B48-A01A-E1524F7FA00B}" type="datetime1">
              <a:rPr lang="en-US" smtClean="0"/>
              <a:t>3/6/24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FCF9C-0234-46BD-AD6F-BAD9C7359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BDFBD1-D1FB-9D59-05AF-DF064CF7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05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BBA1B-D1C2-F952-55D8-8440F0B75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F4545-68E2-95CD-ECDA-F23668736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5A671-0904-1B64-2A9A-4366E9C7A6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66253-CFBD-89A2-7B2A-A032F582E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A931-6006-6642-BC81-5AC02AE41000}" type="datetime1">
              <a:rPr lang="en-US" smtClean="0"/>
              <a:t>3/6/24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9A171-BDD6-52AE-E43B-7B1380F2C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5D4975-B95A-D00F-82E7-E3CB2A18E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537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DEA6-D289-48CF-ACB3-177A0A7E5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296108-A90D-AFE4-062D-E1043E527E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6EDED7-7AE6-3202-6F95-7F34982424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418E81-5069-5DB1-8801-DD9A3407E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4AB4-F03B-B147-A168-A2CB50CD61CA}" type="datetime1">
              <a:rPr lang="en-US" smtClean="0"/>
              <a:t>3/6/24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52A0AC-7D5E-09A6-05B9-C7AE866E9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9AC1D-8615-56DC-4768-61CD4FC8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343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E8B9AC-4D53-B35E-7152-908702BC0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82AAB3-4F30-3C01-61D6-C5E24D1D6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A9EC0-349C-105E-E664-8D112D736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FFCAE0-FC85-8C4B-836C-A27B9141B0FB}" type="datetime1">
              <a:rPr lang="en-US" smtClean="0"/>
              <a:t>3/6/24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0386E-B699-6B32-1AA3-A2F6D8B836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Magnet Station simulation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A2F2F-0B96-0B8B-D44F-8E48B0AAC5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43FD8E-9CA4-F24C-8518-8F2C578AC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19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A1FD6-6260-5A5A-9BF9-104CDE573B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6837" y="536575"/>
            <a:ext cx="9144000" cy="2387600"/>
          </a:xfrm>
        </p:spPr>
        <p:txBody>
          <a:bodyPr/>
          <a:lstStyle/>
          <a:p>
            <a:r>
              <a:rPr lang="en-US" dirty="0"/>
              <a:t>Status of the Magnet Station Simulation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0D06D2-F406-918E-05FD-D4A6D0DC1E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Cesar da Silva:  Los Alamos National Lab. Reporting the work from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	Michal </a:t>
            </a:r>
            <a:r>
              <a:rPr lang="en-US" dirty="0" err="1"/>
              <a:t>Kazanecki</a:t>
            </a:r>
            <a:r>
              <a:rPr lang="en-US" dirty="0"/>
              <a:t> : IFJ (Krakow)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	Jakub </a:t>
            </a:r>
            <a:r>
              <a:rPr lang="en-US" dirty="0" err="1"/>
              <a:t>Malczewski</a:t>
            </a:r>
            <a:r>
              <a:rPr lang="en-US" dirty="0"/>
              <a:t> : IFJ (Krakow).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0CACE-0AE4-FAB0-3301-649C66C85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0773-0C16-DF4A-80D4-2149655898E1}" type="datetime1">
              <a:rPr lang="en-US" smtClean="0"/>
              <a:t>3/6/24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A1E70-9ADA-E3B9-CE35-6B041C602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8316D-E1F6-4304-225B-EB9C003BA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09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9978DC2-1919-CE3A-AD9E-9196D40B7B56}"/>
              </a:ext>
            </a:extLst>
          </p:cNvPr>
          <p:cNvSpPr txBox="1"/>
          <p:nvPr/>
        </p:nvSpPr>
        <p:spPr>
          <a:xfrm>
            <a:off x="615537" y="264102"/>
            <a:ext cx="1096092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Next Steps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Fully functioning MS simulation in current </a:t>
            </a:r>
            <a:r>
              <a:rPr lang="en-US" sz="2400" dirty="0" err="1"/>
              <a:t>LHCb</a:t>
            </a:r>
            <a:r>
              <a:rPr lang="en-US" sz="2400" dirty="0"/>
              <a:t> framework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Detector in dd4hep : xml description and C++ builder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Gauss-on-</a:t>
            </a:r>
            <a:r>
              <a:rPr lang="en-US" sz="2400" dirty="0" err="1"/>
              <a:t>Gaussino</a:t>
            </a:r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code is still maintained in a separate repository, but regularly checked against recent modifications in the core </a:t>
            </a:r>
            <a:r>
              <a:rPr lang="en-US" sz="2400" dirty="0" err="1"/>
              <a:t>LHCb</a:t>
            </a:r>
            <a:r>
              <a:rPr lang="en-US" sz="2400" dirty="0"/>
              <a:t> simulation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Needs to decide if we want to keep the MS simulation this way or integrate with the general </a:t>
            </a:r>
            <a:r>
              <a:rPr lang="en-US" sz="2400" dirty="0" err="1"/>
              <a:t>LHCb</a:t>
            </a:r>
            <a:r>
              <a:rPr lang="en-US" sz="2400" dirty="0"/>
              <a:t> packaged. Important for UT studies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/>
              <a:t>MCHit</a:t>
            </a:r>
            <a:r>
              <a:rPr lang="en-US" sz="2400" dirty="0"/>
              <a:t> packer requires a new class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Digitalization : using private classes which convert hit information to bar index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UT+VELO stepwise track projection to MS already coded as a private library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F93A95-C082-2635-7180-3AE44AD43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61643-7720-6847-97DF-C3174DBC20CB}" type="datetime1">
              <a:rPr lang="en-US" smtClean="0"/>
              <a:t>3/6/24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40C49-0589-259C-A4E2-A14CF0AA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Magnet Station simulation status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213C2A-EB32-A614-ACAE-44E1F7AF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97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920677F-66B0-0E0F-D7EF-376745322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106" y="866386"/>
            <a:ext cx="7432034" cy="54846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0E6F36-766C-655A-3A02-A2674CD9CD92}"/>
              </a:ext>
            </a:extLst>
          </p:cNvPr>
          <p:cNvSpPr txBox="1"/>
          <p:nvPr/>
        </p:nvSpPr>
        <p:spPr>
          <a:xfrm>
            <a:off x="4013859" y="84789"/>
            <a:ext cx="47933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Magnet Station in DD4EP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0C836A-5ED5-9CF0-497E-B2FCE1F51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D2C15-D500-8F41-9ABC-189B6E9936AB}" type="datetime1">
              <a:rPr lang="en-US" smtClean="0"/>
              <a:t>3/6/24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EED563-AF63-60FD-4B4A-85F15EAF8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3A3140-EFDD-EB9C-F891-8852D7DB0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28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D4B087-A068-EA4C-6876-AEE23DB4D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" y="58305"/>
            <a:ext cx="10487025" cy="6448542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0F39BD4-B5B9-893C-D405-3CA5EEBD2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728-0019-DC42-9A6F-C99FD809C0D5}" type="datetime1">
              <a:rPr lang="en-US" smtClean="0"/>
              <a:t>3/6/24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16C6E01-0E0B-D6B6-A315-56375A6EB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CE5D823-5DB8-1967-9714-70B8B5D7D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41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770317-9B23-2A53-EB22-2E9AC7313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33" y="391517"/>
            <a:ext cx="11663933" cy="6074965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A43828-75ED-B4D6-5D85-FB8071622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71EE9-1DF0-0044-9755-D87020DD6D2D}" type="datetime1">
              <a:rPr lang="en-US" smtClean="0"/>
              <a:t>3/6/24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87C3A7-21BF-4890-A6BA-C631AE0C2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84BA3A-B68B-94D6-5EB1-81E0C3316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235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E05D14-4876-04CA-7DA4-C4C94D4C1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259119"/>
            <a:ext cx="10541114" cy="633976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0B12A-0F5E-34AB-5DAC-10F10C80B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E231-2123-2149-8C85-5EAA55A55386}" type="datetime1">
              <a:rPr lang="en-US" smtClean="0"/>
              <a:t>3/6/24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D90680-0810-2F40-45BE-CDB56033F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3E3955-B5A4-D138-29EF-DC48D0898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570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3722E5-2562-8D2D-35FE-C7CDECC34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9077"/>
            <a:ext cx="7772400" cy="55998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071669-68C3-C828-590A-33FF1589E7CB}"/>
              </a:ext>
            </a:extLst>
          </p:cNvPr>
          <p:cNvSpPr txBox="1"/>
          <p:nvPr/>
        </p:nvSpPr>
        <p:spPr>
          <a:xfrm>
            <a:off x="7629525" y="1671638"/>
            <a:ext cx="444341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Most recent changes on the angle of the panels in order to avoid any mechanical conflict with the spider web or  internal magnet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Every change in CAD has been monitored by simulation to study tracking and physics impact of the CAD model changes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AB845E8-031A-BFE3-A606-790572D71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61D2B-963E-424A-A79E-5285FAF6588F}" type="datetime1">
              <a:rPr lang="en-US" smtClean="0"/>
              <a:t>3/6/24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A1451B6-FFD3-86E0-423D-D6AC7E72C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C31A019-F25F-EF63-1C46-05FBF05A8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58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D9BB201-6477-E417-336A-21E8DF906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5075"/>
            <a:ext cx="12014478" cy="520008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CCCD0A-E46A-BF33-2C42-EF78BD422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1F0D8-D447-2448-845F-1BAF31FC5B5B}" type="datetime1">
              <a:rPr lang="en-US" smtClean="0"/>
              <a:t>3/6/24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3285B-6326-51EB-A5BE-749C2881E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2BC083-976D-BF96-627A-3EF980B45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57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618D906-C7BA-0F4A-1393-871559CEF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639" y="545911"/>
            <a:ext cx="9178636" cy="5939949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B75F2-0CC1-33E7-F625-A93F72BF0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8BC5-3989-144D-AC98-544A303A8C04}" type="datetime1">
              <a:rPr lang="en-US" smtClean="0"/>
              <a:t>3/6/24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15DB6E-EBE3-72C5-2F86-9D45AEE57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7E7139-5B57-C64C-837B-F80C4E6B9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8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F73BDE7-1A34-5BC2-00CB-690CF5307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91" y="964870"/>
            <a:ext cx="11687017" cy="49282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C23D2C-9163-9FEE-50DB-D9FC386AF09D}"/>
              </a:ext>
            </a:extLst>
          </p:cNvPr>
          <p:cNvSpPr txBox="1"/>
          <p:nvPr/>
        </p:nvSpPr>
        <p:spPr>
          <a:xfrm>
            <a:off x="1460665" y="249382"/>
            <a:ext cx="61107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Segmentation in the CAD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A275E4-DA28-E3EF-EE57-33F2C12DC89F}"/>
              </a:ext>
            </a:extLst>
          </p:cNvPr>
          <p:cNvSpPr txBox="1"/>
          <p:nvPr/>
        </p:nvSpPr>
        <p:spPr>
          <a:xfrm>
            <a:off x="344384" y="6092042"/>
            <a:ext cx="5455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Ongoing work to implement bar segments in DD4HEP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FE75B8-DA58-F94E-4387-FFFB6EC90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6EEB-826F-C04D-9222-3135374A862C}" type="datetime1">
              <a:rPr lang="en-US" smtClean="0"/>
              <a:t>3/6/24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7CE758-0554-7CE1-8E7F-0A4D8354C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Station simulation status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E60FEC-783E-C5C8-4B31-95F48B70E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FD8E-9CA4-F24C-8518-8F2C578AC55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12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255</Words>
  <Application>Microsoft Macintosh PowerPoint</Application>
  <PresentationFormat>Widescreen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Status of the Magnet Station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Magnet Station Simulation</dc:title>
  <dc:creator>Da Silva, Cesar Luis</dc:creator>
  <cp:lastModifiedBy>Da Silva, Cesar Luis</cp:lastModifiedBy>
  <cp:revision>4</cp:revision>
  <dcterms:created xsi:type="dcterms:W3CDTF">2024-03-07T01:42:09Z</dcterms:created>
  <dcterms:modified xsi:type="dcterms:W3CDTF">2024-03-07T02:36:49Z</dcterms:modified>
</cp:coreProperties>
</file>