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5" r:id="rId8"/>
    <p:sldId id="264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8D1C12-9444-43BF-B116-18B4B64ECC2B}" v="550" dt="2023-11-18T15:47:01.6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11/18/2023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4739B-284B-C0B0-1C88-9F4F0EA42A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DUNE –HWDB APP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23108E-4CE0-DA34-9FB8-4C7964B649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67227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Subhiksha Paulraj</a:t>
            </a:r>
          </a:p>
          <a:p>
            <a:r>
              <a:rPr lang="en-IN" dirty="0"/>
              <a:t>University of Texas at Arlington</a:t>
            </a:r>
          </a:p>
        </p:txBody>
      </p:sp>
    </p:spTree>
    <p:extLst>
      <p:ext uri="{BB962C8B-B14F-4D97-AF65-F5344CB8AC3E}">
        <p14:creationId xmlns:p14="http://schemas.microsoft.com/office/powerpoint/2010/main" val="3427751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D5485-67BB-E403-5819-ECF5ABE42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APP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E563C-3C18-5C56-226B-8A964FF3C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USED TO DOCUMENT PROFILES                                     </a:t>
            </a:r>
          </a:p>
          <a:p>
            <a:pPr marL="0" indent="0">
              <a:buNone/>
            </a:pPr>
            <a:r>
              <a:rPr lang="en-US" dirty="0"/>
              <a:t>(All profiles processed at UTA needs </a:t>
            </a:r>
          </a:p>
          <a:p>
            <a:pPr marL="0" indent="0">
              <a:buNone/>
            </a:pPr>
            <a:r>
              <a:rPr lang="en-US" dirty="0"/>
              <a:t>to be updated to the HWDB app)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  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D52A39-99B0-2597-E01E-9289E795AC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1849" y="685800"/>
            <a:ext cx="3871341" cy="545733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CE6D920-AA0E-47AE-0A27-B11A61B8E900}"/>
              </a:ext>
            </a:extLst>
          </p:cNvPr>
          <p:cNvCxnSpPr/>
          <p:nvPr/>
        </p:nvCxnSpPr>
        <p:spPr>
          <a:xfrm>
            <a:off x="6096000" y="5114925"/>
            <a:ext cx="282892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474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7C249-177F-929A-61D0-A881FD647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LOGIN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52CC4-8906-F399-0C46-1F2157006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Login using your username and password</a:t>
            </a:r>
          </a:p>
          <a:p>
            <a:pPr lvl="1">
              <a:buFont typeface="Courier New" charset="2"/>
              <a:buChar char="o"/>
            </a:pPr>
            <a:r>
              <a:rPr lang="en-US" dirty="0"/>
              <a:t>To create login- FNAL account required</a:t>
            </a:r>
          </a:p>
          <a:p>
            <a:pPr marL="0" indent="0">
              <a:buNone/>
            </a:pPr>
            <a:r>
              <a:rPr lang="en-US" dirty="0"/>
              <a:t>                          or</a:t>
            </a:r>
          </a:p>
          <a:p>
            <a:pPr marL="0" indent="0">
              <a:buNone/>
            </a:pPr>
            <a:r>
              <a:rPr lang="en-US" dirty="0"/>
              <a:t>Login via guest account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93859C-9EA1-C0AF-E866-5B1EBB5B6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3224" y="290756"/>
            <a:ext cx="4333875" cy="612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5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C50F1-0454-37CE-731E-2C84DA1B0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875376"/>
            <a:ext cx="3066675" cy="542261"/>
          </a:xfrm>
        </p:spPr>
        <p:txBody>
          <a:bodyPr/>
          <a:lstStyle/>
          <a:p>
            <a:r>
              <a:rPr lang="en-US" dirty="0"/>
              <a:t>INTERFACE OF HWDB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ED685-B86C-FFE0-9750-07DF1E8C8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2346112"/>
            <a:ext cx="10697011" cy="363651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After we login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Select </a:t>
            </a:r>
          </a:p>
          <a:p>
            <a:pPr marL="0" indent="0">
              <a:buNone/>
            </a:pPr>
            <a:r>
              <a:rPr lang="en-US" dirty="0"/>
              <a:t>University of Texas at Arlington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Enter your name</a:t>
            </a:r>
          </a:p>
          <a:p>
            <a:pPr marL="0" indent="0">
              <a:buNone/>
            </a:pPr>
            <a:r>
              <a:rPr lang="en-US" dirty="0"/>
              <a:t> and email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4E9FD9-66D0-06F3-52CA-BD5C27C0B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1450" y="283612"/>
            <a:ext cx="3810000" cy="608861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4BF7BC6-9709-3E90-711D-601357D65CA5}"/>
              </a:ext>
            </a:extLst>
          </p:cNvPr>
          <p:cNvCxnSpPr>
            <a:cxnSpLocks/>
          </p:cNvCxnSpPr>
          <p:nvPr/>
        </p:nvCxnSpPr>
        <p:spPr>
          <a:xfrm flipV="1">
            <a:off x="1590239" y="3327918"/>
            <a:ext cx="2705536" cy="4439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134C43-FA01-FF2C-8DF2-6D5BF8248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2475" y="283611"/>
            <a:ext cx="3552825" cy="6088613"/>
          </a:xfrm>
          <a:prstGeom prst="rect">
            <a:avLst/>
          </a:prstGeom>
        </p:spPr>
      </p:pic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CCD07A85-DDB6-4477-E067-789DB7C5B680}"/>
              </a:ext>
            </a:extLst>
          </p:cNvPr>
          <p:cNvCxnSpPr>
            <a:cxnSpLocks/>
          </p:cNvCxnSpPr>
          <p:nvPr/>
        </p:nvCxnSpPr>
        <p:spPr>
          <a:xfrm flipV="1">
            <a:off x="1876425" y="2009401"/>
            <a:ext cx="6877050" cy="2972174"/>
          </a:xfrm>
          <a:prstGeom prst="bentConnector3">
            <a:avLst>
              <a:gd name="adj1" fmla="val 89474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DF9905E4-C1A6-C439-34D4-F44833D05ACD}"/>
              </a:ext>
            </a:extLst>
          </p:cNvPr>
          <p:cNvSpPr/>
          <p:nvPr/>
        </p:nvSpPr>
        <p:spPr>
          <a:xfrm>
            <a:off x="7791451" y="1000125"/>
            <a:ext cx="581024" cy="257175"/>
          </a:xfrm>
          <a:prstGeom prst="rightArrow">
            <a:avLst>
              <a:gd name="adj1" fmla="val 27778"/>
              <a:gd name="adj2" fmla="val 50000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D6ECA17-120F-C7E6-F28C-2AF43E67567A}"/>
              </a:ext>
            </a:extLst>
          </p:cNvPr>
          <p:cNvCxnSpPr>
            <a:cxnSpLocks/>
          </p:cNvCxnSpPr>
          <p:nvPr/>
        </p:nvCxnSpPr>
        <p:spPr>
          <a:xfrm>
            <a:off x="8834436" y="1505637"/>
            <a:ext cx="9525" cy="6762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22CE594-8EAE-8964-0B5B-43F2309E6C9B}"/>
              </a:ext>
            </a:extLst>
          </p:cNvPr>
          <p:cNvCxnSpPr>
            <a:cxnSpLocks/>
          </p:cNvCxnSpPr>
          <p:nvPr/>
        </p:nvCxnSpPr>
        <p:spPr>
          <a:xfrm>
            <a:off x="8834436" y="1505637"/>
            <a:ext cx="2595564" cy="381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D9FC99E-9524-E48E-9AEF-238703F64051}"/>
              </a:ext>
            </a:extLst>
          </p:cNvPr>
          <p:cNvCxnSpPr>
            <a:cxnSpLocks/>
          </p:cNvCxnSpPr>
          <p:nvPr/>
        </p:nvCxnSpPr>
        <p:spPr>
          <a:xfrm>
            <a:off x="11335622" y="1577761"/>
            <a:ext cx="0" cy="57488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5F3B972-A741-B5F3-EAA2-3AE46D019B77}"/>
              </a:ext>
            </a:extLst>
          </p:cNvPr>
          <p:cNvCxnSpPr>
            <a:cxnSpLocks/>
          </p:cNvCxnSpPr>
          <p:nvPr/>
        </p:nvCxnSpPr>
        <p:spPr>
          <a:xfrm>
            <a:off x="8858250" y="2152650"/>
            <a:ext cx="247737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964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1B433-BFAA-4C10-B9A7-E9431C205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D6D92-7728-7D22-589B-A89BDBED9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13987D-3C24-46CB-9C92-3B8357F0DC06}"/>
              </a:ext>
            </a:extLst>
          </p:cNvPr>
          <p:cNvSpPr txBox="1"/>
          <p:nvPr/>
        </p:nvSpPr>
        <p:spPr>
          <a:xfrm>
            <a:off x="4801805" y="6173864"/>
            <a:ext cx="791527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Field Cage -&gt; Parts 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FFB5B14-9A78-A2F0-318A-29A3BFBBE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49" y="335326"/>
            <a:ext cx="3676650" cy="57055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A588CE-0FF1-870C-1C37-DF6B4D9A98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2449" y="335326"/>
            <a:ext cx="3676650" cy="57039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CFAE1BB-AE34-84BD-ADED-C1102E0A3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1049" y="335326"/>
            <a:ext cx="3616191" cy="5703942"/>
          </a:xfrm>
          <a:prstGeom prst="rect">
            <a:avLst/>
          </a:prstGeom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577D5758-4973-56D6-1D29-4CDC9D27A799}"/>
              </a:ext>
            </a:extLst>
          </p:cNvPr>
          <p:cNvSpPr/>
          <p:nvPr/>
        </p:nvSpPr>
        <p:spPr>
          <a:xfrm>
            <a:off x="3866383" y="3333750"/>
            <a:ext cx="714375" cy="2667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BC95D823-C297-674D-2731-6AA21BE339C4}"/>
              </a:ext>
            </a:extLst>
          </p:cNvPr>
          <p:cNvSpPr/>
          <p:nvPr/>
        </p:nvSpPr>
        <p:spPr>
          <a:xfrm>
            <a:off x="7896225" y="3333750"/>
            <a:ext cx="714375" cy="2667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4069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36E9E-D031-855E-C43A-5493D449E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089" y="147831"/>
            <a:ext cx="10571998" cy="657712"/>
          </a:xfrm>
        </p:spPr>
        <p:txBody>
          <a:bodyPr/>
          <a:lstStyle/>
          <a:p>
            <a:r>
              <a:rPr lang="en-US" dirty="0"/>
              <a:t>Visual Inspection and Part Id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0E9D70D-06E4-DD60-F62C-9AC1F807B1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13071" y="676010"/>
            <a:ext cx="5291818" cy="6020673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62D8CB3-3B14-CFBB-0BC0-363BF69BE3A5}"/>
              </a:ext>
            </a:extLst>
          </p:cNvPr>
          <p:cNvSpPr txBox="1"/>
          <p:nvPr/>
        </p:nvSpPr>
        <p:spPr>
          <a:xfrm>
            <a:off x="219075" y="2115911"/>
            <a:ext cx="5501744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Visual Inspection, check for all the possible damages, depending on the experience. No rigorous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Make comments, if the profile disqualify inspection.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parts processed have their own unique part id.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0AF0C93-632B-8C14-4168-A638C1754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352" y="4439001"/>
            <a:ext cx="4245430" cy="234597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E32A61B-964C-5306-DE62-91C6E765ED59}"/>
              </a:ext>
            </a:extLst>
          </p:cNvPr>
          <p:cNvCxnSpPr/>
          <p:nvPr/>
        </p:nvCxnSpPr>
        <p:spPr>
          <a:xfrm flipV="1">
            <a:off x="5373462" y="3648075"/>
            <a:ext cx="2145844" cy="8001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516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C9CE5-9495-0DF5-E800-0CC3B43CA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Control (QC)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4D313-3ECC-477F-DEC6-7F116CDE2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909" y="2222287"/>
            <a:ext cx="4016342" cy="363651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Once Parts qualify visual Inspection, each sticker is used to unique track.</a:t>
            </a:r>
          </a:p>
        </p:txBody>
      </p:sp>
      <p:pic>
        <p:nvPicPr>
          <p:cNvPr id="4" name="Picture 3" descr="A group of rolls of labels&#10;&#10;Description automatically generated">
            <a:extLst>
              <a:ext uri="{FF2B5EF4-FFF2-40B4-BE49-F238E27FC236}">
                <a16:creationId xmlns:a16="http://schemas.microsoft.com/office/drawing/2014/main" id="{A54DBB49-CD14-8116-D399-7156C60FF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897" y="3235778"/>
            <a:ext cx="2521404" cy="33664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29CF00-C469-84CE-EFB8-00F198A24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664" y="3228975"/>
            <a:ext cx="2528208" cy="3373212"/>
          </a:xfrm>
          <a:prstGeom prst="rect">
            <a:avLst/>
          </a:prstGeom>
        </p:spPr>
      </p:pic>
      <p:pic>
        <p:nvPicPr>
          <p:cNvPr id="6" name="Picture 5" descr="A metal bar with a white label on a white surface&#10;&#10;Description automatically generated">
            <a:extLst>
              <a:ext uri="{FF2B5EF4-FFF2-40B4-BE49-F238E27FC236}">
                <a16:creationId xmlns:a16="http://schemas.microsoft.com/office/drawing/2014/main" id="{E834244E-BC70-3750-0DAF-AE8662F4E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1163" y="3235778"/>
            <a:ext cx="2514601" cy="336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494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E4315-0C25-FF2E-EC76-EDF06343F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F01B2-25E1-4873-2912-87321AC32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3346" y="2222287"/>
            <a:ext cx="6159659" cy="363651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Measurement is taken at the measurement section of app.</a:t>
            </a:r>
          </a:p>
          <a:p>
            <a:r>
              <a:rPr lang="en-US" dirty="0"/>
              <a:t>Measurement should be within the tolerance limit.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3EFB5BE4-DC02-6BDA-BC23-1FB5A95B4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908" y="3562504"/>
            <a:ext cx="5396593" cy="285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13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50D19-91A7-AB4A-E8AA-C37A41B88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UPDATING THE DATA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DD7D7-1C77-A977-6545-DC6642549E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Once data is entered, it can be saved locally or </a:t>
            </a:r>
          </a:p>
          <a:p>
            <a:pPr marL="0" indent="0">
              <a:buNone/>
            </a:pPr>
            <a:r>
              <a:rPr lang="en-US" dirty="0"/>
              <a:t>directly uploaded to the app.</a:t>
            </a:r>
          </a:p>
          <a:p>
            <a:pPr marL="0" indent="0">
              <a:buNone/>
            </a:pPr>
            <a:r>
              <a:rPr lang="en-US" dirty="0"/>
              <a:t>(To upload them to database all the data</a:t>
            </a:r>
          </a:p>
          <a:p>
            <a:pPr marL="0" indent="0">
              <a:buNone/>
            </a:pPr>
            <a:r>
              <a:rPr lang="en-US" dirty="0"/>
              <a:t>Needs to be inserted in the first place)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493C45-D22A-82E3-E97A-2401584C8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547444"/>
            <a:ext cx="5285998" cy="576311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9221263-AFA2-F619-DAB8-E4B5DB48BCA6}"/>
              </a:ext>
            </a:extLst>
          </p:cNvPr>
          <p:cNvCxnSpPr>
            <a:cxnSpLocks/>
          </p:cNvCxnSpPr>
          <p:nvPr/>
        </p:nvCxnSpPr>
        <p:spPr>
          <a:xfrm flipV="1">
            <a:off x="5495925" y="5400675"/>
            <a:ext cx="2809875" cy="7810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4B7C8A8-7702-3025-110D-8F83FFF974CA}"/>
              </a:ext>
            </a:extLst>
          </p:cNvPr>
          <p:cNvSpPr txBox="1"/>
          <p:nvPr/>
        </p:nvSpPr>
        <p:spPr>
          <a:xfrm>
            <a:off x="3352800" y="6010275"/>
            <a:ext cx="2228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  sending email    </a:t>
            </a:r>
            <a:endParaRPr lang="en-IN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485F479-3309-BF4F-9636-1D2CBD411EBB}"/>
              </a:ext>
            </a:extLst>
          </p:cNvPr>
          <p:cNvCxnSpPr>
            <a:cxnSpLocks/>
          </p:cNvCxnSpPr>
          <p:nvPr/>
        </p:nvCxnSpPr>
        <p:spPr>
          <a:xfrm flipV="1">
            <a:off x="6248400" y="5657850"/>
            <a:ext cx="1962150" cy="7810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CCFA77C-01E1-0D8B-69F5-E44445E9D779}"/>
              </a:ext>
            </a:extLst>
          </p:cNvPr>
          <p:cNvSpPr txBox="1"/>
          <p:nvPr/>
        </p:nvSpPr>
        <p:spPr>
          <a:xfrm>
            <a:off x="3790953" y="6377278"/>
            <a:ext cx="280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Uploading to database</a:t>
            </a:r>
            <a:endParaRPr lang="en-IN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AD3257A-6DB0-9B6A-9807-F22FEA58FD36}"/>
              </a:ext>
            </a:extLst>
          </p:cNvPr>
          <p:cNvCxnSpPr>
            <a:cxnSpLocks/>
          </p:cNvCxnSpPr>
          <p:nvPr/>
        </p:nvCxnSpPr>
        <p:spPr>
          <a:xfrm flipH="1" flipV="1">
            <a:off x="8105775" y="6048375"/>
            <a:ext cx="342900" cy="3905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7E8B6F6-095C-E07F-EFD0-261CE2F11060}"/>
              </a:ext>
            </a:extLst>
          </p:cNvPr>
          <p:cNvSpPr txBox="1"/>
          <p:nvPr/>
        </p:nvSpPr>
        <p:spPr>
          <a:xfrm>
            <a:off x="8305800" y="6410812"/>
            <a:ext cx="2105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Saving locally</a:t>
            </a:r>
            <a:endParaRPr lang="en-IN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FBD92F7-61D3-378E-9212-07F476BAC104}"/>
              </a:ext>
            </a:extLst>
          </p:cNvPr>
          <p:cNvCxnSpPr>
            <a:cxnSpLocks/>
          </p:cNvCxnSpPr>
          <p:nvPr/>
        </p:nvCxnSpPr>
        <p:spPr>
          <a:xfrm flipH="1" flipV="1">
            <a:off x="10258425" y="6115050"/>
            <a:ext cx="600075" cy="3238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951F205-8DB8-8DB7-05CB-E503EDD6E1C1}"/>
              </a:ext>
            </a:extLst>
          </p:cNvPr>
          <p:cNvSpPr txBox="1"/>
          <p:nvPr/>
        </p:nvSpPr>
        <p:spPr>
          <a:xfrm>
            <a:off x="10306050" y="6379607"/>
            <a:ext cx="153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Loading DB</a:t>
            </a:r>
            <a:endParaRPr lang="en-IN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1655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240</TotalTime>
  <Words>147</Words>
  <Application>Microsoft Office PowerPoint</Application>
  <PresentationFormat>Widescreen</PresentationFormat>
  <Paragraphs>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Quotable</vt:lpstr>
      <vt:lpstr> DUNE –HWDB APP</vt:lpstr>
      <vt:lpstr>THE APP</vt:lpstr>
      <vt:lpstr>LOGIN</vt:lpstr>
      <vt:lpstr>INTERFACE OF HWDB</vt:lpstr>
      <vt:lpstr> </vt:lpstr>
      <vt:lpstr>Visual Inspection and Part Id</vt:lpstr>
      <vt:lpstr>Quality Control (QC)</vt:lpstr>
      <vt:lpstr>Measurement</vt:lpstr>
      <vt:lpstr>UPDATING THE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DUNE –HWDB APP</dc:title>
  <dc:creator>Subhiksha Paulraj</dc:creator>
  <cp:lastModifiedBy>Subhiksha Paulraj</cp:lastModifiedBy>
  <cp:revision>115</cp:revision>
  <dcterms:created xsi:type="dcterms:W3CDTF">2023-11-17T12:01:05Z</dcterms:created>
  <dcterms:modified xsi:type="dcterms:W3CDTF">2023-11-18T15:58:00Z</dcterms:modified>
</cp:coreProperties>
</file>