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310" r:id="rId3"/>
    <p:sldId id="311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2896" autoAdjust="0"/>
  </p:normalViewPr>
  <p:slideViewPr>
    <p:cSldViewPr snapToGrid="0" showGuides="1">
      <p:cViewPr>
        <p:scale>
          <a:sx n="79" d="100"/>
          <a:sy n="79" d="100"/>
        </p:scale>
        <p:origin x="2528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AF4ED-EE5A-4758-9024-6DD1B4B3B1F7}" type="datetimeFigureOut">
              <a:rPr lang="it-IT" smtClean="0"/>
              <a:t>06/03/23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E1DF1-DA0F-459F-AAEB-02996ED170C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4893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94468-2B87-4B1B-8A43-9440FF57C1C7}" type="datetimeFigureOut">
              <a:rPr lang="it-IT" smtClean="0"/>
              <a:t>06/03/23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B1CD6-FF77-4E90-85A7-D8FB7912EC6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5388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22362"/>
            <a:ext cx="7772400" cy="3159003"/>
          </a:xfrm>
        </p:spPr>
        <p:txBody>
          <a:bodyPr anchor="b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000" b="1" kern="1200" spc="-51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419600"/>
            <a:ext cx="7772400" cy="8382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None/>
              <a:defRPr lang="en-US" sz="2400" cap="all" spc="200" baseline="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 defTabSz="914309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it-IT" dirty="0" smtClean="0"/>
              <a:t>AUTHOR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32551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99" y="34621"/>
            <a:ext cx="2077002" cy="10388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91" y="5670000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8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06/03/23</a:t>
            </a:fld>
            <a:endParaRPr lang="it-IT" dirty="0"/>
          </a:p>
        </p:txBody>
      </p:sp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73538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78867"/>
          </a:xfrm>
        </p:spPr>
        <p:txBody>
          <a:bodyPr>
            <a:normAutofit/>
          </a:bodyPr>
          <a:lstStyle>
            <a:lvl1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1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06/03/23</a:t>
            </a:fld>
            <a:endParaRPr lang="it-IT" dirty="0"/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‹#›</a:t>
            </a:fld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49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Segnaposto testo 3"/>
          <p:cNvSpPr>
            <a:spLocks noGrp="1"/>
          </p:cNvSpPr>
          <p:nvPr>
            <p:ph type="body" sz="half" idx="13"/>
          </p:nvPr>
        </p:nvSpPr>
        <p:spPr>
          <a:xfrm>
            <a:off x="628650" y="1825625"/>
            <a:ext cx="3411329" cy="3780847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1400"/>
            </a:lvl2pPr>
            <a:lvl3pPr marL="914309" indent="0">
              <a:buNone/>
              <a:defRPr sz="1200"/>
            </a:lvl3pPr>
            <a:lvl4pPr marL="1371464" indent="0">
              <a:buNone/>
              <a:defRPr sz="1000"/>
            </a:lvl4pPr>
            <a:lvl5pPr marL="1828618" indent="0">
              <a:buNone/>
              <a:defRPr sz="1000"/>
            </a:lvl5pPr>
            <a:lvl6pPr marL="2285774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5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9" name="Segnaposto immagine 2"/>
          <p:cNvSpPr>
            <a:spLocks noGrp="1"/>
          </p:cNvSpPr>
          <p:nvPr>
            <p:ph type="pic" idx="1"/>
          </p:nvPr>
        </p:nvSpPr>
        <p:spPr>
          <a:xfrm>
            <a:off x="4270771" y="1825625"/>
            <a:ext cx="4244580" cy="3780847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800"/>
            </a:lvl2pPr>
            <a:lvl3pPr marL="914309" indent="0">
              <a:buNone/>
              <a:defRPr sz="2400"/>
            </a:lvl3pPr>
            <a:lvl4pPr marL="1371464" indent="0">
              <a:buNone/>
              <a:defRPr sz="2000"/>
            </a:lvl4pPr>
            <a:lvl5pPr marL="1828618" indent="0">
              <a:buNone/>
              <a:defRPr sz="2000"/>
            </a:lvl5pPr>
            <a:lvl6pPr marL="2285774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06/03/23</a:t>
            </a:fld>
            <a:endParaRPr lang="it-IT" dirty="0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‹#›</a:t>
            </a:fld>
            <a:endParaRPr lang="it-IT" dirty="0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10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66750" y="1651258"/>
            <a:ext cx="7867650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4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2BD73724-7B23-FE4A-B979-EF5C240A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1016172" cy="365125"/>
          </a:xfrm>
          <a:prstGeom prst="rect">
            <a:avLst/>
          </a:prstGeom>
        </p:spPr>
        <p:txBody>
          <a:bodyPr/>
          <a:lstStyle/>
          <a:p>
            <a:fld id="{8E9EAA0F-B83F-41BC-92D9-AC3D649C3CBC}" type="datetime1">
              <a:rPr lang="it-IT" smtClean="0"/>
              <a:t>06/03/23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BD5510DA-8359-0C44-8B24-01B1521D6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 algn="ctr">
              <a:defRPr baseline="0">
                <a:solidFill>
                  <a:srgbClr val="002E6C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A14060E7-C33E-F24C-9F55-BBE16252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40203" y="6356350"/>
            <a:ext cx="7643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E6C"/>
                </a:solidFill>
              </a:defRPr>
            </a:lvl1pPr>
          </a:lstStyle>
          <a:p>
            <a:r>
              <a:rPr lang="it-IT" dirty="0" smtClean="0"/>
              <a:t>Pag. </a:t>
            </a:r>
            <a:fld id="{D2B91252-54D1-FE45-A607-C2B73D764620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C873ACBD-0AA8-5843-8D3E-1EEA098F82E0}"/>
              </a:ext>
            </a:extLst>
          </p:cNvPr>
          <p:cNvSpPr/>
          <p:nvPr userDrawn="1"/>
        </p:nvSpPr>
        <p:spPr>
          <a:xfrm>
            <a:off x="0" y="0"/>
            <a:ext cx="41966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8" name="Immagine 7" descr="Immagine che contiene disegnando, tavolo&#10;&#10;Descrizione generata automaticamente">
            <a:extLst>
              <a:ext uri="{FF2B5EF4-FFF2-40B4-BE49-F238E27FC236}">
                <a16:creationId xmlns:a16="http://schemas.microsoft.com/office/drawing/2014/main" xmlns="" id="{C6D31A4D-F816-124A-BCBA-873C862172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40873" y="0"/>
            <a:ext cx="11031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90329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05B72-CDB5-471B-90E1-8628FBCC4A23}" type="datetime1">
              <a:rPr lang="it-IT" smtClean="0"/>
              <a:t>06/03/23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" y="6400800"/>
            <a:ext cx="9143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7" y="6334316"/>
            <a:ext cx="9144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3019425" y="5694362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06/03/23</a:t>
            </a:fld>
            <a:endParaRPr lang="it-IT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9144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170488" y="5125748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229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4" r:id="rId4"/>
    <p:sldLayoutId id="2147483667" r:id="rId5"/>
    <p:sldLayoutId id="2147483668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66772" y="1339478"/>
            <a:ext cx="7772400" cy="715769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The HITRI</a:t>
            </a:r>
            <a:r>
              <a:rPr lang="it-IT" i="1" dirty="0"/>
              <a:t>plus</a:t>
            </a:r>
            <a:r>
              <a:rPr lang="it-IT" dirty="0"/>
              <a:t> </a:t>
            </a:r>
            <a:r>
              <a:rPr lang="it-IT" dirty="0" err="1" smtClean="0"/>
              <a:t>project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en-GB" altLang="it-IT" sz="3100" dirty="0"/>
              <a:t>H</a:t>
            </a:r>
            <a:r>
              <a:rPr lang="en-GB" altLang="it-IT" sz="3100" dirty="0">
                <a:solidFill>
                  <a:srgbClr val="00B0F0"/>
                </a:solidFill>
              </a:rPr>
              <a:t>eavy</a:t>
            </a:r>
            <a:r>
              <a:rPr lang="en-GB" altLang="it-IT" sz="3100" dirty="0">
                <a:solidFill>
                  <a:srgbClr val="004197"/>
                </a:solidFill>
              </a:rPr>
              <a:t> </a:t>
            </a:r>
            <a:r>
              <a:rPr lang="en-GB" altLang="it-IT" sz="3100" dirty="0"/>
              <a:t>I</a:t>
            </a:r>
            <a:r>
              <a:rPr lang="en-GB" altLang="it-IT" sz="3100" dirty="0">
                <a:solidFill>
                  <a:srgbClr val="00B0F0"/>
                </a:solidFill>
              </a:rPr>
              <a:t>on</a:t>
            </a:r>
            <a:r>
              <a:rPr lang="en-GB" altLang="it-IT" sz="3100" dirty="0">
                <a:solidFill>
                  <a:srgbClr val="004197"/>
                </a:solidFill>
              </a:rPr>
              <a:t> </a:t>
            </a:r>
            <a:r>
              <a:rPr lang="en-GB" altLang="it-IT" sz="3100" dirty="0"/>
              <a:t>T</a:t>
            </a:r>
            <a:r>
              <a:rPr lang="en-GB" altLang="it-IT" sz="3100" dirty="0">
                <a:solidFill>
                  <a:srgbClr val="00B0F0"/>
                </a:solidFill>
              </a:rPr>
              <a:t>herapy</a:t>
            </a:r>
            <a:r>
              <a:rPr lang="en-GB" altLang="it-IT" sz="3100" dirty="0">
                <a:solidFill>
                  <a:srgbClr val="004197"/>
                </a:solidFill>
              </a:rPr>
              <a:t> </a:t>
            </a:r>
            <a:r>
              <a:rPr lang="en-GB" altLang="it-IT" sz="3100" dirty="0"/>
              <a:t>R</a:t>
            </a:r>
            <a:r>
              <a:rPr lang="en-GB" altLang="it-IT" sz="3100" dirty="0">
                <a:solidFill>
                  <a:srgbClr val="00B0F0"/>
                </a:solidFill>
              </a:rPr>
              <a:t>esearch</a:t>
            </a:r>
            <a:r>
              <a:rPr lang="en-GB" altLang="it-IT" sz="3100" dirty="0">
                <a:solidFill>
                  <a:srgbClr val="004197"/>
                </a:solidFill>
              </a:rPr>
              <a:t> </a:t>
            </a:r>
            <a:r>
              <a:rPr lang="en-GB" altLang="it-IT" sz="3100" dirty="0"/>
              <a:t>I</a:t>
            </a:r>
            <a:r>
              <a:rPr lang="en-GB" altLang="it-IT" sz="3100" dirty="0">
                <a:solidFill>
                  <a:srgbClr val="00B0F0"/>
                </a:solidFill>
              </a:rPr>
              <a:t>ntegration</a:t>
            </a:r>
            <a:r>
              <a:rPr lang="en-GB" altLang="it-IT" sz="3100" dirty="0">
                <a:solidFill>
                  <a:srgbClr val="004197"/>
                </a:solidFill>
              </a:rPr>
              <a:t> </a:t>
            </a:r>
            <a:r>
              <a:rPr lang="en-GB" altLang="it-IT" sz="3100" i="1" dirty="0" smtClean="0"/>
              <a:t>plus</a:t>
            </a:r>
            <a:endParaRPr lang="it-IT" sz="3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64" y="2585094"/>
            <a:ext cx="5473234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3752">
            <a:off x="5255494" y="4494363"/>
            <a:ext cx="36766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9535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EAA0F-B83F-41BC-92D9-AC3D649C3CBC}" type="datetime1">
              <a:rPr lang="it-IT" smtClean="0"/>
              <a:t>06/03/23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Pag. </a:t>
            </a:r>
            <a:fld id="{D2B91252-54D1-FE45-A607-C2B73D764620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41" y="1414916"/>
            <a:ext cx="8475678" cy="411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98" y="683545"/>
            <a:ext cx="215265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361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EAA0F-B83F-41BC-92D9-AC3D649C3CBC}" type="datetime1">
              <a:rPr lang="it-IT" smtClean="0"/>
              <a:t>06/03/23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smtClean="0"/>
              <a:t>Pag. </a:t>
            </a:r>
            <a:fld id="{D2B91252-54D1-FE45-A607-C2B73D764620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81" y="121085"/>
            <a:ext cx="3732666" cy="663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1034">
            <a:off x="3206116" y="3169470"/>
            <a:ext cx="56578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1607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2791</TotalTime>
  <Words>11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Retrospettivo</vt:lpstr>
      <vt:lpstr>The HITRIplus project Heavy Ion Therapy Research Integration plus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Microsoft Office User</cp:lastModifiedBy>
  <cp:revision>73</cp:revision>
  <dcterms:created xsi:type="dcterms:W3CDTF">2021-04-09T14:02:49Z</dcterms:created>
  <dcterms:modified xsi:type="dcterms:W3CDTF">2023-03-06T11:40:20Z</dcterms:modified>
</cp:coreProperties>
</file>