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4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2"/>
    <p:sldId id="273" r:id="rId3"/>
    <p:sldId id="274" r:id="rId4"/>
    <p:sldId id="270" r:id="rId5"/>
    <p:sldId id="272" r:id="rId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6F"/>
    <a:srgbClr val="00699C"/>
    <a:srgbClr val="00FF00"/>
    <a:srgbClr val="006C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Objects="1" showGuides="1">
      <p:cViewPr varScale="1">
        <p:scale>
          <a:sx n="141" d="100"/>
          <a:sy n="141" d="100"/>
        </p:scale>
        <p:origin x="138" y="53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0B7A2EE-01D2-436F-8794-642C0881ACC7}" type="datetime1">
              <a:rPr lang="fr-FR" smtClean="0"/>
              <a:t>10/11/2023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6245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748504" y="4876006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>
              <a:defRPr lang="pt-BR" sz="1100" smtClean="0">
                <a:solidFill>
                  <a:schemeClr val="accent1"/>
                </a:solidFill>
              </a:defRPr>
            </a:lvl1pPr>
          </a:lstStyle>
          <a:p>
            <a:pPr algn="r"/>
            <a:r>
              <a:rPr lang="pt-BR" dirty="0"/>
              <a:t>J. Oliveira, S. Chemli, EDMS 2977857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464" y="4876006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993297" y="1971174"/>
            <a:ext cx="7520880" cy="1608688"/>
          </a:xfrm>
        </p:spPr>
        <p:txBody>
          <a:bodyPr anchor="ctr"/>
          <a:lstStyle/>
          <a:p>
            <a:r>
              <a:rPr lang="en-US" dirty="0"/>
              <a:t>Layout version 1.7 - Approval Closure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993297" y="3600450"/>
            <a:ext cx="6480000" cy="742950"/>
          </a:xfrm>
        </p:spPr>
        <p:txBody>
          <a:bodyPr>
            <a:normAutofit/>
          </a:bodyPr>
          <a:lstStyle/>
          <a:p>
            <a:r>
              <a:rPr lang="fr-FR" b="1" noProof="0" dirty="0"/>
              <a:t>J. Oliveira, S. Chemli</a:t>
            </a:r>
          </a:p>
          <a:p>
            <a:r>
              <a:rPr lang="fr-FR" noProof="0" dirty="0"/>
              <a:t>EN-ACE</a:t>
            </a:r>
            <a:endParaRPr lang="en-GB" noProof="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993296" y="4424362"/>
            <a:ext cx="7035087" cy="261938"/>
          </a:xfrm>
        </p:spPr>
        <p:txBody>
          <a:bodyPr>
            <a:normAutofit/>
          </a:bodyPr>
          <a:lstStyle/>
          <a:p>
            <a:pPr>
              <a:tabLst>
                <a:tab pos="6096000" algn="l"/>
              </a:tabLst>
            </a:pPr>
            <a:r>
              <a:rPr lang="en-GB" b="0" i="0" dirty="0">
                <a:solidFill>
                  <a:schemeClr val="bg2"/>
                </a:solidFill>
              </a:rPr>
              <a:t>HL-LHC Integration Meeting #241	10/11/2023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F4BB7-DB06-960A-00F9-8759DE10D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Layout version LS3 1.7 Changes to the mechanical layout	</a:t>
            </a:r>
            <a:br>
              <a:rPr lang="en-GB" sz="2000" dirty="0"/>
            </a:br>
            <a:r>
              <a:rPr lang="en-GB" sz="2000" dirty="0"/>
              <a:t>Release Notes | EDMS 2953058 v.0.1 | LHC-LJ-ER-0002 v.0.1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4A3B64-4EAE-2F84-1BF8-6A82DD70E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5F02E2-652C-48B7-16BF-FE5B502198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2967"/>
          <a:stretch/>
        </p:blipFill>
        <p:spPr>
          <a:xfrm>
            <a:off x="467544" y="909172"/>
            <a:ext cx="3744416" cy="18885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992364-0DDC-8C64-8F64-F93978773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889725"/>
            <a:ext cx="3766701" cy="21249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279EEBE-CFDC-90DC-217E-D1B61D06E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3072292"/>
            <a:ext cx="8064896" cy="1587690"/>
          </a:xfrm>
          <a:prstGeom prst="rect">
            <a:avLst/>
          </a:prstGeom>
        </p:spPr>
      </p:pic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26B94D66-D287-17BE-292D-3A43CF8E7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pt-BR" noProof="0" dirty="0"/>
              <a:t>J. Oliveira, S. Chemli, EDMS 2977857</a:t>
            </a:r>
            <a:endParaRPr lang="en-GB" noProof="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1F446B7-C6B4-DFC4-4B2D-CD192AB858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175"/>
          <a:stretch/>
        </p:blipFill>
        <p:spPr>
          <a:xfrm>
            <a:off x="1296364" y="1952191"/>
            <a:ext cx="6335248" cy="170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43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>
            <a:extLst>
              <a:ext uri="{FF2B5EF4-FFF2-40B4-BE49-F238E27FC236}">
                <a16:creationId xmlns:a16="http://schemas.microsoft.com/office/drawing/2014/main" id="{57D8C711-B761-7469-65AC-FCEB260BB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Drawings</a:t>
            </a:r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A2CE4B-FEE4-C548-EA46-D4717E662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0237"/>
            <a:ext cx="4040188" cy="479425"/>
          </a:xfrm>
        </p:spPr>
        <p:txBody>
          <a:bodyPr/>
          <a:lstStyle/>
          <a:p>
            <a:r>
              <a:rPr lang="en-US" dirty="0"/>
              <a:t>LHCLSXH_0009/10 P5</a:t>
            </a:r>
            <a:endParaRPr lang="en-GB" dirty="0"/>
          </a:p>
          <a:p>
            <a:endParaRPr lang="en-GB" dirty="0"/>
          </a:p>
        </p:txBody>
      </p: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F086CA66-3234-EF01-756E-CF259CD485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093865"/>
            <a:ext cx="4040188" cy="1862232"/>
          </a:xfr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E174D05-06EF-7FBD-C29A-3C97329107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5" y="1300237"/>
            <a:ext cx="4041775" cy="479425"/>
          </a:xfrm>
        </p:spPr>
        <p:txBody>
          <a:bodyPr/>
          <a:lstStyle/>
          <a:p>
            <a:r>
              <a:rPr lang="en-US" dirty="0"/>
              <a:t>LHCLSXH_0001/2 P1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4A3B64-4EAE-2F84-1BF8-6A82DD70E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8464" y="4876006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7DB2CDA-2DFF-6F1F-5EE4-A97230343CF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2517775" y="4767263"/>
            <a:ext cx="6014225" cy="269875"/>
          </a:xfrm>
          <a:prstGeom prst="rect">
            <a:avLst/>
          </a:prstGeom>
        </p:spPr>
        <p:txBody>
          <a:bodyPr vert="horz" lIns="0" tIns="0" rIns="0" bIns="0" rtlCol="0" anchor="b"/>
          <a:lstStyle/>
          <a:p>
            <a:pPr algn="r"/>
            <a:r>
              <a:rPr lang="pt-BR" sz="1100" dirty="0">
                <a:solidFill>
                  <a:schemeClr val="accent1"/>
                </a:solidFill>
              </a:rPr>
              <a:t>J. Oliveira, S. Chemli, EDMS 2977857</a:t>
            </a:r>
            <a:endParaRPr lang="en-GB" sz="1100" dirty="0">
              <a:solidFill>
                <a:schemeClr val="accent1"/>
              </a:solidFill>
            </a:endParaRPr>
          </a:p>
        </p:txBody>
      </p:sp>
      <p:pic>
        <p:nvPicPr>
          <p:cNvPr id="32" name="Content Placeholder 31">
            <a:extLst>
              <a:ext uri="{FF2B5EF4-FFF2-40B4-BE49-F238E27FC236}">
                <a16:creationId xmlns:a16="http://schemas.microsoft.com/office/drawing/2014/main" id="{8A9B2A75-00D5-4D7D-F021-16861D1D201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097495"/>
            <a:ext cx="4041775" cy="185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059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8FD99C7-FCCB-894F-A075-C89F4DEF386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And a very special thanks to all the colleagues that contributed to this presentation.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3241" y="2031750"/>
            <a:ext cx="6440400" cy="12258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time.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2FDD189D-4D06-2775-0729-E5C463E93A7C}"/>
              </a:ext>
            </a:extLst>
          </p:cNvPr>
          <p:cNvSpPr txBox="1">
            <a:spLocks/>
          </p:cNvSpPr>
          <p:nvPr/>
        </p:nvSpPr>
        <p:spPr>
          <a:xfrm>
            <a:off x="611560" y="2571750"/>
            <a:ext cx="7920880" cy="1225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342900" indent="-342900" algn="ctr">
              <a:spcBef>
                <a:spcPct val="20000"/>
              </a:spcBef>
              <a:buClr>
                <a:schemeClr val="accent6"/>
              </a:buClr>
              <a:buFontTx/>
              <a:buNone/>
              <a:defRPr sz="1200" baseline="0">
                <a:solidFill>
                  <a:schemeClr val="accent1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Tx/>
              <a:buNone/>
              <a:defRPr sz="1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Tx/>
              <a:buNone/>
              <a:defRPr sz="14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Tx/>
              <a:buNone/>
              <a:defRPr sz="1400"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Tx/>
              <a:buNone/>
              <a:defRPr sz="14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1050" dirty="0"/>
          </a:p>
          <a:p>
            <a:r>
              <a:rPr lang="en-GB" sz="700" dirty="0"/>
              <a:t>“If I have seen further, it is by standing on the shoulders of Giants.” </a:t>
            </a:r>
          </a:p>
          <a:p>
            <a:r>
              <a:rPr lang="en-GB" sz="700" dirty="0"/>
              <a:t>From a letter to Robert Hooke in 1675, Sir Isaac Newton PRS</a:t>
            </a:r>
            <a:r>
              <a:rPr lang="en-GB" sz="1050" dirty="0"/>
              <a:t>.</a:t>
            </a:r>
            <a:br>
              <a:rPr lang="en-US" sz="1050" dirty="0"/>
            </a:br>
            <a:endParaRPr lang="en-US" sz="1050" dirty="0"/>
          </a:p>
          <a:p>
            <a:br>
              <a:rPr lang="en-US" sz="1050" dirty="0"/>
            </a:b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05275095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D0FC7-F9BC-56BB-5205-ACD74D042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 Slides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3BBB23-7C6E-182B-7BB1-5C380BAC4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48603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2logo-v2-1.pptx" id="{22C23822-B4F0-4156-A489-8FA00352A751}" vid="{496440F4-0138-4A79-B045-F59A65EE301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HiLumi-Pres-Template-16-9-2logo-v2-1</Template>
  <TotalTime>3145</TotalTime>
  <Words>136</Words>
  <Application>Microsoft Office PowerPoint</Application>
  <PresentationFormat>On-screen Show (16:9)</PresentationFormat>
  <Paragraphs>22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Layout version 1.7 - Approval Closure</vt:lpstr>
      <vt:lpstr>Layout version LS3 1.7 Changes to the mechanical layout  Release Notes | EDMS 2953058 v.0.1 | LHC-LJ-ER-0002 v.0.1 </vt:lpstr>
      <vt:lpstr>Layout Drawings</vt:lpstr>
      <vt:lpstr>Thank you for your time.</vt:lpstr>
      <vt:lpstr>Extra Slides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Drawings P4 &amp; P7 Space reservations for P4</dc:title>
  <dc:creator>Joao Oliveira</dc:creator>
  <cp:lastModifiedBy>Joao Oliveira</cp:lastModifiedBy>
  <cp:revision>57</cp:revision>
  <dcterms:created xsi:type="dcterms:W3CDTF">2023-03-27T14:46:03Z</dcterms:created>
  <dcterms:modified xsi:type="dcterms:W3CDTF">2023-11-10T09:52:23Z</dcterms:modified>
</cp:coreProperties>
</file>