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291" r:id="rId3"/>
    <p:sldId id="279" r:id="rId4"/>
    <p:sldId id="290" r:id="rId5"/>
    <p:sldId id="258" r:id="rId6"/>
    <p:sldId id="282" r:id="rId7"/>
    <p:sldId id="284" r:id="rId8"/>
    <p:sldId id="285" r:id="rId9"/>
    <p:sldId id="286" r:id="rId10"/>
    <p:sldId id="256" r:id="rId11"/>
    <p:sldId id="293" r:id="rId12"/>
    <p:sldId id="294" r:id="rId13"/>
    <p:sldId id="295" r:id="rId14"/>
    <p:sldId id="287" r:id="rId15"/>
    <p:sldId id="288" r:id="rId16"/>
    <p:sldId id="259" r:id="rId17"/>
    <p:sldId id="260" r:id="rId18"/>
    <p:sldId id="261" r:id="rId19"/>
    <p:sldId id="262" r:id="rId20"/>
    <p:sldId id="263" r:id="rId21"/>
    <p:sldId id="264" r:id="rId22"/>
    <p:sldId id="265" r:id="rId23"/>
    <p:sldId id="266" r:id="rId24"/>
    <p:sldId id="267" r:id="rId25"/>
    <p:sldId id="268" r:id="rId26"/>
    <p:sldId id="269" r:id="rId27"/>
    <p:sldId id="272" r:id="rId28"/>
    <p:sldId id="296" r:id="rId29"/>
    <p:sldId id="283" r:id="rId30"/>
    <p:sldId id="257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bellodi\Downloads\TIMBER_data%20(20).csv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oleObject" Target="file:///D:\Linac4vs3-refe\2.RFQ\field%20map%20of%20the%20RFQ\Mask_vs_RFQ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gbellodi\Downloads\TIMBER_data%20(20).csv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4andhalfmeter\rfq14_geometry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4andhalfmeter\rhooverro07\rfq15geometry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lessthan4andahalf\rfq16a_geometry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lessthan4andahalf\rfq16a_geometry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352RFQreprise2021\highfield\rfq18a_geometry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highfield\rfq18a_geometry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file:///D:\Linac4vs3-refe\2.RFQ\field%20map%20of%20the%20RFQ\Mask_vs_RFQ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'TIMBER_data (20)'!$B$1:$B$3</c:f>
              <c:strCache>
                <c:ptCount val="3"/>
                <c:pt idx="0">
                  <c:v>VARIABLE: L4L.BCT.1137:CURRENT</c:v>
                </c:pt>
                <c:pt idx="2">
                  <c:v>Value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'TIMBER_data (20)'!$A$4:$A$1570</c:f>
              <c:numCache>
                <c:formatCode>mm:ss.0</c:formatCode>
                <c:ptCount val="1567"/>
                <c:pt idx="0">
                  <c:v>45229.417326388888</c:v>
                </c:pt>
                <c:pt idx="1">
                  <c:v>45229.418020833335</c:v>
                </c:pt>
                <c:pt idx="2">
                  <c:v>45229.418715277781</c:v>
                </c:pt>
                <c:pt idx="3">
                  <c:v>45229.419409722221</c:v>
                </c:pt>
                <c:pt idx="4">
                  <c:v>45229.420104166667</c:v>
                </c:pt>
                <c:pt idx="5">
                  <c:v>45229.420798611114</c:v>
                </c:pt>
                <c:pt idx="6">
                  <c:v>45229.421493055554</c:v>
                </c:pt>
                <c:pt idx="7">
                  <c:v>45229.4221875</c:v>
                </c:pt>
                <c:pt idx="8">
                  <c:v>45229.422881944447</c:v>
                </c:pt>
                <c:pt idx="9">
                  <c:v>45229.423576388886</c:v>
                </c:pt>
                <c:pt idx="10">
                  <c:v>45229.424270833333</c:v>
                </c:pt>
                <c:pt idx="11">
                  <c:v>45229.42496527778</c:v>
                </c:pt>
                <c:pt idx="12">
                  <c:v>45229.425659722219</c:v>
                </c:pt>
                <c:pt idx="13">
                  <c:v>45229.426354166666</c:v>
                </c:pt>
                <c:pt idx="14">
                  <c:v>45229.427048611113</c:v>
                </c:pt>
                <c:pt idx="15">
                  <c:v>45229.427743055552</c:v>
                </c:pt>
                <c:pt idx="16">
                  <c:v>45229.428437499999</c:v>
                </c:pt>
                <c:pt idx="17">
                  <c:v>45229.429131944446</c:v>
                </c:pt>
                <c:pt idx="18">
                  <c:v>45229.429826388892</c:v>
                </c:pt>
                <c:pt idx="19">
                  <c:v>45229.430520833332</c:v>
                </c:pt>
                <c:pt idx="20">
                  <c:v>45229.431215277778</c:v>
                </c:pt>
                <c:pt idx="21">
                  <c:v>45229.431909722225</c:v>
                </c:pt>
                <c:pt idx="22">
                  <c:v>45229.432604166665</c:v>
                </c:pt>
                <c:pt idx="23">
                  <c:v>45229.433298611111</c:v>
                </c:pt>
                <c:pt idx="24">
                  <c:v>45229.433993055558</c:v>
                </c:pt>
                <c:pt idx="25">
                  <c:v>45229.434687499997</c:v>
                </c:pt>
                <c:pt idx="26">
                  <c:v>45229.435381944444</c:v>
                </c:pt>
                <c:pt idx="27">
                  <c:v>45229.436076388891</c:v>
                </c:pt>
                <c:pt idx="28">
                  <c:v>45229.43677083333</c:v>
                </c:pt>
                <c:pt idx="29">
                  <c:v>45229.437465277777</c:v>
                </c:pt>
                <c:pt idx="30">
                  <c:v>45229.438159722224</c:v>
                </c:pt>
                <c:pt idx="31">
                  <c:v>45229.438854166663</c:v>
                </c:pt>
                <c:pt idx="32">
                  <c:v>45229.43954861111</c:v>
                </c:pt>
                <c:pt idx="33">
                  <c:v>45229.440243055556</c:v>
                </c:pt>
                <c:pt idx="34">
                  <c:v>45229.440937500003</c:v>
                </c:pt>
                <c:pt idx="35">
                  <c:v>45229.441631944443</c:v>
                </c:pt>
                <c:pt idx="36">
                  <c:v>45229.442326388889</c:v>
                </c:pt>
                <c:pt idx="37">
                  <c:v>45229.443020833336</c:v>
                </c:pt>
                <c:pt idx="38">
                  <c:v>45229.443715277775</c:v>
                </c:pt>
                <c:pt idx="39">
                  <c:v>45229.444409722222</c:v>
                </c:pt>
                <c:pt idx="40">
                  <c:v>45229.445104166669</c:v>
                </c:pt>
                <c:pt idx="41">
                  <c:v>45229.445798611108</c:v>
                </c:pt>
                <c:pt idx="42">
                  <c:v>45229.446493055555</c:v>
                </c:pt>
                <c:pt idx="43">
                  <c:v>45229.447187500002</c:v>
                </c:pt>
                <c:pt idx="44">
                  <c:v>45229.447881944441</c:v>
                </c:pt>
                <c:pt idx="45">
                  <c:v>45229.448576388888</c:v>
                </c:pt>
                <c:pt idx="46">
                  <c:v>45229.449270833335</c:v>
                </c:pt>
                <c:pt idx="47">
                  <c:v>45229.449965277781</c:v>
                </c:pt>
                <c:pt idx="48">
                  <c:v>45229.450659722221</c:v>
                </c:pt>
                <c:pt idx="49">
                  <c:v>45229.451354166667</c:v>
                </c:pt>
                <c:pt idx="50">
                  <c:v>45229.452048611114</c:v>
                </c:pt>
                <c:pt idx="51">
                  <c:v>45229.452743055554</c:v>
                </c:pt>
                <c:pt idx="52">
                  <c:v>45229.4534375</c:v>
                </c:pt>
                <c:pt idx="53">
                  <c:v>45229.454131944447</c:v>
                </c:pt>
                <c:pt idx="54">
                  <c:v>45229.454826388886</c:v>
                </c:pt>
                <c:pt idx="55">
                  <c:v>45229.455520833333</c:v>
                </c:pt>
                <c:pt idx="56">
                  <c:v>45229.45621527778</c:v>
                </c:pt>
                <c:pt idx="57">
                  <c:v>45229.456909722219</c:v>
                </c:pt>
                <c:pt idx="58">
                  <c:v>45229.457604166666</c:v>
                </c:pt>
                <c:pt idx="59">
                  <c:v>45229.458298611113</c:v>
                </c:pt>
                <c:pt idx="60">
                  <c:v>45229.458993055552</c:v>
                </c:pt>
                <c:pt idx="61">
                  <c:v>45229.459687499999</c:v>
                </c:pt>
                <c:pt idx="62">
                  <c:v>45229.460381944446</c:v>
                </c:pt>
                <c:pt idx="63">
                  <c:v>45229.461076388892</c:v>
                </c:pt>
                <c:pt idx="64">
                  <c:v>45229.461770833332</c:v>
                </c:pt>
                <c:pt idx="65">
                  <c:v>45229.462465277778</c:v>
                </c:pt>
                <c:pt idx="66">
                  <c:v>45229.463159722225</c:v>
                </c:pt>
                <c:pt idx="67">
                  <c:v>45229.463854166665</c:v>
                </c:pt>
                <c:pt idx="68">
                  <c:v>45229.464548611111</c:v>
                </c:pt>
                <c:pt idx="69">
                  <c:v>45229.465243055558</c:v>
                </c:pt>
                <c:pt idx="70">
                  <c:v>45229.465937499997</c:v>
                </c:pt>
                <c:pt idx="71">
                  <c:v>45229.466631944444</c:v>
                </c:pt>
                <c:pt idx="72">
                  <c:v>45229.467326388891</c:v>
                </c:pt>
                <c:pt idx="73">
                  <c:v>45229.46802083333</c:v>
                </c:pt>
                <c:pt idx="74">
                  <c:v>45229.468715277777</c:v>
                </c:pt>
                <c:pt idx="75">
                  <c:v>45229.469409722224</c:v>
                </c:pt>
                <c:pt idx="76">
                  <c:v>45229.470104166663</c:v>
                </c:pt>
                <c:pt idx="77">
                  <c:v>45229.47079861111</c:v>
                </c:pt>
                <c:pt idx="78">
                  <c:v>45229.471493055556</c:v>
                </c:pt>
                <c:pt idx="79">
                  <c:v>45229.472187500003</c:v>
                </c:pt>
                <c:pt idx="80">
                  <c:v>45229.472881944443</c:v>
                </c:pt>
                <c:pt idx="81">
                  <c:v>45229.473576388889</c:v>
                </c:pt>
                <c:pt idx="82">
                  <c:v>45229.474270833336</c:v>
                </c:pt>
                <c:pt idx="83">
                  <c:v>45229.474965277775</c:v>
                </c:pt>
                <c:pt idx="84">
                  <c:v>45229.475659722222</c:v>
                </c:pt>
                <c:pt idx="85">
                  <c:v>45229.476354166669</c:v>
                </c:pt>
                <c:pt idx="86">
                  <c:v>45229.477048611108</c:v>
                </c:pt>
                <c:pt idx="87">
                  <c:v>45229.477743055555</c:v>
                </c:pt>
                <c:pt idx="88">
                  <c:v>45229.478437500002</c:v>
                </c:pt>
                <c:pt idx="89">
                  <c:v>45229.479131944441</c:v>
                </c:pt>
                <c:pt idx="90">
                  <c:v>45229.479826388888</c:v>
                </c:pt>
                <c:pt idx="91">
                  <c:v>45229.480520833335</c:v>
                </c:pt>
                <c:pt idx="92">
                  <c:v>45229.481215277781</c:v>
                </c:pt>
                <c:pt idx="93">
                  <c:v>45229.481909722221</c:v>
                </c:pt>
                <c:pt idx="94">
                  <c:v>45229.482604166667</c:v>
                </c:pt>
                <c:pt idx="95">
                  <c:v>45229.483298611114</c:v>
                </c:pt>
                <c:pt idx="96">
                  <c:v>45229.483993055554</c:v>
                </c:pt>
                <c:pt idx="97">
                  <c:v>45229.4846875</c:v>
                </c:pt>
                <c:pt idx="98">
                  <c:v>45229.485381944447</c:v>
                </c:pt>
                <c:pt idx="99">
                  <c:v>45229.486076388886</c:v>
                </c:pt>
                <c:pt idx="100">
                  <c:v>45229.486770833333</c:v>
                </c:pt>
                <c:pt idx="101">
                  <c:v>45229.48746527778</c:v>
                </c:pt>
                <c:pt idx="102">
                  <c:v>45229.488159722219</c:v>
                </c:pt>
                <c:pt idx="103">
                  <c:v>45229.488854166666</c:v>
                </c:pt>
                <c:pt idx="104">
                  <c:v>45229.489548611113</c:v>
                </c:pt>
                <c:pt idx="105">
                  <c:v>45229.490243055552</c:v>
                </c:pt>
                <c:pt idx="106">
                  <c:v>45229.490937499999</c:v>
                </c:pt>
                <c:pt idx="107">
                  <c:v>45229.491631944446</c:v>
                </c:pt>
                <c:pt idx="108">
                  <c:v>45229.492326388892</c:v>
                </c:pt>
                <c:pt idx="109">
                  <c:v>45229.493020833332</c:v>
                </c:pt>
                <c:pt idx="110">
                  <c:v>45229.493715277778</c:v>
                </c:pt>
                <c:pt idx="111">
                  <c:v>45229.494409722225</c:v>
                </c:pt>
                <c:pt idx="112">
                  <c:v>45229.495104166665</c:v>
                </c:pt>
                <c:pt idx="113">
                  <c:v>45229.495798611111</c:v>
                </c:pt>
                <c:pt idx="114">
                  <c:v>45229.496493055558</c:v>
                </c:pt>
                <c:pt idx="115">
                  <c:v>45229.497187499997</c:v>
                </c:pt>
                <c:pt idx="116">
                  <c:v>45229.497881944444</c:v>
                </c:pt>
                <c:pt idx="117">
                  <c:v>45229.498576388891</c:v>
                </c:pt>
                <c:pt idx="118">
                  <c:v>45229.49927083333</c:v>
                </c:pt>
                <c:pt idx="119">
                  <c:v>45229.499965277777</c:v>
                </c:pt>
                <c:pt idx="120">
                  <c:v>45229.500659722224</c:v>
                </c:pt>
                <c:pt idx="121">
                  <c:v>45229.501354166663</c:v>
                </c:pt>
                <c:pt idx="122">
                  <c:v>45229.50204861111</c:v>
                </c:pt>
                <c:pt idx="123">
                  <c:v>45229.502743055556</c:v>
                </c:pt>
                <c:pt idx="124">
                  <c:v>45229.503437500003</c:v>
                </c:pt>
                <c:pt idx="125">
                  <c:v>45229.504131944443</c:v>
                </c:pt>
                <c:pt idx="126">
                  <c:v>45229.504826388889</c:v>
                </c:pt>
                <c:pt idx="127">
                  <c:v>45229.505520833336</c:v>
                </c:pt>
                <c:pt idx="128">
                  <c:v>45229.506215277775</c:v>
                </c:pt>
                <c:pt idx="129">
                  <c:v>45229.506909722222</c:v>
                </c:pt>
                <c:pt idx="130">
                  <c:v>45229.507604166669</c:v>
                </c:pt>
                <c:pt idx="131">
                  <c:v>45229.508298611108</c:v>
                </c:pt>
                <c:pt idx="132">
                  <c:v>45229.508993055555</c:v>
                </c:pt>
                <c:pt idx="133">
                  <c:v>45229.509687500002</c:v>
                </c:pt>
                <c:pt idx="134">
                  <c:v>45229.510381944441</c:v>
                </c:pt>
                <c:pt idx="135">
                  <c:v>45229.511076388888</c:v>
                </c:pt>
                <c:pt idx="136">
                  <c:v>45229.511770833335</c:v>
                </c:pt>
                <c:pt idx="137">
                  <c:v>45229.512465277781</c:v>
                </c:pt>
                <c:pt idx="138">
                  <c:v>45229.513159722221</c:v>
                </c:pt>
                <c:pt idx="139">
                  <c:v>45229.513854166667</c:v>
                </c:pt>
                <c:pt idx="140">
                  <c:v>45229.514548611114</c:v>
                </c:pt>
                <c:pt idx="141">
                  <c:v>45229.515243055554</c:v>
                </c:pt>
                <c:pt idx="142">
                  <c:v>45229.5159375</c:v>
                </c:pt>
                <c:pt idx="143">
                  <c:v>45229.516631944447</c:v>
                </c:pt>
                <c:pt idx="144">
                  <c:v>45229.517326388886</c:v>
                </c:pt>
                <c:pt idx="145">
                  <c:v>45229.518020833333</c:v>
                </c:pt>
                <c:pt idx="146">
                  <c:v>45229.51871527778</c:v>
                </c:pt>
                <c:pt idx="147">
                  <c:v>45229.519409722219</c:v>
                </c:pt>
                <c:pt idx="148">
                  <c:v>45229.520104166666</c:v>
                </c:pt>
                <c:pt idx="149">
                  <c:v>45229.520798611113</c:v>
                </c:pt>
                <c:pt idx="150">
                  <c:v>45229.521493055552</c:v>
                </c:pt>
                <c:pt idx="151">
                  <c:v>45229.522187499999</c:v>
                </c:pt>
                <c:pt idx="152">
                  <c:v>45229.522881944446</c:v>
                </c:pt>
                <c:pt idx="153">
                  <c:v>45229.523576388892</c:v>
                </c:pt>
                <c:pt idx="154">
                  <c:v>45229.524270833332</c:v>
                </c:pt>
                <c:pt idx="155">
                  <c:v>45229.524965277778</c:v>
                </c:pt>
                <c:pt idx="156">
                  <c:v>45229.525659722225</c:v>
                </c:pt>
                <c:pt idx="157">
                  <c:v>45229.526354166665</c:v>
                </c:pt>
                <c:pt idx="158">
                  <c:v>45229.527048611111</c:v>
                </c:pt>
                <c:pt idx="159">
                  <c:v>45229.527743055558</c:v>
                </c:pt>
                <c:pt idx="160">
                  <c:v>45229.528437499997</c:v>
                </c:pt>
                <c:pt idx="161">
                  <c:v>45229.529131944444</c:v>
                </c:pt>
                <c:pt idx="162">
                  <c:v>45229.529826388891</c:v>
                </c:pt>
                <c:pt idx="163">
                  <c:v>45229.53052083333</c:v>
                </c:pt>
                <c:pt idx="164">
                  <c:v>45229.531215277777</c:v>
                </c:pt>
                <c:pt idx="165">
                  <c:v>45229.531909722224</c:v>
                </c:pt>
                <c:pt idx="166">
                  <c:v>45229.532604166663</c:v>
                </c:pt>
                <c:pt idx="167">
                  <c:v>45229.53329861111</c:v>
                </c:pt>
                <c:pt idx="168">
                  <c:v>45229.533993055556</c:v>
                </c:pt>
                <c:pt idx="169">
                  <c:v>45229.534687500003</c:v>
                </c:pt>
                <c:pt idx="170">
                  <c:v>45229.535381944443</c:v>
                </c:pt>
                <c:pt idx="171">
                  <c:v>45229.536076388889</c:v>
                </c:pt>
                <c:pt idx="172">
                  <c:v>45229.536770833336</c:v>
                </c:pt>
                <c:pt idx="173">
                  <c:v>45229.537465277775</c:v>
                </c:pt>
                <c:pt idx="174">
                  <c:v>45229.538159722222</c:v>
                </c:pt>
                <c:pt idx="175">
                  <c:v>45229.538854166669</c:v>
                </c:pt>
                <c:pt idx="176">
                  <c:v>45229.539548611108</c:v>
                </c:pt>
                <c:pt idx="177">
                  <c:v>45229.540243055555</c:v>
                </c:pt>
                <c:pt idx="178">
                  <c:v>45229.540937500002</c:v>
                </c:pt>
                <c:pt idx="179">
                  <c:v>45229.541631944441</c:v>
                </c:pt>
                <c:pt idx="180">
                  <c:v>45229.542326388888</c:v>
                </c:pt>
                <c:pt idx="181">
                  <c:v>45229.543020833335</c:v>
                </c:pt>
                <c:pt idx="182">
                  <c:v>45229.543715277781</c:v>
                </c:pt>
                <c:pt idx="183">
                  <c:v>45229.544409722221</c:v>
                </c:pt>
                <c:pt idx="184">
                  <c:v>45229.545104166667</c:v>
                </c:pt>
                <c:pt idx="185">
                  <c:v>45229.545798611114</c:v>
                </c:pt>
                <c:pt idx="186">
                  <c:v>45229.546493055554</c:v>
                </c:pt>
                <c:pt idx="187">
                  <c:v>45229.5471875</c:v>
                </c:pt>
                <c:pt idx="188">
                  <c:v>45229.547881944447</c:v>
                </c:pt>
                <c:pt idx="189">
                  <c:v>45229.548576388886</c:v>
                </c:pt>
                <c:pt idx="190">
                  <c:v>45229.549270833333</c:v>
                </c:pt>
                <c:pt idx="191">
                  <c:v>45229.54996527778</c:v>
                </c:pt>
                <c:pt idx="192">
                  <c:v>45229.550659722219</c:v>
                </c:pt>
                <c:pt idx="193">
                  <c:v>45229.551354166666</c:v>
                </c:pt>
                <c:pt idx="194">
                  <c:v>45229.552048611113</c:v>
                </c:pt>
                <c:pt idx="195">
                  <c:v>45229.552743055552</c:v>
                </c:pt>
                <c:pt idx="196">
                  <c:v>45229.553437499999</c:v>
                </c:pt>
                <c:pt idx="197">
                  <c:v>45229.554131944446</c:v>
                </c:pt>
                <c:pt idx="198">
                  <c:v>45229.554826388892</c:v>
                </c:pt>
                <c:pt idx="199">
                  <c:v>45229.555520833332</c:v>
                </c:pt>
                <c:pt idx="200">
                  <c:v>45229.556215277778</c:v>
                </c:pt>
                <c:pt idx="201">
                  <c:v>45229.556909722225</c:v>
                </c:pt>
                <c:pt idx="202">
                  <c:v>45229.557604166665</c:v>
                </c:pt>
                <c:pt idx="203">
                  <c:v>45229.558298611111</c:v>
                </c:pt>
                <c:pt idx="204">
                  <c:v>45229.558993055558</c:v>
                </c:pt>
                <c:pt idx="205">
                  <c:v>45229.559687499997</c:v>
                </c:pt>
                <c:pt idx="206">
                  <c:v>45229.560381944444</c:v>
                </c:pt>
                <c:pt idx="207">
                  <c:v>45229.561076388891</c:v>
                </c:pt>
                <c:pt idx="208">
                  <c:v>45229.56177083333</c:v>
                </c:pt>
                <c:pt idx="209">
                  <c:v>45229.562465277777</c:v>
                </c:pt>
                <c:pt idx="210">
                  <c:v>45229.563159722224</c:v>
                </c:pt>
                <c:pt idx="211">
                  <c:v>45229.563854166663</c:v>
                </c:pt>
                <c:pt idx="212">
                  <c:v>45229.56454861111</c:v>
                </c:pt>
                <c:pt idx="213">
                  <c:v>45229.565243055556</c:v>
                </c:pt>
                <c:pt idx="214">
                  <c:v>45229.565937500003</c:v>
                </c:pt>
                <c:pt idx="215">
                  <c:v>45229.566631944443</c:v>
                </c:pt>
                <c:pt idx="216">
                  <c:v>45229.567326388889</c:v>
                </c:pt>
                <c:pt idx="217">
                  <c:v>45229.568020833336</c:v>
                </c:pt>
                <c:pt idx="218">
                  <c:v>45229.568715277775</c:v>
                </c:pt>
                <c:pt idx="219">
                  <c:v>45229.569409722222</c:v>
                </c:pt>
                <c:pt idx="220">
                  <c:v>45229.570104166669</c:v>
                </c:pt>
                <c:pt idx="221">
                  <c:v>45229.570798611108</c:v>
                </c:pt>
                <c:pt idx="222">
                  <c:v>45229.571493055555</c:v>
                </c:pt>
                <c:pt idx="223">
                  <c:v>45229.572187500002</c:v>
                </c:pt>
                <c:pt idx="224">
                  <c:v>45229.572881944441</c:v>
                </c:pt>
                <c:pt idx="225">
                  <c:v>45229.573576388888</c:v>
                </c:pt>
                <c:pt idx="226">
                  <c:v>45229.574270833335</c:v>
                </c:pt>
                <c:pt idx="227">
                  <c:v>45229.574965277781</c:v>
                </c:pt>
                <c:pt idx="228">
                  <c:v>45229.575659722221</c:v>
                </c:pt>
                <c:pt idx="229">
                  <c:v>45229.576354166667</c:v>
                </c:pt>
                <c:pt idx="230">
                  <c:v>45229.577048611114</c:v>
                </c:pt>
                <c:pt idx="231">
                  <c:v>45229.577743055554</c:v>
                </c:pt>
                <c:pt idx="232">
                  <c:v>45229.5784375</c:v>
                </c:pt>
                <c:pt idx="233">
                  <c:v>45229.579131944447</c:v>
                </c:pt>
                <c:pt idx="234">
                  <c:v>45229.579826388886</c:v>
                </c:pt>
                <c:pt idx="235">
                  <c:v>45229.580520833333</c:v>
                </c:pt>
                <c:pt idx="236">
                  <c:v>45229.58121527778</c:v>
                </c:pt>
                <c:pt idx="237">
                  <c:v>45229.581909722219</c:v>
                </c:pt>
                <c:pt idx="238">
                  <c:v>45229.582604166666</c:v>
                </c:pt>
                <c:pt idx="239">
                  <c:v>45229.583298611113</c:v>
                </c:pt>
                <c:pt idx="240">
                  <c:v>45229.583993055552</c:v>
                </c:pt>
                <c:pt idx="241">
                  <c:v>45229.584687499999</c:v>
                </c:pt>
                <c:pt idx="242">
                  <c:v>45229.585381944446</c:v>
                </c:pt>
                <c:pt idx="243">
                  <c:v>45229.586076388892</c:v>
                </c:pt>
                <c:pt idx="244">
                  <c:v>45229.586770833332</c:v>
                </c:pt>
                <c:pt idx="245">
                  <c:v>45229.587465277778</c:v>
                </c:pt>
                <c:pt idx="246">
                  <c:v>45229.588159722225</c:v>
                </c:pt>
                <c:pt idx="247">
                  <c:v>45229.588854166665</c:v>
                </c:pt>
                <c:pt idx="248">
                  <c:v>45229.589548611111</c:v>
                </c:pt>
                <c:pt idx="249">
                  <c:v>45229.590243055558</c:v>
                </c:pt>
                <c:pt idx="250">
                  <c:v>45229.590937499997</c:v>
                </c:pt>
                <c:pt idx="251">
                  <c:v>45229.591631944444</c:v>
                </c:pt>
                <c:pt idx="252">
                  <c:v>45229.592326388891</c:v>
                </c:pt>
                <c:pt idx="253">
                  <c:v>45229.59302083333</c:v>
                </c:pt>
                <c:pt idx="254">
                  <c:v>45229.593715277777</c:v>
                </c:pt>
                <c:pt idx="255">
                  <c:v>45229.594409722224</c:v>
                </c:pt>
                <c:pt idx="256">
                  <c:v>45229.595104166663</c:v>
                </c:pt>
                <c:pt idx="257">
                  <c:v>45229.59579861111</c:v>
                </c:pt>
                <c:pt idx="258">
                  <c:v>45229.596493055556</c:v>
                </c:pt>
                <c:pt idx="259">
                  <c:v>45229.597187500003</c:v>
                </c:pt>
                <c:pt idx="260">
                  <c:v>45229.597881944443</c:v>
                </c:pt>
                <c:pt idx="261">
                  <c:v>45229.598576388889</c:v>
                </c:pt>
                <c:pt idx="262">
                  <c:v>45229.599270833336</c:v>
                </c:pt>
                <c:pt idx="263">
                  <c:v>45229.599965277775</c:v>
                </c:pt>
                <c:pt idx="264">
                  <c:v>45229.600659722222</c:v>
                </c:pt>
                <c:pt idx="265">
                  <c:v>45229.601354166669</c:v>
                </c:pt>
                <c:pt idx="266">
                  <c:v>45229.602048611108</c:v>
                </c:pt>
                <c:pt idx="267">
                  <c:v>45229.602743055555</c:v>
                </c:pt>
                <c:pt idx="268">
                  <c:v>45229.603437500002</c:v>
                </c:pt>
                <c:pt idx="269">
                  <c:v>45229.604131944441</c:v>
                </c:pt>
                <c:pt idx="270">
                  <c:v>45229.604826388888</c:v>
                </c:pt>
                <c:pt idx="271">
                  <c:v>45229.605520833335</c:v>
                </c:pt>
                <c:pt idx="272">
                  <c:v>45229.606215277781</c:v>
                </c:pt>
                <c:pt idx="273">
                  <c:v>45229.606909722221</c:v>
                </c:pt>
                <c:pt idx="274">
                  <c:v>45229.607604166667</c:v>
                </c:pt>
                <c:pt idx="275">
                  <c:v>45229.608298611114</c:v>
                </c:pt>
                <c:pt idx="276">
                  <c:v>45229.608993055554</c:v>
                </c:pt>
                <c:pt idx="277">
                  <c:v>45229.6096875</c:v>
                </c:pt>
                <c:pt idx="278">
                  <c:v>45229.610381944447</c:v>
                </c:pt>
                <c:pt idx="279">
                  <c:v>45229.611076388886</c:v>
                </c:pt>
                <c:pt idx="280">
                  <c:v>45229.611770833333</c:v>
                </c:pt>
                <c:pt idx="281">
                  <c:v>45229.61246527778</c:v>
                </c:pt>
                <c:pt idx="282">
                  <c:v>45229.613159722219</c:v>
                </c:pt>
                <c:pt idx="283">
                  <c:v>45229.613854166666</c:v>
                </c:pt>
                <c:pt idx="284">
                  <c:v>45229.614548611113</c:v>
                </c:pt>
                <c:pt idx="285">
                  <c:v>45229.615243055552</c:v>
                </c:pt>
                <c:pt idx="286">
                  <c:v>45229.615937499999</c:v>
                </c:pt>
                <c:pt idx="287">
                  <c:v>45229.616631944446</c:v>
                </c:pt>
                <c:pt idx="288">
                  <c:v>45229.617326388892</c:v>
                </c:pt>
                <c:pt idx="289">
                  <c:v>45229.618020833332</c:v>
                </c:pt>
                <c:pt idx="290">
                  <c:v>45229.618715277778</c:v>
                </c:pt>
                <c:pt idx="291">
                  <c:v>45229.619409722225</c:v>
                </c:pt>
                <c:pt idx="292">
                  <c:v>45229.620104166665</c:v>
                </c:pt>
                <c:pt idx="293">
                  <c:v>45229.620798611111</c:v>
                </c:pt>
                <c:pt idx="294">
                  <c:v>45229.621493055558</c:v>
                </c:pt>
                <c:pt idx="295">
                  <c:v>45229.622187499997</c:v>
                </c:pt>
                <c:pt idx="296">
                  <c:v>45229.622881944444</c:v>
                </c:pt>
                <c:pt idx="297">
                  <c:v>45229.623576388891</c:v>
                </c:pt>
                <c:pt idx="298">
                  <c:v>45229.62427083333</c:v>
                </c:pt>
                <c:pt idx="299">
                  <c:v>45229.624965277777</c:v>
                </c:pt>
                <c:pt idx="300">
                  <c:v>45229.625659722224</c:v>
                </c:pt>
                <c:pt idx="301">
                  <c:v>45229.626354166663</c:v>
                </c:pt>
                <c:pt idx="302">
                  <c:v>45229.62704861111</c:v>
                </c:pt>
                <c:pt idx="303">
                  <c:v>45229.627743055556</c:v>
                </c:pt>
                <c:pt idx="304">
                  <c:v>45229.628437500003</c:v>
                </c:pt>
                <c:pt idx="305">
                  <c:v>45229.629131944443</c:v>
                </c:pt>
                <c:pt idx="306">
                  <c:v>45229.629826388889</c:v>
                </c:pt>
                <c:pt idx="307">
                  <c:v>45229.630520833336</c:v>
                </c:pt>
                <c:pt idx="308">
                  <c:v>45229.631215277775</c:v>
                </c:pt>
                <c:pt idx="309">
                  <c:v>45229.631909722222</c:v>
                </c:pt>
                <c:pt idx="310">
                  <c:v>45229.632604166669</c:v>
                </c:pt>
                <c:pt idx="311">
                  <c:v>45229.633298611108</c:v>
                </c:pt>
                <c:pt idx="312">
                  <c:v>45229.633993055555</c:v>
                </c:pt>
                <c:pt idx="313">
                  <c:v>45229.634687500002</c:v>
                </c:pt>
                <c:pt idx="314">
                  <c:v>45229.635381944441</c:v>
                </c:pt>
                <c:pt idx="315">
                  <c:v>45229.636076388888</c:v>
                </c:pt>
                <c:pt idx="316">
                  <c:v>45229.636770833335</c:v>
                </c:pt>
                <c:pt idx="317">
                  <c:v>45229.637465277781</c:v>
                </c:pt>
                <c:pt idx="318">
                  <c:v>45229.638159722221</c:v>
                </c:pt>
                <c:pt idx="319">
                  <c:v>45229.638854166667</c:v>
                </c:pt>
                <c:pt idx="320">
                  <c:v>45229.639548611114</c:v>
                </c:pt>
                <c:pt idx="321">
                  <c:v>45229.640243055554</c:v>
                </c:pt>
                <c:pt idx="322">
                  <c:v>45229.6409375</c:v>
                </c:pt>
                <c:pt idx="323">
                  <c:v>45229.641631944447</c:v>
                </c:pt>
                <c:pt idx="324">
                  <c:v>45229.642326388886</c:v>
                </c:pt>
                <c:pt idx="325">
                  <c:v>45229.643020833333</c:v>
                </c:pt>
                <c:pt idx="326">
                  <c:v>45229.64371527778</c:v>
                </c:pt>
                <c:pt idx="327">
                  <c:v>45229.644409722219</c:v>
                </c:pt>
                <c:pt idx="328">
                  <c:v>45229.645104166666</c:v>
                </c:pt>
                <c:pt idx="329">
                  <c:v>45229.645798611113</c:v>
                </c:pt>
                <c:pt idx="330">
                  <c:v>45229.646493055552</c:v>
                </c:pt>
                <c:pt idx="331">
                  <c:v>45229.647187499999</c:v>
                </c:pt>
                <c:pt idx="332">
                  <c:v>45229.647881944446</c:v>
                </c:pt>
                <c:pt idx="333">
                  <c:v>45229.648576388892</c:v>
                </c:pt>
                <c:pt idx="334">
                  <c:v>45229.649270833332</c:v>
                </c:pt>
                <c:pt idx="335">
                  <c:v>45229.649965277778</c:v>
                </c:pt>
                <c:pt idx="336">
                  <c:v>45229.650659722225</c:v>
                </c:pt>
                <c:pt idx="337">
                  <c:v>45229.651354166665</c:v>
                </c:pt>
                <c:pt idx="338">
                  <c:v>45229.652048611111</c:v>
                </c:pt>
                <c:pt idx="339">
                  <c:v>45229.652743055558</c:v>
                </c:pt>
                <c:pt idx="340">
                  <c:v>45229.653437499997</c:v>
                </c:pt>
                <c:pt idx="341">
                  <c:v>45229.654131944444</c:v>
                </c:pt>
                <c:pt idx="342">
                  <c:v>45229.654826388891</c:v>
                </c:pt>
                <c:pt idx="343">
                  <c:v>45229.65552083333</c:v>
                </c:pt>
                <c:pt idx="344">
                  <c:v>45229.656215277777</c:v>
                </c:pt>
                <c:pt idx="345">
                  <c:v>45229.656909722224</c:v>
                </c:pt>
                <c:pt idx="346">
                  <c:v>45229.657604166663</c:v>
                </c:pt>
                <c:pt idx="347">
                  <c:v>45229.65829861111</c:v>
                </c:pt>
                <c:pt idx="348">
                  <c:v>45229.658993055556</c:v>
                </c:pt>
                <c:pt idx="349">
                  <c:v>45229.659687500003</c:v>
                </c:pt>
                <c:pt idx="350">
                  <c:v>45229.660381944443</c:v>
                </c:pt>
                <c:pt idx="351">
                  <c:v>45229.661076388889</c:v>
                </c:pt>
                <c:pt idx="352">
                  <c:v>45229.661770833336</c:v>
                </c:pt>
                <c:pt idx="353">
                  <c:v>45229.662465277775</c:v>
                </c:pt>
                <c:pt idx="354">
                  <c:v>45229.663159722222</c:v>
                </c:pt>
                <c:pt idx="355">
                  <c:v>45229.663854166669</c:v>
                </c:pt>
                <c:pt idx="356">
                  <c:v>45229.664548611108</c:v>
                </c:pt>
                <c:pt idx="357">
                  <c:v>45229.665243055555</c:v>
                </c:pt>
                <c:pt idx="358">
                  <c:v>45229.665937500002</c:v>
                </c:pt>
                <c:pt idx="359">
                  <c:v>45229.666631944441</c:v>
                </c:pt>
                <c:pt idx="360">
                  <c:v>45229.667326388888</c:v>
                </c:pt>
                <c:pt idx="361">
                  <c:v>45229.668020833335</c:v>
                </c:pt>
                <c:pt idx="362">
                  <c:v>45229.668715277781</c:v>
                </c:pt>
                <c:pt idx="363">
                  <c:v>45229.669409722221</c:v>
                </c:pt>
                <c:pt idx="364">
                  <c:v>45229.670104166667</c:v>
                </c:pt>
                <c:pt idx="365">
                  <c:v>45229.670798611114</c:v>
                </c:pt>
                <c:pt idx="366">
                  <c:v>45229.671493055554</c:v>
                </c:pt>
                <c:pt idx="367">
                  <c:v>45229.6721875</c:v>
                </c:pt>
                <c:pt idx="368">
                  <c:v>45229.672881944447</c:v>
                </c:pt>
                <c:pt idx="369">
                  <c:v>45229.673576388886</c:v>
                </c:pt>
                <c:pt idx="370">
                  <c:v>45229.674270833333</c:v>
                </c:pt>
                <c:pt idx="371">
                  <c:v>45229.67496527778</c:v>
                </c:pt>
                <c:pt idx="372">
                  <c:v>45229.675659722219</c:v>
                </c:pt>
                <c:pt idx="373">
                  <c:v>45229.676354166666</c:v>
                </c:pt>
                <c:pt idx="374">
                  <c:v>45229.677048611113</c:v>
                </c:pt>
                <c:pt idx="375">
                  <c:v>45229.677743055552</c:v>
                </c:pt>
                <c:pt idx="376">
                  <c:v>45229.678437499999</c:v>
                </c:pt>
                <c:pt idx="377">
                  <c:v>45229.679131944446</c:v>
                </c:pt>
                <c:pt idx="378">
                  <c:v>45229.679826388892</c:v>
                </c:pt>
                <c:pt idx="379">
                  <c:v>45229.680520833332</c:v>
                </c:pt>
                <c:pt idx="380">
                  <c:v>45229.681215277778</c:v>
                </c:pt>
                <c:pt idx="381">
                  <c:v>45229.681909722225</c:v>
                </c:pt>
                <c:pt idx="382">
                  <c:v>45229.682604166665</c:v>
                </c:pt>
                <c:pt idx="383">
                  <c:v>45229.683298611111</c:v>
                </c:pt>
                <c:pt idx="384">
                  <c:v>45229.683993055558</c:v>
                </c:pt>
                <c:pt idx="385">
                  <c:v>45229.684687499997</c:v>
                </c:pt>
                <c:pt idx="386">
                  <c:v>45229.685381944444</c:v>
                </c:pt>
                <c:pt idx="387">
                  <c:v>45229.686076388891</c:v>
                </c:pt>
                <c:pt idx="388">
                  <c:v>45229.68677083333</c:v>
                </c:pt>
                <c:pt idx="389">
                  <c:v>45229.687465277777</c:v>
                </c:pt>
                <c:pt idx="390">
                  <c:v>45229.688159722224</c:v>
                </c:pt>
                <c:pt idx="391">
                  <c:v>45229.688854166663</c:v>
                </c:pt>
                <c:pt idx="392">
                  <c:v>45229.68954861111</c:v>
                </c:pt>
                <c:pt idx="393">
                  <c:v>45229.690243055556</c:v>
                </c:pt>
                <c:pt idx="394">
                  <c:v>45229.690937500003</c:v>
                </c:pt>
                <c:pt idx="395">
                  <c:v>45229.691631944443</c:v>
                </c:pt>
                <c:pt idx="396">
                  <c:v>45229.692326388889</c:v>
                </c:pt>
                <c:pt idx="397">
                  <c:v>45229.693020833336</c:v>
                </c:pt>
                <c:pt idx="398">
                  <c:v>45229.693715277775</c:v>
                </c:pt>
                <c:pt idx="399">
                  <c:v>45229.694409722222</c:v>
                </c:pt>
                <c:pt idx="400">
                  <c:v>45229.695104166669</c:v>
                </c:pt>
                <c:pt idx="401">
                  <c:v>45229.695798611108</c:v>
                </c:pt>
                <c:pt idx="402">
                  <c:v>45229.696493055555</c:v>
                </c:pt>
                <c:pt idx="403">
                  <c:v>45229.697187500002</c:v>
                </c:pt>
                <c:pt idx="404">
                  <c:v>45229.697881944441</c:v>
                </c:pt>
                <c:pt idx="405">
                  <c:v>45229.698576388888</c:v>
                </c:pt>
                <c:pt idx="406">
                  <c:v>45229.699270833335</c:v>
                </c:pt>
                <c:pt idx="407">
                  <c:v>45229.699965277781</c:v>
                </c:pt>
                <c:pt idx="408">
                  <c:v>45229.700659722221</c:v>
                </c:pt>
                <c:pt idx="409">
                  <c:v>45229.701354166667</c:v>
                </c:pt>
                <c:pt idx="410">
                  <c:v>45229.702048611114</c:v>
                </c:pt>
                <c:pt idx="411">
                  <c:v>45229.702743055554</c:v>
                </c:pt>
                <c:pt idx="412">
                  <c:v>45229.7034375</c:v>
                </c:pt>
                <c:pt idx="413">
                  <c:v>45229.704131944447</c:v>
                </c:pt>
                <c:pt idx="414">
                  <c:v>45229.704826388886</c:v>
                </c:pt>
                <c:pt idx="415">
                  <c:v>45229.705520833333</c:v>
                </c:pt>
                <c:pt idx="416">
                  <c:v>45229.70621527778</c:v>
                </c:pt>
                <c:pt idx="417">
                  <c:v>45229.706909722219</c:v>
                </c:pt>
                <c:pt idx="418">
                  <c:v>45229.707604166666</c:v>
                </c:pt>
                <c:pt idx="419">
                  <c:v>45229.708298611113</c:v>
                </c:pt>
                <c:pt idx="420">
                  <c:v>45229.708993055552</c:v>
                </c:pt>
                <c:pt idx="421">
                  <c:v>45229.709687499999</c:v>
                </c:pt>
                <c:pt idx="422">
                  <c:v>45229.710381944446</c:v>
                </c:pt>
                <c:pt idx="423">
                  <c:v>45229.711076388892</c:v>
                </c:pt>
                <c:pt idx="424">
                  <c:v>45229.711770833332</c:v>
                </c:pt>
                <c:pt idx="425">
                  <c:v>45229.712465277778</c:v>
                </c:pt>
                <c:pt idx="426">
                  <c:v>45229.713159722225</c:v>
                </c:pt>
                <c:pt idx="427">
                  <c:v>45229.713854166665</c:v>
                </c:pt>
                <c:pt idx="428">
                  <c:v>45229.714548611111</c:v>
                </c:pt>
                <c:pt idx="429">
                  <c:v>45229.715243055558</c:v>
                </c:pt>
                <c:pt idx="430">
                  <c:v>45229.715937499997</c:v>
                </c:pt>
                <c:pt idx="431">
                  <c:v>45229.716631944444</c:v>
                </c:pt>
                <c:pt idx="432">
                  <c:v>45229.717326388891</c:v>
                </c:pt>
                <c:pt idx="433">
                  <c:v>45229.71802083333</c:v>
                </c:pt>
                <c:pt idx="434">
                  <c:v>45229.718715277777</c:v>
                </c:pt>
                <c:pt idx="435">
                  <c:v>45229.719409722224</c:v>
                </c:pt>
                <c:pt idx="436">
                  <c:v>45229.720104166663</c:v>
                </c:pt>
                <c:pt idx="437">
                  <c:v>45229.72079861111</c:v>
                </c:pt>
                <c:pt idx="438">
                  <c:v>45229.721493055556</c:v>
                </c:pt>
                <c:pt idx="439">
                  <c:v>45229.722187500003</c:v>
                </c:pt>
                <c:pt idx="440">
                  <c:v>45229.722881944443</c:v>
                </c:pt>
                <c:pt idx="441">
                  <c:v>45229.723576388889</c:v>
                </c:pt>
                <c:pt idx="442">
                  <c:v>45229.724270833336</c:v>
                </c:pt>
                <c:pt idx="443">
                  <c:v>45229.724965277775</c:v>
                </c:pt>
                <c:pt idx="444">
                  <c:v>45229.725659722222</c:v>
                </c:pt>
                <c:pt idx="445">
                  <c:v>45229.726354166669</c:v>
                </c:pt>
                <c:pt idx="446">
                  <c:v>45229.727048611108</c:v>
                </c:pt>
                <c:pt idx="447">
                  <c:v>45229.727743055555</c:v>
                </c:pt>
                <c:pt idx="448">
                  <c:v>45229.728437500002</c:v>
                </c:pt>
                <c:pt idx="449">
                  <c:v>45229.729131944441</c:v>
                </c:pt>
                <c:pt idx="450">
                  <c:v>45229.729826388888</c:v>
                </c:pt>
                <c:pt idx="451">
                  <c:v>45229.730520833335</c:v>
                </c:pt>
                <c:pt idx="452">
                  <c:v>45229.731215277781</c:v>
                </c:pt>
                <c:pt idx="453">
                  <c:v>45229.731909722221</c:v>
                </c:pt>
                <c:pt idx="454">
                  <c:v>45229.732604166667</c:v>
                </c:pt>
                <c:pt idx="455">
                  <c:v>45229.733298611114</c:v>
                </c:pt>
                <c:pt idx="456">
                  <c:v>45229.733993055554</c:v>
                </c:pt>
                <c:pt idx="457">
                  <c:v>45229.7346875</c:v>
                </c:pt>
                <c:pt idx="458">
                  <c:v>45229.735381944447</c:v>
                </c:pt>
                <c:pt idx="459">
                  <c:v>45229.736076388886</c:v>
                </c:pt>
                <c:pt idx="460">
                  <c:v>45229.736770833333</c:v>
                </c:pt>
                <c:pt idx="461">
                  <c:v>45229.73746527778</c:v>
                </c:pt>
                <c:pt idx="462">
                  <c:v>45229.738159722219</c:v>
                </c:pt>
                <c:pt idx="463">
                  <c:v>45229.738854166666</c:v>
                </c:pt>
                <c:pt idx="464">
                  <c:v>45229.739548611113</c:v>
                </c:pt>
                <c:pt idx="465">
                  <c:v>45229.740243055552</c:v>
                </c:pt>
                <c:pt idx="466">
                  <c:v>45229.740937499999</c:v>
                </c:pt>
                <c:pt idx="467">
                  <c:v>45229.741631944446</c:v>
                </c:pt>
                <c:pt idx="468">
                  <c:v>45229.742326388892</c:v>
                </c:pt>
                <c:pt idx="469">
                  <c:v>45229.743020833332</c:v>
                </c:pt>
                <c:pt idx="470">
                  <c:v>45229.743715277778</c:v>
                </c:pt>
                <c:pt idx="471">
                  <c:v>45229.744409722225</c:v>
                </c:pt>
                <c:pt idx="472">
                  <c:v>45229.745104166665</c:v>
                </c:pt>
                <c:pt idx="473">
                  <c:v>45229.745798611111</c:v>
                </c:pt>
                <c:pt idx="474">
                  <c:v>45229.746493055558</c:v>
                </c:pt>
                <c:pt idx="475">
                  <c:v>45229.747187499997</c:v>
                </c:pt>
                <c:pt idx="476">
                  <c:v>45229.747881944444</c:v>
                </c:pt>
                <c:pt idx="477">
                  <c:v>45229.748576388891</c:v>
                </c:pt>
                <c:pt idx="478">
                  <c:v>45229.74927083333</c:v>
                </c:pt>
                <c:pt idx="479">
                  <c:v>45229.749965277777</c:v>
                </c:pt>
                <c:pt idx="480">
                  <c:v>45229.750659722224</c:v>
                </c:pt>
                <c:pt idx="481">
                  <c:v>45229.751354166663</c:v>
                </c:pt>
                <c:pt idx="482">
                  <c:v>45229.75204861111</c:v>
                </c:pt>
                <c:pt idx="483">
                  <c:v>45229.752743055556</c:v>
                </c:pt>
                <c:pt idx="484">
                  <c:v>45229.753437500003</c:v>
                </c:pt>
                <c:pt idx="485">
                  <c:v>45229.754131944443</c:v>
                </c:pt>
                <c:pt idx="486">
                  <c:v>45229.754826388889</c:v>
                </c:pt>
                <c:pt idx="487">
                  <c:v>45229.755520833336</c:v>
                </c:pt>
                <c:pt idx="488">
                  <c:v>45229.756215277775</c:v>
                </c:pt>
                <c:pt idx="489">
                  <c:v>45229.756909722222</c:v>
                </c:pt>
                <c:pt idx="490">
                  <c:v>45229.757604166669</c:v>
                </c:pt>
                <c:pt idx="491">
                  <c:v>45229.758298611108</c:v>
                </c:pt>
                <c:pt idx="492">
                  <c:v>45229.758993055555</c:v>
                </c:pt>
                <c:pt idx="493">
                  <c:v>45229.759687500002</c:v>
                </c:pt>
                <c:pt idx="494">
                  <c:v>45229.760381944441</c:v>
                </c:pt>
                <c:pt idx="495">
                  <c:v>45229.761076388888</c:v>
                </c:pt>
                <c:pt idx="496">
                  <c:v>45229.761770833335</c:v>
                </c:pt>
                <c:pt idx="497">
                  <c:v>45229.762465277781</c:v>
                </c:pt>
                <c:pt idx="498">
                  <c:v>45229.763159722221</c:v>
                </c:pt>
                <c:pt idx="499">
                  <c:v>45229.763854166667</c:v>
                </c:pt>
                <c:pt idx="500">
                  <c:v>45229.764548611114</c:v>
                </c:pt>
                <c:pt idx="501">
                  <c:v>45229.765243055554</c:v>
                </c:pt>
                <c:pt idx="502">
                  <c:v>45229.7659375</c:v>
                </c:pt>
                <c:pt idx="503">
                  <c:v>45229.766631944447</c:v>
                </c:pt>
                <c:pt idx="504">
                  <c:v>45229.767326388886</c:v>
                </c:pt>
                <c:pt idx="505">
                  <c:v>45229.768020833333</c:v>
                </c:pt>
                <c:pt idx="506">
                  <c:v>45229.76871527778</c:v>
                </c:pt>
                <c:pt idx="507">
                  <c:v>45229.769409722219</c:v>
                </c:pt>
                <c:pt idx="508">
                  <c:v>45229.770104166666</c:v>
                </c:pt>
                <c:pt idx="509">
                  <c:v>45229.770798611113</c:v>
                </c:pt>
                <c:pt idx="510">
                  <c:v>45229.771493055552</c:v>
                </c:pt>
                <c:pt idx="511">
                  <c:v>45229.772187499999</c:v>
                </c:pt>
                <c:pt idx="512">
                  <c:v>45229.772881944446</c:v>
                </c:pt>
                <c:pt idx="513">
                  <c:v>45229.773576388892</c:v>
                </c:pt>
                <c:pt idx="514">
                  <c:v>45229.774270833332</c:v>
                </c:pt>
                <c:pt idx="515">
                  <c:v>45229.774965277778</c:v>
                </c:pt>
                <c:pt idx="516">
                  <c:v>45229.775659722225</c:v>
                </c:pt>
                <c:pt idx="517">
                  <c:v>45229.776354166665</c:v>
                </c:pt>
                <c:pt idx="518">
                  <c:v>45229.777048611111</c:v>
                </c:pt>
                <c:pt idx="519">
                  <c:v>45229.777743055558</c:v>
                </c:pt>
                <c:pt idx="520">
                  <c:v>45229.778437499997</c:v>
                </c:pt>
                <c:pt idx="521">
                  <c:v>45229.779131944444</c:v>
                </c:pt>
                <c:pt idx="522">
                  <c:v>45229.779826388891</c:v>
                </c:pt>
                <c:pt idx="523">
                  <c:v>45229.78052083333</c:v>
                </c:pt>
                <c:pt idx="524">
                  <c:v>45229.781215277777</c:v>
                </c:pt>
                <c:pt idx="525">
                  <c:v>45229.781909722224</c:v>
                </c:pt>
                <c:pt idx="526">
                  <c:v>45229.782604166663</c:v>
                </c:pt>
                <c:pt idx="527">
                  <c:v>45229.78329861111</c:v>
                </c:pt>
                <c:pt idx="528">
                  <c:v>45229.783993055556</c:v>
                </c:pt>
                <c:pt idx="529">
                  <c:v>45229.784687500003</c:v>
                </c:pt>
                <c:pt idx="530">
                  <c:v>45229.785381944443</c:v>
                </c:pt>
                <c:pt idx="531">
                  <c:v>45229.786076388889</c:v>
                </c:pt>
                <c:pt idx="532">
                  <c:v>45229.786770833336</c:v>
                </c:pt>
                <c:pt idx="533">
                  <c:v>45229.787465277775</c:v>
                </c:pt>
                <c:pt idx="534">
                  <c:v>45229.788159722222</c:v>
                </c:pt>
                <c:pt idx="535">
                  <c:v>45229.788854166669</c:v>
                </c:pt>
                <c:pt idx="536">
                  <c:v>45229.789548611108</c:v>
                </c:pt>
                <c:pt idx="537">
                  <c:v>45229.790243055555</c:v>
                </c:pt>
                <c:pt idx="538">
                  <c:v>45229.790937500002</c:v>
                </c:pt>
                <c:pt idx="539">
                  <c:v>45229.791631944441</c:v>
                </c:pt>
                <c:pt idx="540">
                  <c:v>45229.792326388888</c:v>
                </c:pt>
                <c:pt idx="541">
                  <c:v>45229.793020833335</c:v>
                </c:pt>
                <c:pt idx="542">
                  <c:v>45229.793715277781</c:v>
                </c:pt>
                <c:pt idx="543">
                  <c:v>45229.794409722221</c:v>
                </c:pt>
                <c:pt idx="544">
                  <c:v>45229.795104166667</c:v>
                </c:pt>
                <c:pt idx="545">
                  <c:v>45229.795798611114</c:v>
                </c:pt>
                <c:pt idx="546">
                  <c:v>45229.796493055554</c:v>
                </c:pt>
                <c:pt idx="547">
                  <c:v>45229.7971875</c:v>
                </c:pt>
                <c:pt idx="548">
                  <c:v>45229.797881944447</c:v>
                </c:pt>
                <c:pt idx="549">
                  <c:v>45229.798576388886</c:v>
                </c:pt>
                <c:pt idx="550">
                  <c:v>45229.799270833333</c:v>
                </c:pt>
                <c:pt idx="551">
                  <c:v>45229.79996527778</c:v>
                </c:pt>
                <c:pt idx="552">
                  <c:v>45229.800659722219</c:v>
                </c:pt>
                <c:pt idx="553">
                  <c:v>45229.801354166666</c:v>
                </c:pt>
                <c:pt idx="554">
                  <c:v>45229.802048611113</c:v>
                </c:pt>
                <c:pt idx="555">
                  <c:v>45229.802743055552</c:v>
                </c:pt>
                <c:pt idx="556">
                  <c:v>45229.803437499999</c:v>
                </c:pt>
                <c:pt idx="557">
                  <c:v>45229.804131944446</c:v>
                </c:pt>
                <c:pt idx="558">
                  <c:v>45229.804826388892</c:v>
                </c:pt>
                <c:pt idx="559">
                  <c:v>45229.805520833332</c:v>
                </c:pt>
                <c:pt idx="560">
                  <c:v>45229.806215277778</c:v>
                </c:pt>
                <c:pt idx="561">
                  <c:v>45229.806909722225</c:v>
                </c:pt>
                <c:pt idx="562">
                  <c:v>45229.807604166665</c:v>
                </c:pt>
                <c:pt idx="563">
                  <c:v>45229.808298611111</c:v>
                </c:pt>
                <c:pt idx="564">
                  <c:v>45229.808993055558</c:v>
                </c:pt>
                <c:pt idx="565">
                  <c:v>45229.809687499997</c:v>
                </c:pt>
                <c:pt idx="566">
                  <c:v>45229.810381944444</c:v>
                </c:pt>
                <c:pt idx="567">
                  <c:v>45229.811076388891</c:v>
                </c:pt>
                <c:pt idx="568">
                  <c:v>45229.81177083333</c:v>
                </c:pt>
                <c:pt idx="569">
                  <c:v>45229.812465277777</c:v>
                </c:pt>
                <c:pt idx="570">
                  <c:v>45229.813159722224</c:v>
                </c:pt>
                <c:pt idx="571">
                  <c:v>45229.813854166663</c:v>
                </c:pt>
                <c:pt idx="572">
                  <c:v>45229.81454861111</c:v>
                </c:pt>
                <c:pt idx="573">
                  <c:v>45229.815243055556</c:v>
                </c:pt>
                <c:pt idx="574">
                  <c:v>45229.815937500003</c:v>
                </c:pt>
                <c:pt idx="575">
                  <c:v>45229.816631944443</c:v>
                </c:pt>
                <c:pt idx="576">
                  <c:v>45229.817326388889</c:v>
                </c:pt>
                <c:pt idx="577">
                  <c:v>45229.818020833336</c:v>
                </c:pt>
                <c:pt idx="578">
                  <c:v>45229.818715277775</c:v>
                </c:pt>
                <c:pt idx="579">
                  <c:v>45229.819409722222</c:v>
                </c:pt>
                <c:pt idx="580">
                  <c:v>45229.820104166669</c:v>
                </c:pt>
                <c:pt idx="581">
                  <c:v>45229.820798611108</c:v>
                </c:pt>
                <c:pt idx="582">
                  <c:v>45229.821493055555</c:v>
                </c:pt>
                <c:pt idx="583">
                  <c:v>45229.822187500002</c:v>
                </c:pt>
                <c:pt idx="584">
                  <c:v>45229.822881944441</c:v>
                </c:pt>
                <c:pt idx="585">
                  <c:v>45229.823576388888</c:v>
                </c:pt>
                <c:pt idx="586">
                  <c:v>45229.824270833335</c:v>
                </c:pt>
                <c:pt idx="587">
                  <c:v>45229.824965277781</c:v>
                </c:pt>
                <c:pt idx="588">
                  <c:v>45229.825659722221</c:v>
                </c:pt>
                <c:pt idx="589">
                  <c:v>45229.826354166667</c:v>
                </c:pt>
                <c:pt idx="590">
                  <c:v>45229.827048611114</c:v>
                </c:pt>
                <c:pt idx="591">
                  <c:v>45229.827743055554</c:v>
                </c:pt>
                <c:pt idx="592">
                  <c:v>45229.8284375</c:v>
                </c:pt>
                <c:pt idx="593">
                  <c:v>45229.829131944447</c:v>
                </c:pt>
                <c:pt idx="594">
                  <c:v>45229.829826388886</c:v>
                </c:pt>
                <c:pt idx="595">
                  <c:v>45229.830520833333</c:v>
                </c:pt>
                <c:pt idx="596">
                  <c:v>45229.83121527778</c:v>
                </c:pt>
                <c:pt idx="597">
                  <c:v>45229.831909722219</c:v>
                </c:pt>
                <c:pt idx="598">
                  <c:v>45229.832604166666</c:v>
                </c:pt>
                <c:pt idx="599">
                  <c:v>45229.833298611113</c:v>
                </c:pt>
                <c:pt idx="600">
                  <c:v>45229.833993055552</c:v>
                </c:pt>
                <c:pt idx="601">
                  <c:v>45229.834687499999</c:v>
                </c:pt>
                <c:pt idx="602">
                  <c:v>45229.835381944446</c:v>
                </c:pt>
                <c:pt idx="603">
                  <c:v>45229.836076388892</c:v>
                </c:pt>
                <c:pt idx="604">
                  <c:v>45229.836770833332</c:v>
                </c:pt>
                <c:pt idx="605">
                  <c:v>45229.837465277778</c:v>
                </c:pt>
                <c:pt idx="606">
                  <c:v>45229.838159722225</c:v>
                </c:pt>
                <c:pt idx="607">
                  <c:v>45229.838854166665</c:v>
                </c:pt>
                <c:pt idx="608">
                  <c:v>45229.839548611111</c:v>
                </c:pt>
                <c:pt idx="609">
                  <c:v>45229.840243055558</c:v>
                </c:pt>
                <c:pt idx="610">
                  <c:v>45229.840937499997</c:v>
                </c:pt>
                <c:pt idx="611">
                  <c:v>45229.841631944444</c:v>
                </c:pt>
                <c:pt idx="612">
                  <c:v>45229.842326388891</c:v>
                </c:pt>
                <c:pt idx="613">
                  <c:v>45229.84302083333</c:v>
                </c:pt>
                <c:pt idx="614">
                  <c:v>45229.843715277777</c:v>
                </c:pt>
                <c:pt idx="615">
                  <c:v>45229.844409722224</c:v>
                </c:pt>
                <c:pt idx="616">
                  <c:v>45229.845104166663</c:v>
                </c:pt>
                <c:pt idx="617">
                  <c:v>45229.84579861111</c:v>
                </c:pt>
                <c:pt idx="618">
                  <c:v>45229.846493055556</c:v>
                </c:pt>
                <c:pt idx="619">
                  <c:v>45229.847187500003</c:v>
                </c:pt>
                <c:pt idx="620">
                  <c:v>45229.847881944443</c:v>
                </c:pt>
                <c:pt idx="621">
                  <c:v>45229.848576388889</c:v>
                </c:pt>
                <c:pt idx="622">
                  <c:v>45229.849270833336</c:v>
                </c:pt>
                <c:pt idx="623">
                  <c:v>45229.849965277775</c:v>
                </c:pt>
                <c:pt idx="624">
                  <c:v>45229.850659722222</c:v>
                </c:pt>
                <c:pt idx="625">
                  <c:v>45229.851354166669</c:v>
                </c:pt>
                <c:pt idx="626">
                  <c:v>45229.852048611108</c:v>
                </c:pt>
                <c:pt idx="627">
                  <c:v>45229.852743055555</c:v>
                </c:pt>
                <c:pt idx="628">
                  <c:v>45229.853437500002</c:v>
                </c:pt>
                <c:pt idx="629">
                  <c:v>45229.854131944441</c:v>
                </c:pt>
                <c:pt idx="630">
                  <c:v>45229.854826388888</c:v>
                </c:pt>
                <c:pt idx="631">
                  <c:v>45229.855520833335</c:v>
                </c:pt>
                <c:pt idx="632">
                  <c:v>45229.856215277781</c:v>
                </c:pt>
                <c:pt idx="633">
                  <c:v>45229.856909722221</c:v>
                </c:pt>
                <c:pt idx="634">
                  <c:v>45229.857604166667</c:v>
                </c:pt>
                <c:pt idx="635">
                  <c:v>45229.858298611114</c:v>
                </c:pt>
                <c:pt idx="636">
                  <c:v>45229.858993055554</c:v>
                </c:pt>
                <c:pt idx="637">
                  <c:v>45229.8596875</c:v>
                </c:pt>
                <c:pt idx="638">
                  <c:v>45229.860381944447</c:v>
                </c:pt>
                <c:pt idx="639">
                  <c:v>45229.861076388886</c:v>
                </c:pt>
                <c:pt idx="640">
                  <c:v>45229.861770833333</c:v>
                </c:pt>
                <c:pt idx="641">
                  <c:v>45229.86246527778</c:v>
                </c:pt>
                <c:pt idx="642">
                  <c:v>45229.863159722219</c:v>
                </c:pt>
                <c:pt idx="643">
                  <c:v>45229.863854166666</c:v>
                </c:pt>
                <c:pt idx="644">
                  <c:v>45229.864548611113</c:v>
                </c:pt>
                <c:pt idx="645">
                  <c:v>45229.865243055552</c:v>
                </c:pt>
                <c:pt idx="646">
                  <c:v>45229.865937499999</c:v>
                </c:pt>
                <c:pt idx="647">
                  <c:v>45229.866631944446</c:v>
                </c:pt>
                <c:pt idx="648">
                  <c:v>45229.867326388892</c:v>
                </c:pt>
                <c:pt idx="649">
                  <c:v>45229.868020833332</c:v>
                </c:pt>
                <c:pt idx="650">
                  <c:v>45229.868715277778</c:v>
                </c:pt>
                <c:pt idx="651">
                  <c:v>45229.869409722225</c:v>
                </c:pt>
                <c:pt idx="652">
                  <c:v>45229.870104166665</c:v>
                </c:pt>
                <c:pt idx="653">
                  <c:v>45229.870798611111</c:v>
                </c:pt>
                <c:pt idx="654">
                  <c:v>45229.871493055558</c:v>
                </c:pt>
                <c:pt idx="655">
                  <c:v>45229.872187499997</c:v>
                </c:pt>
                <c:pt idx="656">
                  <c:v>45229.872881944444</c:v>
                </c:pt>
                <c:pt idx="657">
                  <c:v>45229.873576388891</c:v>
                </c:pt>
                <c:pt idx="658">
                  <c:v>45229.87427083333</c:v>
                </c:pt>
                <c:pt idx="659">
                  <c:v>45229.874965277777</c:v>
                </c:pt>
                <c:pt idx="660">
                  <c:v>45229.875659722224</c:v>
                </c:pt>
                <c:pt idx="661">
                  <c:v>45229.876354166663</c:v>
                </c:pt>
                <c:pt idx="662">
                  <c:v>45229.87704861111</c:v>
                </c:pt>
                <c:pt idx="663">
                  <c:v>45229.877743055556</c:v>
                </c:pt>
                <c:pt idx="664">
                  <c:v>45229.878437500003</c:v>
                </c:pt>
                <c:pt idx="665">
                  <c:v>45229.879131944443</c:v>
                </c:pt>
                <c:pt idx="666">
                  <c:v>45229.879826388889</c:v>
                </c:pt>
                <c:pt idx="667">
                  <c:v>45229.880520833336</c:v>
                </c:pt>
                <c:pt idx="668">
                  <c:v>45229.881215277775</c:v>
                </c:pt>
                <c:pt idx="669">
                  <c:v>45229.881909722222</c:v>
                </c:pt>
                <c:pt idx="670">
                  <c:v>45229.882604166669</c:v>
                </c:pt>
                <c:pt idx="671">
                  <c:v>45229.883298611108</c:v>
                </c:pt>
                <c:pt idx="672">
                  <c:v>45229.883993055555</c:v>
                </c:pt>
                <c:pt idx="673">
                  <c:v>45229.884687500002</c:v>
                </c:pt>
                <c:pt idx="674">
                  <c:v>45229.885381944441</c:v>
                </c:pt>
                <c:pt idx="675">
                  <c:v>45229.886076388888</c:v>
                </c:pt>
                <c:pt idx="676">
                  <c:v>45229.886770833335</c:v>
                </c:pt>
                <c:pt idx="677">
                  <c:v>45229.887465277781</c:v>
                </c:pt>
                <c:pt idx="678">
                  <c:v>45229.888159722221</c:v>
                </c:pt>
                <c:pt idx="679">
                  <c:v>45229.888854166667</c:v>
                </c:pt>
                <c:pt idx="680">
                  <c:v>45229.889548611114</c:v>
                </c:pt>
                <c:pt idx="681">
                  <c:v>45229.890243055554</c:v>
                </c:pt>
                <c:pt idx="682">
                  <c:v>45229.8909375</c:v>
                </c:pt>
                <c:pt idx="683">
                  <c:v>45229.891631944447</c:v>
                </c:pt>
                <c:pt idx="684">
                  <c:v>45229.892326388886</c:v>
                </c:pt>
                <c:pt idx="685">
                  <c:v>45229.893020833333</c:v>
                </c:pt>
                <c:pt idx="686">
                  <c:v>45229.89371527778</c:v>
                </c:pt>
                <c:pt idx="687">
                  <c:v>45229.894409722219</c:v>
                </c:pt>
                <c:pt idx="688">
                  <c:v>45229.895104166666</c:v>
                </c:pt>
                <c:pt idx="689">
                  <c:v>45229.895798611113</c:v>
                </c:pt>
                <c:pt idx="690">
                  <c:v>45229.896493055552</c:v>
                </c:pt>
                <c:pt idx="691">
                  <c:v>45229.897187499999</c:v>
                </c:pt>
                <c:pt idx="692">
                  <c:v>45229.897881944446</c:v>
                </c:pt>
                <c:pt idx="693">
                  <c:v>45229.898576388892</c:v>
                </c:pt>
                <c:pt idx="694">
                  <c:v>45229.899270833332</c:v>
                </c:pt>
                <c:pt idx="695">
                  <c:v>45229.899965277778</c:v>
                </c:pt>
                <c:pt idx="696">
                  <c:v>45229.900659722225</c:v>
                </c:pt>
                <c:pt idx="697">
                  <c:v>45229.901354166665</c:v>
                </c:pt>
                <c:pt idx="698">
                  <c:v>45229.902048611111</c:v>
                </c:pt>
                <c:pt idx="699">
                  <c:v>45229.902743055558</c:v>
                </c:pt>
                <c:pt idx="700">
                  <c:v>45229.903437499997</c:v>
                </c:pt>
                <c:pt idx="701">
                  <c:v>45229.904131944444</c:v>
                </c:pt>
                <c:pt idx="702">
                  <c:v>45229.904826388891</c:v>
                </c:pt>
                <c:pt idx="703">
                  <c:v>45229.90552083333</c:v>
                </c:pt>
                <c:pt idx="704">
                  <c:v>45229.906215277777</c:v>
                </c:pt>
                <c:pt idx="705">
                  <c:v>45229.906909722224</c:v>
                </c:pt>
                <c:pt idx="706">
                  <c:v>45229.907604166663</c:v>
                </c:pt>
                <c:pt idx="707">
                  <c:v>45229.90829861111</c:v>
                </c:pt>
                <c:pt idx="708">
                  <c:v>45229.908993055556</c:v>
                </c:pt>
                <c:pt idx="709">
                  <c:v>45229.909687500003</c:v>
                </c:pt>
                <c:pt idx="710">
                  <c:v>45229.910381944443</c:v>
                </c:pt>
                <c:pt idx="711">
                  <c:v>45229.911076388889</c:v>
                </c:pt>
                <c:pt idx="712">
                  <c:v>45229.911770833336</c:v>
                </c:pt>
                <c:pt idx="713">
                  <c:v>45229.912465277775</c:v>
                </c:pt>
                <c:pt idx="714">
                  <c:v>45229.913159722222</c:v>
                </c:pt>
                <c:pt idx="715">
                  <c:v>45229.913854166669</c:v>
                </c:pt>
                <c:pt idx="716">
                  <c:v>45229.914548611108</c:v>
                </c:pt>
                <c:pt idx="717">
                  <c:v>45229.915243055555</c:v>
                </c:pt>
                <c:pt idx="718">
                  <c:v>45229.915937500002</c:v>
                </c:pt>
                <c:pt idx="719">
                  <c:v>45229.916631944441</c:v>
                </c:pt>
                <c:pt idx="720">
                  <c:v>45229.917326388888</c:v>
                </c:pt>
                <c:pt idx="721">
                  <c:v>45229.918020833335</c:v>
                </c:pt>
                <c:pt idx="722">
                  <c:v>45229.918715277781</c:v>
                </c:pt>
                <c:pt idx="723">
                  <c:v>45229.919409722221</c:v>
                </c:pt>
                <c:pt idx="724">
                  <c:v>45229.920104166667</c:v>
                </c:pt>
                <c:pt idx="725">
                  <c:v>45229.920798611114</c:v>
                </c:pt>
                <c:pt idx="726">
                  <c:v>45229.921493055554</c:v>
                </c:pt>
                <c:pt idx="727">
                  <c:v>45229.9221875</c:v>
                </c:pt>
                <c:pt idx="728">
                  <c:v>45229.922881944447</c:v>
                </c:pt>
                <c:pt idx="729">
                  <c:v>45229.923576388886</c:v>
                </c:pt>
                <c:pt idx="730">
                  <c:v>45229.924270833333</c:v>
                </c:pt>
                <c:pt idx="731">
                  <c:v>45229.92496527778</c:v>
                </c:pt>
                <c:pt idx="732">
                  <c:v>45229.925659722219</c:v>
                </c:pt>
                <c:pt idx="733">
                  <c:v>45229.926354166666</c:v>
                </c:pt>
                <c:pt idx="734">
                  <c:v>45229.927048611113</c:v>
                </c:pt>
                <c:pt idx="735">
                  <c:v>45229.927743055552</c:v>
                </c:pt>
                <c:pt idx="736">
                  <c:v>45229.928437499999</c:v>
                </c:pt>
                <c:pt idx="737">
                  <c:v>45229.929131944446</c:v>
                </c:pt>
                <c:pt idx="738">
                  <c:v>45229.929826388892</c:v>
                </c:pt>
                <c:pt idx="739">
                  <c:v>45229.930520833332</c:v>
                </c:pt>
                <c:pt idx="740">
                  <c:v>45229.931215277778</c:v>
                </c:pt>
                <c:pt idx="741">
                  <c:v>45229.931909722225</c:v>
                </c:pt>
                <c:pt idx="742">
                  <c:v>45229.932604166665</c:v>
                </c:pt>
                <c:pt idx="743">
                  <c:v>45229.933298611111</c:v>
                </c:pt>
                <c:pt idx="744">
                  <c:v>45229.933993055558</c:v>
                </c:pt>
                <c:pt idx="745">
                  <c:v>45229.934687499997</c:v>
                </c:pt>
                <c:pt idx="746">
                  <c:v>45229.935381944444</c:v>
                </c:pt>
                <c:pt idx="747">
                  <c:v>45229.936076388891</c:v>
                </c:pt>
                <c:pt idx="748">
                  <c:v>45229.93677083333</c:v>
                </c:pt>
                <c:pt idx="749">
                  <c:v>45229.937465277777</c:v>
                </c:pt>
                <c:pt idx="750">
                  <c:v>45229.938159722224</c:v>
                </c:pt>
                <c:pt idx="751">
                  <c:v>45229.938854166663</c:v>
                </c:pt>
                <c:pt idx="752">
                  <c:v>45229.93954861111</c:v>
                </c:pt>
                <c:pt idx="753">
                  <c:v>45229.940243055556</c:v>
                </c:pt>
                <c:pt idx="754">
                  <c:v>45229.940937500003</c:v>
                </c:pt>
                <c:pt idx="755">
                  <c:v>45229.941631944443</c:v>
                </c:pt>
                <c:pt idx="756">
                  <c:v>45229.942326388889</c:v>
                </c:pt>
                <c:pt idx="757">
                  <c:v>45229.943020833336</c:v>
                </c:pt>
                <c:pt idx="758">
                  <c:v>45229.943715277775</c:v>
                </c:pt>
                <c:pt idx="759">
                  <c:v>45229.944409722222</c:v>
                </c:pt>
                <c:pt idx="760">
                  <c:v>45229.945104166669</c:v>
                </c:pt>
                <c:pt idx="761">
                  <c:v>45229.945798611108</c:v>
                </c:pt>
                <c:pt idx="762">
                  <c:v>45229.946493055555</c:v>
                </c:pt>
                <c:pt idx="763">
                  <c:v>45229.947187500002</c:v>
                </c:pt>
                <c:pt idx="764">
                  <c:v>45229.947881944441</c:v>
                </c:pt>
                <c:pt idx="765">
                  <c:v>45229.948576388888</c:v>
                </c:pt>
                <c:pt idx="766">
                  <c:v>45229.949270833335</c:v>
                </c:pt>
                <c:pt idx="767">
                  <c:v>45229.949965277781</c:v>
                </c:pt>
                <c:pt idx="768">
                  <c:v>45229.950659722221</c:v>
                </c:pt>
                <c:pt idx="769">
                  <c:v>45229.951354166667</c:v>
                </c:pt>
                <c:pt idx="770">
                  <c:v>45229.952048611114</c:v>
                </c:pt>
                <c:pt idx="771">
                  <c:v>45229.952743055554</c:v>
                </c:pt>
                <c:pt idx="772">
                  <c:v>45229.9534375</c:v>
                </c:pt>
                <c:pt idx="773">
                  <c:v>45229.954131944447</c:v>
                </c:pt>
                <c:pt idx="774">
                  <c:v>45229.954826388886</c:v>
                </c:pt>
                <c:pt idx="775">
                  <c:v>45229.955520833333</c:v>
                </c:pt>
                <c:pt idx="776">
                  <c:v>45229.95621527778</c:v>
                </c:pt>
                <c:pt idx="777">
                  <c:v>45229.956909722219</c:v>
                </c:pt>
                <c:pt idx="778">
                  <c:v>45229.957604166666</c:v>
                </c:pt>
                <c:pt idx="779">
                  <c:v>45229.958298611113</c:v>
                </c:pt>
                <c:pt idx="780">
                  <c:v>45229.958993055552</c:v>
                </c:pt>
                <c:pt idx="781">
                  <c:v>45229.959687499999</c:v>
                </c:pt>
                <c:pt idx="782">
                  <c:v>45229.960381944446</c:v>
                </c:pt>
                <c:pt idx="783">
                  <c:v>45229.961076388892</c:v>
                </c:pt>
                <c:pt idx="784">
                  <c:v>45229.961770833332</c:v>
                </c:pt>
                <c:pt idx="785">
                  <c:v>45229.962465277778</c:v>
                </c:pt>
                <c:pt idx="786">
                  <c:v>45229.963159722225</c:v>
                </c:pt>
                <c:pt idx="787">
                  <c:v>45229.963854166665</c:v>
                </c:pt>
                <c:pt idx="788">
                  <c:v>45229.964548611111</c:v>
                </c:pt>
                <c:pt idx="789">
                  <c:v>45229.965243055558</c:v>
                </c:pt>
                <c:pt idx="790">
                  <c:v>45229.965937499997</c:v>
                </c:pt>
                <c:pt idx="791">
                  <c:v>45229.966631944444</c:v>
                </c:pt>
                <c:pt idx="792">
                  <c:v>45229.967326388891</c:v>
                </c:pt>
                <c:pt idx="793">
                  <c:v>45229.96802083333</c:v>
                </c:pt>
                <c:pt idx="794">
                  <c:v>45229.968715277777</c:v>
                </c:pt>
                <c:pt idx="795">
                  <c:v>45229.969409722224</c:v>
                </c:pt>
                <c:pt idx="796">
                  <c:v>45229.970104166663</c:v>
                </c:pt>
                <c:pt idx="797">
                  <c:v>45229.97079861111</c:v>
                </c:pt>
                <c:pt idx="798">
                  <c:v>45229.971493055556</c:v>
                </c:pt>
                <c:pt idx="799">
                  <c:v>45229.972187500003</c:v>
                </c:pt>
                <c:pt idx="800">
                  <c:v>45229.972881944443</c:v>
                </c:pt>
                <c:pt idx="801">
                  <c:v>45229.973576388889</c:v>
                </c:pt>
                <c:pt idx="802">
                  <c:v>45229.974270833336</c:v>
                </c:pt>
                <c:pt idx="803">
                  <c:v>45229.974965277775</c:v>
                </c:pt>
                <c:pt idx="804">
                  <c:v>45229.975659722222</c:v>
                </c:pt>
                <c:pt idx="805">
                  <c:v>45229.976354166669</c:v>
                </c:pt>
                <c:pt idx="806">
                  <c:v>45229.977048611108</c:v>
                </c:pt>
                <c:pt idx="807">
                  <c:v>45229.977743055555</c:v>
                </c:pt>
                <c:pt idx="808">
                  <c:v>45229.978437500002</c:v>
                </c:pt>
                <c:pt idx="809">
                  <c:v>45229.979131944441</c:v>
                </c:pt>
                <c:pt idx="810">
                  <c:v>45229.979826388888</c:v>
                </c:pt>
                <c:pt idx="811">
                  <c:v>45229.980520833335</c:v>
                </c:pt>
                <c:pt idx="812">
                  <c:v>45229.981215277781</c:v>
                </c:pt>
                <c:pt idx="813">
                  <c:v>45229.981909722221</c:v>
                </c:pt>
                <c:pt idx="814">
                  <c:v>45229.982604166667</c:v>
                </c:pt>
                <c:pt idx="815">
                  <c:v>45229.983298611114</c:v>
                </c:pt>
                <c:pt idx="816">
                  <c:v>45229.983993055554</c:v>
                </c:pt>
                <c:pt idx="817">
                  <c:v>45229.9846875</c:v>
                </c:pt>
                <c:pt idx="818">
                  <c:v>45229.985381944447</c:v>
                </c:pt>
                <c:pt idx="819">
                  <c:v>45229.986076388886</c:v>
                </c:pt>
                <c:pt idx="820">
                  <c:v>45229.986770833333</c:v>
                </c:pt>
                <c:pt idx="821">
                  <c:v>45229.98746527778</c:v>
                </c:pt>
                <c:pt idx="822">
                  <c:v>45229.988159722219</c:v>
                </c:pt>
                <c:pt idx="823">
                  <c:v>45229.988854166666</c:v>
                </c:pt>
                <c:pt idx="824">
                  <c:v>45229.989548611113</c:v>
                </c:pt>
                <c:pt idx="825">
                  <c:v>45229.990243055552</c:v>
                </c:pt>
                <c:pt idx="826">
                  <c:v>45229.990937499999</c:v>
                </c:pt>
                <c:pt idx="827">
                  <c:v>45229.991631944446</c:v>
                </c:pt>
                <c:pt idx="828">
                  <c:v>45229.992326388892</c:v>
                </c:pt>
                <c:pt idx="829">
                  <c:v>45229.993020833332</c:v>
                </c:pt>
                <c:pt idx="830">
                  <c:v>45229.993715277778</c:v>
                </c:pt>
                <c:pt idx="831">
                  <c:v>45229.994409722225</c:v>
                </c:pt>
                <c:pt idx="832">
                  <c:v>45229.995104166665</c:v>
                </c:pt>
                <c:pt idx="833">
                  <c:v>45229.995798611111</c:v>
                </c:pt>
                <c:pt idx="834">
                  <c:v>45229.996493055558</c:v>
                </c:pt>
                <c:pt idx="835">
                  <c:v>45229.997187499997</c:v>
                </c:pt>
                <c:pt idx="836">
                  <c:v>45229.997881944444</c:v>
                </c:pt>
                <c:pt idx="837">
                  <c:v>45229.998576388891</c:v>
                </c:pt>
                <c:pt idx="838">
                  <c:v>45229.99927083333</c:v>
                </c:pt>
                <c:pt idx="839">
                  <c:v>45229.999965277777</c:v>
                </c:pt>
                <c:pt idx="840">
                  <c:v>45230.000659722224</c:v>
                </c:pt>
                <c:pt idx="841">
                  <c:v>45230.001354166663</c:v>
                </c:pt>
                <c:pt idx="842">
                  <c:v>45230.00204861111</c:v>
                </c:pt>
                <c:pt idx="843">
                  <c:v>45230.002743055556</c:v>
                </c:pt>
                <c:pt idx="844">
                  <c:v>45230.003437500003</c:v>
                </c:pt>
                <c:pt idx="845">
                  <c:v>45230.004131944443</c:v>
                </c:pt>
                <c:pt idx="846">
                  <c:v>45230.004826388889</c:v>
                </c:pt>
                <c:pt idx="847">
                  <c:v>45230.005520833336</c:v>
                </c:pt>
                <c:pt idx="848">
                  <c:v>45230.006215277775</c:v>
                </c:pt>
                <c:pt idx="849">
                  <c:v>45230.006909722222</c:v>
                </c:pt>
                <c:pt idx="850">
                  <c:v>45230.007604166669</c:v>
                </c:pt>
                <c:pt idx="851">
                  <c:v>45230.008298611108</c:v>
                </c:pt>
                <c:pt idx="852">
                  <c:v>45230.008993055555</c:v>
                </c:pt>
                <c:pt idx="853">
                  <c:v>45230.009687500002</c:v>
                </c:pt>
                <c:pt idx="854">
                  <c:v>45230.010381944441</c:v>
                </c:pt>
                <c:pt idx="855">
                  <c:v>45230.011076388888</c:v>
                </c:pt>
                <c:pt idx="856">
                  <c:v>45230.011770833335</c:v>
                </c:pt>
                <c:pt idx="857">
                  <c:v>45230.012465277781</c:v>
                </c:pt>
                <c:pt idx="858">
                  <c:v>45230.013159722221</c:v>
                </c:pt>
                <c:pt idx="859">
                  <c:v>45230.013854166667</c:v>
                </c:pt>
                <c:pt idx="860">
                  <c:v>45230.014548611114</c:v>
                </c:pt>
                <c:pt idx="861">
                  <c:v>45230.015243055554</c:v>
                </c:pt>
                <c:pt idx="862">
                  <c:v>45230.0159375</c:v>
                </c:pt>
                <c:pt idx="863">
                  <c:v>45230.016631944447</c:v>
                </c:pt>
                <c:pt idx="864">
                  <c:v>45230.017326388886</c:v>
                </c:pt>
                <c:pt idx="865">
                  <c:v>45230.018020833333</c:v>
                </c:pt>
                <c:pt idx="866">
                  <c:v>45230.01871527778</c:v>
                </c:pt>
                <c:pt idx="867">
                  <c:v>45230.019409722219</c:v>
                </c:pt>
                <c:pt idx="868">
                  <c:v>45230.020104166666</c:v>
                </c:pt>
                <c:pt idx="869">
                  <c:v>45230.020798611113</c:v>
                </c:pt>
                <c:pt idx="870">
                  <c:v>45230.021493055552</c:v>
                </c:pt>
                <c:pt idx="871">
                  <c:v>45230.022187499999</c:v>
                </c:pt>
                <c:pt idx="872">
                  <c:v>45230.022881944446</c:v>
                </c:pt>
                <c:pt idx="873">
                  <c:v>45230.023576388892</c:v>
                </c:pt>
                <c:pt idx="874">
                  <c:v>45230.024270833332</c:v>
                </c:pt>
                <c:pt idx="875">
                  <c:v>45230.024965277778</c:v>
                </c:pt>
                <c:pt idx="876">
                  <c:v>45230.025659722225</c:v>
                </c:pt>
                <c:pt idx="877">
                  <c:v>45230.026354166665</c:v>
                </c:pt>
                <c:pt idx="878">
                  <c:v>45230.027048611111</c:v>
                </c:pt>
                <c:pt idx="879">
                  <c:v>45230.027743055558</c:v>
                </c:pt>
                <c:pt idx="880">
                  <c:v>45230.028437499997</c:v>
                </c:pt>
                <c:pt idx="881">
                  <c:v>45230.029131944444</c:v>
                </c:pt>
                <c:pt idx="882">
                  <c:v>45230.029826388891</c:v>
                </c:pt>
                <c:pt idx="883">
                  <c:v>45230.03052083333</c:v>
                </c:pt>
                <c:pt idx="884">
                  <c:v>45230.031215277777</c:v>
                </c:pt>
                <c:pt idx="885">
                  <c:v>45230.031909722224</c:v>
                </c:pt>
                <c:pt idx="886">
                  <c:v>45230.032604166663</c:v>
                </c:pt>
                <c:pt idx="887">
                  <c:v>45230.03329861111</c:v>
                </c:pt>
                <c:pt idx="888">
                  <c:v>45230.033993055556</c:v>
                </c:pt>
                <c:pt idx="889">
                  <c:v>45230.034687500003</c:v>
                </c:pt>
                <c:pt idx="890">
                  <c:v>45230.035381944443</c:v>
                </c:pt>
                <c:pt idx="891">
                  <c:v>45230.036076388889</c:v>
                </c:pt>
                <c:pt idx="892">
                  <c:v>45230.036770833336</c:v>
                </c:pt>
                <c:pt idx="893">
                  <c:v>45230.037465277775</c:v>
                </c:pt>
                <c:pt idx="894">
                  <c:v>45230.038159722222</c:v>
                </c:pt>
                <c:pt idx="895">
                  <c:v>45230.038854166669</c:v>
                </c:pt>
                <c:pt idx="896">
                  <c:v>45230.039548611108</c:v>
                </c:pt>
                <c:pt idx="897">
                  <c:v>45230.040243055555</c:v>
                </c:pt>
                <c:pt idx="898">
                  <c:v>45230.040937500002</c:v>
                </c:pt>
                <c:pt idx="899">
                  <c:v>45230.041631944441</c:v>
                </c:pt>
                <c:pt idx="900">
                  <c:v>45230.042326388888</c:v>
                </c:pt>
                <c:pt idx="901">
                  <c:v>45230.043020833335</c:v>
                </c:pt>
                <c:pt idx="902">
                  <c:v>45230.043715277781</c:v>
                </c:pt>
                <c:pt idx="903">
                  <c:v>45230.044409722221</c:v>
                </c:pt>
                <c:pt idx="904">
                  <c:v>45230.045104166667</c:v>
                </c:pt>
                <c:pt idx="905">
                  <c:v>45230.045798611114</c:v>
                </c:pt>
                <c:pt idx="906">
                  <c:v>45230.046493055554</c:v>
                </c:pt>
                <c:pt idx="907">
                  <c:v>45230.0471875</c:v>
                </c:pt>
                <c:pt idx="908">
                  <c:v>45230.047881944447</c:v>
                </c:pt>
                <c:pt idx="909">
                  <c:v>45230.048576388886</c:v>
                </c:pt>
                <c:pt idx="910">
                  <c:v>45230.049270833333</c:v>
                </c:pt>
                <c:pt idx="911">
                  <c:v>45230.04996527778</c:v>
                </c:pt>
                <c:pt idx="912">
                  <c:v>45230.050659722219</c:v>
                </c:pt>
                <c:pt idx="913">
                  <c:v>45230.051354166666</c:v>
                </c:pt>
                <c:pt idx="914">
                  <c:v>45230.052048611113</c:v>
                </c:pt>
                <c:pt idx="915">
                  <c:v>45230.052743055552</c:v>
                </c:pt>
                <c:pt idx="916">
                  <c:v>45230.053437499999</c:v>
                </c:pt>
                <c:pt idx="917">
                  <c:v>45230.054131944446</c:v>
                </c:pt>
                <c:pt idx="918">
                  <c:v>45230.054826388892</c:v>
                </c:pt>
                <c:pt idx="919">
                  <c:v>45230.055520833332</c:v>
                </c:pt>
                <c:pt idx="920">
                  <c:v>45230.056215277778</c:v>
                </c:pt>
                <c:pt idx="921">
                  <c:v>45230.056909722225</c:v>
                </c:pt>
                <c:pt idx="922">
                  <c:v>45230.057604166665</c:v>
                </c:pt>
                <c:pt idx="923">
                  <c:v>45230.058298611111</c:v>
                </c:pt>
                <c:pt idx="924">
                  <c:v>45230.058993055558</c:v>
                </c:pt>
                <c:pt idx="925">
                  <c:v>45230.059687499997</c:v>
                </c:pt>
                <c:pt idx="926">
                  <c:v>45230.060381944444</c:v>
                </c:pt>
                <c:pt idx="927">
                  <c:v>45230.061076388891</c:v>
                </c:pt>
                <c:pt idx="928">
                  <c:v>45230.06177083333</c:v>
                </c:pt>
                <c:pt idx="929">
                  <c:v>45230.062465277777</c:v>
                </c:pt>
                <c:pt idx="930">
                  <c:v>45230.063159722224</c:v>
                </c:pt>
                <c:pt idx="931">
                  <c:v>45230.063854166663</c:v>
                </c:pt>
                <c:pt idx="932">
                  <c:v>45230.06454861111</c:v>
                </c:pt>
                <c:pt idx="933">
                  <c:v>45230.065243055556</c:v>
                </c:pt>
                <c:pt idx="934">
                  <c:v>45230.065937500003</c:v>
                </c:pt>
                <c:pt idx="935">
                  <c:v>45230.066631944443</c:v>
                </c:pt>
                <c:pt idx="936">
                  <c:v>45230.067326388889</c:v>
                </c:pt>
                <c:pt idx="937">
                  <c:v>45230.068020833336</c:v>
                </c:pt>
                <c:pt idx="938">
                  <c:v>45230.068715277775</c:v>
                </c:pt>
                <c:pt idx="939">
                  <c:v>45230.069409722222</c:v>
                </c:pt>
                <c:pt idx="940">
                  <c:v>45230.070104166669</c:v>
                </c:pt>
                <c:pt idx="941">
                  <c:v>45230.070798611108</c:v>
                </c:pt>
                <c:pt idx="942">
                  <c:v>45230.071493055555</c:v>
                </c:pt>
                <c:pt idx="943">
                  <c:v>45230.072187500002</c:v>
                </c:pt>
                <c:pt idx="944">
                  <c:v>45230.072881944441</c:v>
                </c:pt>
                <c:pt idx="945">
                  <c:v>45230.073576388888</c:v>
                </c:pt>
                <c:pt idx="946">
                  <c:v>45230.074270833335</c:v>
                </c:pt>
                <c:pt idx="947">
                  <c:v>45230.074965277781</c:v>
                </c:pt>
                <c:pt idx="948">
                  <c:v>45230.075659722221</c:v>
                </c:pt>
                <c:pt idx="949">
                  <c:v>45230.076354166667</c:v>
                </c:pt>
                <c:pt idx="950">
                  <c:v>45230.077048611114</c:v>
                </c:pt>
                <c:pt idx="951">
                  <c:v>45230.077743055554</c:v>
                </c:pt>
                <c:pt idx="952">
                  <c:v>45230.0784375</c:v>
                </c:pt>
                <c:pt idx="953">
                  <c:v>45230.079131944447</c:v>
                </c:pt>
                <c:pt idx="954">
                  <c:v>45230.079826388886</c:v>
                </c:pt>
                <c:pt idx="955">
                  <c:v>45230.080520833333</c:v>
                </c:pt>
                <c:pt idx="956">
                  <c:v>45230.08121527778</c:v>
                </c:pt>
                <c:pt idx="957">
                  <c:v>45230.081909722219</c:v>
                </c:pt>
                <c:pt idx="958">
                  <c:v>45230.082604166666</c:v>
                </c:pt>
                <c:pt idx="959">
                  <c:v>45230.083298611113</c:v>
                </c:pt>
                <c:pt idx="960">
                  <c:v>45230.083993055552</c:v>
                </c:pt>
                <c:pt idx="961">
                  <c:v>45230.084687499999</c:v>
                </c:pt>
                <c:pt idx="962">
                  <c:v>45230.085381944446</c:v>
                </c:pt>
                <c:pt idx="963">
                  <c:v>45230.086076388892</c:v>
                </c:pt>
                <c:pt idx="964">
                  <c:v>45230.086770833332</c:v>
                </c:pt>
                <c:pt idx="965">
                  <c:v>45230.087465277778</c:v>
                </c:pt>
                <c:pt idx="966">
                  <c:v>45230.088159722225</c:v>
                </c:pt>
                <c:pt idx="967">
                  <c:v>45230.088854166665</c:v>
                </c:pt>
                <c:pt idx="968">
                  <c:v>45230.089548611111</c:v>
                </c:pt>
                <c:pt idx="969">
                  <c:v>45230.090243055558</c:v>
                </c:pt>
                <c:pt idx="970">
                  <c:v>45230.090937499997</c:v>
                </c:pt>
                <c:pt idx="971">
                  <c:v>45230.091631944444</c:v>
                </c:pt>
                <c:pt idx="972">
                  <c:v>45230.092326388891</c:v>
                </c:pt>
                <c:pt idx="973">
                  <c:v>45230.09302083333</c:v>
                </c:pt>
                <c:pt idx="974">
                  <c:v>45230.093715277777</c:v>
                </c:pt>
                <c:pt idx="975">
                  <c:v>45230.094409722224</c:v>
                </c:pt>
                <c:pt idx="976">
                  <c:v>45230.095104166663</c:v>
                </c:pt>
                <c:pt idx="977">
                  <c:v>45230.09579861111</c:v>
                </c:pt>
                <c:pt idx="978">
                  <c:v>45230.096493055556</c:v>
                </c:pt>
                <c:pt idx="979">
                  <c:v>45230.097187500003</c:v>
                </c:pt>
                <c:pt idx="980">
                  <c:v>45230.097881944443</c:v>
                </c:pt>
                <c:pt idx="981">
                  <c:v>45230.098576388889</c:v>
                </c:pt>
                <c:pt idx="982">
                  <c:v>45230.099270833336</c:v>
                </c:pt>
                <c:pt idx="983">
                  <c:v>45230.099965277775</c:v>
                </c:pt>
                <c:pt idx="984">
                  <c:v>45230.100659722222</c:v>
                </c:pt>
                <c:pt idx="985">
                  <c:v>45230.101354166669</c:v>
                </c:pt>
                <c:pt idx="986">
                  <c:v>45230.102048611108</c:v>
                </c:pt>
                <c:pt idx="987">
                  <c:v>45230.102743055555</c:v>
                </c:pt>
                <c:pt idx="988">
                  <c:v>45230.103437500002</c:v>
                </c:pt>
                <c:pt idx="989">
                  <c:v>45230.104131944441</c:v>
                </c:pt>
                <c:pt idx="990">
                  <c:v>45230.104826388888</c:v>
                </c:pt>
                <c:pt idx="991">
                  <c:v>45230.105520833335</c:v>
                </c:pt>
                <c:pt idx="992">
                  <c:v>45230.106215277781</c:v>
                </c:pt>
                <c:pt idx="993">
                  <c:v>45230.106909722221</c:v>
                </c:pt>
                <c:pt idx="994">
                  <c:v>45230.107604166667</c:v>
                </c:pt>
                <c:pt idx="995">
                  <c:v>45230.108298611114</c:v>
                </c:pt>
                <c:pt idx="996">
                  <c:v>45230.108993055554</c:v>
                </c:pt>
                <c:pt idx="997">
                  <c:v>45230.1096875</c:v>
                </c:pt>
                <c:pt idx="998">
                  <c:v>45230.110381944447</c:v>
                </c:pt>
                <c:pt idx="999">
                  <c:v>45230.111076388886</c:v>
                </c:pt>
                <c:pt idx="1000">
                  <c:v>45230.111770833333</c:v>
                </c:pt>
                <c:pt idx="1001">
                  <c:v>45230.11246527778</c:v>
                </c:pt>
                <c:pt idx="1002">
                  <c:v>45230.113159722219</c:v>
                </c:pt>
                <c:pt idx="1003">
                  <c:v>45230.113854166666</c:v>
                </c:pt>
                <c:pt idx="1004">
                  <c:v>45230.114548611113</c:v>
                </c:pt>
                <c:pt idx="1005">
                  <c:v>45230.115243055552</c:v>
                </c:pt>
                <c:pt idx="1006">
                  <c:v>45230.115937499999</c:v>
                </c:pt>
                <c:pt idx="1007">
                  <c:v>45230.116631944446</c:v>
                </c:pt>
                <c:pt idx="1008">
                  <c:v>45230.117326388892</c:v>
                </c:pt>
                <c:pt idx="1009">
                  <c:v>45230.118020833332</c:v>
                </c:pt>
                <c:pt idx="1010">
                  <c:v>45230.118715277778</c:v>
                </c:pt>
                <c:pt idx="1011">
                  <c:v>45230.119409722225</c:v>
                </c:pt>
                <c:pt idx="1012">
                  <c:v>45230.120104166665</c:v>
                </c:pt>
                <c:pt idx="1013">
                  <c:v>45230.120798611111</c:v>
                </c:pt>
                <c:pt idx="1014">
                  <c:v>45230.121493055558</c:v>
                </c:pt>
                <c:pt idx="1015">
                  <c:v>45230.122187499997</c:v>
                </c:pt>
                <c:pt idx="1016">
                  <c:v>45230.122881944444</c:v>
                </c:pt>
                <c:pt idx="1017">
                  <c:v>45230.123576388891</c:v>
                </c:pt>
                <c:pt idx="1018">
                  <c:v>45230.12427083333</c:v>
                </c:pt>
                <c:pt idx="1019">
                  <c:v>45230.124965277777</c:v>
                </c:pt>
                <c:pt idx="1020">
                  <c:v>45230.125659722224</c:v>
                </c:pt>
                <c:pt idx="1021">
                  <c:v>45230.126354166663</c:v>
                </c:pt>
                <c:pt idx="1022">
                  <c:v>45230.12704861111</c:v>
                </c:pt>
                <c:pt idx="1023">
                  <c:v>45230.127743055556</c:v>
                </c:pt>
                <c:pt idx="1024">
                  <c:v>45230.128437500003</c:v>
                </c:pt>
                <c:pt idx="1025">
                  <c:v>45230.129131944443</c:v>
                </c:pt>
                <c:pt idx="1026">
                  <c:v>45230.129826388889</c:v>
                </c:pt>
                <c:pt idx="1027">
                  <c:v>45230.130520833336</c:v>
                </c:pt>
                <c:pt idx="1028">
                  <c:v>45230.131215277775</c:v>
                </c:pt>
                <c:pt idx="1029">
                  <c:v>45230.131909722222</c:v>
                </c:pt>
                <c:pt idx="1030">
                  <c:v>45230.132604166669</c:v>
                </c:pt>
                <c:pt idx="1031">
                  <c:v>45230.133298611108</c:v>
                </c:pt>
                <c:pt idx="1032">
                  <c:v>45230.133993055555</c:v>
                </c:pt>
                <c:pt idx="1033">
                  <c:v>45230.134687500002</c:v>
                </c:pt>
                <c:pt idx="1034">
                  <c:v>45230.135381944441</c:v>
                </c:pt>
                <c:pt idx="1035">
                  <c:v>45230.136076388888</c:v>
                </c:pt>
                <c:pt idx="1036">
                  <c:v>45230.136770833335</c:v>
                </c:pt>
                <c:pt idx="1037">
                  <c:v>45230.137465277781</c:v>
                </c:pt>
                <c:pt idx="1038">
                  <c:v>45230.138159722221</c:v>
                </c:pt>
                <c:pt idx="1039">
                  <c:v>45230.138854166667</c:v>
                </c:pt>
                <c:pt idx="1040">
                  <c:v>45230.139548611114</c:v>
                </c:pt>
                <c:pt idx="1041">
                  <c:v>45230.140243055554</c:v>
                </c:pt>
                <c:pt idx="1042">
                  <c:v>45230.1409375</c:v>
                </c:pt>
                <c:pt idx="1043">
                  <c:v>45230.141631944447</c:v>
                </c:pt>
                <c:pt idx="1044">
                  <c:v>45230.142326388886</c:v>
                </c:pt>
                <c:pt idx="1045">
                  <c:v>45230.143020833333</c:v>
                </c:pt>
                <c:pt idx="1046">
                  <c:v>45230.14371527778</c:v>
                </c:pt>
                <c:pt idx="1047">
                  <c:v>45230.144409722219</c:v>
                </c:pt>
                <c:pt idx="1048">
                  <c:v>45230.145104166666</c:v>
                </c:pt>
                <c:pt idx="1049">
                  <c:v>45230.145798611113</c:v>
                </c:pt>
                <c:pt idx="1050">
                  <c:v>45230.146493055552</c:v>
                </c:pt>
                <c:pt idx="1051">
                  <c:v>45230.147187499999</c:v>
                </c:pt>
                <c:pt idx="1052">
                  <c:v>45230.147881944446</c:v>
                </c:pt>
                <c:pt idx="1053">
                  <c:v>45230.148576388892</c:v>
                </c:pt>
                <c:pt idx="1054">
                  <c:v>45230.149270833332</c:v>
                </c:pt>
                <c:pt idx="1055">
                  <c:v>45230.149965277778</c:v>
                </c:pt>
                <c:pt idx="1056">
                  <c:v>45230.150659722225</c:v>
                </c:pt>
                <c:pt idx="1057">
                  <c:v>45230.151354166665</c:v>
                </c:pt>
                <c:pt idx="1058">
                  <c:v>45230.152048611111</c:v>
                </c:pt>
                <c:pt idx="1059">
                  <c:v>45230.152743055558</c:v>
                </c:pt>
                <c:pt idx="1060">
                  <c:v>45230.153437499997</c:v>
                </c:pt>
                <c:pt idx="1061">
                  <c:v>45230.154131944444</c:v>
                </c:pt>
                <c:pt idx="1062">
                  <c:v>45230.154826388891</c:v>
                </c:pt>
                <c:pt idx="1063">
                  <c:v>45230.15552083333</c:v>
                </c:pt>
                <c:pt idx="1064">
                  <c:v>45230.156215277777</c:v>
                </c:pt>
                <c:pt idx="1065">
                  <c:v>45230.156909722224</c:v>
                </c:pt>
                <c:pt idx="1066">
                  <c:v>45230.157604166663</c:v>
                </c:pt>
                <c:pt idx="1067">
                  <c:v>45230.15829861111</c:v>
                </c:pt>
                <c:pt idx="1068">
                  <c:v>45230.158993055556</c:v>
                </c:pt>
                <c:pt idx="1069">
                  <c:v>45230.159687500003</c:v>
                </c:pt>
                <c:pt idx="1070">
                  <c:v>45230.160381944443</c:v>
                </c:pt>
                <c:pt idx="1071">
                  <c:v>45230.161076388889</c:v>
                </c:pt>
                <c:pt idx="1072">
                  <c:v>45230.161770833336</c:v>
                </c:pt>
                <c:pt idx="1073">
                  <c:v>45230.162465277775</c:v>
                </c:pt>
                <c:pt idx="1074">
                  <c:v>45230.163159722222</c:v>
                </c:pt>
                <c:pt idx="1075">
                  <c:v>45230.163854166669</c:v>
                </c:pt>
                <c:pt idx="1076">
                  <c:v>45230.164548611108</c:v>
                </c:pt>
                <c:pt idx="1077">
                  <c:v>45230.165243055555</c:v>
                </c:pt>
                <c:pt idx="1078">
                  <c:v>45230.165937500002</c:v>
                </c:pt>
                <c:pt idx="1079">
                  <c:v>45230.166631944441</c:v>
                </c:pt>
                <c:pt idx="1080">
                  <c:v>45230.167326388888</c:v>
                </c:pt>
                <c:pt idx="1081">
                  <c:v>45230.168020833335</c:v>
                </c:pt>
                <c:pt idx="1082">
                  <c:v>45230.168715277781</c:v>
                </c:pt>
                <c:pt idx="1083">
                  <c:v>45230.169409722221</c:v>
                </c:pt>
                <c:pt idx="1084">
                  <c:v>45230.170104166667</c:v>
                </c:pt>
                <c:pt idx="1085">
                  <c:v>45230.170798611114</c:v>
                </c:pt>
                <c:pt idx="1086">
                  <c:v>45230.171493055554</c:v>
                </c:pt>
                <c:pt idx="1087">
                  <c:v>45230.1721875</c:v>
                </c:pt>
                <c:pt idx="1088">
                  <c:v>45230.172881944447</c:v>
                </c:pt>
                <c:pt idx="1089">
                  <c:v>45230.173576388886</c:v>
                </c:pt>
                <c:pt idx="1090">
                  <c:v>45230.174270833333</c:v>
                </c:pt>
                <c:pt idx="1091">
                  <c:v>45230.17496527778</c:v>
                </c:pt>
                <c:pt idx="1092">
                  <c:v>45230.175659722219</c:v>
                </c:pt>
                <c:pt idx="1093">
                  <c:v>45230.176354166666</c:v>
                </c:pt>
                <c:pt idx="1094">
                  <c:v>45230.177048611113</c:v>
                </c:pt>
                <c:pt idx="1095">
                  <c:v>45230.177743055552</c:v>
                </c:pt>
                <c:pt idx="1096">
                  <c:v>45230.178437499999</c:v>
                </c:pt>
                <c:pt idx="1097">
                  <c:v>45230.179131944446</c:v>
                </c:pt>
                <c:pt idx="1098">
                  <c:v>45230.179826388892</c:v>
                </c:pt>
                <c:pt idx="1099">
                  <c:v>45230.180520833332</c:v>
                </c:pt>
                <c:pt idx="1100">
                  <c:v>45230.181215277778</c:v>
                </c:pt>
                <c:pt idx="1101">
                  <c:v>45230.181909722225</c:v>
                </c:pt>
                <c:pt idx="1102">
                  <c:v>45230.182604166665</c:v>
                </c:pt>
                <c:pt idx="1103">
                  <c:v>45230.183298611111</c:v>
                </c:pt>
                <c:pt idx="1104">
                  <c:v>45230.183993055558</c:v>
                </c:pt>
                <c:pt idx="1105">
                  <c:v>45230.184687499997</c:v>
                </c:pt>
                <c:pt idx="1106">
                  <c:v>45230.185381944444</c:v>
                </c:pt>
                <c:pt idx="1107">
                  <c:v>45230.186076388891</c:v>
                </c:pt>
                <c:pt idx="1108">
                  <c:v>45230.18677083333</c:v>
                </c:pt>
                <c:pt idx="1109">
                  <c:v>45230.187465277777</c:v>
                </c:pt>
                <c:pt idx="1110">
                  <c:v>45230.188159722224</c:v>
                </c:pt>
                <c:pt idx="1111">
                  <c:v>45230.188854166663</c:v>
                </c:pt>
                <c:pt idx="1112">
                  <c:v>45230.18954861111</c:v>
                </c:pt>
                <c:pt idx="1113">
                  <c:v>45230.190243055556</c:v>
                </c:pt>
                <c:pt idx="1114">
                  <c:v>45230.190937500003</c:v>
                </c:pt>
                <c:pt idx="1115">
                  <c:v>45230.191631944443</c:v>
                </c:pt>
                <c:pt idx="1116">
                  <c:v>45230.192326388889</c:v>
                </c:pt>
                <c:pt idx="1117">
                  <c:v>45230.193020833336</c:v>
                </c:pt>
                <c:pt idx="1118">
                  <c:v>45230.193715277775</c:v>
                </c:pt>
                <c:pt idx="1119">
                  <c:v>45230.194409722222</c:v>
                </c:pt>
                <c:pt idx="1120">
                  <c:v>45230.195104166669</c:v>
                </c:pt>
                <c:pt idx="1121">
                  <c:v>45230.195798611108</c:v>
                </c:pt>
                <c:pt idx="1122">
                  <c:v>45230.196493055555</c:v>
                </c:pt>
                <c:pt idx="1123">
                  <c:v>45230.197187500002</c:v>
                </c:pt>
                <c:pt idx="1124">
                  <c:v>45230.197881944441</c:v>
                </c:pt>
                <c:pt idx="1125">
                  <c:v>45230.198576388888</c:v>
                </c:pt>
                <c:pt idx="1126">
                  <c:v>45230.199270833335</c:v>
                </c:pt>
                <c:pt idx="1127">
                  <c:v>45230.199965277781</c:v>
                </c:pt>
                <c:pt idx="1128">
                  <c:v>45230.200659722221</c:v>
                </c:pt>
                <c:pt idx="1129">
                  <c:v>45230.201354166667</c:v>
                </c:pt>
                <c:pt idx="1130">
                  <c:v>45230.202048611114</c:v>
                </c:pt>
                <c:pt idx="1131">
                  <c:v>45230.202743055554</c:v>
                </c:pt>
                <c:pt idx="1132">
                  <c:v>45230.2034375</c:v>
                </c:pt>
                <c:pt idx="1133">
                  <c:v>45230.204131944447</c:v>
                </c:pt>
                <c:pt idx="1134">
                  <c:v>45230.204826388886</c:v>
                </c:pt>
                <c:pt idx="1135">
                  <c:v>45230.205520833333</c:v>
                </c:pt>
                <c:pt idx="1136">
                  <c:v>45230.20621527778</c:v>
                </c:pt>
                <c:pt idx="1137">
                  <c:v>45230.206909722219</c:v>
                </c:pt>
                <c:pt idx="1138">
                  <c:v>45230.207604166666</c:v>
                </c:pt>
                <c:pt idx="1139">
                  <c:v>45230.208298611113</c:v>
                </c:pt>
                <c:pt idx="1140">
                  <c:v>45230.208993055552</c:v>
                </c:pt>
                <c:pt idx="1141">
                  <c:v>45230.209687499999</c:v>
                </c:pt>
                <c:pt idx="1142">
                  <c:v>45230.210381944446</c:v>
                </c:pt>
                <c:pt idx="1143">
                  <c:v>45230.211076388892</c:v>
                </c:pt>
                <c:pt idx="1144">
                  <c:v>45230.211770833332</c:v>
                </c:pt>
                <c:pt idx="1145">
                  <c:v>45230.212465277778</c:v>
                </c:pt>
                <c:pt idx="1146">
                  <c:v>45230.213159722225</c:v>
                </c:pt>
                <c:pt idx="1147">
                  <c:v>45230.213854166665</c:v>
                </c:pt>
                <c:pt idx="1148">
                  <c:v>45230.214548611111</c:v>
                </c:pt>
                <c:pt idx="1149">
                  <c:v>45230.215243055558</c:v>
                </c:pt>
                <c:pt idx="1150">
                  <c:v>45230.215937499997</c:v>
                </c:pt>
                <c:pt idx="1151">
                  <c:v>45230.216631944444</c:v>
                </c:pt>
                <c:pt idx="1152">
                  <c:v>45230.217326388891</c:v>
                </c:pt>
                <c:pt idx="1153">
                  <c:v>45230.21802083333</c:v>
                </c:pt>
                <c:pt idx="1154">
                  <c:v>45230.218715277777</c:v>
                </c:pt>
                <c:pt idx="1155">
                  <c:v>45230.219409722224</c:v>
                </c:pt>
                <c:pt idx="1156">
                  <c:v>45230.220104166663</c:v>
                </c:pt>
                <c:pt idx="1157">
                  <c:v>45230.22079861111</c:v>
                </c:pt>
                <c:pt idx="1158">
                  <c:v>45230.221493055556</c:v>
                </c:pt>
                <c:pt idx="1159">
                  <c:v>45230.222187500003</c:v>
                </c:pt>
                <c:pt idx="1160">
                  <c:v>45230.222881944443</c:v>
                </c:pt>
                <c:pt idx="1161">
                  <c:v>45230.223576388889</c:v>
                </c:pt>
                <c:pt idx="1162">
                  <c:v>45230.224270833336</c:v>
                </c:pt>
                <c:pt idx="1163">
                  <c:v>45230.224965277775</c:v>
                </c:pt>
                <c:pt idx="1164">
                  <c:v>45230.225659722222</c:v>
                </c:pt>
                <c:pt idx="1165">
                  <c:v>45230.226354166669</c:v>
                </c:pt>
                <c:pt idx="1166">
                  <c:v>45230.227048611108</c:v>
                </c:pt>
                <c:pt idx="1167">
                  <c:v>45230.227743055555</c:v>
                </c:pt>
                <c:pt idx="1168">
                  <c:v>45230.228437500002</c:v>
                </c:pt>
                <c:pt idx="1169">
                  <c:v>45230.229131944441</c:v>
                </c:pt>
                <c:pt idx="1170">
                  <c:v>45230.229826388888</c:v>
                </c:pt>
                <c:pt idx="1171">
                  <c:v>45230.230520833335</c:v>
                </c:pt>
                <c:pt idx="1172">
                  <c:v>45230.231215277781</c:v>
                </c:pt>
                <c:pt idx="1173">
                  <c:v>45230.231909722221</c:v>
                </c:pt>
                <c:pt idx="1174">
                  <c:v>45230.232604166667</c:v>
                </c:pt>
                <c:pt idx="1175">
                  <c:v>45230.233298611114</c:v>
                </c:pt>
                <c:pt idx="1176">
                  <c:v>45230.233993055554</c:v>
                </c:pt>
                <c:pt idx="1177">
                  <c:v>45230.2346875</c:v>
                </c:pt>
                <c:pt idx="1178">
                  <c:v>45230.235381944447</c:v>
                </c:pt>
                <c:pt idx="1179">
                  <c:v>45230.236076388886</c:v>
                </c:pt>
                <c:pt idx="1180">
                  <c:v>45230.236770833333</c:v>
                </c:pt>
                <c:pt idx="1181">
                  <c:v>45230.23746527778</c:v>
                </c:pt>
                <c:pt idx="1182">
                  <c:v>45230.238159722219</c:v>
                </c:pt>
                <c:pt idx="1183">
                  <c:v>45230.238854166666</c:v>
                </c:pt>
                <c:pt idx="1184">
                  <c:v>45230.239548611113</c:v>
                </c:pt>
                <c:pt idx="1185">
                  <c:v>45230.240243055552</c:v>
                </c:pt>
                <c:pt idx="1186">
                  <c:v>45230.240937499999</c:v>
                </c:pt>
                <c:pt idx="1187">
                  <c:v>45230.241631944446</c:v>
                </c:pt>
                <c:pt idx="1188">
                  <c:v>45230.242326388892</c:v>
                </c:pt>
                <c:pt idx="1189">
                  <c:v>45230.243020833332</c:v>
                </c:pt>
                <c:pt idx="1190">
                  <c:v>45230.243715277778</c:v>
                </c:pt>
                <c:pt idx="1191">
                  <c:v>45230.244409722225</c:v>
                </c:pt>
                <c:pt idx="1192">
                  <c:v>45230.245104166665</c:v>
                </c:pt>
                <c:pt idx="1193">
                  <c:v>45230.245798611111</c:v>
                </c:pt>
                <c:pt idx="1194">
                  <c:v>45230.246493055558</c:v>
                </c:pt>
                <c:pt idx="1195">
                  <c:v>45230.247187499997</c:v>
                </c:pt>
                <c:pt idx="1196">
                  <c:v>45230.247881944444</c:v>
                </c:pt>
                <c:pt idx="1197">
                  <c:v>45230.248576388891</c:v>
                </c:pt>
                <c:pt idx="1198">
                  <c:v>45230.24927083333</c:v>
                </c:pt>
                <c:pt idx="1199">
                  <c:v>45230.249965277777</c:v>
                </c:pt>
                <c:pt idx="1200">
                  <c:v>45230.250659722224</c:v>
                </c:pt>
                <c:pt idx="1201">
                  <c:v>45230.251354166663</c:v>
                </c:pt>
                <c:pt idx="1202">
                  <c:v>45230.25204861111</c:v>
                </c:pt>
                <c:pt idx="1203">
                  <c:v>45230.252743055556</c:v>
                </c:pt>
                <c:pt idx="1204">
                  <c:v>45230.253437500003</c:v>
                </c:pt>
                <c:pt idx="1205">
                  <c:v>45230.254131944443</c:v>
                </c:pt>
                <c:pt idx="1206">
                  <c:v>45230.254826388889</c:v>
                </c:pt>
                <c:pt idx="1207">
                  <c:v>45230.255520833336</c:v>
                </c:pt>
                <c:pt idx="1208">
                  <c:v>45230.256215277775</c:v>
                </c:pt>
                <c:pt idx="1209">
                  <c:v>45230.256909722222</c:v>
                </c:pt>
                <c:pt idx="1210">
                  <c:v>45230.257604166669</c:v>
                </c:pt>
                <c:pt idx="1211">
                  <c:v>45230.258298611108</c:v>
                </c:pt>
                <c:pt idx="1212">
                  <c:v>45230.258993055555</c:v>
                </c:pt>
                <c:pt idx="1213">
                  <c:v>45230.259687500002</c:v>
                </c:pt>
                <c:pt idx="1214">
                  <c:v>45230.260381944441</c:v>
                </c:pt>
                <c:pt idx="1215">
                  <c:v>45230.261076388888</c:v>
                </c:pt>
                <c:pt idx="1216">
                  <c:v>45230.261770833335</c:v>
                </c:pt>
                <c:pt idx="1217">
                  <c:v>45230.262465277781</c:v>
                </c:pt>
                <c:pt idx="1218">
                  <c:v>45230.263159722221</c:v>
                </c:pt>
                <c:pt idx="1219">
                  <c:v>45230.263854166667</c:v>
                </c:pt>
                <c:pt idx="1220">
                  <c:v>45230.264548611114</c:v>
                </c:pt>
                <c:pt idx="1221">
                  <c:v>45230.265243055554</c:v>
                </c:pt>
                <c:pt idx="1222">
                  <c:v>45230.2659375</c:v>
                </c:pt>
                <c:pt idx="1223">
                  <c:v>45230.266631944447</c:v>
                </c:pt>
                <c:pt idx="1224">
                  <c:v>45230.267326388886</c:v>
                </c:pt>
                <c:pt idx="1225">
                  <c:v>45230.268020833333</c:v>
                </c:pt>
                <c:pt idx="1226">
                  <c:v>45230.26871527778</c:v>
                </c:pt>
                <c:pt idx="1227">
                  <c:v>45230.269409722219</c:v>
                </c:pt>
                <c:pt idx="1228">
                  <c:v>45230.270104166666</c:v>
                </c:pt>
                <c:pt idx="1229">
                  <c:v>45230.270798611113</c:v>
                </c:pt>
                <c:pt idx="1230">
                  <c:v>45230.271493055552</c:v>
                </c:pt>
                <c:pt idx="1231">
                  <c:v>45230.272187499999</c:v>
                </c:pt>
                <c:pt idx="1232">
                  <c:v>45230.272881944446</c:v>
                </c:pt>
                <c:pt idx="1233">
                  <c:v>45230.273576388892</c:v>
                </c:pt>
                <c:pt idx="1234">
                  <c:v>45230.274270833332</c:v>
                </c:pt>
                <c:pt idx="1235">
                  <c:v>45230.274965277778</c:v>
                </c:pt>
                <c:pt idx="1236">
                  <c:v>45230.275659722225</c:v>
                </c:pt>
                <c:pt idx="1237">
                  <c:v>45230.276354166665</c:v>
                </c:pt>
                <c:pt idx="1238">
                  <c:v>45230.277048611111</c:v>
                </c:pt>
                <c:pt idx="1239">
                  <c:v>45230.277743055558</c:v>
                </c:pt>
                <c:pt idx="1240">
                  <c:v>45230.278437499997</c:v>
                </c:pt>
                <c:pt idx="1241">
                  <c:v>45230.279131944444</c:v>
                </c:pt>
                <c:pt idx="1242">
                  <c:v>45230.279826388891</c:v>
                </c:pt>
                <c:pt idx="1243">
                  <c:v>45230.28052083333</c:v>
                </c:pt>
                <c:pt idx="1244">
                  <c:v>45230.281215277777</c:v>
                </c:pt>
                <c:pt idx="1245">
                  <c:v>45230.281909722224</c:v>
                </c:pt>
                <c:pt idx="1246">
                  <c:v>45230.282604166663</c:v>
                </c:pt>
                <c:pt idx="1247">
                  <c:v>45230.28329861111</c:v>
                </c:pt>
                <c:pt idx="1248">
                  <c:v>45230.283993055556</c:v>
                </c:pt>
                <c:pt idx="1249">
                  <c:v>45230.284687500003</c:v>
                </c:pt>
                <c:pt idx="1250">
                  <c:v>45230.285381944443</c:v>
                </c:pt>
                <c:pt idx="1251">
                  <c:v>45230.286076388889</c:v>
                </c:pt>
                <c:pt idx="1252">
                  <c:v>45230.286770833336</c:v>
                </c:pt>
                <c:pt idx="1253">
                  <c:v>45230.287465277775</c:v>
                </c:pt>
                <c:pt idx="1254">
                  <c:v>45230.288159722222</c:v>
                </c:pt>
                <c:pt idx="1255">
                  <c:v>45230.288854166669</c:v>
                </c:pt>
                <c:pt idx="1256">
                  <c:v>45230.289548611108</c:v>
                </c:pt>
                <c:pt idx="1257">
                  <c:v>45230.290243055555</c:v>
                </c:pt>
                <c:pt idx="1258">
                  <c:v>45230.290937500002</c:v>
                </c:pt>
                <c:pt idx="1259">
                  <c:v>45230.291631944441</c:v>
                </c:pt>
                <c:pt idx="1260">
                  <c:v>45230.292326388888</c:v>
                </c:pt>
                <c:pt idx="1261">
                  <c:v>45230.293020833335</c:v>
                </c:pt>
                <c:pt idx="1262">
                  <c:v>45230.293715277781</c:v>
                </c:pt>
                <c:pt idx="1263">
                  <c:v>45230.294409722221</c:v>
                </c:pt>
                <c:pt idx="1264">
                  <c:v>45230.295104166667</c:v>
                </c:pt>
                <c:pt idx="1265">
                  <c:v>45230.295798611114</c:v>
                </c:pt>
                <c:pt idx="1266">
                  <c:v>45230.296493055554</c:v>
                </c:pt>
                <c:pt idx="1267">
                  <c:v>45230.2971875</c:v>
                </c:pt>
                <c:pt idx="1268">
                  <c:v>45230.297881944447</c:v>
                </c:pt>
                <c:pt idx="1269">
                  <c:v>45230.298576388886</c:v>
                </c:pt>
                <c:pt idx="1270">
                  <c:v>45230.299270833333</c:v>
                </c:pt>
                <c:pt idx="1271">
                  <c:v>45230.29996527778</c:v>
                </c:pt>
                <c:pt idx="1272">
                  <c:v>45230.300659722219</c:v>
                </c:pt>
                <c:pt idx="1273">
                  <c:v>45230.301354166666</c:v>
                </c:pt>
                <c:pt idx="1274">
                  <c:v>45230.302048611113</c:v>
                </c:pt>
                <c:pt idx="1275">
                  <c:v>45230.302743055552</c:v>
                </c:pt>
                <c:pt idx="1276">
                  <c:v>45230.303437499999</c:v>
                </c:pt>
                <c:pt idx="1277">
                  <c:v>45230.304131944446</c:v>
                </c:pt>
                <c:pt idx="1278">
                  <c:v>45230.304826388892</c:v>
                </c:pt>
                <c:pt idx="1279">
                  <c:v>45230.305520833332</c:v>
                </c:pt>
                <c:pt idx="1280">
                  <c:v>45230.306215277778</c:v>
                </c:pt>
                <c:pt idx="1281">
                  <c:v>45230.306909722225</c:v>
                </c:pt>
                <c:pt idx="1282">
                  <c:v>45230.307604166665</c:v>
                </c:pt>
                <c:pt idx="1283">
                  <c:v>45230.308298611111</c:v>
                </c:pt>
                <c:pt idx="1284">
                  <c:v>45230.308993055558</c:v>
                </c:pt>
                <c:pt idx="1285">
                  <c:v>45230.309687499997</c:v>
                </c:pt>
                <c:pt idx="1286">
                  <c:v>45230.310381944444</c:v>
                </c:pt>
                <c:pt idx="1287">
                  <c:v>45230.311076388891</c:v>
                </c:pt>
                <c:pt idx="1288">
                  <c:v>45230.31177083333</c:v>
                </c:pt>
                <c:pt idx="1289">
                  <c:v>45230.312465277777</c:v>
                </c:pt>
                <c:pt idx="1290">
                  <c:v>45230.313159722224</c:v>
                </c:pt>
                <c:pt idx="1291">
                  <c:v>45230.313854166663</c:v>
                </c:pt>
                <c:pt idx="1292">
                  <c:v>45230.31454861111</c:v>
                </c:pt>
                <c:pt idx="1293">
                  <c:v>45230.315243055556</c:v>
                </c:pt>
                <c:pt idx="1294">
                  <c:v>45230.315937500003</c:v>
                </c:pt>
                <c:pt idx="1295">
                  <c:v>45230.316631944443</c:v>
                </c:pt>
                <c:pt idx="1296">
                  <c:v>45230.317326388889</c:v>
                </c:pt>
                <c:pt idx="1297">
                  <c:v>45230.318020833336</c:v>
                </c:pt>
                <c:pt idx="1298">
                  <c:v>45230.318715277775</c:v>
                </c:pt>
                <c:pt idx="1299">
                  <c:v>45230.319409722222</c:v>
                </c:pt>
                <c:pt idx="1300">
                  <c:v>45230.320104166669</c:v>
                </c:pt>
                <c:pt idx="1301">
                  <c:v>45230.320798611108</c:v>
                </c:pt>
                <c:pt idx="1302">
                  <c:v>45230.321493055555</c:v>
                </c:pt>
                <c:pt idx="1303">
                  <c:v>45230.322187500002</c:v>
                </c:pt>
                <c:pt idx="1304">
                  <c:v>45230.322881944441</c:v>
                </c:pt>
                <c:pt idx="1305">
                  <c:v>45230.323576388888</c:v>
                </c:pt>
                <c:pt idx="1306">
                  <c:v>45230.324270833335</c:v>
                </c:pt>
                <c:pt idx="1307">
                  <c:v>45230.324965277781</c:v>
                </c:pt>
                <c:pt idx="1308">
                  <c:v>45230.325659722221</c:v>
                </c:pt>
                <c:pt idx="1309">
                  <c:v>45230.326354166667</c:v>
                </c:pt>
                <c:pt idx="1310">
                  <c:v>45230.327048611114</c:v>
                </c:pt>
                <c:pt idx="1311">
                  <c:v>45230.327743055554</c:v>
                </c:pt>
                <c:pt idx="1312">
                  <c:v>45230.3284375</c:v>
                </c:pt>
                <c:pt idx="1313">
                  <c:v>45230.329131944447</c:v>
                </c:pt>
                <c:pt idx="1314">
                  <c:v>45230.329826388886</c:v>
                </c:pt>
                <c:pt idx="1315">
                  <c:v>45230.330520833333</c:v>
                </c:pt>
                <c:pt idx="1316">
                  <c:v>45230.33121527778</c:v>
                </c:pt>
                <c:pt idx="1317">
                  <c:v>45230.331909722219</c:v>
                </c:pt>
                <c:pt idx="1318">
                  <c:v>45230.332604166666</c:v>
                </c:pt>
                <c:pt idx="1319">
                  <c:v>45230.333298611113</c:v>
                </c:pt>
                <c:pt idx="1320">
                  <c:v>45230.333993055552</c:v>
                </c:pt>
                <c:pt idx="1321">
                  <c:v>45230.334687499999</c:v>
                </c:pt>
                <c:pt idx="1322">
                  <c:v>45230.335381944446</c:v>
                </c:pt>
                <c:pt idx="1323">
                  <c:v>45230.336076388892</c:v>
                </c:pt>
                <c:pt idx="1324">
                  <c:v>45230.336770833332</c:v>
                </c:pt>
                <c:pt idx="1325">
                  <c:v>45230.337465277778</c:v>
                </c:pt>
                <c:pt idx="1326">
                  <c:v>45230.338159722225</c:v>
                </c:pt>
                <c:pt idx="1327">
                  <c:v>45230.338854166665</c:v>
                </c:pt>
                <c:pt idx="1328">
                  <c:v>45230.339548611111</c:v>
                </c:pt>
                <c:pt idx="1329">
                  <c:v>45230.340243055558</c:v>
                </c:pt>
                <c:pt idx="1330">
                  <c:v>45230.340937499997</c:v>
                </c:pt>
                <c:pt idx="1331">
                  <c:v>45230.341631944444</c:v>
                </c:pt>
                <c:pt idx="1332">
                  <c:v>45230.342326388891</c:v>
                </c:pt>
                <c:pt idx="1333">
                  <c:v>45230.34302083333</c:v>
                </c:pt>
                <c:pt idx="1334">
                  <c:v>45230.343715277777</c:v>
                </c:pt>
                <c:pt idx="1335">
                  <c:v>45230.344409722224</c:v>
                </c:pt>
                <c:pt idx="1336">
                  <c:v>45230.345104166663</c:v>
                </c:pt>
                <c:pt idx="1337">
                  <c:v>45230.34579861111</c:v>
                </c:pt>
                <c:pt idx="1338">
                  <c:v>45230.346493055556</c:v>
                </c:pt>
                <c:pt idx="1339">
                  <c:v>45230.347187500003</c:v>
                </c:pt>
                <c:pt idx="1340">
                  <c:v>45230.347881944443</c:v>
                </c:pt>
                <c:pt idx="1341">
                  <c:v>45230.348576388889</c:v>
                </c:pt>
                <c:pt idx="1342">
                  <c:v>45230.349270833336</c:v>
                </c:pt>
                <c:pt idx="1343">
                  <c:v>45230.349965277775</c:v>
                </c:pt>
                <c:pt idx="1344">
                  <c:v>45230.350659722222</c:v>
                </c:pt>
                <c:pt idx="1345">
                  <c:v>45230.351354166669</c:v>
                </c:pt>
                <c:pt idx="1346">
                  <c:v>45230.352048611108</c:v>
                </c:pt>
                <c:pt idx="1347">
                  <c:v>45230.352743055555</c:v>
                </c:pt>
                <c:pt idx="1348">
                  <c:v>45230.353437500002</c:v>
                </c:pt>
                <c:pt idx="1349">
                  <c:v>45230.354131944441</c:v>
                </c:pt>
                <c:pt idx="1350">
                  <c:v>45230.354826388888</c:v>
                </c:pt>
                <c:pt idx="1351">
                  <c:v>45230.355520833335</c:v>
                </c:pt>
                <c:pt idx="1352">
                  <c:v>45230.356215277781</c:v>
                </c:pt>
                <c:pt idx="1353">
                  <c:v>45230.356909722221</c:v>
                </c:pt>
                <c:pt idx="1354">
                  <c:v>45230.357604166667</c:v>
                </c:pt>
                <c:pt idx="1355">
                  <c:v>45230.358298611114</c:v>
                </c:pt>
                <c:pt idx="1356">
                  <c:v>45230.358993055554</c:v>
                </c:pt>
                <c:pt idx="1357">
                  <c:v>45230.3596875</c:v>
                </c:pt>
                <c:pt idx="1358">
                  <c:v>45230.360381944447</c:v>
                </c:pt>
                <c:pt idx="1359">
                  <c:v>45230.361076388886</c:v>
                </c:pt>
                <c:pt idx="1360">
                  <c:v>45230.361770833333</c:v>
                </c:pt>
                <c:pt idx="1361">
                  <c:v>45230.36246527778</c:v>
                </c:pt>
                <c:pt idx="1362">
                  <c:v>45230.363159722219</c:v>
                </c:pt>
                <c:pt idx="1363">
                  <c:v>45230.363854166666</c:v>
                </c:pt>
                <c:pt idx="1364">
                  <c:v>45230.364548611113</c:v>
                </c:pt>
                <c:pt idx="1365">
                  <c:v>45230.365243055552</c:v>
                </c:pt>
                <c:pt idx="1366">
                  <c:v>45230.365937499999</c:v>
                </c:pt>
                <c:pt idx="1367">
                  <c:v>45230.366631944446</c:v>
                </c:pt>
                <c:pt idx="1368">
                  <c:v>45230.367326388892</c:v>
                </c:pt>
                <c:pt idx="1369">
                  <c:v>45230.368020833332</c:v>
                </c:pt>
                <c:pt idx="1370">
                  <c:v>45230.368715277778</c:v>
                </c:pt>
                <c:pt idx="1371">
                  <c:v>45230.369409722225</c:v>
                </c:pt>
                <c:pt idx="1372">
                  <c:v>45230.370104166665</c:v>
                </c:pt>
                <c:pt idx="1373">
                  <c:v>45230.370798611111</c:v>
                </c:pt>
                <c:pt idx="1374">
                  <c:v>45230.371493055558</c:v>
                </c:pt>
                <c:pt idx="1375">
                  <c:v>45230.372187499997</c:v>
                </c:pt>
                <c:pt idx="1376">
                  <c:v>45230.372881944444</c:v>
                </c:pt>
                <c:pt idx="1377">
                  <c:v>45230.373576388891</c:v>
                </c:pt>
                <c:pt idx="1378">
                  <c:v>45230.37427083333</c:v>
                </c:pt>
                <c:pt idx="1379">
                  <c:v>45230.374965277777</c:v>
                </c:pt>
                <c:pt idx="1380">
                  <c:v>45230.375659722224</c:v>
                </c:pt>
                <c:pt idx="1381">
                  <c:v>45230.376354166663</c:v>
                </c:pt>
                <c:pt idx="1382">
                  <c:v>45230.37704861111</c:v>
                </c:pt>
                <c:pt idx="1383">
                  <c:v>45230.377743055556</c:v>
                </c:pt>
                <c:pt idx="1384">
                  <c:v>45230.378437500003</c:v>
                </c:pt>
                <c:pt idx="1385">
                  <c:v>45230.379131944443</c:v>
                </c:pt>
                <c:pt idx="1386">
                  <c:v>45230.379826388889</c:v>
                </c:pt>
                <c:pt idx="1387">
                  <c:v>45230.380520833336</c:v>
                </c:pt>
                <c:pt idx="1388">
                  <c:v>45230.381215277775</c:v>
                </c:pt>
                <c:pt idx="1389">
                  <c:v>45230.381909722222</c:v>
                </c:pt>
                <c:pt idx="1390">
                  <c:v>45230.382604166669</c:v>
                </c:pt>
                <c:pt idx="1391">
                  <c:v>45230.383298611108</c:v>
                </c:pt>
                <c:pt idx="1392">
                  <c:v>45230.383993055555</c:v>
                </c:pt>
                <c:pt idx="1393">
                  <c:v>45230.384687500002</c:v>
                </c:pt>
                <c:pt idx="1394">
                  <c:v>45230.385381944441</c:v>
                </c:pt>
                <c:pt idx="1395">
                  <c:v>45230.386076388888</c:v>
                </c:pt>
                <c:pt idx="1396">
                  <c:v>45230.386770833335</c:v>
                </c:pt>
                <c:pt idx="1397">
                  <c:v>45230.387465277781</c:v>
                </c:pt>
                <c:pt idx="1398">
                  <c:v>45230.388159722221</c:v>
                </c:pt>
                <c:pt idx="1399">
                  <c:v>45230.388854166667</c:v>
                </c:pt>
                <c:pt idx="1400">
                  <c:v>45230.389548611114</c:v>
                </c:pt>
                <c:pt idx="1401">
                  <c:v>45230.390243055554</c:v>
                </c:pt>
                <c:pt idx="1402">
                  <c:v>45230.3909375</c:v>
                </c:pt>
                <c:pt idx="1403">
                  <c:v>45230.391631944447</c:v>
                </c:pt>
                <c:pt idx="1404">
                  <c:v>45230.392326388886</c:v>
                </c:pt>
                <c:pt idx="1405">
                  <c:v>45230.393020833333</c:v>
                </c:pt>
                <c:pt idx="1406">
                  <c:v>45230.39371527778</c:v>
                </c:pt>
                <c:pt idx="1407">
                  <c:v>45230.394409722219</c:v>
                </c:pt>
                <c:pt idx="1408">
                  <c:v>45230.395104166666</c:v>
                </c:pt>
                <c:pt idx="1409">
                  <c:v>45230.395798611113</c:v>
                </c:pt>
                <c:pt idx="1410">
                  <c:v>45230.396493055552</c:v>
                </c:pt>
                <c:pt idx="1411">
                  <c:v>45230.397187499999</c:v>
                </c:pt>
                <c:pt idx="1412">
                  <c:v>45230.397881944446</c:v>
                </c:pt>
                <c:pt idx="1413">
                  <c:v>45230.398576388892</c:v>
                </c:pt>
                <c:pt idx="1414">
                  <c:v>45230.399270833332</c:v>
                </c:pt>
                <c:pt idx="1415">
                  <c:v>45230.399965277778</c:v>
                </c:pt>
                <c:pt idx="1416">
                  <c:v>45230.400659722225</c:v>
                </c:pt>
                <c:pt idx="1417">
                  <c:v>45230.401354166665</c:v>
                </c:pt>
                <c:pt idx="1418">
                  <c:v>45230.402048611111</c:v>
                </c:pt>
                <c:pt idx="1419">
                  <c:v>45230.402743055558</c:v>
                </c:pt>
                <c:pt idx="1420">
                  <c:v>45230.403437499997</c:v>
                </c:pt>
                <c:pt idx="1421">
                  <c:v>45230.404131944444</c:v>
                </c:pt>
                <c:pt idx="1422">
                  <c:v>45230.404826388891</c:v>
                </c:pt>
                <c:pt idx="1423">
                  <c:v>45230.40552083333</c:v>
                </c:pt>
                <c:pt idx="1424">
                  <c:v>45230.406215277777</c:v>
                </c:pt>
                <c:pt idx="1425">
                  <c:v>45230.406909722224</c:v>
                </c:pt>
                <c:pt idx="1426">
                  <c:v>45230.407604166663</c:v>
                </c:pt>
                <c:pt idx="1427">
                  <c:v>45230.40829861111</c:v>
                </c:pt>
                <c:pt idx="1428">
                  <c:v>45230.408993055556</c:v>
                </c:pt>
                <c:pt idx="1429">
                  <c:v>45230.409687500003</c:v>
                </c:pt>
                <c:pt idx="1430">
                  <c:v>45230.410381944443</c:v>
                </c:pt>
                <c:pt idx="1431">
                  <c:v>45230.411076388889</c:v>
                </c:pt>
                <c:pt idx="1432">
                  <c:v>45230.411770833336</c:v>
                </c:pt>
                <c:pt idx="1433">
                  <c:v>45230.412465277775</c:v>
                </c:pt>
                <c:pt idx="1434">
                  <c:v>45230.413159722222</c:v>
                </c:pt>
                <c:pt idx="1435">
                  <c:v>45230.413854166669</c:v>
                </c:pt>
                <c:pt idx="1436">
                  <c:v>45230.414548611108</c:v>
                </c:pt>
                <c:pt idx="1437">
                  <c:v>45230.415243055555</c:v>
                </c:pt>
                <c:pt idx="1438">
                  <c:v>45230.415937500002</c:v>
                </c:pt>
                <c:pt idx="1439">
                  <c:v>45230.416631944441</c:v>
                </c:pt>
                <c:pt idx="1440">
                  <c:v>45230.417326388888</c:v>
                </c:pt>
                <c:pt idx="1441">
                  <c:v>45230.418020833335</c:v>
                </c:pt>
                <c:pt idx="1442">
                  <c:v>45230.418715277781</c:v>
                </c:pt>
                <c:pt idx="1443">
                  <c:v>45230.419409722221</c:v>
                </c:pt>
                <c:pt idx="1444">
                  <c:v>45230.420104166667</c:v>
                </c:pt>
                <c:pt idx="1445">
                  <c:v>45230.420798611114</c:v>
                </c:pt>
                <c:pt idx="1446">
                  <c:v>45230.421493055554</c:v>
                </c:pt>
                <c:pt idx="1447">
                  <c:v>45230.4221875</c:v>
                </c:pt>
                <c:pt idx="1448">
                  <c:v>45230.422881944447</c:v>
                </c:pt>
                <c:pt idx="1449">
                  <c:v>45230.423576388886</c:v>
                </c:pt>
                <c:pt idx="1450">
                  <c:v>45230.424270833333</c:v>
                </c:pt>
                <c:pt idx="1451">
                  <c:v>45230.42496527778</c:v>
                </c:pt>
                <c:pt idx="1452">
                  <c:v>45230.425659722219</c:v>
                </c:pt>
                <c:pt idx="1453">
                  <c:v>45230.426354166666</c:v>
                </c:pt>
                <c:pt idx="1454">
                  <c:v>45230.427048611113</c:v>
                </c:pt>
                <c:pt idx="1455">
                  <c:v>45230.427743055552</c:v>
                </c:pt>
                <c:pt idx="1456">
                  <c:v>45230.428437499999</c:v>
                </c:pt>
                <c:pt idx="1457">
                  <c:v>45230.429131944446</c:v>
                </c:pt>
                <c:pt idx="1458">
                  <c:v>45230.429826388892</c:v>
                </c:pt>
                <c:pt idx="1459">
                  <c:v>45230.430520833332</c:v>
                </c:pt>
                <c:pt idx="1460">
                  <c:v>45230.431215277778</c:v>
                </c:pt>
                <c:pt idx="1461">
                  <c:v>45230.431909722225</c:v>
                </c:pt>
                <c:pt idx="1462">
                  <c:v>45230.432604166665</c:v>
                </c:pt>
                <c:pt idx="1463">
                  <c:v>45230.433298611111</c:v>
                </c:pt>
                <c:pt idx="1464">
                  <c:v>45230.433993055558</c:v>
                </c:pt>
                <c:pt idx="1465">
                  <c:v>45230.434687499997</c:v>
                </c:pt>
                <c:pt idx="1466">
                  <c:v>45230.435381944444</c:v>
                </c:pt>
                <c:pt idx="1467">
                  <c:v>45230.436076388891</c:v>
                </c:pt>
                <c:pt idx="1468">
                  <c:v>45230.43677083333</c:v>
                </c:pt>
                <c:pt idx="1469">
                  <c:v>45230.437465277777</c:v>
                </c:pt>
                <c:pt idx="1470">
                  <c:v>45230.438159722224</c:v>
                </c:pt>
                <c:pt idx="1471">
                  <c:v>45230.438854166663</c:v>
                </c:pt>
                <c:pt idx="1472">
                  <c:v>45230.43954861111</c:v>
                </c:pt>
                <c:pt idx="1473">
                  <c:v>45230.440243055556</c:v>
                </c:pt>
                <c:pt idx="1474">
                  <c:v>45230.440937500003</c:v>
                </c:pt>
                <c:pt idx="1475">
                  <c:v>45230.441631944443</c:v>
                </c:pt>
                <c:pt idx="1476">
                  <c:v>45230.442326388889</c:v>
                </c:pt>
                <c:pt idx="1477">
                  <c:v>45230.443020833336</c:v>
                </c:pt>
                <c:pt idx="1478">
                  <c:v>45230.443715277775</c:v>
                </c:pt>
                <c:pt idx="1479">
                  <c:v>45230.444409722222</c:v>
                </c:pt>
                <c:pt idx="1480">
                  <c:v>45230.445104166669</c:v>
                </c:pt>
                <c:pt idx="1481">
                  <c:v>45230.445798611108</c:v>
                </c:pt>
                <c:pt idx="1482">
                  <c:v>45230.446493055555</c:v>
                </c:pt>
                <c:pt idx="1483">
                  <c:v>45230.447187500002</c:v>
                </c:pt>
                <c:pt idx="1484">
                  <c:v>45230.447881944441</c:v>
                </c:pt>
                <c:pt idx="1485">
                  <c:v>45230.448576388888</c:v>
                </c:pt>
                <c:pt idx="1486">
                  <c:v>45230.449270833335</c:v>
                </c:pt>
                <c:pt idx="1487">
                  <c:v>45230.449965277781</c:v>
                </c:pt>
                <c:pt idx="1488">
                  <c:v>45230.450659722221</c:v>
                </c:pt>
                <c:pt idx="1489">
                  <c:v>45230.451354166667</c:v>
                </c:pt>
                <c:pt idx="1490">
                  <c:v>45230.452048611114</c:v>
                </c:pt>
                <c:pt idx="1491">
                  <c:v>45230.452743055554</c:v>
                </c:pt>
                <c:pt idx="1492">
                  <c:v>45230.4534375</c:v>
                </c:pt>
                <c:pt idx="1493">
                  <c:v>45230.454131944447</c:v>
                </c:pt>
                <c:pt idx="1494">
                  <c:v>45230.454826388886</c:v>
                </c:pt>
                <c:pt idx="1495">
                  <c:v>45230.455520833333</c:v>
                </c:pt>
                <c:pt idx="1496">
                  <c:v>45230.45621527778</c:v>
                </c:pt>
                <c:pt idx="1497">
                  <c:v>45230.456909722219</c:v>
                </c:pt>
                <c:pt idx="1498">
                  <c:v>45230.457604166666</c:v>
                </c:pt>
                <c:pt idx="1499">
                  <c:v>45230.458298611113</c:v>
                </c:pt>
                <c:pt idx="1500">
                  <c:v>45230.458993055552</c:v>
                </c:pt>
                <c:pt idx="1501">
                  <c:v>45230.459687499999</c:v>
                </c:pt>
                <c:pt idx="1502">
                  <c:v>45230.460381944446</c:v>
                </c:pt>
                <c:pt idx="1503">
                  <c:v>45230.461076388892</c:v>
                </c:pt>
                <c:pt idx="1504">
                  <c:v>45230.461770833332</c:v>
                </c:pt>
                <c:pt idx="1505">
                  <c:v>45230.462465277778</c:v>
                </c:pt>
                <c:pt idx="1506">
                  <c:v>45230.463159722225</c:v>
                </c:pt>
                <c:pt idx="1507">
                  <c:v>45230.463854166665</c:v>
                </c:pt>
                <c:pt idx="1508">
                  <c:v>45230.464548611111</c:v>
                </c:pt>
                <c:pt idx="1509">
                  <c:v>45230.465243055558</c:v>
                </c:pt>
                <c:pt idx="1510">
                  <c:v>45230.465937499997</c:v>
                </c:pt>
                <c:pt idx="1511">
                  <c:v>45230.466631944444</c:v>
                </c:pt>
                <c:pt idx="1512">
                  <c:v>45230.467326388891</c:v>
                </c:pt>
                <c:pt idx="1513">
                  <c:v>45230.46802083333</c:v>
                </c:pt>
                <c:pt idx="1514">
                  <c:v>45230.468715277777</c:v>
                </c:pt>
                <c:pt idx="1515">
                  <c:v>45230.469409722224</c:v>
                </c:pt>
                <c:pt idx="1516">
                  <c:v>45230.470104166663</c:v>
                </c:pt>
                <c:pt idx="1517">
                  <c:v>45230.47079861111</c:v>
                </c:pt>
                <c:pt idx="1518">
                  <c:v>45230.471493055556</c:v>
                </c:pt>
                <c:pt idx="1519">
                  <c:v>45230.472187500003</c:v>
                </c:pt>
                <c:pt idx="1520">
                  <c:v>45230.472881944443</c:v>
                </c:pt>
                <c:pt idx="1521">
                  <c:v>45230.473576388889</c:v>
                </c:pt>
                <c:pt idx="1522">
                  <c:v>45230.474270833336</c:v>
                </c:pt>
                <c:pt idx="1523">
                  <c:v>45230.474965277775</c:v>
                </c:pt>
                <c:pt idx="1524">
                  <c:v>45230.475659722222</c:v>
                </c:pt>
                <c:pt idx="1525">
                  <c:v>45230.476354166669</c:v>
                </c:pt>
                <c:pt idx="1526">
                  <c:v>45230.477048611108</c:v>
                </c:pt>
                <c:pt idx="1527">
                  <c:v>45230.477743055555</c:v>
                </c:pt>
                <c:pt idx="1528">
                  <c:v>45230.478437500002</c:v>
                </c:pt>
                <c:pt idx="1529">
                  <c:v>45230.479131944441</c:v>
                </c:pt>
                <c:pt idx="1530">
                  <c:v>45230.479826388888</c:v>
                </c:pt>
                <c:pt idx="1531">
                  <c:v>45230.480520833335</c:v>
                </c:pt>
                <c:pt idx="1532">
                  <c:v>45230.481215277781</c:v>
                </c:pt>
                <c:pt idx="1533">
                  <c:v>45230.481909722221</c:v>
                </c:pt>
                <c:pt idx="1534">
                  <c:v>45230.482604166667</c:v>
                </c:pt>
                <c:pt idx="1535">
                  <c:v>45230.483298611114</c:v>
                </c:pt>
                <c:pt idx="1536">
                  <c:v>45230.483993055554</c:v>
                </c:pt>
                <c:pt idx="1537">
                  <c:v>45230.4846875</c:v>
                </c:pt>
                <c:pt idx="1538">
                  <c:v>45230.485381944447</c:v>
                </c:pt>
                <c:pt idx="1539">
                  <c:v>45230.486076388886</c:v>
                </c:pt>
                <c:pt idx="1540">
                  <c:v>45230.486770833333</c:v>
                </c:pt>
                <c:pt idx="1541">
                  <c:v>45230.48746527778</c:v>
                </c:pt>
                <c:pt idx="1542">
                  <c:v>45230.488159722219</c:v>
                </c:pt>
                <c:pt idx="1543">
                  <c:v>45230.488854166666</c:v>
                </c:pt>
                <c:pt idx="1544">
                  <c:v>45230.489548611113</c:v>
                </c:pt>
                <c:pt idx="1545">
                  <c:v>45230.490243055552</c:v>
                </c:pt>
                <c:pt idx="1546">
                  <c:v>45230.490937499999</c:v>
                </c:pt>
                <c:pt idx="1547">
                  <c:v>45230.491631944446</c:v>
                </c:pt>
                <c:pt idx="1548">
                  <c:v>45230.492326388892</c:v>
                </c:pt>
                <c:pt idx="1549">
                  <c:v>45230.493020833332</c:v>
                </c:pt>
                <c:pt idx="1550">
                  <c:v>45230.493715277778</c:v>
                </c:pt>
                <c:pt idx="1551">
                  <c:v>45230.494409722225</c:v>
                </c:pt>
                <c:pt idx="1552">
                  <c:v>45230.495104166665</c:v>
                </c:pt>
                <c:pt idx="1553">
                  <c:v>45230.495798611111</c:v>
                </c:pt>
                <c:pt idx="1554">
                  <c:v>45230.496493055558</c:v>
                </c:pt>
                <c:pt idx="1555">
                  <c:v>45230.497187499997</c:v>
                </c:pt>
                <c:pt idx="1556">
                  <c:v>45230.497881944444</c:v>
                </c:pt>
                <c:pt idx="1557">
                  <c:v>45230.498576388891</c:v>
                </c:pt>
                <c:pt idx="1558">
                  <c:v>45230.49927083333</c:v>
                </c:pt>
                <c:pt idx="1559">
                  <c:v>45230.499965277777</c:v>
                </c:pt>
                <c:pt idx="1560">
                  <c:v>45230.500659722224</c:v>
                </c:pt>
                <c:pt idx="1561">
                  <c:v>45230.501354166663</c:v>
                </c:pt>
                <c:pt idx="1562">
                  <c:v>45230.50204861111</c:v>
                </c:pt>
                <c:pt idx="1563">
                  <c:v>45230.502743055556</c:v>
                </c:pt>
                <c:pt idx="1564">
                  <c:v>45230.503437500003</c:v>
                </c:pt>
                <c:pt idx="1565">
                  <c:v>45230.504131944443</c:v>
                </c:pt>
                <c:pt idx="1566">
                  <c:v>45230.504826388889</c:v>
                </c:pt>
              </c:numCache>
            </c:numRef>
          </c:xVal>
          <c:yVal>
            <c:numRef>
              <c:f>'TIMBER_data (20)'!$B$4:$B$1570</c:f>
              <c:numCache>
                <c:formatCode>General</c:formatCode>
                <c:ptCount val="1567"/>
                <c:pt idx="0">
                  <c:v>-47.648769378662102</c:v>
                </c:pt>
                <c:pt idx="1">
                  <c:v>-47.914173049926703</c:v>
                </c:pt>
                <c:pt idx="2">
                  <c:v>-47.730665588378898</c:v>
                </c:pt>
                <c:pt idx="3">
                  <c:v>-47.587316818237298</c:v>
                </c:pt>
                <c:pt idx="4">
                  <c:v>-47.744882202148403</c:v>
                </c:pt>
                <c:pt idx="5">
                  <c:v>-47.476068420410101</c:v>
                </c:pt>
                <c:pt idx="6">
                  <c:v>-47.633796310424799</c:v>
                </c:pt>
                <c:pt idx="7">
                  <c:v>-47.733961029052701</c:v>
                </c:pt>
                <c:pt idx="8">
                  <c:v>-44.680125698205003</c:v>
                </c:pt>
                <c:pt idx="9">
                  <c:v>-46.625898634120801</c:v>
                </c:pt>
                <c:pt idx="10">
                  <c:v>-42.614842079039597</c:v>
                </c:pt>
                <c:pt idx="11">
                  <c:v>-46.508216451182903</c:v>
                </c:pt>
                <c:pt idx="12">
                  <c:v>-47.5902841949462</c:v>
                </c:pt>
                <c:pt idx="13">
                  <c:v>-47.493818969726497</c:v>
                </c:pt>
                <c:pt idx="14">
                  <c:v>-47.641918640136701</c:v>
                </c:pt>
                <c:pt idx="15">
                  <c:v>-47.904146118164</c:v>
                </c:pt>
                <c:pt idx="16">
                  <c:v>-47.764216461181597</c:v>
                </c:pt>
                <c:pt idx="17">
                  <c:v>-47.456495666503898</c:v>
                </c:pt>
                <c:pt idx="18">
                  <c:v>-47.312232208251899</c:v>
                </c:pt>
                <c:pt idx="19">
                  <c:v>-47.575837707519497</c:v>
                </c:pt>
                <c:pt idx="20">
                  <c:v>-47.678494110107401</c:v>
                </c:pt>
                <c:pt idx="21">
                  <c:v>-47.727370300292897</c:v>
                </c:pt>
                <c:pt idx="22">
                  <c:v>-47.612500839233398</c:v>
                </c:pt>
                <c:pt idx="23">
                  <c:v>-47.370435409545898</c:v>
                </c:pt>
                <c:pt idx="24">
                  <c:v>-46.413179303994397</c:v>
                </c:pt>
                <c:pt idx="25">
                  <c:v>-47.472088699340802</c:v>
                </c:pt>
                <c:pt idx="26">
                  <c:v>-47.649235076904297</c:v>
                </c:pt>
                <c:pt idx="27">
                  <c:v>-47.6231468963623</c:v>
                </c:pt>
                <c:pt idx="28">
                  <c:v>-47.670763092041</c:v>
                </c:pt>
                <c:pt idx="29">
                  <c:v>-47.638181457519501</c:v>
                </c:pt>
                <c:pt idx="30">
                  <c:v>-47.587826995849603</c:v>
                </c:pt>
                <c:pt idx="31">
                  <c:v>-47.533283004760698</c:v>
                </c:pt>
                <c:pt idx="32">
                  <c:v>-47.462595138549801</c:v>
                </c:pt>
                <c:pt idx="33">
                  <c:v>-47.850054931640599</c:v>
                </c:pt>
                <c:pt idx="34">
                  <c:v>-47.558228607177703</c:v>
                </c:pt>
                <c:pt idx="35">
                  <c:v>-47.7347727966308</c:v>
                </c:pt>
                <c:pt idx="36">
                  <c:v>-47.7666552734375</c:v>
                </c:pt>
                <c:pt idx="37">
                  <c:v>-47.845021591186502</c:v>
                </c:pt>
                <c:pt idx="38">
                  <c:v>-47.597879714965799</c:v>
                </c:pt>
                <c:pt idx="39">
                  <c:v>-47.593841781616199</c:v>
                </c:pt>
                <c:pt idx="40">
                  <c:v>-47.692331924438399</c:v>
                </c:pt>
                <c:pt idx="41">
                  <c:v>-47.661820449829101</c:v>
                </c:pt>
                <c:pt idx="42">
                  <c:v>-47.677722930908203</c:v>
                </c:pt>
                <c:pt idx="43">
                  <c:v>-47.4496054840087</c:v>
                </c:pt>
                <c:pt idx="44">
                  <c:v>-47.436108322143497</c:v>
                </c:pt>
                <c:pt idx="45">
                  <c:v>-47.655847854614201</c:v>
                </c:pt>
                <c:pt idx="46">
                  <c:v>-47.549022750854398</c:v>
                </c:pt>
                <c:pt idx="47">
                  <c:v>-47.437739028930601</c:v>
                </c:pt>
                <c:pt idx="48">
                  <c:v>-47.461000518798798</c:v>
                </c:pt>
                <c:pt idx="49">
                  <c:v>-47.556666946411099</c:v>
                </c:pt>
                <c:pt idx="50">
                  <c:v>-47.666138305663999</c:v>
                </c:pt>
                <c:pt idx="51">
                  <c:v>-47.932686538696203</c:v>
                </c:pt>
                <c:pt idx="52">
                  <c:v>-47.786706466674801</c:v>
                </c:pt>
                <c:pt idx="53">
                  <c:v>-47.807920913696201</c:v>
                </c:pt>
                <c:pt idx="54">
                  <c:v>-47.740642623901302</c:v>
                </c:pt>
                <c:pt idx="55">
                  <c:v>-47.723044586181601</c:v>
                </c:pt>
                <c:pt idx="56">
                  <c:v>-47.671476821899397</c:v>
                </c:pt>
                <c:pt idx="57">
                  <c:v>-47.7809771728515</c:v>
                </c:pt>
                <c:pt idx="58">
                  <c:v>-47.656492385864198</c:v>
                </c:pt>
                <c:pt idx="59">
                  <c:v>-47.733200302123997</c:v>
                </c:pt>
                <c:pt idx="60">
                  <c:v>-47.496102828979403</c:v>
                </c:pt>
                <c:pt idx="61">
                  <c:v>-47.694572830200102</c:v>
                </c:pt>
                <c:pt idx="62">
                  <c:v>-47.952256622314401</c:v>
                </c:pt>
                <c:pt idx="63">
                  <c:v>-47.720796508789</c:v>
                </c:pt>
                <c:pt idx="64">
                  <c:v>-47.788901748657203</c:v>
                </c:pt>
                <c:pt idx="65">
                  <c:v>-47.953219985961901</c:v>
                </c:pt>
                <c:pt idx="66">
                  <c:v>-47.925021667480401</c:v>
                </c:pt>
                <c:pt idx="67">
                  <c:v>-47.794611892700097</c:v>
                </c:pt>
                <c:pt idx="68">
                  <c:v>-47.645469894409104</c:v>
                </c:pt>
                <c:pt idx="69">
                  <c:v>-47.786070785522398</c:v>
                </c:pt>
                <c:pt idx="70">
                  <c:v>-47.757543869018498</c:v>
                </c:pt>
                <c:pt idx="71">
                  <c:v>-47.597401428222597</c:v>
                </c:pt>
                <c:pt idx="72">
                  <c:v>-47.6864521026611</c:v>
                </c:pt>
                <c:pt idx="73">
                  <c:v>-47.870817871093699</c:v>
                </c:pt>
                <c:pt idx="74">
                  <c:v>-47.776315231323203</c:v>
                </c:pt>
                <c:pt idx="75">
                  <c:v>-47.825528717041003</c:v>
                </c:pt>
                <c:pt idx="76">
                  <c:v>-47.814321823120103</c:v>
                </c:pt>
                <c:pt idx="77">
                  <c:v>-47.584730224609302</c:v>
                </c:pt>
                <c:pt idx="78">
                  <c:v>-47.644833068847603</c:v>
                </c:pt>
                <c:pt idx="79">
                  <c:v>-47.521673507690402</c:v>
                </c:pt>
                <c:pt idx="80">
                  <c:v>-47.757713165283199</c:v>
                </c:pt>
                <c:pt idx="81">
                  <c:v>-47.607012710571198</c:v>
                </c:pt>
                <c:pt idx="82">
                  <c:v>-47.728397827148399</c:v>
                </c:pt>
                <c:pt idx="83">
                  <c:v>-47.665146102905197</c:v>
                </c:pt>
                <c:pt idx="84">
                  <c:v>-47.708678207397398</c:v>
                </c:pt>
                <c:pt idx="85">
                  <c:v>-47.4815445709228</c:v>
                </c:pt>
                <c:pt idx="86">
                  <c:v>-47.555265274047798</c:v>
                </c:pt>
                <c:pt idx="87">
                  <c:v>-47.793423461914003</c:v>
                </c:pt>
                <c:pt idx="88">
                  <c:v>-47.553072814941402</c:v>
                </c:pt>
                <c:pt idx="89">
                  <c:v>-47.587527618408203</c:v>
                </c:pt>
                <c:pt idx="90">
                  <c:v>-47.763602294921803</c:v>
                </c:pt>
                <c:pt idx="91">
                  <c:v>-47.648091964721601</c:v>
                </c:pt>
                <c:pt idx="92">
                  <c:v>-47.667386856079098</c:v>
                </c:pt>
                <c:pt idx="93">
                  <c:v>-47.913217926025297</c:v>
                </c:pt>
                <c:pt idx="94">
                  <c:v>-47.597494735717703</c:v>
                </c:pt>
                <c:pt idx="95">
                  <c:v>-47.542532272338804</c:v>
                </c:pt>
                <c:pt idx="96">
                  <c:v>-47.655066528320297</c:v>
                </c:pt>
                <c:pt idx="97">
                  <c:v>-47.574060287475497</c:v>
                </c:pt>
                <c:pt idx="98">
                  <c:v>-47.524832458496</c:v>
                </c:pt>
                <c:pt idx="99">
                  <c:v>-47.458389816284097</c:v>
                </c:pt>
                <c:pt idx="100">
                  <c:v>-47.5281967163085</c:v>
                </c:pt>
                <c:pt idx="101">
                  <c:v>-47.563338699340797</c:v>
                </c:pt>
                <c:pt idx="102">
                  <c:v>-47.7025035858154</c:v>
                </c:pt>
                <c:pt idx="103">
                  <c:v>-47.781286239624002</c:v>
                </c:pt>
                <c:pt idx="104">
                  <c:v>-47.803586654663</c:v>
                </c:pt>
                <c:pt idx="105">
                  <c:v>-47.938819274902301</c:v>
                </c:pt>
                <c:pt idx="106">
                  <c:v>-47.919288330078103</c:v>
                </c:pt>
                <c:pt idx="107">
                  <c:v>-47.8230899047851</c:v>
                </c:pt>
                <c:pt idx="108">
                  <c:v>-47.604990463256797</c:v>
                </c:pt>
                <c:pt idx="109">
                  <c:v>-47.589138870239204</c:v>
                </c:pt>
                <c:pt idx="110">
                  <c:v>-47.601955718994098</c:v>
                </c:pt>
                <c:pt idx="111">
                  <c:v>-47.748450164794903</c:v>
                </c:pt>
                <c:pt idx="112">
                  <c:v>-47.651970520019503</c:v>
                </c:pt>
                <c:pt idx="113">
                  <c:v>-47.663522338867097</c:v>
                </c:pt>
                <c:pt idx="114">
                  <c:v>-47.741143875121999</c:v>
                </c:pt>
                <c:pt idx="115">
                  <c:v>-47.582791748046802</c:v>
                </c:pt>
                <c:pt idx="116">
                  <c:v>-47.3848979949951</c:v>
                </c:pt>
                <c:pt idx="117">
                  <c:v>-47.702352600097598</c:v>
                </c:pt>
                <c:pt idx="118">
                  <c:v>-47.823205947875898</c:v>
                </c:pt>
                <c:pt idx="119">
                  <c:v>-47.870050659179597</c:v>
                </c:pt>
                <c:pt idx="120">
                  <c:v>-47.628338394164999</c:v>
                </c:pt>
                <c:pt idx="121">
                  <c:v>-47.485768814086903</c:v>
                </c:pt>
                <c:pt idx="122">
                  <c:v>-47.588113632202102</c:v>
                </c:pt>
                <c:pt idx="123">
                  <c:v>-47.826907348632801</c:v>
                </c:pt>
                <c:pt idx="124">
                  <c:v>-47.6596781921386</c:v>
                </c:pt>
                <c:pt idx="125">
                  <c:v>-46.592685361653501</c:v>
                </c:pt>
                <c:pt idx="126">
                  <c:v>-47.341988525390597</c:v>
                </c:pt>
                <c:pt idx="127">
                  <c:v>-46.596129960492199</c:v>
                </c:pt>
                <c:pt idx="128">
                  <c:v>-47.6375261688232</c:v>
                </c:pt>
                <c:pt idx="129">
                  <c:v>-47.611186752319298</c:v>
                </c:pt>
                <c:pt idx="130">
                  <c:v>-47.646507492065403</c:v>
                </c:pt>
                <c:pt idx="131">
                  <c:v>-47.548642272949202</c:v>
                </c:pt>
                <c:pt idx="132">
                  <c:v>-47.699266967773397</c:v>
                </c:pt>
                <c:pt idx="133">
                  <c:v>-47.946233596801697</c:v>
                </c:pt>
                <c:pt idx="134">
                  <c:v>-47.855804443359297</c:v>
                </c:pt>
                <c:pt idx="135">
                  <c:v>-47.749536743164001</c:v>
                </c:pt>
                <c:pt idx="136">
                  <c:v>-47.617474594116203</c:v>
                </c:pt>
                <c:pt idx="137">
                  <c:v>-47.5719162750244</c:v>
                </c:pt>
                <c:pt idx="138">
                  <c:v>-47.6708366394043</c:v>
                </c:pt>
                <c:pt idx="139">
                  <c:v>-47.636901321411102</c:v>
                </c:pt>
                <c:pt idx="140">
                  <c:v>-47.492558593749997</c:v>
                </c:pt>
                <c:pt idx="141">
                  <c:v>-47.732444305419897</c:v>
                </c:pt>
                <c:pt idx="142">
                  <c:v>-47.898014297485297</c:v>
                </c:pt>
                <c:pt idx="143">
                  <c:v>-47.625624923705999</c:v>
                </c:pt>
                <c:pt idx="144">
                  <c:v>-47.606895523071202</c:v>
                </c:pt>
                <c:pt idx="145">
                  <c:v>-47.5715780639648</c:v>
                </c:pt>
                <c:pt idx="146">
                  <c:v>-47.700636901855397</c:v>
                </c:pt>
                <c:pt idx="147">
                  <c:v>-47.602422790527299</c:v>
                </c:pt>
                <c:pt idx="148">
                  <c:v>-47.844940795898403</c:v>
                </c:pt>
                <c:pt idx="149">
                  <c:v>-47.710114822387602</c:v>
                </c:pt>
                <c:pt idx="150">
                  <c:v>-47.763107299804602</c:v>
                </c:pt>
                <c:pt idx="151">
                  <c:v>-47.7830898284912</c:v>
                </c:pt>
                <c:pt idx="152">
                  <c:v>-47.566417465209902</c:v>
                </c:pt>
                <c:pt idx="153">
                  <c:v>-47.740535583496097</c:v>
                </c:pt>
                <c:pt idx="154">
                  <c:v>-47.919850692749002</c:v>
                </c:pt>
                <c:pt idx="155">
                  <c:v>-47.739320068359298</c:v>
                </c:pt>
                <c:pt idx="156">
                  <c:v>-47.603909149169901</c:v>
                </c:pt>
                <c:pt idx="157">
                  <c:v>-47.992391815185499</c:v>
                </c:pt>
                <c:pt idx="158">
                  <c:v>-47.968520660400301</c:v>
                </c:pt>
                <c:pt idx="159">
                  <c:v>-45.766898868344697</c:v>
                </c:pt>
                <c:pt idx="160">
                  <c:v>-47.356936187744097</c:v>
                </c:pt>
                <c:pt idx="161">
                  <c:v>-47.926377868652303</c:v>
                </c:pt>
                <c:pt idx="162">
                  <c:v>-47.927836837768503</c:v>
                </c:pt>
                <c:pt idx="163">
                  <c:v>-47.985215606689401</c:v>
                </c:pt>
                <c:pt idx="164">
                  <c:v>-47.685496749877899</c:v>
                </c:pt>
                <c:pt idx="165">
                  <c:v>-47.741836929321202</c:v>
                </c:pt>
                <c:pt idx="166">
                  <c:v>-47.608171463012603</c:v>
                </c:pt>
                <c:pt idx="167">
                  <c:v>-47.383459472656199</c:v>
                </c:pt>
                <c:pt idx="168">
                  <c:v>-47.633504638671802</c:v>
                </c:pt>
                <c:pt idx="169">
                  <c:v>-47.505035934448202</c:v>
                </c:pt>
                <c:pt idx="170">
                  <c:v>-47.652227935790997</c:v>
                </c:pt>
                <c:pt idx="171">
                  <c:v>-47.636452178954997</c:v>
                </c:pt>
                <c:pt idx="172">
                  <c:v>-47.734749603271403</c:v>
                </c:pt>
                <c:pt idx="173">
                  <c:v>-47.693360900878901</c:v>
                </c:pt>
                <c:pt idx="174">
                  <c:v>-47.629246520995999</c:v>
                </c:pt>
                <c:pt idx="175">
                  <c:v>-47.615252075195301</c:v>
                </c:pt>
                <c:pt idx="176">
                  <c:v>-47.443663940429602</c:v>
                </c:pt>
                <c:pt idx="177">
                  <c:v>-47.594910049438397</c:v>
                </c:pt>
                <c:pt idx="178">
                  <c:v>-47.586693725585903</c:v>
                </c:pt>
                <c:pt idx="179">
                  <c:v>-47.757122573852499</c:v>
                </c:pt>
                <c:pt idx="180">
                  <c:v>-47.664998321533197</c:v>
                </c:pt>
                <c:pt idx="181">
                  <c:v>-47.618316574096603</c:v>
                </c:pt>
                <c:pt idx="182">
                  <c:v>-47.8129036712646</c:v>
                </c:pt>
                <c:pt idx="183">
                  <c:v>-47.677632369995102</c:v>
                </c:pt>
                <c:pt idx="184">
                  <c:v>-47.4823770141601</c:v>
                </c:pt>
                <c:pt idx="185">
                  <c:v>-47.437509460449199</c:v>
                </c:pt>
                <c:pt idx="186">
                  <c:v>-47.479181518554597</c:v>
                </c:pt>
                <c:pt idx="187">
                  <c:v>-47.579054718017503</c:v>
                </c:pt>
                <c:pt idx="188">
                  <c:v>-47.573449249267497</c:v>
                </c:pt>
                <c:pt idx="189">
                  <c:v>-47.9491693878173</c:v>
                </c:pt>
                <c:pt idx="190">
                  <c:v>-47.576323928832998</c:v>
                </c:pt>
                <c:pt idx="191">
                  <c:v>-47.995666046142503</c:v>
                </c:pt>
                <c:pt idx="192">
                  <c:v>-47.6472351074218</c:v>
                </c:pt>
                <c:pt idx="193">
                  <c:v>-47.562732772827097</c:v>
                </c:pt>
                <c:pt idx="194">
                  <c:v>-47.6608298492431</c:v>
                </c:pt>
                <c:pt idx="195">
                  <c:v>-47.878515319824203</c:v>
                </c:pt>
                <c:pt idx="196">
                  <c:v>-47.518201370239197</c:v>
                </c:pt>
                <c:pt idx="197">
                  <c:v>-47.558015136718701</c:v>
                </c:pt>
                <c:pt idx="198">
                  <c:v>-47.701860046386699</c:v>
                </c:pt>
                <c:pt idx="199">
                  <c:v>-47.8423990631103</c:v>
                </c:pt>
                <c:pt idx="200">
                  <c:v>-47.936227951049801</c:v>
                </c:pt>
                <c:pt idx="201">
                  <c:v>-47.775780639648403</c:v>
                </c:pt>
                <c:pt idx="202">
                  <c:v>-47.5771858978271</c:v>
                </c:pt>
                <c:pt idx="203">
                  <c:v>-47.671765823364197</c:v>
                </c:pt>
                <c:pt idx="204">
                  <c:v>-47.674802856445297</c:v>
                </c:pt>
                <c:pt idx="205">
                  <c:v>-47.8063361358642</c:v>
                </c:pt>
                <c:pt idx="206">
                  <c:v>-47.792923660278298</c:v>
                </c:pt>
                <c:pt idx="207">
                  <c:v>-47.648292541503899</c:v>
                </c:pt>
                <c:pt idx="208">
                  <c:v>-47.688399276733399</c:v>
                </c:pt>
                <c:pt idx="209">
                  <c:v>-47.625860671997003</c:v>
                </c:pt>
                <c:pt idx="210">
                  <c:v>-47.719386062622</c:v>
                </c:pt>
                <c:pt idx="211">
                  <c:v>-47.645552139282202</c:v>
                </c:pt>
                <c:pt idx="212">
                  <c:v>-47.753920516967703</c:v>
                </c:pt>
                <c:pt idx="213">
                  <c:v>-47.765268249511699</c:v>
                </c:pt>
                <c:pt idx="214">
                  <c:v>-47.762134704589798</c:v>
                </c:pt>
                <c:pt idx="215">
                  <c:v>-47.701354370117102</c:v>
                </c:pt>
                <c:pt idx="216">
                  <c:v>-47.738358688354403</c:v>
                </c:pt>
                <c:pt idx="217">
                  <c:v>-47.7984317016601</c:v>
                </c:pt>
                <c:pt idx="218">
                  <c:v>-47.9674402618408</c:v>
                </c:pt>
                <c:pt idx="219">
                  <c:v>-47.816043319702104</c:v>
                </c:pt>
                <c:pt idx="220">
                  <c:v>-47.723724288940403</c:v>
                </c:pt>
                <c:pt idx="221">
                  <c:v>-47.734432144164998</c:v>
                </c:pt>
                <c:pt idx="222">
                  <c:v>-47.635857315063397</c:v>
                </c:pt>
                <c:pt idx="223">
                  <c:v>-47.798525009155199</c:v>
                </c:pt>
                <c:pt idx="224">
                  <c:v>-47.631472015380801</c:v>
                </c:pt>
                <c:pt idx="225">
                  <c:v>-47.639518890380799</c:v>
                </c:pt>
                <c:pt idx="226">
                  <c:v>-47.7671780395507</c:v>
                </c:pt>
                <c:pt idx="227">
                  <c:v>-46.633828887566899</c:v>
                </c:pt>
                <c:pt idx="228">
                  <c:v>-46.797562457211299</c:v>
                </c:pt>
                <c:pt idx="229">
                  <c:v>-46.808816168941497</c:v>
                </c:pt>
                <c:pt idx="230">
                  <c:v>-47.681776046752901</c:v>
                </c:pt>
                <c:pt idx="231">
                  <c:v>-47.704714279174802</c:v>
                </c:pt>
                <c:pt idx="232">
                  <c:v>-47.757837905883697</c:v>
                </c:pt>
                <c:pt idx="233">
                  <c:v>-47.787316894531202</c:v>
                </c:pt>
                <c:pt idx="234">
                  <c:v>-47.770306854247998</c:v>
                </c:pt>
                <c:pt idx="235">
                  <c:v>-47.8911765289306</c:v>
                </c:pt>
                <c:pt idx="236">
                  <c:v>-47.647315444946202</c:v>
                </c:pt>
                <c:pt idx="237">
                  <c:v>-47.718107681274397</c:v>
                </c:pt>
                <c:pt idx="238">
                  <c:v>-47.786392974853499</c:v>
                </c:pt>
                <c:pt idx="239">
                  <c:v>-47.882286453246998</c:v>
                </c:pt>
                <c:pt idx="240">
                  <c:v>-47.929713592529197</c:v>
                </c:pt>
                <c:pt idx="241">
                  <c:v>-47.831749343871998</c:v>
                </c:pt>
                <c:pt idx="242">
                  <c:v>-47.790975723266598</c:v>
                </c:pt>
                <c:pt idx="243">
                  <c:v>-47.840503540039002</c:v>
                </c:pt>
                <c:pt idx="244">
                  <c:v>-47.683377456664999</c:v>
                </c:pt>
                <c:pt idx="245">
                  <c:v>-47.837044982910101</c:v>
                </c:pt>
                <c:pt idx="246">
                  <c:v>-47.834604644775297</c:v>
                </c:pt>
                <c:pt idx="247">
                  <c:v>-47.759823074340801</c:v>
                </c:pt>
                <c:pt idx="248">
                  <c:v>-47.824983596801701</c:v>
                </c:pt>
                <c:pt idx="249">
                  <c:v>-47.702014160156203</c:v>
                </c:pt>
                <c:pt idx="250">
                  <c:v>-47.827826614379802</c:v>
                </c:pt>
                <c:pt idx="251">
                  <c:v>-47.790423889160103</c:v>
                </c:pt>
                <c:pt idx="252">
                  <c:v>-47.790230636596597</c:v>
                </c:pt>
                <c:pt idx="253">
                  <c:v>-47.773512725830003</c:v>
                </c:pt>
                <c:pt idx="254">
                  <c:v>-47.890418777465797</c:v>
                </c:pt>
                <c:pt idx="255">
                  <c:v>-47.901323242187502</c:v>
                </c:pt>
                <c:pt idx="256">
                  <c:v>-47.862458496093701</c:v>
                </c:pt>
                <c:pt idx="257">
                  <c:v>-47.769774017333901</c:v>
                </c:pt>
                <c:pt idx="258">
                  <c:v>-47.652694015502902</c:v>
                </c:pt>
                <c:pt idx="259">
                  <c:v>-47.586826324462798</c:v>
                </c:pt>
                <c:pt idx="260">
                  <c:v>-47.998459625244102</c:v>
                </c:pt>
                <c:pt idx="261">
                  <c:v>-47.954135131835898</c:v>
                </c:pt>
                <c:pt idx="262">
                  <c:v>-47.922440414428699</c:v>
                </c:pt>
                <c:pt idx="263">
                  <c:v>-47.898637008666903</c:v>
                </c:pt>
                <c:pt idx="264">
                  <c:v>-47.887358169555597</c:v>
                </c:pt>
                <c:pt idx="265">
                  <c:v>-47.786782760620099</c:v>
                </c:pt>
                <c:pt idx="266">
                  <c:v>-47.913451232910099</c:v>
                </c:pt>
                <c:pt idx="267">
                  <c:v>-45.941210652515203</c:v>
                </c:pt>
                <c:pt idx="268">
                  <c:v>-38.901063151321402</c:v>
                </c:pt>
                <c:pt idx="269">
                  <c:v>-39.898404047382002</c:v>
                </c:pt>
                <c:pt idx="270">
                  <c:v>-45.013710770818797</c:v>
                </c:pt>
                <c:pt idx="271">
                  <c:v>-47.948876266479402</c:v>
                </c:pt>
                <c:pt idx="272">
                  <c:v>-47.928224334716703</c:v>
                </c:pt>
                <c:pt idx="273">
                  <c:v>-47.940581665038998</c:v>
                </c:pt>
                <c:pt idx="274">
                  <c:v>-47.978021926879798</c:v>
                </c:pt>
                <c:pt idx="275">
                  <c:v>-47.925416717529203</c:v>
                </c:pt>
                <c:pt idx="276">
                  <c:v>-47.939458618163997</c:v>
                </c:pt>
                <c:pt idx="277">
                  <c:v>-48.031766357421802</c:v>
                </c:pt>
                <c:pt idx="278">
                  <c:v>-48.069377746581999</c:v>
                </c:pt>
                <c:pt idx="279">
                  <c:v>-48.017558746337798</c:v>
                </c:pt>
                <c:pt idx="280">
                  <c:v>-48.058735275268504</c:v>
                </c:pt>
                <c:pt idx="281">
                  <c:v>-47.976443252563399</c:v>
                </c:pt>
                <c:pt idx="282">
                  <c:v>-47.824840621948198</c:v>
                </c:pt>
                <c:pt idx="283">
                  <c:v>-47.852177810668898</c:v>
                </c:pt>
                <c:pt idx="284">
                  <c:v>-47.918459014892498</c:v>
                </c:pt>
                <c:pt idx="285">
                  <c:v>-47.908369369506801</c:v>
                </c:pt>
                <c:pt idx="286">
                  <c:v>-48.029214782714803</c:v>
                </c:pt>
                <c:pt idx="287">
                  <c:v>-48.093079757690397</c:v>
                </c:pt>
                <c:pt idx="288">
                  <c:v>-48.150063247680599</c:v>
                </c:pt>
                <c:pt idx="289">
                  <c:v>-48.043798065185499</c:v>
                </c:pt>
                <c:pt idx="290">
                  <c:v>-47.969944381713802</c:v>
                </c:pt>
                <c:pt idx="291">
                  <c:v>-48.031459503173799</c:v>
                </c:pt>
                <c:pt idx="292">
                  <c:v>-48.031944580078097</c:v>
                </c:pt>
                <c:pt idx="293">
                  <c:v>-47.9949053192138</c:v>
                </c:pt>
                <c:pt idx="294">
                  <c:v>-47.9742321014404</c:v>
                </c:pt>
                <c:pt idx="295">
                  <c:v>-48.089552078247003</c:v>
                </c:pt>
                <c:pt idx="296">
                  <c:v>-48.039422302246003</c:v>
                </c:pt>
                <c:pt idx="297">
                  <c:v>-48.119119338989201</c:v>
                </c:pt>
                <c:pt idx="298">
                  <c:v>-48.194075317382797</c:v>
                </c:pt>
                <c:pt idx="299">
                  <c:v>-48.122654800414999</c:v>
                </c:pt>
                <c:pt idx="300">
                  <c:v>-48.012170104980399</c:v>
                </c:pt>
                <c:pt idx="301">
                  <c:v>-47.978122024536098</c:v>
                </c:pt>
                <c:pt idx="302">
                  <c:v>-47.816203002929598</c:v>
                </c:pt>
                <c:pt idx="303">
                  <c:v>-48.111056289672803</c:v>
                </c:pt>
                <c:pt idx="304">
                  <c:v>-47.787369995117103</c:v>
                </c:pt>
                <c:pt idx="305">
                  <c:v>-47.827560882568299</c:v>
                </c:pt>
                <c:pt idx="306">
                  <c:v>-48.057307815551702</c:v>
                </c:pt>
                <c:pt idx="307">
                  <c:v>-47.717016983032202</c:v>
                </c:pt>
                <c:pt idx="308">
                  <c:v>-47.843938522338803</c:v>
                </c:pt>
                <c:pt idx="309">
                  <c:v>-47.700689849853497</c:v>
                </c:pt>
                <c:pt idx="310">
                  <c:v>-47.882375106811502</c:v>
                </c:pt>
                <c:pt idx="311">
                  <c:v>-47.873382720947198</c:v>
                </c:pt>
                <c:pt idx="312">
                  <c:v>-47.879866180419903</c:v>
                </c:pt>
                <c:pt idx="313">
                  <c:v>-47.965560226440402</c:v>
                </c:pt>
                <c:pt idx="314">
                  <c:v>-47.874548568725501</c:v>
                </c:pt>
                <c:pt idx="315">
                  <c:v>-47.708314056396397</c:v>
                </c:pt>
                <c:pt idx="316">
                  <c:v>-47.795034790038997</c:v>
                </c:pt>
                <c:pt idx="317">
                  <c:v>-47.963576431274397</c:v>
                </c:pt>
                <c:pt idx="318">
                  <c:v>-47.8239532470703</c:v>
                </c:pt>
                <c:pt idx="319">
                  <c:v>-47.822622680663997</c:v>
                </c:pt>
                <c:pt idx="320">
                  <c:v>-47.778003616333002</c:v>
                </c:pt>
                <c:pt idx="321">
                  <c:v>-48.003885574340799</c:v>
                </c:pt>
                <c:pt idx="322">
                  <c:v>-47.875218276977499</c:v>
                </c:pt>
                <c:pt idx="323">
                  <c:v>-47.783356628417899</c:v>
                </c:pt>
                <c:pt idx="324">
                  <c:v>-48.000001144409097</c:v>
                </c:pt>
                <c:pt idx="325">
                  <c:v>-47.797923278808597</c:v>
                </c:pt>
                <c:pt idx="326">
                  <c:v>-48.074313201904197</c:v>
                </c:pt>
                <c:pt idx="327">
                  <c:v>-48.114359436035102</c:v>
                </c:pt>
                <c:pt idx="328">
                  <c:v>-47.867719955444301</c:v>
                </c:pt>
                <c:pt idx="329">
                  <c:v>-47.924913177490197</c:v>
                </c:pt>
                <c:pt idx="330">
                  <c:v>-47.905252914428701</c:v>
                </c:pt>
                <c:pt idx="331">
                  <c:v>-47.980793533325198</c:v>
                </c:pt>
                <c:pt idx="332">
                  <c:v>-47.880645217895498</c:v>
                </c:pt>
                <c:pt idx="333">
                  <c:v>-48.147037582397402</c:v>
                </c:pt>
                <c:pt idx="334">
                  <c:v>-48.147712707519503</c:v>
                </c:pt>
                <c:pt idx="335">
                  <c:v>-47.850921020507798</c:v>
                </c:pt>
                <c:pt idx="336">
                  <c:v>-47.730870590209904</c:v>
                </c:pt>
                <c:pt idx="337">
                  <c:v>-47.7506125640869</c:v>
                </c:pt>
                <c:pt idx="338">
                  <c:v>-47.787840270996</c:v>
                </c:pt>
                <c:pt idx="339">
                  <c:v>-47.911438903808502</c:v>
                </c:pt>
                <c:pt idx="340">
                  <c:v>-47.620554122924801</c:v>
                </c:pt>
                <c:pt idx="341">
                  <c:v>-47.645329971313402</c:v>
                </c:pt>
                <c:pt idx="342">
                  <c:v>-47.6968575286865</c:v>
                </c:pt>
                <c:pt idx="343">
                  <c:v>-47.913486175537102</c:v>
                </c:pt>
                <c:pt idx="344">
                  <c:v>-47.853336410522402</c:v>
                </c:pt>
                <c:pt idx="345">
                  <c:v>-47.0434897381067</c:v>
                </c:pt>
                <c:pt idx="346">
                  <c:v>-48.0060512542724</c:v>
                </c:pt>
                <c:pt idx="347">
                  <c:v>-47.7089431762695</c:v>
                </c:pt>
                <c:pt idx="348">
                  <c:v>-47.860449142455998</c:v>
                </c:pt>
                <c:pt idx="349">
                  <c:v>-47.120188985615897</c:v>
                </c:pt>
                <c:pt idx="350">
                  <c:v>-47.876759262084903</c:v>
                </c:pt>
                <c:pt idx="351">
                  <c:v>-47.758001022338803</c:v>
                </c:pt>
                <c:pt idx="352">
                  <c:v>-47.964386138915998</c:v>
                </c:pt>
                <c:pt idx="353">
                  <c:v>-47.879403076171798</c:v>
                </c:pt>
                <c:pt idx="354">
                  <c:v>-47.803934402465799</c:v>
                </c:pt>
                <c:pt idx="355">
                  <c:v>-44.782243328913999</c:v>
                </c:pt>
                <c:pt idx="356">
                  <c:v>-43.834014822114199</c:v>
                </c:pt>
                <c:pt idx="357">
                  <c:v>-47.870820617675697</c:v>
                </c:pt>
                <c:pt idx="358">
                  <c:v>-47.658954467773398</c:v>
                </c:pt>
                <c:pt idx="359">
                  <c:v>-47.749058609008699</c:v>
                </c:pt>
                <c:pt idx="360">
                  <c:v>-47.856719818115202</c:v>
                </c:pt>
                <c:pt idx="361">
                  <c:v>-48.012389984130799</c:v>
                </c:pt>
                <c:pt idx="362">
                  <c:v>-48.221889572143503</c:v>
                </c:pt>
                <c:pt idx="363">
                  <c:v>-47.971328048705999</c:v>
                </c:pt>
                <c:pt idx="364">
                  <c:v>-47.918642730712797</c:v>
                </c:pt>
                <c:pt idx="365">
                  <c:v>-47.932578430175703</c:v>
                </c:pt>
                <c:pt idx="366">
                  <c:v>-48.1225791168212</c:v>
                </c:pt>
                <c:pt idx="367">
                  <c:v>-47.771198806762698</c:v>
                </c:pt>
                <c:pt idx="368">
                  <c:v>-47.753391036987303</c:v>
                </c:pt>
                <c:pt idx="369">
                  <c:v>-47.527707290649403</c:v>
                </c:pt>
                <c:pt idx="370">
                  <c:v>-47.610199890136698</c:v>
                </c:pt>
                <c:pt idx="371">
                  <c:v>-47.853994674682603</c:v>
                </c:pt>
                <c:pt idx="372">
                  <c:v>-47.695093078613198</c:v>
                </c:pt>
                <c:pt idx="373">
                  <c:v>-47.788326873779297</c:v>
                </c:pt>
                <c:pt idx="374">
                  <c:v>-48.104896545410099</c:v>
                </c:pt>
                <c:pt idx="375">
                  <c:v>-48.300797653198202</c:v>
                </c:pt>
                <c:pt idx="376">
                  <c:v>-45.170735534494703</c:v>
                </c:pt>
                <c:pt idx="377">
                  <c:v>-37.244502459638703</c:v>
                </c:pt>
                <c:pt idx="378">
                  <c:v>-36.3677955715265</c:v>
                </c:pt>
                <c:pt idx="379">
                  <c:v>-44.359367215558798</c:v>
                </c:pt>
                <c:pt idx="380">
                  <c:v>-48.358235778808499</c:v>
                </c:pt>
                <c:pt idx="381">
                  <c:v>-48.225480575561498</c:v>
                </c:pt>
                <c:pt idx="382">
                  <c:v>-42.236261458707702</c:v>
                </c:pt>
                <c:pt idx="383">
                  <c:v>-48.078348922729397</c:v>
                </c:pt>
                <c:pt idx="384">
                  <c:v>-48.195203781127901</c:v>
                </c:pt>
                <c:pt idx="385">
                  <c:v>-47.9953804016113</c:v>
                </c:pt>
                <c:pt idx="386">
                  <c:v>-47.989290542602497</c:v>
                </c:pt>
                <c:pt idx="387">
                  <c:v>-47.867024765014598</c:v>
                </c:pt>
                <c:pt idx="388">
                  <c:v>-47.855520019531198</c:v>
                </c:pt>
                <c:pt idx="389">
                  <c:v>-47.961493453979401</c:v>
                </c:pt>
                <c:pt idx="390">
                  <c:v>-47.857135848999</c:v>
                </c:pt>
                <c:pt idx="391">
                  <c:v>-47.993342437744097</c:v>
                </c:pt>
                <c:pt idx="392">
                  <c:v>-47.590655517578099</c:v>
                </c:pt>
                <c:pt idx="393">
                  <c:v>-47.9876274871826</c:v>
                </c:pt>
                <c:pt idx="394">
                  <c:v>-47.771968841552699</c:v>
                </c:pt>
                <c:pt idx="395">
                  <c:v>-47.824577178955003</c:v>
                </c:pt>
                <c:pt idx="396">
                  <c:v>-47.822379379272398</c:v>
                </c:pt>
                <c:pt idx="397">
                  <c:v>-47.615143356323202</c:v>
                </c:pt>
                <c:pt idx="398">
                  <c:v>-47.726215286254799</c:v>
                </c:pt>
                <c:pt idx="399">
                  <c:v>-47.641458587646397</c:v>
                </c:pt>
                <c:pt idx="400">
                  <c:v>-47.834647979736303</c:v>
                </c:pt>
                <c:pt idx="401">
                  <c:v>-47.815936813354398</c:v>
                </c:pt>
                <c:pt idx="402">
                  <c:v>-47.9082545471191</c:v>
                </c:pt>
                <c:pt idx="403">
                  <c:v>-47.9140403747558</c:v>
                </c:pt>
                <c:pt idx="404">
                  <c:v>-48.0207438659668</c:v>
                </c:pt>
                <c:pt idx="405">
                  <c:v>-48.006364822387603</c:v>
                </c:pt>
                <c:pt idx="406">
                  <c:v>-47.901189422607402</c:v>
                </c:pt>
                <c:pt idx="407">
                  <c:v>-47.964226379394503</c:v>
                </c:pt>
                <c:pt idx="408">
                  <c:v>-48.068958358764597</c:v>
                </c:pt>
                <c:pt idx="409">
                  <c:v>-47.8550149536132</c:v>
                </c:pt>
                <c:pt idx="410">
                  <c:v>-47.874036712646401</c:v>
                </c:pt>
                <c:pt idx="411">
                  <c:v>-47.887350311279299</c:v>
                </c:pt>
                <c:pt idx="412">
                  <c:v>-47.8871871185302</c:v>
                </c:pt>
                <c:pt idx="413">
                  <c:v>-47.919029464721604</c:v>
                </c:pt>
                <c:pt idx="414">
                  <c:v>-47.805115127563397</c:v>
                </c:pt>
                <c:pt idx="415">
                  <c:v>-47.858507080078098</c:v>
                </c:pt>
                <c:pt idx="416">
                  <c:v>-47.894624938964803</c:v>
                </c:pt>
                <c:pt idx="417">
                  <c:v>-47.733161773681601</c:v>
                </c:pt>
                <c:pt idx="418">
                  <c:v>-47.746821517944298</c:v>
                </c:pt>
                <c:pt idx="419">
                  <c:v>-47.8024246978759</c:v>
                </c:pt>
                <c:pt idx="420">
                  <c:v>-47.877919769287097</c:v>
                </c:pt>
                <c:pt idx="421">
                  <c:v>-47.688698348998997</c:v>
                </c:pt>
                <c:pt idx="422">
                  <c:v>-47.703717803955001</c:v>
                </c:pt>
                <c:pt idx="423">
                  <c:v>-47.903186264037998</c:v>
                </c:pt>
                <c:pt idx="424">
                  <c:v>-47.918178634643503</c:v>
                </c:pt>
                <c:pt idx="425">
                  <c:v>-47.806847305297801</c:v>
                </c:pt>
                <c:pt idx="426">
                  <c:v>-47.6681495666503</c:v>
                </c:pt>
                <c:pt idx="427">
                  <c:v>-47.632536544799798</c:v>
                </c:pt>
                <c:pt idx="428">
                  <c:v>-47.951751785278297</c:v>
                </c:pt>
                <c:pt idx="429">
                  <c:v>-47.604140243530203</c:v>
                </c:pt>
                <c:pt idx="430">
                  <c:v>-47.6599282836914</c:v>
                </c:pt>
                <c:pt idx="431">
                  <c:v>-47.742547149658201</c:v>
                </c:pt>
                <c:pt idx="432">
                  <c:v>-47.7413373565673</c:v>
                </c:pt>
                <c:pt idx="433">
                  <c:v>-48.0261399078369</c:v>
                </c:pt>
                <c:pt idx="434">
                  <c:v>-48.031939163208001</c:v>
                </c:pt>
                <c:pt idx="435">
                  <c:v>-48.005302810668901</c:v>
                </c:pt>
                <c:pt idx="436">
                  <c:v>-47.797511520385697</c:v>
                </c:pt>
                <c:pt idx="437">
                  <c:v>-47.862053527832003</c:v>
                </c:pt>
                <c:pt idx="438">
                  <c:v>-48.141149826049798</c:v>
                </c:pt>
                <c:pt idx="439">
                  <c:v>-48.053128662109302</c:v>
                </c:pt>
                <c:pt idx="440">
                  <c:v>-47.936457366943301</c:v>
                </c:pt>
                <c:pt idx="441">
                  <c:v>-47.779856414794899</c:v>
                </c:pt>
                <c:pt idx="442">
                  <c:v>-47.803172760009701</c:v>
                </c:pt>
                <c:pt idx="443">
                  <c:v>-47.890246887206999</c:v>
                </c:pt>
                <c:pt idx="444">
                  <c:v>-47.764030609130799</c:v>
                </c:pt>
                <c:pt idx="445">
                  <c:v>-47.832613143920803</c:v>
                </c:pt>
                <c:pt idx="446">
                  <c:v>-47.758918991088798</c:v>
                </c:pt>
                <c:pt idx="447">
                  <c:v>-47.882727279663001</c:v>
                </c:pt>
                <c:pt idx="448">
                  <c:v>-47.696391601562503</c:v>
                </c:pt>
                <c:pt idx="449">
                  <c:v>-47.728640747070301</c:v>
                </c:pt>
                <c:pt idx="450">
                  <c:v>-47.663120117187503</c:v>
                </c:pt>
                <c:pt idx="451">
                  <c:v>-47.667515487670897</c:v>
                </c:pt>
                <c:pt idx="452">
                  <c:v>-47.5650355529785</c:v>
                </c:pt>
                <c:pt idx="453">
                  <c:v>-47.879462280273401</c:v>
                </c:pt>
                <c:pt idx="454">
                  <c:v>-47.6505656433105</c:v>
                </c:pt>
                <c:pt idx="455">
                  <c:v>-47.710322113037101</c:v>
                </c:pt>
                <c:pt idx="456">
                  <c:v>-47.871918563842698</c:v>
                </c:pt>
                <c:pt idx="457">
                  <c:v>-47.926387481689403</c:v>
                </c:pt>
                <c:pt idx="458">
                  <c:v>-47.668894882202103</c:v>
                </c:pt>
                <c:pt idx="459">
                  <c:v>-47.775506362915003</c:v>
                </c:pt>
                <c:pt idx="460">
                  <c:v>-47.858277511596597</c:v>
                </c:pt>
                <c:pt idx="461">
                  <c:v>-47.656433715820299</c:v>
                </c:pt>
                <c:pt idx="462">
                  <c:v>-47.709636306762697</c:v>
                </c:pt>
                <c:pt idx="463">
                  <c:v>-48.052266769409101</c:v>
                </c:pt>
                <c:pt idx="464">
                  <c:v>-47.897112121581998</c:v>
                </c:pt>
                <c:pt idx="465">
                  <c:v>-47.886522979736299</c:v>
                </c:pt>
                <c:pt idx="466">
                  <c:v>-47.621118545532198</c:v>
                </c:pt>
                <c:pt idx="467">
                  <c:v>-47.841240310668901</c:v>
                </c:pt>
                <c:pt idx="468">
                  <c:v>-47.903358154296797</c:v>
                </c:pt>
                <c:pt idx="469">
                  <c:v>-47.604237213134702</c:v>
                </c:pt>
                <c:pt idx="470">
                  <c:v>-47.6367547607421</c:v>
                </c:pt>
                <c:pt idx="471">
                  <c:v>-47.958930053710901</c:v>
                </c:pt>
                <c:pt idx="472">
                  <c:v>-47.711069488525297</c:v>
                </c:pt>
                <c:pt idx="473">
                  <c:v>-47.759370574951099</c:v>
                </c:pt>
                <c:pt idx="474">
                  <c:v>-47.7212126922607</c:v>
                </c:pt>
                <c:pt idx="475">
                  <c:v>-47.685839614868101</c:v>
                </c:pt>
                <c:pt idx="476">
                  <c:v>-47.4270173645019</c:v>
                </c:pt>
                <c:pt idx="477">
                  <c:v>-47.698381042480399</c:v>
                </c:pt>
                <c:pt idx="478">
                  <c:v>-47.7521236419677</c:v>
                </c:pt>
                <c:pt idx="479">
                  <c:v>-47.715389633178702</c:v>
                </c:pt>
                <c:pt idx="480">
                  <c:v>-47.391982345580999</c:v>
                </c:pt>
                <c:pt idx="481">
                  <c:v>-47.7701165771484</c:v>
                </c:pt>
                <c:pt idx="482">
                  <c:v>-46.544688920080603</c:v>
                </c:pt>
                <c:pt idx="483">
                  <c:v>-47.652778167724598</c:v>
                </c:pt>
                <c:pt idx="484">
                  <c:v>-47.357761154174803</c:v>
                </c:pt>
                <c:pt idx="485">
                  <c:v>-47.5486206817626</c:v>
                </c:pt>
                <c:pt idx="486">
                  <c:v>-46.638845903724402</c:v>
                </c:pt>
                <c:pt idx="487">
                  <c:v>-47.6944925689697</c:v>
                </c:pt>
                <c:pt idx="488">
                  <c:v>-47.667209930419901</c:v>
                </c:pt>
                <c:pt idx="489">
                  <c:v>-47.965329132080001</c:v>
                </c:pt>
                <c:pt idx="490">
                  <c:v>-47.768713378906199</c:v>
                </c:pt>
                <c:pt idx="491">
                  <c:v>-47.634577636718703</c:v>
                </c:pt>
                <c:pt idx="492">
                  <c:v>-47.834706039428703</c:v>
                </c:pt>
                <c:pt idx="493">
                  <c:v>-47.745814437866201</c:v>
                </c:pt>
                <c:pt idx="494">
                  <c:v>-47.593886260986302</c:v>
                </c:pt>
                <c:pt idx="495">
                  <c:v>-47.521758804321202</c:v>
                </c:pt>
                <c:pt idx="496">
                  <c:v>-47.555360031127897</c:v>
                </c:pt>
                <c:pt idx="497">
                  <c:v>-47.738975067138597</c:v>
                </c:pt>
                <c:pt idx="498">
                  <c:v>-47.6590561676025</c:v>
                </c:pt>
                <c:pt idx="499">
                  <c:v>-47.745590972900303</c:v>
                </c:pt>
                <c:pt idx="500">
                  <c:v>-47.680958786010699</c:v>
                </c:pt>
                <c:pt idx="501">
                  <c:v>-46.534559154547701</c:v>
                </c:pt>
                <c:pt idx="502">
                  <c:v>-47.558070831298799</c:v>
                </c:pt>
                <c:pt idx="503">
                  <c:v>-47.538601150512697</c:v>
                </c:pt>
                <c:pt idx="504">
                  <c:v>-47.592226181030199</c:v>
                </c:pt>
                <c:pt idx="505">
                  <c:v>-47.656323928832997</c:v>
                </c:pt>
                <c:pt idx="506">
                  <c:v>-47.6072666931152</c:v>
                </c:pt>
                <c:pt idx="507">
                  <c:v>-47.609362564086901</c:v>
                </c:pt>
                <c:pt idx="508">
                  <c:v>-47.669795913696198</c:v>
                </c:pt>
                <c:pt idx="509">
                  <c:v>-47.6985025024414</c:v>
                </c:pt>
                <c:pt idx="510">
                  <c:v>-47.828974990844699</c:v>
                </c:pt>
                <c:pt idx="511">
                  <c:v>-47.775502090454097</c:v>
                </c:pt>
                <c:pt idx="512">
                  <c:v>-47.331011886596599</c:v>
                </c:pt>
                <c:pt idx="513">
                  <c:v>-47.490940093994098</c:v>
                </c:pt>
                <c:pt idx="514">
                  <c:v>-47.694168853759699</c:v>
                </c:pt>
                <c:pt idx="515">
                  <c:v>-47.733072967529203</c:v>
                </c:pt>
                <c:pt idx="516">
                  <c:v>-47.882293624877903</c:v>
                </c:pt>
                <c:pt idx="517">
                  <c:v>-47.797756423950197</c:v>
                </c:pt>
                <c:pt idx="518">
                  <c:v>-47.698750762939397</c:v>
                </c:pt>
                <c:pt idx="519">
                  <c:v>-47.716739120483297</c:v>
                </c:pt>
                <c:pt idx="520">
                  <c:v>-47.724211349487298</c:v>
                </c:pt>
                <c:pt idx="521">
                  <c:v>-47.594258422851503</c:v>
                </c:pt>
                <c:pt idx="522">
                  <c:v>-47.682741241454998</c:v>
                </c:pt>
                <c:pt idx="523">
                  <c:v>-47.775634460449197</c:v>
                </c:pt>
                <c:pt idx="524">
                  <c:v>-47.952961959838802</c:v>
                </c:pt>
                <c:pt idx="525">
                  <c:v>-47.779244766235301</c:v>
                </c:pt>
                <c:pt idx="526">
                  <c:v>-47.811138992309502</c:v>
                </c:pt>
                <c:pt idx="527">
                  <c:v>-47.845842742919899</c:v>
                </c:pt>
                <c:pt idx="528">
                  <c:v>-47.881032638549797</c:v>
                </c:pt>
                <c:pt idx="529">
                  <c:v>-47.627755126953097</c:v>
                </c:pt>
                <c:pt idx="530">
                  <c:v>-47.8198513793945</c:v>
                </c:pt>
                <c:pt idx="531">
                  <c:v>-47.846422958373999</c:v>
                </c:pt>
                <c:pt idx="532">
                  <c:v>-47.915792388916003</c:v>
                </c:pt>
                <c:pt idx="533">
                  <c:v>-47.8715224456787</c:v>
                </c:pt>
                <c:pt idx="534">
                  <c:v>-47.850264053344702</c:v>
                </c:pt>
                <c:pt idx="535">
                  <c:v>-47.715387115478499</c:v>
                </c:pt>
                <c:pt idx="536">
                  <c:v>-47.800543899536102</c:v>
                </c:pt>
                <c:pt idx="537">
                  <c:v>-47.728836593627904</c:v>
                </c:pt>
                <c:pt idx="538">
                  <c:v>-47.776429519653298</c:v>
                </c:pt>
                <c:pt idx="539">
                  <c:v>-47.612743759155201</c:v>
                </c:pt>
                <c:pt idx="540">
                  <c:v>-47.560080947875903</c:v>
                </c:pt>
                <c:pt idx="541">
                  <c:v>-46.721944305244797</c:v>
                </c:pt>
                <c:pt idx="542">
                  <c:v>-47.912664642333901</c:v>
                </c:pt>
                <c:pt idx="543">
                  <c:v>-48.022850341796797</c:v>
                </c:pt>
                <c:pt idx="544">
                  <c:v>-47.7275324249267</c:v>
                </c:pt>
                <c:pt idx="545">
                  <c:v>-47.570652694702098</c:v>
                </c:pt>
                <c:pt idx="546">
                  <c:v>-47.818286361694298</c:v>
                </c:pt>
                <c:pt idx="547">
                  <c:v>-47.863824920654203</c:v>
                </c:pt>
                <c:pt idx="548">
                  <c:v>-47.744727096557597</c:v>
                </c:pt>
                <c:pt idx="549">
                  <c:v>-47.691733322143499</c:v>
                </c:pt>
                <c:pt idx="550">
                  <c:v>-47.741841659545898</c:v>
                </c:pt>
                <c:pt idx="551">
                  <c:v>-47.8993795013427</c:v>
                </c:pt>
                <c:pt idx="552">
                  <c:v>-47.926834335327101</c:v>
                </c:pt>
                <c:pt idx="553">
                  <c:v>-47.721707992553704</c:v>
                </c:pt>
                <c:pt idx="554">
                  <c:v>-48.015820846557602</c:v>
                </c:pt>
                <c:pt idx="555">
                  <c:v>-47.746656875610299</c:v>
                </c:pt>
                <c:pt idx="556">
                  <c:v>-47.950796203613201</c:v>
                </c:pt>
                <c:pt idx="557">
                  <c:v>-47.815770416259703</c:v>
                </c:pt>
                <c:pt idx="558">
                  <c:v>-47.787219085693302</c:v>
                </c:pt>
                <c:pt idx="559">
                  <c:v>-47.941577911376903</c:v>
                </c:pt>
                <c:pt idx="560">
                  <c:v>-48.049967041015599</c:v>
                </c:pt>
                <c:pt idx="561">
                  <c:v>-47.946094741821199</c:v>
                </c:pt>
                <c:pt idx="562">
                  <c:v>-47.726759643554601</c:v>
                </c:pt>
                <c:pt idx="563">
                  <c:v>-47.888529739379798</c:v>
                </c:pt>
                <c:pt idx="564">
                  <c:v>-47.706886062621997</c:v>
                </c:pt>
                <c:pt idx="565">
                  <c:v>-47.9647400665283</c:v>
                </c:pt>
                <c:pt idx="566">
                  <c:v>-47.987026977539003</c:v>
                </c:pt>
                <c:pt idx="567">
                  <c:v>-48.110871887206997</c:v>
                </c:pt>
                <c:pt idx="568">
                  <c:v>-48.102688674926704</c:v>
                </c:pt>
                <c:pt idx="569">
                  <c:v>-47.995613327026298</c:v>
                </c:pt>
                <c:pt idx="570">
                  <c:v>-47.855098495483404</c:v>
                </c:pt>
                <c:pt idx="571">
                  <c:v>-48.130340499877903</c:v>
                </c:pt>
                <c:pt idx="572">
                  <c:v>-47.8142575073242</c:v>
                </c:pt>
                <c:pt idx="573">
                  <c:v>-47.847155685424802</c:v>
                </c:pt>
                <c:pt idx="574">
                  <c:v>-47.539876937866197</c:v>
                </c:pt>
                <c:pt idx="575">
                  <c:v>-47.780646591186503</c:v>
                </c:pt>
                <c:pt idx="576">
                  <c:v>-47.821348266601497</c:v>
                </c:pt>
                <c:pt idx="577">
                  <c:v>-47.771173782348598</c:v>
                </c:pt>
                <c:pt idx="578">
                  <c:v>-47.9316722869873</c:v>
                </c:pt>
                <c:pt idx="579">
                  <c:v>-47.726021118163999</c:v>
                </c:pt>
                <c:pt idx="580">
                  <c:v>-47.834308929443303</c:v>
                </c:pt>
                <c:pt idx="581">
                  <c:v>-47.809783477783199</c:v>
                </c:pt>
                <c:pt idx="582">
                  <c:v>-47.7953439331054</c:v>
                </c:pt>
                <c:pt idx="583">
                  <c:v>-47.757882690429597</c:v>
                </c:pt>
                <c:pt idx="584">
                  <c:v>-47.954077148437499</c:v>
                </c:pt>
                <c:pt idx="585">
                  <c:v>-47.925833053588804</c:v>
                </c:pt>
                <c:pt idx="586">
                  <c:v>-47.878429107666001</c:v>
                </c:pt>
                <c:pt idx="587">
                  <c:v>-48.102131881713802</c:v>
                </c:pt>
                <c:pt idx="588">
                  <c:v>-48.0086868286132</c:v>
                </c:pt>
                <c:pt idx="589">
                  <c:v>-47.943019409179598</c:v>
                </c:pt>
                <c:pt idx="590">
                  <c:v>-47.756810607910097</c:v>
                </c:pt>
                <c:pt idx="591">
                  <c:v>-47.876029129028304</c:v>
                </c:pt>
                <c:pt idx="592">
                  <c:v>-48.044948043823197</c:v>
                </c:pt>
                <c:pt idx="593">
                  <c:v>-47.960424270629801</c:v>
                </c:pt>
                <c:pt idx="594">
                  <c:v>-47.825981674194303</c:v>
                </c:pt>
                <c:pt idx="595">
                  <c:v>-47.754811553955001</c:v>
                </c:pt>
                <c:pt idx="596">
                  <c:v>-47.701193313598601</c:v>
                </c:pt>
                <c:pt idx="597">
                  <c:v>-47.640541000366198</c:v>
                </c:pt>
                <c:pt idx="598">
                  <c:v>-47.711459274291897</c:v>
                </c:pt>
                <c:pt idx="599">
                  <c:v>-47.721910476684499</c:v>
                </c:pt>
                <c:pt idx="600">
                  <c:v>-47.8201382446289</c:v>
                </c:pt>
                <c:pt idx="601">
                  <c:v>-47.712442779541</c:v>
                </c:pt>
                <c:pt idx="602">
                  <c:v>-47.704244766235298</c:v>
                </c:pt>
                <c:pt idx="603">
                  <c:v>-47.851310882568299</c:v>
                </c:pt>
                <c:pt idx="604">
                  <c:v>-47.744704360961897</c:v>
                </c:pt>
                <c:pt idx="605">
                  <c:v>-47.6681047821044</c:v>
                </c:pt>
                <c:pt idx="606">
                  <c:v>-47.635053939819301</c:v>
                </c:pt>
                <c:pt idx="607">
                  <c:v>-47.646697998046797</c:v>
                </c:pt>
                <c:pt idx="608">
                  <c:v>-47.522700042724601</c:v>
                </c:pt>
                <c:pt idx="609">
                  <c:v>-47.717797927856402</c:v>
                </c:pt>
                <c:pt idx="610">
                  <c:v>-47.429024810790999</c:v>
                </c:pt>
                <c:pt idx="611">
                  <c:v>-47.9265747070312</c:v>
                </c:pt>
                <c:pt idx="612">
                  <c:v>-47.9065587615966</c:v>
                </c:pt>
                <c:pt idx="613">
                  <c:v>-47.924916076660097</c:v>
                </c:pt>
                <c:pt idx="614">
                  <c:v>-47.663159790039003</c:v>
                </c:pt>
                <c:pt idx="615">
                  <c:v>-47.666739730834898</c:v>
                </c:pt>
                <c:pt idx="616">
                  <c:v>-47.629945678710897</c:v>
                </c:pt>
                <c:pt idx="617">
                  <c:v>-47.807289505004803</c:v>
                </c:pt>
                <c:pt idx="618">
                  <c:v>-47.7264830017089</c:v>
                </c:pt>
                <c:pt idx="619">
                  <c:v>-47.676664199829098</c:v>
                </c:pt>
                <c:pt idx="620">
                  <c:v>-47.744426803588802</c:v>
                </c:pt>
                <c:pt idx="621">
                  <c:v>-47.773450012207</c:v>
                </c:pt>
                <c:pt idx="622">
                  <c:v>-47.835192337036098</c:v>
                </c:pt>
                <c:pt idx="623">
                  <c:v>-47.769995269775301</c:v>
                </c:pt>
                <c:pt idx="624">
                  <c:v>-47.7428610992431</c:v>
                </c:pt>
                <c:pt idx="625">
                  <c:v>-47.760882110595702</c:v>
                </c:pt>
                <c:pt idx="626">
                  <c:v>-47.784273605346598</c:v>
                </c:pt>
                <c:pt idx="627">
                  <c:v>-47.5923006439209</c:v>
                </c:pt>
                <c:pt idx="628">
                  <c:v>-47.848777847290002</c:v>
                </c:pt>
                <c:pt idx="629">
                  <c:v>-47.868643188476497</c:v>
                </c:pt>
                <c:pt idx="630">
                  <c:v>-47.7468144226074</c:v>
                </c:pt>
                <c:pt idx="631">
                  <c:v>-47.917721099853502</c:v>
                </c:pt>
                <c:pt idx="632">
                  <c:v>-47.925970916748</c:v>
                </c:pt>
                <c:pt idx="633">
                  <c:v>-47.859293136596598</c:v>
                </c:pt>
                <c:pt idx="634">
                  <c:v>-47.674808044433597</c:v>
                </c:pt>
                <c:pt idx="635">
                  <c:v>-47.836827468872002</c:v>
                </c:pt>
                <c:pt idx="636">
                  <c:v>-47.716620712280204</c:v>
                </c:pt>
                <c:pt idx="637">
                  <c:v>-47.799781570434497</c:v>
                </c:pt>
                <c:pt idx="638">
                  <c:v>-47.659523925781201</c:v>
                </c:pt>
                <c:pt idx="639">
                  <c:v>-47.697327651977503</c:v>
                </c:pt>
                <c:pt idx="640">
                  <c:v>-47.5325750732421</c:v>
                </c:pt>
                <c:pt idx="641">
                  <c:v>-47.6401763916015</c:v>
                </c:pt>
                <c:pt idx="642">
                  <c:v>-47.849482269287101</c:v>
                </c:pt>
                <c:pt idx="643">
                  <c:v>-47.746330032348602</c:v>
                </c:pt>
                <c:pt idx="644">
                  <c:v>-47.782288970947199</c:v>
                </c:pt>
                <c:pt idx="645">
                  <c:v>-47.887223434448202</c:v>
                </c:pt>
                <c:pt idx="646">
                  <c:v>-47.953171844482398</c:v>
                </c:pt>
                <c:pt idx="647">
                  <c:v>-47.730665435791003</c:v>
                </c:pt>
                <c:pt idx="648">
                  <c:v>-47.984513397216702</c:v>
                </c:pt>
                <c:pt idx="649">
                  <c:v>-47.837498321533197</c:v>
                </c:pt>
                <c:pt idx="650">
                  <c:v>-47.877582397460898</c:v>
                </c:pt>
                <c:pt idx="651">
                  <c:v>-47.838449401855399</c:v>
                </c:pt>
                <c:pt idx="652">
                  <c:v>-47.974845886230398</c:v>
                </c:pt>
                <c:pt idx="653">
                  <c:v>-47.873472213745103</c:v>
                </c:pt>
                <c:pt idx="654">
                  <c:v>-47.937936325073203</c:v>
                </c:pt>
                <c:pt idx="655">
                  <c:v>-47.848825988769498</c:v>
                </c:pt>
                <c:pt idx="656">
                  <c:v>-47.774381408691397</c:v>
                </c:pt>
                <c:pt idx="657">
                  <c:v>-47.7804822540283</c:v>
                </c:pt>
                <c:pt idx="658">
                  <c:v>-47.943006134033197</c:v>
                </c:pt>
                <c:pt idx="659">
                  <c:v>-47.844956741333</c:v>
                </c:pt>
                <c:pt idx="660">
                  <c:v>-47.872886428832999</c:v>
                </c:pt>
                <c:pt idx="661">
                  <c:v>-47.959776916503898</c:v>
                </c:pt>
                <c:pt idx="662">
                  <c:v>-48.084335250854402</c:v>
                </c:pt>
                <c:pt idx="663">
                  <c:v>-47.977395095825102</c:v>
                </c:pt>
                <c:pt idx="664">
                  <c:v>-48.042351531982398</c:v>
                </c:pt>
                <c:pt idx="665">
                  <c:v>-47.883833770751899</c:v>
                </c:pt>
                <c:pt idx="666">
                  <c:v>-48.065970916748</c:v>
                </c:pt>
                <c:pt idx="667">
                  <c:v>-47.834694442748997</c:v>
                </c:pt>
                <c:pt idx="668">
                  <c:v>-47.837543411254799</c:v>
                </c:pt>
                <c:pt idx="669">
                  <c:v>-47.767584686279299</c:v>
                </c:pt>
                <c:pt idx="670">
                  <c:v>-47.945551376342699</c:v>
                </c:pt>
                <c:pt idx="671">
                  <c:v>-47.750543289184499</c:v>
                </c:pt>
                <c:pt idx="672">
                  <c:v>-47.921133651733399</c:v>
                </c:pt>
                <c:pt idx="673">
                  <c:v>-47.601895217895503</c:v>
                </c:pt>
                <c:pt idx="674">
                  <c:v>-48.018140792846602</c:v>
                </c:pt>
                <c:pt idx="675">
                  <c:v>-47.950799331665003</c:v>
                </c:pt>
                <c:pt idx="676">
                  <c:v>-48.116702346801702</c:v>
                </c:pt>
                <c:pt idx="677">
                  <c:v>-48.096719284057599</c:v>
                </c:pt>
                <c:pt idx="678">
                  <c:v>-47.887757720947199</c:v>
                </c:pt>
                <c:pt idx="679">
                  <c:v>-47.8563077545166</c:v>
                </c:pt>
                <c:pt idx="680">
                  <c:v>-48.007870712280202</c:v>
                </c:pt>
                <c:pt idx="681">
                  <c:v>-48.006345062255797</c:v>
                </c:pt>
                <c:pt idx="682">
                  <c:v>-47.9757366180419</c:v>
                </c:pt>
                <c:pt idx="683">
                  <c:v>-47.816818161010701</c:v>
                </c:pt>
                <c:pt idx="684">
                  <c:v>-47.649142913818302</c:v>
                </c:pt>
                <c:pt idx="685">
                  <c:v>-47.403445510864202</c:v>
                </c:pt>
                <c:pt idx="686">
                  <c:v>-47.8913390350341</c:v>
                </c:pt>
                <c:pt idx="687">
                  <c:v>-47.756339797973602</c:v>
                </c:pt>
                <c:pt idx="688">
                  <c:v>-47.713054962158203</c:v>
                </c:pt>
                <c:pt idx="689">
                  <c:v>-47.677608184814403</c:v>
                </c:pt>
                <c:pt idx="690">
                  <c:v>-47.966482772827099</c:v>
                </c:pt>
                <c:pt idx="691">
                  <c:v>-47.635917129516599</c:v>
                </c:pt>
                <c:pt idx="692">
                  <c:v>-47.730555877685497</c:v>
                </c:pt>
                <c:pt idx="693">
                  <c:v>-47.724568939208901</c:v>
                </c:pt>
                <c:pt idx="694">
                  <c:v>-47.849324264526302</c:v>
                </c:pt>
                <c:pt idx="695">
                  <c:v>-47.773255310058502</c:v>
                </c:pt>
                <c:pt idx="696">
                  <c:v>-47.867604522705001</c:v>
                </c:pt>
                <c:pt idx="697">
                  <c:v>-47.753548278808502</c:v>
                </c:pt>
                <c:pt idx="698">
                  <c:v>-47.7836060333251</c:v>
                </c:pt>
                <c:pt idx="699">
                  <c:v>-47.802984924316398</c:v>
                </c:pt>
                <c:pt idx="700">
                  <c:v>-47.905846099853498</c:v>
                </c:pt>
                <c:pt idx="701">
                  <c:v>-47.917645645141597</c:v>
                </c:pt>
                <c:pt idx="702">
                  <c:v>-47.577391052246</c:v>
                </c:pt>
                <c:pt idx="703">
                  <c:v>-47.605247955322199</c:v>
                </c:pt>
                <c:pt idx="704">
                  <c:v>-47.745230560302701</c:v>
                </c:pt>
                <c:pt idx="705">
                  <c:v>-47.884130859374999</c:v>
                </c:pt>
                <c:pt idx="706">
                  <c:v>-47.777409820556599</c:v>
                </c:pt>
                <c:pt idx="707">
                  <c:v>-47.722338867187503</c:v>
                </c:pt>
                <c:pt idx="708">
                  <c:v>-47.672344665527298</c:v>
                </c:pt>
                <c:pt idx="709">
                  <c:v>-47.649373092651302</c:v>
                </c:pt>
                <c:pt idx="710">
                  <c:v>-47.637207412719697</c:v>
                </c:pt>
                <c:pt idx="711">
                  <c:v>-47.874702072143499</c:v>
                </c:pt>
                <c:pt idx="712">
                  <c:v>-47.960856246948197</c:v>
                </c:pt>
                <c:pt idx="713">
                  <c:v>-47.888865356445301</c:v>
                </c:pt>
                <c:pt idx="714">
                  <c:v>-47.799549713134702</c:v>
                </c:pt>
                <c:pt idx="715">
                  <c:v>-47.739734954833899</c:v>
                </c:pt>
                <c:pt idx="716">
                  <c:v>-47.710378875732403</c:v>
                </c:pt>
                <c:pt idx="717">
                  <c:v>-47.684085617065399</c:v>
                </c:pt>
                <c:pt idx="718">
                  <c:v>-47.814183731079098</c:v>
                </c:pt>
                <c:pt idx="719">
                  <c:v>-48.003086166381799</c:v>
                </c:pt>
                <c:pt idx="720">
                  <c:v>-47.953050460815398</c:v>
                </c:pt>
                <c:pt idx="721">
                  <c:v>-48.057220993041902</c:v>
                </c:pt>
                <c:pt idx="722">
                  <c:v>-47.948768005371001</c:v>
                </c:pt>
                <c:pt idx="723">
                  <c:v>-47.874915084838797</c:v>
                </c:pt>
                <c:pt idx="724">
                  <c:v>-47.904589309692298</c:v>
                </c:pt>
                <c:pt idx="725">
                  <c:v>-48.036683349609298</c:v>
                </c:pt>
                <c:pt idx="726">
                  <c:v>-47.523321990966799</c:v>
                </c:pt>
                <c:pt idx="727">
                  <c:v>-47.763209609985303</c:v>
                </c:pt>
                <c:pt idx="728">
                  <c:v>-47.8096100616455</c:v>
                </c:pt>
                <c:pt idx="729">
                  <c:v>-48.028333816528303</c:v>
                </c:pt>
                <c:pt idx="730">
                  <c:v>-47.8677419281005</c:v>
                </c:pt>
                <c:pt idx="731">
                  <c:v>-47.811906433105399</c:v>
                </c:pt>
                <c:pt idx="732">
                  <c:v>-47.602606353759697</c:v>
                </c:pt>
                <c:pt idx="733">
                  <c:v>-47.642515411376898</c:v>
                </c:pt>
                <c:pt idx="734">
                  <c:v>-47.9401333618164</c:v>
                </c:pt>
                <c:pt idx="735">
                  <c:v>-47.871373443603503</c:v>
                </c:pt>
                <c:pt idx="736">
                  <c:v>-47.839851531982397</c:v>
                </c:pt>
                <c:pt idx="737">
                  <c:v>-48.032975921630801</c:v>
                </c:pt>
                <c:pt idx="738">
                  <c:v>-48.073946456909098</c:v>
                </c:pt>
                <c:pt idx="739">
                  <c:v>-47.9053792572021</c:v>
                </c:pt>
                <c:pt idx="740">
                  <c:v>-48.022556915283197</c:v>
                </c:pt>
                <c:pt idx="741">
                  <c:v>-48.0185605621337</c:v>
                </c:pt>
                <c:pt idx="742">
                  <c:v>-48.123823852538997</c:v>
                </c:pt>
                <c:pt idx="743">
                  <c:v>-47.842450408935498</c:v>
                </c:pt>
                <c:pt idx="744">
                  <c:v>-48.0204040527343</c:v>
                </c:pt>
                <c:pt idx="745">
                  <c:v>-47.738218917846602</c:v>
                </c:pt>
                <c:pt idx="746">
                  <c:v>-47.9016996002197</c:v>
                </c:pt>
                <c:pt idx="747">
                  <c:v>-47.952550811767502</c:v>
                </c:pt>
                <c:pt idx="748">
                  <c:v>-47.889781036376903</c:v>
                </c:pt>
                <c:pt idx="749">
                  <c:v>-47.844395675659101</c:v>
                </c:pt>
                <c:pt idx="750">
                  <c:v>-47.7950314331054</c:v>
                </c:pt>
                <c:pt idx="751">
                  <c:v>-47.795195312499999</c:v>
                </c:pt>
                <c:pt idx="752">
                  <c:v>-47.826833801269501</c:v>
                </c:pt>
                <c:pt idx="753">
                  <c:v>-47.691692657470703</c:v>
                </c:pt>
                <c:pt idx="754">
                  <c:v>-47.760832443237298</c:v>
                </c:pt>
                <c:pt idx="755">
                  <c:v>-47.735663375854401</c:v>
                </c:pt>
                <c:pt idx="756">
                  <c:v>-47.755702972412102</c:v>
                </c:pt>
                <c:pt idx="757">
                  <c:v>-47.712893829345703</c:v>
                </c:pt>
                <c:pt idx="758">
                  <c:v>-47.911250305175699</c:v>
                </c:pt>
                <c:pt idx="759">
                  <c:v>-47.706599044799802</c:v>
                </c:pt>
                <c:pt idx="760">
                  <c:v>-47.786147689819302</c:v>
                </c:pt>
                <c:pt idx="761">
                  <c:v>-47.834903030395502</c:v>
                </c:pt>
                <c:pt idx="762">
                  <c:v>-47.757448806762604</c:v>
                </c:pt>
                <c:pt idx="763">
                  <c:v>-47.859803543090798</c:v>
                </c:pt>
                <c:pt idx="764">
                  <c:v>-47.885592422485303</c:v>
                </c:pt>
                <c:pt idx="765">
                  <c:v>-47.758967132568301</c:v>
                </c:pt>
                <c:pt idx="766">
                  <c:v>-47.780168457031202</c:v>
                </c:pt>
                <c:pt idx="767">
                  <c:v>-48.038991317749002</c:v>
                </c:pt>
                <c:pt idx="768">
                  <c:v>-47.891550903320301</c:v>
                </c:pt>
                <c:pt idx="769">
                  <c:v>-47.830055236816399</c:v>
                </c:pt>
                <c:pt idx="770">
                  <c:v>-47.921914138793902</c:v>
                </c:pt>
                <c:pt idx="771">
                  <c:v>-47.845099868774398</c:v>
                </c:pt>
                <c:pt idx="772">
                  <c:v>-47.877359161376901</c:v>
                </c:pt>
                <c:pt idx="773">
                  <c:v>-47.866282653808597</c:v>
                </c:pt>
                <c:pt idx="774">
                  <c:v>-47.913131408691399</c:v>
                </c:pt>
                <c:pt idx="775">
                  <c:v>-47.8551981353759</c:v>
                </c:pt>
                <c:pt idx="776">
                  <c:v>-47.776160278320297</c:v>
                </c:pt>
                <c:pt idx="777">
                  <c:v>-47.678861999511703</c:v>
                </c:pt>
                <c:pt idx="778">
                  <c:v>-47.691508712768503</c:v>
                </c:pt>
                <c:pt idx="779">
                  <c:v>-47.848649520873998</c:v>
                </c:pt>
                <c:pt idx="780">
                  <c:v>-47.852616424560502</c:v>
                </c:pt>
                <c:pt idx="781">
                  <c:v>-47.915399780273397</c:v>
                </c:pt>
                <c:pt idx="782">
                  <c:v>-48.050692443847602</c:v>
                </c:pt>
                <c:pt idx="783">
                  <c:v>-47.819732589721603</c:v>
                </c:pt>
                <c:pt idx="784">
                  <c:v>-48.105365219116202</c:v>
                </c:pt>
                <c:pt idx="785">
                  <c:v>-48.072590255737303</c:v>
                </c:pt>
                <c:pt idx="786">
                  <c:v>-48.0229124450683</c:v>
                </c:pt>
                <c:pt idx="787">
                  <c:v>-47.977675018310499</c:v>
                </c:pt>
                <c:pt idx="788">
                  <c:v>-47.952537765502903</c:v>
                </c:pt>
                <c:pt idx="789">
                  <c:v>-47.999548721313403</c:v>
                </c:pt>
                <c:pt idx="790">
                  <c:v>-48.211761245727502</c:v>
                </c:pt>
                <c:pt idx="791">
                  <c:v>-47.935762481689402</c:v>
                </c:pt>
                <c:pt idx="792">
                  <c:v>-47.7936916351318</c:v>
                </c:pt>
                <c:pt idx="793">
                  <c:v>-47.678978958129797</c:v>
                </c:pt>
                <c:pt idx="794">
                  <c:v>-47.844894485473603</c:v>
                </c:pt>
                <c:pt idx="795">
                  <c:v>-47.852728500366197</c:v>
                </c:pt>
                <c:pt idx="796">
                  <c:v>-47.700711898803704</c:v>
                </c:pt>
                <c:pt idx="797">
                  <c:v>-47.757995147705003</c:v>
                </c:pt>
                <c:pt idx="798">
                  <c:v>-47.901126480102498</c:v>
                </c:pt>
                <c:pt idx="799">
                  <c:v>-47.831345214843701</c:v>
                </c:pt>
                <c:pt idx="800">
                  <c:v>-48.073828887939399</c:v>
                </c:pt>
                <c:pt idx="801">
                  <c:v>-47.627114868164</c:v>
                </c:pt>
                <c:pt idx="802">
                  <c:v>-47.843993988037099</c:v>
                </c:pt>
                <c:pt idx="803">
                  <c:v>-47.906228179931603</c:v>
                </c:pt>
                <c:pt idx="804">
                  <c:v>-47.885661468505802</c:v>
                </c:pt>
                <c:pt idx="805">
                  <c:v>-47.585224533081004</c:v>
                </c:pt>
                <c:pt idx="806">
                  <c:v>-47.7383142852783</c:v>
                </c:pt>
                <c:pt idx="807">
                  <c:v>-47.797261352539003</c:v>
                </c:pt>
                <c:pt idx="808">
                  <c:v>-47.7668155670166</c:v>
                </c:pt>
                <c:pt idx="809">
                  <c:v>-47.7980794525146</c:v>
                </c:pt>
                <c:pt idx="810">
                  <c:v>-48.048046188354398</c:v>
                </c:pt>
                <c:pt idx="811">
                  <c:v>-47.665834808349601</c:v>
                </c:pt>
                <c:pt idx="812">
                  <c:v>-47.897963562011697</c:v>
                </c:pt>
                <c:pt idx="813">
                  <c:v>-47.693838195800701</c:v>
                </c:pt>
                <c:pt idx="814">
                  <c:v>-47.839912948608401</c:v>
                </c:pt>
                <c:pt idx="815">
                  <c:v>-47.663271026611298</c:v>
                </c:pt>
                <c:pt idx="816">
                  <c:v>-47.738785781860301</c:v>
                </c:pt>
                <c:pt idx="817">
                  <c:v>-48.019397125244097</c:v>
                </c:pt>
                <c:pt idx="818">
                  <c:v>-48.1687644195556</c:v>
                </c:pt>
                <c:pt idx="819">
                  <c:v>-47.972718887329101</c:v>
                </c:pt>
                <c:pt idx="820">
                  <c:v>-48.044455947875903</c:v>
                </c:pt>
                <c:pt idx="821">
                  <c:v>-47.955107116699203</c:v>
                </c:pt>
                <c:pt idx="822">
                  <c:v>-47.749724044799798</c:v>
                </c:pt>
                <c:pt idx="823">
                  <c:v>-47.723029556274398</c:v>
                </c:pt>
                <c:pt idx="824">
                  <c:v>-47.986010055541897</c:v>
                </c:pt>
                <c:pt idx="825">
                  <c:v>-48.047048110961903</c:v>
                </c:pt>
                <c:pt idx="826">
                  <c:v>-48.089825515747002</c:v>
                </c:pt>
                <c:pt idx="827">
                  <c:v>-47.9286013793945</c:v>
                </c:pt>
                <c:pt idx="828">
                  <c:v>-48.077830963134701</c:v>
                </c:pt>
                <c:pt idx="829">
                  <c:v>-48.117937393188399</c:v>
                </c:pt>
                <c:pt idx="830">
                  <c:v>-48.034613723754802</c:v>
                </c:pt>
                <c:pt idx="831">
                  <c:v>-48.0007286834716</c:v>
                </c:pt>
                <c:pt idx="832">
                  <c:v>-47.866254043579097</c:v>
                </c:pt>
                <c:pt idx="833">
                  <c:v>-48.005989227294897</c:v>
                </c:pt>
                <c:pt idx="834">
                  <c:v>-47.939679336547798</c:v>
                </c:pt>
                <c:pt idx="835">
                  <c:v>-47.926427917480403</c:v>
                </c:pt>
                <c:pt idx="836">
                  <c:v>-48.023030166625901</c:v>
                </c:pt>
                <c:pt idx="837">
                  <c:v>-48.202366256713802</c:v>
                </c:pt>
                <c:pt idx="838">
                  <c:v>-48.056312789916902</c:v>
                </c:pt>
                <c:pt idx="839">
                  <c:v>-48.044617843627897</c:v>
                </c:pt>
                <c:pt idx="840">
                  <c:v>-48.115297164916903</c:v>
                </c:pt>
                <c:pt idx="841">
                  <c:v>-47.828120651245101</c:v>
                </c:pt>
                <c:pt idx="842">
                  <c:v>-47.629621887207001</c:v>
                </c:pt>
                <c:pt idx="843">
                  <c:v>-47.682660980224597</c:v>
                </c:pt>
                <c:pt idx="844">
                  <c:v>-47.895246124267501</c:v>
                </c:pt>
                <c:pt idx="845">
                  <c:v>-48.053231887817297</c:v>
                </c:pt>
                <c:pt idx="846">
                  <c:v>-48.045187606811503</c:v>
                </c:pt>
                <c:pt idx="847">
                  <c:v>-47.828516616821197</c:v>
                </c:pt>
                <c:pt idx="848">
                  <c:v>-47.8578976440429</c:v>
                </c:pt>
                <c:pt idx="849">
                  <c:v>-47.770423736572198</c:v>
                </c:pt>
                <c:pt idx="850">
                  <c:v>-48.022219543456998</c:v>
                </c:pt>
                <c:pt idx="851">
                  <c:v>-47.865237426757801</c:v>
                </c:pt>
                <c:pt idx="852">
                  <c:v>-47.840703659057603</c:v>
                </c:pt>
                <c:pt idx="853">
                  <c:v>-47.799563751220703</c:v>
                </c:pt>
                <c:pt idx="854">
                  <c:v>-47.780144882202102</c:v>
                </c:pt>
                <c:pt idx="855">
                  <c:v>-47.775523300170804</c:v>
                </c:pt>
                <c:pt idx="856">
                  <c:v>-47.942448806762698</c:v>
                </c:pt>
                <c:pt idx="857">
                  <c:v>-47.888453598022402</c:v>
                </c:pt>
                <c:pt idx="858">
                  <c:v>-47.758016052245999</c:v>
                </c:pt>
                <c:pt idx="859">
                  <c:v>-47.928102569579998</c:v>
                </c:pt>
                <c:pt idx="860">
                  <c:v>-48.050788192749003</c:v>
                </c:pt>
                <c:pt idx="861">
                  <c:v>-48.008672943115201</c:v>
                </c:pt>
                <c:pt idx="862">
                  <c:v>-48.065962371826103</c:v>
                </c:pt>
                <c:pt idx="863">
                  <c:v>-48.0646935272216</c:v>
                </c:pt>
                <c:pt idx="864">
                  <c:v>-47.999602050781199</c:v>
                </c:pt>
                <c:pt idx="865">
                  <c:v>-47.965902099609302</c:v>
                </c:pt>
                <c:pt idx="866">
                  <c:v>-48.098774185180602</c:v>
                </c:pt>
                <c:pt idx="867">
                  <c:v>-48.0352863311767</c:v>
                </c:pt>
                <c:pt idx="868">
                  <c:v>-48.023494720458899</c:v>
                </c:pt>
                <c:pt idx="869">
                  <c:v>-48.076855468749997</c:v>
                </c:pt>
                <c:pt idx="870">
                  <c:v>-48.135942993164001</c:v>
                </c:pt>
                <c:pt idx="871">
                  <c:v>-48.081583175659098</c:v>
                </c:pt>
                <c:pt idx="872">
                  <c:v>-48.112725219726499</c:v>
                </c:pt>
                <c:pt idx="873">
                  <c:v>-48.046011581420899</c:v>
                </c:pt>
                <c:pt idx="874">
                  <c:v>-47.961915817260703</c:v>
                </c:pt>
                <c:pt idx="875">
                  <c:v>-48.043013687133701</c:v>
                </c:pt>
                <c:pt idx="876">
                  <c:v>-48.129025115966797</c:v>
                </c:pt>
                <c:pt idx="877">
                  <c:v>-47.861387557983399</c:v>
                </c:pt>
                <c:pt idx="878">
                  <c:v>-47.724233779907202</c:v>
                </c:pt>
                <c:pt idx="879">
                  <c:v>-47.628486099243098</c:v>
                </c:pt>
                <c:pt idx="880">
                  <c:v>-47.879314422607401</c:v>
                </c:pt>
                <c:pt idx="881">
                  <c:v>-47.981834716796797</c:v>
                </c:pt>
                <c:pt idx="882">
                  <c:v>-47.828369216918901</c:v>
                </c:pt>
                <c:pt idx="883">
                  <c:v>-47.8280168914794</c:v>
                </c:pt>
                <c:pt idx="884">
                  <c:v>-47.818854598999003</c:v>
                </c:pt>
                <c:pt idx="885">
                  <c:v>-47.980473327636702</c:v>
                </c:pt>
                <c:pt idx="886">
                  <c:v>-47.618504104614203</c:v>
                </c:pt>
                <c:pt idx="887">
                  <c:v>-47.355921630859299</c:v>
                </c:pt>
                <c:pt idx="888">
                  <c:v>-47.6860373687744</c:v>
                </c:pt>
                <c:pt idx="889">
                  <c:v>-47.616877441406203</c:v>
                </c:pt>
                <c:pt idx="890">
                  <c:v>-47.7716659545898</c:v>
                </c:pt>
                <c:pt idx="891">
                  <c:v>-47.6941550445556</c:v>
                </c:pt>
                <c:pt idx="892">
                  <c:v>-47.708519897460903</c:v>
                </c:pt>
                <c:pt idx="893">
                  <c:v>-47.782278594970698</c:v>
                </c:pt>
                <c:pt idx="894">
                  <c:v>-47.7959704589843</c:v>
                </c:pt>
                <c:pt idx="895">
                  <c:v>-47.927278060912997</c:v>
                </c:pt>
                <c:pt idx="896">
                  <c:v>-47.826654663085897</c:v>
                </c:pt>
                <c:pt idx="897">
                  <c:v>-47.781558227539001</c:v>
                </c:pt>
                <c:pt idx="898">
                  <c:v>-47.6496596527099</c:v>
                </c:pt>
                <c:pt idx="899">
                  <c:v>-47.613125610351503</c:v>
                </c:pt>
                <c:pt idx="900">
                  <c:v>-47.765888290405201</c:v>
                </c:pt>
                <c:pt idx="901">
                  <c:v>-47.855887756347599</c:v>
                </c:pt>
                <c:pt idx="902">
                  <c:v>-47.532326202392497</c:v>
                </c:pt>
                <c:pt idx="903">
                  <c:v>-47.911146087646401</c:v>
                </c:pt>
                <c:pt idx="904">
                  <c:v>-47.860653457641597</c:v>
                </c:pt>
                <c:pt idx="905">
                  <c:v>-47.681027603149403</c:v>
                </c:pt>
                <c:pt idx="906">
                  <c:v>-47.782123184204103</c:v>
                </c:pt>
                <c:pt idx="907">
                  <c:v>-47.9106269073486</c:v>
                </c:pt>
                <c:pt idx="908">
                  <c:v>-47.965766296386697</c:v>
                </c:pt>
                <c:pt idx="909">
                  <c:v>-48.066112518310497</c:v>
                </c:pt>
                <c:pt idx="910">
                  <c:v>-48.017385101318297</c:v>
                </c:pt>
                <c:pt idx="911">
                  <c:v>-47.793711318969699</c:v>
                </c:pt>
                <c:pt idx="912">
                  <c:v>-48.129304962158201</c:v>
                </c:pt>
                <c:pt idx="913">
                  <c:v>-48.080895690917899</c:v>
                </c:pt>
                <c:pt idx="914">
                  <c:v>-48.078030929565401</c:v>
                </c:pt>
                <c:pt idx="915">
                  <c:v>-47.840810317993103</c:v>
                </c:pt>
                <c:pt idx="916">
                  <c:v>-47.954272384643502</c:v>
                </c:pt>
                <c:pt idx="917">
                  <c:v>-47.882335357666001</c:v>
                </c:pt>
                <c:pt idx="918">
                  <c:v>-48.025117187500001</c:v>
                </c:pt>
                <c:pt idx="919">
                  <c:v>-47.947997589111303</c:v>
                </c:pt>
                <c:pt idx="920">
                  <c:v>-47.930870056152301</c:v>
                </c:pt>
                <c:pt idx="921">
                  <c:v>-47.980281372070301</c:v>
                </c:pt>
                <c:pt idx="922">
                  <c:v>-47.846023025512601</c:v>
                </c:pt>
                <c:pt idx="923">
                  <c:v>-47.9761161041259</c:v>
                </c:pt>
                <c:pt idx="924">
                  <c:v>-47.890702743530198</c:v>
                </c:pt>
                <c:pt idx="925">
                  <c:v>-47.755755233764603</c:v>
                </c:pt>
                <c:pt idx="926">
                  <c:v>-47.830931930541901</c:v>
                </c:pt>
                <c:pt idx="927">
                  <c:v>-47.894731750488198</c:v>
                </c:pt>
                <c:pt idx="928">
                  <c:v>-47.9618698883056</c:v>
                </c:pt>
                <c:pt idx="929">
                  <c:v>-47.903160247802703</c:v>
                </c:pt>
                <c:pt idx="930">
                  <c:v>-47.885361480712803</c:v>
                </c:pt>
                <c:pt idx="931">
                  <c:v>-47.959473190307598</c:v>
                </c:pt>
                <c:pt idx="932">
                  <c:v>-47.756097030639602</c:v>
                </c:pt>
                <c:pt idx="933">
                  <c:v>-47.787981262206998</c:v>
                </c:pt>
                <c:pt idx="934">
                  <c:v>-47.669682922363201</c:v>
                </c:pt>
                <c:pt idx="935">
                  <c:v>-47.698309631347598</c:v>
                </c:pt>
                <c:pt idx="936">
                  <c:v>-47.786698760986297</c:v>
                </c:pt>
                <c:pt idx="937">
                  <c:v>-47.858362121581997</c:v>
                </c:pt>
                <c:pt idx="938">
                  <c:v>-47.803187561035102</c:v>
                </c:pt>
                <c:pt idx="939">
                  <c:v>-47.734633560180598</c:v>
                </c:pt>
                <c:pt idx="940">
                  <c:v>-47.767357711791902</c:v>
                </c:pt>
                <c:pt idx="941">
                  <c:v>-47.771205062866201</c:v>
                </c:pt>
                <c:pt idx="942">
                  <c:v>-47.9692183685302</c:v>
                </c:pt>
                <c:pt idx="943">
                  <c:v>-47.7064987945556</c:v>
                </c:pt>
                <c:pt idx="944">
                  <c:v>-47.896427383422797</c:v>
                </c:pt>
                <c:pt idx="945">
                  <c:v>-47.828329315185499</c:v>
                </c:pt>
                <c:pt idx="946">
                  <c:v>-47.750790176391597</c:v>
                </c:pt>
                <c:pt idx="947">
                  <c:v>-47.817329483032204</c:v>
                </c:pt>
                <c:pt idx="948">
                  <c:v>-47.518899688720701</c:v>
                </c:pt>
                <c:pt idx="949">
                  <c:v>-47.568906173705997</c:v>
                </c:pt>
                <c:pt idx="950">
                  <c:v>-47.783576431274398</c:v>
                </c:pt>
                <c:pt idx="951">
                  <c:v>-47.693191528320298</c:v>
                </c:pt>
                <c:pt idx="952">
                  <c:v>-47.631761169433503</c:v>
                </c:pt>
                <c:pt idx="953">
                  <c:v>-47.8913669586181</c:v>
                </c:pt>
                <c:pt idx="954">
                  <c:v>-47.865861053466702</c:v>
                </c:pt>
                <c:pt idx="955">
                  <c:v>-47.890399703979398</c:v>
                </c:pt>
                <c:pt idx="956">
                  <c:v>-47.949655380248998</c:v>
                </c:pt>
                <c:pt idx="957">
                  <c:v>-47.696646194457998</c:v>
                </c:pt>
                <c:pt idx="958">
                  <c:v>-47.787303771972603</c:v>
                </c:pt>
                <c:pt idx="959">
                  <c:v>-47.695927886962799</c:v>
                </c:pt>
                <c:pt idx="960">
                  <c:v>-47.717153244018498</c:v>
                </c:pt>
                <c:pt idx="961">
                  <c:v>-47.878549194335903</c:v>
                </c:pt>
                <c:pt idx="962">
                  <c:v>-48.0560001373291</c:v>
                </c:pt>
                <c:pt idx="963">
                  <c:v>-47.911036834716697</c:v>
                </c:pt>
                <c:pt idx="964">
                  <c:v>-47.804689865112302</c:v>
                </c:pt>
                <c:pt idx="965">
                  <c:v>-47.785792541503902</c:v>
                </c:pt>
                <c:pt idx="966">
                  <c:v>-47.8709437561035</c:v>
                </c:pt>
                <c:pt idx="967">
                  <c:v>-47.785403594970703</c:v>
                </c:pt>
                <c:pt idx="968">
                  <c:v>-47.843505554199197</c:v>
                </c:pt>
                <c:pt idx="969">
                  <c:v>-47.669433364868098</c:v>
                </c:pt>
                <c:pt idx="970">
                  <c:v>-47.877891540527301</c:v>
                </c:pt>
                <c:pt idx="971">
                  <c:v>-47.9337157440185</c:v>
                </c:pt>
                <c:pt idx="972">
                  <c:v>-47.827886810302701</c:v>
                </c:pt>
                <c:pt idx="973">
                  <c:v>-47.789280319213802</c:v>
                </c:pt>
                <c:pt idx="974">
                  <c:v>-47.6916415405273</c:v>
                </c:pt>
                <c:pt idx="975">
                  <c:v>-47.567749328613203</c:v>
                </c:pt>
                <c:pt idx="976">
                  <c:v>-47.669299087524401</c:v>
                </c:pt>
                <c:pt idx="977">
                  <c:v>-47.619805450439401</c:v>
                </c:pt>
                <c:pt idx="978">
                  <c:v>-47.4691478729248</c:v>
                </c:pt>
                <c:pt idx="979">
                  <c:v>-47.611763916015597</c:v>
                </c:pt>
                <c:pt idx="980">
                  <c:v>-47.704763259887699</c:v>
                </c:pt>
                <c:pt idx="981">
                  <c:v>-47.587916488647402</c:v>
                </c:pt>
                <c:pt idx="982">
                  <c:v>-47.758807678222603</c:v>
                </c:pt>
                <c:pt idx="983">
                  <c:v>-47.664582901000898</c:v>
                </c:pt>
                <c:pt idx="984">
                  <c:v>-47.700830154418902</c:v>
                </c:pt>
                <c:pt idx="985">
                  <c:v>-47.946679611206001</c:v>
                </c:pt>
                <c:pt idx="986">
                  <c:v>-47.683199462890599</c:v>
                </c:pt>
                <c:pt idx="987">
                  <c:v>-47.627072753906198</c:v>
                </c:pt>
                <c:pt idx="988">
                  <c:v>-47.911540145874</c:v>
                </c:pt>
                <c:pt idx="989">
                  <c:v>-47.935114822387597</c:v>
                </c:pt>
                <c:pt idx="990">
                  <c:v>-47.6199289703369</c:v>
                </c:pt>
                <c:pt idx="991">
                  <c:v>-47.901930541992101</c:v>
                </c:pt>
                <c:pt idx="992">
                  <c:v>-48.035237197875901</c:v>
                </c:pt>
                <c:pt idx="993">
                  <c:v>-48.004138336181597</c:v>
                </c:pt>
                <c:pt idx="994">
                  <c:v>-48.0802744293212</c:v>
                </c:pt>
                <c:pt idx="995">
                  <c:v>-48.003945159912099</c:v>
                </c:pt>
                <c:pt idx="996">
                  <c:v>-48.110133972167901</c:v>
                </c:pt>
                <c:pt idx="997">
                  <c:v>-47.998767166137696</c:v>
                </c:pt>
                <c:pt idx="998">
                  <c:v>-48.036100769042903</c:v>
                </c:pt>
                <c:pt idx="999">
                  <c:v>-47.967158050537101</c:v>
                </c:pt>
                <c:pt idx="1000">
                  <c:v>-47.6701461029052</c:v>
                </c:pt>
                <c:pt idx="1001">
                  <c:v>-47.785384826660099</c:v>
                </c:pt>
                <c:pt idx="1002">
                  <c:v>-47.929208831787101</c:v>
                </c:pt>
                <c:pt idx="1003">
                  <c:v>-47.8760398101806</c:v>
                </c:pt>
                <c:pt idx="1004">
                  <c:v>-47.8357551574707</c:v>
                </c:pt>
                <c:pt idx="1005">
                  <c:v>-47.908619384765601</c:v>
                </c:pt>
                <c:pt idx="1006">
                  <c:v>-48.000916748046798</c:v>
                </c:pt>
                <c:pt idx="1007">
                  <c:v>-48.084384918212798</c:v>
                </c:pt>
                <c:pt idx="1008">
                  <c:v>-47.888883666992101</c:v>
                </c:pt>
                <c:pt idx="1009">
                  <c:v>-47.969671249389599</c:v>
                </c:pt>
                <c:pt idx="1010">
                  <c:v>-47.820604171752898</c:v>
                </c:pt>
                <c:pt idx="1011">
                  <c:v>-47.876830749511697</c:v>
                </c:pt>
                <c:pt idx="1012">
                  <c:v>-47.810855484008698</c:v>
                </c:pt>
                <c:pt idx="1013">
                  <c:v>-48.000551147460897</c:v>
                </c:pt>
                <c:pt idx="1014">
                  <c:v>-47.898392410278298</c:v>
                </c:pt>
                <c:pt idx="1015">
                  <c:v>-47.860872573852497</c:v>
                </c:pt>
                <c:pt idx="1016">
                  <c:v>-47.9112850189209</c:v>
                </c:pt>
                <c:pt idx="1017">
                  <c:v>-47.915601348876898</c:v>
                </c:pt>
                <c:pt idx="1018">
                  <c:v>-47.888563613891598</c:v>
                </c:pt>
                <c:pt idx="1019">
                  <c:v>-47.832781143188399</c:v>
                </c:pt>
                <c:pt idx="1020">
                  <c:v>-47.979321212768497</c:v>
                </c:pt>
                <c:pt idx="1021">
                  <c:v>-47.881300888061503</c:v>
                </c:pt>
                <c:pt idx="1022">
                  <c:v>-48.0265215301513</c:v>
                </c:pt>
                <c:pt idx="1023">
                  <c:v>-47.8233590698242</c:v>
                </c:pt>
                <c:pt idx="1024">
                  <c:v>-47.826895980834898</c:v>
                </c:pt>
                <c:pt idx="1025">
                  <c:v>-47.521369934082003</c:v>
                </c:pt>
                <c:pt idx="1026">
                  <c:v>-47.873374633788998</c:v>
                </c:pt>
                <c:pt idx="1027">
                  <c:v>-48.000180435180603</c:v>
                </c:pt>
                <c:pt idx="1028">
                  <c:v>-47.831400833129798</c:v>
                </c:pt>
                <c:pt idx="1029">
                  <c:v>-47.909055175781198</c:v>
                </c:pt>
                <c:pt idx="1030">
                  <c:v>-47.9379507446289</c:v>
                </c:pt>
                <c:pt idx="1031">
                  <c:v>-47.932584915161101</c:v>
                </c:pt>
                <c:pt idx="1032">
                  <c:v>-47.9310640716552</c:v>
                </c:pt>
                <c:pt idx="1033">
                  <c:v>-47.898295135498003</c:v>
                </c:pt>
                <c:pt idx="1034">
                  <c:v>-47.9304301452636</c:v>
                </c:pt>
                <c:pt idx="1035">
                  <c:v>-47.858672866821202</c:v>
                </c:pt>
                <c:pt idx="1036">
                  <c:v>-48.0880236816406</c:v>
                </c:pt>
                <c:pt idx="1037">
                  <c:v>-47.8527721405029</c:v>
                </c:pt>
                <c:pt idx="1038">
                  <c:v>-48.004758300781198</c:v>
                </c:pt>
                <c:pt idx="1039">
                  <c:v>-48.096269149780198</c:v>
                </c:pt>
                <c:pt idx="1040">
                  <c:v>-47.847083206176698</c:v>
                </c:pt>
                <c:pt idx="1041">
                  <c:v>-47.778929519653303</c:v>
                </c:pt>
                <c:pt idx="1042">
                  <c:v>-47.964757308959904</c:v>
                </c:pt>
                <c:pt idx="1043">
                  <c:v>-47.955550537109303</c:v>
                </c:pt>
                <c:pt idx="1044">
                  <c:v>-47.980303878784099</c:v>
                </c:pt>
                <c:pt idx="1045">
                  <c:v>-48.036196136474601</c:v>
                </c:pt>
                <c:pt idx="1046">
                  <c:v>-48.035644989013598</c:v>
                </c:pt>
                <c:pt idx="1047">
                  <c:v>-47.908315505981399</c:v>
                </c:pt>
                <c:pt idx="1048">
                  <c:v>-48.154351959228499</c:v>
                </c:pt>
                <c:pt idx="1049">
                  <c:v>-48.043831100463798</c:v>
                </c:pt>
                <c:pt idx="1050">
                  <c:v>-47.852945175170902</c:v>
                </c:pt>
                <c:pt idx="1051">
                  <c:v>-48.028836898803704</c:v>
                </c:pt>
                <c:pt idx="1052">
                  <c:v>-47.8719327545166</c:v>
                </c:pt>
                <c:pt idx="1053">
                  <c:v>-48.021836776733402</c:v>
                </c:pt>
                <c:pt idx="1054">
                  <c:v>-47.901058425903301</c:v>
                </c:pt>
                <c:pt idx="1055">
                  <c:v>-48.047220840454102</c:v>
                </c:pt>
                <c:pt idx="1056">
                  <c:v>-47.958388900756802</c:v>
                </c:pt>
                <c:pt idx="1057">
                  <c:v>-48.011718597412099</c:v>
                </c:pt>
                <c:pt idx="1058">
                  <c:v>-48.015567398071198</c:v>
                </c:pt>
                <c:pt idx="1059">
                  <c:v>-48.122399902343702</c:v>
                </c:pt>
                <c:pt idx="1060">
                  <c:v>-47.834446716308499</c:v>
                </c:pt>
                <c:pt idx="1061">
                  <c:v>-47.947411575317297</c:v>
                </c:pt>
                <c:pt idx="1062">
                  <c:v>-47.962371902465797</c:v>
                </c:pt>
                <c:pt idx="1063">
                  <c:v>-47.736724777221603</c:v>
                </c:pt>
                <c:pt idx="1064">
                  <c:v>-47.613311843871998</c:v>
                </c:pt>
                <c:pt idx="1065">
                  <c:v>-47.8744006347656</c:v>
                </c:pt>
                <c:pt idx="1066">
                  <c:v>-47.945036087036101</c:v>
                </c:pt>
                <c:pt idx="1067">
                  <c:v>-47.863791885375903</c:v>
                </c:pt>
                <c:pt idx="1068">
                  <c:v>-47.794681930541898</c:v>
                </c:pt>
                <c:pt idx="1069">
                  <c:v>-47.909717788696199</c:v>
                </c:pt>
                <c:pt idx="1070">
                  <c:v>-48.009093399047799</c:v>
                </c:pt>
                <c:pt idx="1071">
                  <c:v>-47.928559722900303</c:v>
                </c:pt>
                <c:pt idx="1072">
                  <c:v>-47.848032989501903</c:v>
                </c:pt>
                <c:pt idx="1073">
                  <c:v>-47.9494562530517</c:v>
                </c:pt>
                <c:pt idx="1074">
                  <c:v>-48.0197496795654</c:v>
                </c:pt>
                <c:pt idx="1075">
                  <c:v>-47.918684844970699</c:v>
                </c:pt>
                <c:pt idx="1076">
                  <c:v>-47.984821166992099</c:v>
                </c:pt>
                <c:pt idx="1077">
                  <c:v>-47.923663177490198</c:v>
                </c:pt>
                <c:pt idx="1078">
                  <c:v>-47.899181900024402</c:v>
                </c:pt>
                <c:pt idx="1079">
                  <c:v>-47.8462001800537</c:v>
                </c:pt>
                <c:pt idx="1080">
                  <c:v>-47.9070566558837</c:v>
                </c:pt>
                <c:pt idx="1081">
                  <c:v>-48.208908386230398</c:v>
                </c:pt>
                <c:pt idx="1082">
                  <c:v>-47.801159133911099</c:v>
                </c:pt>
                <c:pt idx="1083">
                  <c:v>-47.931357879638597</c:v>
                </c:pt>
                <c:pt idx="1084">
                  <c:v>-47.917054977416903</c:v>
                </c:pt>
                <c:pt idx="1085">
                  <c:v>-47.921083068847601</c:v>
                </c:pt>
                <c:pt idx="1086">
                  <c:v>-47.910733947753897</c:v>
                </c:pt>
                <c:pt idx="1087">
                  <c:v>-47.944593048095697</c:v>
                </c:pt>
                <c:pt idx="1088">
                  <c:v>-48.017928161621001</c:v>
                </c:pt>
                <c:pt idx="1089">
                  <c:v>-47.966134643554597</c:v>
                </c:pt>
                <c:pt idx="1090">
                  <c:v>-47.822046813964803</c:v>
                </c:pt>
                <c:pt idx="1091">
                  <c:v>-47.840469055175703</c:v>
                </c:pt>
                <c:pt idx="1092">
                  <c:v>-47.842418670654297</c:v>
                </c:pt>
                <c:pt idx="1093">
                  <c:v>-47.960423660278302</c:v>
                </c:pt>
                <c:pt idx="1094">
                  <c:v>-47.960164947509703</c:v>
                </c:pt>
                <c:pt idx="1095">
                  <c:v>-47.821187667846601</c:v>
                </c:pt>
                <c:pt idx="1096">
                  <c:v>-47.9123954010009</c:v>
                </c:pt>
                <c:pt idx="1097">
                  <c:v>-48.043707199096602</c:v>
                </c:pt>
                <c:pt idx="1098">
                  <c:v>-48.0996711730957</c:v>
                </c:pt>
                <c:pt idx="1099">
                  <c:v>-48.0050276947021</c:v>
                </c:pt>
                <c:pt idx="1100">
                  <c:v>-47.931640396118098</c:v>
                </c:pt>
                <c:pt idx="1101">
                  <c:v>-47.795751419067301</c:v>
                </c:pt>
                <c:pt idx="1102">
                  <c:v>-47.683412322998002</c:v>
                </c:pt>
                <c:pt idx="1103">
                  <c:v>-48.084100418090799</c:v>
                </c:pt>
                <c:pt idx="1104">
                  <c:v>-48.093277511596597</c:v>
                </c:pt>
                <c:pt idx="1105">
                  <c:v>-47.989118957519501</c:v>
                </c:pt>
                <c:pt idx="1106">
                  <c:v>-47.936299972534101</c:v>
                </c:pt>
                <c:pt idx="1107">
                  <c:v>-48.011884994506801</c:v>
                </c:pt>
                <c:pt idx="1108">
                  <c:v>-47.699704589843698</c:v>
                </c:pt>
                <c:pt idx="1109">
                  <c:v>-47.732692565917901</c:v>
                </c:pt>
                <c:pt idx="1110">
                  <c:v>-47.746410827636701</c:v>
                </c:pt>
                <c:pt idx="1111">
                  <c:v>-47.703046722412097</c:v>
                </c:pt>
                <c:pt idx="1112">
                  <c:v>-47.801570510864202</c:v>
                </c:pt>
                <c:pt idx="1113">
                  <c:v>-47.679472427368097</c:v>
                </c:pt>
                <c:pt idx="1114">
                  <c:v>-47.467726135253898</c:v>
                </c:pt>
                <c:pt idx="1115">
                  <c:v>-47.782005157470699</c:v>
                </c:pt>
                <c:pt idx="1116">
                  <c:v>-47.919420471191401</c:v>
                </c:pt>
                <c:pt idx="1117">
                  <c:v>-47.801029968261702</c:v>
                </c:pt>
                <c:pt idx="1118">
                  <c:v>-47.723174896240202</c:v>
                </c:pt>
                <c:pt idx="1119">
                  <c:v>-47.896149597167899</c:v>
                </c:pt>
                <c:pt idx="1120">
                  <c:v>-47.785235748291001</c:v>
                </c:pt>
                <c:pt idx="1121">
                  <c:v>-47.824823989868101</c:v>
                </c:pt>
                <c:pt idx="1122">
                  <c:v>-47.870649414062498</c:v>
                </c:pt>
                <c:pt idx="1123">
                  <c:v>-47.926335830688402</c:v>
                </c:pt>
                <c:pt idx="1124">
                  <c:v>-47.762668609619098</c:v>
                </c:pt>
                <c:pt idx="1125">
                  <c:v>-47.908484954833902</c:v>
                </c:pt>
                <c:pt idx="1126">
                  <c:v>-47.986744155883699</c:v>
                </c:pt>
                <c:pt idx="1127">
                  <c:v>-48.101901931762697</c:v>
                </c:pt>
                <c:pt idx="1128">
                  <c:v>-47.994672393798801</c:v>
                </c:pt>
                <c:pt idx="1129">
                  <c:v>-48.020560226440402</c:v>
                </c:pt>
                <c:pt idx="1130">
                  <c:v>-47.8804718017578</c:v>
                </c:pt>
                <c:pt idx="1131">
                  <c:v>-47.7763009643554</c:v>
                </c:pt>
                <c:pt idx="1132">
                  <c:v>-47.640327835082999</c:v>
                </c:pt>
                <c:pt idx="1133">
                  <c:v>-47.698361816406198</c:v>
                </c:pt>
                <c:pt idx="1134">
                  <c:v>-47.659801254272402</c:v>
                </c:pt>
                <c:pt idx="1135">
                  <c:v>-47.768416442871001</c:v>
                </c:pt>
                <c:pt idx="1136">
                  <c:v>-47.966243591308597</c:v>
                </c:pt>
                <c:pt idx="1137">
                  <c:v>-47.827173233032198</c:v>
                </c:pt>
                <c:pt idx="1138">
                  <c:v>-47.759065399169899</c:v>
                </c:pt>
                <c:pt idx="1139">
                  <c:v>-47.7755170440673</c:v>
                </c:pt>
                <c:pt idx="1140">
                  <c:v>-47.712777252197199</c:v>
                </c:pt>
                <c:pt idx="1141">
                  <c:v>-47.657393798828103</c:v>
                </c:pt>
                <c:pt idx="1142">
                  <c:v>-47.769733963012698</c:v>
                </c:pt>
                <c:pt idx="1143">
                  <c:v>-47.6754238128662</c:v>
                </c:pt>
                <c:pt idx="1144">
                  <c:v>-47.789757232665998</c:v>
                </c:pt>
                <c:pt idx="1145">
                  <c:v>-47.742121505737302</c:v>
                </c:pt>
                <c:pt idx="1146">
                  <c:v>-47.886989135742098</c:v>
                </c:pt>
                <c:pt idx="1147">
                  <c:v>-47.848519287109298</c:v>
                </c:pt>
                <c:pt idx="1148">
                  <c:v>-47.767102279663</c:v>
                </c:pt>
                <c:pt idx="1149">
                  <c:v>-47.981750106811504</c:v>
                </c:pt>
                <c:pt idx="1150">
                  <c:v>-47.748776931762698</c:v>
                </c:pt>
                <c:pt idx="1151">
                  <c:v>-47.995642547607403</c:v>
                </c:pt>
                <c:pt idx="1152">
                  <c:v>-47.659342651367098</c:v>
                </c:pt>
                <c:pt idx="1153">
                  <c:v>-47.9472611999511</c:v>
                </c:pt>
                <c:pt idx="1154">
                  <c:v>-47.969372329711902</c:v>
                </c:pt>
                <c:pt idx="1155">
                  <c:v>-47.862845611572197</c:v>
                </c:pt>
                <c:pt idx="1156">
                  <c:v>-48.050772094726497</c:v>
                </c:pt>
                <c:pt idx="1157">
                  <c:v>-47.783935623168901</c:v>
                </c:pt>
                <c:pt idx="1158">
                  <c:v>-48.1418449401855</c:v>
                </c:pt>
                <c:pt idx="1159">
                  <c:v>-47.988055953979398</c:v>
                </c:pt>
                <c:pt idx="1160">
                  <c:v>-47.879137725829999</c:v>
                </c:pt>
                <c:pt idx="1161">
                  <c:v>-47.720912399291898</c:v>
                </c:pt>
                <c:pt idx="1162">
                  <c:v>-47.945488815307598</c:v>
                </c:pt>
                <c:pt idx="1163">
                  <c:v>-47.623696136474599</c:v>
                </c:pt>
                <c:pt idx="1164">
                  <c:v>-47.649394302368101</c:v>
                </c:pt>
                <c:pt idx="1165">
                  <c:v>-47.8096159362793</c:v>
                </c:pt>
                <c:pt idx="1166">
                  <c:v>-47.700090255737301</c:v>
                </c:pt>
                <c:pt idx="1167">
                  <c:v>-47.641701278686497</c:v>
                </c:pt>
                <c:pt idx="1168">
                  <c:v>-47.9163736724853</c:v>
                </c:pt>
                <c:pt idx="1169">
                  <c:v>-47.668049468994099</c:v>
                </c:pt>
                <c:pt idx="1170">
                  <c:v>-47.988841705322201</c:v>
                </c:pt>
                <c:pt idx="1171">
                  <c:v>-47.839162673950199</c:v>
                </c:pt>
                <c:pt idx="1172">
                  <c:v>-47.797123947143497</c:v>
                </c:pt>
                <c:pt idx="1173">
                  <c:v>-47.7630982208251</c:v>
                </c:pt>
                <c:pt idx="1174">
                  <c:v>-47.868637771606402</c:v>
                </c:pt>
                <c:pt idx="1175">
                  <c:v>-47.835505523681597</c:v>
                </c:pt>
                <c:pt idx="1176">
                  <c:v>-47.771839675903301</c:v>
                </c:pt>
                <c:pt idx="1177">
                  <c:v>-47.900263671875003</c:v>
                </c:pt>
                <c:pt idx="1178">
                  <c:v>-47.922765350341798</c:v>
                </c:pt>
                <c:pt idx="1179">
                  <c:v>-48.095036544799797</c:v>
                </c:pt>
                <c:pt idx="1180">
                  <c:v>-47.889763565063397</c:v>
                </c:pt>
                <c:pt idx="1181">
                  <c:v>-47.8245503997802</c:v>
                </c:pt>
                <c:pt idx="1182">
                  <c:v>-47.685790634155197</c:v>
                </c:pt>
                <c:pt idx="1183">
                  <c:v>-47.770836410522399</c:v>
                </c:pt>
                <c:pt idx="1184">
                  <c:v>-47.923838272094699</c:v>
                </c:pt>
                <c:pt idx="1185">
                  <c:v>-47.671449127197199</c:v>
                </c:pt>
                <c:pt idx="1186">
                  <c:v>-47.6202311706543</c:v>
                </c:pt>
                <c:pt idx="1187">
                  <c:v>-47.891882324218699</c:v>
                </c:pt>
                <c:pt idx="1188">
                  <c:v>-47.776883468627901</c:v>
                </c:pt>
                <c:pt idx="1189">
                  <c:v>-47.628532104492102</c:v>
                </c:pt>
                <c:pt idx="1190">
                  <c:v>-47.839473419189403</c:v>
                </c:pt>
                <c:pt idx="1191">
                  <c:v>-47.769806365966701</c:v>
                </c:pt>
                <c:pt idx="1192">
                  <c:v>-47.412767639160101</c:v>
                </c:pt>
                <c:pt idx="1193">
                  <c:v>-47.560122680664001</c:v>
                </c:pt>
                <c:pt idx="1194">
                  <c:v>-47.632473678588802</c:v>
                </c:pt>
                <c:pt idx="1195">
                  <c:v>-47.688205261230401</c:v>
                </c:pt>
                <c:pt idx="1196">
                  <c:v>-47.781463394165002</c:v>
                </c:pt>
                <c:pt idx="1197">
                  <c:v>-47.762943038940399</c:v>
                </c:pt>
                <c:pt idx="1198">
                  <c:v>-47.8488849639892</c:v>
                </c:pt>
                <c:pt idx="1199">
                  <c:v>-47.577216415405204</c:v>
                </c:pt>
                <c:pt idx="1200">
                  <c:v>-47.837786026000899</c:v>
                </c:pt>
                <c:pt idx="1201">
                  <c:v>-47.670700836181602</c:v>
                </c:pt>
                <c:pt idx="1202">
                  <c:v>-47.517508544921803</c:v>
                </c:pt>
                <c:pt idx="1203">
                  <c:v>-47.450120925903299</c:v>
                </c:pt>
                <c:pt idx="1204">
                  <c:v>-47.5190584564209</c:v>
                </c:pt>
                <c:pt idx="1205">
                  <c:v>-47.760050277709901</c:v>
                </c:pt>
                <c:pt idx="1206">
                  <c:v>-47.730950241088799</c:v>
                </c:pt>
                <c:pt idx="1207">
                  <c:v>-47.537275924682604</c:v>
                </c:pt>
                <c:pt idx="1208">
                  <c:v>-47.6315711975097</c:v>
                </c:pt>
                <c:pt idx="1209">
                  <c:v>-47.541159133911101</c:v>
                </c:pt>
                <c:pt idx="1210">
                  <c:v>-47.452914733886701</c:v>
                </c:pt>
                <c:pt idx="1211">
                  <c:v>-47.5273680114746</c:v>
                </c:pt>
                <c:pt idx="1212">
                  <c:v>-47.642270812988201</c:v>
                </c:pt>
                <c:pt idx="1213">
                  <c:v>-47.626372528076097</c:v>
                </c:pt>
                <c:pt idx="1214">
                  <c:v>-47.526728286743101</c:v>
                </c:pt>
                <c:pt idx="1215">
                  <c:v>-47.650355377197201</c:v>
                </c:pt>
                <c:pt idx="1216">
                  <c:v>-47.614767684936503</c:v>
                </c:pt>
                <c:pt idx="1217">
                  <c:v>-47.675857849121002</c:v>
                </c:pt>
                <c:pt idx="1218">
                  <c:v>-47.877490768432601</c:v>
                </c:pt>
                <c:pt idx="1219">
                  <c:v>-47.588879241943303</c:v>
                </c:pt>
                <c:pt idx="1220">
                  <c:v>-47.665287933349603</c:v>
                </c:pt>
                <c:pt idx="1221">
                  <c:v>-47.840140304565402</c:v>
                </c:pt>
                <c:pt idx="1222">
                  <c:v>-47.777811660766602</c:v>
                </c:pt>
                <c:pt idx="1223">
                  <c:v>-47.637299575805599</c:v>
                </c:pt>
                <c:pt idx="1224">
                  <c:v>-47.728009185791002</c:v>
                </c:pt>
                <c:pt idx="1225">
                  <c:v>-47.925091247558498</c:v>
                </c:pt>
                <c:pt idx="1226">
                  <c:v>-47.865277099609301</c:v>
                </c:pt>
                <c:pt idx="1227">
                  <c:v>-47.930183486938397</c:v>
                </c:pt>
                <c:pt idx="1228">
                  <c:v>-47.9156199645996</c:v>
                </c:pt>
                <c:pt idx="1229">
                  <c:v>-47.985643768310503</c:v>
                </c:pt>
                <c:pt idx="1230">
                  <c:v>-48.135628051757799</c:v>
                </c:pt>
                <c:pt idx="1231">
                  <c:v>-47.837035140991198</c:v>
                </c:pt>
                <c:pt idx="1232">
                  <c:v>-47.7571168518066</c:v>
                </c:pt>
                <c:pt idx="1233">
                  <c:v>-47.720502777099597</c:v>
                </c:pt>
                <c:pt idx="1234">
                  <c:v>-47.820386428832997</c:v>
                </c:pt>
                <c:pt idx="1235">
                  <c:v>-48.111207275390598</c:v>
                </c:pt>
                <c:pt idx="1236">
                  <c:v>-47.990564651489201</c:v>
                </c:pt>
                <c:pt idx="1237">
                  <c:v>-47.957554244995102</c:v>
                </c:pt>
                <c:pt idx="1238">
                  <c:v>-48.005916213989202</c:v>
                </c:pt>
                <c:pt idx="1239">
                  <c:v>-47.790407562255801</c:v>
                </c:pt>
                <c:pt idx="1240">
                  <c:v>-47.744469375610301</c:v>
                </c:pt>
                <c:pt idx="1241">
                  <c:v>-47.825195541381802</c:v>
                </c:pt>
                <c:pt idx="1242">
                  <c:v>-47.770039901733398</c:v>
                </c:pt>
                <c:pt idx="1243">
                  <c:v>-47.9657085418701</c:v>
                </c:pt>
                <c:pt idx="1244">
                  <c:v>-48.003091354370099</c:v>
                </c:pt>
                <c:pt idx="1245">
                  <c:v>-47.798895339965803</c:v>
                </c:pt>
                <c:pt idx="1246">
                  <c:v>-47.875057220458899</c:v>
                </c:pt>
                <c:pt idx="1247">
                  <c:v>-47.716846160888601</c:v>
                </c:pt>
                <c:pt idx="1248">
                  <c:v>-47.809480972289997</c:v>
                </c:pt>
                <c:pt idx="1249">
                  <c:v>-47.756651992797799</c:v>
                </c:pt>
                <c:pt idx="1250">
                  <c:v>-47.577531051635702</c:v>
                </c:pt>
                <c:pt idx="1251">
                  <c:v>-47.861201782226502</c:v>
                </c:pt>
                <c:pt idx="1252">
                  <c:v>-47.8727181243896</c:v>
                </c:pt>
                <c:pt idx="1253">
                  <c:v>-47.649020538329999</c:v>
                </c:pt>
                <c:pt idx="1254">
                  <c:v>-47.675179824829101</c:v>
                </c:pt>
                <c:pt idx="1255">
                  <c:v>-47.580021972656198</c:v>
                </c:pt>
                <c:pt idx="1256">
                  <c:v>-47.944818649291904</c:v>
                </c:pt>
                <c:pt idx="1257">
                  <c:v>-47.837739334106402</c:v>
                </c:pt>
                <c:pt idx="1258">
                  <c:v>-47.737533035278297</c:v>
                </c:pt>
                <c:pt idx="1259">
                  <c:v>-47.876867904663001</c:v>
                </c:pt>
                <c:pt idx="1260">
                  <c:v>-47.698507003784101</c:v>
                </c:pt>
                <c:pt idx="1261">
                  <c:v>-47.661103973388599</c:v>
                </c:pt>
                <c:pt idx="1262">
                  <c:v>-47.456627883911104</c:v>
                </c:pt>
                <c:pt idx="1263">
                  <c:v>-47.612131652831998</c:v>
                </c:pt>
                <c:pt idx="1264">
                  <c:v>-47.760058059692298</c:v>
                </c:pt>
                <c:pt idx="1265">
                  <c:v>-47.740762481689401</c:v>
                </c:pt>
                <c:pt idx="1266">
                  <c:v>-47.926448364257801</c:v>
                </c:pt>
                <c:pt idx="1267">
                  <c:v>-47.710898437499999</c:v>
                </c:pt>
                <c:pt idx="1268">
                  <c:v>-47.765068893432598</c:v>
                </c:pt>
                <c:pt idx="1269">
                  <c:v>-48.004131546020503</c:v>
                </c:pt>
                <c:pt idx="1270">
                  <c:v>-47.815553512573203</c:v>
                </c:pt>
                <c:pt idx="1271">
                  <c:v>-47.685915069579998</c:v>
                </c:pt>
                <c:pt idx="1272">
                  <c:v>-47.658488998412999</c:v>
                </c:pt>
                <c:pt idx="1273">
                  <c:v>-47.8092681121826</c:v>
                </c:pt>
                <c:pt idx="1274">
                  <c:v>-47.926665191650301</c:v>
                </c:pt>
                <c:pt idx="1275">
                  <c:v>-47.457434692382797</c:v>
                </c:pt>
                <c:pt idx="1276">
                  <c:v>-47.584001083373998</c:v>
                </c:pt>
                <c:pt idx="1277">
                  <c:v>-47.569965896606398</c:v>
                </c:pt>
                <c:pt idx="1278">
                  <c:v>-47.577493515014602</c:v>
                </c:pt>
                <c:pt idx="1279">
                  <c:v>-47.640120773315402</c:v>
                </c:pt>
                <c:pt idx="1280">
                  <c:v>-47.805521087646397</c:v>
                </c:pt>
                <c:pt idx="1281">
                  <c:v>-47.815017318725502</c:v>
                </c:pt>
                <c:pt idx="1282">
                  <c:v>-47.731499481201098</c:v>
                </c:pt>
                <c:pt idx="1283">
                  <c:v>-47.766397933959901</c:v>
                </c:pt>
                <c:pt idx="1284">
                  <c:v>-47.872715301513601</c:v>
                </c:pt>
                <c:pt idx="1285">
                  <c:v>-47.977938613891602</c:v>
                </c:pt>
                <c:pt idx="1286">
                  <c:v>-47.833847503662099</c:v>
                </c:pt>
                <c:pt idx="1287">
                  <c:v>-47.611757659912101</c:v>
                </c:pt>
                <c:pt idx="1288">
                  <c:v>-47.507188262939401</c:v>
                </c:pt>
                <c:pt idx="1289">
                  <c:v>-47.845959396362304</c:v>
                </c:pt>
                <c:pt idx="1290">
                  <c:v>-47.650340118408202</c:v>
                </c:pt>
                <c:pt idx="1291">
                  <c:v>-47.671469192504802</c:v>
                </c:pt>
                <c:pt idx="1292">
                  <c:v>-47.714959564208897</c:v>
                </c:pt>
                <c:pt idx="1293">
                  <c:v>-47.797213668823197</c:v>
                </c:pt>
                <c:pt idx="1294">
                  <c:v>-47.648067779541002</c:v>
                </c:pt>
                <c:pt idx="1295">
                  <c:v>-47.865229721069298</c:v>
                </c:pt>
                <c:pt idx="1296">
                  <c:v>-47.980129623412999</c:v>
                </c:pt>
                <c:pt idx="1297">
                  <c:v>-47.927250366210899</c:v>
                </c:pt>
                <c:pt idx="1298">
                  <c:v>-47.844728393554597</c:v>
                </c:pt>
                <c:pt idx="1299">
                  <c:v>-47.829386215209901</c:v>
                </c:pt>
                <c:pt idx="1300">
                  <c:v>-47.610156097412101</c:v>
                </c:pt>
                <c:pt idx="1301">
                  <c:v>-47.713015289306597</c:v>
                </c:pt>
                <c:pt idx="1302">
                  <c:v>-47.979254608154299</c:v>
                </c:pt>
                <c:pt idx="1303">
                  <c:v>-47.8818183135986</c:v>
                </c:pt>
                <c:pt idx="1304">
                  <c:v>-47.985940399169898</c:v>
                </c:pt>
                <c:pt idx="1305">
                  <c:v>-47.8616575622558</c:v>
                </c:pt>
                <c:pt idx="1306">
                  <c:v>-47.936609573364201</c:v>
                </c:pt>
                <c:pt idx="1307">
                  <c:v>-48.013780593871999</c:v>
                </c:pt>
                <c:pt idx="1308">
                  <c:v>-47.881492004394502</c:v>
                </c:pt>
                <c:pt idx="1309">
                  <c:v>-47.890405654907198</c:v>
                </c:pt>
                <c:pt idx="1310">
                  <c:v>-47.834886245727503</c:v>
                </c:pt>
                <c:pt idx="1311">
                  <c:v>-47.917029724121001</c:v>
                </c:pt>
                <c:pt idx="1312">
                  <c:v>-48.099992752075103</c:v>
                </c:pt>
                <c:pt idx="1313">
                  <c:v>-48.076053695678702</c:v>
                </c:pt>
                <c:pt idx="1314">
                  <c:v>-47.815696716308501</c:v>
                </c:pt>
                <c:pt idx="1315">
                  <c:v>-47.780503082275303</c:v>
                </c:pt>
                <c:pt idx="1316">
                  <c:v>-47.862914733886697</c:v>
                </c:pt>
                <c:pt idx="1317">
                  <c:v>-47.863651962280201</c:v>
                </c:pt>
                <c:pt idx="1318">
                  <c:v>-47.8810652160644</c:v>
                </c:pt>
                <c:pt idx="1319">
                  <c:v>-47.603053436279197</c:v>
                </c:pt>
                <c:pt idx="1320">
                  <c:v>-48.069306716918902</c:v>
                </c:pt>
                <c:pt idx="1321">
                  <c:v>-48.109712905883697</c:v>
                </c:pt>
                <c:pt idx="1322">
                  <c:v>-48.1559168243408</c:v>
                </c:pt>
                <c:pt idx="1323">
                  <c:v>-48.0633191680908</c:v>
                </c:pt>
                <c:pt idx="1324">
                  <c:v>-48.007753524780199</c:v>
                </c:pt>
                <c:pt idx="1325">
                  <c:v>-47.774864959716702</c:v>
                </c:pt>
                <c:pt idx="1326">
                  <c:v>-47.738519210815397</c:v>
                </c:pt>
                <c:pt idx="1327">
                  <c:v>-47.799687347412103</c:v>
                </c:pt>
                <c:pt idx="1328">
                  <c:v>-47.822010345458899</c:v>
                </c:pt>
                <c:pt idx="1329">
                  <c:v>-47.791317214965801</c:v>
                </c:pt>
                <c:pt idx="1330">
                  <c:v>-47.7397931671142</c:v>
                </c:pt>
                <c:pt idx="1331">
                  <c:v>-48.126461563110297</c:v>
                </c:pt>
                <c:pt idx="1332">
                  <c:v>-47.895892562866202</c:v>
                </c:pt>
                <c:pt idx="1333">
                  <c:v>-47.993243408203099</c:v>
                </c:pt>
                <c:pt idx="1334">
                  <c:v>-47.780471115112299</c:v>
                </c:pt>
                <c:pt idx="1335">
                  <c:v>-48.081329574584899</c:v>
                </c:pt>
                <c:pt idx="1336">
                  <c:v>-47.964563751220702</c:v>
                </c:pt>
                <c:pt idx="1337">
                  <c:v>-48.005709152221598</c:v>
                </c:pt>
                <c:pt idx="1338">
                  <c:v>-48.176663894653302</c:v>
                </c:pt>
                <c:pt idx="1339">
                  <c:v>-48.136138305663998</c:v>
                </c:pt>
                <c:pt idx="1340">
                  <c:v>-48.034953155517499</c:v>
                </c:pt>
                <c:pt idx="1341">
                  <c:v>-47.813977203369099</c:v>
                </c:pt>
                <c:pt idx="1342">
                  <c:v>-47.811674804687499</c:v>
                </c:pt>
                <c:pt idx="1343">
                  <c:v>-47.899171981811499</c:v>
                </c:pt>
                <c:pt idx="1344">
                  <c:v>-47.962370147705002</c:v>
                </c:pt>
                <c:pt idx="1345">
                  <c:v>-47.866744003295899</c:v>
                </c:pt>
                <c:pt idx="1346">
                  <c:v>-47.893307495117099</c:v>
                </c:pt>
                <c:pt idx="1347">
                  <c:v>-47.760857772827102</c:v>
                </c:pt>
                <c:pt idx="1348">
                  <c:v>-47.628989257812499</c:v>
                </c:pt>
                <c:pt idx="1349">
                  <c:v>-47.689172668456997</c:v>
                </c:pt>
                <c:pt idx="1350">
                  <c:v>-47.6814148712158</c:v>
                </c:pt>
                <c:pt idx="1351">
                  <c:v>-47.670999755859299</c:v>
                </c:pt>
                <c:pt idx="1352">
                  <c:v>-46.753012676536997</c:v>
                </c:pt>
                <c:pt idx="1353">
                  <c:v>-47.828192672729401</c:v>
                </c:pt>
                <c:pt idx="1354">
                  <c:v>-47.726844329833902</c:v>
                </c:pt>
                <c:pt idx="1355">
                  <c:v>-47.902222290038999</c:v>
                </c:pt>
                <c:pt idx="1356">
                  <c:v>-47.774944839477499</c:v>
                </c:pt>
                <c:pt idx="1357">
                  <c:v>-47.917502975463798</c:v>
                </c:pt>
                <c:pt idx="1358">
                  <c:v>-47.851214828491202</c:v>
                </c:pt>
                <c:pt idx="1359">
                  <c:v>-47.8431058502197</c:v>
                </c:pt>
                <c:pt idx="1360">
                  <c:v>-47.898886947631802</c:v>
                </c:pt>
                <c:pt idx="1361">
                  <c:v>-47.784396057128902</c:v>
                </c:pt>
                <c:pt idx="1362">
                  <c:v>-47.826804809570298</c:v>
                </c:pt>
                <c:pt idx="1363">
                  <c:v>-47.778881835937497</c:v>
                </c:pt>
                <c:pt idx="1364">
                  <c:v>-48.068285598754798</c:v>
                </c:pt>
                <c:pt idx="1365">
                  <c:v>-48.043967514038002</c:v>
                </c:pt>
                <c:pt idx="1366">
                  <c:v>-48.023618011474603</c:v>
                </c:pt>
                <c:pt idx="1367">
                  <c:v>-47.894648437500003</c:v>
                </c:pt>
                <c:pt idx="1368">
                  <c:v>-48.057118072509702</c:v>
                </c:pt>
                <c:pt idx="1369">
                  <c:v>-47.953615951537998</c:v>
                </c:pt>
                <c:pt idx="1370">
                  <c:v>-47.797037200927697</c:v>
                </c:pt>
                <c:pt idx="1371">
                  <c:v>-47.735107955932598</c:v>
                </c:pt>
                <c:pt idx="1372">
                  <c:v>-47.925260009765601</c:v>
                </c:pt>
                <c:pt idx="1373">
                  <c:v>-47.856338043212801</c:v>
                </c:pt>
                <c:pt idx="1374">
                  <c:v>-47.789437866210903</c:v>
                </c:pt>
                <c:pt idx="1375">
                  <c:v>-48.050591125488197</c:v>
                </c:pt>
                <c:pt idx="1376">
                  <c:v>-47.934631271362299</c:v>
                </c:pt>
                <c:pt idx="1377">
                  <c:v>-47.960829696655203</c:v>
                </c:pt>
                <c:pt idx="1378">
                  <c:v>-47.766225204467702</c:v>
                </c:pt>
                <c:pt idx="1379">
                  <c:v>-47.924328002929599</c:v>
                </c:pt>
                <c:pt idx="1380">
                  <c:v>-47.831230545043901</c:v>
                </c:pt>
                <c:pt idx="1381">
                  <c:v>-47.902099075317302</c:v>
                </c:pt>
                <c:pt idx="1382">
                  <c:v>-47.768221054077102</c:v>
                </c:pt>
                <c:pt idx="1383">
                  <c:v>-47.642913742065403</c:v>
                </c:pt>
                <c:pt idx="1384">
                  <c:v>-47.800643157958902</c:v>
                </c:pt>
                <c:pt idx="1385">
                  <c:v>-47.896803283691398</c:v>
                </c:pt>
                <c:pt idx="1386">
                  <c:v>-47.849731674194302</c:v>
                </c:pt>
                <c:pt idx="1387">
                  <c:v>-47.7560152435302</c:v>
                </c:pt>
                <c:pt idx="1388">
                  <c:v>-47.823991317748998</c:v>
                </c:pt>
                <c:pt idx="1389">
                  <c:v>-47.583987426757801</c:v>
                </c:pt>
                <c:pt idx="1390">
                  <c:v>-47.784200744628897</c:v>
                </c:pt>
                <c:pt idx="1391">
                  <c:v>-47.949130020141602</c:v>
                </c:pt>
                <c:pt idx="1392">
                  <c:v>-48.005986099243103</c:v>
                </c:pt>
                <c:pt idx="1393">
                  <c:v>-47.864897308349597</c:v>
                </c:pt>
                <c:pt idx="1394">
                  <c:v>-47.7349184417724</c:v>
                </c:pt>
                <c:pt idx="1395">
                  <c:v>-47.810097274780198</c:v>
                </c:pt>
                <c:pt idx="1396">
                  <c:v>-47.987434692382799</c:v>
                </c:pt>
                <c:pt idx="1397">
                  <c:v>-47.8600044250488</c:v>
                </c:pt>
                <c:pt idx="1398">
                  <c:v>-48.023283386230403</c:v>
                </c:pt>
                <c:pt idx="1399">
                  <c:v>-48.000784835815402</c:v>
                </c:pt>
                <c:pt idx="1400">
                  <c:v>-48.120869140624997</c:v>
                </c:pt>
                <c:pt idx="1401">
                  <c:v>-47.019691138379201</c:v>
                </c:pt>
                <c:pt idx="1402">
                  <c:v>-42.041152270531697</c:v>
                </c:pt>
                <c:pt idx="1403">
                  <c:v>-48.092233428954998</c:v>
                </c:pt>
                <c:pt idx="1404">
                  <c:v>-48.036383743286102</c:v>
                </c:pt>
                <c:pt idx="1405">
                  <c:v>-48.093287658691402</c:v>
                </c:pt>
                <c:pt idx="1406">
                  <c:v>-47.956865463256797</c:v>
                </c:pt>
                <c:pt idx="1407">
                  <c:v>-48.002268829345702</c:v>
                </c:pt>
                <c:pt idx="1408">
                  <c:v>-48.071821289062498</c:v>
                </c:pt>
                <c:pt idx="1409">
                  <c:v>-47.829240417480399</c:v>
                </c:pt>
                <c:pt idx="1410">
                  <c:v>-47.860063018798797</c:v>
                </c:pt>
                <c:pt idx="1411">
                  <c:v>-47.860558395385702</c:v>
                </c:pt>
                <c:pt idx="1412">
                  <c:v>-47.800512237548801</c:v>
                </c:pt>
                <c:pt idx="1413">
                  <c:v>-47.906543502807601</c:v>
                </c:pt>
                <c:pt idx="1414">
                  <c:v>-47.757297592162999</c:v>
                </c:pt>
                <c:pt idx="1415">
                  <c:v>-47.873341598510699</c:v>
                </c:pt>
                <c:pt idx="1416">
                  <c:v>-47.822068023681602</c:v>
                </c:pt>
                <c:pt idx="1417">
                  <c:v>-47.834655227661102</c:v>
                </c:pt>
                <c:pt idx="1418">
                  <c:v>-47.860772705078098</c:v>
                </c:pt>
                <c:pt idx="1419">
                  <c:v>-47.793626022338799</c:v>
                </c:pt>
                <c:pt idx="1420">
                  <c:v>-47.825403671264603</c:v>
                </c:pt>
                <c:pt idx="1421">
                  <c:v>-47.9329127502441</c:v>
                </c:pt>
                <c:pt idx="1422">
                  <c:v>-47.940953826904298</c:v>
                </c:pt>
                <c:pt idx="1423">
                  <c:v>-47.722537612914998</c:v>
                </c:pt>
                <c:pt idx="1424">
                  <c:v>-47.944655609130798</c:v>
                </c:pt>
                <c:pt idx="1425">
                  <c:v>-47.849354553222597</c:v>
                </c:pt>
                <c:pt idx="1426">
                  <c:v>-47.754883270263598</c:v>
                </c:pt>
                <c:pt idx="1427">
                  <c:v>-47.7102359771728</c:v>
                </c:pt>
                <c:pt idx="1428">
                  <c:v>-47.775074844360297</c:v>
                </c:pt>
                <c:pt idx="1429">
                  <c:v>-47.8118447875976</c:v>
                </c:pt>
                <c:pt idx="1430">
                  <c:v>-47.7661191558837</c:v>
                </c:pt>
                <c:pt idx="1431">
                  <c:v>-47.829414978027302</c:v>
                </c:pt>
                <c:pt idx="1432">
                  <c:v>-47.830237808227501</c:v>
                </c:pt>
                <c:pt idx="1433">
                  <c:v>-47.729182281494097</c:v>
                </c:pt>
                <c:pt idx="1434">
                  <c:v>-47.9032011413574</c:v>
                </c:pt>
                <c:pt idx="1435">
                  <c:v>-47.816571121215802</c:v>
                </c:pt>
                <c:pt idx="1436">
                  <c:v>-47.640406723022402</c:v>
                </c:pt>
                <c:pt idx="1437">
                  <c:v>-47.6777042388916</c:v>
                </c:pt>
                <c:pt idx="1438">
                  <c:v>-47.7899353790283</c:v>
                </c:pt>
                <c:pt idx="1439">
                  <c:v>-48.000660552978502</c:v>
                </c:pt>
                <c:pt idx="1440">
                  <c:v>-47.740724716186499</c:v>
                </c:pt>
                <c:pt idx="1441">
                  <c:v>-47.743062438964799</c:v>
                </c:pt>
                <c:pt idx="1442">
                  <c:v>-47.863315963745102</c:v>
                </c:pt>
                <c:pt idx="1443">
                  <c:v>-47.712411422729403</c:v>
                </c:pt>
                <c:pt idx="1444">
                  <c:v>-47.4749307250976</c:v>
                </c:pt>
                <c:pt idx="1445">
                  <c:v>-47.792088623046801</c:v>
                </c:pt>
                <c:pt idx="1446">
                  <c:v>-47.732248840331998</c:v>
                </c:pt>
                <c:pt idx="1447">
                  <c:v>-47.775045394897397</c:v>
                </c:pt>
                <c:pt idx="1448">
                  <c:v>-47.884128723144499</c:v>
                </c:pt>
                <c:pt idx="1449">
                  <c:v>-47.780518035888598</c:v>
                </c:pt>
                <c:pt idx="1450">
                  <c:v>-47.9954068756103</c:v>
                </c:pt>
                <c:pt idx="1451">
                  <c:v>-47.924906311035102</c:v>
                </c:pt>
                <c:pt idx="1452">
                  <c:v>-47.988301239013602</c:v>
                </c:pt>
                <c:pt idx="1453">
                  <c:v>-48.126887969970703</c:v>
                </c:pt>
                <c:pt idx="1454">
                  <c:v>-47.863985137939402</c:v>
                </c:pt>
                <c:pt idx="1455">
                  <c:v>-47.944223098754797</c:v>
                </c:pt>
                <c:pt idx="1456">
                  <c:v>-48.001953277587802</c:v>
                </c:pt>
                <c:pt idx="1457">
                  <c:v>-47.915839767455999</c:v>
                </c:pt>
                <c:pt idx="1458">
                  <c:v>-47.795959854125897</c:v>
                </c:pt>
                <c:pt idx="1459">
                  <c:v>-47.8019681549072</c:v>
                </c:pt>
                <c:pt idx="1460">
                  <c:v>-47.680444259643501</c:v>
                </c:pt>
                <c:pt idx="1461">
                  <c:v>-47.780630569457998</c:v>
                </c:pt>
                <c:pt idx="1462">
                  <c:v>-47.836380691528298</c:v>
                </c:pt>
                <c:pt idx="1463">
                  <c:v>-48.107777099609301</c:v>
                </c:pt>
                <c:pt idx="1464">
                  <c:v>-47.813455581665004</c:v>
                </c:pt>
                <c:pt idx="1465">
                  <c:v>-47.7461562347412</c:v>
                </c:pt>
                <c:pt idx="1466">
                  <c:v>-47.571744689941397</c:v>
                </c:pt>
                <c:pt idx="1467">
                  <c:v>-47.804212341308499</c:v>
                </c:pt>
                <c:pt idx="1468">
                  <c:v>-47.934205627441401</c:v>
                </c:pt>
                <c:pt idx="1469">
                  <c:v>-47.599117507934501</c:v>
                </c:pt>
                <c:pt idx="1470">
                  <c:v>-47.751993026733402</c:v>
                </c:pt>
                <c:pt idx="1471">
                  <c:v>-47.785815200805601</c:v>
                </c:pt>
                <c:pt idx="1472">
                  <c:v>-47.766951293945297</c:v>
                </c:pt>
                <c:pt idx="1473">
                  <c:v>-47.914827728271398</c:v>
                </c:pt>
                <c:pt idx="1474">
                  <c:v>-47.663453903198203</c:v>
                </c:pt>
                <c:pt idx="1475">
                  <c:v>-47.965993270874002</c:v>
                </c:pt>
                <c:pt idx="1476">
                  <c:v>-48.045574417114203</c:v>
                </c:pt>
                <c:pt idx="1477">
                  <c:v>-47.691918258666902</c:v>
                </c:pt>
                <c:pt idx="1478">
                  <c:v>-47.909995498657203</c:v>
                </c:pt>
                <c:pt idx="1479">
                  <c:v>-47.762571868896401</c:v>
                </c:pt>
                <c:pt idx="1480">
                  <c:v>-47.870842132568299</c:v>
                </c:pt>
                <c:pt idx="1481">
                  <c:v>-48.033699188232397</c:v>
                </c:pt>
                <c:pt idx="1482">
                  <c:v>-46.8905683951266</c:v>
                </c:pt>
                <c:pt idx="1483">
                  <c:v>-47.688496246337799</c:v>
                </c:pt>
                <c:pt idx="1484">
                  <c:v>-47.840158538818301</c:v>
                </c:pt>
                <c:pt idx="1485">
                  <c:v>-47.893643722534101</c:v>
                </c:pt>
                <c:pt idx="1486">
                  <c:v>-47.867369461059504</c:v>
                </c:pt>
                <c:pt idx="1487">
                  <c:v>-48.091246414184504</c:v>
                </c:pt>
                <c:pt idx="1488">
                  <c:v>-47.839838867187503</c:v>
                </c:pt>
                <c:pt idx="1489">
                  <c:v>-43.961583320870901</c:v>
                </c:pt>
                <c:pt idx="1490">
                  <c:v>-47.807549285888598</c:v>
                </c:pt>
                <c:pt idx="1491">
                  <c:v>-47.862258453369101</c:v>
                </c:pt>
                <c:pt idx="1492">
                  <c:v>-47.789592742919901</c:v>
                </c:pt>
                <c:pt idx="1493">
                  <c:v>-47.930288162231399</c:v>
                </c:pt>
                <c:pt idx="1494">
                  <c:v>-47.958260116577101</c:v>
                </c:pt>
                <c:pt idx="1495">
                  <c:v>-47.999359893798797</c:v>
                </c:pt>
                <c:pt idx="1496">
                  <c:v>-47.801187744140599</c:v>
                </c:pt>
                <c:pt idx="1497">
                  <c:v>-47.720647201538</c:v>
                </c:pt>
                <c:pt idx="1498">
                  <c:v>-47.830990295410103</c:v>
                </c:pt>
                <c:pt idx="1499">
                  <c:v>-47.684745559692303</c:v>
                </c:pt>
                <c:pt idx="1500">
                  <c:v>-47.453782653808503</c:v>
                </c:pt>
                <c:pt idx="1501">
                  <c:v>-47.697106323242103</c:v>
                </c:pt>
                <c:pt idx="1502">
                  <c:v>-47.716341552734299</c:v>
                </c:pt>
                <c:pt idx="1503">
                  <c:v>-47.884168777465803</c:v>
                </c:pt>
                <c:pt idx="1504">
                  <c:v>-47.935358276367097</c:v>
                </c:pt>
                <c:pt idx="1505">
                  <c:v>-47.6014183044433</c:v>
                </c:pt>
                <c:pt idx="1506">
                  <c:v>-47.873917236328097</c:v>
                </c:pt>
                <c:pt idx="1507">
                  <c:v>-47.705096282958898</c:v>
                </c:pt>
                <c:pt idx="1508">
                  <c:v>-47.644784393310502</c:v>
                </c:pt>
                <c:pt idx="1509">
                  <c:v>-47.816921386718697</c:v>
                </c:pt>
                <c:pt idx="1510">
                  <c:v>-47.732431716918903</c:v>
                </c:pt>
                <c:pt idx="1511">
                  <c:v>-47.791970977783201</c:v>
                </c:pt>
                <c:pt idx="1512">
                  <c:v>-46.8371852988749</c:v>
                </c:pt>
                <c:pt idx="1513">
                  <c:v>-47.7034617614746</c:v>
                </c:pt>
                <c:pt idx="1514">
                  <c:v>-47.736901168823202</c:v>
                </c:pt>
                <c:pt idx="1515">
                  <c:v>-46.701557769477297</c:v>
                </c:pt>
                <c:pt idx="1516">
                  <c:v>-47.753270950317301</c:v>
                </c:pt>
                <c:pt idx="1517">
                  <c:v>-47.763979492187502</c:v>
                </c:pt>
                <c:pt idx="1518">
                  <c:v>-47.838716049194304</c:v>
                </c:pt>
                <c:pt idx="1519">
                  <c:v>-47.802037353515601</c:v>
                </c:pt>
                <c:pt idx="1520">
                  <c:v>-47.7236739349365</c:v>
                </c:pt>
                <c:pt idx="1521">
                  <c:v>-48.031779556274401</c:v>
                </c:pt>
                <c:pt idx="1522">
                  <c:v>-48.008789596557598</c:v>
                </c:pt>
                <c:pt idx="1523">
                  <c:v>-48.072578353881802</c:v>
                </c:pt>
                <c:pt idx="1524">
                  <c:v>-47.834245910644498</c:v>
                </c:pt>
                <c:pt idx="1525">
                  <c:v>-47.925559844970699</c:v>
                </c:pt>
                <c:pt idx="1526">
                  <c:v>-47.926246566772399</c:v>
                </c:pt>
                <c:pt idx="1527">
                  <c:v>-47.838565826416001</c:v>
                </c:pt>
                <c:pt idx="1528">
                  <c:v>-47.691173706054599</c:v>
                </c:pt>
                <c:pt idx="1529">
                  <c:v>-47.771379089355399</c:v>
                </c:pt>
                <c:pt idx="1530">
                  <c:v>-47.882006225585897</c:v>
                </c:pt>
                <c:pt idx="1531">
                  <c:v>-47.726185760497998</c:v>
                </c:pt>
                <c:pt idx="1532">
                  <c:v>-47.776939849853498</c:v>
                </c:pt>
                <c:pt idx="1533">
                  <c:v>-47.738956680297797</c:v>
                </c:pt>
                <c:pt idx="1534">
                  <c:v>-47.790264434814397</c:v>
                </c:pt>
                <c:pt idx="1535">
                  <c:v>-47.934544754028302</c:v>
                </c:pt>
                <c:pt idx="1536">
                  <c:v>-48.0899076843261</c:v>
                </c:pt>
                <c:pt idx="1537">
                  <c:v>-47.984603271484303</c:v>
                </c:pt>
                <c:pt idx="1538">
                  <c:v>-47.7857320404052</c:v>
                </c:pt>
                <c:pt idx="1539">
                  <c:v>-47.883632812499997</c:v>
                </c:pt>
                <c:pt idx="1540">
                  <c:v>-47.977653121948201</c:v>
                </c:pt>
                <c:pt idx="1541">
                  <c:v>-47.8938061523437</c:v>
                </c:pt>
                <c:pt idx="1542">
                  <c:v>-47.709095840454097</c:v>
                </c:pt>
                <c:pt idx="1543">
                  <c:v>-47.822479476928699</c:v>
                </c:pt>
                <c:pt idx="1544">
                  <c:v>-47.963033065795898</c:v>
                </c:pt>
                <c:pt idx="1545">
                  <c:v>-47.803604736328097</c:v>
                </c:pt>
                <c:pt idx="1546">
                  <c:v>-47.891346206664998</c:v>
                </c:pt>
                <c:pt idx="1547">
                  <c:v>-48.114102172851503</c:v>
                </c:pt>
                <c:pt idx="1548">
                  <c:v>-47.936031875610297</c:v>
                </c:pt>
                <c:pt idx="1549">
                  <c:v>-47.7245880126953</c:v>
                </c:pt>
                <c:pt idx="1550">
                  <c:v>-45.873788379188603</c:v>
                </c:pt>
                <c:pt idx="1551">
                  <c:v>-47.689781875610301</c:v>
                </c:pt>
                <c:pt idx="1552">
                  <c:v>-47.710740127563398</c:v>
                </c:pt>
                <c:pt idx="1553">
                  <c:v>-47.962014999389602</c:v>
                </c:pt>
                <c:pt idx="1554">
                  <c:v>-47.757292633056601</c:v>
                </c:pt>
                <c:pt idx="1555">
                  <c:v>-45.731459088549002</c:v>
                </c:pt>
                <c:pt idx="1556">
                  <c:v>-47.7210899353027</c:v>
                </c:pt>
                <c:pt idx="1557">
                  <c:v>-47.836182632446203</c:v>
                </c:pt>
                <c:pt idx="1558">
                  <c:v>-47.864609832763598</c:v>
                </c:pt>
                <c:pt idx="1559">
                  <c:v>-46.852583456635401</c:v>
                </c:pt>
                <c:pt idx="1560">
                  <c:v>-47.830541229247999</c:v>
                </c:pt>
                <c:pt idx="1561">
                  <c:v>-47.8461361694335</c:v>
                </c:pt>
                <c:pt idx="1562">
                  <c:v>-47.911877136230402</c:v>
                </c:pt>
                <c:pt idx="1563">
                  <c:v>-47.845734405517497</c:v>
                </c:pt>
                <c:pt idx="1564">
                  <c:v>-47.914527359008702</c:v>
                </c:pt>
                <c:pt idx="1565">
                  <c:v>-47.844506759643501</c:v>
                </c:pt>
                <c:pt idx="1566">
                  <c:v>-39.986239318847602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7AF-4DE5-85D0-B4AF12CA08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41764735"/>
        <c:axId val="1263334735"/>
      </c:scatterChart>
      <c:valAx>
        <c:axId val="1241764735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3334735"/>
        <c:crosses val="autoZero"/>
        <c:crossBetween val="midCat"/>
      </c:valAx>
      <c:valAx>
        <c:axId val="126333473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176473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transmission vs emittance at fixed current - 60 mA</a:t>
            </a:r>
          </a:p>
          <a:p>
            <a:pPr>
              <a:defRPr/>
            </a:pP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2957258884087531E-2"/>
          <c:y val="0.12068613894629704"/>
          <c:w val="0.87898042650230102"/>
          <c:h val="0.73455132549569169"/>
        </c:manualLayout>
      </c:layout>
      <c:scatterChart>
        <c:scatterStyle val="lineMarker"/>
        <c:varyColors val="0"/>
        <c:ser>
          <c:idx val="0"/>
          <c:order val="0"/>
          <c:tx>
            <c:v>RFQ1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'RFQ1'!$A$23:$A$27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'RFQ1'!$E$23:$E$27</c:f>
              <c:numCache>
                <c:formatCode>General</c:formatCode>
                <c:ptCount val="5"/>
                <c:pt idx="0">
                  <c:v>54</c:v>
                </c:pt>
                <c:pt idx="1">
                  <c:v>64</c:v>
                </c:pt>
                <c:pt idx="2">
                  <c:v>74</c:v>
                </c:pt>
                <c:pt idx="3">
                  <c:v>82</c:v>
                </c:pt>
                <c:pt idx="4">
                  <c:v>91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738-403F-AEC1-25113816003C}"/>
            </c:ext>
          </c:extLst>
        </c:ser>
        <c:ser>
          <c:idx val="1"/>
          <c:order val="1"/>
          <c:tx>
            <c:v>RFQ3-4.5m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'RFQ3-4.5meters'!$A$23:$A$27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'RFQ3-4.5meters'!$E$23:$E$27</c:f>
              <c:numCache>
                <c:formatCode>General</c:formatCode>
                <c:ptCount val="5"/>
                <c:pt idx="0">
                  <c:v>73</c:v>
                </c:pt>
                <c:pt idx="1">
                  <c:v>80</c:v>
                </c:pt>
                <c:pt idx="2">
                  <c:v>91</c:v>
                </c:pt>
                <c:pt idx="3">
                  <c:v>96</c:v>
                </c:pt>
                <c:pt idx="4">
                  <c:v>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738-403F-AEC1-25113816003C}"/>
            </c:ext>
          </c:extLst>
        </c:ser>
        <c:ser>
          <c:idx val="2"/>
          <c:order val="2"/>
          <c:tx>
            <c:v>RFQ3-3.9m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'RFQ3-3.9meters 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'RFQ3-3.9meters '!$E$23:$E$27</c:f>
              <c:numCache>
                <c:formatCode>General</c:formatCode>
                <c:ptCount val="5"/>
                <c:pt idx="0">
                  <c:v>67</c:v>
                </c:pt>
                <c:pt idx="1">
                  <c:v>74</c:v>
                </c:pt>
                <c:pt idx="2">
                  <c:v>87</c:v>
                </c:pt>
                <c:pt idx="3">
                  <c:v>95</c:v>
                </c:pt>
                <c:pt idx="4">
                  <c:v>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738-403F-AEC1-25113816003C}"/>
            </c:ext>
          </c:extLst>
        </c:ser>
        <c:ser>
          <c:idx val="3"/>
          <c:order val="3"/>
          <c:tx>
            <c:v>RFQ3-2.5m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'RFQ3-2.5meters 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'RFQ3-2.5meters '!$E$23:$E$27</c:f>
              <c:numCache>
                <c:formatCode>General</c:formatCode>
                <c:ptCount val="5"/>
                <c:pt idx="0">
                  <c:v>75</c:v>
                </c:pt>
                <c:pt idx="1">
                  <c:v>81</c:v>
                </c:pt>
                <c:pt idx="2">
                  <c:v>91</c:v>
                </c:pt>
                <c:pt idx="3">
                  <c:v>96</c:v>
                </c:pt>
                <c:pt idx="4">
                  <c:v>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738-403F-AEC1-25113816003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3074184"/>
        <c:axId val="343070248"/>
      </c:scatterChart>
      <c:valAx>
        <c:axId val="343074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emittance rms normalised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3070248"/>
        <c:crosses val="autoZero"/>
        <c:crossBetween val="midCat"/>
      </c:valAx>
      <c:valAx>
        <c:axId val="343070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transmission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3074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26577818905900147"/>
          <c:y val="0.48873015997357139"/>
          <c:w val="0.11932149614561559"/>
          <c:h val="0.23156257521172738"/>
        </c:manualLayout>
      </c:layout>
      <c:overlay val="0"/>
      <c:spPr>
        <a:blipFill>
          <a:blip xmlns:r="http://schemas.openxmlformats.org/officeDocument/2006/relationships" r:embed="rId3"/>
          <a:tile tx="0" ty="0" sx="100000" sy="100000" flip="none" algn="tl"/>
        </a:blip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'TIMBER_data (20)'!$R$28:$R$68</c:f>
              <c:numCache>
                <c:formatCode>General</c:formatCode>
                <c:ptCount val="41"/>
                <c:pt idx="0">
                  <c:v>-48.999999999999901</c:v>
                </c:pt>
                <c:pt idx="1">
                  <c:v>-48.949999999999903</c:v>
                </c:pt>
                <c:pt idx="2">
                  <c:v>-48.899999999999899</c:v>
                </c:pt>
                <c:pt idx="3">
                  <c:v>-48.849999999999902</c:v>
                </c:pt>
                <c:pt idx="4">
                  <c:v>-48.799999999999898</c:v>
                </c:pt>
                <c:pt idx="5">
                  <c:v>-48.749999999999901</c:v>
                </c:pt>
                <c:pt idx="6">
                  <c:v>-48.699999999999903</c:v>
                </c:pt>
                <c:pt idx="7">
                  <c:v>-48.649999999999899</c:v>
                </c:pt>
                <c:pt idx="8">
                  <c:v>-48.599999999999902</c:v>
                </c:pt>
                <c:pt idx="9">
                  <c:v>-48.549999999999898</c:v>
                </c:pt>
                <c:pt idx="10">
                  <c:v>-48.499999999999901</c:v>
                </c:pt>
                <c:pt idx="11">
                  <c:v>-48.449999999999903</c:v>
                </c:pt>
                <c:pt idx="12">
                  <c:v>-48.399999999999899</c:v>
                </c:pt>
                <c:pt idx="13">
                  <c:v>-48.349999999999902</c:v>
                </c:pt>
                <c:pt idx="14">
                  <c:v>-48.299999999999898</c:v>
                </c:pt>
                <c:pt idx="15">
                  <c:v>-48.249999999999901</c:v>
                </c:pt>
                <c:pt idx="16">
                  <c:v>-48.199999999999903</c:v>
                </c:pt>
                <c:pt idx="17">
                  <c:v>-48.149999999999899</c:v>
                </c:pt>
                <c:pt idx="18">
                  <c:v>-48.099999999999902</c:v>
                </c:pt>
                <c:pt idx="19">
                  <c:v>-48.049999999999898</c:v>
                </c:pt>
                <c:pt idx="20">
                  <c:v>-47.999999999999901</c:v>
                </c:pt>
                <c:pt idx="21">
                  <c:v>-47.949999999999903</c:v>
                </c:pt>
                <c:pt idx="22">
                  <c:v>-47.899999999999899</c:v>
                </c:pt>
                <c:pt idx="23">
                  <c:v>-47.85</c:v>
                </c:pt>
                <c:pt idx="24">
                  <c:v>-47.8</c:v>
                </c:pt>
                <c:pt idx="25">
                  <c:v>-47.75</c:v>
                </c:pt>
                <c:pt idx="26">
                  <c:v>-47.7</c:v>
                </c:pt>
                <c:pt idx="27">
                  <c:v>-47.65</c:v>
                </c:pt>
                <c:pt idx="28">
                  <c:v>-47.6</c:v>
                </c:pt>
                <c:pt idx="29">
                  <c:v>-47.55</c:v>
                </c:pt>
                <c:pt idx="30">
                  <c:v>-47.5</c:v>
                </c:pt>
                <c:pt idx="31">
                  <c:v>-47.45</c:v>
                </c:pt>
                <c:pt idx="32">
                  <c:v>-47.4</c:v>
                </c:pt>
                <c:pt idx="33">
                  <c:v>-47.35</c:v>
                </c:pt>
                <c:pt idx="34">
                  <c:v>-47.3</c:v>
                </c:pt>
                <c:pt idx="35">
                  <c:v>-47.25</c:v>
                </c:pt>
                <c:pt idx="36">
                  <c:v>-47.2</c:v>
                </c:pt>
                <c:pt idx="37">
                  <c:v>-47.15</c:v>
                </c:pt>
                <c:pt idx="38">
                  <c:v>-47.1</c:v>
                </c:pt>
                <c:pt idx="39">
                  <c:v>-47.05</c:v>
                </c:pt>
                <c:pt idx="40">
                  <c:v>-47</c:v>
                </c:pt>
              </c:numCache>
            </c:numRef>
          </c:xVal>
          <c:yVal>
            <c:numRef>
              <c:f>'TIMBER_data (20)'!$S$28:$S$68</c:f>
              <c:numCache>
                <c:formatCode>General</c:formatCode>
                <c:ptCount val="4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  <c:pt idx="14">
                  <c:v>1</c:v>
                </c:pt>
                <c:pt idx="15">
                  <c:v>0</c:v>
                </c:pt>
                <c:pt idx="16">
                  <c:v>5</c:v>
                </c:pt>
                <c:pt idx="17">
                  <c:v>7</c:v>
                </c:pt>
                <c:pt idx="18">
                  <c:v>35</c:v>
                </c:pt>
                <c:pt idx="19">
                  <c:v>55</c:v>
                </c:pt>
                <c:pt idx="20">
                  <c:v>97</c:v>
                </c:pt>
                <c:pt idx="21">
                  <c:v>111</c:v>
                </c:pt>
                <c:pt idx="22">
                  <c:v>159</c:v>
                </c:pt>
                <c:pt idx="23">
                  <c:v>175</c:v>
                </c:pt>
                <c:pt idx="24">
                  <c:v>184</c:v>
                </c:pt>
                <c:pt idx="25">
                  <c:v>197</c:v>
                </c:pt>
                <c:pt idx="26">
                  <c:v>150</c:v>
                </c:pt>
                <c:pt idx="27">
                  <c:v>124</c:v>
                </c:pt>
                <c:pt idx="28">
                  <c:v>102</c:v>
                </c:pt>
                <c:pt idx="29">
                  <c:v>57</c:v>
                </c:pt>
                <c:pt idx="30">
                  <c:v>27</c:v>
                </c:pt>
                <c:pt idx="31">
                  <c:v>22</c:v>
                </c:pt>
                <c:pt idx="32">
                  <c:v>9</c:v>
                </c:pt>
                <c:pt idx="33">
                  <c:v>7</c:v>
                </c:pt>
                <c:pt idx="34">
                  <c:v>3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1</c:v>
                </c:pt>
                <c:pt idx="39">
                  <c:v>0</c:v>
                </c:pt>
                <c:pt idx="40">
                  <c:v>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B15-4223-BA20-95027ABD23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53201583"/>
        <c:axId val="1353599647"/>
      </c:scatterChart>
      <c:valAx>
        <c:axId val="135320158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3599647"/>
        <c:crosses val="autoZero"/>
        <c:crossBetween val="midCat"/>
      </c:valAx>
      <c:valAx>
        <c:axId val="135359964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320158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modulation, aperture and phase  vs length (cm) 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316244211804813E-2"/>
          <c:y val="0.12551607445008461"/>
          <c:w val="0.82600357470653596"/>
          <c:h val="0.72421892694885226"/>
        </c:manualLayout>
      </c:layout>
      <c:scatterChart>
        <c:scatterStyle val="lineMarker"/>
        <c:varyColors val="0"/>
        <c:ser>
          <c:idx val="0"/>
          <c:order val="0"/>
          <c:tx>
            <c:strRef>
              <c:f>geometry!$J$1</c:f>
              <c:strCache>
                <c:ptCount val="1"/>
                <c:pt idx="0">
                  <c:v>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geometry!$B$2:$B$365</c:f>
              <c:numCache>
                <c:formatCode>General</c:formatCode>
                <c:ptCount val="364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19.18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32.200000000000003</c:v>
                </c:pt>
                <c:pt idx="78">
                  <c:v>32.619999999999997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36.020000000000003</c:v>
                </c:pt>
                <c:pt idx="87">
                  <c:v>36.450000000000003</c:v>
                </c:pt>
                <c:pt idx="88">
                  <c:v>36.880000000000003</c:v>
                </c:pt>
                <c:pt idx="89">
                  <c:v>37.31</c:v>
                </c:pt>
                <c:pt idx="90">
                  <c:v>37.729999999999997</c:v>
                </c:pt>
                <c:pt idx="91">
                  <c:v>38.159999999999997</c:v>
                </c:pt>
                <c:pt idx="92">
                  <c:v>38.590000000000003</c:v>
                </c:pt>
                <c:pt idx="93">
                  <c:v>39.020000000000003</c:v>
                </c:pt>
                <c:pt idx="94">
                  <c:v>39.450000000000003</c:v>
                </c:pt>
                <c:pt idx="95">
                  <c:v>39.880000000000003</c:v>
                </c:pt>
                <c:pt idx="96">
                  <c:v>40.31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44.22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47.74</c:v>
                </c:pt>
                <c:pt idx="114">
                  <c:v>48.19</c:v>
                </c:pt>
                <c:pt idx="115">
                  <c:v>48.63</c:v>
                </c:pt>
                <c:pt idx="116">
                  <c:v>49.07</c:v>
                </c:pt>
                <c:pt idx="117">
                  <c:v>49.52</c:v>
                </c:pt>
                <c:pt idx="118">
                  <c:v>49.97</c:v>
                </c:pt>
                <c:pt idx="119">
                  <c:v>50.41</c:v>
                </c:pt>
                <c:pt idx="120">
                  <c:v>50.86</c:v>
                </c:pt>
                <c:pt idx="121">
                  <c:v>51.31</c:v>
                </c:pt>
                <c:pt idx="122">
                  <c:v>51.76</c:v>
                </c:pt>
                <c:pt idx="123">
                  <c:v>52.21</c:v>
                </c:pt>
                <c:pt idx="124">
                  <c:v>52.66</c:v>
                </c:pt>
                <c:pt idx="125">
                  <c:v>53.12</c:v>
                </c:pt>
                <c:pt idx="126">
                  <c:v>53.57</c:v>
                </c:pt>
                <c:pt idx="127">
                  <c:v>54.03</c:v>
                </c:pt>
                <c:pt idx="128">
                  <c:v>54.48</c:v>
                </c:pt>
                <c:pt idx="129">
                  <c:v>54.94</c:v>
                </c:pt>
                <c:pt idx="130">
                  <c:v>55.4</c:v>
                </c:pt>
                <c:pt idx="131">
                  <c:v>55.86</c:v>
                </c:pt>
                <c:pt idx="132">
                  <c:v>56.32</c:v>
                </c:pt>
                <c:pt idx="133">
                  <c:v>56.78</c:v>
                </c:pt>
                <c:pt idx="134">
                  <c:v>57.24</c:v>
                </c:pt>
                <c:pt idx="135">
                  <c:v>57.7</c:v>
                </c:pt>
                <c:pt idx="136">
                  <c:v>58.17</c:v>
                </c:pt>
                <c:pt idx="137">
                  <c:v>58.63</c:v>
                </c:pt>
                <c:pt idx="138">
                  <c:v>59.1</c:v>
                </c:pt>
                <c:pt idx="139">
                  <c:v>59.57</c:v>
                </c:pt>
                <c:pt idx="140">
                  <c:v>60.04</c:v>
                </c:pt>
                <c:pt idx="141">
                  <c:v>60.51</c:v>
                </c:pt>
                <c:pt idx="142">
                  <c:v>60.98</c:v>
                </c:pt>
                <c:pt idx="143">
                  <c:v>61.46</c:v>
                </c:pt>
                <c:pt idx="144">
                  <c:v>61.93</c:v>
                </c:pt>
                <c:pt idx="145">
                  <c:v>62.41</c:v>
                </c:pt>
                <c:pt idx="146">
                  <c:v>62.89</c:v>
                </c:pt>
                <c:pt idx="147">
                  <c:v>63.37</c:v>
                </c:pt>
                <c:pt idx="148">
                  <c:v>63.85</c:v>
                </c:pt>
                <c:pt idx="149">
                  <c:v>64.34</c:v>
                </c:pt>
                <c:pt idx="150">
                  <c:v>64.83</c:v>
                </c:pt>
                <c:pt idx="151">
                  <c:v>65.31</c:v>
                </c:pt>
                <c:pt idx="152">
                  <c:v>65.8</c:v>
                </c:pt>
                <c:pt idx="153">
                  <c:v>66.3</c:v>
                </c:pt>
                <c:pt idx="154">
                  <c:v>66.790000000000006</c:v>
                </c:pt>
                <c:pt idx="155">
                  <c:v>67.290000000000006</c:v>
                </c:pt>
                <c:pt idx="156">
                  <c:v>67.790000000000006</c:v>
                </c:pt>
                <c:pt idx="157">
                  <c:v>68.290000000000006</c:v>
                </c:pt>
                <c:pt idx="158">
                  <c:v>68.8</c:v>
                </c:pt>
                <c:pt idx="159">
                  <c:v>69.3</c:v>
                </c:pt>
                <c:pt idx="160">
                  <c:v>69.81</c:v>
                </c:pt>
                <c:pt idx="161">
                  <c:v>70.33</c:v>
                </c:pt>
                <c:pt idx="162">
                  <c:v>70.84</c:v>
                </c:pt>
                <c:pt idx="163">
                  <c:v>71.36</c:v>
                </c:pt>
                <c:pt idx="164">
                  <c:v>71.89</c:v>
                </c:pt>
                <c:pt idx="165">
                  <c:v>72.41</c:v>
                </c:pt>
                <c:pt idx="166">
                  <c:v>72.94</c:v>
                </c:pt>
                <c:pt idx="167">
                  <c:v>73.48</c:v>
                </c:pt>
                <c:pt idx="168">
                  <c:v>74.010000000000005</c:v>
                </c:pt>
                <c:pt idx="169">
                  <c:v>74.56</c:v>
                </c:pt>
                <c:pt idx="170">
                  <c:v>75.099999999999994</c:v>
                </c:pt>
                <c:pt idx="171">
                  <c:v>75.650000000000006</c:v>
                </c:pt>
                <c:pt idx="172">
                  <c:v>76.2</c:v>
                </c:pt>
                <c:pt idx="173">
                  <c:v>76.760000000000005</c:v>
                </c:pt>
                <c:pt idx="174">
                  <c:v>77.319999999999993</c:v>
                </c:pt>
                <c:pt idx="175">
                  <c:v>77.89</c:v>
                </c:pt>
                <c:pt idx="176">
                  <c:v>78.459999999999994</c:v>
                </c:pt>
                <c:pt idx="177">
                  <c:v>79.040000000000006</c:v>
                </c:pt>
                <c:pt idx="178">
                  <c:v>79.62</c:v>
                </c:pt>
                <c:pt idx="179">
                  <c:v>80.209999999999994</c:v>
                </c:pt>
                <c:pt idx="180">
                  <c:v>80.8</c:v>
                </c:pt>
                <c:pt idx="181">
                  <c:v>81.400000000000006</c:v>
                </c:pt>
                <c:pt idx="182">
                  <c:v>82</c:v>
                </c:pt>
                <c:pt idx="183">
                  <c:v>82.61</c:v>
                </c:pt>
                <c:pt idx="184">
                  <c:v>83.23</c:v>
                </c:pt>
                <c:pt idx="185">
                  <c:v>83.85</c:v>
                </c:pt>
                <c:pt idx="186">
                  <c:v>84.48</c:v>
                </c:pt>
                <c:pt idx="187">
                  <c:v>85.12</c:v>
                </c:pt>
                <c:pt idx="188">
                  <c:v>85.76</c:v>
                </c:pt>
                <c:pt idx="189">
                  <c:v>86.41</c:v>
                </c:pt>
                <c:pt idx="190">
                  <c:v>87.07</c:v>
                </c:pt>
                <c:pt idx="191">
                  <c:v>87.73</c:v>
                </c:pt>
                <c:pt idx="192">
                  <c:v>88.4</c:v>
                </c:pt>
                <c:pt idx="193">
                  <c:v>89.08</c:v>
                </c:pt>
                <c:pt idx="194">
                  <c:v>89.77</c:v>
                </c:pt>
                <c:pt idx="195">
                  <c:v>90.47</c:v>
                </c:pt>
                <c:pt idx="196">
                  <c:v>91.18</c:v>
                </c:pt>
                <c:pt idx="197">
                  <c:v>91.89</c:v>
                </c:pt>
                <c:pt idx="198">
                  <c:v>92.62</c:v>
                </c:pt>
                <c:pt idx="199">
                  <c:v>93.35</c:v>
                </c:pt>
                <c:pt idx="200">
                  <c:v>94.1</c:v>
                </c:pt>
                <c:pt idx="201">
                  <c:v>94.86</c:v>
                </c:pt>
                <c:pt idx="202">
                  <c:v>95.63</c:v>
                </c:pt>
                <c:pt idx="203">
                  <c:v>96.41</c:v>
                </c:pt>
                <c:pt idx="204">
                  <c:v>97.2</c:v>
                </c:pt>
                <c:pt idx="205">
                  <c:v>98</c:v>
                </c:pt>
                <c:pt idx="206">
                  <c:v>98.82</c:v>
                </c:pt>
                <c:pt idx="207">
                  <c:v>99.65</c:v>
                </c:pt>
                <c:pt idx="208">
                  <c:v>100.49</c:v>
                </c:pt>
                <c:pt idx="209">
                  <c:v>101.35</c:v>
                </c:pt>
                <c:pt idx="210">
                  <c:v>102.23</c:v>
                </c:pt>
                <c:pt idx="211">
                  <c:v>103.12</c:v>
                </c:pt>
                <c:pt idx="212">
                  <c:v>104.03</c:v>
                </c:pt>
                <c:pt idx="213">
                  <c:v>104.95</c:v>
                </c:pt>
                <c:pt idx="214">
                  <c:v>105.9</c:v>
                </c:pt>
                <c:pt idx="215">
                  <c:v>106.86</c:v>
                </c:pt>
                <c:pt idx="216">
                  <c:v>107.84</c:v>
                </c:pt>
                <c:pt idx="217">
                  <c:v>108.84</c:v>
                </c:pt>
                <c:pt idx="218">
                  <c:v>109.87</c:v>
                </c:pt>
                <c:pt idx="219">
                  <c:v>110.92</c:v>
                </c:pt>
                <c:pt idx="220">
                  <c:v>111.99</c:v>
                </c:pt>
                <c:pt idx="221">
                  <c:v>113.09</c:v>
                </c:pt>
                <c:pt idx="222">
                  <c:v>114.22</c:v>
                </c:pt>
                <c:pt idx="223">
                  <c:v>115.37</c:v>
                </c:pt>
                <c:pt idx="224">
                  <c:v>116.55</c:v>
                </c:pt>
                <c:pt idx="225">
                  <c:v>117.76</c:v>
                </c:pt>
                <c:pt idx="226">
                  <c:v>119</c:v>
                </c:pt>
                <c:pt idx="227">
                  <c:v>120.26</c:v>
                </c:pt>
                <c:pt idx="228">
                  <c:v>121.54</c:v>
                </c:pt>
                <c:pt idx="229">
                  <c:v>122.85</c:v>
                </c:pt>
                <c:pt idx="230">
                  <c:v>124.19</c:v>
                </c:pt>
                <c:pt idx="231">
                  <c:v>125.56</c:v>
                </c:pt>
                <c:pt idx="232">
                  <c:v>126.94</c:v>
                </c:pt>
                <c:pt idx="233">
                  <c:v>128.36000000000001</c:v>
                </c:pt>
                <c:pt idx="234">
                  <c:v>129.80000000000001</c:v>
                </c:pt>
                <c:pt idx="235">
                  <c:v>131.26</c:v>
                </c:pt>
                <c:pt idx="236">
                  <c:v>132.74</c:v>
                </c:pt>
                <c:pt idx="237">
                  <c:v>134.25</c:v>
                </c:pt>
                <c:pt idx="238">
                  <c:v>135.79</c:v>
                </c:pt>
                <c:pt idx="239">
                  <c:v>137.34</c:v>
                </c:pt>
                <c:pt idx="240">
                  <c:v>138.91999999999999</c:v>
                </c:pt>
                <c:pt idx="241">
                  <c:v>140.52000000000001</c:v>
                </c:pt>
                <c:pt idx="242">
                  <c:v>142.13999999999999</c:v>
                </c:pt>
                <c:pt idx="243">
                  <c:v>143.79</c:v>
                </c:pt>
                <c:pt idx="244">
                  <c:v>145.44999999999999</c:v>
                </c:pt>
                <c:pt idx="245">
                  <c:v>147.13999999999999</c:v>
                </c:pt>
                <c:pt idx="246">
                  <c:v>148.85</c:v>
                </c:pt>
                <c:pt idx="247">
                  <c:v>150.58000000000001</c:v>
                </c:pt>
                <c:pt idx="248">
                  <c:v>152.33000000000001</c:v>
                </c:pt>
                <c:pt idx="249">
                  <c:v>154.1</c:v>
                </c:pt>
                <c:pt idx="250">
                  <c:v>155.9</c:v>
                </c:pt>
                <c:pt idx="251">
                  <c:v>157.71</c:v>
                </c:pt>
                <c:pt idx="252">
                  <c:v>159.54</c:v>
                </c:pt>
                <c:pt idx="253">
                  <c:v>161.38999999999999</c:v>
                </c:pt>
                <c:pt idx="254">
                  <c:v>163.26</c:v>
                </c:pt>
                <c:pt idx="255">
                  <c:v>165.15</c:v>
                </c:pt>
                <c:pt idx="256">
                  <c:v>167.06</c:v>
                </c:pt>
                <c:pt idx="257">
                  <c:v>168.99</c:v>
                </c:pt>
                <c:pt idx="258">
                  <c:v>170.94</c:v>
                </c:pt>
                <c:pt idx="259">
                  <c:v>172.9</c:v>
                </c:pt>
                <c:pt idx="260">
                  <c:v>174.89</c:v>
                </c:pt>
                <c:pt idx="261">
                  <c:v>176.89</c:v>
                </c:pt>
                <c:pt idx="262">
                  <c:v>178.91</c:v>
                </c:pt>
                <c:pt idx="263">
                  <c:v>180.95</c:v>
                </c:pt>
                <c:pt idx="264">
                  <c:v>183.01</c:v>
                </c:pt>
                <c:pt idx="265">
                  <c:v>185.08</c:v>
                </c:pt>
                <c:pt idx="266">
                  <c:v>187.18</c:v>
                </c:pt>
                <c:pt idx="267">
                  <c:v>189.29</c:v>
                </c:pt>
                <c:pt idx="268">
                  <c:v>191.41</c:v>
                </c:pt>
                <c:pt idx="269">
                  <c:v>193.56</c:v>
                </c:pt>
                <c:pt idx="270">
                  <c:v>195.72</c:v>
                </c:pt>
                <c:pt idx="271">
                  <c:v>197.9</c:v>
                </c:pt>
                <c:pt idx="272">
                  <c:v>200.1</c:v>
                </c:pt>
                <c:pt idx="273">
                  <c:v>202.31</c:v>
                </c:pt>
                <c:pt idx="274">
                  <c:v>204.54</c:v>
                </c:pt>
                <c:pt idx="275">
                  <c:v>206.78</c:v>
                </c:pt>
                <c:pt idx="276">
                  <c:v>209.05</c:v>
                </c:pt>
                <c:pt idx="277">
                  <c:v>211.33</c:v>
                </c:pt>
                <c:pt idx="278">
                  <c:v>213.62</c:v>
                </c:pt>
                <c:pt idx="279">
                  <c:v>215.93</c:v>
                </c:pt>
                <c:pt idx="280">
                  <c:v>218.26</c:v>
                </c:pt>
                <c:pt idx="281">
                  <c:v>220.6</c:v>
                </c:pt>
                <c:pt idx="282">
                  <c:v>222.96</c:v>
                </c:pt>
                <c:pt idx="283">
                  <c:v>225.33</c:v>
                </c:pt>
                <c:pt idx="284">
                  <c:v>227.72</c:v>
                </c:pt>
                <c:pt idx="285">
                  <c:v>230.13</c:v>
                </c:pt>
                <c:pt idx="286">
                  <c:v>232.55</c:v>
                </c:pt>
                <c:pt idx="287">
                  <c:v>234.99</c:v>
                </c:pt>
                <c:pt idx="288">
                  <c:v>237.44</c:v>
                </c:pt>
                <c:pt idx="289">
                  <c:v>239.9</c:v>
                </c:pt>
                <c:pt idx="290">
                  <c:v>242.38</c:v>
                </c:pt>
                <c:pt idx="291">
                  <c:v>244.88</c:v>
                </c:pt>
                <c:pt idx="292">
                  <c:v>247.39</c:v>
                </c:pt>
                <c:pt idx="293">
                  <c:v>249.92</c:v>
                </c:pt>
                <c:pt idx="294">
                  <c:v>252.46</c:v>
                </c:pt>
                <c:pt idx="295">
                  <c:v>255.02</c:v>
                </c:pt>
                <c:pt idx="296">
                  <c:v>257.58999999999997</c:v>
                </c:pt>
                <c:pt idx="297">
                  <c:v>260.17</c:v>
                </c:pt>
                <c:pt idx="298">
                  <c:v>262.77</c:v>
                </c:pt>
                <c:pt idx="299">
                  <c:v>265.38</c:v>
                </c:pt>
                <c:pt idx="300">
                  <c:v>268.01</c:v>
                </c:pt>
                <c:pt idx="301">
                  <c:v>270.64999999999998</c:v>
                </c:pt>
                <c:pt idx="302">
                  <c:v>273.31</c:v>
                </c:pt>
                <c:pt idx="303">
                  <c:v>275.98</c:v>
                </c:pt>
                <c:pt idx="304">
                  <c:v>278.66000000000003</c:v>
                </c:pt>
                <c:pt idx="305">
                  <c:v>281.36</c:v>
                </c:pt>
                <c:pt idx="306">
                  <c:v>284.07</c:v>
                </c:pt>
                <c:pt idx="307">
                  <c:v>286.8</c:v>
                </c:pt>
                <c:pt idx="308">
                  <c:v>289.52999999999997</c:v>
                </c:pt>
                <c:pt idx="309">
                  <c:v>292.29000000000002</c:v>
                </c:pt>
                <c:pt idx="310">
                  <c:v>295.05</c:v>
                </c:pt>
                <c:pt idx="311">
                  <c:v>297.83</c:v>
                </c:pt>
                <c:pt idx="312">
                  <c:v>300.63</c:v>
                </c:pt>
                <c:pt idx="313">
                  <c:v>303.43</c:v>
                </c:pt>
                <c:pt idx="314">
                  <c:v>306.25</c:v>
                </c:pt>
                <c:pt idx="315">
                  <c:v>309.08999999999997</c:v>
                </c:pt>
                <c:pt idx="316">
                  <c:v>311.93</c:v>
                </c:pt>
                <c:pt idx="317">
                  <c:v>314.79000000000002</c:v>
                </c:pt>
                <c:pt idx="318">
                  <c:v>317.66000000000003</c:v>
                </c:pt>
                <c:pt idx="319">
                  <c:v>320.55</c:v>
                </c:pt>
                <c:pt idx="320">
                  <c:v>323.45</c:v>
                </c:pt>
                <c:pt idx="321">
                  <c:v>326.36</c:v>
                </c:pt>
                <c:pt idx="322">
                  <c:v>329.29</c:v>
                </c:pt>
                <c:pt idx="323">
                  <c:v>332.22</c:v>
                </c:pt>
                <c:pt idx="324">
                  <c:v>335.17</c:v>
                </c:pt>
                <c:pt idx="325">
                  <c:v>338.13</c:v>
                </c:pt>
                <c:pt idx="326">
                  <c:v>341.11</c:v>
                </c:pt>
                <c:pt idx="327">
                  <c:v>344.1</c:v>
                </c:pt>
                <c:pt idx="328">
                  <c:v>347.1</c:v>
                </c:pt>
                <c:pt idx="329">
                  <c:v>350.11</c:v>
                </c:pt>
                <c:pt idx="330">
                  <c:v>353.14</c:v>
                </c:pt>
                <c:pt idx="331">
                  <c:v>356.17</c:v>
                </c:pt>
                <c:pt idx="332">
                  <c:v>359.22</c:v>
                </c:pt>
                <c:pt idx="333">
                  <c:v>362.29</c:v>
                </c:pt>
                <c:pt idx="334">
                  <c:v>365.36</c:v>
                </c:pt>
                <c:pt idx="335">
                  <c:v>368.45</c:v>
                </c:pt>
                <c:pt idx="336">
                  <c:v>371.55</c:v>
                </c:pt>
                <c:pt idx="337">
                  <c:v>374.66</c:v>
                </c:pt>
                <c:pt idx="338">
                  <c:v>377.78</c:v>
                </c:pt>
                <c:pt idx="339">
                  <c:v>380.92</c:v>
                </c:pt>
                <c:pt idx="340">
                  <c:v>384.06</c:v>
                </c:pt>
                <c:pt idx="341">
                  <c:v>387.22</c:v>
                </c:pt>
                <c:pt idx="342">
                  <c:v>390.39</c:v>
                </c:pt>
                <c:pt idx="343">
                  <c:v>393.58</c:v>
                </c:pt>
                <c:pt idx="344">
                  <c:v>396.77</c:v>
                </c:pt>
                <c:pt idx="345">
                  <c:v>399.98</c:v>
                </c:pt>
                <c:pt idx="346">
                  <c:v>403.2</c:v>
                </c:pt>
                <c:pt idx="347">
                  <c:v>406.43</c:v>
                </c:pt>
                <c:pt idx="348">
                  <c:v>409.67</c:v>
                </c:pt>
                <c:pt idx="349">
                  <c:v>412.92</c:v>
                </c:pt>
                <c:pt idx="350">
                  <c:v>416.19</c:v>
                </c:pt>
                <c:pt idx="351">
                  <c:v>419.46</c:v>
                </c:pt>
                <c:pt idx="352">
                  <c:v>422.75</c:v>
                </c:pt>
                <c:pt idx="353">
                  <c:v>426.05</c:v>
                </c:pt>
                <c:pt idx="354">
                  <c:v>429.36</c:v>
                </c:pt>
                <c:pt idx="355">
                  <c:v>432.68</c:v>
                </c:pt>
                <c:pt idx="356">
                  <c:v>436.01</c:v>
                </c:pt>
                <c:pt idx="357">
                  <c:v>439.36</c:v>
                </c:pt>
                <c:pt idx="358">
                  <c:v>442.71</c:v>
                </c:pt>
                <c:pt idx="359">
                  <c:v>446.08</c:v>
                </c:pt>
                <c:pt idx="360">
                  <c:v>449.46</c:v>
                </c:pt>
                <c:pt idx="361">
                  <c:v>452.85</c:v>
                </c:pt>
              </c:numCache>
            </c:numRef>
          </c:xVal>
          <c:yVal>
            <c:numRef>
              <c:f>geometry!$J$2:$J$365</c:f>
              <c:numCache>
                <c:formatCode>General</c:formatCode>
                <c:ptCount val="36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1.0014000000000001</c:v>
                </c:pt>
                <c:pt idx="8">
                  <c:v>1.0026999999999999</c:v>
                </c:pt>
                <c:pt idx="9">
                  <c:v>1.0041</c:v>
                </c:pt>
                <c:pt idx="10">
                  <c:v>1.0055000000000001</c:v>
                </c:pt>
                <c:pt idx="11">
                  <c:v>1.0067999999999999</c:v>
                </c:pt>
                <c:pt idx="12">
                  <c:v>1.0082</c:v>
                </c:pt>
                <c:pt idx="13">
                  <c:v>1.0096000000000001</c:v>
                </c:pt>
                <c:pt idx="14">
                  <c:v>1.0108999999999999</c:v>
                </c:pt>
                <c:pt idx="15">
                  <c:v>1.0123</c:v>
                </c:pt>
                <c:pt idx="16">
                  <c:v>1.0137</c:v>
                </c:pt>
                <c:pt idx="17">
                  <c:v>1.0149999999999999</c:v>
                </c:pt>
                <c:pt idx="18">
                  <c:v>1.0164</c:v>
                </c:pt>
                <c:pt idx="19">
                  <c:v>1.0177</c:v>
                </c:pt>
                <c:pt idx="20">
                  <c:v>1.0190999999999999</c:v>
                </c:pt>
                <c:pt idx="21">
                  <c:v>1.0205</c:v>
                </c:pt>
                <c:pt idx="22">
                  <c:v>1.0218</c:v>
                </c:pt>
                <c:pt idx="23">
                  <c:v>1.0232000000000001</c:v>
                </c:pt>
                <c:pt idx="24">
                  <c:v>1.0245</c:v>
                </c:pt>
                <c:pt idx="25">
                  <c:v>1.0259</c:v>
                </c:pt>
                <c:pt idx="26">
                  <c:v>1.0271999999999999</c:v>
                </c:pt>
                <c:pt idx="27">
                  <c:v>1.0286</c:v>
                </c:pt>
                <c:pt idx="28">
                  <c:v>1.0299</c:v>
                </c:pt>
                <c:pt idx="29">
                  <c:v>1.0311999999999999</c:v>
                </c:pt>
                <c:pt idx="30">
                  <c:v>1.0326</c:v>
                </c:pt>
                <c:pt idx="31">
                  <c:v>1.0339</c:v>
                </c:pt>
                <c:pt idx="32">
                  <c:v>1.0353000000000001</c:v>
                </c:pt>
                <c:pt idx="33">
                  <c:v>1.0366</c:v>
                </c:pt>
                <c:pt idx="34">
                  <c:v>1.0379</c:v>
                </c:pt>
                <c:pt idx="35">
                  <c:v>1.0392999999999999</c:v>
                </c:pt>
                <c:pt idx="36">
                  <c:v>1.0406</c:v>
                </c:pt>
                <c:pt idx="37">
                  <c:v>1.0419</c:v>
                </c:pt>
                <c:pt idx="38">
                  <c:v>1.0432999999999999</c:v>
                </c:pt>
                <c:pt idx="39">
                  <c:v>1.0446</c:v>
                </c:pt>
                <c:pt idx="40">
                  <c:v>1.0459000000000001</c:v>
                </c:pt>
                <c:pt idx="41">
                  <c:v>1.0471999999999999</c:v>
                </c:pt>
                <c:pt idx="42">
                  <c:v>1.0485</c:v>
                </c:pt>
                <c:pt idx="43">
                  <c:v>1.0497000000000001</c:v>
                </c:pt>
                <c:pt idx="44">
                  <c:v>1.0508999999999999</c:v>
                </c:pt>
                <c:pt idx="45">
                  <c:v>1.0522</c:v>
                </c:pt>
                <c:pt idx="46">
                  <c:v>1.0535000000000001</c:v>
                </c:pt>
                <c:pt idx="47">
                  <c:v>1.0547</c:v>
                </c:pt>
                <c:pt idx="48">
                  <c:v>1.056</c:v>
                </c:pt>
                <c:pt idx="49">
                  <c:v>1.0572999999999999</c:v>
                </c:pt>
                <c:pt idx="50">
                  <c:v>1.0585</c:v>
                </c:pt>
                <c:pt idx="51">
                  <c:v>1.0598000000000001</c:v>
                </c:pt>
                <c:pt idx="52">
                  <c:v>1.0609999999999999</c:v>
                </c:pt>
                <c:pt idx="53">
                  <c:v>1.0623</c:v>
                </c:pt>
                <c:pt idx="54">
                  <c:v>1.0634999999999999</c:v>
                </c:pt>
                <c:pt idx="55">
                  <c:v>1.0648</c:v>
                </c:pt>
                <c:pt idx="56">
                  <c:v>1.0660000000000001</c:v>
                </c:pt>
                <c:pt idx="57">
                  <c:v>1.0672999999999999</c:v>
                </c:pt>
                <c:pt idx="58">
                  <c:v>1.0685</c:v>
                </c:pt>
                <c:pt idx="59">
                  <c:v>1.0698000000000001</c:v>
                </c:pt>
                <c:pt idx="60">
                  <c:v>1.071</c:v>
                </c:pt>
                <c:pt idx="61">
                  <c:v>1.0722</c:v>
                </c:pt>
                <c:pt idx="62">
                  <c:v>1.0734999999999999</c:v>
                </c:pt>
                <c:pt idx="63">
                  <c:v>1.0747</c:v>
                </c:pt>
                <c:pt idx="64">
                  <c:v>1.0760000000000001</c:v>
                </c:pt>
                <c:pt idx="65">
                  <c:v>1.0771999999999999</c:v>
                </c:pt>
                <c:pt idx="66">
                  <c:v>1.0784</c:v>
                </c:pt>
                <c:pt idx="67">
                  <c:v>1.0797000000000001</c:v>
                </c:pt>
                <c:pt idx="68">
                  <c:v>1.0809</c:v>
                </c:pt>
                <c:pt idx="69">
                  <c:v>1.0822000000000001</c:v>
                </c:pt>
                <c:pt idx="70">
                  <c:v>1.0834999999999999</c:v>
                </c:pt>
                <c:pt idx="71">
                  <c:v>1.0848</c:v>
                </c:pt>
                <c:pt idx="72">
                  <c:v>1.0860000000000001</c:v>
                </c:pt>
                <c:pt idx="73">
                  <c:v>1.0872999999999999</c:v>
                </c:pt>
                <c:pt idx="74">
                  <c:v>1.0886</c:v>
                </c:pt>
                <c:pt idx="75">
                  <c:v>1.0899000000000001</c:v>
                </c:pt>
                <c:pt idx="76">
                  <c:v>1.0911</c:v>
                </c:pt>
                <c:pt idx="77">
                  <c:v>1.0921000000000001</c:v>
                </c:pt>
                <c:pt idx="78">
                  <c:v>1.093</c:v>
                </c:pt>
                <c:pt idx="79">
                  <c:v>1.0938000000000001</c:v>
                </c:pt>
                <c:pt idx="80">
                  <c:v>1.0947</c:v>
                </c:pt>
                <c:pt idx="81">
                  <c:v>1.0955999999999999</c:v>
                </c:pt>
                <c:pt idx="82">
                  <c:v>1.0964</c:v>
                </c:pt>
                <c:pt idx="83">
                  <c:v>1.0972999999999999</c:v>
                </c:pt>
                <c:pt idx="84">
                  <c:v>1.0981000000000001</c:v>
                </c:pt>
                <c:pt idx="85">
                  <c:v>1.099</c:v>
                </c:pt>
                <c:pt idx="86">
                  <c:v>1.0998000000000001</c:v>
                </c:pt>
                <c:pt idx="87">
                  <c:v>1.1007</c:v>
                </c:pt>
                <c:pt idx="88">
                  <c:v>1.1015999999999999</c:v>
                </c:pt>
                <c:pt idx="89">
                  <c:v>1.1024</c:v>
                </c:pt>
                <c:pt idx="90">
                  <c:v>1.1032999999999999</c:v>
                </c:pt>
                <c:pt idx="91">
                  <c:v>1.1041000000000001</c:v>
                </c:pt>
                <c:pt idx="92">
                  <c:v>1.105</c:v>
                </c:pt>
                <c:pt idx="93">
                  <c:v>1.1057999999999999</c:v>
                </c:pt>
                <c:pt idx="94">
                  <c:v>1.1067</c:v>
                </c:pt>
                <c:pt idx="95">
                  <c:v>1.1074999999999999</c:v>
                </c:pt>
                <c:pt idx="96">
                  <c:v>1.1084000000000001</c:v>
                </c:pt>
                <c:pt idx="97">
                  <c:v>1.1092</c:v>
                </c:pt>
                <c:pt idx="98">
                  <c:v>1.1100000000000001</c:v>
                </c:pt>
                <c:pt idx="99">
                  <c:v>1.1109</c:v>
                </c:pt>
                <c:pt idx="100">
                  <c:v>1.1116999999999999</c:v>
                </c:pt>
                <c:pt idx="101">
                  <c:v>1.1126</c:v>
                </c:pt>
                <c:pt idx="102">
                  <c:v>1.1133999999999999</c:v>
                </c:pt>
                <c:pt idx="103">
                  <c:v>1.1142000000000001</c:v>
                </c:pt>
                <c:pt idx="104">
                  <c:v>1.1151</c:v>
                </c:pt>
                <c:pt idx="105">
                  <c:v>1.1158999999999999</c:v>
                </c:pt>
                <c:pt idx="106">
                  <c:v>1.1167</c:v>
                </c:pt>
                <c:pt idx="107">
                  <c:v>1.1175999999999999</c:v>
                </c:pt>
                <c:pt idx="108">
                  <c:v>1.1184000000000001</c:v>
                </c:pt>
                <c:pt idx="109">
                  <c:v>1.1192</c:v>
                </c:pt>
                <c:pt idx="110">
                  <c:v>1.1201000000000001</c:v>
                </c:pt>
                <c:pt idx="111">
                  <c:v>1.1206</c:v>
                </c:pt>
                <c:pt idx="112">
                  <c:v>1.121</c:v>
                </c:pt>
                <c:pt idx="113">
                  <c:v>1.1214999999999999</c:v>
                </c:pt>
                <c:pt idx="114">
                  <c:v>1.1218999999999999</c:v>
                </c:pt>
                <c:pt idx="115">
                  <c:v>1.1223000000000001</c:v>
                </c:pt>
                <c:pt idx="116">
                  <c:v>1.1227</c:v>
                </c:pt>
                <c:pt idx="117">
                  <c:v>1.1231</c:v>
                </c:pt>
                <c:pt idx="118">
                  <c:v>1.1234999999999999</c:v>
                </c:pt>
                <c:pt idx="119">
                  <c:v>1.1238999999999999</c:v>
                </c:pt>
                <c:pt idx="120">
                  <c:v>1.1244000000000001</c:v>
                </c:pt>
                <c:pt idx="121">
                  <c:v>1.1248</c:v>
                </c:pt>
                <c:pt idx="122">
                  <c:v>1.1252</c:v>
                </c:pt>
                <c:pt idx="123">
                  <c:v>1.1255999999999999</c:v>
                </c:pt>
                <c:pt idx="124">
                  <c:v>1.1259999999999999</c:v>
                </c:pt>
                <c:pt idx="125">
                  <c:v>1.1264000000000001</c:v>
                </c:pt>
                <c:pt idx="126">
                  <c:v>1.1268</c:v>
                </c:pt>
                <c:pt idx="127">
                  <c:v>1.1272</c:v>
                </c:pt>
                <c:pt idx="128">
                  <c:v>1.1275999999999999</c:v>
                </c:pt>
                <c:pt idx="129">
                  <c:v>1.1279999999999999</c:v>
                </c:pt>
                <c:pt idx="130">
                  <c:v>1.1283000000000001</c:v>
                </c:pt>
                <c:pt idx="131">
                  <c:v>1.1287</c:v>
                </c:pt>
                <c:pt idx="132">
                  <c:v>1.1291</c:v>
                </c:pt>
                <c:pt idx="133">
                  <c:v>1.1294999999999999</c:v>
                </c:pt>
                <c:pt idx="134">
                  <c:v>1.1298999999999999</c:v>
                </c:pt>
                <c:pt idx="135">
                  <c:v>1.1303000000000001</c:v>
                </c:pt>
                <c:pt idx="136">
                  <c:v>1.1307</c:v>
                </c:pt>
                <c:pt idx="137">
                  <c:v>1.131</c:v>
                </c:pt>
                <c:pt idx="138">
                  <c:v>1.1314</c:v>
                </c:pt>
                <c:pt idx="139">
                  <c:v>1.1317999999999999</c:v>
                </c:pt>
                <c:pt idx="140">
                  <c:v>1.1322000000000001</c:v>
                </c:pt>
                <c:pt idx="141">
                  <c:v>1.1325000000000001</c:v>
                </c:pt>
                <c:pt idx="142">
                  <c:v>1.1329</c:v>
                </c:pt>
                <c:pt idx="143">
                  <c:v>1.1334</c:v>
                </c:pt>
                <c:pt idx="144">
                  <c:v>1.1341000000000001</c:v>
                </c:pt>
                <c:pt idx="145">
                  <c:v>1.1348</c:v>
                </c:pt>
                <c:pt idx="146">
                  <c:v>1.1355</c:v>
                </c:pt>
                <c:pt idx="147">
                  <c:v>1.1361000000000001</c:v>
                </c:pt>
                <c:pt idx="148">
                  <c:v>1.1368</c:v>
                </c:pt>
                <c:pt idx="149">
                  <c:v>1.1374</c:v>
                </c:pt>
                <c:pt idx="150">
                  <c:v>1.1380999999999999</c:v>
                </c:pt>
                <c:pt idx="151">
                  <c:v>1.1387</c:v>
                </c:pt>
                <c:pt idx="152">
                  <c:v>1.1393</c:v>
                </c:pt>
                <c:pt idx="153">
                  <c:v>1.1399999999999999</c:v>
                </c:pt>
                <c:pt idx="154">
                  <c:v>1.1406000000000001</c:v>
                </c:pt>
                <c:pt idx="155">
                  <c:v>1.1412</c:v>
                </c:pt>
                <c:pt idx="156">
                  <c:v>1.1416999999999999</c:v>
                </c:pt>
                <c:pt idx="157">
                  <c:v>1.1423000000000001</c:v>
                </c:pt>
                <c:pt idx="158">
                  <c:v>1.1429</c:v>
                </c:pt>
                <c:pt idx="159">
                  <c:v>1.1435</c:v>
                </c:pt>
                <c:pt idx="160">
                  <c:v>1.1439999999999999</c:v>
                </c:pt>
                <c:pt idx="161">
                  <c:v>1.1446000000000001</c:v>
                </c:pt>
                <c:pt idx="162">
                  <c:v>1.1451</c:v>
                </c:pt>
                <c:pt idx="163">
                  <c:v>1.1456</c:v>
                </c:pt>
                <c:pt idx="164">
                  <c:v>1.1460999999999999</c:v>
                </c:pt>
                <c:pt idx="165">
                  <c:v>1.1466000000000001</c:v>
                </c:pt>
                <c:pt idx="166">
                  <c:v>1.1471</c:v>
                </c:pt>
                <c:pt idx="167">
                  <c:v>1.1476</c:v>
                </c:pt>
                <c:pt idx="168">
                  <c:v>1.1480999999999999</c:v>
                </c:pt>
                <c:pt idx="169">
                  <c:v>1.1485000000000001</c:v>
                </c:pt>
                <c:pt idx="170">
                  <c:v>1.149</c:v>
                </c:pt>
                <c:pt idx="171">
                  <c:v>1.1494</c:v>
                </c:pt>
                <c:pt idx="172">
                  <c:v>1.1497999999999999</c:v>
                </c:pt>
                <c:pt idx="173">
                  <c:v>1.1503000000000001</c:v>
                </c:pt>
                <c:pt idx="174">
                  <c:v>1.1507000000000001</c:v>
                </c:pt>
                <c:pt idx="175">
                  <c:v>1.1511</c:v>
                </c:pt>
                <c:pt idx="176">
                  <c:v>1.1517999999999999</c:v>
                </c:pt>
                <c:pt idx="177">
                  <c:v>1.1536999999999999</c:v>
                </c:pt>
                <c:pt idx="178">
                  <c:v>1.1556</c:v>
                </c:pt>
                <c:pt idx="179">
                  <c:v>1.1575</c:v>
                </c:pt>
                <c:pt idx="180">
                  <c:v>1.1594</c:v>
                </c:pt>
                <c:pt idx="181">
                  <c:v>1.1614</c:v>
                </c:pt>
                <c:pt idx="182">
                  <c:v>1.1634</c:v>
                </c:pt>
                <c:pt idx="183">
                  <c:v>1.1653</c:v>
                </c:pt>
                <c:pt idx="184">
                  <c:v>1.1673</c:v>
                </c:pt>
                <c:pt idx="185">
                  <c:v>1.1693</c:v>
                </c:pt>
                <c:pt idx="186">
                  <c:v>1.1713</c:v>
                </c:pt>
                <c:pt idx="187">
                  <c:v>1.1732</c:v>
                </c:pt>
                <c:pt idx="188">
                  <c:v>1.1752</c:v>
                </c:pt>
                <c:pt idx="189">
                  <c:v>1.1771</c:v>
                </c:pt>
                <c:pt idx="190">
                  <c:v>1.1791</c:v>
                </c:pt>
                <c:pt idx="191">
                  <c:v>1.1816</c:v>
                </c:pt>
                <c:pt idx="192">
                  <c:v>1.1854</c:v>
                </c:pt>
                <c:pt idx="193">
                  <c:v>1.1891</c:v>
                </c:pt>
                <c:pt idx="194">
                  <c:v>1.1928000000000001</c:v>
                </c:pt>
                <c:pt idx="195">
                  <c:v>1.1964999999999999</c:v>
                </c:pt>
                <c:pt idx="196">
                  <c:v>1.2000999999999999</c:v>
                </c:pt>
                <c:pt idx="197">
                  <c:v>1.2038</c:v>
                </c:pt>
                <c:pt idx="198">
                  <c:v>1.2075</c:v>
                </c:pt>
                <c:pt idx="199">
                  <c:v>1.2111000000000001</c:v>
                </c:pt>
                <c:pt idx="200">
                  <c:v>1.2159</c:v>
                </c:pt>
                <c:pt idx="201">
                  <c:v>1.222</c:v>
                </c:pt>
                <c:pt idx="202">
                  <c:v>1.2283999999999999</c:v>
                </c:pt>
                <c:pt idx="203">
                  <c:v>1.2350000000000001</c:v>
                </c:pt>
                <c:pt idx="204">
                  <c:v>1.2416</c:v>
                </c:pt>
                <c:pt idx="205">
                  <c:v>1.2481</c:v>
                </c:pt>
                <c:pt idx="206">
                  <c:v>1.2556</c:v>
                </c:pt>
                <c:pt idx="207">
                  <c:v>1.2653000000000001</c:v>
                </c:pt>
                <c:pt idx="208">
                  <c:v>1.2751999999999999</c:v>
                </c:pt>
                <c:pt idx="209">
                  <c:v>1.2850999999999999</c:v>
                </c:pt>
                <c:pt idx="210">
                  <c:v>1.2948999999999999</c:v>
                </c:pt>
                <c:pt idx="211">
                  <c:v>1.3076000000000001</c:v>
                </c:pt>
                <c:pt idx="212">
                  <c:v>1.321</c:v>
                </c:pt>
                <c:pt idx="213">
                  <c:v>1.335</c:v>
                </c:pt>
                <c:pt idx="214">
                  <c:v>1.3501000000000001</c:v>
                </c:pt>
                <c:pt idx="215">
                  <c:v>1.3684000000000001</c:v>
                </c:pt>
                <c:pt idx="216">
                  <c:v>1.387</c:v>
                </c:pt>
                <c:pt idx="217">
                  <c:v>1.4093</c:v>
                </c:pt>
                <c:pt idx="218">
                  <c:v>1.4346000000000001</c:v>
                </c:pt>
                <c:pt idx="219">
                  <c:v>1.4608000000000001</c:v>
                </c:pt>
                <c:pt idx="220">
                  <c:v>1.4941</c:v>
                </c:pt>
                <c:pt idx="221">
                  <c:v>1.5264</c:v>
                </c:pt>
                <c:pt idx="222">
                  <c:v>1.5428999999999999</c:v>
                </c:pt>
                <c:pt idx="223">
                  <c:v>1.5535000000000001</c:v>
                </c:pt>
                <c:pt idx="224">
                  <c:v>1.5515000000000001</c:v>
                </c:pt>
                <c:pt idx="225">
                  <c:v>1.5495000000000001</c:v>
                </c:pt>
                <c:pt idx="226">
                  <c:v>1.5476000000000001</c:v>
                </c:pt>
                <c:pt idx="227">
                  <c:v>1.5457000000000001</c:v>
                </c:pt>
                <c:pt idx="228">
                  <c:v>1.5439000000000001</c:v>
                </c:pt>
                <c:pt idx="229">
                  <c:v>1.5427</c:v>
                </c:pt>
                <c:pt idx="230">
                  <c:v>1.5418000000000001</c:v>
                </c:pt>
                <c:pt idx="231">
                  <c:v>1.5408999999999999</c:v>
                </c:pt>
                <c:pt idx="232">
                  <c:v>1.54</c:v>
                </c:pt>
                <c:pt idx="233">
                  <c:v>1.5390999999999999</c:v>
                </c:pt>
                <c:pt idx="234">
                  <c:v>1.5383</c:v>
                </c:pt>
                <c:pt idx="235">
                  <c:v>1.5374000000000001</c:v>
                </c:pt>
                <c:pt idx="236">
                  <c:v>1.5366</c:v>
                </c:pt>
                <c:pt idx="237">
                  <c:v>1.5358000000000001</c:v>
                </c:pt>
                <c:pt idx="238">
                  <c:v>1.5350999999999999</c:v>
                </c:pt>
                <c:pt idx="239">
                  <c:v>1.5343</c:v>
                </c:pt>
                <c:pt idx="240">
                  <c:v>1.5336000000000001</c:v>
                </c:pt>
                <c:pt idx="241">
                  <c:v>1.5328999999999999</c:v>
                </c:pt>
                <c:pt idx="242">
                  <c:v>1.5322</c:v>
                </c:pt>
                <c:pt idx="243">
                  <c:v>1.5315000000000001</c:v>
                </c:pt>
                <c:pt idx="244">
                  <c:v>1.5307999999999999</c:v>
                </c:pt>
                <c:pt idx="245">
                  <c:v>1.5301</c:v>
                </c:pt>
                <c:pt idx="246">
                  <c:v>1.5295000000000001</c:v>
                </c:pt>
                <c:pt idx="247">
                  <c:v>1.5290999999999999</c:v>
                </c:pt>
                <c:pt idx="248">
                  <c:v>1.5287999999999999</c:v>
                </c:pt>
                <c:pt idx="249">
                  <c:v>1.5284</c:v>
                </c:pt>
                <c:pt idx="250">
                  <c:v>1.528</c:v>
                </c:pt>
                <c:pt idx="251">
                  <c:v>1.5277000000000001</c:v>
                </c:pt>
                <c:pt idx="252">
                  <c:v>1.5273000000000001</c:v>
                </c:pt>
                <c:pt idx="253">
                  <c:v>1.5269999999999999</c:v>
                </c:pt>
                <c:pt idx="254">
                  <c:v>1.5266999999999999</c:v>
                </c:pt>
                <c:pt idx="255">
                  <c:v>1.5264</c:v>
                </c:pt>
                <c:pt idx="256">
                  <c:v>1.5261</c:v>
                </c:pt>
                <c:pt idx="257">
                  <c:v>1.5257000000000001</c:v>
                </c:pt>
                <c:pt idx="258">
                  <c:v>1.5254000000000001</c:v>
                </c:pt>
                <c:pt idx="259">
                  <c:v>1.5250999999999999</c:v>
                </c:pt>
                <c:pt idx="260">
                  <c:v>1.5248999999999999</c:v>
                </c:pt>
                <c:pt idx="261">
                  <c:v>1.5246</c:v>
                </c:pt>
                <c:pt idx="262">
                  <c:v>1.5243</c:v>
                </c:pt>
                <c:pt idx="263">
                  <c:v>1.524</c:v>
                </c:pt>
                <c:pt idx="264">
                  <c:v>1.5237000000000001</c:v>
                </c:pt>
                <c:pt idx="265">
                  <c:v>1.5235000000000001</c:v>
                </c:pt>
                <c:pt idx="266">
                  <c:v>1.5232000000000001</c:v>
                </c:pt>
                <c:pt idx="267">
                  <c:v>1.5228999999999999</c:v>
                </c:pt>
                <c:pt idx="268">
                  <c:v>1.5226999999999999</c:v>
                </c:pt>
                <c:pt idx="269">
                  <c:v>1.5224</c:v>
                </c:pt>
                <c:pt idx="270">
                  <c:v>1.5222</c:v>
                </c:pt>
                <c:pt idx="271">
                  <c:v>1.5219</c:v>
                </c:pt>
                <c:pt idx="272">
                  <c:v>1.5217000000000001</c:v>
                </c:pt>
                <c:pt idx="273">
                  <c:v>1.5215000000000001</c:v>
                </c:pt>
                <c:pt idx="274">
                  <c:v>1.5214000000000001</c:v>
                </c:pt>
                <c:pt idx="275">
                  <c:v>1.5213000000000001</c:v>
                </c:pt>
                <c:pt idx="276">
                  <c:v>1.5210999999999999</c:v>
                </c:pt>
                <c:pt idx="277">
                  <c:v>1.5209999999999999</c:v>
                </c:pt>
                <c:pt idx="278">
                  <c:v>1.5207999999999999</c:v>
                </c:pt>
                <c:pt idx="279">
                  <c:v>1.5206999999999999</c:v>
                </c:pt>
                <c:pt idx="280">
                  <c:v>1.5205</c:v>
                </c:pt>
                <c:pt idx="281">
                  <c:v>1.5204</c:v>
                </c:pt>
                <c:pt idx="282">
                  <c:v>1.5203</c:v>
                </c:pt>
                <c:pt idx="283">
                  <c:v>1.5202</c:v>
                </c:pt>
                <c:pt idx="284">
                  <c:v>1.52</c:v>
                </c:pt>
                <c:pt idx="285">
                  <c:v>1.5199</c:v>
                </c:pt>
                <c:pt idx="286">
                  <c:v>1.5198</c:v>
                </c:pt>
                <c:pt idx="287">
                  <c:v>1.5197000000000001</c:v>
                </c:pt>
                <c:pt idx="288">
                  <c:v>1.5196000000000001</c:v>
                </c:pt>
                <c:pt idx="289">
                  <c:v>1.5194000000000001</c:v>
                </c:pt>
                <c:pt idx="290">
                  <c:v>1.5193000000000001</c:v>
                </c:pt>
                <c:pt idx="291">
                  <c:v>1.5192000000000001</c:v>
                </c:pt>
                <c:pt idx="292">
                  <c:v>1.5190999999999999</c:v>
                </c:pt>
                <c:pt idx="293">
                  <c:v>1.5189999999999999</c:v>
                </c:pt>
                <c:pt idx="294">
                  <c:v>1.5188999999999999</c:v>
                </c:pt>
                <c:pt idx="295">
                  <c:v>1.5187999999999999</c:v>
                </c:pt>
                <c:pt idx="296">
                  <c:v>1.5186999999999999</c:v>
                </c:pt>
                <c:pt idx="297">
                  <c:v>1.5185999999999999</c:v>
                </c:pt>
                <c:pt idx="298">
                  <c:v>1.5185</c:v>
                </c:pt>
                <c:pt idx="299">
                  <c:v>1.5184</c:v>
                </c:pt>
                <c:pt idx="300">
                  <c:v>1.5183</c:v>
                </c:pt>
                <c:pt idx="301">
                  <c:v>1.5182</c:v>
                </c:pt>
                <c:pt idx="302">
                  <c:v>1.5181</c:v>
                </c:pt>
                <c:pt idx="303">
                  <c:v>1.518</c:v>
                </c:pt>
                <c:pt idx="304">
                  <c:v>1.5179</c:v>
                </c:pt>
                <c:pt idx="305">
                  <c:v>1.5178</c:v>
                </c:pt>
                <c:pt idx="306">
                  <c:v>1.5177</c:v>
                </c:pt>
                <c:pt idx="307">
                  <c:v>1.5176000000000001</c:v>
                </c:pt>
                <c:pt idx="308">
                  <c:v>1.5175000000000001</c:v>
                </c:pt>
                <c:pt idx="309">
                  <c:v>1.5175000000000001</c:v>
                </c:pt>
                <c:pt idx="310">
                  <c:v>1.5174000000000001</c:v>
                </c:pt>
                <c:pt idx="311">
                  <c:v>1.5173000000000001</c:v>
                </c:pt>
                <c:pt idx="312">
                  <c:v>1.5173000000000001</c:v>
                </c:pt>
                <c:pt idx="313">
                  <c:v>1.5172000000000001</c:v>
                </c:pt>
                <c:pt idx="314">
                  <c:v>1.5170999999999999</c:v>
                </c:pt>
                <c:pt idx="315">
                  <c:v>1.5170999999999999</c:v>
                </c:pt>
                <c:pt idx="316">
                  <c:v>1.5169999999999999</c:v>
                </c:pt>
                <c:pt idx="317">
                  <c:v>1.5169999999999999</c:v>
                </c:pt>
                <c:pt idx="318">
                  <c:v>1.5168999999999999</c:v>
                </c:pt>
                <c:pt idx="319">
                  <c:v>1.5168999999999999</c:v>
                </c:pt>
                <c:pt idx="320">
                  <c:v>1.5167999999999999</c:v>
                </c:pt>
                <c:pt idx="321">
                  <c:v>1.5167999999999999</c:v>
                </c:pt>
                <c:pt idx="322">
                  <c:v>1.5166999999999999</c:v>
                </c:pt>
                <c:pt idx="323">
                  <c:v>1.5166999999999999</c:v>
                </c:pt>
                <c:pt idx="324">
                  <c:v>1.5165999999999999</c:v>
                </c:pt>
                <c:pt idx="325">
                  <c:v>1.5165999999999999</c:v>
                </c:pt>
                <c:pt idx="326">
                  <c:v>1.5165</c:v>
                </c:pt>
                <c:pt idx="327">
                  <c:v>1.5165</c:v>
                </c:pt>
                <c:pt idx="328">
                  <c:v>1.5164</c:v>
                </c:pt>
                <c:pt idx="329">
                  <c:v>1.5164</c:v>
                </c:pt>
                <c:pt idx="330">
                  <c:v>1.5163</c:v>
                </c:pt>
                <c:pt idx="331">
                  <c:v>1.5163</c:v>
                </c:pt>
                <c:pt idx="332">
                  <c:v>1.5163</c:v>
                </c:pt>
                <c:pt idx="333">
                  <c:v>1.5162</c:v>
                </c:pt>
                <c:pt idx="334">
                  <c:v>1.5162</c:v>
                </c:pt>
                <c:pt idx="335">
                  <c:v>1.5161</c:v>
                </c:pt>
                <c:pt idx="336">
                  <c:v>1.5161</c:v>
                </c:pt>
                <c:pt idx="337">
                  <c:v>1.516</c:v>
                </c:pt>
                <c:pt idx="338">
                  <c:v>1.516</c:v>
                </c:pt>
                <c:pt idx="339">
                  <c:v>1.5159</c:v>
                </c:pt>
                <c:pt idx="340">
                  <c:v>1.5159</c:v>
                </c:pt>
                <c:pt idx="341">
                  <c:v>1.5159</c:v>
                </c:pt>
                <c:pt idx="342">
                  <c:v>1.5158</c:v>
                </c:pt>
                <c:pt idx="343">
                  <c:v>1.5158</c:v>
                </c:pt>
                <c:pt idx="344">
                  <c:v>1.5157</c:v>
                </c:pt>
                <c:pt idx="345">
                  <c:v>1.5157</c:v>
                </c:pt>
                <c:pt idx="346">
                  <c:v>1.5157</c:v>
                </c:pt>
                <c:pt idx="347">
                  <c:v>1.5156000000000001</c:v>
                </c:pt>
                <c:pt idx="348">
                  <c:v>1.5156000000000001</c:v>
                </c:pt>
                <c:pt idx="349">
                  <c:v>1.5155000000000001</c:v>
                </c:pt>
                <c:pt idx="350">
                  <c:v>1.5155000000000001</c:v>
                </c:pt>
                <c:pt idx="351">
                  <c:v>1.5155000000000001</c:v>
                </c:pt>
                <c:pt idx="352">
                  <c:v>1.5154000000000001</c:v>
                </c:pt>
                <c:pt idx="353">
                  <c:v>1.5154000000000001</c:v>
                </c:pt>
                <c:pt idx="354">
                  <c:v>1.5153000000000001</c:v>
                </c:pt>
                <c:pt idx="355">
                  <c:v>1.5153000000000001</c:v>
                </c:pt>
                <c:pt idx="356">
                  <c:v>1.5153000000000001</c:v>
                </c:pt>
                <c:pt idx="357">
                  <c:v>1.5152000000000001</c:v>
                </c:pt>
                <c:pt idx="358">
                  <c:v>1.5152000000000001</c:v>
                </c:pt>
                <c:pt idx="359">
                  <c:v>1.5152000000000001</c:v>
                </c:pt>
                <c:pt idx="360">
                  <c:v>1.5150999999999999</c:v>
                </c:pt>
                <c:pt idx="361">
                  <c:v>1.5150999999999999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6A4-4A5F-9554-D614EA531727}"/>
            </c:ext>
          </c:extLst>
        </c:ser>
        <c:ser>
          <c:idx val="1"/>
          <c:order val="1"/>
          <c:tx>
            <c:strRef>
              <c:f>geometry!$I$1</c:f>
              <c:strCache>
                <c:ptCount val="1"/>
                <c:pt idx="0">
                  <c:v>a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geometry!$B$2:$B$363</c:f>
              <c:numCache>
                <c:formatCode>General</c:formatCode>
                <c:ptCount val="362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19.18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32.200000000000003</c:v>
                </c:pt>
                <c:pt idx="78">
                  <c:v>32.619999999999997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36.020000000000003</c:v>
                </c:pt>
                <c:pt idx="87">
                  <c:v>36.450000000000003</c:v>
                </c:pt>
                <c:pt idx="88">
                  <c:v>36.880000000000003</c:v>
                </c:pt>
                <c:pt idx="89">
                  <c:v>37.31</c:v>
                </c:pt>
                <c:pt idx="90">
                  <c:v>37.729999999999997</c:v>
                </c:pt>
                <c:pt idx="91">
                  <c:v>38.159999999999997</c:v>
                </c:pt>
                <c:pt idx="92">
                  <c:v>38.590000000000003</c:v>
                </c:pt>
                <c:pt idx="93">
                  <c:v>39.020000000000003</c:v>
                </c:pt>
                <c:pt idx="94">
                  <c:v>39.450000000000003</c:v>
                </c:pt>
                <c:pt idx="95">
                  <c:v>39.880000000000003</c:v>
                </c:pt>
                <c:pt idx="96">
                  <c:v>40.31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44.22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47.74</c:v>
                </c:pt>
                <c:pt idx="114">
                  <c:v>48.19</c:v>
                </c:pt>
                <c:pt idx="115">
                  <c:v>48.63</c:v>
                </c:pt>
                <c:pt idx="116">
                  <c:v>49.07</c:v>
                </c:pt>
                <c:pt idx="117">
                  <c:v>49.52</c:v>
                </c:pt>
                <c:pt idx="118">
                  <c:v>49.97</c:v>
                </c:pt>
                <c:pt idx="119">
                  <c:v>50.41</c:v>
                </c:pt>
                <c:pt idx="120">
                  <c:v>50.86</c:v>
                </c:pt>
                <c:pt idx="121">
                  <c:v>51.31</c:v>
                </c:pt>
                <c:pt idx="122">
                  <c:v>51.76</c:v>
                </c:pt>
                <c:pt idx="123">
                  <c:v>52.21</c:v>
                </c:pt>
                <c:pt idx="124">
                  <c:v>52.66</c:v>
                </c:pt>
                <c:pt idx="125">
                  <c:v>53.12</c:v>
                </c:pt>
                <c:pt idx="126">
                  <c:v>53.57</c:v>
                </c:pt>
                <c:pt idx="127">
                  <c:v>54.03</c:v>
                </c:pt>
                <c:pt idx="128">
                  <c:v>54.48</c:v>
                </c:pt>
                <c:pt idx="129">
                  <c:v>54.94</c:v>
                </c:pt>
                <c:pt idx="130">
                  <c:v>55.4</c:v>
                </c:pt>
                <c:pt idx="131">
                  <c:v>55.86</c:v>
                </c:pt>
                <c:pt idx="132">
                  <c:v>56.32</c:v>
                </c:pt>
                <c:pt idx="133">
                  <c:v>56.78</c:v>
                </c:pt>
                <c:pt idx="134">
                  <c:v>57.24</c:v>
                </c:pt>
                <c:pt idx="135">
                  <c:v>57.7</c:v>
                </c:pt>
                <c:pt idx="136">
                  <c:v>58.17</c:v>
                </c:pt>
                <c:pt idx="137">
                  <c:v>58.63</c:v>
                </c:pt>
                <c:pt idx="138">
                  <c:v>59.1</c:v>
                </c:pt>
                <c:pt idx="139">
                  <c:v>59.57</c:v>
                </c:pt>
                <c:pt idx="140">
                  <c:v>60.04</c:v>
                </c:pt>
                <c:pt idx="141">
                  <c:v>60.51</c:v>
                </c:pt>
                <c:pt idx="142">
                  <c:v>60.98</c:v>
                </c:pt>
                <c:pt idx="143">
                  <c:v>61.46</c:v>
                </c:pt>
                <c:pt idx="144">
                  <c:v>61.93</c:v>
                </c:pt>
                <c:pt idx="145">
                  <c:v>62.41</c:v>
                </c:pt>
                <c:pt idx="146">
                  <c:v>62.89</c:v>
                </c:pt>
                <c:pt idx="147">
                  <c:v>63.37</c:v>
                </c:pt>
                <c:pt idx="148">
                  <c:v>63.85</c:v>
                </c:pt>
                <c:pt idx="149">
                  <c:v>64.34</c:v>
                </c:pt>
                <c:pt idx="150">
                  <c:v>64.83</c:v>
                </c:pt>
                <c:pt idx="151">
                  <c:v>65.31</c:v>
                </c:pt>
                <c:pt idx="152">
                  <c:v>65.8</c:v>
                </c:pt>
                <c:pt idx="153">
                  <c:v>66.3</c:v>
                </c:pt>
                <c:pt idx="154">
                  <c:v>66.790000000000006</c:v>
                </c:pt>
                <c:pt idx="155">
                  <c:v>67.290000000000006</c:v>
                </c:pt>
                <c:pt idx="156">
                  <c:v>67.790000000000006</c:v>
                </c:pt>
                <c:pt idx="157">
                  <c:v>68.290000000000006</c:v>
                </c:pt>
                <c:pt idx="158">
                  <c:v>68.8</c:v>
                </c:pt>
                <c:pt idx="159">
                  <c:v>69.3</c:v>
                </c:pt>
                <c:pt idx="160">
                  <c:v>69.81</c:v>
                </c:pt>
                <c:pt idx="161">
                  <c:v>70.33</c:v>
                </c:pt>
                <c:pt idx="162">
                  <c:v>70.84</c:v>
                </c:pt>
                <c:pt idx="163">
                  <c:v>71.36</c:v>
                </c:pt>
                <c:pt idx="164">
                  <c:v>71.89</c:v>
                </c:pt>
                <c:pt idx="165">
                  <c:v>72.41</c:v>
                </c:pt>
                <c:pt idx="166">
                  <c:v>72.94</c:v>
                </c:pt>
                <c:pt idx="167">
                  <c:v>73.48</c:v>
                </c:pt>
                <c:pt idx="168">
                  <c:v>74.010000000000005</c:v>
                </c:pt>
                <c:pt idx="169">
                  <c:v>74.56</c:v>
                </c:pt>
                <c:pt idx="170">
                  <c:v>75.099999999999994</c:v>
                </c:pt>
                <c:pt idx="171">
                  <c:v>75.650000000000006</c:v>
                </c:pt>
                <c:pt idx="172">
                  <c:v>76.2</c:v>
                </c:pt>
                <c:pt idx="173">
                  <c:v>76.760000000000005</c:v>
                </c:pt>
                <c:pt idx="174">
                  <c:v>77.319999999999993</c:v>
                </c:pt>
                <c:pt idx="175">
                  <c:v>77.89</c:v>
                </c:pt>
                <c:pt idx="176">
                  <c:v>78.459999999999994</c:v>
                </c:pt>
                <c:pt idx="177">
                  <c:v>79.040000000000006</c:v>
                </c:pt>
                <c:pt idx="178">
                  <c:v>79.62</c:v>
                </c:pt>
                <c:pt idx="179">
                  <c:v>80.209999999999994</c:v>
                </c:pt>
                <c:pt idx="180">
                  <c:v>80.8</c:v>
                </c:pt>
                <c:pt idx="181">
                  <c:v>81.400000000000006</c:v>
                </c:pt>
                <c:pt idx="182">
                  <c:v>82</c:v>
                </c:pt>
                <c:pt idx="183">
                  <c:v>82.61</c:v>
                </c:pt>
                <c:pt idx="184">
                  <c:v>83.23</c:v>
                </c:pt>
                <c:pt idx="185">
                  <c:v>83.85</c:v>
                </c:pt>
                <c:pt idx="186">
                  <c:v>84.48</c:v>
                </c:pt>
                <c:pt idx="187">
                  <c:v>85.12</c:v>
                </c:pt>
                <c:pt idx="188">
                  <c:v>85.76</c:v>
                </c:pt>
                <c:pt idx="189">
                  <c:v>86.41</c:v>
                </c:pt>
                <c:pt idx="190">
                  <c:v>87.07</c:v>
                </c:pt>
                <c:pt idx="191">
                  <c:v>87.73</c:v>
                </c:pt>
                <c:pt idx="192">
                  <c:v>88.4</c:v>
                </c:pt>
                <c:pt idx="193">
                  <c:v>89.08</c:v>
                </c:pt>
                <c:pt idx="194">
                  <c:v>89.77</c:v>
                </c:pt>
                <c:pt idx="195">
                  <c:v>90.47</c:v>
                </c:pt>
                <c:pt idx="196">
                  <c:v>91.18</c:v>
                </c:pt>
                <c:pt idx="197">
                  <c:v>91.89</c:v>
                </c:pt>
                <c:pt idx="198">
                  <c:v>92.62</c:v>
                </c:pt>
                <c:pt idx="199">
                  <c:v>93.35</c:v>
                </c:pt>
                <c:pt idx="200">
                  <c:v>94.1</c:v>
                </c:pt>
                <c:pt idx="201">
                  <c:v>94.86</c:v>
                </c:pt>
                <c:pt idx="202">
                  <c:v>95.63</c:v>
                </c:pt>
                <c:pt idx="203">
                  <c:v>96.41</c:v>
                </c:pt>
                <c:pt idx="204">
                  <c:v>97.2</c:v>
                </c:pt>
                <c:pt idx="205">
                  <c:v>98</c:v>
                </c:pt>
                <c:pt idx="206">
                  <c:v>98.82</c:v>
                </c:pt>
                <c:pt idx="207">
                  <c:v>99.65</c:v>
                </c:pt>
                <c:pt idx="208">
                  <c:v>100.49</c:v>
                </c:pt>
                <c:pt idx="209">
                  <c:v>101.35</c:v>
                </c:pt>
                <c:pt idx="210">
                  <c:v>102.23</c:v>
                </c:pt>
                <c:pt idx="211">
                  <c:v>103.12</c:v>
                </c:pt>
                <c:pt idx="212">
                  <c:v>104.03</c:v>
                </c:pt>
                <c:pt idx="213">
                  <c:v>104.95</c:v>
                </c:pt>
                <c:pt idx="214">
                  <c:v>105.9</c:v>
                </c:pt>
                <c:pt idx="215">
                  <c:v>106.86</c:v>
                </c:pt>
                <c:pt idx="216">
                  <c:v>107.84</c:v>
                </c:pt>
                <c:pt idx="217">
                  <c:v>108.84</c:v>
                </c:pt>
                <c:pt idx="218">
                  <c:v>109.87</c:v>
                </c:pt>
                <c:pt idx="219">
                  <c:v>110.92</c:v>
                </c:pt>
                <c:pt idx="220">
                  <c:v>111.99</c:v>
                </c:pt>
                <c:pt idx="221">
                  <c:v>113.09</c:v>
                </c:pt>
                <c:pt idx="222">
                  <c:v>114.22</c:v>
                </c:pt>
                <c:pt idx="223">
                  <c:v>115.37</c:v>
                </c:pt>
                <c:pt idx="224">
                  <c:v>116.55</c:v>
                </c:pt>
                <c:pt idx="225">
                  <c:v>117.76</c:v>
                </c:pt>
                <c:pt idx="226">
                  <c:v>119</c:v>
                </c:pt>
                <c:pt idx="227">
                  <c:v>120.26</c:v>
                </c:pt>
                <c:pt idx="228">
                  <c:v>121.54</c:v>
                </c:pt>
                <c:pt idx="229">
                  <c:v>122.85</c:v>
                </c:pt>
                <c:pt idx="230">
                  <c:v>124.19</c:v>
                </c:pt>
                <c:pt idx="231">
                  <c:v>125.56</c:v>
                </c:pt>
                <c:pt idx="232">
                  <c:v>126.94</c:v>
                </c:pt>
                <c:pt idx="233">
                  <c:v>128.36000000000001</c:v>
                </c:pt>
                <c:pt idx="234">
                  <c:v>129.80000000000001</c:v>
                </c:pt>
                <c:pt idx="235">
                  <c:v>131.26</c:v>
                </c:pt>
                <c:pt idx="236">
                  <c:v>132.74</c:v>
                </c:pt>
                <c:pt idx="237">
                  <c:v>134.25</c:v>
                </c:pt>
                <c:pt idx="238">
                  <c:v>135.79</c:v>
                </c:pt>
                <c:pt idx="239">
                  <c:v>137.34</c:v>
                </c:pt>
                <c:pt idx="240">
                  <c:v>138.91999999999999</c:v>
                </c:pt>
                <c:pt idx="241">
                  <c:v>140.52000000000001</c:v>
                </c:pt>
                <c:pt idx="242">
                  <c:v>142.13999999999999</c:v>
                </c:pt>
                <c:pt idx="243">
                  <c:v>143.79</c:v>
                </c:pt>
                <c:pt idx="244">
                  <c:v>145.44999999999999</c:v>
                </c:pt>
                <c:pt idx="245">
                  <c:v>147.13999999999999</c:v>
                </c:pt>
                <c:pt idx="246">
                  <c:v>148.85</c:v>
                </c:pt>
                <c:pt idx="247">
                  <c:v>150.58000000000001</c:v>
                </c:pt>
                <c:pt idx="248">
                  <c:v>152.33000000000001</c:v>
                </c:pt>
                <c:pt idx="249">
                  <c:v>154.1</c:v>
                </c:pt>
                <c:pt idx="250">
                  <c:v>155.9</c:v>
                </c:pt>
                <c:pt idx="251">
                  <c:v>157.71</c:v>
                </c:pt>
                <c:pt idx="252">
                  <c:v>159.54</c:v>
                </c:pt>
                <c:pt idx="253">
                  <c:v>161.38999999999999</c:v>
                </c:pt>
                <c:pt idx="254">
                  <c:v>163.26</c:v>
                </c:pt>
                <c:pt idx="255">
                  <c:v>165.15</c:v>
                </c:pt>
                <c:pt idx="256">
                  <c:v>167.06</c:v>
                </c:pt>
                <c:pt idx="257">
                  <c:v>168.99</c:v>
                </c:pt>
                <c:pt idx="258">
                  <c:v>170.94</c:v>
                </c:pt>
                <c:pt idx="259">
                  <c:v>172.9</c:v>
                </c:pt>
                <c:pt idx="260">
                  <c:v>174.89</c:v>
                </c:pt>
                <c:pt idx="261">
                  <c:v>176.89</c:v>
                </c:pt>
                <c:pt idx="262">
                  <c:v>178.91</c:v>
                </c:pt>
                <c:pt idx="263">
                  <c:v>180.95</c:v>
                </c:pt>
                <c:pt idx="264">
                  <c:v>183.01</c:v>
                </c:pt>
                <c:pt idx="265">
                  <c:v>185.08</c:v>
                </c:pt>
                <c:pt idx="266">
                  <c:v>187.18</c:v>
                </c:pt>
                <c:pt idx="267">
                  <c:v>189.29</c:v>
                </c:pt>
                <c:pt idx="268">
                  <c:v>191.41</c:v>
                </c:pt>
                <c:pt idx="269">
                  <c:v>193.56</c:v>
                </c:pt>
                <c:pt idx="270">
                  <c:v>195.72</c:v>
                </c:pt>
                <c:pt idx="271">
                  <c:v>197.9</c:v>
                </c:pt>
                <c:pt idx="272">
                  <c:v>200.1</c:v>
                </c:pt>
                <c:pt idx="273">
                  <c:v>202.31</c:v>
                </c:pt>
                <c:pt idx="274">
                  <c:v>204.54</c:v>
                </c:pt>
                <c:pt idx="275">
                  <c:v>206.78</c:v>
                </c:pt>
                <c:pt idx="276">
                  <c:v>209.05</c:v>
                </c:pt>
                <c:pt idx="277">
                  <c:v>211.33</c:v>
                </c:pt>
                <c:pt idx="278">
                  <c:v>213.62</c:v>
                </c:pt>
                <c:pt idx="279">
                  <c:v>215.93</c:v>
                </c:pt>
                <c:pt idx="280">
                  <c:v>218.26</c:v>
                </c:pt>
                <c:pt idx="281">
                  <c:v>220.6</c:v>
                </c:pt>
                <c:pt idx="282">
                  <c:v>222.96</c:v>
                </c:pt>
                <c:pt idx="283">
                  <c:v>225.33</c:v>
                </c:pt>
                <c:pt idx="284">
                  <c:v>227.72</c:v>
                </c:pt>
                <c:pt idx="285">
                  <c:v>230.13</c:v>
                </c:pt>
                <c:pt idx="286">
                  <c:v>232.55</c:v>
                </c:pt>
                <c:pt idx="287">
                  <c:v>234.99</c:v>
                </c:pt>
                <c:pt idx="288">
                  <c:v>237.44</c:v>
                </c:pt>
                <c:pt idx="289">
                  <c:v>239.9</c:v>
                </c:pt>
                <c:pt idx="290">
                  <c:v>242.38</c:v>
                </c:pt>
                <c:pt idx="291">
                  <c:v>244.88</c:v>
                </c:pt>
                <c:pt idx="292">
                  <c:v>247.39</c:v>
                </c:pt>
                <c:pt idx="293">
                  <c:v>249.92</c:v>
                </c:pt>
                <c:pt idx="294">
                  <c:v>252.46</c:v>
                </c:pt>
                <c:pt idx="295">
                  <c:v>255.02</c:v>
                </c:pt>
                <c:pt idx="296">
                  <c:v>257.58999999999997</c:v>
                </c:pt>
                <c:pt idx="297">
                  <c:v>260.17</c:v>
                </c:pt>
                <c:pt idx="298">
                  <c:v>262.77</c:v>
                </c:pt>
                <c:pt idx="299">
                  <c:v>265.38</c:v>
                </c:pt>
                <c:pt idx="300">
                  <c:v>268.01</c:v>
                </c:pt>
                <c:pt idx="301">
                  <c:v>270.64999999999998</c:v>
                </c:pt>
                <c:pt idx="302">
                  <c:v>273.31</c:v>
                </c:pt>
                <c:pt idx="303">
                  <c:v>275.98</c:v>
                </c:pt>
                <c:pt idx="304">
                  <c:v>278.66000000000003</c:v>
                </c:pt>
                <c:pt idx="305">
                  <c:v>281.36</c:v>
                </c:pt>
                <c:pt idx="306">
                  <c:v>284.07</c:v>
                </c:pt>
                <c:pt idx="307">
                  <c:v>286.8</c:v>
                </c:pt>
                <c:pt idx="308">
                  <c:v>289.52999999999997</c:v>
                </c:pt>
                <c:pt idx="309">
                  <c:v>292.29000000000002</c:v>
                </c:pt>
                <c:pt idx="310">
                  <c:v>295.05</c:v>
                </c:pt>
                <c:pt idx="311">
                  <c:v>297.83</c:v>
                </c:pt>
                <c:pt idx="312">
                  <c:v>300.63</c:v>
                </c:pt>
                <c:pt idx="313">
                  <c:v>303.43</c:v>
                </c:pt>
                <c:pt idx="314">
                  <c:v>306.25</c:v>
                </c:pt>
                <c:pt idx="315">
                  <c:v>309.08999999999997</c:v>
                </c:pt>
                <c:pt idx="316">
                  <c:v>311.93</c:v>
                </c:pt>
                <c:pt idx="317">
                  <c:v>314.79000000000002</c:v>
                </c:pt>
                <c:pt idx="318">
                  <c:v>317.66000000000003</c:v>
                </c:pt>
                <c:pt idx="319">
                  <c:v>320.55</c:v>
                </c:pt>
                <c:pt idx="320">
                  <c:v>323.45</c:v>
                </c:pt>
                <c:pt idx="321">
                  <c:v>326.36</c:v>
                </c:pt>
                <c:pt idx="322">
                  <c:v>329.29</c:v>
                </c:pt>
                <c:pt idx="323">
                  <c:v>332.22</c:v>
                </c:pt>
                <c:pt idx="324">
                  <c:v>335.17</c:v>
                </c:pt>
                <c:pt idx="325">
                  <c:v>338.13</c:v>
                </c:pt>
                <c:pt idx="326">
                  <c:v>341.11</c:v>
                </c:pt>
                <c:pt idx="327">
                  <c:v>344.1</c:v>
                </c:pt>
                <c:pt idx="328">
                  <c:v>347.1</c:v>
                </c:pt>
                <c:pt idx="329">
                  <c:v>350.11</c:v>
                </c:pt>
                <c:pt idx="330">
                  <c:v>353.14</c:v>
                </c:pt>
                <c:pt idx="331">
                  <c:v>356.17</c:v>
                </c:pt>
                <c:pt idx="332">
                  <c:v>359.22</c:v>
                </c:pt>
                <c:pt idx="333">
                  <c:v>362.29</c:v>
                </c:pt>
                <c:pt idx="334">
                  <c:v>365.36</c:v>
                </c:pt>
                <c:pt idx="335">
                  <c:v>368.45</c:v>
                </c:pt>
                <c:pt idx="336">
                  <c:v>371.55</c:v>
                </c:pt>
                <c:pt idx="337">
                  <c:v>374.66</c:v>
                </c:pt>
                <c:pt idx="338">
                  <c:v>377.78</c:v>
                </c:pt>
                <c:pt idx="339">
                  <c:v>380.92</c:v>
                </c:pt>
                <c:pt idx="340">
                  <c:v>384.06</c:v>
                </c:pt>
                <c:pt idx="341">
                  <c:v>387.22</c:v>
                </c:pt>
                <c:pt idx="342">
                  <c:v>390.39</c:v>
                </c:pt>
                <c:pt idx="343">
                  <c:v>393.58</c:v>
                </c:pt>
                <c:pt idx="344">
                  <c:v>396.77</c:v>
                </c:pt>
                <c:pt idx="345">
                  <c:v>399.98</c:v>
                </c:pt>
                <c:pt idx="346">
                  <c:v>403.2</c:v>
                </c:pt>
                <c:pt idx="347">
                  <c:v>406.43</c:v>
                </c:pt>
                <c:pt idx="348">
                  <c:v>409.67</c:v>
                </c:pt>
                <c:pt idx="349">
                  <c:v>412.92</c:v>
                </c:pt>
                <c:pt idx="350">
                  <c:v>416.19</c:v>
                </c:pt>
                <c:pt idx="351">
                  <c:v>419.46</c:v>
                </c:pt>
                <c:pt idx="352">
                  <c:v>422.75</c:v>
                </c:pt>
                <c:pt idx="353">
                  <c:v>426.05</c:v>
                </c:pt>
                <c:pt idx="354">
                  <c:v>429.36</c:v>
                </c:pt>
                <c:pt idx="355">
                  <c:v>432.68</c:v>
                </c:pt>
                <c:pt idx="356">
                  <c:v>436.01</c:v>
                </c:pt>
                <c:pt idx="357">
                  <c:v>439.36</c:v>
                </c:pt>
                <c:pt idx="358">
                  <c:v>442.71</c:v>
                </c:pt>
                <c:pt idx="359">
                  <c:v>446.08</c:v>
                </c:pt>
                <c:pt idx="360">
                  <c:v>449.46</c:v>
                </c:pt>
                <c:pt idx="361">
                  <c:v>452.85</c:v>
                </c:pt>
              </c:numCache>
            </c:numRef>
          </c:xVal>
          <c:yVal>
            <c:numRef>
              <c:f>geometry!$I$2:$I$363</c:f>
              <c:numCache>
                <c:formatCode>General</c:formatCode>
                <c:ptCount val="362"/>
                <c:pt idx="0">
                  <c:v>7.8060999999999998</c:v>
                </c:pt>
                <c:pt idx="1">
                  <c:v>2.3740999999999999</c:v>
                </c:pt>
                <c:pt idx="2">
                  <c:v>0.88439999999999996</c:v>
                </c:pt>
                <c:pt idx="3">
                  <c:v>0.52590000000000003</c:v>
                </c:pt>
                <c:pt idx="4">
                  <c:v>0.38800000000000001</c:v>
                </c:pt>
                <c:pt idx="5">
                  <c:v>0.32929999999999998</c:v>
                </c:pt>
                <c:pt idx="6">
                  <c:v>0.31869999999999998</c:v>
                </c:pt>
                <c:pt idx="7">
                  <c:v>0.31850000000000001</c:v>
                </c:pt>
                <c:pt idx="8">
                  <c:v>0.31819999999999998</c:v>
                </c:pt>
                <c:pt idx="9">
                  <c:v>0.318</c:v>
                </c:pt>
                <c:pt idx="10">
                  <c:v>0.31780000000000003</c:v>
                </c:pt>
                <c:pt idx="11">
                  <c:v>0.31759999999999999</c:v>
                </c:pt>
                <c:pt idx="12">
                  <c:v>0.31740000000000002</c:v>
                </c:pt>
                <c:pt idx="13">
                  <c:v>0.31719999999999998</c:v>
                </c:pt>
                <c:pt idx="14">
                  <c:v>0.317</c:v>
                </c:pt>
                <c:pt idx="15">
                  <c:v>0.31669999999999998</c:v>
                </c:pt>
                <c:pt idx="16">
                  <c:v>0.3165</c:v>
                </c:pt>
                <c:pt idx="17">
                  <c:v>0.31630000000000003</c:v>
                </c:pt>
                <c:pt idx="18">
                  <c:v>0.31609999999999999</c:v>
                </c:pt>
                <c:pt idx="19">
                  <c:v>0.31590000000000001</c:v>
                </c:pt>
                <c:pt idx="20">
                  <c:v>0.31569999999999998</c:v>
                </c:pt>
                <c:pt idx="21">
                  <c:v>0.3155</c:v>
                </c:pt>
                <c:pt idx="22">
                  <c:v>0.31530000000000002</c:v>
                </c:pt>
                <c:pt idx="23">
                  <c:v>0.31509999999999999</c:v>
                </c:pt>
                <c:pt idx="24">
                  <c:v>0.31490000000000001</c:v>
                </c:pt>
                <c:pt idx="25">
                  <c:v>0.31469999999999998</c:v>
                </c:pt>
                <c:pt idx="26">
                  <c:v>0.3145</c:v>
                </c:pt>
                <c:pt idx="27">
                  <c:v>0.31430000000000002</c:v>
                </c:pt>
                <c:pt idx="28">
                  <c:v>0.31409999999999999</c:v>
                </c:pt>
                <c:pt idx="29">
                  <c:v>0.31390000000000001</c:v>
                </c:pt>
                <c:pt idx="30">
                  <c:v>0.31369999999999998</c:v>
                </c:pt>
                <c:pt idx="31">
                  <c:v>0.3135</c:v>
                </c:pt>
                <c:pt idx="32">
                  <c:v>0.31330000000000002</c:v>
                </c:pt>
                <c:pt idx="33">
                  <c:v>0.31309999999999999</c:v>
                </c:pt>
                <c:pt idx="34">
                  <c:v>0.31290000000000001</c:v>
                </c:pt>
                <c:pt idx="35">
                  <c:v>0.31269999999999998</c:v>
                </c:pt>
                <c:pt idx="36">
                  <c:v>0.3125</c:v>
                </c:pt>
                <c:pt idx="37">
                  <c:v>0.31230000000000002</c:v>
                </c:pt>
                <c:pt idx="38">
                  <c:v>0.31209999999999999</c:v>
                </c:pt>
                <c:pt idx="39">
                  <c:v>0.31190000000000001</c:v>
                </c:pt>
                <c:pt idx="40">
                  <c:v>0.31169999999999998</c:v>
                </c:pt>
                <c:pt idx="41">
                  <c:v>0.3115</c:v>
                </c:pt>
                <c:pt idx="42">
                  <c:v>0.31140000000000001</c:v>
                </c:pt>
                <c:pt idx="43">
                  <c:v>0.31119999999999998</c:v>
                </c:pt>
                <c:pt idx="44">
                  <c:v>0.311</c:v>
                </c:pt>
                <c:pt idx="45">
                  <c:v>0.31080000000000002</c:v>
                </c:pt>
                <c:pt idx="46">
                  <c:v>0.31069999999999998</c:v>
                </c:pt>
                <c:pt idx="47">
                  <c:v>0.3105</c:v>
                </c:pt>
                <c:pt idx="48">
                  <c:v>0.31030000000000002</c:v>
                </c:pt>
                <c:pt idx="49">
                  <c:v>0.31009999999999999</c:v>
                </c:pt>
                <c:pt idx="50">
                  <c:v>0.30990000000000001</c:v>
                </c:pt>
                <c:pt idx="51">
                  <c:v>0.30980000000000002</c:v>
                </c:pt>
                <c:pt idx="52">
                  <c:v>0.30959999999999999</c:v>
                </c:pt>
                <c:pt idx="53">
                  <c:v>0.30940000000000001</c:v>
                </c:pt>
                <c:pt idx="54">
                  <c:v>0.30930000000000002</c:v>
                </c:pt>
                <c:pt idx="55">
                  <c:v>0.30909999999999999</c:v>
                </c:pt>
                <c:pt idx="56">
                  <c:v>0.30890000000000001</c:v>
                </c:pt>
                <c:pt idx="57">
                  <c:v>0.30869999999999997</c:v>
                </c:pt>
                <c:pt idx="58">
                  <c:v>0.30859999999999999</c:v>
                </c:pt>
                <c:pt idx="59">
                  <c:v>0.30840000000000001</c:v>
                </c:pt>
                <c:pt idx="60">
                  <c:v>0.30819999999999997</c:v>
                </c:pt>
                <c:pt idx="61">
                  <c:v>0.30809999999999998</c:v>
                </c:pt>
                <c:pt idx="62">
                  <c:v>0.30790000000000001</c:v>
                </c:pt>
                <c:pt idx="63">
                  <c:v>0.30769999999999997</c:v>
                </c:pt>
                <c:pt idx="64">
                  <c:v>0.30759999999999998</c:v>
                </c:pt>
                <c:pt idx="65">
                  <c:v>0.30740000000000001</c:v>
                </c:pt>
                <c:pt idx="66">
                  <c:v>0.30719999999999997</c:v>
                </c:pt>
                <c:pt idx="67">
                  <c:v>0.30709999999999998</c:v>
                </c:pt>
                <c:pt idx="68">
                  <c:v>0.30690000000000001</c:v>
                </c:pt>
                <c:pt idx="69">
                  <c:v>0.30669999999999997</c:v>
                </c:pt>
                <c:pt idx="70">
                  <c:v>0.30649999999999999</c:v>
                </c:pt>
                <c:pt idx="71">
                  <c:v>0.30640000000000001</c:v>
                </c:pt>
                <c:pt idx="72">
                  <c:v>0.30620000000000003</c:v>
                </c:pt>
                <c:pt idx="73">
                  <c:v>0.30599999999999999</c:v>
                </c:pt>
                <c:pt idx="74">
                  <c:v>0.30590000000000001</c:v>
                </c:pt>
                <c:pt idx="75">
                  <c:v>0.30570000000000003</c:v>
                </c:pt>
                <c:pt idx="76">
                  <c:v>0.30549999999999999</c:v>
                </c:pt>
                <c:pt idx="77">
                  <c:v>0.3054</c:v>
                </c:pt>
                <c:pt idx="78">
                  <c:v>0.30530000000000002</c:v>
                </c:pt>
                <c:pt idx="79">
                  <c:v>0.30520000000000003</c:v>
                </c:pt>
                <c:pt idx="80">
                  <c:v>0.30509999999999998</c:v>
                </c:pt>
                <c:pt idx="81">
                  <c:v>0.3049</c:v>
                </c:pt>
                <c:pt idx="82">
                  <c:v>0.30480000000000002</c:v>
                </c:pt>
                <c:pt idx="83">
                  <c:v>0.30470000000000003</c:v>
                </c:pt>
                <c:pt idx="84">
                  <c:v>0.30459999999999998</c:v>
                </c:pt>
                <c:pt idx="85">
                  <c:v>0.30449999999999999</c:v>
                </c:pt>
                <c:pt idx="86">
                  <c:v>0.3044</c:v>
                </c:pt>
                <c:pt idx="87">
                  <c:v>0.30430000000000001</c:v>
                </c:pt>
                <c:pt idx="88">
                  <c:v>0.30420000000000003</c:v>
                </c:pt>
                <c:pt idx="89">
                  <c:v>0.30409999999999998</c:v>
                </c:pt>
                <c:pt idx="90">
                  <c:v>0.3039</c:v>
                </c:pt>
                <c:pt idx="91">
                  <c:v>0.30380000000000001</c:v>
                </c:pt>
                <c:pt idx="92">
                  <c:v>0.30370000000000003</c:v>
                </c:pt>
                <c:pt idx="93">
                  <c:v>0.30359999999999998</c:v>
                </c:pt>
                <c:pt idx="94">
                  <c:v>0.30349999999999999</c:v>
                </c:pt>
                <c:pt idx="95">
                  <c:v>0.3034</c:v>
                </c:pt>
                <c:pt idx="96">
                  <c:v>0.30330000000000001</c:v>
                </c:pt>
                <c:pt idx="97">
                  <c:v>0.30320000000000003</c:v>
                </c:pt>
                <c:pt idx="98">
                  <c:v>0.30309999999999998</c:v>
                </c:pt>
                <c:pt idx="99">
                  <c:v>0.30299999999999999</c:v>
                </c:pt>
                <c:pt idx="100">
                  <c:v>0.30280000000000001</c:v>
                </c:pt>
                <c:pt idx="101">
                  <c:v>0.30270000000000002</c:v>
                </c:pt>
                <c:pt idx="102">
                  <c:v>0.30259999999999998</c:v>
                </c:pt>
                <c:pt idx="103">
                  <c:v>0.30249999999999999</c:v>
                </c:pt>
                <c:pt idx="104">
                  <c:v>0.3024</c:v>
                </c:pt>
                <c:pt idx="105">
                  <c:v>0.30230000000000001</c:v>
                </c:pt>
                <c:pt idx="106">
                  <c:v>0.30220000000000002</c:v>
                </c:pt>
                <c:pt idx="107">
                  <c:v>0.30209999999999998</c:v>
                </c:pt>
                <c:pt idx="108">
                  <c:v>0.30199999999999999</c:v>
                </c:pt>
                <c:pt idx="109">
                  <c:v>0.3019</c:v>
                </c:pt>
                <c:pt idx="110">
                  <c:v>0.30180000000000001</c:v>
                </c:pt>
                <c:pt idx="111">
                  <c:v>0.30170000000000002</c:v>
                </c:pt>
                <c:pt idx="112">
                  <c:v>0.30159999999999998</c:v>
                </c:pt>
                <c:pt idx="113">
                  <c:v>0.30159999999999998</c:v>
                </c:pt>
                <c:pt idx="114">
                  <c:v>0.30149999999999999</c:v>
                </c:pt>
                <c:pt idx="115">
                  <c:v>0.30149999999999999</c:v>
                </c:pt>
                <c:pt idx="116">
                  <c:v>0.3014</c:v>
                </c:pt>
                <c:pt idx="117">
                  <c:v>0.3014</c:v>
                </c:pt>
                <c:pt idx="118">
                  <c:v>0.30130000000000001</c:v>
                </c:pt>
                <c:pt idx="119">
                  <c:v>0.30130000000000001</c:v>
                </c:pt>
                <c:pt idx="120">
                  <c:v>0.30120000000000002</c:v>
                </c:pt>
                <c:pt idx="121">
                  <c:v>0.30109999999999998</c:v>
                </c:pt>
                <c:pt idx="122">
                  <c:v>0.30109999999999998</c:v>
                </c:pt>
                <c:pt idx="123">
                  <c:v>0.30099999999999999</c:v>
                </c:pt>
                <c:pt idx="124">
                  <c:v>0.30099999999999999</c:v>
                </c:pt>
                <c:pt idx="125">
                  <c:v>0.3009</c:v>
                </c:pt>
                <c:pt idx="126">
                  <c:v>0.3009</c:v>
                </c:pt>
                <c:pt idx="127">
                  <c:v>0.30080000000000001</c:v>
                </c:pt>
                <c:pt idx="128">
                  <c:v>0.30080000000000001</c:v>
                </c:pt>
                <c:pt idx="129">
                  <c:v>0.30070000000000002</c:v>
                </c:pt>
                <c:pt idx="130">
                  <c:v>0.30059999999999998</c:v>
                </c:pt>
                <c:pt idx="131">
                  <c:v>0.30059999999999998</c:v>
                </c:pt>
                <c:pt idx="132">
                  <c:v>0.30049999999999999</c:v>
                </c:pt>
                <c:pt idx="133">
                  <c:v>0.30049999999999999</c:v>
                </c:pt>
                <c:pt idx="134">
                  <c:v>0.3004</c:v>
                </c:pt>
                <c:pt idx="135">
                  <c:v>0.3004</c:v>
                </c:pt>
                <c:pt idx="136">
                  <c:v>0.30030000000000001</c:v>
                </c:pt>
                <c:pt idx="137">
                  <c:v>0.30030000000000001</c:v>
                </c:pt>
                <c:pt idx="138">
                  <c:v>0.30020000000000002</c:v>
                </c:pt>
                <c:pt idx="139">
                  <c:v>0.30020000000000002</c:v>
                </c:pt>
                <c:pt idx="140">
                  <c:v>0.30009999999999998</c:v>
                </c:pt>
                <c:pt idx="141">
                  <c:v>0.30009999999999998</c:v>
                </c:pt>
                <c:pt idx="142">
                  <c:v>0.3</c:v>
                </c:pt>
                <c:pt idx="143">
                  <c:v>0.2999</c:v>
                </c:pt>
                <c:pt idx="144">
                  <c:v>0.29980000000000001</c:v>
                </c:pt>
                <c:pt idx="145">
                  <c:v>0.29970000000000002</c:v>
                </c:pt>
                <c:pt idx="146">
                  <c:v>0.29970000000000002</c:v>
                </c:pt>
                <c:pt idx="147">
                  <c:v>0.29959999999999998</c:v>
                </c:pt>
                <c:pt idx="148">
                  <c:v>0.29949999999999999</c:v>
                </c:pt>
                <c:pt idx="149">
                  <c:v>0.2994</c:v>
                </c:pt>
                <c:pt idx="150">
                  <c:v>0.29930000000000001</c:v>
                </c:pt>
                <c:pt idx="151">
                  <c:v>0.29920000000000002</c:v>
                </c:pt>
                <c:pt idx="152">
                  <c:v>0.29909999999999998</c:v>
                </c:pt>
                <c:pt idx="153">
                  <c:v>0.29899999999999999</c:v>
                </c:pt>
                <c:pt idx="154">
                  <c:v>0.2989</c:v>
                </c:pt>
                <c:pt idx="155">
                  <c:v>0.2989</c:v>
                </c:pt>
                <c:pt idx="156">
                  <c:v>0.29880000000000001</c:v>
                </c:pt>
                <c:pt idx="157">
                  <c:v>0.29870000000000002</c:v>
                </c:pt>
                <c:pt idx="158">
                  <c:v>0.29859999999999998</c:v>
                </c:pt>
                <c:pt idx="159">
                  <c:v>0.29849999999999999</c:v>
                </c:pt>
                <c:pt idx="160">
                  <c:v>0.2984</c:v>
                </c:pt>
                <c:pt idx="161">
                  <c:v>0.29830000000000001</c:v>
                </c:pt>
                <c:pt idx="162">
                  <c:v>0.29830000000000001</c:v>
                </c:pt>
                <c:pt idx="163">
                  <c:v>0.29820000000000002</c:v>
                </c:pt>
                <c:pt idx="164">
                  <c:v>0.29809999999999998</c:v>
                </c:pt>
                <c:pt idx="165">
                  <c:v>0.29799999999999999</c:v>
                </c:pt>
                <c:pt idx="166">
                  <c:v>0.2979</c:v>
                </c:pt>
                <c:pt idx="167">
                  <c:v>0.2979</c:v>
                </c:pt>
                <c:pt idx="168">
                  <c:v>0.29780000000000001</c:v>
                </c:pt>
                <c:pt idx="169">
                  <c:v>0.29770000000000002</c:v>
                </c:pt>
                <c:pt idx="170">
                  <c:v>0.29759999999999998</c:v>
                </c:pt>
                <c:pt idx="171">
                  <c:v>0.29749999999999999</c:v>
                </c:pt>
                <c:pt idx="172">
                  <c:v>0.29749999999999999</c:v>
                </c:pt>
                <c:pt idx="173">
                  <c:v>0.2974</c:v>
                </c:pt>
                <c:pt idx="174">
                  <c:v>0.29730000000000001</c:v>
                </c:pt>
                <c:pt idx="175">
                  <c:v>0.29730000000000001</c:v>
                </c:pt>
                <c:pt idx="176">
                  <c:v>0.29709999999999998</c:v>
                </c:pt>
                <c:pt idx="177">
                  <c:v>0.2969</c:v>
                </c:pt>
                <c:pt idx="178">
                  <c:v>0.29659999999999997</c:v>
                </c:pt>
                <c:pt idx="179">
                  <c:v>0.29630000000000001</c:v>
                </c:pt>
                <c:pt idx="180">
                  <c:v>0.29609999999999997</c:v>
                </c:pt>
                <c:pt idx="181">
                  <c:v>0.29580000000000001</c:v>
                </c:pt>
                <c:pt idx="182">
                  <c:v>0.29549999999999998</c:v>
                </c:pt>
                <c:pt idx="183">
                  <c:v>0.29530000000000001</c:v>
                </c:pt>
                <c:pt idx="184">
                  <c:v>0.29499999999999998</c:v>
                </c:pt>
                <c:pt idx="185">
                  <c:v>0.29470000000000002</c:v>
                </c:pt>
                <c:pt idx="186">
                  <c:v>0.2944</c:v>
                </c:pt>
                <c:pt idx="187">
                  <c:v>0.29409999999999997</c:v>
                </c:pt>
                <c:pt idx="188">
                  <c:v>0.29389999999999999</c:v>
                </c:pt>
                <c:pt idx="189">
                  <c:v>0.29360000000000003</c:v>
                </c:pt>
                <c:pt idx="190">
                  <c:v>0.29330000000000001</c:v>
                </c:pt>
                <c:pt idx="191">
                  <c:v>0.29289999999999999</c:v>
                </c:pt>
                <c:pt idx="192">
                  <c:v>0.29239999999999999</c:v>
                </c:pt>
                <c:pt idx="193">
                  <c:v>0.29189999999999999</c:v>
                </c:pt>
                <c:pt idx="194">
                  <c:v>0.29139999999999999</c:v>
                </c:pt>
                <c:pt idx="195">
                  <c:v>0.29089999999999999</c:v>
                </c:pt>
                <c:pt idx="196">
                  <c:v>0.29039999999999999</c:v>
                </c:pt>
                <c:pt idx="197">
                  <c:v>0.28989999999999999</c:v>
                </c:pt>
                <c:pt idx="198">
                  <c:v>0.28939999999999999</c:v>
                </c:pt>
                <c:pt idx="199">
                  <c:v>0.28889999999999999</c:v>
                </c:pt>
                <c:pt idx="200">
                  <c:v>0.2883</c:v>
                </c:pt>
                <c:pt idx="201">
                  <c:v>0.28749999999999998</c:v>
                </c:pt>
                <c:pt idx="202">
                  <c:v>0.28660000000000002</c:v>
                </c:pt>
                <c:pt idx="203">
                  <c:v>0.2858</c:v>
                </c:pt>
                <c:pt idx="204">
                  <c:v>0.28489999999999999</c:v>
                </c:pt>
                <c:pt idx="205">
                  <c:v>0.28399999999999997</c:v>
                </c:pt>
                <c:pt idx="206">
                  <c:v>0.28299999999999997</c:v>
                </c:pt>
                <c:pt idx="207">
                  <c:v>0.28179999999999999</c:v>
                </c:pt>
                <c:pt idx="208">
                  <c:v>0.28050000000000003</c:v>
                </c:pt>
                <c:pt idx="209">
                  <c:v>0.27929999999999999</c:v>
                </c:pt>
                <c:pt idx="210">
                  <c:v>0.27800000000000002</c:v>
                </c:pt>
                <c:pt idx="211">
                  <c:v>0.27639999999999998</c:v>
                </c:pt>
                <c:pt idx="212">
                  <c:v>0.2747</c:v>
                </c:pt>
                <c:pt idx="213">
                  <c:v>0.27300000000000002</c:v>
                </c:pt>
                <c:pt idx="214">
                  <c:v>0.27110000000000001</c:v>
                </c:pt>
                <c:pt idx="215">
                  <c:v>0.26889999999999997</c:v>
                </c:pt>
                <c:pt idx="216">
                  <c:v>0.26669999999999999</c:v>
                </c:pt>
                <c:pt idx="217">
                  <c:v>0.26400000000000001</c:v>
                </c:pt>
                <c:pt idx="218">
                  <c:v>0.2611</c:v>
                </c:pt>
                <c:pt idx="219">
                  <c:v>0.2581</c:v>
                </c:pt>
                <c:pt idx="220">
                  <c:v>0.25440000000000002</c:v>
                </c:pt>
                <c:pt idx="221">
                  <c:v>0.25080000000000002</c:v>
                </c:pt>
                <c:pt idx="222">
                  <c:v>0.24890000000000001</c:v>
                </c:pt>
                <c:pt idx="223">
                  <c:v>0.2477</c:v>
                </c:pt>
                <c:pt idx="224">
                  <c:v>0.2477</c:v>
                </c:pt>
                <c:pt idx="225">
                  <c:v>0.24779999999999999</c:v>
                </c:pt>
                <c:pt idx="226">
                  <c:v>0.24779999999999999</c:v>
                </c:pt>
                <c:pt idx="227">
                  <c:v>0.24790000000000001</c:v>
                </c:pt>
                <c:pt idx="228">
                  <c:v>0.248</c:v>
                </c:pt>
                <c:pt idx="229">
                  <c:v>0.248</c:v>
                </c:pt>
                <c:pt idx="230">
                  <c:v>0.248</c:v>
                </c:pt>
                <c:pt idx="231">
                  <c:v>0.248</c:v>
                </c:pt>
                <c:pt idx="232">
                  <c:v>0.248</c:v>
                </c:pt>
                <c:pt idx="233">
                  <c:v>0.248</c:v>
                </c:pt>
                <c:pt idx="234">
                  <c:v>0.248</c:v>
                </c:pt>
                <c:pt idx="235">
                  <c:v>0.248</c:v>
                </c:pt>
                <c:pt idx="236">
                  <c:v>0.248</c:v>
                </c:pt>
                <c:pt idx="237">
                  <c:v>0.248</c:v>
                </c:pt>
                <c:pt idx="238">
                  <c:v>0.24809999999999999</c:v>
                </c:pt>
                <c:pt idx="239">
                  <c:v>0.24809999999999999</c:v>
                </c:pt>
                <c:pt idx="240">
                  <c:v>0.24809999999999999</c:v>
                </c:pt>
                <c:pt idx="241">
                  <c:v>0.24809999999999999</c:v>
                </c:pt>
                <c:pt idx="242">
                  <c:v>0.2482</c:v>
                </c:pt>
                <c:pt idx="243">
                  <c:v>0.2482</c:v>
                </c:pt>
                <c:pt idx="244">
                  <c:v>0.2482</c:v>
                </c:pt>
                <c:pt idx="245">
                  <c:v>0.2482</c:v>
                </c:pt>
                <c:pt idx="246">
                  <c:v>0.24829999999999999</c:v>
                </c:pt>
                <c:pt idx="247">
                  <c:v>0.24829999999999999</c:v>
                </c:pt>
                <c:pt idx="248">
                  <c:v>0.24829999999999999</c:v>
                </c:pt>
                <c:pt idx="249">
                  <c:v>0.24829999999999999</c:v>
                </c:pt>
                <c:pt idx="250">
                  <c:v>0.24829999999999999</c:v>
                </c:pt>
                <c:pt idx="251">
                  <c:v>0.24829999999999999</c:v>
                </c:pt>
                <c:pt idx="252">
                  <c:v>0.24829999999999999</c:v>
                </c:pt>
                <c:pt idx="253">
                  <c:v>0.24829999999999999</c:v>
                </c:pt>
                <c:pt idx="254">
                  <c:v>0.24829999999999999</c:v>
                </c:pt>
                <c:pt idx="255">
                  <c:v>0.24829999999999999</c:v>
                </c:pt>
                <c:pt idx="256">
                  <c:v>0.24829999999999999</c:v>
                </c:pt>
                <c:pt idx="257">
                  <c:v>0.24829999999999999</c:v>
                </c:pt>
                <c:pt idx="258">
                  <c:v>0.24840000000000001</c:v>
                </c:pt>
                <c:pt idx="259">
                  <c:v>0.24840000000000001</c:v>
                </c:pt>
                <c:pt idx="260">
                  <c:v>0.24840000000000001</c:v>
                </c:pt>
                <c:pt idx="261">
                  <c:v>0.24840000000000001</c:v>
                </c:pt>
                <c:pt idx="262">
                  <c:v>0.24840000000000001</c:v>
                </c:pt>
                <c:pt idx="263">
                  <c:v>0.24840000000000001</c:v>
                </c:pt>
                <c:pt idx="264">
                  <c:v>0.24840000000000001</c:v>
                </c:pt>
                <c:pt idx="265">
                  <c:v>0.24840000000000001</c:v>
                </c:pt>
                <c:pt idx="266">
                  <c:v>0.24840000000000001</c:v>
                </c:pt>
                <c:pt idx="267">
                  <c:v>0.24840000000000001</c:v>
                </c:pt>
                <c:pt idx="268">
                  <c:v>0.2485</c:v>
                </c:pt>
                <c:pt idx="269">
                  <c:v>0.2485</c:v>
                </c:pt>
                <c:pt idx="270">
                  <c:v>0.2485</c:v>
                </c:pt>
                <c:pt idx="271">
                  <c:v>0.2485</c:v>
                </c:pt>
                <c:pt idx="272">
                  <c:v>0.2485</c:v>
                </c:pt>
                <c:pt idx="273">
                  <c:v>0.2485</c:v>
                </c:pt>
                <c:pt idx="274">
                  <c:v>0.2485</c:v>
                </c:pt>
                <c:pt idx="275">
                  <c:v>0.2485</c:v>
                </c:pt>
                <c:pt idx="276">
                  <c:v>0.2485</c:v>
                </c:pt>
                <c:pt idx="277">
                  <c:v>0.2485</c:v>
                </c:pt>
                <c:pt idx="278">
                  <c:v>0.2485</c:v>
                </c:pt>
                <c:pt idx="279">
                  <c:v>0.2485</c:v>
                </c:pt>
                <c:pt idx="280">
                  <c:v>0.2485</c:v>
                </c:pt>
                <c:pt idx="281">
                  <c:v>0.2485</c:v>
                </c:pt>
                <c:pt idx="282">
                  <c:v>0.2485</c:v>
                </c:pt>
                <c:pt idx="283">
                  <c:v>0.2485</c:v>
                </c:pt>
                <c:pt idx="284">
                  <c:v>0.2485</c:v>
                </c:pt>
                <c:pt idx="285">
                  <c:v>0.2485</c:v>
                </c:pt>
                <c:pt idx="286">
                  <c:v>0.2485</c:v>
                </c:pt>
                <c:pt idx="287">
                  <c:v>0.2485</c:v>
                </c:pt>
                <c:pt idx="288">
                  <c:v>0.2485</c:v>
                </c:pt>
                <c:pt idx="289">
                  <c:v>0.24859999999999999</c:v>
                </c:pt>
                <c:pt idx="290">
                  <c:v>0.24859999999999999</c:v>
                </c:pt>
                <c:pt idx="291">
                  <c:v>0.24859999999999999</c:v>
                </c:pt>
                <c:pt idx="292">
                  <c:v>0.24859999999999999</c:v>
                </c:pt>
                <c:pt idx="293">
                  <c:v>0.24859999999999999</c:v>
                </c:pt>
                <c:pt idx="294">
                  <c:v>0.24859999999999999</c:v>
                </c:pt>
                <c:pt idx="295">
                  <c:v>0.24859999999999999</c:v>
                </c:pt>
                <c:pt idx="296">
                  <c:v>0.24859999999999999</c:v>
                </c:pt>
                <c:pt idx="297">
                  <c:v>0.24859999999999999</c:v>
                </c:pt>
                <c:pt idx="298">
                  <c:v>0.24859999999999999</c:v>
                </c:pt>
                <c:pt idx="299">
                  <c:v>0.24859999999999999</c:v>
                </c:pt>
                <c:pt idx="300">
                  <c:v>0.24859999999999999</c:v>
                </c:pt>
                <c:pt idx="301">
                  <c:v>0.24859999999999999</c:v>
                </c:pt>
                <c:pt idx="302">
                  <c:v>0.24859999999999999</c:v>
                </c:pt>
                <c:pt idx="303">
                  <c:v>0.24859999999999999</c:v>
                </c:pt>
                <c:pt idx="304">
                  <c:v>0.24859999999999999</c:v>
                </c:pt>
                <c:pt idx="305">
                  <c:v>0.24859999999999999</c:v>
                </c:pt>
                <c:pt idx="306">
                  <c:v>0.24859999999999999</c:v>
                </c:pt>
                <c:pt idx="307">
                  <c:v>0.24859999999999999</c:v>
                </c:pt>
                <c:pt idx="308">
                  <c:v>0.24859999999999999</c:v>
                </c:pt>
                <c:pt idx="309">
                  <c:v>0.24859999999999999</c:v>
                </c:pt>
                <c:pt idx="310">
                  <c:v>0.24859999999999999</c:v>
                </c:pt>
                <c:pt idx="311">
                  <c:v>0.24859999999999999</c:v>
                </c:pt>
                <c:pt idx="312">
                  <c:v>0.24859999999999999</c:v>
                </c:pt>
                <c:pt idx="313">
                  <c:v>0.24859999999999999</c:v>
                </c:pt>
                <c:pt idx="314">
                  <c:v>0.24859999999999999</c:v>
                </c:pt>
                <c:pt idx="315">
                  <c:v>0.24859999999999999</c:v>
                </c:pt>
                <c:pt idx="316">
                  <c:v>0.24859999999999999</c:v>
                </c:pt>
                <c:pt idx="317">
                  <c:v>0.24859999999999999</c:v>
                </c:pt>
                <c:pt idx="318">
                  <c:v>0.24859999999999999</c:v>
                </c:pt>
                <c:pt idx="319">
                  <c:v>0.24859999999999999</c:v>
                </c:pt>
                <c:pt idx="320">
                  <c:v>0.24859999999999999</c:v>
                </c:pt>
                <c:pt idx="321">
                  <c:v>0.24859999999999999</c:v>
                </c:pt>
                <c:pt idx="322">
                  <c:v>0.24859999999999999</c:v>
                </c:pt>
                <c:pt idx="323">
                  <c:v>0.24859999999999999</c:v>
                </c:pt>
                <c:pt idx="324">
                  <c:v>0.24859999999999999</c:v>
                </c:pt>
                <c:pt idx="325">
                  <c:v>0.24859999999999999</c:v>
                </c:pt>
                <c:pt idx="326">
                  <c:v>0.24859999999999999</c:v>
                </c:pt>
                <c:pt idx="327">
                  <c:v>0.24859999999999999</c:v>
                </c:pt>
                <c:pt idx="328">
                  <c:v>0.24859999999999999</c:v>
                </c:pt>
                <c:pt idx="329">
                  <c:v>0.24859999999999999</c:v>
                </c:pt>
                <c:pt idx="330">
                  <c:v>0.24859999999999999</c:v>
                </c:pt>
                <c:pt idx="331">
                  <c:v>0.24859999999999999</c:v>
                </c:pt>
                <c:pt idx="332">
                  <c:v>0.24859999999999999</c:v>
                </c:pt>
                <c:pt idx="333">
                  <c:v>0.24859999999999999</c:v>
                </c:pt>
                <c:pt idx="334">
                  <c:v>0.24859999999999999</c:v>
                </c:pt>
                <c:pt idx="335">
                  <c:v>0.24859999999999999</c:v>
                </c:pt>
                <c:pt idx="336">
                  <c:v>0.24859999999999999</c:v>
                </c:pt>
                <c:pt idx="337">
                  <c:v>0.24859999999999999</c:v>
                </c:pt>
                <c:pt idx="338">
                  <c:v>0.24859999999999999</c:v>
                </c:pt>
                <c:pt idx="339">
                  <c:v>0.24859999999999999</c:v>
                </c:pt>
                <c:pt idx="340">
                  <c:v>0.2487</c:v>
                </c:pt>
                <c:pt idx="341">
                  <c:v>0.2487</c:v>
                </c:pt>
                <c:pt idx="342">
                  <c:v>0.2487</c:v>
                </c:pt>
                <c:pt idx="343">
                  <c:v>0.2487</c:v>
                </c:pt>
                <c:pt idx="344">
                  <c:v>0.2487</c:v>
                </c:pt>
                <c:pt idx="345">
                  <c:v>0.2487</c:v>
                </c:pt>
                <c:pt idx="346">
                  <c:v>0.2487</c:v>
                </c:pt>
                <c:pt idx="347">
                  <c:v>0.2487</c:v>
                </c:pt>
                <c:pt idx="348">
                  <c:v>0.2487</c:v>
                </c:pt>
                <c:pt idx="349">
                  <c:v>0.2487</c:v>
                </c:pt>
                <c:pt idx="350">
                  <c:v>0.2487</c:v>
                </c:pt>
                <c:pt idx="351">
                  <c:v>0.2487</c:v>
                </c:pt>
                <c:pt idx="352">
                  <c:v>0.2487</c:v>
                </c:pt>
                <c:pt idx="353">
                  <c:v>0.2487</c:v>
                </c:pt>
                <c:pt idx="354">
                  <c:v>0.2487</c:v>
                </c:pt>
                <c:pt idx="355">
                  <c:v>0.2487</c:v>
                </c:pt>
                <c:pt idx="356">
                  <c:v>0.2487</c:v>
                </c:pt>
                <c:pt idx="357">
                  <c:v>0.2487</c:v>
                </c:pt>
                <c:pt idx="358">
                  <c:v>0.2487</c:v>
                </c:pt>
                <c:pt idx="359">
                  <c:v>0.2487</c:v>
                </c:pt>
                <c:pt idx="360">
                  <c:v>0.2487</c:v>
                </c:pt>
                <c:pt idx="361">
                  <c:v>0.2487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6A4-4A5F-9554-D614EA5317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1054056"/>
        <c:axId val="471054712"/>
      </c:scatterChart>
      <c:scatterChart>
        <c:scatterStyle val="lineMarker"/>
        <c:varyColors val="0"/>
        <c:ser>
          <c:idx val="2"/>
          <c:order val="2"/>
          <c:tx>
            <c:strRef>
              <c:f>geometry!$H$1</c:f>
              <c:strCache>
                <c:ptCount val="1"/>
                <c:pt idx="0">
                  <c:v>Phi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geometry!$B$2:$B$363</c:f>
              <c:numCache>
                <c:formatCode>General</c:formatCode>
                <c:ptCount val="362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19.18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32.200000000000003</c:v>
                </c:pt>
                <c:pt idx="78">
                  <c:v>32.619999999999997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36.020000000000003</c:v>
                </c:pt>
                <c:pt idx="87">
                  <c:v>36.450000000000003</c:v>
                </c:pt>
                <c:pt idx="88">
                  <c:v>36.880000000000003</c:v>
                </c:pt>
                <c:pt idx="89">
                  <c:v>37.31</c:v>
                </c:pt>
                <c:pt idx="90">
                  <c:v>37.729999999999997</c:v>
                </c:pt>
                <c:pt idx="91">
                  <c:v>38.159999999999997</c:v>
                </c:pt>
                <c:pt idx="92">
                  <c:v>38.590000000000003</c:v>
                </c:pt>
                <c:pt idx="93">
                  <c:v>39.020000000000003</c:v>
                </c:pt>
                <c:pt idx="94">
                  <c:v>39.450000000000003</c:v>
                </c:pt>
                <c:pt idx="95">
                  <c:v>39.880000000000003</c:v>
                </c:pt>
                <c:pt idx="96">
                  <c:v>40.31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44.22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47.74</c:v>
                </c:pt>
                <c:pt idx="114">
                  <c:v>48.19</c:v>
                </c:pt>
                <c:pt idx="115">
                  <c:v>48.63</c:v>
                </c:pt>
                <c:pt idx="116">
                  <c:v>49.07</c:v>
                </c:pt>
                <c:pt idx="117">
                  <c:v>49.52</c:v>
                </c:pt>
                <c:pt idx="118">
                  <c:v>49.97</c:v>
                </c:pt>
                <c:pt idx="119">
                  <c:v>50.41</c:v>
                </c:pt>
                <c:pt idx="120">
                  <c:v>50.86</c:v>
                </c:pt>
                <c:pt idx="121">
                  <c:v>51.31</c:v>
                </c:pt>
                <c:pt idx="122">
                  <c:v>51.76</c:v>
                </c:pt>
                <c:pt idx="123">
                  <c:v>52.21</c:v>
                </c:pt>
                <c:pt idx="124">
                  <c:v>52.66</c:v>
                </c:pt>
                <c:pt idx="125">
                  <c:v>53.12</c:v>
                </c:pt>
                <c:pt idx="126">
                  <c:v>53.57</c:v>
                </c:pt>
                <c:pt idx="127">
                  <c:v>54.03</c:v>
                </c:pt>
                <c:pt idx="128">
                  <c:v>54.48</c:v>
                </c:pt>
                <c:pt idx="129">
                  <c:v>54.94</c:v>
                </c:pt>
                <c:pt idx="130">
                  <c:v>55.4</c:v>
                </c:pt>
                <c:pt idx="131">
                  <c:v>55.86</c:v>
                </c:pt>
                <c:pt idx="132">
                  <c:v>56.32</c:v>
                </c:pt>
                <c:pt idx="133">
                  <c:v>56.78</c:v>
                </c:pt>
                <c:pt idx="134">
                  <c:v>57.24</c:v>
                </c:pt>
                <c:pt idx="135">
                  <c:v>57.7</c:v>
                </c:pt>
                <c:pt idx="136">
                  <c:v>58.17</c:v>
                </c:pt>
                <c:pt idx="137">
                  <c:v>58.63</c:v>
                </c:pt>
                <c:pt idx="138">
                  <c:v>59.1</c:v>
                </c:pt>
                <c:pt idx="139">
                  <c:v>59.57</c:v>
                </c:pt>
                <c:pt idx="140">
                  <c:v>60.04</c:v>
                </c:pt>
                <c:pt idx="141">
                  <c:v>60.51</c:v>
                </c:pt>
                <c:pt idx="142">
                  <c:v>60.98</c:v>
                </c:pt>
                <c:pt idx="143">
                  <c:v>61.46</c:v>
                </c:pt>
                <c:pt idx="144">
                  <c:v>61.93</c:v>
                </c:pt>
                <c:pt idx="145">
                  <c:v>62.41</c:v>
                </c:pt>
                <c:pt idx="146">
                  <c:v>62.89</c:v>
                </c:pt>
                <c:pt idx="147">
                  <c:v>63.37</c:v>
                </c:pt>
                <c:pt idx="148">
                  <c:v>63.85</c:v>
                </c:pt>
                <c:pt idx="149">
                  <c:v>64.34</c:v>
                </c:pt>
                <c:pt idx="150">
                  <c:v>64.83</c:v>
                </c:pt>
                <c:pt idx="151">
                  <c:v>65.31</c:v>
                </c:pt>
                <c:pt idx="152">
                  <c:v>65.8</c:v>
                </c:pt>
                <c:pt idx="153">
                  <c:v>66.3</c:v>
                </c:pt>
                <c:pt idx="154">
                  <c:v>66.790000000000006</c:v>
                </c:pt>
                <c:pt idx="155">
                  <c:v>67.290000000000006</c:v>
                </c:pt>
                <c:pt idx="156">
                  <c:v>67.790000000000006</c:v>
                </c:pt>
                <c:pt idx="157">
                  <c:v>68.290000000000006</c:v>
                </c:pt>
                <c:pt idx="158">
                  <c:v>68.8</c:v>
                </c:pt>
                <c:pt idx="159">
                  <c:v>69.3</c:v>
                </c:pt>
                <c:pt idx="160">
                  <c:v>69.81</c:v>
                </c:pt>
                <c:pt idx="161">
                  <c:v>70.33</c:v>
                </c:pt>
                <c:pt idx="162">
                  <c:v>70.84</c:v>
                </c:pt>
                <c:pt idx="163">
                  <c:v>71.36</c:v>
                </c:pt>
                <c:pt idx="164">
                  <c:v>71.89</c:v>
                </c:pt>
                <c:pt idx="165">
                  <c:v>72.41</c:v>
                </c:pt>
                <c:pt idx="166">
                  <c:v>72.94</c:v>
                </c:pt>
                <c:pt idx="167">
                  <c:v>73.48</c:v>
                </c:pt>
                <c:pt idx="168">
                  <c:v>74.010000000000005</c:v>
                </c:pt>
                <c:pt idx="169">
                  <c:v>74.56</c:v>
                </c:pt>
                <c:pt idx="170">
                  <c:v>75.099999999999994</c:v>
                </c:pt>
                <c:pt idx="171">
                  <c:v>75.650000000000006</c:v>
                </c:pt>
                <c:pt idx="172">
                  <c:v>76.2</c:v>
                </c:pt>
                <c:pt idx="173">
                  <c:v>76.760000000000005</c:v>
                </c:pt>
                <c:pt idx="174">
                  <c:v>77.319999999999993</c:v>
                </c:pt>
                <c:pt idx="175">
                  <c:v>77.89</c:v>
                </c:pt>
                <c:pt idx="176">
                  <c:v>78.459999999999994</c:v>
                </c:pt>
                <c:pt idx="177">
                  <c:v>79.040000000000006</c:v>
                </c:pt>
                <c:pt idx="178">
                  <c:v>79.62</c:v>
                </c:pt>
                <c:pt idx="179">
                  <c:v>80.209999999999994</c:v>
                </c:pt>
                <c:pt idx="180">
                  <c:v>80.8</c:v>
                </c:pt>
                <c:pt idx="181">
                  <c:v>81.400000000000006</c:v>
                </c:pt>
                <c:pt idx="182">
                  <c:v>82</c:v>
                </c:pt>
                <c:pt idx="183">
                  <c:v>82.61</c:v>
                </c:pt>
                <c:pt idx="184">
                  <c:v>83.23</c:v>
                </c:pt>
                <c:pt idx="185">
                  <c:v>83.85</c:v>
                </c:pt>
                <c:pt idx="186">
                  <c:v>84.48</c:v>
                </c:pt>
                <c:pt idx="187">
                  <c:v>85.12</c:v>
                </c:pt>
                <c:pt idx="188">
                  <c:v>85.76</c:v>
                </c:pt>
                <c:pt idx="189">
                  <c:v>86.41</c:v>
                </c:pt>
                <c:pt idx="190">
                  <c:v>87.07</c:v>
                </c:pt>
                <c:pt idx="191">
                  <c:v>87.73</c:v>
                </c:pt>
                <c:pt idx="192">
                  <c:v>88.4</c:v>
                </c:pt>
                <c:pt idx="193">
                  <c:v>89.08</c:v>
                </c:pt>
                <c:pt idx="194">
                  <c:v>89.77</c:v>
                </c:pt>
                <c:pt idx="195">
                  <c:v>90.47</c:v>
                </c:pt>
                <c:pt idx="196">
                  <c:v>91.18</c:v>
                </c:pt>
                <c:pt idx="197">
                  <c:v>91.89</c:v>
                </c:pt>
                <c:pt idx="198">
                  <c:v>92.62</c:v>
                </c:pt>
                <c:pt idx="199">
                  <c:v>93.35</c:v>
                </c:pt>
                <c:pt idx="200">
                  <c:v>94.1</c:v>
                </c:pt>
                <c:pt idx="201">
                  <c:v>94.86</c:v>
                </c:pt>
                <c:pt idx="202">
                  <c:v>95.63</c:v>
                </c:pt>
                <c:pt idx="203">
                  <c:v>96.41</c:v>
                </c:pt>
                <c:pt idx="204">
                  <c:v>97.2</c:v>
                </c:pt>
                <c:pt idx="205">
                  <c:v>98</c:v>
                </c:pt>
                <c:pt idx="206">
                  <c:v>98.82</c:v>
                </c:pt>
                <c:pt idx="207">
                  <c:v>99.65</c:v>
                </c:pt>
                <c:pt idx="208">
                  <c:v>100.49</c:v>
                </c:pt>
                <c:pt idx="209">
                  <c:v>101.35</c:v>
                </c:pt>
                <c:pt idx="210">
                  <c:v>102.23</c:v>
                </c:pt>
                <c:pt idx="211">
                  <c:v>103.12</c:v>
                </c:pt>
                <c:pt idx="212">
                  <c:v>104.03</c:v>
                </c:pt>
                <c:pt idx="213">
                  <c:v>104.95</c:v>
                </c:pt>
                <c:pt idx="214">
                  <c:v>105.9</c:v>
                </c:pt>
                <c:pt idx="215">
                  <c:v>106.86</c:v>
                </c:pt>
                <c:pt idx="216">
                  <c:v>107.84</c:v>
                </c:pt>
                <c:pt idx="217">
                  <c:v>108.84</c:v>
                </c:pt>
                <c:pt idx="218">
                  <c:v>109.87</c:v>
                </c:pt>
                <c:pt idx="219">
                  <c:v>110.92</c:v>
                </c:pt>
                <c:pt idx="220">
                  <c:v>111.99</c:v>
                </c:pt>
                <c:pt idx="221">
                  <c:v>113.09</c:v>
                </c:pt>
                <c:pt idx="222">
                  <c:v>114.22</c:v>
                </c:pt>
                <c:pt idx="223">
                  <c:v>115.37</c:v>
                </c:pt>
                <c:pt idx="224">
                  <c:v>116.55</c:v>
                </c:pt>
                <c:pt idx="225">
                  <c:v>117.76</c:v>
                </c:pt>
                <c:pt idx="226">
                  <c:v>119</c:v>
                </c:pt>
                <c:pt idx="227">
                  <c:v>120.26</c:v>
                </c:pt>
                <c:pt idx="228">
                  <c:v>121.54</c:v>
                </c:pt>
                <c:pt idx="229">
                  <c:v>122.85</c:v>
                </c:pt>
                <c:pt idx="230">
                  <c:v>124.19</c:v>
                </c:pt>
                <c:pt idx="231">
                  <c:v>125.56</c:v>
                </c:pt>
                <c:pt idx="232">
                  <c:v>126.94</c:v>
                </c:pt>
                <c:pt idx="233">
                  <c:v>128.36000000000001</c:v>
                </c:pt>
                <c:pt idx="234">
                  <c:v>129.80000000000001</c:v>
                </c:pt>
                <c:pt idx="235">
                  <c:v>131.26</c:v>
                </c:pt>
                <c:pt idx="236">
                  <c:v>132.74</c:v>
                </c:pt>
                <c:pt idx="237">
                  <c:v>134.25</c:v>
                </c:pt>
                <c:pt idx="238">
                  <c:v>135.79</c:v>
                </c:pt>
                <c:pt idx="239">
                  <c:v>137.34</c:v>
                </c:pt>
                <c:pt idx="240">
                  <c:v>138.91999999999999</c:v>
                </c:pt>
                <c:pt idx="241">
                  <c:v>140.52000000000001</c:v>
                </c:pt>
                <c:pt idx="242">
                  <c:v>142.13999999999999</c:v>
                </c:pt>
                <c:pt idx="243">
                  <c:v>143.79</c:v>
                </c:pt>
                <c:pt idx="244">
                  <c:v>145.44999999999999</c:v>
                </c:pt>
                <c:pt idx="245">
                  <c:v>147.13999999999999</c:v>
                </c:pt>
                <c:pt idx="246">
                  <c:v>148.85</c:v>
                </c:pt>
                <c:pt idx="247">
                  <c:v>150.58000000000001</c:v>
                </c:pt>
                <c:pt idx="248">
                  <c:v>152.33000000000001</c:v>
                </c:pt>
                <c:pt idx="249">
                  <c:v>154.1</c:v>
                </c:pt>
                <c:pt idx="250">
                  <c:v>155.9</c:v>
                </c:pt>
                <c:pt idx="251">
                  <c:v>157.71</c:v>
                </c:pt>
                <c:pt idx="252">
                  <c:v>159.54</c:v>
                </c:pt>
                <c:pt idx="253">
                  <c:v>161.38999999999999</c:v>
                </c:pt>
                <c:pt idx="254">
                  <c:v>163.26</c:v>
                </c:pt>
                <c:pt idx="255">
                  <c:v>165.15</c:v>
                </c:pt>
                <c:pt idx="256">
                  <c:v>167.06</c:v>
                </c:pt>
                <c:pt idx="257">
                  <c:v>168.99</c:v>
                </c:pt>
                <c:pt idx="258">
                  <c:v>170.94</c:v>
                </c:pt>
                <c:pt idx="259">
                  <c:v>172.9</c:v>
                </c:pt>
                <c:pt idx="260">
                  <c:v>174.89</c:v>
                </c:pt>
                <c:pt idx="261">
                  <c:v>176.89</c:v>
                </c:pt>
                <c:pt idx="262">
                  <c:v>178.91</c:v>
                </c:pt>
                <c:pt idx="263">
                  <c:v>180.95</c:v>
                </c:pt>
                <c:pt idx="264">
                  <c:v>183.01</c:v>
                </c:pt>
                <c:pt idx="265">
                  <c:v>185.08</c:v>
                </c:pt>
                <c:pt idx="266">
                  <c:v>187.18</c:v>
                </c:pt>
                <c:pt idx="267">
                  <c:v>189.29</c:v>
                </c:pt>
                <c:pt idx="268">
                  <c:v>191.41</c:v>
                </c:pt>
                <c:pt idx="269">
                  <c:v>193.56</c:v>
                </c:pt>
                <c:pt idx="270">
                  <c:v>195.72</c:v>
                </c:pt>
                <c:pt idx="271">
                  <c:v>197.9</c:v>
                </c:pt>
                <c:pt idx="272">
                  <c:v>200.1</c:v>
                </c:pt>
                <c:pt idx="273">
                  <c:v>202.31</c:v>
                </c:pt>
                <c:pt idx="274">
                  <c:v>204.54</c:v>
                </c:pt>
                <c:pt idx="275">
                  <c:v>206.78</c:v>
                </c:pt>
                <c:pt idx="276">
                  <c:v>209.05</c:v>
                </c:pt>
                <c:pt idx="277">
                  <c:v>211.33</c:v>
                </c:pt>
                <c:pt idx="278">
                  <c:v>213.62</c:v>
                </c:pt>
                <c:pt idx="279">
                  <c:v>215.93</c:v>
                </c:pt>
                <c:pt idx="280">
                  <c:v>218.26</c:v>
                </c:pt>
                <c:pt idx="281">
                  <c:v>220.6</c:v>
                </c:pt>
                <c:pt idx="282">
                  <c:v>222.96</c:v>
                </c:pt>
                <c:pt idx="283">
                  <c:v>225.33</c:v>
                </c:pt>
                <c:pt idx="284">
                  <c:v>227.72</c:v>
                </c:pt>
                <c:pt idx="285">
                  <c:v>230.13</c:v>
                </c:pt>
                <c:pt idx="286">
                  <c:v>232.55</c:v>
                </c:pt>
                <c:pt idx="287">
                  <c:v>234.99</c:v>
                </c:pt>
                <c:pt idx="288">
                  <c:v>237.44</c:v>
                </c:pt>
                <c:pt idx="289">
                  <c:v>239.9</c:v>
                </c:pt>
                <c:pt idx="290">
                  <c:v>242.38</c:v>
                </c:pt>
                <c:pt idx="291">
                  <c:v>244.88</c:v>
                </c:pt>
                <c:pt idx="292">
                  <c:v>247.39</c:v>
                </c:pt>
                <c:pt idx="293">
                  <c:v>249.92</c:v>
                </c:pt>
                <c:pt idx="294">
                  <c:v>252.46</c:v>
                </c:pt>
                <c:pt idx="295">
                  <c:v>255.02</c:v>
                </c:pt>
                <c:pt idx="296">
                  <c:v>257.58999999999997</c:v>
                </c:pt>
                <c:pt idx="297">
                  <c:v>260.17</c:v>
                </c:pt>
                <c:pt idx="298">
                  <c:v>262.77</c:v>
                </c:pt>
                <c:pt idx="299">
                  <c:v>265.38</c:v>
                </c:pt>
                <c:pt idx="300">
                  <c:v>268.01</c:v>
                </c:pt>
                <c:pt idx="301">
                  <c:v>270.64999999999998</c:v>
                </c:pt>
                <c:pt idx="302">
                  <c:v>273.31</c:v>
                </c:pt>
                <c:pt idx="303">
                  <c:v>275.98</c:v>
                </c:pt>
                <c:pt idx="304">
                  <c:v>278.66000000000003</c:v>
                </c:pt>
                <c:pt idx="305">
                  <c:v>281.36</c:v>
                </c:pt>
                <c:pt idx="306">
                  <c:v>284.07</c:v>
                </c:pt>
                <c:pt idx="307">
                  <c:v>286.8</c:v>
                </c:pt>
                <c:pt idx="308">
                  <c:v>289.52999999999997</c:v>
                </c:pt>
                <c:pt idx="309">
                  <c:v>292.29000000000002</c:v>
                </c:pt>
                <c:pt idx="310">
                  <c:v>295.05</c:v>
                </c:pt>
                <c:pt idx="311">
                  <c:v>297.83</c:v>
                </c:pt>
                <c:pt idx="312">
                  <c:v>300.63</c:v>
                </c:pt>
                <c:pt idx="313">
                  <c:v>303.43</c:v>
                </c:pt>
                <c:pt idx="314">
                  <c:v>306.25</c:v>
                </c:pt>
                <c:pt idx="315">
                  <c:v>309.08999999999997</c:v>
                </c:pt>
                <c:pt idx="316">
                  <c:v>311.93</c:v>
                </c:pt>
                <c:pt idx="317">
                  <c:v>314.79000000000002</c:v>
                </c:pt>
                <c:pt idx="318">
                  <c:v>317.66000000000003</c:v>
                </c:pt>
                <c:pt idx="319">
                  <c:v>320.55</c:v>
                </c:pt>
                <c:pt idx="320">
                  <c:v>323.45</c:v>
                </c:pt>
                <c:pt idx="321">
                  <c:v>326.36</c:v>
                </c:pt>
                <c:pt idx="322">
                  <c:v>329.29</c:v>
                </c:pt>
                <c:pt idx="323">
                  <c:v>332.22</c:v>
                </c:pt>
                <c:pt idx="324">
                  <c:v>335.17</c:v>
                </c:pt>
                <c:pt idx="325">
                  <c:v>338.13</c:v>
                </c:pt>
                <c:pt idx="326">
                  <c:v>341.11</c:v>
                </c:pt>
                <c:pt idx="327">
                  <c:v>344.1</c:v>
                </c:pt>
                <c:pt idx="328">
                  <c:v>347.1</c:v>
                </c:pt>
                <c:pt idx="329">
                  <c:v>350.11</c:v>
                </c:pt>
                <c:pt idx="330">
                  <c:v>353.14</c:v>
                </c:pt>
                <c:pt idx="331">
                  <c:v>356.17</c:v>
                </c:pt>
                <c:pt idx="332">
                  <c:v>359.22</c:v>
                </c:pt>
                <c:pt idx="333">
                  <c:v>362.29</c:v>
                </c:pt>
                <c:pt idx="334">
                  <c:v>365.36</c:v>
                </c:pt>
                <c:pt idx="335">
                  <c:v>368.45</c:v>
                </c:pt>
                <c:pt idx="336">
                  <c:v>371.55</c:v>
                </c:pt>
                <c:pt idx="337">
                  <c:v>374.66</c:v>
                </c:pt>
                <c:pt idx="338">
                  <c:v>377.78</c:v>
                </c:pt>
                <c:pt idx="339">
                  <c:v>380.92</c:v>
                </c:pt>
                <c:pt idx="340">
                  <c:v>384.06</c:v>
                </c:pt>
                <c:pt idx="341">
                  <c:v>387.22</c:v>
                </c:pt>
                <c:pt idx="342">
                  <c:v>390.39</c:v>
                </c:pt>
                <c:pt idx="343">
                  <c:v>393.58</c:v>
                </c:pt>
                <c:pt idx="344">
                  <c:v>396.77</c:v>
                </c:pt>
                <c:pt idx="345">
                  <c:v>399.98</c:v>
                </c:pt>
                <c:pt idx="346">
                  <c:v>403.2</c:v>
                </c:pt>
                <c:pt idx="347">
                  <c:v>406.43</c:v>
                </c:pt>
                <c:pt idx="348">
                  <c:v>409.67</c:v>
                </c:pt>
                <c:pt idx="349">
                  <c:v>412.92</c:v>
                </c:pt>
                <c:pt idx="350">
                  <c:v>416.19</c:v>
                </c:pt>
                <c:pt idx="351">
                  <c:v>419.46</c:v>
                </c:pt>
                <c:pt idx="352">
                  <c:v>422.75</c:v>
                </c:pt>
                <c:pt idx="353">
                  <c:v>426.05</c:v>
                </c:pt>
                <c:pt idx="354">
                  <c:v>429.36</c:v>
                </c:pt>
                <c:pt idx="355">
                  <c:v>432.68</c:v>
                </c:pt>
                <c:pt idx="356">
                  <c:v>436.01</c:v>
                </c:pt>
                <c:pt idx="357">
                  <c:v>439.36</c:v>
                </c:pt>
                <c:pt idx="358">
                  <c:v>442.71</c:v>
                </c:pt>
                <c:pt idx="359">
                  <c:v>446.08</c:v>
                </c:pt>
                <c:pt idx="360">
                  <c:v>449.46</c:v>
                </c:pt>
                <c:pt idx="361">
                  <c:v>452.85</c:v>
                </c:pt>
              </c:numCache>
            </c:numRef>
          </c:xVal>
          <c:yVal>
            <c:numRef>
              <c:f>geometry!$H$2:$H$363</c:f>
              <c:numCache>
                <c:formatCode>General</c:formatCode>
                <c:ptCount val="362"/>
                <c:pt idx="0">
                  <c:v>-90</c:v>
                </c:pt>
                <c:pt idx="1">
                  <c:v>-90</c:v>
                </c:pt>
                <c:pt idx="2">
                  <c:v>-90</c:v>
                </c:pt>
                <c:pt idx="3">
                  <c:v>-90</c:v>
                </c:pt>
                <c:pt idx="4">
                  <c:v>-90</c:v>
                </c:pt>
                <c:pt idx="5">
                  <c:v>-90</c:v>
                </c:pt>
                <c:pt idx="6">
                  <c:v>-90</c:v>
                </c:pt>
                <c:pt idx="7">
                  <c:v>-89.97</c:v>
                </c:pt>
                <c:pt idx="8">
                  <c:v>-89.94</c:v>
                </c:pt>
                <c:pt idx="9">
                  <c:v>-89.92</c:v>
                </c:pt>
                <c:pt idx="10">
                  <c:v>-89.89</c:v>
                </c:pt>
                <c:pt idx="11">
                  <c:v>-89.86</c:v>
                </c:pt>
                <c:pt idx="12">
                  <c:v>-89.83</c:v>
                </c:pt>
                <c:pt idx="13">
                  <c:v>-89.8</c:v>
                </c:pt>
                <c:pt idx="14">
                  <c:v>-89.77</c:v>
                </c:pt>
                <c:pt idx="15">
                  <c:v>-89.74</c:v>
                </c:pt>
                <c:pt idx="16">
                  <c:v>-89.72</c:v>
                </c:pt>
                <c:pt idx="17">
                  <c:v>-89.69</c:v>
                </c:pt>
                <c:pt idx="18">
                  <c:v>-89.66</c:v>
                </c:pt>
                <c:pt idx="19">
                  <c:v>-89.63</c:v>
                </c:pt>
                <c:pt idx="20">
                  <c:v>-89.6</c:v>
                </c:pt>
                <c:pt idx="21">
                  <c:v>-89.57</c:v>
                </c:pt>
                <c:pt idx="22">
                  <c:v>-89.55</c:v>
                </c:pt>
                <c:pt idx="23">
                  <c:v>-89.52</c:v>
                </c:pt>
                <c:pt idx="24">
                  <c:v>-89.49</c:v>
                </c:pt>
                <c:pt idx="25">
                  <c:v>-89.46</c:v>
                </c:pt>
                <c:pt idx="26">
                  <c:v>-89.43</c:v>
                </c:pt>
                <c:pt idx="27">
                  <c:v>-89.4</c:v>
                </c:pt>
                <c:pt idx="28">
                  <c:v>-89.38</c:v>
                </c:pt>
                <c:pt idx="29">
                  <c:v>-89.35</c:v>
                </c:pt>
                <c:pt idx="30">
                  <c:v>-89.32</c:v>
                </c:pt>
                <c:pt idx="31">
                  <c:v>-89.29</c:v>
                </c:pt>
                <c:pt idx="32">
                  <c:v>-89.26</c:v>
                </c:pt>
                <c:pt idx="33">
                  <c:v>-89.23</c:v>
                </c:pt>
                <c:pt idx="34">
                  <c:v>-89.21</c:v>
                </c:pt>
                <c:pt idx="35">
                  <c:v>-89.18</c:v>
                </c:pt>
                <c:pt idx="36">
                  <c:v>-89.15</c:v>
                </c:pt>
                <c:pt idx="37">
                  <c:v>-89.12</c:v>
                </c:pt>
                <c:pt idx="38">
                  <c:v>-89.09</c:v>
                </c:pt>
                <c:pt idx="39">
                  <c:v>-89.06</c:v>
                </c:pt>
                <c:pt idx="40">
                  <c:v>-89.04</c:v>
                </c:pt>
                <c:pt idx="41">
                  <c:v>-89.01</c:v>
                </c:pt>
                <c:pt idx="42">
                  <c:v>-88.96</c:v>
                </c:pt>
                <c:pt idx="43">
                  <c:v>-88.9</c:v>
                </c:pt>
                <c:pt idx="44">
                  <c:v>-88.84</c:v>
                </c:pt>
                <c:pt idx="45">
                  <c:v>-88.79</c:v>
                </c:pt>
                <c:pt idx="46">
                  <c:v>-88.73</c:v>
                </c:pt>
                <c:pt idx="47">
                  <c:v>-88.67</c:v>
                </c:pt>
                <c:pt idx="48">
                  <c:v>-88.62</c:v>
                </c:pt>
                <c:pt idx="49">
                  <c:v>-88.56</c:v>
                </c:pt>
                <c:pt idx="50">
                  <c:v>-88.5</c:v>
                </c:pt>
                <c:pt idx="51">
                  <c:v>-88.45</c:v>
                </c:pt>
                <c:pt idx="52">
                  <c:v>-88.39</c:v>
                </c:pt>
                <c:pt idx="53">
                  <c:v>-88.33</c:v>
                </c:pt>
                <c:pt idx="54">
                  <c:v>-88.27</c:v>
                </c:pt>
                <c:pt idx="55">
                  <c:v>-88.22</c:v>
                </c:pt>
                <c:pt idx="56">
                  <c:v>-88.16</c:v>
                </c:pt>
                <c:pt idx="57">
                  <c:v>-88.1</c:v>
                </c:pt>
                <c:pt idx="58">
                  <c:v>-88.05</c:v>
                </c:pt>
                <c:pt idx="59">
                  <c:v>-87.99</c:v>
                </c:pt>
                <c:pt idx="60">
                  <c:v>-87.93</c:v>
                </c:pt>
                <c:pt idx="61">
                  <c:v>-87.87</c:v>
                </c:pt>
                <c:pt idx="62">
                  <c:v>-87.82</c:v>
                </c:pt>
                <c:pt idx="63">
                  <c:v>-87.76</c:v>
                </c:pt>
                <c:pt idx="64">
                  <c:v>-87.7</c:v>
                </c:pt>
                <c:pt idx="65">
                  <c:v>-87.65</c:v>
                </c:pt>
                <c:pt idx="66">
                  <c:v>-87.59</c:v>
                </c:pt>
                <c:pt idx="67">
                  <c:v>-87.53</c:v>
                </c:pt>
                <c:pt idx="68">
                  <c:v>-87.47</c:v>
                </c:pt>
                <c:pt idx="69">
                  <c:v>-87.42</c:v>
                </c:pt>
                <c:pt idx="70">
                  <c:v>-87.36</c:v>
                </c:pt>
                <c:pt idx="71">
                  <c:v>-87.3</c:v>
                </c:pt>
                <c:pt idx="72">
                  <c:v>-87.24</c:v>
                </c:pt>
                <c:pt idx="73">
                  <c:v>-87.19</c:v>
                </c:pt>
                <c:pt idx="74">
                  <c:v>-87.13</c:v>
                </c:pt>
                <c:pt idx="75">
                  <c:v>-87.07</c:v>
                </c:pt>
                <c:pt idx="76">
                  <c:v>-87.01</c:v>
                </c:pt>
                <c:pt idx="77">
                  <c:v>-86.96</c:v>
                </c:pt>
                <c:pt idx="78">
                  <c:v>-86.9</c:v>
                </c:pt>
                <c:pt idx="79">
                  <c:v>-86.84</c:v>
                </c:pt>
                <c:pt idx="80">
                  <c:v>-86.78</c:v>
                </c:pt>
                <c:pt idx="81">
                  <c:v>-86.73</c:v>
                </c:pt>
                <c:pt idx="82">
                  <c:v>-86.67</c:v>
                </c:pt>
                <c:pt idx="83">
                  <c:v>-86.61</c:v>
                </c:pt>
                <c:pt idx="84">
                  <c:v>-86.55</c:v>
                </c:pt>
                <c:pt idx="85">
                  <c:v>-86.49</c:v>
                </c:pt>
                <c:pt idx="86">
                  <c:v>-86.44</c:v>
                </c:pt>
                <c:pt idx="87">
                  <c:v>-86.38</c:v>
                </c:pt>
                <c:pt idx="88">
                  <c:v>-86.32</c:v>
                </c:pt>
                <c:pt idx="89">
                  <c:v>-86.26</c:v>
                </c:pt>
                <c:pt idx="90">
                  <c:v>-86.2</c:v>
                </c:pt>
                <c:pt idx="91">
                  <c:v>-86.14</c:v>
                </c:pt>
                <c:pt idx="92">
                  <c:v>-86.09</c:v>
                </c:pt>
                <c:pt idx="93">
                  <c:v>-86.03</c:v>
                </c:pt>
                <c:pt idx="94">
                  <c:v>-85.97</c:v>
                </c:pt>
                <c:pt idx="95">
                  <c:v>-85.91</c:v>
                </c:pt>
                <c:pt idx="96">
                  <c:v>-85.85</c:v>
                </c:pt>
                <c:pt idx="97">
                  <c:v>-85.79</c:v>
                </c:pt>
                <c:pt idx="98">
                  <c:v>-85.73</c:v>
                </c:pt>
                <c:pt idx="99">
                  <c:v>-85.67</c:v>
                </c:pt>
                <c:pt idx="100">
                  <c:v>-85.62</c:v>
                </c:pt>
                <c:pt idx="101">
                  <c:v>-85.56</c:v>
                </c:pt>
                <c:pt idx="102">
                  <c:v>-85.5</c:v>
                </c:pt>
                <c:pt idx="103">
                  <c:v>-85.44</c:v>
                </c:pt>
                <c:pt idx="104">
                  <c:v>-85.38</c:v>
                </c:pt>
                <c:pt idx="105">
                  <c:v>-85.32</c:v>
                </c:pt>
                <c:pt idx="106">
                  <c:v>-85.26</c:v>
                </c:pt>
                <c:pt idx="107">
                  <c:v>-85.2</c:v>
                </c:pt>
                <c:pt idx="108">
                  <c:v>-85.14</c:v>
                </c:pt>
                <c:pt idx="109">
                  <c:v>-85.08</c:v>
                </c:pt>
                <c:pt idx="110">
                  <c:v>-85.02</c:v>
                </c:pt>
                <c:pt idx="111">
                  <c:v>-84.94</c:v>
                </c:pt>
                <c:pt idx="112">
                  <c:v>-84.85</c:v>
                </c:pt>
                <c:pt idx="113">
                  <c:v>-84.76</c:v>
                </c:pt>
                <c:pt idx="114">
                  <c:v>-84.67</c:v>
                </c:pt>
                <c:pt idx="115">
                  <c:v>-84.58</c:v>
                </c:pt>
                <c:pt idx="116">
                  <c:v>-84.49</c:v>
                </c:pt>
                <c:pt idx="117">
                  <c:v>-84.4</c:v>
                </c:pt>
                <c:pt idx="118">
                  <c:v>-84.31</c:v>
                </c:pt>
                <c:pt idx="119">
                  <c:v>-84.21</c:v>
                </c:pt>
                <c:pt idx="120">
                  <c:v>-84.12</c:v>
                </c:pt>
                <c:pt idx="121">
                  <c:v>-84.03</c:v>
                </c:pt>
                <c:pt idx="122">
                  <c:v>-83.94</c:v>
                </c:pt>
                <c:pt idx="123">
                  <c:v>-83.85</c:v>
                </c:pt>
                <c:pt idx="124">
                  <c:v>-83.75</c:v>
                </c:pt>
                <c:pt idx="125">
                  <c:v>-83.66</c:v>
                </c:pt>
                <c:pt idx="126">
                  <c:v>-83.57</c:v>
                </c:pt>
                <c:pt idx="127">
                  <c:v>-83.48</c:v>
                </c:pt>
                <c:pt idx="128">
                  <c:v>-83.38</c:v>
                </c:pt>
                <c:pt idx="129">
                  <c:v>-83.29</c:v>
                </c:pt>
                <c:pt idx="130">
                  <c:v>-83.2</c:v>
                </c:pt>
                <c:pt idx="131">
                  <c:v>-83.1</c:v>
                </c:pt>
                <c:pt idx="132">
                  <c:v>-83.01</c:v>
                </c:pt>
                <c:pt idx="133">
                  <c:v>-82.91</c:v>
                </c:pt>
                <c:pt idx="134">
                  <c:v>-82.82</c:v>
                </c:pt>
                <c:pt idx="135">
                  <c:v>-82.72</c:v>
                </c:pt>
                <c:pt idx="136">
                  <c:v>-82.63</c:v>
                </c:pt>
                <c:pt idx="137">
                  <c:v>-82.53</c:v>
                </c:pt>
                <c:pt idx="138">
                  <c:v>-82.44</c:v>
                </c:pt>
                <c:pt idx="139">
                  <c:v>-82.34</c:v>
                </c:pt>
                <c:pt idx="140">
                  <c:v>-82.25</c:v>
                </c:pt>
                <c:pt idx="141">
                  <c:v>-82.15</c:v>
                </c:pt>
                <c:pt idx="142">
                  <c:v>-82.05</c:v>
                </c:pt>
                <c:pt idx="143">
                  <c:v>-81.819999999999993</c:v>
                </c:pt>
                <c:pt idx="144">
                  <c:v>-81.42</c:v>
                </c:pt>
                <c:pt idx="145">
                  <c:v>-81.010000000000005</c:v>
                </c:pt>
                <c:pt idx="146">
                  <c:v>-80.59</c:v>
                </c:pt>
                <c:pt idx="147">
                  <c:v>-80.180000000000007</c:v>
                </c:pt>
                <c:pt idx="148">
                  <c:v>-79.77</c:v>
                </c:pt>
                <c:pt idx="149">
                  <c:v>-79.349999999999994</c:v>
                </c:pt>
                <c:pt idx="150">
                  <c:v>-78.930000000000007</c:v>
                </c:pt>
                <c:pt idx="151">
                  <c:v>-78.52</c:v>
                </c:pt>
                <c:pt idx="152">
                  <c:v>-78.09</c:v>
                </c:pt>
                <c:pt idx="153">
                  <c:v>-77.67</c:v>
                </c:pt>
                <c:pt idx="154">
                  <c:v>-77.25</c:v>
                </c:pt>
                <c:pt idx="155">
                  <c:v>-76.819999999999993</c:v>
                </c:pt>
                <c:pt idx="156">
                  <c:v>-76.39</c:v>
                </c:pt>
                <c:pt idx="157">
                  <c:v>-75.959999999999994</c:v>
                </c:pt>
                <c:pt idx="158">
                  <c:v>-75.53</c:v>
                </c:pt>
                <c:pt idx="159">
                  <c:v>-75.09</c:v>
                </c:pt>
                <c:pt idx="160">
                  <c:v>-74.650000000000006</c:v>
                </c:pt>
                <c:pt idx="161">
                  <c:v>-74.209999999999994</c:v>
                </c:pt>
                <c:pt idx="162">
                  <c:v>-73.77</c:v>
                </c:pt>
                <c:pt idx="163">
                  <c:v>-73.319999999999993</c:v>
                </c:pt>
                <c:pt idx="164">
                  <c:v>-72.87</c:v>
                </c:pt>
                <c:pt idx="165">
                  <c:v>-72.42</c:v>
                </c:pt>
                <c:pt idx="166">
                  <c:v>-71.97</c:v>
                </c:pt>
                <c:pt idx="167">
                  <c:v>-71.510000000000005</c:v>
                </c:pt>
                <c:pt idx="168">
                  <c:v>-71.05</c:v>
                </c:pt>
                <c:pt idx="169">
                  <c:v>-70.58</c:v>
                </c:pt>
                <c:pt idx="170">
                  <c:v>-70.12</c:v>
                </c:pt>
                <c:pt idx="171">
                  <c:v>-69.650000000000006</c:v>
                </c:pt>
                <c:pt idx="172">
                  <c:v>-69.17</c:v>
                </c:pt>
                <c:pt idx="173">
                  <c:v>-68.69</c:v>
                </c:pt>
                <c:pt idx="174">
                  <c:v>-68.209999999999994</c:v>
                </c:pt>
                <c:pt idx="175">
                  <c:v>-67.72</c:v>
                </c:pt>
                <c:pt idx="176">
                  <c:v>-67.239999999999995</c:v>
                </c:pt>
                <c:pt idx="177">
                  <c:v>-66.78</c:v>
                </c:pt>
                <c:pt idx="178">
                  <c:v>-66.319999999999993</c:v>
                </c:pt>
                <c:pt idx="179">
                  <c:v>-65.849999999999994</c:v>
                </c:pt>
                <c:pt idx="180">
                  <c:v>-65.38</c:v>
                </c:pt>
                <c:pt idx="181">
                  <c:v>-64.91</c:v>
                </c:pt>
                <c:pt idx="182">
                  <c:v>-64.430000000000007</c:v>
                </c:pt>
                <c:pt idx="183">
                  <c:v>-63.94</c:v>
                </c:pt>
                <c:pt idx="184">
                  <c:v>-63.45</c:v>
                </c:pt>
                <c:pt idx="185">
                  <c:v>-62.96</c:v>
                </c:pt>
                <c:pt idx="186">
                  <c:v>-62.46</c:v>
                </c:pt>
                <c:pt idx="187">
                  <c:v>-61.95</c:v>
                </c:pt>
                <c:pt idx="188">
                  <c:v>-61.44</c:v>
                </c:pt>
                <c:pt idx="189">
                  <c:v>-60.93</c:v>
                </c:pt>
                <c:pt idx="190">
                  <c:v>-60.4</c:v>
                </c:pt>
                <c:pt idx="191">
                  <c:v>-59.86</c:v>
                </c:pt>
                <c:pt idx="192">
                  <c:v>-59.28</c:v>
                </c:pt>
                <c:pt idx="193">
                  <c:v>-58.7</c:v>
                </c:pt>
                <c:pt idx="194">
                  <c:v>-58.1</c:v>
                </c:pt>
                <c:pt idx="195">
                  <c:v>-57.5</c:v>
                </c:pt>
                <c:pt idx="196">
                  <c:v>-56.89</c:v>
                </c:pt>
                <c:pt idx="197">
                  <c:v>-56.28</c:v>
                </c:pt>
                <c:pt idx="198">
                  <c:v>-55.65</c:v>
                </c:pt>
                <c:pt idx="199">
                  <c:v>-55.02</c:v>
                </c:pt>
                <c:pt idx="200">
                  <c:v>-54.37</c:v>
                </c:pt>
                <c:pt idx="201">
                  <c:v>-53.71</c:v>
                </c:pt>
                <c:pt idx="202">
                  <c:v>-53.03</c:v>
                </c:pt>
                <c:pt idx="203">
                  <c:v>-52.35</c:v>
                </c:pt>
                <c:pt idx="204">
                  <c:v>-51.65</c:v>
                </c:pt>
                <c:pt idx="205">
                  <c:v>-50.95</c:v>
                </c:pt>
                <c:pt idx="206">
                  <c:v>-50.23</c:v>
                </c:pt>
                <c:pt idx="207">
                  <c:v>-49.5</c:v>
                </c:pt>
                <c:pt idx="208">
                  <c:v>-48.77</c:v>
                </c:pt>
                <c:pt idx="209">
                  <c:v>-48.02</c:v>
                </c:pt>
                <c:pt idx="210">
                  <c:v>-47.25</c:v>
                </c:pt>
                <c:pt idx="211">
                  <c:v>-46.48</c:v>
                </c:pt>
                <c:pt idx="212">
                  <c:v>-45.7</c:v>
                </c:pt>
                <c:pt idx="213">
                  <c:v>-44.91</c:v>
                </c:pt>
                <c:pt idx="214">
                  <c:v>-44.1</c:v>
                </c:pt>
                <c:pt idx="215">
                  <c:v>-43.29</c:v>
                </c:pt>
                <c:pt idx="216">
                  <c:v>-42.47</c:v>
                </c:pt>
                <c:pt idx="217">
                  <c:v>-41.63</c:v>
                </c:pt>
                <c:pt idx="218">
                  <c:v>-40.79</c:v>
                </c:pt>
                <c:pt idx="219">
                  <c:v>-39.93</c:v>
                </c:pt>
                <c:pt idx="220">
                  <c:v>-39.07</c:v>
                </c:pt>
                <c:pt idx="221">
                  <c:v>-38.19</c:v>
                </c:pt>
                <c:pt idx="222">
                  <c:v>-37.31</c:v>
                </c:pt>
                <c:pt idx="223">
                  <c:v>-36.409999999999997</c:v>
                </c:pt>
                <c:pt idx="224">
                  <c:v>-35.51</c:v>
                </c:pt>
                <c:pt idx="225">
                  <c:v>-34.6</c:v>
                </c:pt>
                <c:pt idx="226">
                  <c:v>-34.11</c:v>
                </c:pt>
                <c:pt idx="227">
                  <c:v>-34.11</c:v>
                </c:pt>
                <c:pt idx="228">
                  <c:v>-34.11</c:v>
                </c:pt>
                <c:pt idx="229">
                  <c:v>-34.11</c:v>
                </c:pt>
                <c:pt idx="230">
                  <c:v>-34.11</c:v>
                </c:pt>
                <c:pt idx="231">
                  <c:v>-34.11</c:v>
                </c:pt>
                <c:pt idx="232">
                  <c:v>-34.11</c:v>
                </c:pt>
                <c:pt idx="233">
                  <c:v>-34.1</c:v>
                </c:pt>
                <c:pt idx="234">
                  <c:v>-34.1</c:v>
                </c:pt>
                <c:pt idx="235">
                  <c:v>-34.1</c:v>
                </c:pt>
                <c:pt idx="236">
                  <c:v>-34.1</c:v>
                </c:pt>
                <c:pt idx="237">
                  <c:v>-34.1</c:v>
                </c:pt>
                <c:pt idx="238">
                  <c:v>-34.1</c:v>
                </c:pt>
                <c:pt idx="239">
                  <c:v>-34.1</c:v>
                </c:pt>
                <c:pt idx="240">
                  <c:v>-34.1</c:v>
                </c:pt>
                <c:pt idx="241">
                  <c:v>-34.1</c:v>
                </c:pt>
                <c:pt idx="242">
                  <c:v>-34.1</c:v>
                </c:pt>
                <c:pt idx="243">
                  <c:v>-34.1</c:v>
                </c:pt>
                <c:pt idx="244">
                  <c:v>-34.1</c:v>
                </c:pt>
                <c:pt idx="245">
                  <c:v>-34.1</c:v>
                </c:pt>
                <c:pt idx="246">
                  <c:v>-34.1</c:v>
                </c:pt>
                <c:pt idx="247">
                  <c:v>-34.1</c:v>
                </c:pt>
                <c:pt idx="248">
                  <c:v>-34.1</c:v>
                </c:pt>
                <c:pt idx="249">
                  <c:v>-34.090000000000003</c:v>
                </c:pt>
                <c:pt idx="250">
                  <c:v>-34.090000000000003</c:v>
                </c:pt>
                <c:pt idx="251">
                  <c:v>-34.090000000000003</c:v>
                </c:pt>
                <c:pt idx="252">
                  <c:v>-34.090000000000003</c:v>
                </c:pt>
                <c:pt idx="253">
                  <c:v>-34.090000000000003</c:v>
                </c:pt>
                <c:pt idx="254">
                  <c:v>-34.090000000000003</c:v>
                </c:pt>
                <c:pt idx="255">
                  <c:v>-34.090000000000003</c:v>
                </c:pt>
                <c:pt idx="256">
                  <c:v>-34.090000000000003</c:v>
                </c:pt>
                <c:pt idx="257">
                  <c:v>-34.090000000000003</c:v>
                </c:pt>
                <c:pt idx="258">
                  <c:v>-34.090000000000003</c:v>
                </c:pt>
                <c:pt idx="259">
                  <c:v>-34.090000000000003</c:v>
                </c:pt>
                <c:pt idx="260">
                  <c:v>-34.090000000000003</c:v>
                </c:pt>
                <c:pt idx="261">
                  <c:v>-34.090000000000003</c:v>
                </c:pt>
                <c:pt idx="262">
                  <c:v>-34.090000000000003</c:v>
                </c:pt>
                <c:pt idx="263">
                  <c:v>-34.08</c:v>
                </c:pt>
                <c:pt idx="264">
                  <c:v>-34.08</c:v>
                </c:pt>
                <c:pt idx="265">
                  <c:v>-34.08</c:v>
                </c:pt>
                <c:pt idx="266">
                  <c:v>-34.08</c:v>
                </c:pt>
                <c:pt idx="267">
                  <c:v>-34.08</c:v>
                </c:pt>
                <c:pt idx="268">
                  <c:v>-34.08</c:v>
                </c:pt>
                <c:pt idx="269">
                  <c:v>-34.08</c:v>
                </c:pt>
                <c:pt idx="270">
                  <c:v>-34.08</c:v>
                </c:pt>
                <c:pt idx="271">
                  <c:v>-34.08</c:v>
                </c:pt>
                <c:pt idx="272">
                  <c:v>-34.08</c:v>
                </c:pt>
                <c:pt idx="273">
                  <c:v>-34.08</c:v>
                </c:pt>
                <c:pt idx="274">
                  <c:v>-34.08</c:v>
                </c:pt>
                <c:pt idx="275">
                  <c:v>-34.07</c:v>
                </c:pt>
                <c:pt idx="276">
                  <c:v>-34.07</c:v>
                </c:pt>
                <c:pt idx="277">
                  <c:v>-34.07</c:v>
                </c:pt>
                <c:pt idx="278">
                  <c:v>-34.07</c:v>
                </c:pt>
                <c:pt idx="279">
                  <c:v>-34.07</c:v>
                </c:pt>
                <c:pt idx="280">
                  <c:v>-34.07</c:v>
                </c:pt>
                <c:pt idx="281">
                  <c:v>-34.07</c:v>
                </c:pt>
                <c:pt idx="282">
                  <c:v>-34.07</c:v>
                </c:pt>
                <c:pt idx="283">
                  <c:v>-34.07</c:v>
                </c:pt>
                <c:pt idx="284">
                  <c:v>-34.07</c:v>
                </c:pt>
                <c:pt idx="285">
                  <c:v>-34.07</c:v>
                </c:pt>
                <c:pt idx="286">
                  <c:v>-34.06</c:v>
                </c:pt>
                <c:pt idx="287">
                  <c:v>-34.06</c:v>
                </c:pt>
                <c:pt idx="288">
                  <c:v>-34.06</c:v>
                </c:pt>
                <c:pt idx="289">
                  <c:v>-34.06</c:v>
                </c:pt>
                <c:pt idx="290">
                  <c:v>-34.06</c:v>
                </c:pt>
                <c:pt idx="291">
                  <c:v>-34.06</c:v>
                </c:pt>
                <c:pt idx="292">
                  <c:v>-34.06</c:v>
                </c:pt>
                <c:pt idx="293">
                  <c:v>-34.06</c:v>
                </c:pt>
                <c:pt idx="294">
                  <c:v>-34.06</c:v>
                </c:pt>
                <c:pt idx="295">
                  <c:v>-34.06</c:v>
                </c:pt>
                <c:pt idx="296">
                  <c:v>-34.06</c:v>
                </c:pt>
                <c:pt idx="297">
                  <c:v>-34.049999999999997</c:v>
                </c:pt>
                <c:pt idx="298">
                  <c:v>-34.049999999999997</c:v>
                </c:pt>
                <c:pt idx="299">
                  <c:v>-34.049999999999997</c:v>
                </c:pt>
                <c:pt idx="300">
                  <c:v>-34.049999999999997</c:v>
                </c:pt>
                <c:pt idx="301">
                  <c:v>-34.049999999999997</c:v>
                </c:pt>
                <c:pt idx="302">
                  <c:v>-34.049999999999997</c:v>
                </c:pt>
                <c:pt idx="303">
                  <c:v>-34.049999999999997</c:v>
                </c:pt>
                <c:pt idx="304">
                  <c:v>-34.049999999999997</c:v>
                </c:pt>
                <c:pt idx="305">
                  <c:v>-34.049999999999997</c:v>
                </c:pt>
                <c:pt idx="306">
                  <c:v>-34.049999999999997</c:v>
                </c:pt>
                <c:pt idx="307">
                  <c:v>-34.04</c:v>
                </c:pt>
                <c:pt idx="308">
                  <c:v>-34.04</c:v>
                </c:pt>
                <c:pt idx="309">
                  <c:v>-34.04</c:v>
                </c:pt>
                <c:pt idx="310">
                  <c:v>-34.04</c:v>
                </c:pt>
                <c:pt idx="311">
                  <c:v>-34.04</c:v>
                </c:pt>
                <c:pt idx="312">
                  <c:v>-34.04</c:v>
                </c:pt>
                <c:pt idx="313">
                  <c:v>-34.04</c:v>
                </c:pt>
                <c:pt idx="314">
                  <c:v>-34.04</c:v>
                </c:pt>
                <c:pt idx="315">
                  <c:v>-34.04</c:v>
                </c:pt>
                <c:pt idx="316">
                  <c:v>-34.03</c:v>
                </c:pt>
                <c:pt idx="317">
                  <c:v>-34.03</c:v>
                </c:pt>
                <c:pt idx="318">
                  <c:v>-34.03</c:v>
                </c:pt>
                <c:pt idx="319">
                  <c:v>-34.03</c:v>
                </c:pt>
                <c:pt idx="320">
                  <c:v>-34.03</c:v>
                </c:pt>
                <c:pt idx="321">
                  <c:v>-34.03</c:v>
                </c:pt>
                <c:pt idx="322">
                  <c:v>-34.03</c:v>
                </c:pt>
                <c:pt idx="323">
                  <c:v>-34.03</c:v>
                </c:pt>
                <c:pt idx="324">
                  <c:v>-34.03</c:v>
                </c:pt>
                <c:pt idx="325">
                  <c:v>-34.020000000000003</c:v>
                </c:pt>
                <c:pt idx="326">
                  <c:v>-34.020000000000003</c:v>
                </c:pt>
                <c:pt idx="327">
                  <c:v>-34.020000000000003</c:v>
                </c:pt>
                <c:pt idx="328">
                  <c:v>-34.020000000000003</c:v>
                </c:pt>
                <c:pt idx="329">
                  <c:v>-34.020000000000003</c:v>
                </c:pt>
                <c:pt idx="330">
                  <c:v>-34.020000000000003</c:v>
                </c:pt>
                <c:pt idx="331">
                  <c:v>-34.020000000000003</c:v>
                </c:pt>
                <c:pt idx="332">
                  <c:v>-34.020000000000003</c:v>
                </c:pt>
                <c:pt idx="333">
                  <c:v>-34.020000000000003</c:v>
                </c:pt>
                <c:pt idx="334">
                  <c:v>-34.01</c:v>
                </c:pt>
                <c:pt idx="335">
                  <c:v>-34.01</c:v>
                </c:pt>
                <c:pt idx="336">
                  <c:v>-34.01</c:v>
                </c:pt>
                <c:pt idx="337">
                  <c:v>-34.01</c:v>
                </c:pt>
                <c:pt idx="338">
                  <c:v>-34.01</c:v>
                </c:pt>
                <c:pt idx="339">
                  <c:v>-34.01</c:v>
                </c:pt>
                <c:pt idx="340">
                  <c:v>-34.01</c:v>
                </c:pt>
                <c:pt idx="341">
                  <c:v>-34.01</c:v>
                </c:pt>
                <c:pt idx="342">
                  <c:v>-34</c:v>
                </c:pt>
                <c:pt idx="343">
                  <c:v>-34</c:v>
                </c:pt>
                <c:pt idx="344">
                  <c:v>-34</c:v>
                </c:pt>
                <c:pt idx="345">
                  <c:v>-34</c:v>
                </c:pt>
                <c:pt idx="346">
                  <c:v>-34</c:v>
                </c:pt>
                <c:pt idx="347">
                  <c:v>-34</c:v>
                </c:pt>
                <c:pt idx="348">
                  <c:v>-34</c:v>
                </c:pt>
                <c:pt idx="349">
                  <c:v>-34</c:v>
                </c:pt>
                <c:pt idx="350">
                  <c:v>-34</c:v>
                </c:pt>
                <c:pt idx="351">
                  <c:v>-33.99</c:v>
                </c:pt>
                <c:pt idx="352">
                  <c:v>-33.99</c:v>
                </c:pt>
                <c:pt idx="353">
                  <c:v>-33.99</c:v>
                </c:pt>
                <c:pt idx="354">
                  <c:v>-33.99</c:v>
                </c:pt>
                <c:pt idx="355">
                  <c:v>-33.99</c:v>
                </c:pt>
                <c:pt idx="356">
                  <c:v>-33.99</c:v>
                </c:pt>
                <c:pt idx="357">
                  <c:v>-33.99</c:v>
                </c:pt>
                <c:pt idx="358">
                  <c:v>-33.979999999999997</c:v>
                </c:pt>
                <c:pt idx="359">
                  <c:v>-33.979999999999997</c:v>
                </c:pt>
                <c:pt idx="360">
                  <c:v>-33.979999999999997</c:v>
                </c:pt>
                <c:pt idx="361">
                  <c:v>-33.979999999999997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6A4-4A5F-9554-D614EA5317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3497384"/>
        <c:axId val="443502304"/>
      </c:scatterChart>
      <c:valAx>
        <c:axId val="4710540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RFQ length (cm)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054712"/>
        <c:crosses val="autoZero"/>
        <c:crossBetween val="midCat"/>
      </c:valAx>
      <c:valAx>
        <c:axId val="471054712"/>
        <c:scaling>
          <c:orientation val="minMax"/>
          <c:max val="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aperture (cm) or modulation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054056"/>
        <c:crosses val="autoZero"/>
        <c:crossBetween val="midCat"/>
      </c:valAx>
      <c:valAx>
        <c:axId val="44350230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phase (deg)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497384"/>
        <c:crosses val="max"/>
        <c:crossBetween val="midCat"/>
      </c:valAx>
      <c:valAx>
        <c:axId val="4434973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435023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8916463662901029"/>
          <c:y val="0.49570992712205397"/>
          <c:w val="4.8582884194690389E-2"/>
          <c:h val="0.171320996043007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pole tip max field (MV/m) vs length (cm)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mpoles!$E$1</c:f>
              <c:strCache>
                <c:ptCount val="1"/>
                <c:pt idx="0">
                  <c:v>Es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rgbClr val="0070C0"/>
              </a:solidFill>
              <a:ln w="9525">
                <a:solidFill>
                  <a:schemeClr val="accent1">
                    <a:lumMod val="50000"/>
                  </a:schemeClr>
                </a:solidFill>
              </a:ln>
              <a:effectLst/>
            </c:spPr>
          </c:marker>
          <c:xVal>
            <c:numRef>
              <c:f>mpoles!$B$2:$B$357</c:f>
              <c:numCache>
                <c:formatCode>General</c:formatCode>
                <c:ptCount val="356"/>
                <c:pt idx="0">
                  <c:v>2.5</c:v>
                </c:pt>
                <c:pt idx="1">
                  <c:v>2.92</c:v>
                </c:pt>
                <c:pt idx="2">
                  <c:v>3.33</c:v>
                </c:pt>
                <c:pt idx="3">
                  <c:v>3.75</c:v>
                </c:pt>
                <c:pt idx="4">
                  <c:v>4.17</c:v>
                </c:pt>
                <c:pt idx="5">
                  <c:v>4.58</c:v>
                </c:pt>
                <c:pt idx="6">
                  <c:v>5</c:v>
                </c:pt>
                <c:pt idx="7">
                  <c:v>5.42</c:v>
                </c:pt>
                <c:pt idx="8">
                  <c:v>5.83</c:v>
                </c:pt>
                <c:pt idx="9">
                  <c:v>6.25</c:v>
                </c:pt>
                <c:pt idx="10">
                  <c:v>6.67</c:v>
                </c:pt>
                <c:pt idx="11">
                  <c:v>7.08</c:v>
                </c:pt>
                <c:pt idx="12">
                  <c:v>7.5</c:v>
                </c:pt>
                <c:pt idx="13">
                  <c:v>7.92</c:v>
                </c:pt>
                <c:pt idx="14">
                  <c:v>8.33</c:v>
                </c:pt>
                <c:pt idx="15">
                  <c:v>8.75</c:v>
                </c:pt>
                <c:pt idx="16">
                  <c:v>9.17</c:v>
                </c:pt>
                <c:pt idx="17">
                  <c:v>9.58</c:v>
                </c:pt>
                <c:pt idx="18">
                  <c:v>10</c:v>
                </c:pt>
                <c:pt idx="19">
                  <c:v>10.42</c:v>
                </c:pt>
                <c:pt idx="20">
                  <c:v>10.83</c:v>
                </c:pt>
                <c:pt idx="21">
                  <c:v>11.25</c:v>
                </c:pt>
                <c:pt idx="22">
                  <c:v>11.67</c:v>
                </c:pt>
                <c:pt idx="23">
                  <c:v>12.08</c:v>
                </c:pt>
                <c:pt idx="24">
                  <c:v>12.5</c:v>
                </c:pt>
                <c:pt idx="25">
                  <c:v>12.92</c:v>
                </c:pt>
                <c:pt idx="26">
                  <c:v>13.33</c:v>
                </c:pt>
                <c:pt idx="27">
                  <c:v>13.75</c:v>
                </c:pt>
                <c:pt idx="28">
                  <c:v>14.17</c:v>
                </c:pt>
                <c:pt idx="29">
                  <c:v>14.58</c:v>
                </c:pt>
                <c:pt idx="30">
                  <c:v>15</c:v>
                </c:pt>
                <c:pt idx="31">
                  <c:v>15.42</c:v>
                </c:pt>
                <c:pt idx="32">
                  <c:v>15.84</c:v>
                </c:pt>
                <c:pt idx="33">
                  <c:v>16.25</c:v>
                </c:pt>
                <c:pt idx="34">
                  <c:v>16.670000000000002</c:v>
                </c:pt>
                <c:pt idx="35">
                  <c:v>17.09</c:v>
                </c:pt>
                <c:pt idx="36">
                  <c:v>17.5</c:v>
                </c:pt>
                <c:pt idx="37">
                  <c:v>17.920000000000002</c:v>
                </c:pt>
                <c:pt idx="38">
                  <c:v>18.34</c:v>
                </c:pt>
                <c:pt idx="39">
                  <c:v>18.760000000000002</c:v>
                </c:pt>
                <c:pt idx="40">
                  <c:v>19.18</c:v>
                </c:pt>
                <c:pt idx="41">
                  <c:v>19.59</c:v>
                </c:pt>
                <c:pt idx="42">
                  <c:v>20.010000000000002</c:v>
                </c:pt>
                <c:pt idx="43">
                  <c:v>20.43</c:v>
                </c:pt>
                <c:pt idx="44">
                  <c:v>20.85</c:v>
                </c:pt>
                <c:pt idx="45">
                  <c:v>21.26</c:v>
                </c:pt>
                <c:pt idx="46">
                  <c:v>21.68</c:v>
                </c:pt>
                <c:pt idx="47">
                  <c:v>22.1</c:v>
                </c:pt>
                <c:pt idx="48">
                  <c:v>22.52</c:v>
                </c:pt>
                <c:pt idx="49">
                  <c:v>22.94</c:v>
                </c:pt>
                <c:pt idx="50">
                  <c:v>23.36</c:v>
                </c:pt>
                <c:pt idx="51">
                  <c:v>23.78</c:v>
                </c:pt>
                <c:pt idx="52">
                  <c:v>24.19</c:v>
                </c:pt>
                <c:pt idx="53">
                  <c:v>24.61</c:v>
                </c:pt>
                <c:pt idx="54">
                  <c:v>25.03</c:v>
                </c:pt>
                <c:pt idx="55">
                  <c:v>25.45</c:v>
                </c:pt>
                <c:pt idx="56">
                  <c:v>25.87</c:v>
                </c:pt>
                <c:pt idx="57">
                  <c:v>26.29</c:v>
                </c:pt>
                <c:pt idx="58">
                  <c:v>26.71</c:v>
                </c:pt>
                <c:pt idx="59">
                  <c:v>27.13</c:v>
                </c:pt>
                <c:pt idx="60">
                  <c:v>27.55</c:v>
                </c:pt>
                <c:pt idx="61">
                  <c:v>27.97</c:v>
                </c:pt>
                <c:pt idx="62">
                  <c:v>28.39</c:v>
                </c:pt>
                <c:pt idx="63">
                  <c:v>28.82</c:v>
                </c:pt>
                <c:pt idx="64">
                  <c:v>29.24</c:v>
                </c:pt>
                <c:pt idx="65">
                  <c:v>29.66</c:v>
                </c:pt>
                <c:pt idx="66">
                  <c:v>30.08</c:v>
                </c:pt>
                <c:pt idx="67">
                  <c:v>30.5</c:v>
                </c:pt>
                <c:pt idx="68">
                  <c:v>30.93</c:v>
                </c:pt>
                <c:pt idx="69">
                  <c:v>31.35</c:v>
                </c:pt>
                <c:pt idx="70">
                  <c:v>31.77</c:v>
                </c:pt>
                <c:pt idx="71">
                  <c:v>32.200000000000003</c:v>
                </c:pt>
                <c:pt idx="72">
                  <c:v>32.619999999999997</c:v>
                </c:pt>
                <c:pt idx="73">
                  <c:v>33.04</c:v>
                </c:pt>
                <c:pt idx="74">
                  <c:v>33.47</c:v>
                </c:pt>
                <c:pt idx="75">
                  <c:v>33.89</c:v>
                </c:pt>
                <c:pt idx="76">
                  <c:v>34.32</c:v>
                </c:pt>
                <c:pt idx="77">
                  <c:v>34.74</c:v>
                </c:pt>
                <c:pt idx="78">
                  <c:v>35.17</c:v>
                </c:pt>
                <c:pt idx="79">
                  <c:v>35.6</c:v>
                </c:pt>
                <c:pt idx="80">
                  <c:v>36.020000000000003</c:v>
                </c:pt>
                <c:pt idx="81">
                  <c:v>36.450000000000003</c:v>
                </c:pt>
                <c:pt idx="82">
                  <c:v>36.880000000000003</c:v>
                </c:pt>
                <c:pt idx="83">
                  <c:v>37.31</c:v>
                </c:pt>
                <c:pt idx="84">
                  <c:v>37.729999999999997</c:v>
                </c:pt>
                <c:pt idx="85">
                  <c:v>38.159999999999997</c:v>
                </c:pt>
                <c:pt idx="86">
                  <c:v>38.590000000000003</c:v>
                </c:pt>
                <c:pt idx="87">
                  <c:v>39.020000000000003</c:v>
                </c:pt>
                <c:pt idx="88">
                  <c:v>39.450000000000003</c:v>
                </c:pt>
                <c:pt idx="89">
                  <c:v>39.880000000000003</c:v>
                </c:pt>
                <c:pt idx="90">
                  <c:v>40.31</c:v>
                </c:pt>
                <c:pt idx="91">
                  <c:v>40.75</c:v>
                </c:pt>
                <c:pt idx="92">
                  <c:v>41.18</c:v>
                </c:pt>
                <c:pt idx="93">
                  <c:v>41.61</c:v>
                </c:pt>
                <c:pt idx="94">
                  <c:v>42.05</c:v>
                </c:pt>
                <c:pt idx="95">
                  <c:v>42.48</c:v>
                </c:pt>
                <c:pt idx="96">
                  <c:v>42.92</c:v>
                </c:pt>
                <c:pt idx="97">
                  <c:v>43.35</c:v>
                </c:pt>
                <c:pt idx="98">
                  <c:v>43.79</c:v>
                </c:pt>
                <c:pt idx="99">
                  <c:v>44.22</c:v>
                </c:pt>
                <c:pt idx="100">
                  <c:v>44.66</c:v>
                </c:pt>
                <c:pt idx="101">
                  <c:v>45.1</c:v>
                </c:pt>
                <c:pt idx="102">
                  <c:v>45.54</c:v>
                </c:pt>
                <c:pt idx="103">
                  <c:v>45.98</c:v>
                </c:pt>
                <c:pt idx="104">
                  <c:v>46.42</c:v>
                </c:pt>
                <c:pt idx="105">
                  <c:v>46.86</c:v>
                </c:pt>
                <c:pt idx="106">
                  <c:v>47.3</c:v>
                </c:pt>
                <c:pt idx="107">
                  <c:v>47.74</c:v>
                </c:pt>
                <c:pt idx="108">
                  <c:v>48.19</c:v>
                </c:pt>
                <c:pt idx="109">
                  <c:v>48.63</c:v>
                </c:pt>
                <c:pt idx="110">
                  <c:v>49.07</c:v>
                </c:pt>
                <c:pt idx="111">
                  <c:v>49.52</c:v>
                </c:pt>
                <c:pt idx="112">
                  <c:v>49.97</c:v>
                </c:pt>
                <c:pt idx="113">
                  <c:v>50.41</c:v>
                </c:pt>
                <c:pt idx="114">
                  <c:v>50.86</c:v>
                </c:pt>
                <c:pt idx="115">
                  <c:v>51.31</c:v>
                </c:pt>
                <c:pt idx="116">
                  <c:v>51.76</c:v>
                </c:pt>
                <c:pt idx="117">
                  <c:v>52.21</c:v>
                </c:pt>
                <c:pt idx="118">
                  <c:v>52.66</c:v>
                </c:pt>
                <c:pt idx="119">
                  <c:v>53.12</c:v>
                </c:pt>
                <c:pt idx="120">
                  <c:v>53.57</c:v>
                </c:pt>
                <c:pt idx="121">
                  <c:v>54.03</c:v>
                </c:pt>
                <c:pt idx="122">
                  <c:v>54.48</c:v>
                </c:pt>
                <c:pt idx="123">
                  <c:v>54.94</c:v>
                </c:pt>
                <c:pt idx="124">
                  <c:v>55.4</c:v>
                </c:pt>
                <c:pt idx="125">
                  <c:v>55.86</c:v>
                </c:pt>
                <c:pt idx="126">
                  <c:v>56.32</c:v>
                </c:pt>
                <c:pt idx="127">
                  <c:v>56.78</c:v>
                </c:pt>
                <c:pt idx="128">
                  <c:v>57.24</c:v>
                </c:pt>
                <c:pt idx="129">
                  <c:v>57.7</c:v>
                </c:pt>
                <c:pt idx="130">
                  <c:v>58.17</c:v>
                </c:pt>
                <c:pt idx="131">
                  <c:v>58.63</c:v>
                </c:pt>
                <c:pt idx="132">
                  <c:v>59.1</c:v>
                </c:pt>
                <c:pt idx="133">
                  <c:v>59.57</c:v>
                </c:pt>
                <c:pt idx="134">
                  <c:v>60.04</c:v>
                </c:pt>
                <c:pt idx="135">
                  <c:v>60.51</c:v>
                </c:pt>
                <c:pt idx="136">
                  <c:v>60.98</c:v>
                </c:pt>
                <c:pt idx="137">
                  <c:v>61.46</c:v>
                </c:pt>
                <c:pt idx="138">
                  <c:v>61.93</c:v>
                </c:pt>
                <c:pt idx="139">
                  <c:v>62.41</c:v>
                </c:pt>
                <c:pt idx="140">
                  <c:v>62.89</c:v>
                </c:pt>
                <c:pt idx="141">
                  <c:v>63.37</c:v>
                </c:pt>
                <c:pt idx="142">
                  <c:v>63.85</c:v>
                </c:pt>
                <c:pt idx="143">
                  <c:v>64.34</c:v>
                </c:pt>
                <c:pt idx="144">
                  <c:v>64.83</c:v>
                </c:pt>
                <c:pt idx="145">
                  <c:v>65.31</c:v>
                </c:pt>
                <c:pt idx="146">
                  <c:v>65.8</c:v>
                </c:pt>
                <c:pt idx="147">
                  <c:v>66.3</c:v>
                </c:pt>
                <c:pt idx="148">
                  <c:v>66.790000000000006</c:v>
                </c:pt>
                <c:pt idx="149">
                  <c:v>67.290000000000006</c:v>
                </c:pt>
                <c:pt idx="150">
                  <c:v>67.790000000000006</c:v>
                </c:pt>
                <c:pt idx="151">
                  <c:v>68.290000000000006</c:v>
                </c:pt>
                <c:pt idx="152">
                  <c:v>68.8</c:v>
                </c:pt>
                <c:pt idx="153">
                  <c:v>69.3</c:v>
                </c:pt>
                <c:pt idx="154">
                  <c:v>69.81</c:v>
                </c:pt>
                <c:pt idx="155">
                  <c:v>70.33</c:v>
                </c:pt>
                <c:pt idx="156">
                  <c:v>70.84</c:v>
                </c:pt>
                <c:pt idx="157">
                  <c:v>71.36</c:v>
                </c:pt>
                <c:pt idx="158">
                  <c:v>71.89</c:v>
                </c:pt>
                <c:pt idx="159">
                  <c:v>72.41</c:v>
                </c:pt>
                <c:pt idx="160">
                  <c:v>72.94</c:v>
                </c:pt>
                <c:pt idx="161">
                  <c:v>73.48</c:v>
                </c:pt>
                <c:pt idx="162">
                  <c:v>74.010000000000005</c:v>
                </c:pt>
                <c:pt idx="163">
                  <c:v>74.56</c:v>
                </c:pt>
                <c:pt idx="164">
                  <c:v>75.099999999999994</c:v>
                </c:pt>
                <c:pt idx="165">
                  <c:v>75.650000000000006</c:v>
                </c:pt>
                <c:pt idx="166">
                  <c:v>76.2</c:v>
                </c:pt>
                <c:pt idx="167">
                  <c:v>76.760000000000005</c:v>
                </c:pt>
                <c:pt idx="168">
                  <c:v>77.319999999999993</c:v>
                </c:pt>
                <c:pt idx="169">
                  <c:v>77.89</c:v>
                </c:pt>
                <c:pt idx="170">
                  <c:v>78.459999999999994</c:v>
                </c:pt>
                <c:pt idx="171">
                  <c:v>79.040000000000006</c:v>
                </c:pt>
                <c:pt idx="172">
                  <c:v>79.62</c:v>
                </c:pt>
                <c:pt idx="173">
                  <c:v>80.209999999999994</c:v>
                </c:pt>
                <c:pt idx="174">
                  <c:v>80.8</c:v>
                </c:pt>
                <c:pt idx="175">
                  <c:v>81.400000000000006</c:v>
                </c:pt>
                <c:pt idx="176">
                  <c:v>82</c:v>
                </c:pt>
                <c:pt idx="177">
                  <c:v>82.61</c:v>
                </c:pt>
                <c:pt idx="178">
                  <c:v>83.23</c:v>
                </c:pt>
                <c:pt idx="179">
                  <c:v>83.85</c:v>
                </c:pt>
                <c:pt idx="180">
                  <c:v>84.48</c:v>
                </c:pt>
                <c:pt idx="181">
                  <c:v>85.12</c:v>
                </c:pt>
                <c:pt idx="182">
                  <c:v>85.76</c:v>
                </c:pt>
                <c:pt idx="183">
                  <c:v>86.41</c:v>
                </c:pt>
                <c:pt idx="184">
                  <c:v>87.07</c:v>
                </c:pt>
                <c:pt idx="185">
                  <c:v>87.73</c:v>
                </c:pt>
                <c:pt idx="186">
                  <c:v>88.4</c:v>
                </c:pt>
                <c:pt idx="187">
                  <c:v>89.08</c:v>
                </c:pt>
                <c:pt idx="188">
                  <c:v>89.77</c:v>
                </c:pt>
                <c:pt idx="189">
                  <c:v>90.47</c:v>
                </c:pt>
                <c:pt idx="190">
                  <c:v>91.18</c:v>
                </c:pt>
                <c:pt idx="191">
                  <c:v>91.89</c:v>
                </c:pt>
                <c:pt idx="192">
                  <c:v>92.62</c:v>
                </c:pt>
                <c:pt idx="193">
                  <c:v>93.35</c:v>
                </c:pt>
                <c:pt idx="194">
                  <c:v>94.1</c:v>
                </c:pt>
                <c:pt idx="195">
                  <c:v>94.86</c:v>
                </c:pt>
                <c:pt idx="196">
                  <c:v>95.63</c:v>
                </c:pt>
                <c:pt idx="197">
                  <c:v>96.41</c:v>
                </c:pt>
                <c:pt idx="198">
                  <c:v>97.2</c:v>
                </c:pt>
                <c:pt idx="199">
                  <c:v>98</c:v>
                </c:pt>
                <c:pt idx="200">
                  <c:v>98.82</c:v>
                </c:pt>
                <c:pt idx="201">
                  <c:v>99.65</c:v>
                </c:pt>
                <c:pt idx="202">
                  <c:v>100.49</c:v>
                </c:pt>
                <c:pt idx="203">
                  <c:v>101.35</c:v>
                </c:pt>
                <c:pt idx="204">
                  <c:v>102.23</c:v>
                </c:pt>
                <c:pt idx="205">
                  <c:v>103.12</c:v>
                </c:pt>
                <c:pt idx="206">
                  <c:v>104.03</c:v>
                </c:pt>
                <c:pt idx="207">
                  <c:v>104.95</c:v>
                </c:pt>
                <c:pt idx="208">
                  <c:v>105.9</c:v>
                </c:pt>
                <c:pt idx="209">
                  <c:v>106.86</c:v>
                </c:pt>
                <c:pt idx="210">
                  <c:v>107.84</c:v>
                </c:pt>
                <c:pt idx="211">
                  <c:v>108.84</c:v>
                </c:pt>
                <c:pt idx="212">
                  <c:v>109.87</c:v>
                </c:pt>
                <c:pt idx="213">
                  <c:v>110.92</c:v>
                </c:pt>
                <c:pt idx="214">
                  <c:v>111.99</c:v>
                </c:pt>
                <c:pt idx="215">
                  <c:v>113.09</c:v>
                </c:pt>
                <c:pt idx="216">
                  <c:v>114.22</c:v>
                </c:pt>
                <c:pt idx="217">
                  <c:v>115.37</c:v>
                </c:pt>
                <c:pt idx="218">
                  <c:v>116.55</c:v>
                </c:pt>
                <c:pt idx="219">
                  <c:v>117.76</c:v>
                </c:pt>
                <c:pt idx="220">
                  <c:v>119</c:v>
                </c:pt>
                <c:pt idx="221">
                  <c:v>120.26</c:v>
                </c:pt>
                <c:pt idx="222">
                  <c:v>121.54</c:v>
                </c:pt>
                <c:pt idx="223">
                  <c:v>122.85</c:v>
                </c:pt>
                <c:pt idx="224">
                  <c:v>124.19</c:v>
                </c:pt>
                <c:pt idx="225">
                  <c:v>125.56</c:v>
                </c:pt>
                <c:pt idx="226">
                  <c:v>126.94</c:v>
                </c:pt>
                <c:pt idx="227">
                  <c:v>128.36000000000001</c:v>
                </c:pt>
                <c:pt idx="228">
                  <c:v>129.80000000000001</c:v>
                </c:pt>
                <c:pt idx="229">
                  <c:v>131.26</c:v>
                </c:pt>
                <c:pt idx="230">
                  <c:v>132.74</c:v>
                </c:pt>
                <c:pt idx="231">
                  <c:v>134.25</c:v>
                </c:pt>
                <c:pt idx="232">
                  <c:v>135.79</c:v>
                </c:pt>
                <c:pt idx="233">
                  <c:v>137.34</c:v>
                </c:pt>
                <c:pt idx="234">
                  <c:v>138.91999999999999</c:v>
                </c:pt>
                <c:pt idx="235">
                  <c:v>140.52000000000001</c:v>
                </c:pt>
                <c:pt idx="236">
                  <c:v>142.13999999999999</c:v>
                </c:pt>
                <c:pt idx="237">
                  <c:v>143.79</c:v>
                </c:pt>
                <c:pt idx="238">
                  <c:v>145.44999999999999</c:v>
                </c:pt>
                <c:pt idx="239">
                  <c:v>147.13999999999999</c:v>
                </c:pt>
                <c:pt idx="240">
                  <c:v>148.85</c:v>
                </c:pt>
                <c:pt idx="241">
                  <c:v>150.58000000000001</c:v>
                </c:pt>
                <c:pt idx="242">
                  <c:v>152.33000000000001</c:v>
                </c:pt>
                <c:pt idx="243">
                  <c:v>154.1</c:v>
                </c:pt>
                <c:pt idx="244">
                  <c:v>155.9</c:v>
                </c:pt>
                <c:pt idx="245">
                  <c:v>157.71</c:v>
                </c:pt>
                <c:pt idx="246">
                  <c:v>159.54</c:v>
                </c:pt>
                <c:pt idx="247">
                  <c:v>161.38999999999999</c:v>
                </c:pt>
                <c:pt idx="248">
                  <c:v>163.26</c:v>
                </c:pt>
                <c:pt idx="249">
                  <c:v>165.15</c:v>
                </c:pt>
                <c:pt idx="250">
                  <c:v>167.06</c:v>
                </c:pt>
                <c:pt idx="251">
                  <c:v>168.99</c:v>
                </c:pt>
                <c:pt idx="252">
                  <c:v>170.94</c:v>
                </c:pt>
                <c:pt idx="253">
                  <c:v>172.9</c:v>
                </c:pt>
                <c:pt idx="254">
                  <c:v>174.89</c:v>
                </c:pt>
                <c:pt idx="255">
                  <c:v>176.89</c:v>
                </c:pt>
                <c:pt idx="256">
                  <c:v>178.91</c:v>
                </c:pt>
                <c:pt idx="257">
                  <c:v>180.95</c:v>
                </c:pt>
                <c:pt idx="258">
                  <c:v>183.01</c:v>
                </c:pt>
                <c:pt idx="259">
                  <c:v>185.08</c:v>
                </c:pt>
                <c:pt idx="260">
                  <c:v>187.18</c:v>
                </c:pt>
                <c:pt idx="261">
                  <c:v>189.29</c:v>
                </c:pt>
                <c:pt idx="262">
                  <c:v>191.41</c:v>
                </c:pt>
                <c:pt idx="263">
                  <c:v>193.56</c:v>
                </c:pt>
                <c:pt idx="264">
                  <c:v>195.72</c:v>
                </c:pt>
                <c:pt idx="265">
                  <c:v>197.9</c:v>
                </c:pt>
                <c:pt idx="266">
                  <c:v>200.1</c:v>
                </c:pt>
                <c:pt idx="267">
                  <c:v>202.31</c:v>
                </c:pt>
                <c:pt idx="268">
                  <c:v>204.54</c:v>
                </c:pt>
                <c:pt idx="269">
                  <c:v>206.78</c:v>
                </c:pt>
                <c:pt idx="270">
                  <c:v>209.05</c:v>
                </c:pt>
                <c:pt idx="271">
                  <c:v>211.33</c:v>
                </c:pt>
                <c:pt idx="272">
                  <c:v>213.62</c:v>
                </c:pt>
                <c:pt idx="273">
                  <c:v>215.93</c:v>
                </c:pt>
                <c:pt idx="274">
                  <c:v>218.26</c:v>
                </c:pt>
                <c:pt idx="275">
                  <c:v>220.6</c:v>
                </c:pt>
                <c:pt idx="276">
                  <c:v>222.96</c:v>
                </c:pt>
                <c:pt idx="277">
                  <c:v>225.33</c:v>
                </c:pt>
                <c:pt idx="278">
                  <c:v>227.72</c:v>
                </c:pt>
                <c:pt idx="279">
                  <c:v>230.13</c:v>
                </c:pt>
                <c:pt idx="280">
                  <c:v>232.55</c:v>
                </c:pt>
                <c:pt idx="281">
                  <c:v>234.99</c:v>
                </c:pt>
                <c:pt idx="282">
                  <c:v>237.44</c:v>
                </c:pt>
                <c:pt idx="283">
                  <c:v>239.9</c:v>
                </c:pt>
                <c:pt idx="284">
                  <c:v>242.38</c:v>
                </c:pt>
                <c:pt idx="285">
                  <c:v>244.88</c:v>
                </c:pt>
                <c:pt idx="286">
                  <c:v>247.39</c:v>
                </c:pt>
                <c:pt idx="287">
                  <c:v>249.92</c:v>
                </c:pt>
                <c:pt idx="288">
                  <c:v>252.46</c:v>
                </c:pt>
                <c:pt idx="289">
                  <c:v>255.02</c:v>
                </c:pt>
                <c:pt idx="290">
                  <c:v>257.58999999999997</c:v>
                </c:pt>
                <c:pt idx="291">
                  <c:v>260.17</c:v>
                </c:pt>
                <c:pt idx="292">
                  <c:v>262.77</c:v>
                </c:pt>
                <c:pt idx="293">
                  <c:v>265.38</c:v>
                </c:pt>
                <c:pt idx="294">
                  <c:v>268.01</c:v>
                </c:pt>
                <c:pt idx="295">
                  <c:v>270.64999999999998</c:v>
                </c:pt>
                <c:pt idx="296">
                  <c:v>273.31</c:v>
                </c:pt>
                <c:pt idx="297">
                  <c:v>275.98</c:v>
                </c:pt>
                <c:pt idx="298">
                  <c:v>278.66000000000003</c:v>
                </c:pt>
                <c:pt idx="299">
                  <c:v>281.36</c:v>
                </c:pt>
                <c:pt idx="300">
                  <c:v>284.07</c:v>
                </c:pt>
                <c:pt idx="301">
                  <c:v>286.8</c:v>
                </c:pt>
                <c:pt idx="302">
                  <c:v>289.52999999999997</c:v>
                </c:pt>
                <c:pt idx="303">
                  <c:v>292.29000000000002</c:v>
                </c:pt>
                <c:pt idx="304">
                  <c:v>295.05</c:v>
                </c:pt>
                <c:pt idx="305">
                  <c:v>297.83</c:v>
                </c:pt>
                <c:pt idx="306">
                  <c:v>300.63</c:v>
                </c:pt>
                <c:pt idx="307">
                  <c:v>303.43</c:v>
                </c:pt>
                <c:pt idx="308">
                  <c:v>306.25</c:v>
                </c:pt>
                <c:pt idx="309">
                  <c:v>309.08999999999997</c:v>
                </c:pt>
                <c:pt idx="310">
                  <c:v>311.93</c:v>
                </c:pt>
                <c:pt idx="311">
                  <c:v>314.79000000000002</c:v>
                </c:pt>
                <c:pt idx="312">
                  <c:v>317.66000000000003</c:v>
                </c:pt>
                <c:pt idx="313">
                  <c:v>320.55</c:v>
                </c:pt>
                <c:pt idx="314">
                  <c:v>323.45</c:v>
                </c:pt>
                <c:pt idx="315">
                  <c:v>326.36</c:v>
                </c:pt>
                <c:pt idx="316">
                  <c:v>329.29</c:v>
                </c:pt>
                <c:pt idx="317">
                  <c:v>332.22</c:v>
                </c:pt>
                <c:pt idx="318">
                  <c:v>335.17</c:v>
                </c:pt>
                <c:pt idx="319">
                  <c:v>338.13</c:v>
                </c:pt>
                <c:pt idx="320">
                  <c:v>341.11</c:v>
                </c:pt>
                <c:pt idx="321">
                  <c:v>344.1</c:v>
                </c:pt>
                <c:pt idx="322">
                  <c:v>347.1</c:v>
                </c:pt>
                <c:pt idx="323">
                  <c:v>350.11</c:v>
                </c:pt>
                <c:pt idx="324">
                  <c:v>353.14</c:v>
                </c:pt>
                <c:pt idx="325">
                  <c:v>356.17</c:v>
                </c:pt>
                <c:pt idx="326">
                  <c:v>359.22</c:v>
                </c:pt>
                <c:pt idx="327">
                  <c:v>362.29</c:v>
                </c:pt>
                <c:pt idx="328">
                  <c:v>365.36</c:v>
                </c:pt>
                <c:pt idx="329">
                  <c:v>368.45</c:v>
                </c:pt>
                <c:pt idx="330">
                  <c:v>371.55</c:v>
                </c:pt>
                <c:pt idx="331">
                  <c:v>374.66</c:v>
                </c:pt>
                <c:pt idx="332">
                  <c:v>377.78</c:v>
                </c:pt>
                <c:pt idx="333">
                  <c:v>380.92</c:v>
                </c:pt>
                <c:pt idx="334">
                  <c:v>384.06</c:v>
                </c:pt>
                <c:pt idx="335">
                  <c:v>387.22</c:v>
                </c:pt>
                <c:pt idx="336">
                  <c:v>390.39</c:v>
                </c:pt>
                <c:pt idx="337">
                  <c:v>393.58</c:v>
                </c:pt>
                <c:pt idx="338">
                  <c:v>396.77</c:v>
                </c:pt>
                <c:pt idx="339">
                  <c:v>399.98</c:v>
                </c:pt>
                <c:pt idx="340">
                  <c:v>403.2</c:v>
                </c:pt>
                <c:pt idx="341">
                  <c:v>406.43</c:v>
                </c:pt>
                <c:pt idx="342">
                  <c:v>409.67</c:v>
                </c:pt>
                <c:pt idx="343">
                  <c:v>412.92</c:v>
                </c:pt>
                <c:pt idx="344">
                  <c:v>416.19</c:v>
                </c:pt>
                <c:pt idx="345">
                  <c:v>419.46</c:v>
                </c:pt>
                <c:pt idx="346">
                  <c:v>422.75</c:v>
                </c:pt>
                <c:pt idx="347">
                  <c:v>426.05</c:v>
                </c:pt>
                <c:pt idx="348">
                  <c:v>429.36</c:v>
                </c:pt>
                <c:pt idx="349">
                  <c:v>432.68</c:v>
                </c:pt>
                <c:pt idx="350">
                  <c:v>436.01</c:v>
                </c:pt>
                <c:pt idx="351">
                  <c:v>439.36</c:v>
                </c:pt>
                <c:pt idx="352">
                  <c:v>442.71</c:v>
                </c:pt>
                <c:pt idx="353">
                  <c:v>446.08</c:v>
                </c:pt>
                <c:pt idx="354">
                  <c:v>449.46</c:v>
                </c:pt>
                <c:pt idx="355">
                  <c:v>452.85</c:v>
                </c:pt>
              </c:numCache>
            </c:numRef>
          </c:xVal>
          <c:yVal>
            <c:numRef>
              <c:f>mpoles!$E$2:$E$357</c:f>
              <c:numCache>
                <c:formatCode>General</c:formatCode>
                <c:ptCount val="356"/>
                <c:pt idx="0">
                  <c:v>30.73</c:v>
                </c:pt>
                <c:pt idx="1">
                  <c:v>30.76</c:v>
                </c:pt>
                <c:pt idx="2">
                  <c:v>30.78</c:v>
                </c:pt>
                <c:pt idx="3">
                  <c:v>30.81</c:v>
                </c:pt>
                <c:pt idx="4">
                  <c:v>30.84</c:v>
                </c:pt>
                <c:pt idx="5">
                  <c:v>30.86</c:v>
                </c:pt>
                <c:pt idx="6">
                  <c:v>30.89</c:v>
                </c:pt>
                <c:pt idx="7">
                  <c:v>30.92</c:v>
                </c:pt>
                <c:pt idx="8">
                  <c:v>30.94</c:v>
                </c:pt>
                <c:pt idx="9">
                  <c:v>30.97</c:v>
                </c:pt>
                <c:pt idx="10">
                  <c:v>31</c:v>
                </c:pt>
                <c:pt idx="11">
                  <c:v>31.02</c:v>
                </c:pt>
                <c:pt idx="12">
                  <c:v>31.05</c:v>
                </c:pt>
                <c:pt idx="13">
                  <c:v>31.08</c:v>
                </c:pt>
                <c:pt idx="14">
                  <c:v>31.1</c:v>
                </c:pt>
                <c:pt idx="15">
                  <c:v>31.13</c:v>
                </c:pt>
                <c:pt idx="16">
                  <c:v>31.16</c:v>
                </c:pt>
                <c:pt idx="17">
                  <c:v>31.18</c:v>
                </c:pt>
                <c:pt idx="18">
                  <c:v>31.21</c:v>
                </c:pt>
                <c:pt idx="19">
                  <c:v>31.24</c:v>
                </c:pt>
                <c:pt idx="20">
                  <c:v>31.26</c:v>
                </c:pt>
                <c:pt idx="21">
                  <c:v>31.29</c:v>
                </c:pt>
                <c:pt idx="22">
                  <c:v>31.31</c:v>
                </c:pt>
                <c:pt idx="23">
                  <c:v>31.34</c:v>
                </c:pt>
                <c:pt idx="24">
                  <c:v>31.37</c:v>
                </c:pt>
                <c:pt idx="25">
                  <c:v>31.39</c:v>
                </c:pt>
                <c:pt idx="26">
                  <c:v>31.42</c:v>
                </c:pt>
                <c:pt idx="27">
                  <c:v>31.44</c:v>
                </c:pt>
                <c:pt idx="28">
                  <c:v>31.47</c:v>
                </c:pt>
                <c:pt idx="29">
                  <c:v>31.5</c:v>
                </c:pt>
                <c:pt idx="30">
                  <c:v>31.52</c:v>
                </c:pt>
                <c:pt idx="31">
                  <c:v>31.55</c:v>
                </c:pt>
                <c:pt idx="32">
                  <c:v>31.57</c:v>
                </c:pt>
                <c:pt idx="33">
                  <c:v>31.6</c:v>
                </c:pt>
                <c:pt idx="34">
                  <c:v>31.62</c:v>
                </c:pt>
                <c:pt idx="35">
                  <c:v>31.65</c:v>
                </c:pt>
                <c:pt idx="36">
                  <c:v>31.67</c:v>
                </c:pt>
                <c:pt idx="37">
                  <c:v>31.69</c:v>
                </c:pt>
                <c:pt idx="38">
                  <c:v>31.72</c:v>
                </c:pt>
                <c:pt idx="39">
                  <c:v>31.74</c:v>
                </c:pt>
                <c:pt idx="40">
                  <c:v>31.76</c:v>
                </c:pt>
                <c:pt idx="41">
                  <c:v>31.78</c:v>
                </c:pt>
                <c:pt idx="42">
                  <c:v>31.8</c:v>
                </c:pt>
                <c:pt idx="43">
                  <c:v>31.82</c:v>
                </c:pt>
                <c:pt idx="44">
                  <c:v>31.84</c:v>
                </c:pt>
                <c:pt idx="45">
                  <c:v>31.87</c:v>
                </c:pt>
                <c:pt idx="46">
                  <c:v>31.89</c:v>
                </c:pt>
                <c:pt idx="47">
                  <c:v>31.91</c:v>
                </c:pt>
                <c:pt idx="48">
                  <c:v>31.93</c:v>
                </c:pt>
                <c:pt idx="49">
                  <c:v>31.95</c:v>
                </c:pt>
                <c:pt idx="50">
                  <c:v>31.97</c:v>
                </c:pt>
                <c:pt idx="51">
                  <c:v>31.99</c:v>
                </c:pt>
                <c:pt idx="52">
                  <c:v>32.01</c:v>
                </c:pt>
                <c:pt idx="53">
                  <c:v>32.03</c:v>
                </c:pt>
                <c:pt idx="54">
                  <c:v>32.049999999999997</c:v>
                </c:pt>
                <c:pt idx="55">
                  <c:v>32.07</c:v>
                </c:pt>
                <c:pt idx="56">
                  <c:v>32.090000000000003</c:v>
                </c:pt>
                <c:pt idx="57">
                  <c:v>32.119999999999997</c:v>
                </c:pt>
                <c:pt idx="58">
                  <c:v>32.14</c:v>
                </c:pt>
                <c:pt idx="59">
                  <c:v>32.15</c:v>
                </c:pt>
                <c:pt idx="60">
                  <c:v>32.17</c:v>
                </c:pt>
                <c:pt idx="61">
                  <c:v>32.19</c:v>
                </c:pt>
                <c:pt idx="62">
                  <c:v>32.21</c:v>
                </c:pt>
                <c:pt idx="63">
                  <c:v>32.229999999999997</c:v>
                </c:pt>
                <c:pt idx="64">
                  <c:v>32.25</c:v>
                </c:pt>
                <c:pt idx="65">
                  <c:v>32.270000000000003</c:v>
                </c:pt>
                <c:pt idx="66">
                  <c:v>32.28</c:v>
                </c:pt>
                <c:pt idx="67">
                  <c:v>32.299999999999997</c:v>
                </c:pt>
                <c:pt idx="68">
                  <c:v>32.32</c:v>
                </c:pt>
                <c:pt idx="69">
                  <c:v>32.340000000000003</c:v>
                </c:pt>
                <c:pt idx="70">
                  <c:v>32.36</c:v>
                </c:pt>
                <c:pt idx="71">
                  <c:v>32.369999999999997</c:v>
                </c:pt>
                <c:pt idx="72">
                  <c:v>32.380000000000003</c:v>
                </c:pt>
                <c:pt idx="73">
                  <c:v>32.39</c:v>
                </c:pt>
                <c:pt idx="74">
                  <c:v>32.4</c:v>
                </c:pt>
                <c:pt idx="75">
                  <c:v>32.42</c:v>
                </c:pt>
                <c:pt idx="76">
                  <c:v>32.43</c:v>
                </c:pt>
                <c:pt idx="77">
                  <c:v>32.44</c:v>
                </c:pt>
                <c:pt idx="78">
                  <c:v>32.450000000000003</c:v>
                </c:pt>
                <c:pt idx="79">
                  <c:v>32.46</c:v>
                </c:pt>
                <c:pt idx="80">
                  <c:v>32.47</c:v>
                </c:pt>
                <c:pt idx="81">
                  <c:v>32.479999999999997</c:v>
                </c:pt>
                <c:pt idx="82">
                  <c:v>32.49</c:v>
                </c:pt>
                <c:pt idx="83">
                  <c:v>32.5</c:v>
                </c:pt>
                <c:pt idx="84">
                  <c:v>32.51</c:v>
                </c:pt>
                <c:pt idx="85">
                  <c:v>32.520000000000003</c:v>
                </c:pt>
                <c:pt idx="86">
                  <c:v>32.54</c:v>
                </c:pt>
                <c:pt idx="87">
                  <c:v>32.549999999999997</c:v>
                </c:pt>
                <c:pt idx="88">
                  <c:v>32.56</c:v>
                </c:pt>
                <c:pt idx="89">
                  <c:v>32.57</c:v>
                </c:pt>
                <c:pt idx="90">
                  <c:v>32.58</c:v>
                </c:pt>
                <c:pt idx="91">
                  <c:v>32.58</c:v>
                </c:pt>
                <c:pt idx="92">
                  <c:v>32.590000000000003</c:v>
                </c:pt>
                <c:pt idx="93">
                  <c:v>32.6</c:v>
                </c:pt>
                <c:pt idx="94">
                  <c:v>32.61</c:v>
                </c:pt>
                <c:pt idx="95">
                  <c:v>32.619999999999997</c:v>
                </c:pt>
                <c:pt idx="96">
                  <c:v>32.630000000000003</c:v>
                </c:pt>
                <c:pt idx="97">
                  <c:v>32.64</c:v>
                </c:pt>
                <c:pt idx="98">
                  <c:v>32.65</c:v>
                </c:pt>
                <c:pt idx="99">
                  <c:v>32.659999999999997</c:v>
                </c:pt>
                <c:pt idx="100">
                  <c:v>32.659999999999997</c:v>
                </c:pt>
                <c:pt idx="101">
                  <c:v>32.67</c:v>
                </c:pt>
                <c:pt idx="102">
                  <c:v>32.68</c:v>
                </c:pt>
                <c:pt idx="103">
                  <c:v>32.68</c:v>
                </c:pt>
                <c:pt idx="104">
                  <c:v>32.69</c:v>
                </c:pt>
                <c:pt idx="105">
                  <c:v>32.700000000000003</c:v>
                </c:pt>
                <c:pt idx="106">
                  <c:v>32.700000000000003</c:v>
                </c:pt>
                <c:pt idx="107">
                  <c:v>32.700000000000003</c:v>
                </c:pt>
                <c:pt idx="108">
                  <c:v>32.700000000000003</c:v>
                </c:pt>
                <c:pt idx="109">
                  <c:v>32.700000000000003</c:v>
                </c:pt>
                <c:pt idx="110">
                  <c:v>32.700000000000003</c:v>
                </c:pt>
                <c:pt idx="111">
                  <c:v>32.700000000000003</c:v>
                </c:pt>
                <c:pt idx="112">
                  <c:v>32.700000000000003</c:v>
                </c:pt>
                <c:pt idx="113">
                  <c:v>32.700000000000003</c:v>
                </c:pt>
                <c:pt idx="114">
                  <c:v>32.700000000000003</c:v>
                </c:pt>
                <c:pt idx="115">
                  <c:v>32.700000000000003</c:v>
                </c:pt>
                <c:pt idx="116">
                  <c:v>32.700000000000003</c:v>
                </c:pt>
                <c:pt idx="117">
                  <c:v>32.700000000000003</c:v>
                </c:pt>
                <c:pt idx="118">
                  <c:v>32.700000000000003</c:v>
                </c:pt>
                <c:pt idx="119">
                  <c:v>32.700000000000003</c:v>
                </c:pt>
                <c:pt idx="120">
                  <c:v>32.700000000000003</c:v>
                </c:pt>
                <c:pt idx="121">
                  <c:v>32.700000000000003</c:v>
                </c:pt>
                <c:pt idx="122">
                  <c:v>32.69</c:v>
                </c:pt>
                <c:pt idx="123">
                  <c:v>32.69</c:v>
                </c:pt>
                <c:pt idx="124">
                  <c:v>32.69</c:v>
                </c:pt>
                <c:pt idx="125">
                  <c:v>32.69</c:v>
                </c:pt>
                <c:pt idx="126">
                  <c:v>32.69</c:v>
                </c:pt>
                <c:pt idx="127">
                  <c:v>32.69</c:v>
                </c:pt>
                <c:pt idx="128">
                  <c:v>32.68</c:v>
                </c:pt>
                <c:pt idx="129">
                  <c:v>32.68</c:v>
                </c:pt>
                <c:pt idx="130">
                  <c:v>32.68</c:v>
                </c:pt>
                <c:pt idx="131">
                  <c:v>32.68</c:v>
                </c:pt>
                <c:pt idx="132">
                  <c:v>32.67</c:v>
                </c:pt>
                <c:pt idx="133">
                  <c:v>32.67</c:v>
                </c:pt>
                <c:pt idx="134">
                  <c:v>32.67</c:v>
                </c:pt>
                <c:pt idx="135">
                  <c:v>32.659999999999997</c:v>
                </c:pt>
                <c:pt idx="136">
                  <c:v>32.659999999999997</c:v>
                </c:pt>
                <c:pt idx="137">
                  <c:v>32.659999999999997</c:v>
                </c:pt>
                <c:pt idx="138">
                  <c:v>32.65</c:v>
                </c:pt>
                <c:pt idx="139">
                  <c:v>32.65</c:v>
                </c:pt>
                <c:pt idx="140">
                  <c:v>32.65</c:v>
                </c:pt>
                <c:pt idx="141">
                  <c:v>32.65</c:v>
                </c:pt>
                <c:pt idx="142">
                  <c:v>32.65</c:v>
                </c:pt>
                <c:pt idx="143">
                  <c:v>32.64</c:v>
                </c:pt>
                <c:pt idx="144">
                  <c:v>32.64</c:v>
                </c:pt>
                <c:pt idx="145">
                  <c:v>32.630000000000003</c:v>
                </c:pt>
                <c:pt idx="146">
                  <c:v>32.619999999999997</c:v>
                </c:pt>
                <c:pt idx="147">
                  <c:v>32.619999999999997</c:v>
                </c:pt>
                <c:pt idx="148">
                  <c:v>32.61</c:v>
                </c:pt>
                <c:pt idx="149">
                  <c:v>32.6</c:v>
                </c:pt>
                <c:pt idx="150">
                  <c:v>32.590000000000003</c:v>
                </c:pt>
                <c:pt idx="151">
                  <c:v>32.58</c:v>
                </c:pt>
                <c:pt idx="152">
                  <c:v>32.57</c:v>
                </c:pt>
                <c:pt idx="153">
                  <c:v>32.56</c:v>
                </c:pt>
                <c:pt idx="154">
                  <c:v>32.54</c:v>
                </c:pt>
                <c:pt idx="155">
                  <c:v>32.53</c:v>
                </c:pt>
                <c:pt idx="156">
                  <c:v>32.520000000000003</c:v>
                </c:pt>
                <c:pt idx="157">
                  <c:v>32.5</c:v>
                </c:pt>
                <c:pt idx="158">
                  <c:v>32.479999999999997</c:v>
                </c:pt>
                <c:pt idx="159">
                  <c:v>32.47</c:v>
                </c:pt>
                <c:pt idx="160">
                  <c:v>32.450000000000003</c:v>
                </c:pt>
                <c:pt idx="161">
                  <c:v>32.43</c:v>
                </c:pt>
                <c:pt idx="162">
                  <c:v>32.409999999999997</c:v>
                </c:pt>
                <c:pt idx="163">
                  <c:v>32.39</c:v>
                </c:pt>
                <c:pt idx="164">
                  <c:v>32.36</c:v>
                </c:pt>
                <c:pt idx="165">
                  <c:v>32.340000000000003</c:v>
                </c:pt>
                <c:pt idx="166">
                  <c:v>32.32</c:v>
                </c:pt>
                <c:pt idx="167">
                  <c:v>32.29</c:v>
                </c:pt>
                <c:pt idx="168">
                  <c:v>32.26</c:v>
                </c:pt>
                <c:pt idx="169">
                  <c:v>32.24</c:v>
                </c:pt>
                <c:pt idx="170">
                  <c:v>32.21</c:v>
                </c:pt>
                <c:pt idx="171">
                  <c:v>32.21</c:v>
                </c:pt>
                <c:pt idx="172">
                  <c:v>32.200000000000003</c:v>
                </c:pt>
                <c:pt idx="173">
                  <c:v>32.200000000000003</c:v>
                </c:pt>
                <c:pt idx="174">
                  <c:v>32.19</c:v>
                </c:pt>
                <c:pt idx="175">
                  <c:v>32.18</c:v>
                </c:pt>
                <c:pt idx="176">
                  <c:v>32.17</c:v>
                </c:pt>
                <c:pt idx="177">
                  <c:v>32.159999999999997</c:v>
                </c:pt>
                <c:pt idx="178">
                  <c:v>32.15</c:v>
                </c:pt>
                <c:pt idx="179">
                  <c:v>32.130000000000003</c:v>
                </c:pt>
                <c:pt idx="180">
                  <c:v>32.119999999999997</c:v>
                </c:pt>
                <c:pt idx="181">
                  <c:v>32.1</c:v>
                </c:pt>
                <c:pt idx="182">
                  <c:v>32.090000000000003</c:v>
                </c:pt>
                <c:pt idx="183">
                  <c:v>32.07</c:v>
                </c:pt>
                <c:pt idx="184">
                  <c:v>32.049999999999997</c:v>
                </c:pt>
                <c:pt idx="185">
                  <c:v>32.03</c:v>
                </c:pt>
                <c:pt idx="186">
                  <c:v>32.020000000000003</c:v>
                </c:pt>
                <c:pt idx="187">
                  <c:v>32</c:v>
                </c:pt>
                <c:pt idx="188">
                  <c:v>31.98</c:v>
                </c:pt>
                <c:pt idx="189">
                  <c:v>31.96</c:v>
                </c:pt>
                <c:pt idx="190">
                  <c:v>31.94</c:v>
                </c:pt>
                <c:pt idx="191">
                  <c:v>31.91</c:v>
                </c:pt>
                <c:pt idx="192">
                  <c:v>31.88</c:v>
                </c:pt>
                <c:pt idx="193">
                  <c:v>31.85</c:v>
                </c:pt>
                <c:pt idx="194">
                  <c:v>31.81</c:v>
                </c:pt>
                <c:pt idx="195">
                  <c:v>31.78</c:v>
                </c:pt>
                <c:pt idx="196">
                  <c:v>31.77</c:v>
                </c:pt>
                <c:pt idx="197">
                  <c:v>31.76</c:v>
                </c:pt>
                <c:pt idx="198">
                  <c:v>31.74</c:v>
                </c:pt>
                <c:pt idx="199">
                  <c:v>31.72</c:v>
                </c:pt>
                <c:pt idx="200">
                  <c:v>31.7</c:v>
                </c:pt>
                <c:pt idx="201">
                  <c:v>31.68</c:v>
                </c:pt>
                <c:pt idx="202">
                  <c:v>31.66</c:v>
                </c:pt>
                <c:pt idx="203">
                  <c:v>31.63</c:v>
                </c:pt>
                <c:pt idx="204">
                  <c:v>31.6</c:v>
                </c:pt>
                <c:pt idx="205">
                  <c:v>31.57</c:v>
                </c:pt>
                <c:pt idx="206">
                  <c:v>31.53</c:v>
                </c:pt>
                <c:pt idx="207">
                  <c:v>31.48</c:v>
                </c:pt>
                <c:pt idx="208">
                  <c:v>31.43</c:v>
                </c:pt>
                <c:pt idx="209">
                  <c:v>31.37</c:v>
                </c:pt>
                <c:pt idx="210">
                  <c:v>31.31</c:v>
                </c:pt>
                <c:pt idx="211">
                  <c:v>31.29</c:v>
                </c:pt>
                <c:pt idx="212">
                  <c:v>31.27</c:v>
                </c:pt>
                <c:pt idx="213">
                  <c:v>31.26</c:v>
                </c:pt>
                <c:pt idx="214">
                  <c:v>31.24</c:v>
                </c:pt>
                <c:pt idx="215">
                  <c:v>31.22</c:v>
                </c:pt>
                <c:pt idx="216">
                  <c:v>31.19</c:v>
                </c:pt>
                <c:pt idx="217">
                  <c:v>31.15</c:v>
                </c:pt>
                <c:pt idx="218">
                  <c:v>31.11</c:v>
                </c:pt>
                <c:pt idx="219">
                  <c:v>31.06</c:v>
                </c:pt>
                <c:pt idx="220">
                  <c:v>31.01</c:v>
                </c:pt>
                <c:pt idx="221">
                  <c:v>30.97</c:v>
                </c:pt>
                <c:pt idx="222">
                  <c:v>30.92</c:v>
                </c:pt>
                <c:pt idx="223">
                  <c:v>30.94</c:v>
                </c:pt>
                <c:pt idx="224">
                  <c:v>30.98</c:v>
                </c:pt>
                <c:pt idx="225">
                  <c:v>31.02</c:v>
                </c:pt>
                <c:pt idx="226">
                  <c:v>31.05</c:v>
                </c:pt>
                <c:pt idx="227">
                  <c:v>31.09</c:v>
                </c:pt>
                <c:pt idx="228">
                  <c:v>31.12</c:v>
                </c:pt>
                <c:pt idx="229">
                  <c:v>31.15</c:v>
                </c:pt>
                <c:pt idx="230">
                  <c:v>31.19</c:v>
                </c:pt>
                <c:pt idx="231">
                  <c:v>31.22</c:v>
                </c:pt>
                <c:pt idx="232">
                  <c:v>31.25</c:v>
                </c:pt>
                <c:pt idx="233">
                  <c:v>31.28</c:v>
                </c:pt>
                <c:pt idx="234">
                  <c:v>31.32</c:v>
                </c:pt>
                <c:pt idx="235">
                  <c:v>31.35</c:v>
                </c:pt>
                <c:pt idx="236">
                  <c:v>31.38</c:v>
                </c:pt>
                <c:pt idx="237">
                  <c:v>31.41</c:v>
                </c:pt>
                <c:pt idx="238">
                  <c:v>31.44</c:v>
                </c:pt>
                <c:pt idx="239">
                  <c:v>31.47</c:v>
                </c:pt>
                <c:pt idx="240">
                  <c:v>31.5</c:v>
                </c:pt>
                <c:pt idx="241">
                  <c:v>31.52</c:v>
                </c:pt>
                <c:pt idx="242">
                  <c:v>31.54</c:v>
                </c:pt>
                <c:pt idx="243">
                  <c:v>31.56</c:v>
                </c:pt>
                <c:pt idx="244">
                  <c:v>31.58</c:v>
                </c:pt>
                <c:pt idx="245">
                  <c:v>31.6</c:v>
                </c:pt>
                <c:pt idx="246">
                  <c:v>31.62</c:v>
                </c:pt>
                <c:pt idx="247">
                  <c:v>31.64</c:v>
                </c:pt>
                <c:pt idx="248">
                  <c:v>31.66</c:v>
                </c:pt>
                <c:pt idx="249">
                  <c:v>31.69</c:v>
                </c:pt>
                <c:pt idx="250">
                  <c:v>31.71</c:v>
                </c:pt>
                <c:pt idx="251">
                  <c:v>31.72</c:v>
                </c:pt>
                <c:pt idx="252">
                  <c:v>31.74</c:v>
                </c:pt>
                <c:pt idx="253">
                  <c:v>31.76</c:v>
                </c:pt>
                <c:pt idx="254">
                  <c:v>31.78</c:v>
                </c:pt>
                <c:pt idx="255">
                  <c:v>31.8</c:v>
                </c:pt>
                <c:pt idx="256">
                  <c:v>31.82</c:v>
                </c:pt>
                <c:pt idx="257">
                  <c:v>31.84</c:v>
                </c:pt>
                <c:pt idx="258">
                  <c:v>31.86</c:v>
                </c:pt>
                <c:pt idx="259">
                  <c:v>31.88</c:v>
                </c:pt>
                <c:pt idx="260">
                  <c:v>31.9</c:v>
                </c:pt>
                <c:pt idx="261">
                  <c:v>31.91</c:v>
                </c:pt>
                <c:pt idx="262">
                  <c:v>31.93</c:v>
                </c:pt>
                <c:pt idx="263">
                  <c:v>31.95</c:v>
                </c:pt>
                <c:pt idx="264">
                  <c:v>31.97</c:v>
                </c:pt>
                <c:pt idx="265">
                  <c:v>31.98</c:v>
                </c:pt>
                <c:pt idx="266">
                  <c:v>32</c:v>
                </c:pt>
                <c:pt idx="267">
                  <c:v>32.01</c:v>
                </c:pt>
                <c:pt idx="268">
                  <c:v>32.01</c:v>
                </c:pt>
                <c:pt idx="269">
                  <c:v>32.020000000000003</c:v>
                </c:pt>
                <c:pt idx="270">
                  <c:v>32.03</c:v>
                </c:pt>
                <c:pt idx="271">
                  <c:v>32.04</c:v>
                </c:pt>
                <c:pt idx="272">
                  <c:v>32.049999999999997</c:v>
                </c:pt>
                <c:pt idx="273">
                  <c:v>32.049999999999997</c:v>
                </c:pt>
                <c:pt idx="274">
                  <c:v>32.06</c:v>
                </c:pt>
                <c:pt idx="275">
                  <c:v>32.07</c:v>
                </c:pt>
                <c:pt idx="276">
                  <c:v>32.08</c:v>
                </c:pt>
                <c:pt idx="277">
                  <c:v>32.090000000000003</c:v>
                </c:pt>
                <c:pt idx="278">
                  <c:v>32.090000000000003</c:v>
                </c:pt>
                <c:pt idx="279">
                  <c:v>32.1</c:v>
                </c:pt>
                <c:pt idx="280">
                  <c:v>32.11</c:v>
                </c:pt>
                <c:pt idx="281">
                  <c:v>32.119999999999997</c:v>
                </c:pt>
                <c:pt idx="282">
                  <c:v>32.119999999999997</c:v>
                </c:pt>
                <c:pt idx="283">
                  <c:v>32.130000000000003</c:v>
                </c:pt>
                <c:pt idx="284">
                  <c:v>32.14</c:v>
                </c:pt>
                <c:pt idx="285">
                  <c:v>32.14</c:v>
                </c:pt>
                <c:pt idx="286">
                  <c:v>32.15</c:v>
                </c:pt>
                <c:pt idx="287">
                  <c:v>32.159999999999997</c:v>
                </c:pt>
                <c:pt idx="288">
                  <c:v>32.17</c:v>
                </c:pt>
                <c:pt idx="289">
                  <c:v>32.17</c:v>
                </c:pt>
                <c:pt idx="290">
                  <c:v>32.18</c:v>
                </c:pt>
                <c:pt idx="291">
                  <c:v>32.19</c:v>
                </c:pt>
                <c:pt idx="292">
                  <c:v>32.19</c:v>
                </c:pt>
                <c:pt idx="293">
                  <c:v>32.200000000000003</c:v>
                </c:pt>
                <c:pt idx="294">
                  <c:v>32.21</c:v>
                </c:pt>
                <c:pt idx="295">
                  <c:v>32.22</c:v>
                </c:pt>
                <c:pt idx="296">
                  <c:v>32.22</c:v>
                </c:pt>
                <c:pt idx="297">
                  <c:v>32.229999999999997</c:v>
                </c:pt>
                <c:pt idx="298">
                  <c:v>32.24</c:v>
                </c:pt>
                <c:pt idx="299">
                  <c:v>32.24</c:v>
                </c:pt>
                <c:pt idx="300">
                  <c:v>32.25</c:v>
                </c:pt>
                <c:pt idx="301">
                  <c:v>32.26</c:v>
                </c:pt>
                <c:pt idx="302">
                  <c:v>32.26</c:v>
                </c:pt>
                <c:pt idx="303">
                  <c:v>32.270000000000003</c:v>
                </c:pt>
                <c:pt idx="304">
                  <c:v>32.28</c:v>
                </c:pt>
                <c:pt idx="305">
                  <c:v>32.28</c:v>
                </c:pt>
                <c:pt idx="306">
                  <c:v>32.28</c:v>
                </c:pt>
                <c:pt idx="307">
                  <c:v>32.28</c:v>
                </c:pt>
                <c:pt idx="308">
                  <c:v>32.29</c:v>
                </c:pt>
                <c:pt idx="309">
                  <c:v>32.29</c:v>
                </c:pt>
                <c:pt idx="310">
                  <c:v>32.29</c:v>
                </c:pt>
                <c:pt idx="311">
                  <c:v>32.299999999999997</c:v>
                </c:pt>
                <c:pt idx="312">
                  <c:v>32.299999999999997</c:v>
                </c:pt>
                <c:pt idx="313">
                  <c:v>32.299999999999997</c:v>
                </c:pt>
                <c:pt idx="314">
                  <c:v>32.299999999999997</c:v>
                </c:pt>
                <c:pt idx="315">
                  <c:v>32.31</c:v>
                </c:pt>
                <c:pt idx="316">
                  <c:v>32.31</c:v>
                </c:pt>
                <c:pt idx="317">
                  <c:v>32.31</c:v>
                </c:pt>
                <c:pt idx="318">
                  <c:v>32.32</c:v>
                </c:pt>
                <c:pt idx="319">
                  <c:v>32.32</c:v>
                </c:pt>
                <c:pt idx="320">
                  <c:v>32.32</c:v>
                </c:pt>
                <c:pt idx="321">
                  <c:v>32.32</c:v>
                </c:pt>
                <c:pt idx="322">
                  <c:v>32.33</c:v>
                </c:pt>
                <c:pt idx="323">
                  <c:v>32.33</c:v>
                </c:pt>
                <c:pt idx="324">
                  <c:v>32.33</c:v>
                </c:pt>
                <c:pt idx="325">
                  <c:v>32.340000000000003</c:v>
                </c:pt>
                <c:pt idx="326">
                  <c:v>32.340000000000003</c:v>
                </c:pt>
                <c:pt idx="327">
                  <c:v>32.340000000000003</c:v>
                </c:pt>
                <c:pt idx="328">
                  <c:v>32.340000000000003</c:v>
                </c:pt>
                <c:pt idx="329">
                  <c:v>32.35</c:v>
                </c:pt>
                <c:pt idx="330">
                  <c:v>32.35</c:v>
                </c:pt>
                <c:pt idx="331">
                  <c:v>32.35</c:v>
                </c:pt>
                <c:pt idx="332">
                  <c:v>32.35</c:v>
                </c:pt>
                <c:pt idx="333">
                  <c:v>32.36</c:v>
                </c:pt>
                <c:pt idx="334">
                  <c:v>32.36</c:v>
                </c:pt>
                <c:pt idx="335">
                  <c:v>32.36</c:v>
                </c:pt>
                <c:pt idx="336">
                  <c:v>32.36</c:v>
                </c:pt>
                <c:pt idx="337">
                  <c:v>32.369999999999997</c:v>
                </c:pt>
                <c:pt idx="338">
                  <c:v>32.369999999999997</c:v>
                </c:pt>
                <c:pt idx="339">
                  <c:v>32.369999999999997</c:v>
                </c:pt>
                <c:pt idx="340">
                  <c:v>32.369999999999997</c:v>
                </c:pt>
                <c:pt idx="341">
                  <c:v>32.380000000000003</c:v>
                </c:pt>
                <c:pt idx="342">
                  <c:v>32.380000000000003</c:v>
                </c:pt>
                <c:pt idx="343">
                  <c:v>32.380000000000003</c:v>
                </c:pt>
                <c:pt idx="344">
                  <c:v>32.380000000000003</c:v>
                </c:pt>
                <c:pt idx="345">
                  <c:v>32.39</c:v>
                </c:pt>
                <c:pt idx="346">
                  <c:v>32.39</c:v>
                </c:pt>
                <c:pt idx="347">
                  <c:v>32.39</c:v>
                </c:pt>
                <c:pt idx="348">
                  <c:v>32.39</c:v>
                </c:pt>
                <c:pt idx="349">
                  <c:v>32.4</c:v>
                </c:pt>
                <c:pt idx="350">
                  <c:v>32.4</c:v>
                </c:pt>
                <c:pt idx="351">
                  <c:v>32.4</c:v>
                </c:pt>
                <c:pt idx="352">
                  <c:v>32.4</c:v>
                </c:pt>
                <c:pt idx="353">
                  <c:v>32.409999999999997</c:v>
                </c:pt>
                <c:pt idx="354">
                  <c:v>32.409999999999997</c:v>
                </c:pt>
                <c:pt idx="355">
                  <c:v>32.409999999999997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502-4690-BC48-3A535B9AB2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9728520"/>
        <c:axId val="469728848"/>
      </c:scatterChart>
      <c:valAx>
        <c:axId val="469728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length (cm)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728848"/>
        <c:crosses val="autoZero"/>
        <c:crossBetween val="midCat"/>
      </c:valAx>
      <c:valAx>
        <c:axId val="469728848"/>
        <c:scaling>
          <c:orientation val="minMax"/>
          <c:max val="40"/>
          <c:min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poletip max filed (MV/m)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7285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modulation, aperture and phase  vs length (cm) 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3399145658939869E-2"/>
          <c:y val="0.12551607445008461"/>
          <c:w val="0.81457500327796439"/>
          <c:h val="0.72421892694885226"/>
        </c:manualLayout>
      </c:layout>
      <c:scatterChart>
        <c:scatterStyle val="lineMarker"/>
        <c:varyColors val="0"/>
        <c:ser>
          <c:idx val="0"/>
          <c:order val="0"/>
          <c:tx>
            <c:strRef>
              <c:f>geometry!$J$1</c:f>
              <c:strCache>
                <c:ptCount val="1"/>
                <c:pt idx="0">
                  <c:v>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geometry!$B$2:$B$365</c:f>
              <c:numCache>
                <c:formatCode>General</c:formatCode>
                <c:ptCount val="364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19.18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32.200000000000003</c:v>
                </c:pt>
                <c:pt idx="78">
                  <c:v>32.619999999999997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36.020000000000003</c:v>
                </c:pt>
                <c:pt idx="87">
                  <c:v>36.450000000000003</c:v>
                </c:pt>
                <c:pt idx="88">
                  <c:v>36.880000000000003</c:v>
                </c:pt>
                <c:pt idx="89">
                  <c:v>37.31</c:v>
                </c:pt>
                <c:pt idx="90">
                  <c:v>37.729999999999997</c:v>
                </c:pt>
                <c:pt idx="91">
                  <c:v>38.159999999999997</c:v>
                </c:pt>
                <c:pt idx="92">
                  <c:v>38.590000000000003</c:v>
                </c:pt>
                <c:pt idx="93">
                  <c:v>39.020000000000003</c:v>
                </c:pt>
                <c:pt idx="94">
                  <c:v>39.450000000000003</c:v>
                </c:pt>
                <c:pt idx="95">
                  <c:v>39.880000000000003</c:v>
                </c:pt>
                <c:pt idx="96">
                  <c:v>40.31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44.22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47.74</c:v>
                </c:pt>
                <c:pt idx="114">
                  <c:v>48.19</c:v>
                </c:pt>
                <c:pt idx="115">
                  <c:v>48.63</c:v>
                </c:pt>
                <c:pt idx="116">
                  <c:v>49.07</c:v>
                </c:pt>
                <c:pt idx="117">
                  <c:v>49.52</c:v>
                </c:pt>
                <c:pt idx="118">
                  <c:v>49.97</c:v>
                </c:pt>
                <c:pt idx="119">
                  <c:v>50.41</c:v>
                </c:pt>
                <c:pt idx="120">
                  <c:v>50.86</c:v>
                </c:pt>
                <c:pt idx="121">
                  <c:v>51.31</c:v>
                </c:pt>
                <c:pt idx="122">
                  <c:v>51.76</c:v>
                </c:pt>
                <c:pt idx="123">
                  <c:v>52.21</c:v>
                </c:pt>
                <c:pt idx="124">
                  <c:v>52.66</c:v>
                </c:pt>
                <c:pt idx="125">
                  <c:v>53.12</c:v>
                </c:pt>
                <c:pt idx="126">
                  <c:v>53.57</c:v>
                </c:pt>
                <c:pt idx="127">
                  <c:v>54.03</c:v>
                </c:pt>
                <c:pt idx="128">
                  <c:v>54.48</c:v>
                </c:pt>
                <c:pt idx="129">
                  <c:v>54.94</c:v>
                </c:pt>
                <c:pt idx="130">
                  <c:v>55.4</c:v>
                </c:pt>
                <c:pt idx="131">
                  <c:v>55.86</c:v>
                </c:pt>
                <c:pt idx="132">
                  <c:v>56.32</c:v>
                </c:pt>
                <c:pt idx="133">
                  <c:v>56.78</c:v>
                </c:pt>
                <c:pt idx="134">
                  <c:v>57.24</c:v>
                </c:pt>
                <c:pt idx="135">
                  <c:v>57.7</c:v>
                </c:pt>
                <c:pt idx="136">
                  <c:v>58.17</c:v>
                </c:pt>
                <c:pt idx="137">
                  <c:v>58.63</c:v>
                </c:pt>
                <c:pt idx="138">
                  <c:v>59.1</c:v>
                </c:pt>
                <c:pt idx="139">
                  <c:v>59.57</c:v>
                </c:pt>
                <c:pt idx="140">
                  <c:v>60.04</c:v>
                </c:pt>
                <c:pt idx="141">
                  <c:v>60.51</c:v>
                </c:pt>
                <c:pt idx="142">
                  <c:v>60.98</c:v>
                </c:pt>
                <c:pt idx="143">
                  <c:v>61.46</c:v>
                </c:pt>
                <c:pt idx="144">
                  <c:v>61.93</c:v>
                </c:pt>
                <c:pt idx="145">
                  <c:v>62.41</c:v>
                </c:pt>
                <c:pt idx="146">
                  <c:v>62.89</c:v>
                </c:pt>
                <c:pt idx="147">
                  <c:v>63.37</c:v>
                </c:pt>
                <c:pt idx="148">
                  <c:v>63.85</c:v>
                </c:pt>
                <c:pt idx="149">
                  <c:v>64.34</c:v>
                </c:pt>
                <c:pt idx="150">
                  <c:v>64.83</c:v>
                </c:pt>
                <c:pt idx="151">
                  <c:v>65.31</c:v>
                </c:pt>
                <c:pt idx="152">
                  <c:v>65.8</c:v>
                </c:pt>
                <c:pt idx="153">
                  <c:v>66.3</c:v>
                </c:pt>
                <c:pt idx="154">
                  <c:v>66.790000000000006</c:v>
                </c:pt>
                <c:pt idx="155">
                  <c:v>67.290000000000006</c:v>
                </c:pt>
                <c:pt idx="156">
                  <c:v>67.790000000000006</c:v>
                </c:pt>
                <c:pt idx="157">
                  <c:v>68.290000000000006</c:v>
                </c:pt>
                <c:pt idx="158">
                  <c:v>68.8</c:v>
                </c:pt>
                <c:pt idx="159">
                  <c:v>69.3</c:v>
                </c:pt>
                <c:pt idx="160">
                  <c:v>69.81</c:v>
                </c:pt>
                <c:pt idx="161">
                  <c:v>70.33</c:v>
                </c:pt>
                <c:pt idx="162">
                  <c:v>70.84</c:v>
                </c:pt>
                <c:pt idx="163">
                  <c:v>71.36</c:v>
                </c:pt>
                <c:pt idx="164">
                  <c:v>71.89</c:v>
                </c:pt>
                <c:pt idx="165">
                  <c:v>72.41</c:v>
                </c:pt>
                <c:pt idx="166">
                  <c:v>72.94</c:v>
                </c:pt>
                <c:pt idx="167">
                  <c:v>73.48</c:v>
                </c:pt>
                <c:pt idx="168">
                  <c:v>74.010000000000005</c:v>
                </c:pt>
                <c:pt idx="169">
                  <c:v>74.56</c:v>
                </c:pt>
                <c:pt idx="170">
                  <c:v>75.099999999999994</c:v>
                </c:pt>
                <c:pt idx="171">
                  <c:v>75.650000000000006</c:v>
                </c:pt>
                <c:pt idx="172">
                  <c:v>76.2</c:v>
                </c:pt>
                <c:pt idx="173">
                  <c:v>76.760000000000005</c:v>
                </c:pt>
                <c:pt idx="174">
                  <c:v>77.319999999999993</c:v>
                </c:pt>
                <c:pt idx="175">
                  <c:v>77.89</c:v>
                </c:pt>
                <c:pt idx="176">
                  <c:v>78.459999999999994</c:v>
                </c:pt>
                <c:pt idx="177">
                  <c:v>79.040000000000006</c:v>
                </c:pt>
                <c:pt idx="178">
                  <c:v>79.62</c:v>
                </c:pt>
                <c:pt idx="179">
                  <c:v>80.209999999999994</c:v>
                </c:pt>
                <c:pt idx="180">
                  <c:v>80.8</c:v>
                </c:pt>
                <c:pt idx="181">
                  <c:v>81.400000000000006</c:v>
                </c:pt>
                <c:pt idx="182">
                  <c:v>82</c:v>
                </c:pt>
                <c:pt idx="183">
                  <c:v>82.61</c:v>
                </c:pt>
                <c:pt idx="184">
                  <c:v>83.23</c:v>
                </c:pt>
                <c:pt idx="185">
                  <c:v>83.85</c:v>
                </c:pt>
                <c:pt idx="186">
                  <c:v>84.48</c:v>
                </c:pt>
                <c:pt idx="187">
                  <c:v>85.12</c:v>
                </c:pt>
                <c:pt idx="188">
                  <c:v>85.76</c:v>
                </c:pt>
                <c:pt idx="189">
                  <c:v>86.41</c:v>
                </c:pt>
                <c:pt idx="190">
                  <c:v>87.07</c:v>
                </c:pt>
                <c:pt idx="191">
                  <c:v>87.73</c:v>
                </c:pt>
                <c:pt idx="192">
                  <c:v>88.4</c:v>
                </c:pt>
                <c:pt idx="193">
                  <c:v>89.08</c:v>
                </c:pt>
                <c:pt idx="194">
                  <c:v>89.77</c:v>
                </c:pt>
                <c:pt idx="195">
                  <c:v>90.47</c:v>
                </c:pt>
                <c:pt idx="196">
                  <c:v>91.18</c:v>
                </c:pt>
                <c:pt idx="197">
                  <c:v>91.89</c:v>
                </c:pt>
                <c:pt idx="198">
                  <c:v>92.62</c:v>
                </c:pt>
                <c:pt idx="199">
                  <c:v>93.35</c:v>
                </c:pt>
                <c:pt idx="200">
                  <c:v>94.1</c:v>
                </c:pt>
                <c:pt idx="201">
                  <c:v>94.86</c:v>
                </c:pt>
                <c:pt idx="202">
                  <c:v>95.63</c:v>
                </c:pt>
                <c:pt idx="203">
                  <c:v>96.41</c:v>
                </c:pt>
                <c:pt idx="204">
                  <c:v>97.2</c:v>
                </c:pt>
                <c:pt idx="205">
                  <c:v>98</c:v>
                </c:pt>
                <c:pt idx="206">
                  <c:v>98.82</c:v>
                </c:pt>
                <c:pt idx="207">
                  <c:v>99.65</c:v>
                </c:pt>
                <c:pt idx="208">
                  <c:v>100.49</c:v>
                </c:pt>
                <c:pt idx="209">
                  <c:v>101.35</c:v>
                </c:pt>
                <c:pt idx="210">
                  <c:v>102.23</c:v>
                </c:pt>
                <c:pt idx="211">
                  <c:v>103.12</c:v>
                </c:pt>
                <c:pt idx="212">
                  <c:v>104.03</c:v>
                </c:pt>
                <c:pt idx="213">
                  <c:v>104.95</c:v>
                </c:pt>
                <c:pt idx="214">
                  <c:v>105.9</c:v>
                </c:pt>
                <c:pt idx="215">
                  <c:v>106.86</c:v>
                </c:pt>
                <c:pt idx="216">
                  <c:v>107.84</c:v>
                </c:pt>
                <c:pt idx="217">
                  <c:v>108.84</c:v>
                </c:pt>
                <c:pt idx="218">
                  <c:v>109.87</c:v>
                </c:pt>
                <c:pt idx="219">
                  <c:v>110.92</c:v>
                </c:pt>
                <c:pt idx="220">
                  <c:v>111.99</c:v>
                </c:pt>
                <c:pt idx="221">
                  <c:v>113.09</c:v>
                </c:pt>
                <c:pt idx="222">
                  <c:v>114.22</c:v>
                </c:pt>
                <c:pt idx="223">
                  <c:v>115.38</c:v>
                </c:pt>
                <c:pt idx="224">
                  <c:v>116.57</c:v>
                </c:pt>
                <c:pt idx="225">
                  <c:v>117.79</c:v>
                </c:pt>
                <c:pt idx="226">
                  <c:v>119.04</c:v>
                </c:pt>
                <c:pt idx="227">
                  <c:v>120.33</c:v>
                </c:pt>
                <c:pt idx="228">
                  <c:v>121.65</c:v>
                </c:pt>
                <c:pt idx="229">
                  <c:v>123</c:v>
                </c:pt>
                <c:pt idx="230">
                  <c:v>124.38</c:v>
                </c:pt>
                <c:pt idx="231">
                  <c:v>125.79</c:v>
                </c:pt>
                <c:pt idx="232">
                  <c:v>127.24</c:v>
                </c:pt>
                <c:pt idx="233">
                  <c:v>128.71</c:v>
                </c:pt>
                <c:pt idx="234">
                  <c:v>130.22</c:v>
                </c:pt>
                <c:pt idx="235">
                  <c:v>131.75</c:v>
                </c:pt>
                <c:pt idx="236">
                  <c:v>133.32</c:v>
                </c:pt>
                <c:pt idx="237">
                  <c:v>134.91</c:v>
                </c:pt>
                <c:pt idx="238">
                  <c:v>136.53</c:v>
                </c:pt>
                <c:pt idx="239">
                  <c:v>138.16999999999999</c:v>
                </c:pt>
                <c:pt idx="240">
                  <c:v>139.85</c:v>
                </c:pt>
                <c:pt idx="241">
                  <c:v>141.55000000000001</c:v>
                </c:pt>
                <c:pt idx="242">
                  <c:v>143.28</c:v>
                </c:pt>
                <c:pt idx="243">
                  <c:v>145.03</c:v>
                </c:pt>
                <c:pt idx="244">
                  <c:v>146.81</c:v>
                </c:pt>
                <c:pt idx="245">
                  <c:v>148.61000000000001</c:v>
                </c:pt>
                <c:pt idx="246">
                  <c:v>150.44</c:v>
                </c:pt>
                <c:pt idx="247">
                  <c:v>152.29</c:v>
                </c:pt>
                <c:pt idx="248">
                  <c:v>154.16999999999999</c:v>
                </c:pt>
                <c:pt idx="249">
                  <c:v>156.07</c:v>
                </c:pt>
                <c:pt idx="250">
                  <c:v>158</c:v>
                </c:pt>
                <c:pt idx="251">
                  <c:v>159.94999999999999</c:v>
                </c:pt>
                <c:pt idx="252">
                  <c:v>161.91999999999999</c:v>
                </c:pt>
                <c:pt idx="253">
                  <c:v>163.92</c:v>
                </c:pt>
                <c:pt idx="254">
                  <c:v>165.94</c:v>
                </c:pt>
                <c:pt idx="255">
                  <c:v>167.98</c:v>
                </c:pt>
                <c:pt idx="256">
                  <c:v>170.04</c:v>
                </c:pt>
                <c:pt idx="257">
                  <c:v>172.13</c:v>
                </c:pt>
                <c:pt idx="258">
                  <c:v>174.24</c:v>
                </c:pt>
                <c:pt idx="259">
                  <c:v>176.37</c:v>
                </c:pt>
                <c:pt idx="260">
                  <c:v>178.52</c:v>
                </c:pt>
                <c:pt idx="261">
                  <c:v>180.69</c:v>
                </c:pt>
                <c:pt idx="262">
                  <c:v>182.89</c:v>
                </c:pt>
                <c:pt idx="263">
                  <c:v>185.1</c:v>
                </c:pt>
                <c:pt idx="264">
                  <c:v>187.34</c:v>
                </c:pt>
                <c:pt idx="265">
                  <c:v>189.59</c:v>
                </c:pt>
                <c:pt idx="266">
                  <c:v>191.87</c:v>
                </c:pt>
                <c:pt idx="267">
                  <c:v>194.17</c:v>
                </c:pt>
                <c:pt idx="268">
                  <c:v>196.48</c:v>
                </c:pt>
                <c:pt idx="269">
                  <c:v>198.82</c:v>
                </c:pt>
                <c:pt idx="270">
                  <c:v>201.18</c:v>
                </c:pt>
                <c:pt idx="271">
                  <c:v>203.55</c:v>
                </c:pt>
                <c:pt idx="272">
                  <c:v>205.95</c:v>
                </c:pt>
                <c:pt idx="273">
                  <c:v>208.37</c:v>
                </c:pt>
                <c:pt idx="274">
                  <c:v>210.8</c:v>
                </c:pt>
                <c:pt idx="275">
                  <c:v>213.25</c:v>
                </c:pt>
                <c:pt idx="276">
                  <c:v>215.73</c:v>
                </c:pt>
                <c:pt idx="277">
                  <c:v>218.22</c:v>
                </c:pt>
                <c:pt idx="278">
                  <c:v>220.73</c:v>
                </c:pt>
                <c:pt idx="279">
                  <c:v>223.25</c:v>
                </c:pt>
                <c:pt idx="280">
                  <c:v>225.8</c:v>
                </c:pt>
                <c:pt idx="281">
                  <c:v>228.37</c:v>
                </c:pt>
                <c:pt idx="282">
                  <c:v>230.95</c:v>
                </c:pt>
                <c:pt idx="283">
                  <c:v>233.55</c:v>
                </c:pt>
                <c:pt idx="284">
                  <c:v>236.17</c:v>
                </c:pt>
                <c:pt idx="285">
                  <c:v>238.8</c:v>
                </c:pt>
                <c:pt idx="286">
                  <c:v>241.46</c:v>
                </c:pt>
                <c:pt idx="287">
                  <c:v>244.13</c:v>
                </c:pt>
                <c:pt idx="288">
                  <c:v>246.82</c:v>
                </c:pt>
                <c:pt idx="289">
                  <c:v>249.53</c:v>
                </c:pt>
                <c:pt idx="290">
                  <c:v>252.25</c:v>
                </c:pt>
                <c:pt idx="291">
                  <c:v>254.99</c:v>
                </c:pt>
                <c:pt idx="292">
                  <c:v>257.75</c:v>
                </c:pt>
                <c:pt idx="293">
                  <c:v>260.52</c:v>
                </c:pt>
                <c:pt idx="294">
                  <c:v>263.31</c:v>
                </c:pt>
                <c:pt idx="295">
                  <c:v>266.12</c:v>
                </c:pt>
                <c:pt idx="296">
                  <c:v>268.95</c:v>
                </c:pt>
                <c:pt idx="297">
                  <c:v>271.79000000000002</c:v>
                </c:pt>
                <c:pt idx="298">
                  <c:v>274.64999999999998</c:v>
                </c:pt>
                <c:pt idx="299">
                  <c:v>277.52</c:v>
                </c:pt>
                <c:pt idx="300">
                  <c:v>280.41000000000003</c:v>
                </c:pt>
                <c:pt idx="301">
                  <c:v>283.32</c:v>
                </c:pt>
                <c:pt idx="302">
                  <c:v>286.24</c:v>
                </c:pt>
                <c:pt idx="303">
                  <c:v>289.18</c:v>
                </c:pt>
                <c:pt idx="304">
                  <c:v>292.13</c:v>
                </c:pt>
                <c:pt idx="305">
                  <c:v>295.10000000000002</c:v>
                </c:pt>
                <c:pt idx="306">
                  <c:v>298.08999999999997</c:v>
                </c:pt>
                <c:pt idx="307">
                  <c:v>301.08999999999997</c:v>
                </c:pt>
                <c:pt idx="308">
                  <c:v>304.11</c:v>
                </c:pt>
                <c:pt idx="309">
                  <c:v>307.14</c:v>
                </c:pt>
                <c:pt idx="310">
                  <c:v>310.19</c:v>
                </c:pt>
                <c:pt idx="311">
                  <c:v>313.25</c:v>
                </c:pt>
                <c:pt idx="312">
                  <c:v>316.33</c:v>
                </c:pt>
                <c:pt idx="313">
                  <c:v>319.42</c:v>
                </c:pt>
                <c:pt idx="314">
                  <c:v>322.52999999999997</c:v>
                </c:pt>
                <c:pt idx="315">
                  <c:v>325.66000000000003</c:v>
                </c:pt>
                <c:pt idx="316">
                  <c:v>328.8</c:v>
                </c:pt>
                <c:pt idx="317">
                  <c:v>331.95</c:v>
                </c:pt>
                <c:pt idx="318">
                  <c:v>335.12</c:v>
                </c:pt>
                <c:pt idx="319">
                  <c:v>338.3</c:v>
                </c:pt>
                <c:pt idx="320">
                  <c:v>341.5</c:v>
                </c:pt>
                <c:pt idx="321">
                  <c:v>344.71</c:v>
                </c:pt>
                <c:pt idx="322">
                  <c:v>347.94</c:v>
                </c:pt>
                <c:pt idx="323">
                  <c:v>351.18</c:v>
                </c:pt>
                <c:pt idx="324">
                  <c:v>354.44</c:v>
                </c:pt>
                <c:pt idx="325">
                  <c:v>357.71</c:v>
                </c:pt>
                <c:pt idx="326">
                  <c:v>361</c:v>
                </c:pt>
                <c:pt idx="327">
                  <c:v>364.3</c:v>
                </c:pt>
                <c:pt idx="328">
                  <c:v>367.61</c:v>
                </c:pt>
                <c:pt idx="329">
                  <c:v>370.94</c:v>
                </c:pt>
                <c:pt idx="330">
                  <c:v>374.28</c:v>
                </c:pt>
                <c:pt idx="331">
                  <c:v>377.64</c:v>
                </c:pt>
                <c:pt idx="332">
                  <c:v>381.01</c:v>
                </c:pt>
                <c:pt idx="333">
                  <c:v>384.39</c:v>
                </c:pt>
                <c:pt idx="334">
                  <c:v>387.79</c:v>
                </c:pt>
              </c:numCache>
            </c:numRef>
          </c:xVal>
          <c:yVal>
            <c:numRef>
              <c:f>geometry!$J$2:$J$365</c:f>
              <c:numCache>
                <c:formatCode>General</c:formatCode>
                <c:ptCount val="36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1.0014000000000001</c:v>
                </c:pt>
                <c:pt idx="8">
                  <c:v>1.0028999999999999</c:v>
                </c:pt>
                <c:pt idx="9">
                  <c:v>1.0043</c:v>
                </c:pt>
                <c:pt idx="10">
                  <c:v>1.0058</c:v>
                </c:pt>
                <c:pt idx="11">
                  <c:v>1.0072000000000001</c:v>
                </c:pt>
                <c:pt idx="12">
                  <c:v>1.0085999999999999</c:v>
                </c:pt>
                <c:pt idx="13">
                  <c:v>1.0101</c:v>
                </c:pt>
                <c:pt idx="14">
                  <c:v>1.0115000000000001</c:v>
                </c:pt>
                <c:pt idx="15">
                  <c:v>1.0128999999999999</c:v>
                </c:pt>
                <c:pt idx="16">
                  <c:v>1.0144</c:v>
                </c:pt>
                <c:pt idx="17">
                  <c:v>1.0158</c:v>
                </c:pt>
                <c:pt idx="18">
                  <c:v>1.0172000000000001</c:v>
                </c:pt>
                <c:pt idx="19">
                  <c:v>1.0186999999999999</c:v>
                </c:pt>
                <c:pt idx="20">
                  <c:v>1.0201</c:v>
                </c:pt>
                <c:pt idx="21">
                  <c:v>1.0215000000000001</c:v>
                </c:pt>
                <c:pt idx="22">
                  <c:v>1.0228999999999999</c:v>
                </c:pt>
                <c:pt idx="23">
                  <c:v>1.0244</c:v>
                </c:pt>
                <c:pt idx="24">
                  <c:v>1.0258</c:v>
                </c:pt>
                <c:pt idx="25">
                  <c:v>1.0271999999999999</c:v>
                </c:pt>
                <c:pt idx="26">
                  <c:v>1.0286</c:v>
                </c:pt>
                <c:pt idx="27">
                  <c:v>1.03</c:v>
                </c:pt>
                <c:pt idx="28">
                  <c:v>1.0314000000000001</c:v>
                </c:pt>
                <c:pt idx="29">
                  <c:v>1.0328999999999999</c:v>
                </c:pt>
                <c:pt idx="30">
                  <c:v>1.0343</c:v>
                </c:pt>
                <c:pt idx="31">
                  <c:v>1.0357000000000001</c:v>
                </c:pt>
                <c:pt idx="32">
                  <c:v>1.0370999999999999</c:v>
                </c:pt>
                <c:pt idx="33">
                  <c:v>1.0385</c:v>
                </c:pt>
                <c:pt idx="34">
                  <c:v>1.0399</c:v>
                </c:pt>
                <c:pt idx="35">
                  <c:v>1.0412999999999999</c:v>
                </c:pt>
                <c:pt idx="36">
                  <c:v>1.0427</c:v>
                </c:pt>
                <c:pt idx="37">
                  <c:v>1.0441</c:v>
                </c:pt>
                <c:pt idx="38">
                  <c:v>1.0455000000000001</c:v>
                </c:pt>
                <c:pt idx="39">
                  <c:v>1.0468999999999999</c:v>
                </c:pt>
                <c:pt idx="40">
                  <c:v>1.0483</c:v>
                </c:pt>
                <c:pt idx="41">
                  <c:v>1.0497000000000001</c:v>
                </c:pt>
                <c:pt idx="42">
                  <c:v>1.0509999999999999</c:v>
                </c:pt>
                <c:pt idx="43">
                  <c:v>1.0524</c:v>
                </c:pt>
                <c:pt idx="44">
                  <c:v>1.0537000000000001</c:v>
                </c:pt>
                <c:pt idx="45">
                  <c:v>1.0549999999999999</c:v>
                </c:pt>
                <c:pt idx="46">
                  <c:v>1.0564</c:v>
                </c:pt>
                <c:pt idx="47">
                  <c:v>1.0577000000000001</c:v>
                </c:pt>
                <c:pt idx="48">
                  <c:v>1.0589999999999999</c:v>
                </c:pt>
                <c:pt idx="49">
                  <c:v>1.0603</c:v>
                </c:pt>
                <c:pt idx="50">
                  <c:v>1.0617000000000001</c:v>
                </c:pt>
                <c:pt idx="51">
                  <c:v>1.0629999999999999</c:v>
                </c:pt>
                <c:pt idx="52">
                  <c:v>1.0643</c:v>
                </c:pt>
                <c:pt idx="53">
                  <c:v>1.0656000000000001</c:v>
                </c:pt>
                <c:pt idx="54">
                  <c:v>1.0669</c:v>
                </c:pt>
                <c:pt idx="55">
                  <c:v>1.0682</c:v>
                </c:pt>
                <c:pt idx="56">
                  <c:v>1.0696000000000001</c:v>
                </c:pt>
                <c:pt idx="57">
                  <c:v>1.0709</c:v>
                </c:pt>
                <c:pt idx="58">
                  <c:v>1.0722</c:v>
                </c:pt>
                <c:pt idx="59">
                  <c:v>1.0734999999999999</c:v>
                </c:pt>
                <c:pt idx="60">
                  <c:v>1.0748</c:v>
                </c:pt>
                <c:pt idx="61">
                  <c:v>1.0761000000000001</c:v>
                </c:pt>
                <c:pt idx="62">
                  <c:v>1.0773999999999999</c:v>
                </c:pt>
                <c:pt idx="63">
                  <c:v>1.0787</c:v>
                </c:pt>
                <c:pt idx="64">
                  <c:v>1.08</c:v>
                </c:pt>
                <c:pt idx="65">
                  <c:v>1.0813999999999999</c:v>
                </c:pt>
                <c:pt idx="66">
                  <c:v>1.0827</c:v>
                </c:pt>
                <c:pt idx="67">
                  <c:v>1.0841000000000001</c:v>
                </c:pt>
                <c:pt idx="68">
                  <c:v>1.0853999999999999</c:v>
                </c:pt>
                <c:pt idx="69">
                  <c:v>1.0868</c:v>
                </c:pt>
                <c:pt idx="70">
                  <c:v>1.0881000000000001</c:v>
                </c:pt>
                <c:pt idx="71">
                  <c:v>1.0893999999999999</c:v>
                </c:pt>
                <c:pt idx="72">
                  <c:v>1.0908</c:v>
                </c:pt>
                <c:pt idx="73">
                  <c:v>1.0921000000000001</c:v>
                </c:pt>
                <c:pt idx="74">
                  <c:v>1.0934999999999999</c:v>
                </c:pt>
                <c:pt idx="75">
                  <c:v>1.0948</c:v>
                </c:pt>
                <c:pt idx="76">
                  <c:v>1.0961000000000001</c:v>
                </c:pt>
                <c:pt idx="77">
                  <c:v>1.0972</c:v>
                </c:pt>
                <c:pt idx="78">
                  <c:v>1.0981000000000001</c:v>
                </c:pt>
                <c:pt idx="79">
                  <c:v>1.099</c:v>
                </c:pt>
                <c:pt idx="80">
                  <c:v>1.0999000000000001</c:v>
                </c:pt>
                <c:pt idx="81">
                  <c:v>1.1008</c:v>
                </c:pt>
                <c:pt idx="82">
                  <c:v>1.1016999999999999</c:v>
                </c:pt>
                <c:pt idx="83">
                  <c:v>1.1026</c:v>
                </c:pt>
                <c:pt idx="84">
                  <c:v>1.1034999999999999</c:v>
                </c:pt>
                <c:pt idx="85">
                  <c:v>1.1044</c:v>
                </c:pt>
                <c:pt idx="86">
                  <c:v>1.1052999999999999</c:v>
                </c:pt>
                <c:pt idx="87">
                  <c:v>1.1062000000000001</c:v>
                </c:pt>
                <c:pt idx="88">
                  <c:v>1.1071</c:v>
                </c:pt>
                <c:pt idx="89">
                  <c:v>1.1080000000000001</c:v>
                </c:pt>
                <c:pt idx="90">
                  <c:v>1.1089</c:v>
                </c:pt>
                <c:pt idx="91">
                  <c:v>1.1097999999999999</c:v>
                </c:pt>
                <c:pt idx="92">
                  <c:v>1.1107</c:v>
                </c:pt>
                <c:pt idx="93">
                  <c:v>1.1115999999999999</c:v>
                </c:pt>
                <c:pt idx="94">
                  <c:v>1.1125</c:v>
                </c:pt>
                <c:pt idx="95">
                  <c:v>1.1133</c:v>
                </c:pt>
                <c:pt idx="96">
                  <c:v>1.1142000000000001</c:v>
                </c:pt>
                <c:pt idx="97">
                  <c:v>1.1151</c:v>
                </c:pt>
                <c:pt idx="98">
                  <c:v>1.1160000000000001</c:v>
                </c:pt>
                <c:pt idx="99">
                  <c:v>1.1169</c:v>
                </c:pt>
                <c:pt idx="100">
                  <c:v>1.1177999999999999</c:v>
                </c:pt>
                <c:pt idx="101">
                  <c:v>1.1187</c:v>
                </c:pt>
                <c:pt idx="102">
                  <c:v>1.1194999999999999</c:v>
                </c:pt>
                <c:pt idx="103">
                  <c:v>1.1204000000000001</c:v>
                </c:pt>
                <c:pt idx="104">
                  <c:v>1.1213</c:v>
                </c:pt>
                <c:pt idx="105">
                  <c:v>1.1223000000000001</c:v>
                </c:pt>
                <c:pt idx="106">
                  <c:v>1.1232</c:v>
                </c:pt>
                <c:pt idx="107">
                  <c:v>1.1241000000000001</c:v>
                </c:pt>
                <c:pt idx="108">
                  <c:v>1.125</c:v>
                </c:pt>
                <c:pt idx="109">
                  <c:v>1.1258999999999999</c:v>
                </c:pt>
                <c:pt idx="110">
                  <c:v>1.1268</c:v>
                </c:pt>
                <c:pt idx="111">
                  <c:v>1.1274</c:v>
                </c:pt>
                <c:pt idx="112">
                  <c:v>1.1278999999999999</c:v>
                </c:pt>
                <c:pt idx="113">
                  <c:v>1.1283000000000001</c:v>
                </c:pt>
                <c:pt idx="114">
                  <c:v>1.1288</c:v>
                </c:pt>
                <c:pt idx="115">
                  <c:v>1.1292</c:v>
                </c:pt>
                <c:pt idx="116">
                  <c:v>1.1295999999999999</c:v>
                </c:pt>
                <c:pt idx="117">
                  <c:v>1.1301000000000001</c:v>
                </c:pt>
                <c:pt idx="118">
                  <c:v>1.1305000000000001</c:v>
                </c:pt>
                <c:pt idx="119">
                  <c:v>1.1309</c:v>
                </c:pt>
                <c:pt idx="120">
                  <c:v>1.1313</c:v>
                </c:pt>
                <c:pt idx="121">
                  <c:v>1.1317999999999999</c:v>
                </c:pt>
                <c:pt idx="122">
                  <c:v>1.1322000000000001</c:v>
                </c:pt>
                <c:pt idx="123">
                  <c:v>1.1326000000000001</c:v>
                </c:pt>
                <c:pt idx="124">
                  <c:v>1.133</c:v>
                </c:pt>
                <c:pt idx="125">
                  <c:v>1.1334</c:v>
                </c:pt>
                <c:pt idx="126">
                  <c:v>1.1338999999999999</c:v>
                </c:pt>
                <c:pt idx="127">
                  <c:v>1.1343000000000001</c:v>
                </c:pt>
                <c:pt idx="128">
                  <c:v>1.1347</c:v>
                </c:pt>
                <c:pt idx="129">
                  <c:v>1.1351</c:v>
                </c:pt>
                <c:pt idx="130">
                  <c:v>1.1355</c:v>
                </c:pt>
                <c:pt idx="131">
                  <c:v>1.1358999999999999</c:v>
                </c:pt>
                <c:pt idx="132">
                  <c:v>1.1363000000000001</c:v>
                </c:pt>
                <c:pt idx="133">
                  <c:v>1.1367</c:v>
                </c:pt>
                <c:pt idx="134">
                  <c:v>1.1371</c:v>
                </c:pt>
                <c:pt idx="135">
                  <c:v>1.1375</c:v>
                </c:pt>
                <c:pt idx="136">
                  <c:v>1.1378999999999999</c:v>
                </c:pt>
                <c:pt idx="137">
                  <c:v>1.1383000000000001</c:v>
                </c:pt>
                <c:pt idx="138">
                  <c:v>1.1387</c:v>
                </c:pt>
                <c:pt idx="139">
                  <c:v>1.1391</c:v>
                </c:pt>
                <c:pt idx="140">
                  <c:v>1.1395</c:v>
                </c:pt>
                <c:pt idx="141">
                  <c:v>1.1398999999999999</c:v>
                </c:pt>
                <c:pt idx="142">
                  <c:v>1.1403000000000001</c:v>
                </c:pt>
                <c:pt idx="143">
                  <c:v>1.1408</c:v>
                </c:pt>
                <c:pt idx="144">
                  <c:v>1.1415</c:v>
                </c:pt>
                <c:pt idx="145">
                  <c:v>1.1422000000000001</c:v>
                </c:pt>
                <c:pt idx="146">
                  <c:v>1.1429</c:v>
                </c:pt>
                <c:pt idx="147">
                  <c:v>1.1435999999999999</c:v>
                </c:pt>
                <c:pt idx="148">
                  <c:v>1.1443000000000001</c:v>
                </c:pt>
                <c:pt idx="149">
                  <c:v>1.145</c:v>
                </c:pt>
                <c:pt idx="150">
                  <c:v>1.1456999999999999</c:v>
                </c:pt>
                <c:pt idx="151">
                  <c:v>1.1463000000000001</c:v>
                </c:pt>
                <c:pt idx="152">
                  <c:v>1.147</c:v>
                </c:pt>
                <c:pt idx="153">
                  <c:v>1.1476</c:v>
                </c:pt>
                <c:pt idx="154">
                  <c:v>1.1483000000000001</c:v>
                </c:pt>
                <c:pt idx="155">
                  <c:v>1.1489</c:v>
                </c:pt>
                <c:pt idx="156">
                  <c:v>1.1495</c:v>
                </c:pt>
                <c:pt idx="157">
                  <c:v>1.1500999999999999</c:v>
                </c:pt>
                <c:pt idx="158">
                  <c:v>1.1507000000000001</c:v>
                </c:pt>
                <c:pt idx="159">
                  <c:v>1.1513</c:v>
                </c:pt>
                <c:pt idx="160">
                  <c:v>1.1518999999999999</c:v>
                </c:pt>
                <c:pt idx="161">
                  <c:v>1.1524000000000001</c:v>
                </c:pt>
                <c:pt idx="162">
                  <c:v>1.153</c:v>
                </c:pt>
                <c:pt idx="163">
                  <c:v>1.1535</c:v>
                </c:pt>
                <c:pt idx="164">
                  <c:v>1.1539999999999999</c:v>
                </c:pt>
                <c:pt idx="165">
                  <c:v>1.1546000000000001</c:v>
                </c:pt>
                <c:pt idx="166">
                  <c:v>1.1551</c:v>
                </c:pt>
                <c:pt idx="167">
                  <c:v>1.1556</c:v>
                </c:pt>
                <c:pt idx="168">
                  <c:v>1.1559999999999999</c:v>
                </c:pt>
                <c:pt idx="169">
                  <c:v>1.1565000000000001</c:v>
                </c:pt>
                <c:pt idx="170">
                  <c:v>1.157</c:v>
                </c:pt>
                <c:pt idx="171">
                  <c:v>1.1574</c:v>
                </c:pt>
                <c:pt idx="172">
                  <c:v>1.1578999999999999</c:v>
                </c:pt>
                <c:pt idx="173">
                  <c:v>1.1583000000000001</c:v>
                </c:pt>
                <c:pt idx="174">
                  <c:v>1.1587000000000001</c:v>
                </c:pt>
                <c:pt idx="175">
                  <c:v>1.1591</c:v>
                </c:pt>
                <c:pt idx="176">
                  <c:v>1.1598999999999999</c:v>
                </c:pt>
                <c:pt idx="177">
                  <c:v>1.1619999999999999</c:v>
                </c:pt>
                <c:pt idx="178">
                  <c:v>1.1640999999999999</c:v>
                </c:pt>
                <c:pt idx="179">
                  <c:v>1.1660999999999999</c:v>
                </c:pt>
                <c:pt idx="180">
                  <c:v>1.1681999999999999</c:v>
                </c:pt>
                <c:pt idx="181">
                  <c:v>1.1702999999999999</c:v>
                </c:pt>
                <c:pt idx="182">
                  <c:v>1.1722999999999999</c:v>
                </c:pt>
                <c:pt idx="183">
                  <c:v>1.1744000000000001</c:v>
                </c:pt>
                <c:pt idx="184">
                  <c:v>1.1765000000000001</c:v>
                </c:pt>
                <c:pt idx="185">
                  <c:v>1.1785000000000001</c:v>
                </c:pt>
                <c:pt idx="186">
                  <c:v>1.1806000000000001</c:v>
                </c:pt>
                <c:pt idx="187">
                  <c:v>1.1826000000000001</c:v>
                </c:pt>
                <c:pt idx="188">
                  <c:v>1.1846000000000001</c:v>
                </c:pt>
                <c:pt idx="189">
                  <c:v>1.1867000000000001</c:v>
                </c:pt>
                <c:pt idx="190">
                  <c:v>1.1887000000000001</c:v>
                </c:pt>
                <c:pt idx="191">
                  <c:v>1.1914</c:v>
                </c:pt>
                <c:pt idx="192">
                  <c:v>1.1952</c:v>
                </c:pt>
                <c:pt idx="193">
                  <c:v>1.1991000000000001</c:v>
                </c:pt>
                <c:pt idx="194">
                  <c:v>1.2030000000000001</c:v>
                </c:pt>
                <c:pt idx="195">
                  <c:v>1.2068000000000001</c:v>
                </c:pt>
                <c:pt idx="196">
                  <c:v>1.2107000000000001</c:v>
                </c:pt>
                <c:pt idx="197">
                  <c:v>1.2145999999999999</c:v>
                </c:pt>
                <c:pt idx="198">
                  <c:v>1.2185999999999999</c:v>
                </c:pt>
                <c:pt idx="199">
                  <c:v>1.2225999999999999</c:v>
                </c:pt>
                <c:pt idx="200">
                  <c:v>1.2276</c:v>
                </c:pt>
                <c:pt idx="201">
                  <c:v>1.2339</c:v>
                </c:pt>
                <c:pt idx="202">
                  <c:v>1.2405999999999999</c:v>
                </c:pt>
                <c:pt idx="203">
                  <c:v>1.2474000000000001</c:v>
                </c:pt>
                <c:pt idx="204">
                  <c:v>1.2543</c:v>
                </c:pt>
                <c:pt idx="205">
                  <c:v>1.2612000000000001</c:v>
                </c:pt>
                <c:pt idx="206">
                  <c:v>1.2694000000000001</c:v>
                </c:pt>
                <c:pt idx="207">
                  <c:v>1.2797000000000001</c:v>
                </c:pt>
                <c:pt idx="208">
                  <c:v>1.29</c:v>
                </c:pt>
                <c:pt idx="209">
                  <c:v>1.3003</c:v>
                </c:pt>
                <c:pt idx="210">
                  <c:v>1.3105</c:v>
                </c:pt>
                <c:pt idx="211">
                  <c:v>1.3239000000000001</c:v>
                </c:pt>
                <c:pt idx="212">
                  <c:v>1.3386</c:v>
                </c:pt>
                <c:pt idx="213">
                  <c:v>1.3531</c:v>
                </c:pt>
                <c:pt idx="214">
                  <c:v>1.3689</c:v>
                </c:pt>
                <c:pt idx="215">
                  <c:v>1.3883000000000001</c:v>
                </c:pt>
                <c:pt idx="216">
                  <c:v>1.4083000000000001</c:v>
                </c:pt>
                <c:pt idx="217">
                  <c:v>1.4315</c:v>
                </c:pt>
                <c:pt idx="218">
                  <c:v>1.4583999999999999</c:v>
                </c:pt>
                <c:pt idx="219">
                  <c:v>1.4864999999999999</c:v>
                </c:pt>
                <c:pt idx="220">
                  <c:v>1.5212000000000001</c:v>
                </c:pt>
                <c:pt idx="221">
                  <c:v>1.5596000000000001</c:v>
                </c:pt>
                <c:pt idx="222">
                  <c:v>1.6368</c:v>
                </c:pt>
                <c:pt idx="223">
                  <c:v>1.7134</c:v>
                </c:pt>
                <c:pt idx="224">
                  <c:v>1.7866</c:v>
                </c:pt>
                <c:pt idx="225">
                  <c:v>1.7974000000000001</c:v>
                </c:pt>
                <c:pt idx="226">
                  <c:v>1.7936000000000001</c:v>
                </c:pt>
                <c:pt idx="227">
                  <c:v>1.7899</c:v>
                </c:pt>
                <c:pt idx="228">
                  <c:v>1.7878000000000001</c:v>
                </c:pt>
                <c:pt idx="229">
                  <c:v>1.7858000000000001</c:v>
                </c:pt>
                <c:pt idx="230">
                  <c:v>1.784</c:v>
                </c:pt>
                <c:pt idx="231">
                  <c:v>1.7822</c:v>
                </c:pt>
                <c:pt idx="232">
                  <c:v>1.7804</c:v>
                </c:pt>
                <c:pt idx="233">
                  <c:v>1.7787999999999999</c:v>
                </c:pt>
                <c:pt idx="234">
                  <c:v>1.7771999999999999</c:v>
                </c:pt>
                <c:pt idx="235">
                  <c:v>1.7757000000000001</c:v>
                </c:pt>
                <c:pt idx="236">
                  <c:v>1.7742</c:v>
                </c:pt>
                <c:pt idx="237">
                  <c:v>1.7726999999999999</c:v>
                </c:pt>
                <c:pt idx="238">
                  <c:v>1.7714000000000001</c:v>
                </c:pt>
                <c:pt idx="239">
                  <c:v>1.77</c:v>
                </c:pt>
                <c:pt idx="240">
                  <c:v>1.7687999999999999</c:v>
                </c:pt>
                <c:pt idx="241">
                  <c:v>1.7676000000000001</c:v>
                </c:pt>
                <c:pt idx="242">
                  <c:v>1.7667999999999999</c:v>
                </c:pt>
                <c:pt idx="243">
                  <c:v>1.7661</c:v>
                </c:pt>
                <c:pt idx="244">
                  <c:v>1.7654000000000001</c:v>
                </c:pt>
                <c:pt idx="245">
                  <c:v>1.7647999999999999</c:v>
                </c:pt>
                <c:pt idx="246">
                  <c:v>1.7641</c:v>
                </c:pt>
                <c:pt idx="247">
                  <c:v>1.7635000000000001</c:v>
                </c:pt>
                <c:pt idx="248">
                  <c:v>1.7628999999999999</c:v>
                </c:pt>
                <c:pt idx="249">
                  <c:v>1.7623</c:v>
                </c:pt>
                <c:pt idx="250">
                  <c:v>1.7617</c:v>
                </c:pt>
                <c:pt idx="251">
                  <c:v>1.7611000000000001</c:v>
                </c:pt>
                <c:pt idx="252">
                  <c:v>1.7605999999999999</c:v>
                </c:pt>
                <c:pt idx="253">
                  <c:v>1.7601</c:v>
                </c:pt>
                <c:pt idx="254">
                  <c:v>1.7596000000000001</c:v>
                </c:pt>
                <c:pt idx="255">
                  <c:v>1.7591000000000001</c:v>
                </c:pt>
                <c:pt idx="256">
                  <c:v>1.7585999999999999</c:v>
                </c:pt>
                <c:pt idx="257">
                  <c:v>1.7581</c:v>
                </c:pt>
                <c:pt idx="258">
                  <c:v>1.7577</c:v>
                </c:pt>
                <c:pt idx="259">
                  <c:v>1.7572000000000001</c:v>
                </c:pt>
                <c:pt idx="260">
                  <c:v>1.7567999999999999</c:v>
                </c:pt>
                <c:pt idx="261">
                  <c:v>1.7563</c:v>
                </c:pt>
                <c:pt idx="262">
                  <c:v>1.756</c:v>
                </c:pt>
                <c:pt idx="263">
                  <c:v>1.7557</c:v>
                </c:pt>
                <c:pt idx="264">
                  <c:v>1.7554000000000001</c:v>
                </c:pt>
                <c:pt idx="265">
                  <c:v>1.7551000000000001</c:v>
                </c:pt>
                <c:pt idx="266">
                  <c:v>1.7547999999999999</c:v>
                </c:pt>
                <c:pt idx="267">
                  <c:v>1.7545999999999999</c:v>
                </c:pt>
                <c:pt idx="268">
                  <c:v>1.7543</c:v>
                </c:pt>
                <c:pt idx="269">
                  <c:v>1.7541</c:v>
                </c:pt>
                <c:pt idx="270">
                  <c:v>1.7538</c:v>
                </c:pt>
                <c:pt idx="271">
                  <c:v>1.7536</c:v>
                </c:pt>
                <c:pt idx="272">
                  <c:v>1.7533000000000001</c:v>
                </c:pt>
                <c:pt idx="273">
                  <c:v>1.7531000000000001</c:v>
                </c:pt>
                <c:pt idx="274">
                  <c:v>1.7528999999999999</c:v>
                </c:pt>
                <c:pt idx="275">
                  <c:v>1.7526999999999999</c:v>
                </c:pt>
                <c:pt idx="276">
                  <c:v>1.7524</c:v>
                </c:pt>
                <c:pt idx="277">
                  <c:v>1.7522</c:v>
                </c:pt>
                <c:pt idx="278">
                  <c:v>1.752</c:v>
                </c:pt>
                <c:pt idx="279">
                  <c:v>1.7518</c:v>
                </c:pt>
                <c:pt idx="280">
                  <c:v>1.7516</c:v>
                </c:pt>
                <c:pt idx="281">
                  <c:v>1.7514000000000001</c:v>
                </c:pt>
                <c:pt idx="282">
                  <c:v>1.7512000000000001</c:v>
                </c:pt>
                <c:pt idx="283">
                  <c:v>1.7509999999999999</c:v>
                </c:pt>
                <c:pt idx="284">
                  <c:v>1.7508999999999999</c:v>
                </c:pt>
                <c:pt idx="285">
                  <c:v>1.7506999999999999</c:v>
                </c:pt>
                <c:pt idx="286">
                  <c:v>1.7504999999999999</c:v>
                </c:pt>
                <c:pt idx="287">
                  <c:v>1.7503</c:v>
                </c:pt>
                <c:pt idx="288">
                  <c:v>1.7501</c:v>
                </c:pt>
                <c:pt idx="289">
                  <c:v>1.75</c:v>
                </c:pt>
                <c:pt idx="290">
                  <c:v>1.7498</c:v>
                </c:pt>
                <c:pt idx="291">
                  <c:v>1.7496</c:v>
                </c:pt>
                <c:pt idx="292">
                  <c:v>1.7495000000000001</c:v>
                </c:pt>
                <c:pt idx="293">
                  <c:v>1.7494000000000001</c:v>
                </c:pt>
                <c:pt idx="294">
                  <c:v>1.7492000000000001</c:v>
                </c:pt>
                <c:pt idx="295">
                  <c:v>1.7491000000000001</c:v>
                </c:pt>
                <c:pt idx="296">
                  <c:v>1.7490000000000001</c:v>
                </c:pt>
                <c:pt idx="297">
                  <c:v>1.7488999999999999</c:v>
                </c:pt>
                <c:pt idx="298">
                  <c:v>1.7487999999999999</c:v>
                </c:pt>
                <c:pt idx="299">
                  <c:v>1.7486999999999999</c:v>
                </c:pt>
                <c:pt idx="300">
                  <c:v>1.7485999999999999</c:v>
                </c:pt>
                <c:pt idx="301">
                  <c:v>1.7484999999999999</c:v>
                </c:pt>
                <c:pt idx="302">
                  <c:v>1.7484</c:v>
                </c:pt>
                <c:pt idx="303">
                  <c:v>1.7483</c:v>
                </c:pt>
                <c:pt idx="304">
                  <c:v>1.7482</c:v>
                </c:pt>
                <c:pt idx="305">
                  <c:v>1.7481</c:v>
                </c:pt>
                <c:pt idx="306">
                  <c:v>1.748</c:v>
                </c:pt>
                <c:pt idx="307">
                  <c:v>1.748</c:v>
                </c:pt>
                <c:pt idx="308">
                  <c:v>1.7479</c:v>
                </c:pt>
                <c:pt idx="309">
                  <c:v>1.7478</c:v>
                </c:pt>
                <c:pt idx="310">
                  <c:v>1.7477</c:v>
                </c:pt>
                <c:pt idx="311">
                  <c:v>1.7476</c:v>
                </c:pt>
                <c:pt idx="312">
                  <c:v>1.7475000000000001</c:v>
                </c:pt>
                <c:pt idx="313">
                  <c:v>1.7474000000000001</c:v>
                </c:pt>
                <c:pt idx="314">
                  <c:v>1.7474000000000001</c:v>
                </c:pt>
                <c:pt idx="315">
                  <c:v>1.7473000000000001</c:v>
                </c:pt>
                <c:pt idx="316">
                  <c:v>1.7472000000000001</c:v>
                </c:pt>
                <c:pt idx="317">
                  <c:v>1.7471000000000001</c:v>
                </c:pt>
                <c:pt idx="318">
                  <c:v>1.7471000000000001</c:v>
                </c:pt>
                <c:pt idx="319">
                  <c:v>1.7470000000000001</c:v>
                </c:pt>
                <c:pt idx="320">
                  <c:v>1.7468999999999999</c:v>
                </c:pt>
                <c:pt idx="321">
                  <c:v>1.7467999999999999</c:v>
                </c:pt>
                <c:pt idx="322">
                  <c:v>1.7467999999999999</c:v>
                </c:pt>
                <c:pt idx="323">
                  <c:v>1.7466999999999999</c:v>
                </c:pt>
                <c:pt idx="324">
                  <c:v>1.7465999999999999</c:v>
                </c:pt>
                <c:pt idx="325">
                  <c:v>1.7465999999999999</c:v>
                </c:pt>
                <c:pt idx="326">
                  <c:v>1.7464999999999999</c:v>
                </c:pt>
                <c:pt idx="327">
                  <c:v>1.7464</c:v>
                </c:pt>
                <c:pt idx="328">
                  <c:v>1.7464</c:v>
                </c:pt>
                <c:pt idx="329">
                  <c:v>1.7463</c:v>
                </c:pt>
                <c:pt idx="330">
                  <c:v>1.7462</c:v>
                </c:pt>
                <c:pt idx="331">
                  <c:v>1.7462</c:v>
                </c:pt>
                <c:pt idx="332">
                  <c:v>1.7461</c:v>
                </c:pt>
                <c:pt idx="333">
                  <c:v>1.746</c:v>
                </c:pt>
                <c:pt idx="334">
                  <c:v>1.746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9F2-4957-93C9-2F82D58D62EF}"/>
            </c:ext>
          </c:extLst>
        </c:ser>
        <c:ser>
          <c:idx val="1"/>
          <c:order val="1"/>
          <c:tx>
            <c:strRef>
              <c:f>geometry!$I$1</c:f>
              <c:strCache>
                <c:ptCount val="1"/>
                <c:pt idx="0">
                  <c:v>a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geometry!$B$2:$B$363</c:f>
              <c:numCache>
                <c:formatCode>General</c:formatCode>
                <c:ptCount val="362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19.18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32.200000000000003</c:v>
                </c:pt>
                <c:pt idx="78">
                  <c:v>32.619999999999997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36.020000000000003</c:v>
                </c:pt>
                <c:pt idx="87">
                  <c:v>36.450000000000003</c:v>
                </c:pt>
                <c:pt idx="88">
                  <c:v>36.880000000000003</c:v>
                </c:pt>
                <c:pt idx="89">
                  <c:v>37.31</c:v>
                </c:pt>
                <c:pt idx="90">
                  <c:v>37.729999999999997</c:v>
                </c:pt>
                <c:pt idx="91">
                  <c:v>38.159999999999997</c:v>
                </c:pt>
                <c:pt idx="92">
                  <c:v>38.590000000000003</c:v>
                </c:pt>
                <c:pt idx="93">
                  <c:v>39.020000000000003</c:v>
                </c:pt>
                <c:pt idx="94">
                  <c:v>39.450000000000003</c:v>
                </c:pt>
                <c:pt idx="95">
                  <c:v>39.880000000000003</c:v>
                </c:pt>
                <c:pt idx="96">
                  <c:v>40.31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44.22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47.74</c:v>
                </c:pt>
                <c:pt idx="114">
                  <c:v>48.19</c:v>
                </c:pt>
                <c:pt idx="115">
                  <c:v>48.63</c:v>
                </c:pt>
                <c:pt idx="116">
                  <c:v>49.07</c:v>
                </c:pt>
                <c:pt idx="117">
                  <c:v>49.52</c:v>
                </c:pt>
                <c:pt idx="118">
                  <c:v>49.97</c:v>
                </c:pt>
                <c:pt idx="119">
                  <c:v>50.41</c:v>
                </c:pt>
                <c:pt idx="120">
                  <c:v>50.86</c:v>
                </c:pt>
                <c:pt idx="121">
                  <c:v>51.31</c:v>
                </c:pt>
                <c:pt idx="122">
                  <c:v>51.76</c:v>
                </c:pt>
                <c:pt idx="123">
                  <c:v>52.21</c:v>
                </c:pt>
                <c:pt idx="124">
                  <c:v>52.66</c:v>
                </c:pt>
                <c:pt idx="125">
                  <c:v>53.12</c:v>
                </c:pt>
                <c:pt idx="126">
                  <c:v>53.57</c:v>
                </c:pt>
                <c:pt idx="127">
                  <c:v>54.03</c:v>
                </c:pt>
                <c:pt idx="128">
                  <c:v>54.48</c:v>
                </c:pt>
                <c:pt idx="129">
                  <c:v>54.94</c:v>
                </c:pt>
                <c:pt idx="130">
                  <c:v>55.4</c:v>
                </c:pt>
                <c:pt idx="131">
                  <c:v>55.86</c:v>
                </c:pt>
                <c:pt idx="132">
                  <c:v>56.32</c:v>
                </c:pt>
                <c:pt idx="133">
                  <c:v>56.78</c:v>
                </c:pt>
                <c:pt idx="134">
                  <c:v>57.24</c:v>
                </c:pt>
                <c:pt idx="135">
                  <c:v>57.7</c:v>
                </c:pt>
                <c:pt idx="136">
                  <c:v>58.17</c:v>
                </c:pt>
                <c:pt idx="137">
                  <c:v>58.63</c:v>
                </c:pt>
                <c:pt idx="138">
                  <c:v>59.1</c:v>
                </c:pt>
                <c:pt idx="139">
                  <c:v>59.57</c:v>
                </c:pt>
                <c:pt idx="140">
                  <c:v>60.04</c:v>
                </c:pt>
                <c:pt idx="141">
                  <c:v>60.51</c:v>
                </c:pt>
                <c:pt idx="142">
                  <c:v>60.98</c:v>
                </c:pt>
                <c:pt idx="143">
                  <c:v>61.46</c:v>
                </c:pt>
                <c:pt idx="144">
                  <c:v>61.93</c:v>
                </c:pt>
                <c:pt idx="145">
                  <c:v>62.41</c:v>
                </c:pt>
                <c:pt idx="146">
                  <c:v>62.89</c:v>
                </c:pt>
                <c:pt idx="147">
                  <c:v>63.37</c:v>
                </c:pt>
                <c:pt idx="148">
                  <c:v>63.85</c:v>
                </c:pt>
                <c:pt idx="149">
                  <c:v>64.34</c:v>
                </c:pt>
                <c:pt idx="150">
                  <c:v>64.83</c:v>
                </c:pt>
                <c:pt idx="151">
                  <c:v>65.31</c:v>
                </c:pt>
                <c:pt idx="152">
                  <c:v>65.8</c:v>
                </c:pt>
                <c:pt idx="153">
                  <c:v>66.3</c:v>
                </c:pt>
                <c:pt idx="154">
                  <c:v>66.790000000000006</c:v>
                </c:pt>
                <c:pt idx="155">
                  <c:v>67.290000000000006</c:v>
                </c:pt>
                <c:pt idx="156">
                  <c:v>67.790000000000006</c:v>
                </c:pt>
                <c:pt idx="157">
                  <c:v>68.290000000000006</c:v>
                </c:pt>
                <c:pt idx="158">
                  <c:v>68.8</c:v>
                </c:pt>
                <c:pt idx="159">
                  <c:v>69.3</c:v>
                </c:pt>
                <c:pt idx="160">
                  <c:v>69.81</c:v>
                </c:pt>
                <c:pt idx="161">
                  <c:v>70.33</c:v>
                </c:pt>
                <c:pt idx="162">
                  <c:v>70.84</c:v>
                </c:pt>
                <c:pt idx="163">
                  <c:v>71.36</c:v>
                </c:pt>
                <c:pt idx="164">
                  <c:v>71.89</c:v>
                </c:pt>
                <c:pt idx="165">
                  <c:v>72.41</c:v>
                </c:pt>
                <c:pt idx="166">
                  <c:v>72.94</c:v>
                </c:pt>
                <c:pt idx="167">
                  <c:v>73.48</c:v>
                </c:pt>
                <c:pt idx="168">
                  <c:v>74.010000000000005</c:v>
                </c:pt>
                <c:pt idx="169">
                  <c:v>74.56</c:v>
                </c:pt>
                <c:pt idx="170">
                  <c:v>75.099999999999994</c:v>
                </c:pt>
                <c:pt idx="171">
                  <c:v>75.650000000000006</c:v>
                </c:pt>
                <c:pt idx="172">
                  <c:v>76.2</c:v>
                </c:pt>
                <c:pt idx="173">
                  <c:v>76.760000000000005</c:v>
                </c:pt>
                <c:pt idx="174">
                  <c:v>77.319999999999993</c:v>
                </c:pt>
                <c:pt idx="175">
                  <c:v>77.89</c:v>
                </c:pt>
                <c:pt idx="176">
                  <c:v>78.459999999999994</c:v>
                </c:pt>
                <c:pt idx="177">
                  <c:v>79.040000000000006</c:v>
                </c:pt>
                <c:pt idx="178">
                  <c:v>79.62</c:v>
                </c:pt>
                <c:pt idx="179">
                  <c:v>80.209999999999994</c:v>
                </c:pt>
                <c:pt idx="180">
                  <c:v>80.8</c:v>
                </c:pt>
                <c:pt idx="181">
                  <c:v>81.400000000000006</c:v>
                </c:pt>
                <c:pt idx="182">
                  <c:v>82</c:v>
                </c:pt>
                <c:pt idx="183">
                  <c:v>82.61</c:v>
                </c:pt>
                <c:pt idx="184">
                  <c:v>83.23</c:v>
                </c:pt>
                <c:pt idx="185">
                  <c:v>83.85</c:v>
                </c:pt>
                <c:pt idx="186">
                  <c:v>84.48</c:v>
                </c:pt>
                <c:pt idx="187">
                  <c:v>85.12</c:v>
                </c:pt>
                <c:pt idx="188">
                  <c:v>85.76</c:v>
                </c:pt>
                <c:pt idx="189">
                  <c:v>86.41</c:v>
                </c:pt>
                <c:pt idx="190">
                  <c:v>87.07</c:v>
                </c:pt>
                <c:pt idx="191">
                  <c:v>87.73</c:v>
                </c:pt>
                <c:pt idx="192">
                  <c:v>88.4</c:v>
                </c:pt>
                <c:pt idx="193">
                  <c:v>89.08</c:v>
                </c:pt>
                <c:pt idx="194">
                  <c:v>89.77</c:v>
                </c:pt>
                <c:pt idx="195">
                  <c:v>90.47</c:v>
                </c:pt>
                <c:pt idx="196">
                  <c:v>91.18</c:v>
                </c:pt>
                <c:pt idx="197">
                  <c:v>91.89</c:v>
                </c:pt>
                <c:pt idx="198">
                  <c:v>92.62</c:v>
                </c:pt>
                <c:pt idx="199">
                  <c:v>93.35</c:v>
                </c:pt>
                <c:pt idx="200">
                  <c:v>94.1</c:v>
                </c:pt>
                <c:pt idx="201">
                  <c:v>94.86</c:v>
                </c:pt>
                <c:pt idx="202">
                  <c:v>95.63</c:v>
                </c:pt>
                <c:pt idx="203">
                  <c:v>96.41</c:v>
                </c:pt>
                <c:pt idx="204">
                  <c:v>97.2</c:v>
                </c:pt>
                <c:pt idx="205">
                  <c:v>98</c:v>
                </c:pt>
                <c:pt idx="206">
                  <c:v>98.82</c:v>
                </c:pt>
                <c:pt idx="207">
                  <c:v>99.65</c:v>
                </c:pt>
                <c:pt idx="208">
                  <c:v>100.49</c:v>
                </c:pt>
                <c:pt idx="209">
                  <c:v>101.35</c:v>
                </c:pt>
                <c:pt idx="210">
                  <c:v>102.23</c:v>
                </c:pt>
                <c:pt idx="211">
                  <c:v>103.12</c:v>
                </c:pt>
                <c:pt idx="212">
                  <c:v>104.03</c:v>
                </c:pt>
                <c:pt idx="213">
                  <c:v>104.95</c:v>
                </c:pt>
                <c:pt idx="214">
                  <c:v>105.9</c:v>
                </c:pt>
                <c:pt idx="215">
                  <c:v>106.86</c:v>
                </c:pt>
                <c:pt idx="216">
                  <c:v>107.84</c:v>
                </c:pt>
                <c:pt idx="217">
                  <c:v>108.84</c:v>
                </c:pt>
                <c:pt idx="218">
                  <c:v>109.87</c:v>
                </c:pt>
                <c:pt idx="219">
                  <c:v>110.92</c:v>
                </c:pt>
                <c:pt idx="220">
                  <c:v>111.99</c:v>
                </c:pt>
                <c:pt idx="221">
                  <c:v>113.09</c:v>
                </c:pt>
                <c:pt idx="222">
                  <c:v>114.22</c:v>
                </c:pt>
                <c:pt idx="223">
                  <c:v>115.38</c:v>
                </c:pt>
                <c:pt idx="224">
                  <c:v>116.57</c:v>
                </c:pt>
                <c:pt idx="225">
                  <c:v>117.79</c:v>
                </c:pt>
                <c:pt idx="226">
                  <c:v>119.04</c:v>
                </c:pt>
                <c:pt idx="227">
                  <c:v>120.33</c:v>
                </c:pt>
                <c:pt idx="228">
                  <c:v>121.65</c:v>
                </c:pt>
                <c:pt idx="229">
                  <c:v>123</c:v>
                </c:pt>
                <c:pt idx="230">
                  <c:v>124.38</c:v>
                </c:pt>
                <c:pt idx="231">
                  <c:v>125.79</c:v>
                </c:pt>
                <c:pt idx="232">
                  <c:v>127.24</c:v>
                </c:pt>
                <c:pt idx="233">
                  <c:v>128.71</c:v>
                </c:pt>
                <c:pt idx="234">
                  <c:v>130.22</c:v>
                </c:pt>
                <c:pt idx="235">
                  <c:v>131.75</c:v>
                </c:pt>
                <c:pt idx="236">
                  <c:v>133.32</c:v>
                </c:pt>
                <c:pt idx="237">
                  <c:v>134.91</c:v>
                </c:pt>
                <c:pt idx="238">
                  <c:v>136.53</c:v>
                </c:pt>
                <c:pt idx="239">
                  <c:v>138.16999999999999</c:v>
                </c:pt>
                <c:pt idx="240">
                  <c:v>139.85</c:v>
                </c:pt>
                <c:pt idx="241">
                  <c:v>141.55000000000001</c:v>
                </c:pt>
                <c:pt idx="242">
                  <c:v>143.28</c:v>
                </c:pt>
                <c:pt idx="243">
                  <c:v>145.03</c:v>
                </c:pt>
                <c:pt idx="244">
                  <c:v>146.81</c:v>
                </c:pt>
                <c:pt idx="245">
                  <c:v>148.61000000000001</c:v>
                </c:pt>
                <c:pt idx="246">
                  <c:v>150.44</c:v>
                </c:pt>
                <c:pt idx="247">
                  <c:v>152.29</c:v>
                </c:pt>
                <c:pt idx="248">
                  <c:v>154.16999999999999</c:v>
                </c:pt>
                <c:pt idx="249">
                  <c:v>156.07</c:v>
                </c:pt>
                <c:pt idx="250">
                  <c:v>158</c:v>
                </c:pt>
                <c:pt idx="251">
                  <c:v>159.94999999999999</c:v>
                </c:pt>
                <c:pt idx="252">
                  <c:v>161.91999999999999</c:v>
                </c:pt>
                <c:pt idx="253">
                  <c:v>163.92</c:v>
                </c:pt>
                <c:pt idx="254">
                  <c:v>165.94</c:v>
                </c:pt>
                <c:pt idx="255">
                  <c:v>167.98</c:v>
                </c:pt>
                <c:pt idx="256">
                  <c:v>170.04</c:v>
                </c:pt>
                <c:pt idx="257">
                  <c:v>172.13</c:v>
                </c:pt>
                <c:pt idx="258">
                  <c:v>174.24</c:v>
                </c:pt>
                <c:pt idx="259">
                  <c:v>176.37</c:v>
                </c:pt>
                <c:pt idx="260">
                  <c:v>178.52</c:v>
                </c:pt>
                <c:pt idx="261">
                  <c:v>180.69</c:v>
                </c:pt>
                <c:pt idx="262">
                  <c:v>182.89</c:v>
                </c:pt>
                <c:pt idx="263">
                  <c:v>185.1</c:v>
                </c:pt>
                <c:pt idx="264">
                  <c:v>187.34</c:v>
                </c:pt>
                <c:pt idx="265">
                  <c:v>189.59</c:v>
                </c:pt>
                <c:pt idx="266">
                  <c:v>191.87</c:v>
                </c:pt>
                <c:pt idx="267">
                  <c:v>194.17</c:v>
                </c:pt>
                <c:pt idx="268">
                  <c:v>196.48</c:v>
                </c:pt>
                <c:pt idx="269">
                  <c:v>198.82</c:v>
                </c:pt>
                <c:pt idx="270">
                  <c:v>201.18</c:v>
                </c:pt>
                <c:pt idx="271">
                  <c:v>203.55</c:v>
                </c:pt>
                <c:pt idx="272">
                  <c:v>205.95</c:v>
                </c:pt>
                <c:pt idx="273">
                  <c:v>208.37</c:v>
                </c:pt>
                <c:pt idx="274">
                  <c:v>210.8</c:v>
                </c:pt>
                <c:pt idx="275">
                  <c:v>213.25</c:v>
                </c:pt>
                <c:pt idx="276">
                  <c:v>215.73</c:v>
                </c:pt>
                <c:pt idx="277">
                  <c:v>218.22</c:v>
                </c:pt>
                <c:pt idx="278">
                  <c:v>220.73</c:v>
                </c:pt>
                <c:pt idx="279">
                  <c:v>223.25</c:v>
                </c:pt>
                <c:pt idx="280">
                  <c:v>225.8</c:v>
                </c:pt>
                <c:pt idx="281">
                  <c:v>228.37</c:v>
                </c:pt>
                <c:pt idx="282">
                  <c:v>230.95</c:v>
                </c:pt>
                <c:pt idx="283">
                  <c:v>233.55</c:v>
                </c:pt>
                <c:pt idx="284">
                  <c:v>236.17</c:v>
                </c:pt>
                <c:pt idx="285">
                  <c:v>238.8</c:v>
                </c:pt>
                <c:pt idx="286">
                  <c:v>241.46</c:v>
                </c:pt>
                <c:pt idx="287">
                  <c:v>244.13</c:v>
                </c:pt>
                <c:pt idx="288">
                  <c:v>246.82</c:v>
                </c:pt>
                <c:pt idx="289">
                  <c:v>249.53</c:v>
                </c:pt>
                <c:pt idx="290">
                  <c:v>252.25</c:v>
                </c:pt>
                <c:pt idx="291">
                  <c:v>254.99</c:v>
                </c:pt>
                <c:pt idx="292">
                  <c:v>257.75</c:v>
                </c:pt>
                <c:pt idx="293">
                  <c:v>260.52</c:v>
                </c:pt>
                <c:pt idx="294">
                  <c:v>263.31</c:v>
                </c:pt>
                <c:pt idx="295">
                  <c:v>266.12</c:v>
                </c:pt>
                <c:pt idx="296">
                  <c:v>268.95</c:v>
                </c:pt>
                <c:pt idx="297">
                  <c:v>271.79000000000002</c:v>
                </c:pt>
                <c:pt idx="298">
                  <c:v>274.64999999999998</c:v>
                </c:pt>
                <c:pt idx="299">
                  <c:v>277.52</c:v>
                </c:pt>
                <c:pt idx="300">
                  <c:v>280.41000000000003</c:v>
                </c:pt>
                <c:pt idx="301">
                  <c:v>283.32</c:v>
                </c:pt>
                <c:pt idx="302">
                  <c:v>286.24</c:v>
                </c:pt>
                <c:pt idx="303">
                  <c:v>289.18</c:v>
                </c:pt>
                <c:pt idx="304">
                  <c:v>292.13</c:v>
                </c:pt>
                <c:pt idx="305">
                  <c:v>295.10000000000002</c:v>
                </c:pt>
                <c:pt idx="306">
                  <c:v>298.08999999999997</c:v>
                </c:pt>
                <c:pt idx="307">
                  <c:v>301.08999999999997</c:v>
                </c:pt>
                <c:pt idx="308">
                  <c:v>304.11</c:v>
                </c:pt>
                <c:pt idx="309">
                  <c:v>307.14</c:v>
                </c:pt>
                <c:pt idx="310">
                  <c:v>310.19</c:v>
                </c:pt>
                <c:pt idx="311">
                  <c:v>313.25</c:v>
                </c:pt>
                <c:pt idx="312">
                  <c:v>316.33</c:v>
                </c:pt>
                <c:pt idx="313">
                  <c:v>319.42</c:v>
                </c:pt>
                <c:pt idx="314">
                  <c:v>322.52999999999997</c:v>
                </c:pt>
                <c:pt idx="315">
                  <c:v>325.66000000000003</c:v>
                </c:pt>
                <c:pt idx="316">
                  <c:v>328.8</c:v>
                </c:pt>
                <c:pt idx="317">
                  <c:v>331.95</c:v>
                </c:pt>
                <c:pt idx="318">
                  <c:v>335.12</c:v>
                </c:pt>
                <c:pt idx="319">
                  <c:v>338.3</c:v>
                </c:pt>
                <c:pt idx="320">
                  <c:v>341.5</c:v>
                </c:pt>
                <c:pt idx="321">
                  <c:v>344.71</c:v>
                </c:pt>
                <c:pt idx="322">
                  <c:v>347.94</c:v>
                </c:pt>
                <c:pt idx="323">
                  <c:v>351.18</c:v>
                </c:pt>
                <c:pt idx="324">
                  <c:v>354.44</c:v>
                </c:pt>
                <c:pt idx="325">
                  <c:v>357.71</c:v>
                </c:pt>
                <c:pt idx="326">
                  <c:v>361</c:v>
                </c:pt>
                <c:pt idx="327">
                  <c:v>364.3</c:v>
                </c:pt>
                <c:pt idx="328">
                  <c:v>367.61</c:v>
                </c:pt>
                <c:pt idx="329">
                  <c:v>370.94</c:v>
                </c:pt>
                <c:pt idx="330">
                  <c:v>374.28</c:v>
                </c:pt>
                <c:pt idx="331">
                  <c:v>377.64</c:v>
                </c:pt>
                <c:pt idx="332">
                  <c:v>381.01</c:v>
                </c:pt>
                <c:pt idx="333">
                  <c:v>384.39</c:v>
                </c:pt>
                <c:pt idx="334">
                  <c:v>387.79</c:v>
                </c:pt>
              </c:numCache>
            </c:numRef>
          </c:xVal>
          <c:yVal>
            <c:numRef>
              <c:f>geometry!$I$2:$I$363</c:f>
              <c:numCache>
                <c:formatCode>General</c:formatCode>
                <c:ptCount val="362"/>
                <c:pt idx="0">
                  <c:v>7.8060999999999998</c:v>
                </c:pt>
                <c:pt idx="1">
                  <c:v>2.3740999999999999</c:v>
                </c:pt>
                <c:pt idx="2">
                  <c:v>0.88439999999999996</c:v>
                </c:pt>
                <c:pt idx="3">
                  <c:v>0.52590000000000003</c:v>
                </c:pt>
                <c:pt idx="4">
                  <c:v>0.38800000000000001</c:v>
                </c:pt>
                <c:pt idx="5">
                  <c:v>0.32929999999999998</c:v>
                </c:pt>
                <c:pt idx="6">
                  <c:v>0.31869999999999998</c:v>
                </c:pt>
                <c:pt idx="7">
                  <c:v>0.31850000000000001</c:v>
                </c:pt>
                <c:pt idx="8">
                  <c:v>0.31819999999999998</c:v>
                </c:pt>
                <c:pt idx="9">
                  <c:v>0.318</c:v>
                </c:pt>
                <c:pt idx="10">
                  <c:v>0.31780000000000003</c:v>
                </c:pt>
                <c:pt idx="11">
                  <c:v>0.3175</c:v>
                </c:pt>
                <c:pt idx="12">
                  <c:v>0.31730000000000003</c:v>
                </c:pt>
                <c:pt idx="13">
                  <c:v>0.31709999999999999</c:v>
                </c:pt>
                <c:pt idx="14">
                  <c:v>0.31690000000000002</c:v>
                </c:pt>
                <c:pt idx="15">
                  <c:v>0.31659999999999999</c:v>
                </c:pt>
                <c:pt idx="16">
                  <c:v>0.31640000000000001</c:v>
                </c:pt>
                <c:pt idx="17">
                  <c:v>0.31619999999999998</c:v>
                </c:pt>
                <c:pt idx="18">
                  <c:v>0.316</c:v>
                </c:pt>
                <c:pt idx="19">
                  <c:v>0.31580000000000003</c:v>
                </c:pt>
                <c:pt idx="20">
                  <c:v>0.31559999999999999</c:v>
                </c:pt>
                <c:pt idx="21">
                  <c:v>0.31530000000000002</c:v>
                </c:pt>
                <c:pt idx="22">
                  <c:v>0.31509999999999999</c:v>
                </c:pt>
                <c:pt idx="23">
                  <c:v>0.31490000000000001</c:v>
                </c:pt>
                <c:pt idx="24">
                  <c:v>0.31469999999999998</c:v>
                </c:pt>
                <c:pt idx="25">
                  <c:v>0.3145</c:v>
                </c:pt>
                <c:pt idx="26">
                  <c:v>0.31430000000000002</c:v>
                </c:pt>
                <c:pt idx="27">
                  <c:v>0.31409999999999999</c:v>
                </c:pt>
                <c:pt idx="28">
                  <c:v>0.31380000000000002</c:v>
                </c:pt>
                <c:pt idx="29">
                  <c:v>0.31359999999999999</c:v>
                </c:pt>
                <c:pt idx="30">
                  <c:v>0.31340000000000001</c:v>
                </c:pt>
                <c:pt idx="31">
                  <c:v>0.31319999999999998</c:v>
                </c:pt>
                <c:pt idx="32">
                  <c:v>0.313</c:v>
                </c:pt>
                <c:pt idx="33">
                  <c:v>0.31280000000000002</c:v>
                </c:pt>
                <c:pt idx="34">
                  <c:v>0.31259999999999999</c:v>
                </c:pt>
                <c:pt idx="35">
                  <c:v>0.31240000000000001</c:v>
                </c:pt>
                <c:pt idx="36">
                  <c:v>0.31219999999999998</c:v>
                </c:pt>
                <c:pt idx="37">
                  <c:v>0.312</c:v>
                </c:pt>
                <c:pt idx="38">
                  <c:v>0.31180000000000002</c:v>
                </c:pt>
                <c:pt idx="39">
                  <c:v>0.31159999999999999</c:v>
                </c:pt>
                <c:pt idx="40">
                  <c:v>0.31140000000000001</c:v>
                </c:pt>
                <c:pt idx="41">
                  <c:v>0.31119999999999998</c:v>
                </c:pt>
                <c:pt idx="42">
                  <c:v>0.311</c:v>
                </c:pt>
                <c:pt idx="43">
                  <c:v>0.31080000000000002</c:v>
                </c:pt>
                <c:pt idx="44">
                  <c:v>0.31059999999999999</c:v>
                </c:pt>
                <c:pt idx="45">
                  <c:v>0.31040000000000001</c:v>
                </c:pt>
                <c:pt idx="46">
                  <c:v>0.31030000000000002</c:v>
                </c:pt>
                <c:pt idx="47">
                  <c:v>0.31009999999999999</c:v>
                </c:pt>
                <c:pt idx="48">
                  <c:v>0.30990000000000001</c:v>
                </c:pt>
                <c:pt idx="49">
                  <c:v>0.30969999999999998</c:v>
                </c:pt>
                <c:pt idx="50">
                  <c:v>0.3095</c:v>
                </c:pt>
                <c:pt idx="51">
                  <c:v>0.30930000000000002</c:v>
                </c:pt>
                <c:pt idx="52">
                  <c:v>0.30909999999999999</c:v>
                </c:pt>
                <c:pt idx="53">
                  <c:v>0.309</c:v>
                </c:pt>
                <c:pt idx="54">
                  <c:v>0.30880000000000002</c:v>
                </c:pt>
                <c:pt idx="55">
                  <c:v>0.30859999999999999</c:v>
                </c:pt>
                <c:pt idx="56">
                  <c:v>0.30840000000000001</c:v>
                </c:pt>
                <c:pt idx="57">
                  <c:v>0.30819999999999997</c:v>
                </c:pt>
                <c:pt idx="58">
                  <c:v>0.30809999999999998</c:v>
                </c:pt>
                <c:pt idx="59">
                  <c:v>0.30790000000000001</c:v>
                </c:pt>
                <c:pt idx="60">
                  <c:v>0.30769999999999997</c:v>
                </c:pt>
                <c:pt idx="61">
                  <c:v>0.3075</c:v>
                </c:pt>
                <c:pt idx="62">
                  <c:v>0.30740000000000001</c:v>
                </c:pt>
                <c:pt idx="63">
                  <c:v>0.30719999999999997</c:v>
                </c:pt>
                <c:pt idx="64">
                  <c:v>0.307</c:v>
                </c:pt>
                <c:pt idx="65">
                  <c:v>0.30680000000000002</c:v>
                </c:pt>
                <c:pt idx="66">
                  <c:v>0.30659999999999998</c:v>
                </c:pt>
                <c:pt idx="67">
                  <c:v>0.30649999999999999</c:v>
                </c:pt>
                <c:pt idx="68">
                  <c:v>0.30630000000000002</c:v>
                </c:pt>
                <c:pt idx="69">
                  <c:v>0.30609999999999998</c:v>
                </c:pt>
                <c:pt idx="70">
                  <c:v>0.30590000000000001</c:v>
                </c:pt>
                <c:pt idx="71">
                  <c:v>0.30580000000000002</c:v>
                </c:pt>
                <c:pt idx="72">
                  <c:v>0.30559999999999998</c:v>
                </c:pt>
                <c:pt idx="73">
                  <c:v>0.3054</c:v>
                </c:pt>
                <c:pt idx="74">
                  <c:v>0.30520000000000003</c:v>
                </c:pt>
                <c:pt idx="75">
                  <c:v>0.30509999999999998</c:v>
                </c:pt>
                <c:pt idx="76">
                  <c:v>0.3049</c:v>
                </c:pt>
                <c:pt idx="77">
                  <c:v>0.30470000000000003</c:v>
                </c:pt>
                <c:pt idx="78">
                  <c:v>0.30459999999999998</c:v>
                </c:pt>
                <c:pt idx="79">
                  <c:v>0.30449999999999999</c:v>
                </c:pt>
                <c:pt idx="80">
                  <c:v>0.3044</c:v>
                </c:pt>
                <c:pt idx="81">
                  <c:v>0.30430000000000001</c:v>
                </c:pt>
                <c:pt idx="82">
                  <c:v>0.30420000000000003</c:v>
                </c:pt>
                <c:pt idx="83">
                  <c:v>0.30399999999999999</c:v>
                </c:pt>
                <c:pt idx="84">
                  <c:v>0.3039</c:v>
                </c:pt>
                <c:pt idx="85">
                  <c:v>0.30380000000000001</c:v>
                </c:pt>
                <c:pt idx="86">
                  <c:v>0.30370000000000003</c:v>
                </c:pt>
                <c:pt idx="87">
                  <c:v>0.30359999999999998</c:v>
                </c:pt>
                <c:pt idx="88">
                  <c:v>0.30349999999999999</c:v>
                </c:pt>
                <c:pt idx="89">
                  <c:v>0.30330000000000001</c:v>
                </c:pt>
                <c:pt idx="90">
                  <c:v>0.30320000000000003</c:v>
                </c:pt>
                <c:pt idx="91">
                  <c:v>0.30309999999999998</c:v>
                </c:pt>
                <c:pt idx="92">
                  <c:v>0.30299999999999999</c:v>
                </c:pt>
                <c:pt idx="93">
                  <c:v>0.3029</c:v>
                </c:pt>
                <c:pt idx="94">
                  <c:v>0.30280000000000001</c:v>
                </c:pt>
                <c:pt idx="95">
                  <c:v>0.30270000000000002</c:v>
                </c:pt>
                <c:pt idx="96">
                  <c:v>0.30249999999999999</c:v>
                </c:pt>
                <c:pt idx="97">
                  <c:v>0.3024</c:v>
                </c:pt>
                <c:pt idx="98">
                  <c:v>0.30230000000000001</c:v>
                </c:pt>
                <c:pt idx="99">
                  <c:v>0.30220000000000002</c:v>
                </c:pt>
                <c:pt idx="100">
                  <c:v>0.30209999999999998</c:v>
                </c:pt>
                <c:pt idx="101">
                  <c:v>0.30199999999999999</c:v>
                </c:pt>
                <c:pt idx="102">
                  <c:v>0.3019</c:v>
                </c:pt>
                <c:pt idx="103">
                  <c:v>0.30180000000000001</c:v>
                </c:pt>
                <c:pt idx="104">
                  <c:v>0.30159999999999998</c:v>
                </c:pt>
                <c:pt idx="105">
                  <c:v>0.30149999999999999</c:v>
                </c:pt>
                <c:pt idx="106">
                  <c:v>0.3014</c:v>
                </c:pt>
                <c:pt idx="107">
                  <c:v>0.30130000000000001</c:v>
                </c:pt>
                <c:pt idx="108">
                  <c:v>0.30120000000000002</c:v>
                </c:pt>
                <c:pt idx="109">
                  <c:v>0.30109999999999998</c:v>
                </c:pt>
                <c:pt idx="110">
                  <c:v>0.3009</c:v>
                </c:pt>
                <c:pt idx="111">
                  <c:v>0.3009</c:v>
                </c:pt>
                <c:pt idx="112">
                  <c:v>0.30080000000000001</c:v>
                </c:pt>
                <c:pt idx="113">
                  <c:v>0.30070000000000002</c:v>
                </c:pt>
                <c:pt idx="114">
                  <c:v>0.30070000000000002</c:v>
                </c:pt>
                <c:pt idx="115">
                  <c:v>0.30059999999999998</c:v>
                </c:pt>
                <c:pt idx="116">
                  <c:v>0.30059999999999998</c:v>
                </c:pt>
                <c:pt idx="117">
                  <c:v>0.30049999999999999</c:v>
                </c:pt>
                <c:pt idx="118">
                  <c:v>0.30049999999999999</c:v>
                </c:pt>
                <c:pt idx="119">
                  <c:v>0.3004</c:v>
                </c:pt>
                <c:pt idx="120">
                  <c:v>0.30030000000000001</c:v>
                </c:pt>
                <c:pt idx="121">
                  <c:v>0.30030000000000001</c:v>
                </c:pt>
                <c:pt idx="122">
                  <c:v>0.30020000000000002</c:v>
                </c:pt>
                <c:pt idx="123">
                  <c:v>0.30020000000000002</c:v>
                </c:pt>
                <c:pt idx="124">
                  <c:v>0.30009999999999998</c:v>
                </c:pt>
                <c:pt idx="125">
                  <c:v>0.30009999999999998</c:v>
                </c:pt>
                <c:pt idx="126">
                  <c:v>0.3</c:v>
                </c:pt>
                <c:pt idx="127">
                  <c:v>0.2999</c:v>
                </c:pt>
                <c:pt idx="128">
                  <c:v>0.2999</c:v>
                </c:pt>
                <c:pt idx="129">
                  <c:v>0.29980000000000001</c:v>
                </c:pt>
                <c:pt idx="130">
                  <c:v>0.29980000000000001</c:v>
                </c:pt>
                <c:pt idx="131">
                  <c:v>0.29970000000000002</c:v>
                </c:pt>
                <c:pt idx="132">
                  <c:v>0.29970000000000002</c:v>
                </c:pt>
                <c:pt idx="133">
                  <c:v>0.29959999999999998</c:v>
                </c:pt>
                <c:pt idx="134">
                  <c:v>0.29949999999999999</c:v>
                </c:pt>
                <c:pt idx="135">
                  <c:v>0.29949999999999999</c:v>
                </c:pt>
                <c:pt idx="136">
                  <c:v>0.2994</c:v>
                </c:pt>
                <c:pt idx="137">
                  <c:v>0.2994</c:v>
                </c:pt>
                <c:pt idx="138">
                  <c:v>0.29930000000000001</c:v>
                </c:pt>
                <c:pt idx="139">
                  <c:v>0.29930000000000001</c:v>
                </c:pt>
                <c:pt idx="140">
                  <c:v>0.29920000000000002</c:v>
                </c:pt>
                <c:pt idx="141">
                  <c:v>0.29920000000000002</c:v>
                </c:pt>
                <c:pt idx="142">
                  <c:v>0.29909999999999998</c:v>
                </c:pt>
                <c:pt idx="143">
                  <c:v>0.29899999999999999</c:v>
                </c:pt>
                <c:pt idx="144">
                  <c:v>0.2989</c:v>
                </c:pt>
                <c:pt idx="145">
                  <c:v>0.29880000000000001</c:v>
                </c:pt>
                <c:pt idx="146">
                  <c:v>0.29870000000000002</c:v>
                </c:pt>
                <c:pt idx="147">
                  <c:v>0.29859999999999998</c:v>
                </c:pt>
                <c:pt idx="148">
                  <c:v>0.29849999999999999</c:v>
                </c:pt>
                <c:pt idx="149">
                  <c:v>0.29849999999999999</c:v>
                </c:pt>
                <c:pt idx="150">
                  <c:v>0.2984</c:v>
                </c:pt>
                <c:pt idx="151">
                  <c:v>0.29830000000000001</c:v>
                </c:pt>
                <c:pt idx="152">
                  <c:v>0.29820000000000002</c:v>
                </c:pt>
                <c:pt idx="153">
                  <c:v>0.29809999999999998</c:v>
                </c:pt>
                <c:pt idx="154">
                  <c:v>0.29799999999999999</c:v>
                </c:pt>
                <c:pt idx="155">
                  <c:v>0.2979</c:v>
                </c:pt>
                <c:pt idx="156">
                  <c:v>0.29780000000000001</c:v>
                </c:pt>
                <c:pt idx="157">
                  <c:v>0.29770000000000002</c:v>
                </c:pt>
                <c:pt idx="158">
                  <c:v>0.29759999999999998</c:v>
                </c:pt>
                <c:pt idx="159">
                  <c:v>0.29749999999999999</c:v>
                </c:pt>
                <c:pt idx="160">
                  <c:v>0.29749999999999999</c:v>
                </c:pt>
                <c:pt idx="161">
                  <c:v>0.2974</c:v>
                </c:pt>
                <c:pt idx="162">
                  <c:v>0.29730000000000001</c:v>
                </c:pt>
                <c:pt idx="163">
                  <c:v>0.29720000000000002</c:v>
                </c:pt>
                <c:pt idx="164">
                  <c:v>0.29709999999999998</c:v>
                </c:pt>
                <c:pt idx="165">
                  <c:v>0.29699999999999999</c:v>
                </c:pt>
                <c:pt idx="166">
                  <c:v>0.2969</c:v>
                </c:pt>
                <c:pt idx="167">
                  <c:v>0.2969</c:v>
                </c:pt>
                <c:pt idx="168">
                  <c:v>0.29680000000000001</c:v>
                </c:pt>
                <c:pt idx="169">
                  <c:v>0.29670000000000002</c:v>
                </c:pt>
                <c:pt idx="170">
                  <c:v>0.29659999999999997</c:v>
                </c:pt>
                <c:pt idx="171">
                  <c:v>0.29649999999999999</c:v>
                </c:pt>
                <c:pt idx="172">
                  <c:v>0.29649999999999999</c:v>
                </c:pt>
                <c:pt idx="173">
                  <c:v>0.2964</c:v>
                </c:pt>
                <c:pt idx="174">
                  <c:v>0.29630000000000001</c:v>
                </c:pt>
                <c:pt idx="175">
                  <c:v>0.29620000000000002</c:v>
                </c:pt>
                <c:pt idx="176">
                  <c:v>0.29609999999999997</c:v>
                </c:pt>
                <c:pt idx="177">
                  <c:v>0.29580000000000001</c:v>
                </c:pt>
                <c:pt idx="178">
                  <c:v>0.29559999999999997</c:v>
                </c:pt>
                <c:pt idx="179">
                  <c:v>0.29530000000000001</c:v>
                </c:pt>
                <c:pt idx="180">
                  <c:v>0.29499999999999998</c:v>
                </c:pt>
                <c:pt idx="181">
                  <c:v>0.29470000000000002</c:v>
                </c:pt>
                <c:pt idx="182">
                  <c:v>0.2944</c:v>
                </c:pt>
                <c:pt idx="183">
                  <c:v>0.29409999999999997</c:v>
                </c:pt>
                <c:pt idx="184">
                  <c:v>0.29380000000000001</c:v>
                </c:pt>
                <c:pt idx="185">
                  <c:v>0.29349999999999998</c:v>
                </c:pt>
                <c:pt idx="186">
                  <c:v>0.29330000000000001</c:v>
                </c:pt>
                <c:pt idx="187">
                  <c:v>0.29299999999999998</c:v>
                </c:pt>
                <c:pt idx="188">
                  <c:v>0.29270000000000002</c:v>
                </c:pt>
                <c:pt idx="189">
                  <c:v>0.29239999999999999</c:v>
                </c:pt>
                <c:pt idx="190">
                  <c:v>0.29210000000000003</c:v>
                </c:pt>
                <c:pt idx="191">
                  <c:v>0.29170000000000001</c:v>
                </c:pt>
                <c:pt idx="192">
                  <c:v>0.29120000000000001</c:v>
                </c:pt>
                <c:pt idx="193">
                  <c:v>0.29070000000000001</c:v>
                </c:pt>
                <c:pt idx="194">
                  <c:v>0.29020000000000001</c:v>
                </c:pt>
                <c:pt idx="195">
                  <c:v>0.28960000000000002</c:v>
                </c:pt>
                <c:pt idx="196">
                  <c:v>0.28910000000000002</c:v>
                </c:pt>
                <c:pt idx="197">
                  <c:v>0.28860000000000002</c:v>
                </c:pt>
                <c:pt idx="198">
                  <c:v>0.28799999999999998</c:v>
                </c:pt>
                <c:pt idx="199">
                  <c:v>0.28749999999999998</c:v>
                </c:pt>
                <c:pt idx="200">
                  <c:v>0.2868</c:v>
                </c:pt>
                <c:pt idx="201">
                  <c:v>0.28599999999999998</c:v>
                </c:pt>
                <c:pt idx="202">
                  <c:v>0.28510000000000002</c:v>
                </c:pt>
                <c:pt idx="203">
                  <c:v>0.28420000000000001</c:v>
                </c:pt>
                <c:pt idx="204">
                  <c:v>0.2833</c:v>
                </c:pt>
                <c:pt idx="205">
                  <c:v>0.28239999999999998</c:v>
                </c:pt>
                <c:pt idx="206">
                  <c:v>0.28139999999999998</c:v>
                </c:pt>
                <c:pt idx="207">
                  <c:v>0.28010000000000002</c:v>
                </c:pt>
                <c:pt idx="208">
                  <c:v>0.2787</c:v>
                </c:pt>
                <c:pt idx="209">
                  <c:v>0.27739999999999998</c:v>
                </c:pt>
                <c:pt idx="210">
                  <c:v>0.27610000000000001</c:v>
                </c:pt>
                <c:pt idx="211">
                  <c:v>0.27450000000000002</c:v>
                </c:pt>
                <c:pt idx="212">
                  <c:v>0.2727</c:v>
                </c:pt>
                <c:pt idx="213">
                  <c:v>0.27089999999999997</c:v>
                </c:pt>
                <c:pt idx="214">
                  <c:v>0.26900000000000002</c:v>
                </c:pt>
                <c:pt idx="215">
                  <c:v>0.26669999999999999</c:v>
                </c:pt>
                <c:pt idx="216">
                  <c:v>0.26429999999999998</c:v>
                </c:pt>
                <c:pt idx="217">
                  <c:v>0.2616</c:v>
                </c:pt>
                <c:pt idx="218">
                  <c:v>0.25850000000000001</c:v>
                </c:pt>
                <c:pt idx="219">
                  <c:v>0.25530000000000003</c:v>
                </c:pt>
                <c:pt idx="220">
                  <c:v>0.2515</c:v>
                </c:pt>
                <c:pt idx="221">
                  <c:v>0.24740000000000001</c:v>
                </c:pt>
                <c:pt idx="222">
                  <c:v>0.23960000000000001</c:v>
                </c:pt>
                <c:pt idx="223">
                  <c:v>0.2321</c:v>
                </c:pt>
                <c:pt idx="224">
                  <c:v>0.2253</c:v>
                </c:pt>
                <c:pt idx="225">
                  <c:v>0.22409999999999999</c:v>
                </c:pt>
                <c:pt idx="226">
                  <c:v>0.22409999999999999</c:v>
                </c:pt>
                <c:pt idx="227">
                  <c:v>0.22420000000000001</c:v>
                </c:pt>
                <c:pt idx="228">
                  <c:v>0.22420000000000001</c:v>
                </c:pt>
                <c:pt idx="229">
                  <c:v>0.22420000000000001</c:v>
                </c:pt>
                <c:pt idx="230">
                  <c:v>0.22420000000000001</c:v>
                </c:pt>
                <c:pt idx="231">
                  <c:v>0.22420000000000001</c:v>
                </c:pt>
                <c:pt idx="232">
                  <c:v>0.22420000000000001</c:v>
                </c:pt>
                <c:pt idx="233">
                  <c:v>0.22420000000000001</c:v>
                </c:pt>
                <c:pt idx="234">
                  <c:v>0.22420000000000001</c:v>
                </c:pt>
                <c:pt idx="235">
                  <c:v>0.22420000000000001</c:v>
                </c:pt>
                <c:pt idx="236">
                  <c:v>0.2243</c:v>
                </c:pt>
                <c:pt idx="237">
                  <c:v>0.2243</c:v>
                </c:pt>
                <c:pt idx="238">
                  <c:v>0.2243</c:v>
                </c:pt>
                <c:pt idx="239">
                  <c:v>0.22439999999999999</c:v>
                </c:pt>
                <c:pt idx="240">
                  <c:v>0.22439999999999999</c:v>
                </c:pt>
                <c:pt idx="241">
                  <c:v>0.22439999999999999</c:v>
                </c:pt>
                <c:pt idx="242">
                  <c:v>0.22439999999999999</c:v>
                </c:pt>
                <c:pt idx="243">
                  <c:v>0.22439999999999999</c:v>
                </c:pt>
                <c:pt idx="244">
                  <c:v>0.22439999999999999</c:v>
                </c:pt>
                <c:pt idx="245">
                  <c:v>0.22439999999999999</c:v>
                </c:pt>
                <c:pt idx="246">
                  <c:v>0.22439999999999999</c:v>
                </c:pt>
                <c:pt idx="247">
                  <c:v>0.22439999999999999</c:v>
                </c:pt>
                <c:pt idx="248">
                  <c:v>0.22439999999999999</c:v>
                </c:pt>
                <c:pt idx="249">
                  <c:v>0.22439999999999999</c:v>
                </c:pt>
                <c:pt idx="250">
                  <c:v>0.22439999999999999</c:v>
                </c:pt>
                <c:pt idx="251">
                  <c:v>0.22439999999999999</c:v>
                </c:pt>
                <c:pt idx="252">
                  <c:v>0.22439999999999999</c:v>
                </c:pt>
                <c:pt idx="253">
                  <c:v>0.22439999999999999</c:v>
                </c:pt>
                <c:pt idx="254">
                  <c:v>0.22439999999999999</c:v>
                </c:pt>
                <c:pt idx="255">
                  <c:v>0.22450000000000001</c:v>
                </c:pt>
                <c:pt idx="256">
                  <c:v>0.22450000000000001</c:v>
                </c:pt>
                <c:pt idx="257">
                  <c:v>0.22450000000000001</c:v>
                </c:pt>
                <c:pt idx="258">
                  <c:v>0.22450000000000001</c:v>
                </c:pt>
                <c:pt idx="259">
                  <c:v>0.22450000000000001</c:v>
                </c:pt>
                <c:pt idx="260">
                  <c:v>0.22450000000000001</c:v>
                </c:pt>
                <c:pt idx="261">
                  <c:v>0.22450000000000001</c:v>
                </c:pt>
                <c:pt idx="262">
                  <c:v>0.22450000000000001</c:v>
                </c:pt>
                <c:pt idx="263">
                  <c:v>0.22450000000000001</c:v>
                </c:pt>
                <c:pt idx="264">
                  <c:v>0.22450000000000001</c:v>
                </c:pt>
                <c:pt idx="265">
                  <c:v>0.22450000000000001</c:v>
                </c:pt>
                <c:pt idx="266">
                  <c:v>0.22450000000000001</c:v>
                </c:pt>
                <c:pt idx="267">
                  <c:v>0.22450000000000001</c:v>
                </c:pt>
                <c:pt idx="268">
                  <c:v>0.22450000000000001</c:v>
                </c:pt>
                <c:pt idx="269">
                  <c:v>0.22450000000000001</c:v>
                </c:pt>
                <c:pt idx="270">
                  <c:v>0.22450000000000001</c:v>
                </c:pt>
                <c:pt idx="271">
                  <c:v>0.22450000000000001</c:v>
                </c:pt>
                <c:pt idx="272">
                  <c:v>0.22450000000000001</c:v>
                </c:pt>
                <c:pt idx="273">
                  <c:v>0.22450000000000001</c:v>
                </c:pt>
                <c:pt idx="274">
                  <c:v>0.22450000000000001</c:v>
                </c:pt>
                <c:pt idx="275">
                  <c:v>0.22450000000000001</c:v>
                </c:pt>
                <c:pt idx="276">
                  <c:v>0.22450000000000001</c:v>
                </c:pt>
                <c:pt idx="277">
                  <c:v>0.22450000000000001</c:v>
                </c:pt>
                <c:pt idx="278">
                  <c:v>0.22450000000000001</c:v>
                </c:pt>
                <c:pt idx="279">
                  <c:v>0.22450000000000001</c:v>
                </c:pt>
                <c:pt idx="280">
                  <c:v>0.22450000000000001</c:v>
                </c:pt>
                <c:pt idx="281">
                  <c:v>0.22459999999999999</c:v>
                </c:pt>
                <c:pt idx="282">
                  <c:v>0.22459999999999999</c:v>
                </c:pt>
                <c:pt idx="283">
                  <c:v>0.22459999999999999</c:v>
                </c:pt>
                <c:pt idx="284">
                  <c:v>0.22459999999999999</c:v>
                </c:pt>
                <c:pt idx="285">
                  <c:v>0.22459999999999999</c:v>
                </c:pt>
                <c:pt idx="286">
                  <c:v>0.22459999999999999</c:v>
                </c:pt>
                <c:pt idx="287">
                  <c:v>0.22459999999999999</c:v>
                </c:pt>
                <c:pt idx="288">
                  <c:v>0.22459999999999999</c:v>
                </c:pt>
                <c:pt idx="289">
                  <c:v>0.22459999999999999</c:v>
                </c:pt>
                <c:pt idx="290">
                  <c:v>0.22459999999999999</c:v>
                </c:pt>
                <c:pt idx="291">
                  <c:v>0.22459999999999999</c:v>
                </c:pt>
                <c:pt idx="292">
                  <c:v>0.22459999999999999</c:v>
                </c:pt>
                <c:pt idx="293">
                  <c:v>0.22459999999999999</c:v>
                </c:pt>
                <c:pt idx="294">
                  <c:v>0.22459999999999999</c:v>
                </c:pt>
                <c:pt idx="295">
                  <c:v>0.22459999999999999</c:v>
                </c:pt>
                <c:pt idx="296">
                  <c:v>0.22459999999999999</c:v>
                </c:pt>
                <c:pt idx="297">
                  <c:v>0.22459999999999999</c:v>
                </c:pt>
                <c:pt idx="298">
                  <c:v>0.22459999999999999</c:v>
                </c:pt>
                <c:pt idx="299">
                  <c:v>0.22459999999999999</c:v>
                </c:pt>
                <c:pt idx="300">
                  <c:v>0.22459999999999999</c:v>
                </c:pt>
                <c:pt idx="301">
                  <c:v>0.22459999999999999</c:v>
                </c:pt>
                <c:pt idx="302">
                  <c:v>0.22459999999999999</c:v>
                </c:pt>
                <c:pt idx="303">
                  <c:v>0.22459999999999999</c:v>
                </c:pt>
                <c:pt idx="304">
                  <c:v>0.22459999999999999</c:v>
                </c:pt>
                <c:pt idx="305">
                  <c:v>0.22459999999999999</c:v>
                </c:pt>
                <c:pt idx="306">
                  <c:v>0.22459999999999999</c:v>
                </c:pt>
                <c:pt idx="307">
                  <c:v>0.22459999999999999</c:v>
                </c:pt>
                <c:pt idx="308">
                  <c:v>0.22459999999999999</c:v>
                </c:pt>
                <c:pt idx="309">
                  <c:v>0.22459999999999999</c:v>
                </c:pt>
                <c:pt idx="310">
                  <c:v>0.22459999999999999</c:v>
                </c:pt>
                <c:pt idx="311">
                  <c:v>0.22459999999999999</c:v>
                </c:pt>
                <c:pt idx="312">
                  <c:v>0.22459999999999999</c:v>
                </c:pt>
                <c:pt idx="313">
                  <c:v>0.22459999999999999</c:v>
                </c:pt>
                <c:pt idx="314">
                  <c:v>0.22459999999999999</c:v>
                </c:pt>
                <c:pt idx="315">
                  <c:v>0.22459999999999999</c:v>
                </c:pt>
                <c:pt idx="316">
                  <c:v>0.22459999999999999</c:v>
                </c:pt>
                <c:pt idx="317">
                  <c:v>0.22459999999999999</c:v>
                </c:pt>
                <c:pt idx="318">
                  <c:v>0.22459999999999999</c:v>
                </c:pt>
                <c:pt idx="319">
                  <c:v>0.22459999999999999</c:v>
                </c:pt>
                <c:pt idx="320">
                  <c:v>0.22459999999999999</c:v>
                </c:pt>
                <c:pt idx="321">
                  <c:v>0.22459999999999999</c:v>
                </c:pt>
                <c:pt idx="322">
                  <c:v>0.22459999999999999</c:v>
                </c:pt>
                <c:pt idx="323">
                  <c:v>0.22459999999999999</c:v>
                </c:pt>
                <c:pt idx="324">
                  <c:v>0.22459999999999999</c:v>
                </c:pt>
                <c:pt idx="325">
                  <c:v>0.22459999999999999</c:v>
                </c:pt>
                <c:pt idx="326">
                  <c:v>0.22459999999999999</c:v>
                </c:pt>
                <c:pt idx="327">
                  <c:v>0.22459999999999999</c:v>
                </c:pt>
                <c:pt idx="328">
                  <c:v>0.22459999999999999</c:v>
                </c:pt>
                <c:pt idx="329">
                  <c:v>0.22459999999999999</c:v>
                </c:pt>
                <c:pt idx="330">
                  <c:v>0.22459999999999999</c:v>
                </c:pt>
                <c:pt idx="331">
                  <c:v>0.22459999999999999</c:v>
                </c:pt>
                <c:pt idx="332">
                  <c:v>0.22459999999999999</c:v>
                </c:pt>
                <c:pt idx="333">
                  <c:v>0.22459999999999999</c:v>
                </c:pt>
                <c:pt idx="334">
                  <c:v>0.22459999999999999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9F2-4957-93C9-2F82D58D62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1054056"/>
        <c:axId val="471054712"/>
      </c:scatterChart>
      <c:scatterChart>
        <c:scatterStyle val="lineMarker"/>
        <c:varyColors val="0"/>
        <c:ser>
          <c:idx val="2"/>
          <c:order val="2"/>
          <c:tx>
            <c:strRef>
              <c:f>geometry!$H$1</c:f>
              <c:strCache>
                <c:ptCount val="1"/>
                <c:pt idx="0">
                  <c:v>Phi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geometry!$B$2:$B$363</c:f>
              <c:numCache>
                <c:formatCode>General</c:formatCode>
                <c:ptCount val="362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19.18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32.200000000000003</c:v>
                </c:pt>
                <c:pt idx="78">
                  <c:v>32.619999999999997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36.020000000000003</c:v>
                </c:pt>
                <c:pt idx="87">
                  <c:v>36.450000000000003</c:v>
                </c:pt>
                <c:pt idx="88">
                  <c:v>36.880000000000003</c:v>
                </c:pt>
                <c:pt idx="89">
                  <c:v>37.31</c:v>
                </c:pt>
                <c:pt idx="90">
                  <c:v>37.729999999999997</c:v>
                </c:pt>
                <c:pt idx="91">
                  <c:v>38.159999999999997</c:v>
                </c:pt>
                <c:pt idx="92">
                  <c:v>38.590000000000003</c:v>
                </c:pt>
                <c:pt idx="93">
                  <c:v>39.020000000000003</c:v>
                </c:pt>
                <c:pt idx="94">
                  <c:v>39.450000000000003</c:v>
                </c:pt>
                <c:pt idx="95">
                  <c:v>39.880000000000003</c:v>
                </c:pt>
                <c:pt idx="96">
                  <c:v>40.31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44.22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47.74</c:v>
                </c:pt>
                <c:pt idx="114">
                  <c:v>48.19</c:v>
                </c:pt>
                <c:pt idx="115">
                  <c:v>48.63</c:v>
                </c:pt>
                <c:pt idx="116">
                  <c:v>49.07</c:v>
                </c:pt>
                <c:pt idx="117">
                  <c:v>49.52</c:v>
                </c:pt>
                <c:pt idx="118">
                  <c:v>49.97</c:v>
                </c:pt>
                <c:pt idx="119">
                  <c:v>50.41</c:v>
                </c:pt>
                <c:pt idx="120">
                  <c:v>50.86</c:v>
                </c:pt>
                <c:pt idx="121">
                  <c:v>51.31</c:v>
                </c:pt>
                <c:pt idx="122">
                  <c:v>51.76</c:v>
                </c:pt>
                <c:pt idx="123">
                  <c:v>52.21</c:v>
                </c:pt>
                <c:pt idx="124">
                  <c:v>52.66</c:v>
                </c:pt>
                <c:pt idx="125">
                  <c:v>53.12</c:v>
                </c:pt>
                <c:pt idx="126">
                  <c:v>53.57</c:v>
                </c:pt>
                <c:pt idx="127">
                  <c:v>54.03</c:v>
                </c:pt>
                <c:pt idx="128">
                  <c:v>54.48</c:v>
                </c:pt>
                <c:pt idx="129">
                  <c:v>54.94</c:v>
                </c:pt>
                <c:pt idx="130">
                  <c:v>55.4</c:v>
                </c:pt>
                <c:pt idx="131">
                  <c:v>55.86</c:v>
                </c:pt>
                <c:pt idx="132">
                  <c:v>56.32</c:v>
                </c:pt>
                <c:pt idx="133">
                  <c:v>56.78</c:v>
                </c:pt>
                <c:pt idx="134">
                  <c:v>57.24</c:v>
                </c:pt>
                <c:pt idx="135">
                  <c:v>57.7</c:v>
                </c:pt>
                <c:pt idx="136">
                  <c:v>58.17</c:v>
                </c:pt>
                <c:pt idx="137">
                  <c:v>58.63</c:v>
                </c:pt>
                <c:pt idx="138">
                  <c:v>59.1</c:v>
                </c:pt>
                <c:pt idx="139">
                  <c:v>59.57</c:v>
                </c:pt>
                <c:pt idx="140">
                  <c:v>60.04</c:v>
                </c:pt>
                <c:pt idx="141">
                  <c:v>60.51</c:v>
                </c:pt>
                <c:pt idx="142">
                  <c:v>60.98</c:v>
                </c:pt>
                <c:pt idx="143">
                  <c:v>61.46</c:v>
                </c:pt>
                <c:pt idx="144">
                  <c:v>61.93</c:v>
                </c:pt>
                <c:pt idx="145">
                  <c:v>62.41</c:v>
                </c:pt>
                <c:pt idx="146">
                  <c:v>62.89</c:v>
                </c:pt>
                <c:pt idx="147">
                  <c:v>63.37</c:v>
                </c:pt>
                <c:pt idx="148">
                  <c:v>63.85</c:v>
                </c:pt>
                <c:pt idx="149">
                  <c:v>64.34</c:v>
                </c:pt>
                <c:pt idx="150">
                  <c:v>64.83</c:v>
                </c:pt>
                <c:pt idx="151">
                  <c:v>65.31</c:v>
                </c:pt>
                <c:pt idx="152">
                  <c:v>65.8</c:v>
                </c:pt>
                <c:pt idx="153">
                  <c:v>66.3</c:v>
                </c:pt>
                <c:pt idx="154">
                  <c:v>66.790000000000006</c:v>
                </c:pt>
                <c:pt idx="155">
                  <c:v>67.290000000000006</c:v>
                </c:pt>
                <c:pt idx="156">
                  <c:v>67.790000000000006</c:v>
                </c:pt>
                <c:pt idx="157">
                  <c:v>68.290000000000006</c:v>
                </c:pt>
                <c:pt idx="158">
                  <c:v>68.8</c:v>
                </c:pt>
                <c:pt idx="159">
                  <c:v>69.3</c:v>
                </c:pt>
                <c:pt idx="160">
                  <c:v>69.81</c:v>
                </c:pt>
                <c:pt idx="161">
                  <c:v>70.33</c:v>
                </c:pt>
                <c:pt idx="162">
                  <c:v>70.84</c:v>
                </c:pt>
                <c:pt idx="163">
                  <c:v>71.36</c:v>
                </c:pt>
                <c:pt idx="164">
                  <c:v>71.89</c:v>
                </c:pt>
                <c:pt idx="165">
                  <c:v>72.41</c:v>
                </c:pt>
                <c:pt idx="166">
                  <c:v>72.94</c:v>
                </c:pt>
                <c:pt idx="167">
                  <c:v>73.48</c:v>
                </c:pt>
                <c:pt idx="168">
                  <c:v>74.010000000000005</c:v>
                </c:pt>
                <c:pt idx="169">
                  <c:v>74.56</c:v>
                </c:pt>
                <c:pt idx="170">
                  <c:v>75.099999999999994</c:v>
                </c:pt>
                <c:pt idx="171">
                  <c:v>75.650000000000006</c:v>
                </c:pt>
                <c:pt idx="172">
                  <c:v>76.2</c:v>
                </c:pt>
                <c:pt idx="173">
                  <c:v>76.760000000000005</c:v>
                </c:pt>
                <c:pt idx="174">
                  <c:v>77.319999999999993</c:v>
                </c:pt>
                <c:pt idx="175">
                  <c:v>77.89</c:v>
                </c:pt>
                <c:pt idx="176">
                  <c:v>78.459999999999994</c:v>
                </c:pt>
                <c:pt idx="177">
                  <c:v>79.040000000000006</c:v>
                </c:pt>
                <c:pt idx="178">
                  <c:v>79.62</c:v>
                </c:pt>
                <c:pt idx="179">
                  <c:v>80.209999999999994</c:v>
                </c:pt>
                <c:pt idx="180">
                  <c:v>80.8</c:v>
                </c:pt>
                <c:pt idx="181">
                  <c:v>81.400000000000006</c:v>
                </c:pt>
                <c:pt idx="182">
                  <c:v>82</c:v>
                </c:pt>
                <c:pt idx="183">
                  <c:v>82.61</c:v>
                </c:pt>
                <c:pt idx="184">
                  <c:v>83.23</c:v>
                </c:pt>
                <c:pt idx="185">
                  <c:v>83.85</c:v>
                </c:pt>
                <c:pt idx="186">
                  <c:v>84.48</c:v>
                </c:pt>
                <c:pt idx="187">
                  <c:v>85.12</c:v>
                </c:pt>
                <c:pt idx="188">
                  <c:v>85.76</c:v>
                </c:pt>
                <c:pt idx="189">
                  <c:v>86.41</c:v>
                </c:pt>
                <c:pt idx="190">
                  <c:v>87.07</c:v>
                </c:pt>
                <c:pt idx="191">
                  <c:v>87.73</c:v>
                </c:pt>
                <c:pt idx="192">
                  <c:v>88.4</c:v>
                </c:pt>
                <c:pt idx="193">
                  <c:v>89.08</c:v>
                </c:pt>
                <c:pt idx="194">
                  <c:v>89.77</c:v>
                </c:pt>
                <c:pt idx="195">
                  <c:v>90.47</c:v>
                </c:pt>
                <c:pt idx="196">
                  <c:v>91.18</c:v>
                </c:pt>
                <c:pt idx="197">
                  <c:v>91.89</c:v>
                </c:pt>
                <c:pt idx="198">
                  <c:v>92.62</c:v>
                </c:pt>
                <c:pt idx="199">
                  <c:v>93.35</c:v>
                </c:pt>
                <c:pt idx="200">
                  <c:v>94.1</c:v>
                </c:pt>
                <c:pt idx="201">
                  <c:v>94.86</c:v>
                </c:pt>
                <c:pt idx="202">
                  <c:v>95.63</c:v>
                </c:pt>
                <c:pt idx="203">
                  <c:v>96.41</c:v>
                </c:pt>
                <c:pt idx="204">
                  <c:v>97.2</c:v>
                </c:pt>
                <c:pt idx="205">
                  <c:v>98</c:v>
                </c:pt>
                <c:pt idx="206">
                  <c:v>98.82</c:v>
                </c:pt>
                <c:pt idx="207">
                  <c:v>99.65</c:v>
                </c:pt>
                <c:pt idx="208">
                  <c:v>100.49</c:v>
                </c:pt>
                <c:pt idx="209">
                  <c:v>101.35</c:v>
                </c:pt>
                <c:pt idx="210">
                  <c:v>102.23</c:v>
                </c:pt>
                <c:pt idx="211">
                  <c:v>103.12</c:v>
                </c:pt>
                <c:pt idx="212">
                  <c:v>104.03</c:v>
                </c:pt>
                <c:pt idx="213">
                  <c:v>104.95</c:v>
                </c:pt>
                <c:pt idx="214">
                  <c:v>105.9</c:v>
                </c:pt>
                <c:pt idx="215">
                  <c:v>106.86</c:v>
                </c:pt>
                <c:pt idx="216">
                  <c:v>107.84</c:v>
                </c:pt>
                <c:pt idx="217">
                  <c:v>108.84</c:v>
                </c:pt>
                <c:pt idx="218">
                  <c:v>109.87</c:v>
                </c:pt>
                <c:pt idx="219">
                  <c:v>110.92</c:v>
                </c:pt>
                <c:pt idx="220">
                  <c:v>111.99</c:v>
                </c:pt>
                <c:pt idx="221">
                  <c:v>113.09</c:v>
                </c:pt>
                <c:pt idx="222">
                  <c:v>114.22</c:v>
                </c:pt>
                <c:pt idx="223">
                  <c:v>115.38</c:v>
                </c:pt>
                <c:pt idx="224">
                  <c:v>116.57</c:v>
                </c:pt>
                <c:pt idx="225">
                  <c:v>117.79</c:v>
                </c:pt>
                <c:pt idx="226">
                  <c:v>119.04</c:v>
                </c:pt>
                <c:pt idx="227">
                  <c:v>120.33</c:v>
                </c:pt>
                <c:pt idx="228">
                  <c:v>121.65</c:v>
                </c:pt>
                <c:pt idx="229">
                  <c:v>123</c:v>
                </c:pt>
                <c:pt idx="230">
                  <c:v>124.38</c:v>
                </c:pt>
                <c:pt idx="231">
                  <c:v>125.79</c:v>
                </c:pt>
                <c:pt idx="232">
                  <c:v>127.24</c:v>
                </c:pt>
                <c:pt idx="233">
                  <c:v>128.71</c:v>
                </c:pt>
                <c:pt idx="234">
                  <c:v>130.22</c:v>
                </c:pt>
                <c:pt idx="235">
                  <c:v>131.75</c:v>
                </c:pt>
                <c:pt idx="236">
                  <c:v>133.32</c:v>
                </c:pt>
                <c:pt idx="237">
                  <c:v>134.91</c:v>
                </c:pt>
                <c:pt idx="238">
                  <c:v>136.53</c:v>
                </c:pt>
                <c:pt idx="239">
                  <c:v>138.16999999999999</c:v>
                </c:pt>
                <c:pt idx="240">
                  <c:v>139.85</c:v>
                </c:pt>
                <c:pt idx="241">
                  <c:v>141.55000000000001</c:v>
                </c:pt>
                <c:pt idx="242">
                  <c:v>143.28</c:v>
                </c:pt>
                <c:pt idx="243">
                  <c:v>145.03</c:v>
                </c:pt>
                <c:pt idx="244">
                  <c:v>146.81</c:v>
                </c:pt>
                <c:pt idx="245">
                  <c:v>148.61000000000001</c:v>
                </c:pt>
                <c:pt idx="246">
                  <c:v>150.44</c:v>
                </c:pt>
                <c:pt idx="247">
                  <c:v>152.29</c:v>
                </c:pt>
                <c:pt idx="248">
                  <c:v>154.16999999999999</c:v>
                </c:pt>
                <c:pt idx="249">
                  <c:v>156.07</c:v>
                </c:pt>
                <c:pt idx="250">
                  <c:v>158</c:v>
                </c:pt>
                <c:pt idx="251">
                  <c:v>159.94999999999999</c:v>
                </c:pt>
                <c:pt idx="252">
                  <c:v>161.91999999999999</c:v>
                </c:pt>
                <c:pt idx="253">
                  <c:v>163.92</c:v>
                </c:pt>
                <c:pt idx="254">
                  <c:v>165.94</c:v>
                </c:pt>
                <c:pt idx="255">
                  <c:v>167.98</c:v>
                </c:pt>
                <c:pt idx="256">
                  <c:v>170.04</c:v>
                </c:pt>
                <c:pt idx="257">
                  <c:v>172.13</c:v>
                </c:pt>
                <c:pt idx="258">
                  <c:v>174.24</c:v>
                </c:pt>
                <c:pt idx="259">
                  <c:v>176.37</c:v>
                </c:pt>
                <c:pt idx="260">
                  <c:v>178.52</c:v>
                </c:pt>
                <c:pt idx="261">
                  <c:v>180.69</c:v>
                </c:pt>
                <c:pt idx="262">
                  <c:v>182.89</c:v>
                </c:pt>
                <c:pt idx="263">
                  <c:v>185.1</c:v>
                </c:pt>
                <c:pt idx="264">
                  <c:v>187.34</c:v>
                </c:pt>
                <c:pt idx="265">
                  <c:v>189.59</c:v>
                </c:pt>
                <c:pt idx="266">
                  <c:v>191.87</c:v>
                </c:pt>
                <c:pt idx="267">
                  <c:v>194.17</c:v>
                </c:pt>
                <c:pt idx="268">
                  <c:v>196.48</c:v>
                </c:pt>
                <c:pt idx="269">
                  <c:v>198.82</c:v>
                </c:pt>
                <c:pt idx="270">
                  <c:v>201.18</c:v>
                </c:pt>
                <c:pt idx="271">
                  <c:v>203.55</c:v>
                </c:pt>
                <c:pt idx="272">
                  <c:v>205.95</c:v>
                </c:pt>
                <c:pt idx="273">
                  <c:v>208.37</c:v>
                </c:pt>
                <c:pt idx="274">
                  <c:v>210.8</c:v>
                </c:pt>
                <c:pt idx="275">
                  <c:v>213.25</c:v>
                </c:pt>
                <c:pt idx="276">
                  <c:v>215.73</c:v>
                </c:pt>
                <c:pt idx="277">
                  <c:v>218.22</c:v>
                </c:pt>
                <c:pt idx="278">
                  <c:v>220.73</c:v>
                </c:pt>
                <c:pt idx="279">
                  <c:v>223.25</c:v>
                </c:pt>
                <c:pt idx="280">
                  <c:v>225.8</c:v>
                </c:pt>
                <c:pt idx="281">
                  <c:v>228.37</c:v>
                </c:pt>
                <c:pt idx="282">
                  <c:v>230.95</c:v>
                </c:pt>
                <c:pt idx="283">
                  <c:v>233.55</c:v>
                </c:pt>
                <c:pt idx="284">
                  <c:v>236.17</c:v>
                </c:pt>
                <c:pt idx="285">
                  <c:v>238.8</c:v>
                </c:pt>
                <c:pt idx="286">
                  <c:v>241.46</c:v>
                </c:pt>
                <c:pt idx="287">
                  <c:v>244.13</c:v>
                </c:pt>
                <c:pt idx="288">
                  <c:v>246.82</c:v>
                </c:pt>
                <c:pt idx="289">
                  <c:v>249.53</c:v>
                </c:pt>
                <c:pt idx="290">
                  <c:v>252.25</c:v>
                </c:pt>
                <c:pt idx="291">
                  <c:v>254.99</c:v>
                </c:pt>
                <c:pt idx="292">
                  <c:v>257.75</c:v>
                </c:pt>
                <c:pt idx="293">
                  <c:v>260.52</c:v>
                </c:pt>
                <c:pt idx="294">
                  <c:v>263.31</c:v>
                </c:pt>
                <c:pt idx="295">
                  <c:v>266.12</c:v>
                </c:pt>
                <c:pt idx="296">
                  <c:v>268.95</c:v>
                </c:pt>
                <c:pt idx="297">
                  <c:v>271.79000000000002</c:v>
                </c:pt>
                <c:pt idx="298">
                  <c:v>274.64999999999998</c:v>
                </c:pt>
                <c:pt idx="299">
                  <c:v>277.52</c:v>
                </c:pt>
                <c:pt idx="300">
                  <c:v>280.41000000000003</c:v>
                </c:pt>
                <c:pt idx="301">
                  <c:v>283.32</c:v>
                </c:pt>
                <c:pt idx="302">
                  <c:v>286.24</c:v>
                </c:pt>
                <c:pt idx="303">
                  <c:v>289.18</c:v>
                </c:pt>
                <c:pt idx="304">
                  <c:v>292.13</c:v>
                </c:pt>
                <c:pt idx="305">
                  <c:v>295.10000000000002</c:v>
                </c:pt>
                <c:pt idx="306">
                  <c:v>298.08999999999997</c:v>
                </c:pt>
                <c:pt idx="307">
                  <c:v>301.08999999999997</c:v>
                </c:pt>
                <c:pt idx="308">
                  <c:v>304.11</c:v>
                </c:pt>
                <c:pt idx="309">
                  <c:v>307.14</c:v>
                </c:pt>
                <c:pt idx="310">
                  <c:v>310.19</c:v>
                </c:pt>
                <c:pt idx="311">
                  <c:v>313.25</c:v>
                </c:pt>
                <c:pt idx="312">
                  <c:v>316.33</c:v>
                </c:pt>
                <c:pt idx="313">
                  <c:v>319.42</c:v>
                </c:pt>
                <c:pt idx="314">
                  <c:v>322.52999999999997</c:v>
                </c:pt>
                <c:pt idx="315">
                  <c:v>325.66000000000003</c:v>
                </c:pt>
                <c:pt idx="316">
                  <c:v>328.8</c:v>
                </c:pt>
                <c:pt idx="317">
                  <c:v>331.95</c:v>
                </c:pt>
                <c:pt idx="318">
                  <c:v>335.12</c:v>
                </c:pt>
                <c:pt idx="319">
                  <c:v>338.3</c:v>
                </c:pt>
                <c:pt idx="320">
                  <c:v>341.5</c:v>
                </c:pt>
                <c:pt idx="321">
                  <c:v>344.71</c:v>
                </c:pt>
                <c:pt idx="322">
                  <c:v>347.94</c:v>
                </c:pt>
                <c:pt idx="323">
                  <c:v>351.18</c:v>
                </c:pt>
                <c:pt idx="324">
                  <c:v>354.44</c:v>
                </c:pt>
                <c:pt idx="325">
                  <c:v>357.71</c:v>
                </c:pt>
                <c:pt idx="326">
                  <c:v>361</c:v>
                </c:pt>
                <c:pt idx="327">
                  <c:v>364.3</c:v>
                </c:pt>
                <c:pt idx="328">
                  <c:v>367.61</c:v>
                </c:pt>
                <c:pt idx="329">
                  <c:v>370.94</c:v>
                </c:pt>
                <c:pt idx="330">
                  <c:v>374.28</c:v>
                </c:pt>
                <c:pt idx="331">
                  <c:v>377.64</c:v>
                </c:pt>
                <c:pt idx="332">
                  <c:v>381.01</c:v>
                </c:pt>
                <c:pt idx="333">
                  <c:v>384.39</c:v>
                </c:pt>
                <c:pt idx="334">
                  <c:v>387.79</c:v>
                </c:pt>
              </c:numCache>
            </c:numRef>
          </c:xVal>
          <c:yVal>
            <c:numRef>
              <c:f>geometry!$H$2:$H$363</c:f>
              <c:numCache>
                <c:formatCode>General</c:formatCode>
                <c:ptCount val="362"/>
                <c:pt idx="0">
                  <c:v>-90</c:v>
                </c:pt>
                <c:pt idx="1">
                  <c:v>-90</c:v>
                </c:pt>
                <c:pt idx="2">
                  <c:v>-90</c:v>
                </c:pt>
                <c:pt idx="3">
                  <c:v>-90</c:v>
                </c:pt>
                <c:pt idx="4">
                  <c:v>-90</c:v>
                </c:pt>
                <c:pt idx="5">
                  <c:v>-90</c:v>
                </c:pt>
                <c:pt idx="6">
                  <c:v>-90</c:v>
                </c:pt>
                <c:pt idx="7">
                  <c:v>-89.97</c:v>
                </c:pt>
                <c:pt idx="8">
                  <c:v>-89.94</c:v>
                </c:pt>
                <c:pt idx="9">
                  <c:v>-89.92</c:v>
                </c:pt>
                <c:pt idx="10">
                  <c:v>-89.89</c:v>
                </c:pt>
                <c:pt idx="11">
                  <c:v>-89.86</c:v>
                </c:pt>
                <c:pt idx="12">
                  <c:v>-89.83</c:v>
                </c:pt>
                <c:pt idx="13">
                  <c:v>-89.8</c:v>
                </c:pt>
                <c:pt idx="14">
                  <c:v>-89.77</c:v>
                </c:pt>
                <c:pt idx="15">
                  <c:v>-89.74</c:v>
                </c:pt>
                <c:pt idx="16">
                  <c:v>-89.72</c:v>
                </c:pt>
                <c:pt idx="17">
                  <c:v>-89.69</c:v>
                </c:pt>
                <c:pt idx="18">
                  <c:v>-89.66</c:v>
                </c:pt>
                <c:pt idx="19">
                  <c:v>-89.63</c:v>
                </c:pt>
                <c:pt idx="20">
                  <c:v>-89.6</c:v>
                </c:pt>
                <c:pt idx="21">
                  <c:v>-89.57</c:v>
                </c:pt>
                <c:pt idx="22">
                  <c:v>-89.55</c:v>
                </c:pt>
                <c:pt idx="23">
                  <c:v>-89.52</c:v>
                </c:pt>
                <c:pt idx="24">
                  <c:v>-89.49</c:v>
                </c:pt>
                <c:pt idx="25">
                  <c:v>-89.46</c:v>
                </c:pt>
                <c:pt idx="26">
                  <c:v>-89.43</c:v>
                </c:pt>
                <c:pt idx="27">
                  <c:v>-89.4</c:v>
                </c:pt>
                <c:pt idx="28">
                  <c:v>-89.38</c:v>
                </c:pt>
                <c:pt idx="29">
                  <c:v>-89.35</c:v>
                </c:pt>
                <c:pt idx="30">
                  <c:v>-89.32</c:v>
                </c:pt>
                <c:pt idx="31">
                  <c:v>-89.29</c:v>
                </c:pt>
                <c:pt idx="32">
                  <c:v>-89.26</c:v>
                </c:pt>
                <c:pt idx="33">
                  <c:v>-89.23</c:v>
                </c:pt>
                <c:pt idx="34">
                  <c:v>-89.21</c:v>
                </c:pt>
                <c:pt idx="35">
                  <c:v>-89.18</c:v>
                </c:pt>
                <c:pt idx="36">
                  <c:v>-89.15</c:v>
                </c:pt>
                <c:pt idx="37">
                  <c:v>-89.12</c:v>
                </c:pt>
                <c:pt idx="38">
                  <c:v>-89.09</c:v>
                </c:pt>
                <c:pt idx="39">
                  <c:v>-89.06</c:v>
                </c:pt>
                <c:pt idx="40">
                  <c:v>-89.04</c:v>
                </c:pt>
                <c:pt idx="41">
                  <c:v>-89.01</c:v>
                </c:pt>
                <c:pt idx="42">
                  <c:v>-88.96</c:v>
                </c:pt>
                <c:pt idx="43">
                  <c:v>-88.9</c:v>
                </c:pt>
                <c:pt idx="44">
                  <c:v>-88.84</c:v>
                </c:pt>
                <c:pt idx="45">
                  <c:v>-88.79</c:v>
                </c:pt>
                <c:pt idx="46">
                  <c:v>-88.73</c:v>
                </c:pt>
                <c:pt idx="47">
                  <c:v>-88.67</c:v>
                </c:pt>
                <c:pt idx="48">
                  <c:v>-88.62</c:v>
                </c:pt>
                <c:pt idx="49">
                  <c:v>-88.56</c:v>
                </c:pt>
                <c:pt idx="50">
                  <c:v>-88.5</c:v>
                </c:pt>
                <c:pt idx="51">
                  <c:v>-88.45</c:v>
                </c:pt>
                <c:pt idx="52">
                  <c:v>-88.39</c:v>
                </c:pt>
                <c:pt idx="53">
                  <c:v>-88.33</c:v>
                </c:pt>
                <c:pt idx="54">
                  <c:v>-88.27</c:v>
                </c:pt>
                <c:pt idx="55">
                  <c:v>-88.22</c:v>
                </c:pt>
                <c:pt idx="56">
                  <c:v>-88.16</c:v>
                </c:pt>
                <c:pt idx="57">
                  <c:v>-88.1</c:v>
                </c:pt>
                <c:pt idx="58">
                  <c:v>-88.05</c:v>
                </c:pt>
                <c:pt idx="59">
                  <c:v>-87.99</c:v>
                </c:pt>
                <c:pt idx="60">
                  <c:v>-87.93</c:v>
                </c:pt>
                <c:pt idx="61">
                  <c:v>-87.87</c:v>
                </c:pt>
                <c:pt idx="62">
                  <c:v>-87.82</c:v>
                </c:pt>
                <c:pt idx="63">
                  <c:v>-87.76</c:v>
                </c:pt>
                <c:pt idx="64">
                  <c:v>-87.7</c:v>
                </c:pt>
                <c:pt idx="65">
                  <c:v>-87.65</c:v>
                </c:pt>
                <c:pt idx="66">
                  <c:v>-87.59</c:v>
                </c:pt>
                <c:pt idx="67">
                  <c:v>-87.53</c:v>
                </c:pt>
                <c:pt idx="68">
                  <c:v>-87.47</c:v>
                </c:pt>
                <c:pt idx="69">
                  <c:v>-87.42</c:v>
                </c:pt>
                <c:pt idx="70">
                  <c:v>-87.36</c:v>
                </c:pt>
                <c:pt idx="71">
                  <c:v>-87.3</c:v>
                </c:pt>
                <c:pt idx="72">
                  <c:v>-87.24</c:v>
                </c:pt>
                <c:pt idx="73">
                  <c:v>-87.19</c:v>
                </c:pt>
                <c:pt idx="74">
                  <c:v>-87.13</c:v>
                </c:pt>
                <c:pt idx="75">
                  <c:v>-87.07</c:v>
                </c:pt>
                <c:pt idx="76">
                  <c:v>-87.01</c:v>
                </c:pt>
                <c:pt idx="77">
                  <c:v>-86.96</c:v>
                </c:pt>
                <c:pt idx="78">
                  <c:v>-86.9</c:v>
                </c:pt>
                <c:pt idx="79">
                  <c:v>-86.84</c:v>
                </c:pt>
                <c:pt idx="80">
                  <c:v>-86.78</c:v>
                </c:pt>
                <c:pt idx="81">
                  <c:v>-86.73</c:v>
                </c:pt>
                <c:pt idx="82">
                  <c:v>-86.67</c:v>
                </c:pt>
                <c:pt idx="83">
                  <c:v>-86.61</c:v>
                </c:pt>
                <c:pt idx="84">
                  <c:v>-86.55</c:v>
                </c:pt>
                <c:pt idx="85">
                  <c:v>-86.49</c:v>
                </c:pt>
                <c:pt idx="86">
                  <c:v>-86.44</c:v>
                </c:pt>
                <c:pt idx="87">
                  <c:v>-86.38</c:v>
                </c:pt>
                <c:pt idx="88">
                  <c:v>-86.32</c:v>
                </c:pt>
                <c:pt idx="89">
                  <c:v>-86.26</c:v>
                </c:pt>
                <c:pt idx="90">
                  <c:v>-86.2</c:v>
                </c:pt>
                <c:pt idx="91">
                  <c:v>-86.14</c:v>
                </c:pt>
                <c:pt idx="92">
                  <c:v>-86.09</c:v>
                </c:pt>
                <c:pt idx="93">
                  <c:v>-86.03</c:v>
                </c:pt>
                <c:pt idx="94">
                  <c:v>-85.97</c:v>
                </c:pt>
                <c:pt idx="95">
                  <c:v>-85.91</c:v>
                </c:pt>
                <c:pt idx="96">
                  <c:v>-85.85</c:v>
                </c:pt>
                <c:pt idx="97">
                  <c:v>-85.79</c:v>
                </c:pt>
                <c:pt idx="98">
                  <c:v>-85.73</c:v>
                </c:pt>
                <c:pt idx="99">
                  <c:v>-85.67</c:v>
                </c:pt>
                <c:pt idx="100">
                  <c:v>-85.62</c:v>
                </c:pt>
                <c:pt idx="101">
                  <c:v>-85.56</c:v>
                </c:pt>
                <c:pt idx="102">
                  <c:v>-85.5</c:v>
                </c:pt>
                <c:pt idx="103">
                  <c:v>-85.44</c:v>
                </c:pt>
                <c:pt idx="104">
                  <c:v>-85.38</c:v>
                </c:pt>
                <c:pt idx="105">
                  <c:v>-85.32</c:v>
                </c:pt>
                <c:pt idx="106">
                  <c:v>-85.26</c:v>
                </c:pt>
                <c:pt idx="107">
                  <c:v>-85.2</c:v>
                </c:pt>
                <c:pt idx="108">
                  <c:v>-85.14</c:v>
                </c:pt>
                <c:pt idx="109">
                  <c:v>-85.08</c:v>
                </c:pt>
                <c:pt idx="110">
                  <c:v>-85.02</c:v>
                </c:pt>
                <c:pt idx="111">
                  <c:v>-84.94</c:v>
                </c:pt>
                <c:pt idx="112">
                  <c:v>-84.85</c:v>
                </c:pt>
                <c:pt idx="113">
                  <c:v>-84.76</c:v>
                </c:pt>
                <c:pt idx="114">
                  <c:v>-84.67</c:v>
                </c:pt>
                <c:pt idx="115">
                  <c:v>-84.58</c:v>
                </c:pt>
                <c:pt idx="116">
                  <c:v>-84.49</c:v>
                </c:pt>
                <c:pt idx="117">
                  <c:v>-84.4</c:v>
                </c:pt>
                <c:pt idx="118">
                  <c:v>-84.31</c:v>
                </c:pt>
                <c:pt idx="119">
                  <c:v>-84.21</c:v>
                </c:pt>
                <c:pt idx="120">
                  <c:v>-84.12</c:v>
                </c:pt>
                <c:pt idx="121">
                  <c:v>-84.03</c:v>
                </c:pt>
                <c:pt idx="122">
                  <c:v>-83.94</c:v>
                </c:pt>
                <c:pt idx="123">
                  <c:v>-83.85</c:v>
                </c:pt>
                <c:pt idx="124">
                  <c:v>-83.75</c:v>
                </c:pt>
                <c:pt idx="125">
                  <c:v>-83.66</c:v>
                </c:pt>
                <c:pt idx="126">
                  <c:v>-83.57</c:v>
                </c:pt>
                <c:pt idx="127">
                  <c:v>-83.48</c:v>
                </c:pt>
                <c:pt idx="128">
                  <c:v>-83.38</c:v>
                </c:pt>
                <c:pt idx="129">
                  <c:v>-83.29</c:v>
                </c:pt>
                <c:pt idx="130">
                  <c:v>-83.2</c:v>
                </c:pt>
                <c:pt idx="131">
                  <c:v>-83.1</c:v>
                </c:pt>
                <c:pt idx="132">
                  <c:v>-83.01</c:v>
                </c:pt>
                <c:pt idx="133">
                  <c:v>-82.91</c:v>
                </c:pt>
                <c:pt idx="134">
                  <c:v>-82.82</c:v>
                </c:pt>
                <c:pt idx="135">
                  <c:v>-82.72</c:v>
                </c:pt>
                <c:pt idx="136">
                  <c:v>-82.63</c:v>
                </c:pt>
                <c:pt idx="137">
                  <c:v>-82.53</c:v>
                </c:pt>
                <c:pt idx="138">
                  <c:v>-82.44</c:v>
                </c:pt>
                <c:pt idx="139">
                  <c:v>-82.34</c:v>
                </c:pt>
                <c:pt idx="140">
                  <c:v>-82.25</c:v>
                </c:pt>
                <c:pt idx="141">
                  <c:v>-82.15</c:v>
                </c:pt>
                <c:pt idx="142">
                  <c:v>-82.05</c:v>
                </c:pt>
                <c:pt idx="143">
                  <c:v>-81.819999999999993</c:v>
                </c:pt>
                <c:pt idx="144">
                  <c:v>-81.42</c:v>
                </c:pt>
                <c:pt idx="145">
                  <c:v>-81.010000000000005</c:v>
                </c:pt>
                <c:pt idx="146">
                  <c:v>-80.59</c:v>
                </c:pt>
                <c:pt idx="147">
                  <c:v>-80.180000000000007</c:v>
                </c:pt>
                <c:pt idx="148">
                  <c:v>-79.77</c:v>
                </c:pt>
                <c:pt idx="149">
                  <c:v>-79.349999999999994</c:v>
                </c:pt>
                <c:pt idx="150">
                  <c:v>-78.930000000000007</c:v>
                </c:pt>
                <c:pt idx="151">
                  <c:v>-78.52</c:v>
                </c:pt>
                <c:pt idx="152">
                  <c:v>-78.09</c:v>
                </c:pt>
                <c:pt idx="153">
                  <c:v>-77.67</c:v>
                </c:pt>
                <c:pt idx="154">
                  <c:v>-77.25</c:v>
                </c:pt>
                <c:pt idx="155">
                  <c:v>-76.819999999999993</c:v>
                </c:pt>
                <c:pt idx="156">
                  <c:v>-76.39</c:v>
                </c:pt>
                <c:pt idx="157">
                  <c:v>-75.959999999999994</c:v>
                </c:pt>
                <c:pt idx="158">
                  <c:v>-75.53</c:v>
                </c:pt>
                <c:pt idx="159">
                  <c:v>-75.09</c:v>
                </c:pt>
                <c:pt idx="160">
                  <c:v>-74.650000000000006</c:v>
                </c:pt>
                <c:pt idx="161">
                  <c:v>-74.209999999999994</c:v>
                </c:pt>
                <c:pt idx="162">
                  <c:v>-73.77</c:v>
                </c:pt>
                <c:pt idx="163">
                  <c:v>-73.319999999999993</c:v>
                </c:pt>
                <c:pt idx="164">
                  <c:v>-72.87</c:v>
                </c:pt>
                <c:pt idx="165">
                  <c:v>-72.42</c:v>
                </c:pt>
                <c:pt idx="166">
                  <c:v>-71.97</c:v>
                </c:pt>
                <c:pt idx="167">
                  <c:v>-71.510000000000005</c:v>
                </c:pt>
                <c:pt idx="168">
                  <c:v>-71.05</c:v>
                </c:pt>
                <c:pt idx="169">
                  <c:v>-70.58</c:v>
                </c:pt>
                <c:pt idx="170">
                  <c:v>-70.12</c:v>
                </c:pt>
                <c:pt idx="171">
                  <c:v>-69.650000000000006</c:v>
                </c:pt>
                <c:pt idx="172">
                  <c:v>-69.17</c:v>
                </c:pt>
                <c:pt idx="173">
                  <c:v>-68.69</c:v>
                </c:pt>
                <c:pt idx="174">
                  <c:v>-68.209999999999994</c:v>
                </c:pt>
                <c:pt idx="175">
                  <c:v>-67.72</c:v>
                </c:pt>
                <c:pt idx="176">
                  <c:v>-67.239999999999995</c:v>
                </c:pt>
                <c:pt idx="177">
                  <c:v>-66.78</c:v>
                </c:pt>
                <c:pt idx="178">
                  <c:v>-66.319999999999993</c:v>
                </c:pt>
                <c:pt idx="179">
                  <c:v>-65.849999999999994</c:v>
                </c:pt>
                <c:pt idx="180">
                  <c:v>-65.38</c:v>
                </c:pt>
                <c:pt idx="181">
                  <c:v>-64.91</c:v>
                </c:pt>
                <c:pt idx="182">
                  <c:v>-64.430000000000007</c:v>
                </c:pt>
                <c:pt idx="183">
                  <c:v>-63.94</c:v>
                </c:pt>
                <c:pt idx="184">
                  <c:v>-63.45</c:v>
                </c:pt>
                <c:pt idx="185">
                  <c:v>-62.96</c:v>
                </c:pt>
                <c:pt idx="186">
                  <c:v>-62.46</c:v>
                </c:pt>
                <c:pt idx="187">
                  <c:v>-61.95</c:v>
                </c:pt>
                <c:pt idx="188">
                  <c:v>-61.44</c:v>
                </c:pt>
                <c:pt idx="189">
                  <c:v>-60.93</c:v>
                </c:pt>
                <c:pt idx="190">
                  <c:v>-60.4</c:v>
                </c:pt>
                <c:pt idx="191">
                  <c:v>-59.86</c:v>
                </c:pt>
                <c:pt idx="192">
                  <c:v>-59.28</c:v>
                </c:pt>
                <c:pt idx="193">
                  <c:v>-58.7</c:v>
                </c:pt>
                <c:pt idx="194">
                  <c:v>-58.1</c:v>
                </c:pt>
                <c:pt idx="195">
                  <c:v>-57.5</c:v>
                </c:pt>
                <c:pt idx="196">
                  <c:v>-56.89</c:v>
                </c:pt>
                <c:pt idx="197">
                  <c:v>-56.28</c:v>
                </c:pt>
                <c:pt idx="198">
                  <c:v>-55.65</c:v>
                </c:pt>
                <c:pt idx="199">
                  <c:v>-55.02</c:v>
                </c:pt>
                <c:pt idx="200">
                  <c:v>-54.37</c:v>
                </c:pt>
                <c:pt idx="201">
                  <c:v>-53.71</c:v>
                </c:pt>
                <c:pt idx="202">
                  <c:v>-53.03</c:v>
                </c:pt>
                <c:pt idx="203">
                  <c:v>-52.35</c:v>
                </c:pt>
                <c:pt idx="204">
                  <c:v>-51.65</c:v>
                </c:pt>
                <c:pt idx="205">
                  <c:v>-50.95</c:v>
                </c:pt>
                <c:pt idx="206">
                  <c:v>-50.23</c:v>
                </c:pt>
                <c:pt idx="207">
                  <c:v>-49.5</c:v>
                </c:pt>
                <c:pt idx="208">
                  <c:v>-48.77</c:v>
                </c:pt>
                <c:pt idx="209">
                  <c:v>-48.02</c:v>
                </c:pt>
                <c:pt idx="210">
                  <c:v>-47.25</c:v>
                </c:pt>
                <c:pt idx="211">
                  <c:v>-46.48</c:v>
                </c:pt>
                <c:pt idx="212">
                  <c:v>-45.7</c:v>
                </c:pt>
                <c:pt idx="213">
                  <c:v>-44.91</c:v>
                </c:pt>
                <c:pt idx="214">
                  <c:v>-44.1</c:v>
                </c:pt>
                <c:pt idx="215">
                  <c:v>-43.29</c:v>
                </c:pt>
                <c:pt idx="216">
                  <c:v>-42.47</c:v>
                </c:pt>
                <c:pt idx="217">
                  <c:v>-41.63</c:v>
                </c:pt>
                <c:pt idx="218">
                  <c:v>-40.79</c:v>
                </c:pt>
                <c:pt idx="219">
                  <c:v>-39.93</c:v>
                </c:pt>
                <c:pt idx="220">
                  <c:v>-39.07</c:v>
                </c:pt>
                <c:pt idx="221">
                  <c:v>-38.19</c:v>
                </c:pt>
                <c:pt idx="222">
                  <c:v>-37.31</c:v>
                </c:pt>
                <c:pt idx="223">
                  <c:v>-36.409999999999997</c:v>
                </c:pt>
                <c:pt idx="224">
                  <c:v>-35.5</c:v>
                </c:pt>
                <c:pt idx="225">
                  <c:v>-34.590000000000003</c:v>
                </c:pt>
                <c:pt idx="226">
                  <c:v>-34.11</c:v>
                </c:pt>
                <c:pt idx="227">
                  <c:v>-34.11</c:v>
                </c:pt>
                <c:pt idx="228">
                  <c:v>-34.11</c:v>
                </c:pt>
                <c:pt idx="229">
                  <c:v>-34.11</c:v>
                </c:pt>
                <c:pt idx="230">
                  <c:v>-34.11</c:v>
                </c:pt>
                <c:pt idx="231">
                  <c:v>-34.11</c:v>
                </c:pt>
                <c:pt idx="232">
                  <c:v>-34.11</c:v>
                </c:pt>
                <c:pt idx="233">
                  <c:v>-34.1</c:v>
                </c:pt>
                <c:pt idx="234">
                  <c:v>-34.1</c:v>
                </c:pt>
                <c:pt idx="235">
                  <c:v>-34.1</c:v>
                </c:pt>
                <c:pt idx="236">
                  <c:v>-34.1</c:v>
                </c:pt>
                <c:pt idx="237">
                  <c:v>-34.1</c:v>
                </c:pt>
                <c:pt idx="238">
                  <c:v>-34.1</c:v>
                </c:pt>
                <c:pt idx="239">
                  <c:v>-34.1</c:v>
                </c:pt>
                <c:pt idx="240">
                  <c:v>-34.1</c:v>
                </c:pt>
                <c:pt idx="241">
                  <c:v>-34.1</c:v>
                </c:pt>
                <c:pt idx="242">
                  <c:v>-34.1</c:v>
                </c:pt>
                <c:pt idx="243">
                  <c:v>-34.1</c:v>
                </c:pt>
                <c:pt idx="244">
                  <c:v>-34.1</c:v>
                </c:pt>
                <c:pt idx="245">
                  <c:v>-34.1</c:v>
                </c:pt>
                <c:pt idx="246">
                  <c:v>-34.1</c:v>
                </c:pt>
                <c:pt idx="247">
                  <c:v>-34.1</c:v>
                </c:pt>
                <c:pt idx="248">
                  <c:v>-34.090000000000003</c:v>
                </c:pt>
                <c:pt idx="249">
                  <c:v>-34.090000000000003</c:v>
                </c:pt>
                <c:pt idx="250">
                  <c:v>-34.090000000000003</c:v>
                </c:pt>
                <c:pt idx="251">
                  <c:v>-34.090000000000003</c:v>
                </c:pt>
                <c:pt idx="252">
                  <c:v>-34.090000000000003</c:v>
                </c:pt>
                <c:pt idx="253">
                  <c:v>-34.090000000000003</c:v>
                </c:pt>
                <c:pt idx="254">
                  <c:v>-34.090000000000003</c:v>
                </c:pt>
                <c:pt idx="255">
                  <c:v>-34.090000000000003</c:v>
                </c:pt>
                <c:pt idx="256">
                  <c:v>-34.090000000000003</c:v>
                </c:pt>
                <c:pt idx="257">
                  <c:v>-34.090000000000003</c:v>
                </c:pt>
                <c:pt idx="258">
                  <c:v>-34.090000000000003</c:v>
                </c:pt>
                <c:pt idx="259">
                  <c:v>-34.090000000000003</c:v>
                </c:pt>
                <c:pt idx="260">
                  <c:v>-34.090000000000003</c:v>
                </c:pt>
                <c:pt idx="261">
                  <c:v>-34.08</c:v>
                </c:pt>
                <c:pt idx="262">
                  <c:v>-34.08</c:v>
                </c:pt>
                <c:pt idx="263">
                  <c:v>-34.08</c:v>
                </c:pt>
                <c:pt idx="264">
                  <c:v>-34.08</c:v>
                </c:pt>
                <c:pt idx="265">
                  <c:v>-34.08</c:v>
                </c:pt>
                <c:pt idx="266">
                  <c:v>-34.08</c:v>
                </c:pt>
                <c:pt idx="267">
                  <c:v>-34.08</c:v>
                </c:pt>
                <c:pt idx="268">
                  <c:v>-34.08</c:v>
                </c:pt>
                <c:pt idx="269">
                  <c:v>-34.08</c:v>
                </c:pt>
                <c:pt idx="270">
                  <c:v>-34.08</c:v>
                </c:pt>
                <c:pt idx="271">
                  <c:v>-34.08</c:v>
                </c:pt>
                <c:pt idx="272">
                  <c:v>-34.08</c:v>
                </c:pt>
                <c:pt idx="273">
                  <c:v>-34.07</c:v>
                </c:pt>
                <c:pt idx="274">
                  <c:v>-34.07</c:v>
                </c:pt>
                <c:pt idx="275">
                  <c:v>-34.07</c:v>
                </c:pt>
                <c:pt idx="276">
                  <c:v>-34.07</c:v>
                </c:pt>
                <c:pt idx="277">
                  <c:v>-34.07</c:v>
                </c:pt>
                <c:pt idx="278">
                  <c:v>-34.07</c:v>
                </c:pt>
                <c:pt idx="279">
                  <c:v>-34.07</c:v>
                </c:pt>
                <c:pt idx="280">
                  <c:v>-34.07</c:v>
                </c:pt>
                <c:pt idx="281">
                  <c:v>-34.07</c:v>
                </c:pt>
                <c:pt idx="282">
                  <c:v>-34.07</c:v>
                </c:pt>
                <c:pt idx="283">
                  <c:v>-34.06</c:v>
                </c:pt>
                <c:pt idx="284">
                  <c:v>-34.06</c:v>
                </c:pt>
                <c:pt idx="285">
                  <c:v>-34.06</c:v>
                </c:pt>
                <c:pt idx="286">
                  <c:v>-34.06</c:v>
                </c:pt>
                <c:pt idx="287">
                  <c:v>-34.06</c:v>
                </c:pt>
                <c:pt idx="288">
                  <c:v>-34.06</c:v>
                </c:pt>
                <c:pt idx="289">
                  <c:v>-34.06</c:v>
                </c:pt>
                <c:pt idx="290">
                  <c:v>-34.06</c:v>
                </c:pt>
                <c:pt idx="291">
                  <c:v>-34.06</c:v>
                </c:pt>
                <c:pt idx="292">
                  <c:v>-34.06</c:v>
                </c:pt>
                <c:pt idx="293">
                  <c:v>-34.049999999999997</c:v>
                </c:pt>
                <c:pt idx="294">
                  <c:v>-34.049999999999997</c:v>
                </c:pt>
                <c:pt idx="295">
                  <c:v>-34.049999999999997</c:v>
                </c:pt>
                <c:pt idx="296">
                  <c:v>-34.049999999999997</c:v>
                </c:pt>
                <c:pt idx="297">
                  <c:v>-34.049999999999997</c:v>
                </c:pt>
                <c:pt idx="298">
                  <c:v>-34.049999999999997</c:v>
                </c:pt>
                <c:pt idx="299">
                  <c:v>-34.049999999999997</c:v>
                </c:pt>
                <c:pt idx="300">
                  <c:v>-34.049999999999997</c:v>
                </c:pt>
                <c:pt idx="301">
                  <c:v>-34.049999999999997</c:v>
                </c:pt>
                <c:pt idx="302">
                  <c:v>-34.04</c:v>
                </c:pt>
                <c:pt idx="303">
                  <c:v>-34.04</c:v>
                </c:pt>
                <c:pt idx="304">
                  <c:v>-34.04</c:v>
                </c:pt>
                <c:pt idx="305">
                  <c:v>-34.04</c:v>
                </c:pt>
                <c:pt idx="306">
                  <c:v>-34.04</c:v>
                </c:pt>
                <c:pt idx="307">
                  <c:v>-34.04</c:v>
                </c:pt>
                <c:pt idx="308">
                  <c:v>-34.04</c:v>
                </c:pt>
                <c:pt idx="309">
                  <c:v>-34.04</c:v>
                </c:pt>
                <c:pt idx="310">
                  <c:v>-34.04</c:v>
                </c:pt>
                <c:pt idx="311">
                  <c:v>-34.03</c:v>
                </c:pt>
                <c:pt idx="312">
                  <c:v>-34.03</c:v>
                </c:pt>
                <c:pt idx="313">
                  <c:v>-34.03</c:v>
                </c:pt>
                <c:pt idx="314">
                  <c:v>-34.03</c:v>
                </c:pt>
                <c:pt idx="315">
                  <c:v>-34.03</c:v>
                </c:pt>
                <c:pt idx="316">
                  <c:v>-34.03</c:v>
                </c:pt>
                <c:pt idx="317">
                  <c:v>-34.03</c:v>
                </c:pt>
                <c:pt idx="318">
                  <c:v>-34.03</c:v>
                </c:pt>
                <c:pt idx="319">
                  <c:v>-34.020000000000003</c:v>
                </c:pt>
                <c:pt idx="320">
                  <c:v>-34.020000000000003</c:v>
                </c:pt>
                <c:pt idx="321">
                  <c:v>-34.020000000000003</c:v>
                </c:pt>
                <c:pt idx="322">
                  <c:v>-34.020000000000003</c:v>
                </c:pt>
                <c:pt idx="323">
                  <c:v>-34.020000000000003</c:v>
                </c:pt>
                <c:pt idx="324">
                  <c:v>-34.020000000000003</c:v>
                </c:pt>
                <c:pt idx="325">
                  <c:v>-34.020000000000003</c:v>
                </c:pt>
                <c:pt idx="326">
                  <c:v>-34.020000000000003</c:v>
                </c:pt>
                <c:pt idx="327">
                  <c:v>-34.01</c:v>
                </c:pt>
                <c:pt idx="328">
                  <c:v>-34.01</c:v>
                </c:pt>
                <c:pt idx="329">
                  <c:v>-34.01</c:v>
                </c:pt>
                <c:pt idx="330">
                  <c:v>-34.01</c:v>
                </c:pt>
                <c:pt idx="331">
                  <c:v>-34.01</c:v>
                </c:pt>
                <c:pt idx="332">
                  <c:v>-34.01</c:v>
                </c:pt>
                <c:pt idx="333">
                  <c:v>-34.01</c:v>
                </c:pt>
                <c:pt idx="334">
                  <c:v>-34.01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9F2-4957-93C9-2F82D58D62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3497384"/>
        <c:axId val="443502304"/>
      </c:scatterChart>
      <c:valAx>
        <c:axId val="4710540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RFQ length (cm)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054712"/>
        <c:crosses val="autoZero"/>
        <c:crossBetween val="midCat"/>
      </c:valAx>
      <c:valAx>
        <c:axId val="471054712"/>
        <c:scaling>
          <c:orientation val="minMax"/>
          <c:max val="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aperture (cm) or modulation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054056"/>
        <c:crosses val="autoZero"/>
        <c:crossBetween val="midCat"/>
      </c:valAx>
      <c:valAx>
        <c:axId val="44350230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phase (deg)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497384"/>
        <c:crosses val="max"/>
        <c:crossBetween val="midCat"/>
      </c:valAx>
      <c:valAx>
        <c:axId val="4434973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435023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6736803605070836"/>
          <c:y val="0.51939859040462588"/>
          <c:w val="4.8582884194690389E-2"/>
          <c:h val="0.171320996043007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pole tip max field (MV/m) vs length (cm)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mpoles!$E$1</c:f>
              <c:strCache>
                <c:ptCount val="1"/>
                <c:pt idx="0">
                  <c:v>Es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mpoles!$B$2:$B$500</c:f>
              <c:numCache>
                <c:formatCode>General</c:formatCode>
                <c:ptCount val="499"/>
                <c:pt idx="0">
                  <c:v>2.5</c:v>
                </c:pt>
                <c:pt idx="1">
                  <c:v>2.92</c:v>
                </c:pt>
                <c:pt idx="2">
                  <c:v>3.33</c:v>
                </c:pt>
                <c:pt idx="3">
                  <c:v>3.75</c:v>
                </c:pt>
                <c:pt idx="4">
                  <c:v>4.17</c:v>
                </c:pt>
                <c:pt idx="5">
                  <c:v>4.58</c:v>
                </c:pt>
                <c:pt idx="6">
                  <c:v>5</c:v>
                </c:pt>
                <c:pt idx="7">
                  <c:v>5.42</c:v>
                </c:pt>
                <c:pt idx="8">
                  <c:v>5.83</c:v>
                </c:pt>
                <c:pt idx="9">
                  <c:v>6.25</c:v>
                </c:pt>
                <c:pt idx="10">
                  <c:v>6.67</c:v>
                </c:pt>
                <c:pt idx="11">
                  <c:v>7.08</c:v>
                </c:pt>
                <c:pt idx="12">
                  <c:v>7.5</c:v>
                </c:pt>
                <c:pt idx="13">
                  <c:v>7.92</c:v>
                </c:pt>
                <c:pt idx="14">
                  <c:v>8.33</c:v>
                </c:pt>
                <c:pt idx="15">
                  <c:v>8.75</c:v>
                </c:pt>
                <c:pt idx="16">
                  <c:v>9.17</c:v>
                </c:pt>
                <c:pt idx="17">
                  <c:v>9.58</c:v>
                </c:pt>
                <c:pt idx="18">
                  <c:v>10</c:v>
                </c:pt>
                <c:pt idx="19">
                  <c:v>10.42</c:v>
                </c:pt>
                <c:pt idx="20">
                  <c:v>10.83</c:v>
                </c:pt>
                <c:pt idx="21">
                  <c:v>11.25</c:v>
                </c:pt>
                <c:pt idx="22">
                  <c:v>11.67</c:v>
                </c:pt>
                <c:pt idx="23">
                  <c:v>12.08</c:v>
                </c:pt>
                <c:pt idx="24">
                  <c:v>12.5</c:v>
                </c:pt>
                <c:pt idx="25">
                  <c:v>12.92</c:v>
                </c:pt>
                <c:pt idx="26">
                  <c:v>13.33</c:v>
                </c:pt>
                <c:pt idx="27">
                  <c:v>13.75</c:v>
                </c:pt>
                <c:pt idx="28">
                  <c:v>14.17</c:v>
                </c:pt>
                <c:pt idx="29">
                  <c:v>14.58</c:v>
                </c:pt>
                <c:pt idx="30">
                  <c:v>15</c:v>
                </c:pt>
                <c:pt idx="31">
                  <c:v>15.42</c:v>
                </c:pt>
                <c:pt idx="32">
                  <c:v>15.84</c:v>
                </c:pt>
                <c:pt idx="33">
                  <c:v>16.25</c:v>
                </c:pt>
                <c:pt idx="34">
                  <c:v>16.670000000000002</c:v>
                </c:pt>
                <c:pt idx="35">
                  <c:v>17.09</c:v>
                </c:pt>
                <c:pt idx="36">
                  <c:v>17.5</c:v>
                </c:pt>
                <c:pt idx="37">
                  <c:v>17.920000000000002</c:v>
                </c:pt>
                <c:pt idx="38">
                  <c:v>18.34</c:v>
                </c:pt>
                <c:pt idx="39">
                  <c:v>18.760000000000002</c:v>
                </c:pt>
                <c:pt idx="40">
                  <c:v>19.18</c:v>
                </c:pt>
                <c:pt idx="41">
                  <c:v>19.59</c:v>
                </c:pt>
                <c:pt idx="42">
                  <c:v>20.010000000000002</c:v>
                </c:pt>
                <c:pt idx="43">
                  <c:v>20.43</c:v>
                </c:pt>
                <c:pt idx="44">
                  <c:v>20.85</c:v>
                </c:pt>
                <c:pt idx="45">
                  <c:v>21.26</c:v>
                </c:pt>
                <c:pt idx="46">
                  <c:v>21.68</c:v>
                </c:pt>
                <c:pt idx="47">
                  <c:v>22.1</c:v>
                </c:pt>
                <c:pt idx="48">
                  <c:v>22.52</c:v>
                </c:pt>
                <c:pt idx="49">
                  <c:v>22.94</c:v>
                </c:pt>
                <c:pt idx="50">
                  <c:v>23.36</c:v>
                </c:pt>
                <c:pt idx="51">
                  <c:v>23.78</c:v>
                </c:pt>
                <c:pt idx="52">
                  <c:v>24.19</c:v>
                </c:pt>
                <c:pt idx="53">
                  <c:v>24.61</c:v>
                </c:pt>
                <c:pt idx="54">
                  <c:v>25.03</c:v>
                </c:pt>
                <c:pt idx="55">
                  <c:v>25.45</c:v>
                </c:pt>
                <c:pt idx="56">
                  <c:v>25.87</c:v>
                </c:pt>
                <c:pt idx="57">
                  <c:v>26.29</c:v>
                </c:pt>
                <c:pt idx="58">
                  <c:v>26.71</c:v>
                </c:pt>
                <c:pt idx="59">
                  <c:v>27.13</c:v>
                </c:pt>
                <c:pt idx="60">
                  <c:v>27.55</c:v>
                </c:pt>
                <c:pt idx="61">
                  <c:v>27.97</c:v>
                </c:pt>
                <c:pt idx="62">
                  <c:v>28.39</c:v>
                </c:pt>
                <c:pt idx="63">
                  <c:v>28.82</c:v>
                </c:pt>
                <c:pt idx="64">
                  <c:v>29.24</c:v>
                </c:pt>
                <c:pt idx="65">
                  <c:v>29.66</c:v>
                </c:pt>
                <c:pt idx="66">
                  <c:v>30.08</c:v>
                </c:pt>
                <c:pt idx="67">
                  <c:v>30.5</c:v>
                </c:pt>
                <c:pt idx="68">
                  <c:v>30.93</c:v>
                </c:pt>
                <c:pt idx="69">
                  <c:v>31.35</c:v>
                </c:pt>
                <c:pt idx="70">
                  <c:v>31.77</c:v>
                </c:pt>
                <c:pt idx="71">
                  <c:v>32.200000000000003</c:v>
                </c:pt>
                <c:pt idx="72">
                  <c:v>32.619999999999997</c:v>
                </c:pt>
                <c:pt idx="73">
                  <c:v>33.04</c:v>
                </c:pt>
                <c:pt idx="74">
                  <c:v>33.47</c:v>
                </c:pt>
                <c:pt idx="75">
                  <c:v>33.89</c:v>
                </c:pt>
                <c:pt idx="76">
                  <c:v>34.32</c:v>
                </c:pt>
                <c:pt idx="77">
                  <c:v>34.74</c:v>
                </c:pt>
                <c:pt idx="78">
                  <c:v>35.17</c:v>
                </c:pt>
                <c:pt idx="79">
                  <c:v>35.6</c:v>
                </c:pt>
                <c:pt idx="80">
                  <c:v>36.020000000000003</c:v>
                </c:pt>
                <c:pt idx="81">
                  <c:v>36.450000000000003</c:v>
                </c:pt>
                <c:pt idx="82">
                  <c:v>36.880000000000003</c:v>
                </c:pt>
                <c:pt idx="83">
                  <c:v>37.31</c:v>
                </c:pt>
                <c:pt idx="84">
                  <c:v>37.729999999999997</c:v>
                </c:pt>
                <c:pt idx="85">
                  <c:v>38.159999999999997</c:v>
                </c:pt>
                <c:pt idx="86">
                  <c:v>38.590000000000003</c:v>
                </c:pt>
                <c:pt idx="87">
                  <c:v>39.020000000000003</c:v>
                </c:pt>
                <c:pt idx="88">
                  <c:v>39.450000000000003</c:v>
                </c:pt>
                <c:pt idx="89">
                  <c:v>39.880000000000003</c:v>
                </c:pt>
                <c:pt idx="90">
                  <c:v>40.31</c:v>
                </c:pt>
                <c:pt idx="91">
                  <c:v>40.75</c:v>
                </c:pt>
                <c:pt idx="92">
                  <c:v>41.18</c:v>
                </c:pt>
                <c:pt idx="93">
                  <c:v>41.61</c:v>
                </c:pt>
                <c:pt idx="94">
                  <c:v>42.05</c:v>
                </c:pt>
                <c:pt idx="95">
                  <c:v>42.48</c:v>
                </c:pt>
                <c:pt idx="96">
                  <c:v>42.92</c:v>
                </c:pt>
                <c:pt idx="97">
                  <c:v>43.35</c:v>
                </c:pt>
                <c:pt idx="98">
                  <c:v>43.79</c:v>
                </c:pt>
                <c:pt idx="99">
                  <c:v>44.22</c:v>
                </c:pt>
                <c:pt idx="100">
                  <c:v>44.66</c:v>
                </c:pt>
                <c:pt idx="101">
                  <c:v>45.1</c:v>
                </c:pt>
                <c:pt idx="102">
                  <c:v>45.54</c:v>
                </c:pt>
                <c:pt idx="103">
                  <c:v>45.98</c:v>
                </c:pt>
                <c:pt idx="104">
                  <c:v>46.42</c:v>
                </c:pt>
                <c:pt idx="105">
                  <c:v>46.86</c:v>
                </c:pt>
                <c:pt idx="106">
                  <c:v>47.3</c:v>
                </c:pt>
                <c:pt idx="107">
                  <c:v>47.74</c:v>
                </c:pt>
                <c:pt idx="108">
                  <c:v>48.19</c:v>
                </c:pt>
                <c:pt idx="109">
                  <c:v>48.63</c:v>
                </c:pt>
                <c:pt idx="110">
                  <c:v>49.07</c:v>
                </c:pt>
                <c:pt idx="111">
                  <c:v>49.52</c:v>
                </c:pt>
                <c:pt idx="112">
                  <c:v>49.97</c:v>
                </c:pt>
                <c:pt idx="113">
                  <c:v>50.41</c:v>
                </c:pt>
                <c:pt idx="114">
                  <c:v>50.86</c:v>
                </c:pt>
                <c:pt idx="115">
                  <c:v>51.31</c:v>
                </c:pt>
                <c:pt idx="116">
                  <c:v>51.76</c:v>
                </c:pt>
                <c:pt idx="117">
                  <c:v>52.21</c:v>
                </c:pt>
                <c:pt idx="118">
                  <c:v>52.66</c:v>
                </c:pt>
                <c:pt idx="119">
                  <c:v>53.12</c:v>
                </c:pt>
                <c:pt idx="120">
                  <c:v>53.57</c:v>
                </c:pt>
                <c:pt idx="121">
                  <c:v>54.03</c:v>
                </c:pt>
                <c:pt idx="122">
                  <c:v>54.48</c:v>
                </c:pt>
                <c:pt idx="123">
                  <c:v>54.94</c:v>
                </c:pt>
                <c:pt idx="124">
                  <c:v>55.4</c:v>
                </c:pt>
                <c:pt idx="125">
                  <c:v>55.86</c:v>
                </c:pt>
                <c:pt idx="126">
                  <c:v>56.32</c:v>
                </c:pt>
                <c:pt idx="127">
                  <c:v>56.78</c:v>
                </c:pt>
                <c:pt idx="128">
                  <c:v>57.24</c:v>
                </c:pt>
                <c:pt idx="129">
                  <c:v>57.7</c:v>
                </c:pt>
                <c:pt idx="130">
                  <c:v>58.17</c:v>
                </c:pt>
                <c:pt idx="131">
                  <c:v>58.63</c:v>
                </c:pt>
                <c:pt idx="132">
                  <c:v>59.1</c:v>
                </c:pt>
                <c:pt idx="133">
                  <c:v>59.57</c:v>
                </c:pt>
                <c:pt idx="134">
                  <c:v>60.04</c:v>
                </c:pt>
                <c:pt idx="135">
                  <c:v>60.51</c:v>
                </c:pt>
                <c:pt idx="136">
                  <c:v>60.98</c:v>
                </c:pt>
                <c:pt idx="137">
                  <c:v>61.46</c:v>
                </c:pt>
                <c:pt idx="138">
                  <c:v>61.93</c:v>
                </c:pt>
                <c:pt idx="139">
                  <c:v>62.41</c:v>
                </c:pt>
                <c:pt idx="140">
                  <c:v>62.89</c:v>
                </c:pt>
                <c:pt idx="141">
                  <c:v>63.37</c:v>
                </c:pt>
                <c:pt idx="142">
                  <c:v>63.85</c:v>
                </c:pt>
                <c:pt idx="143">
                  <c:v>64.34</c:v>
                </c:pt>
                <c:pt idx="144">
                  <c:v>64.83</c:v>
                </c:pt>
                <c:pt idx="145">
                  <c:v>65.31</c:v>
                </c:pt>
                <c:pt idx="146">
                  <c:v>65.8</c:v>
                </c:pt>
                <c:pt idx="147">
                  <c:v>66.3</c:v>
                </c:pt>
                <c:pt idx="148">
                  <c:v>66.790000000000006</c:v>
                </c:pt>
                <c:pt idx="149">
                  <c:v>67.290000000000006</c:v>
                </c:pt>
                <c:pt idx="150">
                  <c:v>67.790000000000006</c:v>
                </c:pt>
                <c:pt idx="151">
                  <c:v>68.290000000000006</c:v>
                </c:pt>
                <c:pt idx="152">
                  <c:v>68.8</c:v>
                </c:pt>
                <c:pt idx="153">
                  <c:v>69.3</c:v>
                </c:pt>
                <c:pt idx="154">
                  <c:v>69.81</c:v>
                </c:pt>
                <c:pt idx="155">
                  <c:v>70.33</c:v>
                </c:pt>
                <c:pt idx="156">
                  <c:v>70.84</c:v>
                </c:pt>
                <c:pt idx="157">
                  <c:v>71.36</c:v>
                </c:pt>
                <c:pt idx="158">
                  <c:v>71.89</c:v>
                </c:pt>
                <c:pt idx="159">
                  <c:v>72.41</c:v>
                </c:pt>
                <c:pt idx="160">
                  <c:v>72.94</c:v>
                </c:pt>
                <c:pt idx="161">
                  <c:v>73.48</c:v>
                </c:pt>
                <c:pt idx="162">
                  <c:v>74.010000000000005</c:v>
                </c:pt>
                <c:pt idx="163">
                  <c:v>74.56</c:v>
                </c:pt>
                <c:pt idx="164">
                  <c:v>75.099999999999994</c:v>
                </c:pt>
                <c:pt idx="165">
                  <c:v>75.650000000000006</c:v>
                </c:pt>
                <c:pt idx="166">
                  <c:v>76.2</c:v>
                </c:pt>
                <c:pt idx="167">
                  <c:v>76.760000000000005</c:v>
                </c:pt>
                <c:pt idx="168">
                  <c:v>77.319999999999993</c:v>
                </c:pt>
                <c:pt idx="169">
                  <c:v>77.89</c:v>
                </c:pt>
                <c:pt idx="170">
                  <c:v>78.459999999999994</c:v>
                </c:pt>
                <c:pt idx="171">
                  <c:v>79.040000000000006</c:v>
                </c:pt>
                <c:pt idx="172">
                  <c:v>79.62</c:v>
                </c:pt>
                <c:pt idx="173">
                  <c:v>80.209999999999994</c:v>
                </c:pt>
                <c:pt idx="174">
                  <c:v>80.8</c:v>
                </c:pt>
                <c:pt idx="175">
                  <c:v>81.400000000000006</c:v>
                </c:pt>
                <c:pt idx="176">
                  <c:v>82</c:v>
                </c:pt>
                <c:pt idx="177">
                  <c:v>82.61</c:v>
                </c:pt>
                <c:pt idx="178">
                  <c:v>83.23</c:v>
                </c:pt>
                <c:pt idx="179">
                  <c:v>83.85</c:v>
                </c:pt>
                <c:pt idx="180">
                  <c:v>84.48</c:v>
                </c:pt>
                <c:pt idx="181">
                  <c:v>85.12</c:v>
                </c:pt>
                <c:pt idx="182">
                  <c:v>85.76</c:v>
                </c:pt>
                <c:pt idx="183">
                  <c:v>86.41</c:v>
                </c:pt>
                <c:pt idx="184">
                  <c:v>87.07</c:v>
                </c:pt>
                <c:pt idx="185">
                  <c:v>87.73</c:v>
                </c:pt>
                <c:pt idx="186">
                  <c:v>88.4</c:v>
                </c:pt>
                <c:pt idx="187">
                  <c:v>89.08</c:v>
                </c:pt>
                <c:pt idx="188">
                  <c:v>89.77</c:v>
                </c:pt>
                <c:pt idx="189">
                  <c:v>90.47</c:v>
                </c:pt>
                <c:pt idx="190">
                  <c:v>91.18</c:v>
                </c:pt>
                <c:pt idx="191">
                  <c:v>91.89</c:v>
                </c:pt>
                <c:pt idx="192">
                  <c:v>92.62</c:v>
                </c:pt>
                <c:pt idx="193">
                  <c:v>93.35</c:v>
                </c:pt>
                <c:pt idx="194">
                  <c:v>94.1</c:v>
                </c:pt>
                <c:pt idx="195">
                  <c:v>94.86</c:v>
                </c:pt>
                <c:pt idx="196">
                  <c:v>95.63</c:v>
                </c:pt>
                <c:pt idx="197">
                  <c:v>96.41</c:v>
                </c:pt>
                <c:pt idx="198">
                  <c:v>97.2</c:v>
                </c:pt>
                <c:pt idx="199">
                  <c:v>98</c:v>
                </c:pt>
                <c:pt idx="200">
                  <c:v>98.82</c:v>
                </c:pt>
                <c:pt idx="201">
                  <c:v>99.65</c:v>
                </c:pt>
                <c:pt idx="202">
                  <c:v>100.49</c:v>
                </c:pt>
                <c:pt idx="203">
                  <c:v>101.35</c:v>
                </c:pt>
                <c:pt idx="204">
                  <c:v>102.23</c:v>
                </c:pt>
                <c:pt idx="205">
                  <c:v>103.12</c:v>
                </c:pt>
                <c:pt idx="206">
                  <c:v>104.03</c:v>
                </c:pt>
                <c:pt idx="207">
                  <c:v>104.95</c:v>
                </c:pt>
                <c:pt idx="208">
                  <c:v>105.9</c:v>
                </c:pt>
                <c:pt idx="209">
                  <c:v>106.86</c:v>
                </c:pt>
                <c:pt idx="210">
                  <c:v>107.84</c:v>
                </c:pt>
                <c:pt idx="211">
                  <c:v>108.84</c:v>
                </c:pt>
                <c:pt idx="212">
                  <c:v>109.87</c:v>
                </c:pt>
                <c:pt idx="213">
                  <c:v>110.92</c:v>
                </c:pt>
                <c:pt idx="214">
                  <c:v>111.99</c:v>
                </c:pt>
                <c:pt idx="215">
                  <c:v>113.09</c:v>
                </c:pt>
                <c:pt idx="216">
                  <c:v>114.22</c:v>
                </c:pt>
                <c:pt idx="217">
                  <c:v>115.38</c:v>
                </c:pt>
                <c:pt idx="218">
                  <c:v>116.57</c:v>
                </c:pt>
                <c:pt idx="219">
                  <c:v>117.79</c:v>
                </c:pt>
                <c:pt idx="220">
                  <c:v>119.04</c:v>
                </c:pt>
                <c:pt idx="221">
                  <c:v>120.33</c:v>
                </c:pt>
                <c:pt idx="222">
                  <c:v>121.65</c:v>
                </c:pt>
                <c:pt idx="223">
                  <c:v>123</c:v>
                </c:pt>
                <c:pt idx="224">
                  <c:v>124.38</c:v>
                </c:pt>
                <c:pt idx="225">
                  <c:v>125.79</c:v>
                </c:pt>
                <c:pt idx="226">
                  <c:v>127.24</c:v>
                </c:pt>
                <c:pt idx="227">
                  <c:v>128.71</c:v>
                </c:pt>
                <c:pt idx="228">
                  <c:v>130.22</c:v>
                </c:pt>
                <c:pt idx="229">
                  <c:v>131.75</c:v>
                </c:pt>
                <c:pt idx="230">
                  <c:v>133.32</c:v>
                </c:pt>
                <c:pt idx="231">
                  <c:v>134.91</c:v>
                </c:pt>
                <c:pt idx="232">
                  <c:v>136.53</c:v>
                </c:pt>
                <c:pt idx="233">
                  <c:v>138.16999999999999</c:v>
                </c:pt>
                <c:pt idx="234">
                  <c:v>139.85</c:v>
                </c:pt>
                <c:pt idx="235">
                  <c:v>141.55000000000001</c:v>
                </c:pt>
                <c:pt idx="236">
                  <c:v>143.28</c:v>
                </c:pt>
                <c:pt idx="237">
                  <c:v>145.03</c:v>
                </c:pt>
                <c:pt idx="238">
                  <c:v>146.81</c:v>
                </c:pt>
                <c:pt idx="239">
                  <c:v>148.61000000000001</c:v>
                </c:pt>
                <c:pt idx="240">
                  <c:v>150.44</c:v>
                </c:pt>
                <c:pt idx="241">
                  <c:v>152.29</c:v>
                </c:pt>
                <c:pt idx="242">
                  <c:v>154.16999999999999</c:v>
                </c:pt>
                <c:pt idx="243">
                  <c:v>156.07</c:v>
                </c:pt>
                <c:pt idx="244">
                  <c:v>158</c:v>
                </c:pt>
                <c:pt idx="245">
                  <c:v>159.94999999999999</c:v>
                </c:pt>
                <c:pt idx="246">
                  <c:v>161.91999999999999</c:v>
                </c:pt>
                <c:pt idx="247">
                  <c:v>163.92</c:v>
                </c:pt>
                <c:pt idx="248">
                  <c:v>165.94</c:v>
                </c:pt>
                <c:pt idx="249">
                  <c:v>167.98</c:v>
                </c:pt>
                <c:pt idx="250">
                  <c:v>170.04</c:v>
                </c:pt>
                <c:pt idx="251">
                  <c:v>172.13</c:v>
                </c:pt>
                <c:pt idx="252">
                  <c:v>174.24</c:v>
                </c:pt>
                <c:pt idx="253">
                  <c:v>176.37</c:v>
                </c:pt>
                <c:pt idx="254">
                  <c:v>178.52</c:v>
                </c:pt>
                <c:pt idx="255">
                  <c:v>180.69</c:v>
                </c:pt>
                <c:pt idx="256">
                  <c:v>182.89</c:v>
                </c:pt>
                <c:pt idx="257">
                  <c:v>185.1</c:v>
                </c:pt>
                <c:pt idx="258">
                  <c:v>187.34</c:v>
                </c:pt>
                <c:pt idx="259">
                  <c:v>189.59</c:v>
                </c:pt>
                <c:pt idx="260">
                  <c:v>191.87</c:v>
                </c:pt>
                <c:pt idx="261">
                  <c:v>194.17</c:v>
                </c:pt>
                <c:pt idx="262">
                  <c:v>196.48</c:v>
                </c:pt>
                <c:pt idx="263">
                  <c:v>198.82</c:v>
                </c:pt>
                <c:pt idx="264">
                  <c:v>201.18</c:v>
                </c:pt>
                <c:pt idx="265">
                  <c:v>203.55</c:v>
                </c:pt>
                <c:pt idx="266">
                  <c:v>205.95</c:v>
                </c:pt>
                <c:pt idx="267">
                  <c:v>208.37</c:v>
                </c:pt>
                <c:pt idx="268">
                  <c:v>210.8</c:v>
                </c:pt>
                <c:pt idx="269">
                  <c:v>213.25</c:v>
                </c:pt>
                <c:pt idx="270">
                  <c:v>215.73</c:v>
                </c:pt>
                <c:pt idx="271">
                  <c:v>218.22</c:v>
                </c:pt>
                <c:pt idx="272">
                  <c:v>220.73</c:v>
                </c:pt>
                <c:pt idx="273">
                  <c:v>223.25</c:v>
                </c:pt>
                <c:pt idx="274">
                  <c:v>225.8</c:v>
                </c:pt>
                <c:pt idx="275">
                  <c:v>228.37</c:v>
                </c:pt>
                <c:pt idx="276">
                  <c:v>230.95</c:v>
                </c:pt>
                <c:pt idx="277">
                  <c:v>233.55</c:v>
                </c:pt>
                <c:pt idx="278">
                  <c:v>236.17</c:v>
                </c:pt>
                <c:pt idx="279">
                  <c:v>238.8</c:v>
                </c:pt>
                <c:pt idx="280">
                  <c:v>241.46</c:v>
                </c:pt>
                <c:pt idx="281">
                  <c:v>244.13</c:v>
                </c:pt>
                <c:pt idx="282">
                  <c:v>246.82</c:v>
                </c:pt>
                <c:pt idx="283">
                  <c:v>249.53</c:v>
                </c:pt>
                <c:pt idx="284">
                  <c:v>252.25</c:v>
                </c:pt>
                <c:pt idx="285">
                  <c:v>254.99</c:v>
                </c:pt>
                <c:pt idx="286">
                  <c:v>257.75</c:v>
                </c:pt>
                <c:pt idx="287">
                  <c:v>260.52</c:v>
                </c:pt>
                <c:pt idx="288">
                  <c:v>263.31</c:v>
                </c:pt>
                <c:pt idx="289">
                  <c:v>266.12</c:v>
                </c:pt>
                <c:pt idx="290">
                  <c:v>268.95</c:v>
                </c:pt>
                <c:pt idx="291">
                  <c:v>271.79000000000002</c:v>
                </c:pt>
                <c:pt idx="292">
                  <c:v>274.64999999999998</c:v>
                </c:pt>
                <c:pt idx="293">
                  <c:v>277.52</c:v>
                </c:pt>
                <c:pt idx="294">
                  <c:v>280.41000000000003</c:v>
                </c:pt>
                <c:pt idx="295">
                  <c:v>283.32</c:v>
                </c:pt>
                <c:pt idx="296">
                  <c:v>286.24</c:v>
                </c:pt>
                <c:pt idx="297">
                  <c:v>289.18</c:v>
                </c:pt>
                <c:pt idx="298">
                  <c:v>292.13</c:v>
                </c:pt>
                <c:pt idx="299">
                  <c:v>295.10000000000002</c:v>
                </c:pt>
                <c:pt idx="300">
                  <c:v>298.08999999999997</c:v>
                </c:pt>
                <c:pt idx="301">
                  <c:v>301.08999999999997</c:v>
                </c:pt>
                <c:pt idx="302">
                  <c:v>304.11</c:v>
                </c:pt>
                <c:pt idx="303">
                  <c:v>307.14</c:v>
                </c:pt>
                <c:pt idx="304">
                  <c:v>310.19</c:v>
                </c:pt>
                <c:pt idx="305">
                  <c:v>313.25</c:v>
                </c:pt>
                <c:pt idx="306">
                  <c:v>316.33</c:v>
                </c:pt>
                <c:pt idx="307">
                  <c:v>319.42</c:v>
                </c:pt>
                <c:pt idx="308">
                  <c:v>322.52999999999997</c:v>
                </c:pt>
                <c:pt idx="309">
                  <c:v>325.66000000000003</c:v>
                </c:pt>
                <c:pt idx="310">
                  <c:v>328.8</c:v>
                </c:pt>
                <c:pt idx="311">
                  <c:v>331.95</c:v>
                </c:pt>
                <c:pt idx="312">
                  <c:v>335.12</c:v>
                </c:pt>
                <c:pt idx="313">
                  <c:v>338.3</c:v>
                </c:pt>
                <c:pt idx="314">
                  <c:v>341.5</c:v>
                </c:pt>
                <c:pt idx="315">
                  <c:v>344.71</c:v>
                </c:pt>
                <c:pt idx="316">
                  <c:v>347.94</c:v>
                </c:pt>
                <c:pt idx="317">
                  <c:v>351.18</c:v>
                </c:pt>
                <c:pt idx="318">
                  <c:v>354.44</c:v>
                </c:pt>
                <c:pt idx="319">
                  <c:v>357.71</c:v>
                </c:pt>
                <c:pt idx="320">
                  <c:v>361</c:v>
                </c:pt>
                <c:pt idx="321">
                  <c:v>364.3</c:v>
                </c:pt>
                <c:pt idx="322">
                  <c:v>367.61</c:v>
                </c:pt>
                <c:pt idx="323">
                  <c:v>370.94</c:v>
                </c:pt>
                <c:pt idx="324">
                  <c:v>374.28</c:v>
                </c:pt>
                <c:pt idx="325">
                  <c:v>377.64</c:v>
                </c:pt>
                <c:pt idx="326">
                  <c:v>381.01</c:v>
                </c:pt>
                <c:pt idx="327">
                  <c:v>384.39</c:v>
                </c:pt>
                <c:pt idx="328">
                  <c:v>387.79</c:v>
                </c:pt>
              </c:numCache>
            </c:numRef>
          </c:xVal>
          <c:yVal>
            <c:numRef>
              <c:f>mpoles!$E$2:$E$500</c:f>
              <c:numCache>
                <c:formatCode>General</c:formatCode>
                <c:ptCount val="499"/>
                <c:pt idx="0">
                  <c:v>30.73</c:v>
                </c:pt>
                <c:pt idx="1">
                  <c:v>30.76</c:v>
                </c:pt>
                <c:pt idx="2">
                  <c:v>30.78</c:v>
                </c:pt>
                <c:pt idx="3">
                  <c:v>30.81</c:v>
                </c:pt>
                <c:pt idx="4">
                  <c:v>30.84</c:v>
                </c:pt>
                <c:pt idx="5">
                  <c:v>30.86</c:v>
                </c:pt>
                <c:pt idx="6">
                  <c:v>30.89</c:v>
                </c:pt>
                <c:pt idx="7">
                  <c:v>30.92</c:v>
                </c:pt>
                <c:pt idx="8">
                  <c:v>30.94</c:v>
                </c:pt>
                <c:pt idx="9">
                  <c:v>30.97</c:v>
                </c:pt>
                <c:pt idx="10">
                  <c:v>31</c:v>
                </c:pt>
                <c:pt idx="11">
                  <c:v>31.02</c:v>
                </c:pt>
                <c:pt idx="12">
                  <c:v>31.05</c:v>
                </c:pt>
                <c:pt idx="13">
                  <c:v>31.08</c:v>
                </c:pt>
                <c:pt idx="14">
                  <c:v>31.1</c:v>
                </c:pt>
                <c:pt idx="15">
                  <c:v>31.13</c:v>
                </c:pt>
                <c:pt idx="16">
                  <c:v>31.16</c:v>
                </c:pt>
                <c:pt idx="17">
                  <c:v>31.18</c:v>
                </c:pt>
                <c:pt idx="18">
                  <c:v>31.21</c:v>
                </c:pt>
                <c:pt idx="19">
                  <c:v>31.24</c:v>
                </c:pt>
                <c:pt idx="20">
                  <c:v>31.26</c:v>
                </c:pt>
                <c:pt idx="21">
                  <c:v>31.29</c:v>
                </c:pt>
                <c:pt idx="22">
                  <c:v>31.31</c:v>
                </c:pt>
                <c:pt idx="23">
                  <c:v>31.34</c:v>
                </c:pt>
                <c:pt idx="24">
                  <c:v>31.37</c:v>
                </c:pt>
                <c:pt idx="25">
                  <c:v>31.39</c:v>
                </c:pt>
                <c:pt idx="26">
                  <c:v>31.42</c:v>
                </c:pt>
                <c:pt idx="27">
                  <c:v>31.44</c:v>
                </c:pt>
                <c:pt idx="28">
                  <c:v>31.47</c:v>
                </c:pt>
                <c:pt idx="29">
                  <c:v>31.5</c:v>
                </c:pt>
                <c:pt idx="30">
                  <c:v>31.52</c:v>
                </c:pt>
                <c:pt idx="31">
                  <c:v>31.55</c:v>
                </c:pt>
                <c:pt idx="32">
                  <c:v>31.57</c:v>
                </c:pt>
                <c:pt idx="33">
                  <c:v>31.6</c:v>
                </c:pt>
                <c:pt idx="34">
                  <c:v>31.62</c:v>
                </c:pt>
                <c:pt idx="35">
                  <c:v>31.65</c:v>
                </c:pt>
                <c:pt idx="36">
                  <c:v>31.67</c:v>
                </c:pt>
                <c:pt idx="37">
                  <c:v>31.69</c:v>
                </c:pt>
                <c:pt idx="38">
                  <c:v>31.72</c:v>
                </c:pt>
                <c:pt idx="39">
                  <c:v>31.74</c:v>
                </c:pt>
                <c:pt idx="40">
                  <c:v>31.76</c:v>
                </c:pt>
                <c:pt idx="41">
                  <c:v>31.78</c:v>
                </c:pt>
                <c:pt idx="42">
                  <c:v>31.8</c:v>
                </c:pt>
                <c:pt idx="43">
                  <c:v>31.82</c:v>
                </c:pt>
                <c:pt idx="44">
                  <c:v>31.84</c:v>
                </c:pt>
                <c:pt idx="45">
                  <c:v>31.87</c:v>
                </c:pt>
                <c:pt idx="46">
                  <c:v>31.89</c:v>
                </c:pt>
                <c:pt idx="47">
                  <c:v>31.91</c:v>
                </c:pt>
                <c:pt idx="48">
                  <c:v>31.93</c:v>
                </c:pt>
                <c:pt idx="49">
                  <c:v>31.95</c:v>
                </c:pt>
                <c:pt idx="50">
                  <c:v>31.97</c:v>
                </c:pt>
                <c:pt idx="51">
                  <c:v>31.99</c:v>
                </c:pt>
                <c:pt idx="52">
                  <c:v>32.01</c:v>
                </c:pt>
                <c:pt idx="53">
                  <c:v>32.03</c:v>
                </c:pt>
                <c:pt idx="54">
                  <c:v>32.049999999999997</c:v>
                </c:pt>
                <c:pt idx="55">
                  <c:v>32.07</c:v>
                </c:pt>
                <c:pt idx="56">
                  <c:v>32.090000000000003</c:v>
                </c:pt>
                <c:pt idx="57">
                  <c:v>32.119999999999997</c:v>
                </c:pt>
                <c:pt idx="58">
                  <c:v>32.14</c:v>
                </c:pt>
                <c:pt idx="59">
                  <c:v>32.15</c:v>
                </c:pt>
                <c:pt idx="60">
                  <c:v>32.17</c:v>
                </c:pt>
                <c:pt idx="61">
                  <c:v>32.19</c:v>
                </c:pt>
                <c:pt idx="62">
                  <c:v>32.21</c:v>
                </c:pt>
                <c:pt idx="63">
                  <c:v>32.229999999999997</c:v>
                </c:pt>
                <c:pt idx="64">
                  <c:v>32.25</c:v>
                </c:pt>
                <c:pt idx="65">
                  <c:v>32.270000000000003</c:v>
                </c:pt>
                <c:pt idx="66">
                  <c:v>32.28</c:v>
                </c:pt>
                <c:pt idx="67">
                  <c:v>32.299999999999997</c:v>
                </c:pt>
                <c:pt idx="68">
                  <c:v>32.32</c:v>
                </c:pt>
                <c:pt idx="69">
                  <c:v>32.340000000000003</c:v>
                </c:pt>
                <c:pt idx="70">
                  <c:v>32.36</c:v>
                </c:pt>
                <c:pt idx="71">
                  <c:v>32.369999999999997</c:v>
                </c:pt>
                <c:pt idx="72">
                  <c:v>32.380000000000003</c:v>
                </c:pt>
                <c:pt idx="73">
                  <c:v>32.39</c:v>
                </c:pt>
                <c:pt idx="74">
                  <c:v>32.4</c:v>
                </c:pt>
                <c:pt idx="75">
                  <c:v>32.42</c:v>
                </c:pt>
                <c:pt idx="76">
                  <c:v>32.43</c:v>
                </c:pt>
                <c:pt idx="77">
                  <c:v>32.44</c:v>
                </c:pt>
                <c:pt idx="78">
                  <c:v>32.450000000000003</c:v>
                </c:pt>
                <c:pt idx="79">
                  <c:v>32.46</c:v>
                </c:pt>
                <c:pt idx="80">
                  <c:v>32.47</c:v>
                </c:pt>
                <c:pt idx="81">
                  <c:v>32.479999999999997</c:v>
                </c:pt>
                <c:pt idx="82">
                  <c:v>32.49</c:v>
                </c:pt>
                <c:pt idx="83">
                  <c:v>32.5</c:v>
                </c:pt>
                <c:pt idx="84">
                  <c:v>32.51</c:v>
                </c:pt>
                <c:pt idx="85">
                  <c:v>32.520000000000003</c:v>
                </c:pt>
                <c:pt idx="86">
                  <c:v>32.54</c:v>
                </c:pt>
                <c:pt idx="87">
                  <c:v>32.549999999999997</c:v>
                </c:pt>
                <c:pt idx="88">
                  <c:v>32.56</c:v>
                </c:pt>
                <c:pt idx="89">
                  <c:v>32.57</c:v>
                </c:pt>
                <c:pt idx="90">
                  <c:v>32.58</c:v>
                </c:pt>
                <c:pt idx="91">
                  <c:v>32.58</c:v>
                </c:pt>
                <c:pt idx="92">
                  <c:v>32.590000000000003</c:v>
                </c:pt>
                <c:pt idx="93">
                  <c:v>32.6</c:v>
                </c:pt>
                <c:pt idx="94">
                  <c:v>32.61</c:v>
                </c:pt>
                <c:pt idx="95">
                  <c:v>32.619999999999997</c:v>
                </c:pt>
                <c:pt idx="96">
                  <c:v>32.630000000000003</c:v>
                </c:pt>
                <c:pt idx="97">
                  <c:v>32.64</c:v>
                </c:pt>
                <c:pt idx="98">
                  <c:v>32.65</c:v>
                </c:pt>
                <c:pt idx="99">
                  <c:v>32.659999999999997</c:v>
                </c:pt>
                <c:pt idx="100">
                  <c:v>32.659999999999997</c:v>
                </c:pt>
                <c:pt idx="101">
                  <c:v>32.67</c:v>
                </c:pt>
                <c:pt idx="102">
                  <c:v>32.68</c:v>
                </c:pt>
                <c:pt idx="103">
                  <c:v>32.68</c:v>
                </c:pt>
                <c:pt idx="104">
                  <c:v>32.69</c:v>
                </c:pt>
                <c:pt idx="105">
                  <c:v>32.700000000000003</c:v>
                </c:pt>
                <c:pt idx="106">
                  <c:v>32.700000000000003</c:v>
                </c:pt>
                <c:pt idx="107">
                  <c:v>32.700000000000003</c:v>
                </c:pt>
                <c:pt idx="108">
                  <c:v>32.700000000000003</c:v>
                </c:pt>
                <c:pt idx="109">
                  <c:v>32.700000000000003</c:v>
                </c:pt>
                <c:pt idx="110">
                  <c:v>32.700000000000003</c:v>
                </c:pt>
                <c:pt idx="111">
                  <c:v>32.700000000000003</c:v>
                </c:pt>
                <c:pt idx="112">
                  <c:v>32.700000000000003</c:v>
                </c:pt>
                <c:pt idx="113">
                  <c:v>32.700000000000003</c:v>
                </c:pt>
                <c:pt idx="114">
                  <c:v>32.700000000000003</c:v>
                </c:pt>
                <c:pt idx="115">
                  <c:v>32.700000000000003</c:v>
                </c:pt>
                <c:pt idx="116">
                  <c:v>32.700000000000003</c:v>
                </c:pt>
                <c:pt idx="117">
                  <c:v>32.700000000000003</c:v>
                </c:pt>
                <c:pt idx="118">
                  <c:v>32.700000000000003</c:v>
                </c:pt>
                <c:pt idx="119">
                  <c:v>32.700000000000003</c:v>
                </c:pt>
                <c:pt idx="120">
                  <c:v>32.700000000000003</c:v>
                </c:pt>
                <c:pt idx="121">
                  <c:v>32.700000000000003</c:v>
                </c:pt>
                <c:pt idx="122">
                  <c:v>32.69</c:v>
                </c:pt>
                <c:pt idx="123">
                  <c:v>32.69</c:v>
                </c:pt>
                <c:pt idx="124">
                  <c:v>32.69</c:v>
                </c:pt>
                <c:pt idx="125">
                  <c:v>32.69</c:v>
                </c:pt>
                <c:pt idx="126">
                  <c:v>32.69</c:v>
                </c:pt>
                <c:pt idx="127">
                  <c:v>32.69</c:v>
                </c:pt>
                <c:pt idx="128">
                  <c:v>32.68</c:v>
                </c:pt>
                <c:pt idx="129">
                  <c:v>32.68</c:v>
                </c:pt>
                <c:pt idx="130">
                  <c:v>32.68</c:v>
                </c:pt>
                <c:pt idx="131">
                  <c:v>32.68</c:v>
                </c:pt>
                <c:pt idx="132">
                  <c:v>32.67</c:v>
                </c:pt>
                <c:pt idx="133">
                  <c:v>32.67</c:v>
                </c:pt>
                <c:pt idx="134">
                  <c:v>32.67</c:v>
                </c:pt>
                <c:pt idx="135">
                  <c:v>32.659999999999997</c:v>
                </c:pt>
                <c:pt idx="136">
                  <c:v>32.659999999999997</c:v>
                </c:pt>
                <c:pt idx="137">
                  <c:v>32.659999999999997</c:v>
                </c:pt>
                <c:pt idx="138">
                  <c:v>32.65</c:v>
                </c:pt>
                <c:pt idx="139">
                  <c:v>32.65</c:v>
                </c:pt>
                <c:pt idx="140">
                  <c:v>32.65</c:v>
                </c:pt>
                <c:pt idx="141">
                  <c:v>32.65</c:v>
                </c:pt>
                <c:pt idx="142">
                  <c:v>32.65</c:v>
                </c:pt>
                <c:pt idx="143">
                  <c:v>32.64</c:v>
                </c:pt>
                <c:pt idx="144">
                  <c:v>32.64</c:v>
                </c:pt>
                <c:pt idx="145">
                  <c:v>32.630000000000003</c:v>
                </c:pt>
                <c:pt idx="146">
                  <c:v>32.619999999999997</c:v>
                </c:pt>
                <c:pt idx="147">
                  <c:v>32.619999999999997</c:v>
                </c:pt>
                <c:pt idx="148">
                  <c:v>32.61</c:v>
                </c:pt>
                <c:pt idx="149">
                  <c:v>32.6</c:v>
                </c:pt>
                <c:pt idx="150">
                  <c:v>32.590000000000003</c:v>
                </c:pt>
                <c:pt idx="151">
                  <c:v>32.58</c:v>
                </c:pt>
                <c:pt idx="152">
                  <c:v>32.57</c:v>
                </c:pt>
                <c:pt idx="153">
                  <c:v>32.56</c:v>
                </c:pt>
                <c:pt idx="154">
                  <c:v>32.54</c:v>
                </c:pt>
                <c:pt idx="155">
                  <c:v>32.53</c:v>
                </c:pt>
                <c:pt idx="156">
                  <c:v>32.520000000000003</c:v>
                </c:pt>
                <c:pt idx="157">
                  <c:v>32.5</c:v>
                </c:pt>
                <c:pt idx="158">
                  <c:v>32.479999999999997</c:v>
                </c:pt>
                <c:pt idx="159">
                  <c:v>32.47</c:v>
                </c:pt>
                <c:pt idx="160">
                  <c:v>32.450000000000003</c:v>
                </c:pt>
                <c:pt idx="161">
                  <c:v>32.43</c:v>
                </c:pt>
                <c:pt idx="162">
                  <c:v>32.409999999999997</c:v>
                </c:pt>
                <c:pt idx="163">
                  <c:v>32.39</c:v>
                </c:pt>
                <c:pt idx="164">
                  <c:v>32.36</c:v>
                </c:pt>
                <c:pt idx="165">
                  <c:v>32.340000000000003</c:v>
                </c:pt>
                <c:pt idx="166">
                  <c:v>32.32</c:v>
                </c:pt>
                <c:pt idx="167">
                  <c:v>32.29</c:v>
                </c:pt>
                <c:pt idx="168">
                  <c:v>32.26</c:v>
                </c:pt>
                <c:pt idx="169">
                  <c:v>32.24</c:v>
                </c:pt>
                <c:pt idx="170">
                  <c:v>32.21</c:v>
                </c:pt>
                <c:pt idx="171">
                  <c:v>32.21</c:v>
                </c:pt>
                <c:pt idx="172">
                  <c:v>32.200000000000003</c:v>
                </c:pt>
                <c:pt idx="173">
                  <c:v>32.200000000000003</c:v>
                </c:pt>
                <c:pt idx="174">
                  <c:v>32.19</c:v>
                </c:pt>
                <c:pt idx="175">
                  <c:v>32.18</c:v>
                </c:pt>
                <c:pt idx="176">
                  <c:v>32.17</c:v>
                </c:pt>
                <c:pt idx="177">
                  <c:v>32.159999999999997</c:v>
                </c:pt>
                <c:pt idx="178">
                  <c:v>32.15</c:v>
                </c:pt>
                <c:pt idx="179">
                  <c:v>32.130000000000003</c:v>
                </c:pt>
                <c:pt idx="180">
                  <c:v>32.119999999999997</c:v>
                </c:pt>
                <c:pt idx="181">
                  <c:v>32.1</c:v>
                </c:pt>
                <c:pt idx="182">
                  <c:v>32.090000000000003</c:v>
                </c:pt>
                <c:pt idx="183">
                  <c:v>32.07</c:v>
                </c:pt>
                <c:pt idx="184">
                  <c:v>32.049999999999997</c:v>
                </c:pt>
                <c:pt idx="185">
                  <c:v>32.03</c:v>
                </c:pt>
                <c:pt idx="186">
                  <c:v>32.020000000000003</c:v>
                </c:pt>
                <c:pt idx="187">
                  <c:v>32</c:v>
                </c:pt>
                <c:pt idx="188">
                  <c:v>31.98</c:v>
                </c:pt>
                <c:pt idx="189">
                  <c:v>31.96</c:v>
                </c:pt>
                <c:pt idx="190">
                  <c:v>31.94</c:v>
                </c:pt>
                <c:pt idx="191">
                  <c:v>31.91</c:v>
                </c:pt>
                <c:pt idx="192">
                  <c:v>31.88</c:v>
                </c:pt>
                <c:pt idx="193">
                  <c:v>31.85</c:v>
                </c:pt>
                <c:pt idx="194">
                  <c:v>31.81</c:v>
                </c:pt>
                <c:pt idx="195">
                  <c:v>31.78</c:v>
                </c:pt>
                <c:pt idx="196">
                  <c:v>31.77</c:v>
                </c:pt>
                <c:pt idx="197">
                  <c:v>31.76</c:v>
                </c:pt>
                <c:pt idx="198">
                  <c:v>31.74</c:v>
                </c:pt>
                <c:pt idx="199">
                  <c:v>31.72</c:v>
                </c:pt>
                <c:pt idx="200">
                  <c:v>31.7</c:v>
                </c:pt>
                <c:pt idx="201">
                  <c:v>31.68</c:v>
                </c:pt>
                <c:pt idx="202">
                  <c:v>31.66</c:v>
                </c:pt>
                <c:pt idx="203">
                  <c:v>31.63</c:v>
                </c:pt>
                <c:pt idx="204">
                  <c:v>31.6</c:v>
                </c:pt>
                <c:pt idx="205">
                  <c:v>31.57</c:v>
                </c:pt>
                <c:pt idx="206">
                  <c:v>31.53</c:v>
                </c:pt>
                <c:pt idx="207">
                  <c:v>31.48</c:v>
                </c:pt>
                <c:pt idx="208">
                  <c:v>31.43</c:v>
                </c:pt>
                <c:pt idx="209">
                  <c:v>31.37</c:v>
                </c:pt>
                <c:pt idx="210">
                  <c:v>31.31</c:v>
                </c:pt>
                <c:pt idx="211">
                  <c:v>31.29</c:v>
                </c:pt>
                <c:pt idx="212">
                  <c:v>31.27</c:v>
                </c:pt>
                <c:pt idx="213">
                  <c:v>31.26</c:v>
                </c:pt>
                <c:pt idx="214">
                  <c:v>31.24</c:v>
                </c:pt>
                <c:pt idx="215">
                  <c:v>31.22</c:v>
                </c:pt>
                <c:pt idx="216">
                  <c:v>31.23</c:v>
                </c:pt>
                <c:pt idx="217">
                  <c:v>31.22</c:v>
                </c:pt>
                <c:pt idx="218">
                  <c:v>31.21</c:v>
                </c:pt>
                <c:pt idx="219">
                  <c:v>31.15</c:v>
                </c:pt>
                <c:pt idx="220">
                  <c:v>31.08</c:v>
                </c:pt>
                <c:pt idx="221">
                  <c:v>31.01</c:v>
                </c:pt>
                <c:pt idx="222">
                  <c:v>31.07</c:v>
                </c:pt>
                <c:pt idx="223">
                  <c:v>31.14</c:v>
                </c:pt>
                <c:pt idx="224">
                  <c:v>31.2</c:v>
                </c:pt>
                <c:pt idx="225">
                  <c:v>31.26</c:v>
                </c:pt>
                <c:pt idx="226">
                  <c:v>31.32</c:v>
                </c:pt>
                <c:pt idx="227">
                  <c:v>31.38</c:v>
                </c:pt>
                <c:pt idx="228">
                  <c:v>31.43</c:v>
                </c:pt>
                <c:pt idx="229">
                  <c:v>31.49</c:v>
                </c:pt>
                <c:pt idx="230">
                  <c:v>31.54</c:v>
                </c:pt>
                <c:pt idx="231">
                  <c:v>31.6</c:v>
                </c:pt>
                <c:pt idx="232">
                  <c:v>31.65</c:v>
                </c:pt>
                <c:pt idx="233">
                  <c:v>31.7</c:v>
                </c:pt>
                <c:pt idx="234">
                  <c:v>31.75</c:v>
                </c:pt>
                <c:pt idx="235">
                  <c:v>31.8</c:v>
                </c:pt>
                <c:pt idx="236">
                  <c:v>31.84</c:v>
                </c:pt>
                <c:pt idx="237">
                  <c:v>31.88</c:v>
                </c:pt>
                <c:pt idx="238">
                  <c:v>31.91</c:v>
                </c:pt>
                <c:pt idx="239">
                  <c:v>31.95</c:v>
                </c:pt>
                <c:pt idx="240">
                  <c:v>31.98</c:v>
                </c:pt>
                <c:pt idx="241">
                  <c:v>32.01</c:v>
                </c:pt>
                <c:pt idx="242">
                  <c:v>32.049999999999997</c:v>
                </c:pt>
                <c:pt idx="243">
                  <c:v>32.08</c:v>
                </c:pt>
                <c:pt idx="244">
                  <c:v>32.11</c:v>
                </c:pt>
                <c:pt idx="245">
                  <c:v>32.15</c:v>
                </c:pt>
                <c:pt idx="246">
                  <c:v>32.18</c:v>
                </c:pt>
                <c:pt idx="247">
                  <c:v>32.21</c:v>
                </c:pt>
                <c:pt idx="248">
                  <c:v>32.24</c:v>
                </c:pt>
                <c:pt idx="249">
                  <c:v>32.270000000000003</c:v>
                </c:pt>
                <c:pt idx="250">
                  <c:v>32.299999999999997</c:v>
                </c:pt>
                <c:pt idx="251">
                  <c:v>32.33</c:v>
                </c:pt>
                <c:pt idx="252">
                  <c:v>32.36</c:v>
                </c:pt>
                <c:pt idx="253">
                  <c:v>32.39</c:v>
                </c:pt>
                <c:pt idx="254">
                  <c:v>32.42</c:v>
                </c:pt>
                <c:pt idx="255">
                  <c:v>32.450000000000003</c:v>
                </c:pt>
                <c:pt idx="256">
                  <c:v>32.479999999999997</c:v>
                </c:pt>
                <c:pt idx="257">
                  <c:v>32.49</c:v>
                </c:pt>
                <c:pt idx="258">
                  <c:v>32.5</c:v>
                </c:pt>
                <c:pt idx="259">
                  <c:v>32.520000000000003</c:v>
                </c:pt>
                <c:pt idx="260">
                  <c:v>32.53</c:v>
                </c:pt>
                <c:pt idx="261">
                  <c:v>32.54</c:v>
                </c:pt>
                <c:pt idx="262">
                  <c:v>32.56</c:v>
                </c:pt>
                <c:pt idx="263">
                  <c:v>32.57</c:v>
                </c:pt>
                <c:pt idx="264">
                  <c:v>32.58</c:v>
                </c:pt>
                <c:pt idx="265">
                  <c:v>32.6</c:v>
                </c:pt>
                <c:pt idx="266">
                  <c:v>32.61</c:v>
                </c:pt>
                <c:pt idx="267">
                  <c:v>32.619999999999997</c:v>
                </c:pt>
                <c:pt idx="268">
                  <c:v>32.630000000000003</c:v>
                </c:pt>
                <c:pt idx="269">
                  <c:v>32.65</c:v>
                </c:pt>
                <c:pt idx="270">
                  <c:v>32.659999999999997</c:v>
                </c:pt>
                <c:pt idx="271">
                  <c:v>32.67</c:v>
                </c:pt>
                <c:pt idx="272">
                  <c:v>32.68</c:v>
                </c:pt>
                <c:pt idx="273">
                  <c:v>32.700000000000003</c:v>
                </c:pt>
                <c:pt idx="274">
                  <c:v>32.71</c:v>
                </c:pt>
                <c:pt idx="275">
                  <c:v>32.72</c:v>
                </c:pt>
                <c:pt idx="276">
                  <c:v>32.729999999999997</c:v>
                </c:pt>
                <c:pt idx="277">
                  <c:v>32.74</c:v>
                </c:pt>
                <c:pt idx="278">
                  <c:v>32.75</c:v>
                </c:pt>
                <c:pt idx="279">
                  <c:v>32.770000000000003</c:v>
                </c:pt>
                <c:pt idx="280">
                  <c:v>32.78</c:v>
                </c:pt>
                <c:pt idx="281">
                  <c:v>32.79</c:v>
                </c:pt>
                <c:pt idx="282">
                  <c:v>32.799999999999997</c:v>
                </c:pt>
                <c:pt idx="283">
                  <c:v>32.81</c:v>
                </c:pt>
                <c:pt idx="284">
                  <c:v>32.82</c:v>
                </c:pt>
                <c:pt idx="285">
                  <c:v>32.840000000000003</c:v>
                </c:pt>
                <c:pt idx="286">
                  <c:v>32.85</c:v>
                </c:pt>
                <c:pt idx="287">
                  <c:v>32.85</c:v>
                </c:pt>
                <c:pt idx="288">
                  <c:v>32.86</c:v>
                </c:pt>
                <c:pt idx="289">
                  <c:v>32.86</c:v>
                </c:pt>
                <c:pt idx="290">
                  <c:v>32.869999999999997</c:v>
                </c:pt>
                <c:pt idx="291">
                  <c:v>32.869999999999997</c:v>
                </c:pt>
                <c:pt idx="292">
                  <c:v>32.880000000000003</c:v>
                </c:pt>
                <c:pt idx="293">
                  <c:v>32.880000000000003</c:v>
                </c:pt>
                <c:pt idx="294">
                  <c:v>32.89</c:v>
                </c:pt>
                <c:pt idx="295">
                  <c:v>32.89</c:v>
                </c:pt>
                <c:pt idx="296">
                  <c:v>32.9</c:v>
                </c:pt>
                <c:pt idx="297">
                  <c:v>32.9</c:v>
                </c:pt>
                <c:pt idx="298">
                  <c:v>32.909999999999997</c:v>
                </c:pt>
                <c:pt idx="299">
                  <c:v>32.909999999999997</c:v>
                </c:pt>
                <c:pt idx="300">
                  <c:v>32.909999999999997</c:v>
                </c:pt>
                <c:pt idx="301">
                  <c:v>32.92</c:v>
                </c:pt>
                <c:pt idx="302">
                  <c:v>32.92</c:v>
                </c:pt>
                <c:pt idx="303">
                  <c:v>32.93</c:v>
                </c:pt>
                <c:pt idx="304">
                  <c:v>32.93</c:v>
                </c:pt>
                <c:pt idx="305">
                  <c:v>32.94</c:v>
                </c:pt>
                <c:pt idx="306">
                  <c:v>32.94</c:v>
                </c:pt>
                <c:pt idx="307">
                  <c:v>32.950000000000003</c:v>
                </c:pt>
                <c:pt idx="308">
                  <c:v>32.950000000000003</c:v>
                </c:pt>
                <c:pt idx="309">
                  <c:v>32.96</c:v>
                </c:pt>
                <c:pt idx="310">
                  <c:v>32.96</c:v>
                </c:pt>
                <c:pt idx="311">
                  <c:v>32.96</c:v>
                </c:pt>
                <c:pt idx="312">
                  <c:v>32.97</c:v>
                </c:pt>
                <c:pt idx="313">
                  <c:v>32.97</c:v>
                </c:pt>
                <c:pt idx="314">
                  <c:v>32.979999999999997</c:v>
                </c:pt>
                <c:pt idx="315">
                  <c:v>32.979999999999997</c:v>
                </c:pt>
                <c:pt idx="316">
                  <c:v>32.99</c:v>
                </c:pt>
                <c:pt idx="317">
                  <c:v>32.99</c:v>
                </c:pt>
                <c:pt idx="318">
                  <c:v>32.99</c:v>
                </c:pt>
                <c:pt idx="319">
                  <c:v>33</c:v>
                </c:pt>
                <c:pt idx="320">
                  <c:v>33</c:v>
                </c:pt>
                <c:pt idx="321">
                  <c:v>33.01</c:v>
                </c:pt>
                <c:pt idx="322">
                  <c:v>33.01</c:v>
                </c:pt>
                <c:pt idx="323">
                  <c:v>33.020000000000003</c:v>
                </c:pt>
                <c:pt idx="324">
                  <c:v>33.020000000000003</c:v>
                </c:pt>
                <c:pt idx="325">
                  <c:v>33.020000000000003</c:v>
                </c:pt>
                <c:pt idx="326">
                  <c:v>33.03</c:v>
                </c:pt>
                <c:pt idx="327">
                  <c:v>33.03</c:v>
                </c:pt>
                <c:pt idx="328">
                  <c:v>33.04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07A-41D2-8D69-C7ACDE82EA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9728520"/>
        <c:axId val="469728848"/>
      </c:scatterChart>
      <c:valAx>
        <c:axId val="469728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length (cm)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728848"/>
        <c:crosses val="autoZero"/>
        <c:crossBetween val="midCat"/>
      </c:valAx>
      <c:valAx>
        <c:axId val="469728848"/>
        <c:scaling>
          <c:orientation val="minMax"/>
          <c:max val="40"/>
          <c:min val="3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poletip max filed (MV/m)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7285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pole tip max field (MV/m) vs lenght (cm)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mpoles!$E$1</c:f>
              <c:strCache>
                <c:ptCount val="1"/>
                <c:pt idx="0">
                  <c:v>m</c:v>
                </c:pt>
              </c:strCache>
            </c:strRef>
          </c:tx>
          <c:spPr>
            <a:ln>
              <a:noFill/>
            </a:ln>
          </c:spPr>
          <c:xVal>
            <c:numRef>
              <c:f>mpoles!$B$2:$B$358</c:f>
              <c:numCache>
                <c:formatCode>General</c:formatCode>
                <c:ptCount val="357"/>
                <c:pt idx="0">
                  <c:v>6</c:v>
                </c:pt>
                <c:pt idx="1">
                  <c:v>7</c:v>
                </c:pt>
                <c:pt idx="2">
                  <c:v>8</c:v>
                </c:pt>
                <c:pt idx="3">
                  <c:v>9</c:v>
                </c:pt>
                <c:pt idx="4">
                  <c:v>10</c:v>
                </c:pt>
                <c:pt idx="5">
                  <c:v>11</c:v>
                </c:pt>
                <c:pt idx="6">
                  <c:v>12</c:v>
                </c:pt>
                <c:pt idx="7">
                  <c:v>13</c:v>
                </c:pt>
                <c:pt idx="8">
                  <c:v>14</c:v>
                </c:pt>
                <c:pt idx="9">
                  <c:v>15</c:v>
                </c:pt>
                <c:pt idx="10">
                  <c:v>16</c:v>
                </c:pt>
                <c:pt idx="11">
                  <c:v>17</c:v>
                </c:pt>
                <c:pt idx="12">
                  <c:v>18</c:v>
                </c:pt>
                <c:pt idx="13">
                  <c:v>19</c:v>
                </c:pt>
                <c:pt idx="14">
                  <c:v>20</c:v>
                </c:pt>
                <c:pt idx="15">
                  <c:v>21</c:v>
                </c:pt>
                <c:pt idx="16">
                  <c:v>22</c:v>
                </c:pt>
                <c:pt idx="17">
                  <c:v>23</c:v>
                </c:pt>
                <c:pt idx="18">
                  <c:v>24</c:v>
                </c:pt>
                <c:pt idx="19">
                  <c:v>25</c:v>
                </c:pt>
                <c:pt idx="20">
                  <c:v>26</c:v>
                </c:pt>
                <c:pt idx="21">
                  <c:v>27</c:v>
                </c:pt>
                <c:pt idx="22">
                  <c:v>28</c:v>
                </c:pt>
                <c:pt idx="23">
                  <c:v>29</c:v>
                </c:pt>
                <c:pt idx="24">
                  <c:v>30</c:v>
                </c:pt>
                <c:pt idx="25">
                  <c:v>31</c:v>
                </c:pt>
                <c:pt idx="26">
                  <c:v>32</c:v>
                </c:pt>
                <c:pt idx="27">
                  <c:v>33</c:v>
                </c:pt>
                <c:pt idx="28">
                  <c:v>34</c:v>
                </c:pt>
                <c:pt idx="29">
                  <c:v>35</c:v>
                </c:pt>
                <c:pt idx="30">
                  <c:v>36</c:v>
                </c:pt>
                <c:pt idx="31">
                  <c:v>37</c:v>
                </c:pt>
                <c:pt idx="32">
                  <c:v>38</c:v>
                </c:pt>
                <c:pt idx="33">
                  <c:v>39</c:v>
                </c:pt>
                <c:pt idx="34">
                  <c:v>40</c:v>
                </c:pt>
                <c:pt idx="35">
                  <c:v>41</c:v>
                </c:pt>
                <c:pt idx="36">
                  <c:v>42</c:v>
                </c:pt>
                <c:pt idx="37">
                  <c:v>43</c:v>
                </c:pt>
                <c:pt idx="38">
                  <c:v>44</c:v>
                </c:pt>
                <c:pt idx="39">
                  <c:v>45</c:v>
                </c:pt>
                <c:pt idx="40">
                  <c:v>46</c:v>
                </c:pt>
                <c:pt idx="41">
                  <c:v>47</c:v>
                </c:pt>
                <c:pt idx="42">
                  <c:v>48</c:v>
                </c:pt>
                <c:pt idx="43">
                  <c:v>49</c:v>
                </c:pt>
                <c:pt idx="44">
                  <c:v>50</c:v>
                </c:pt>
                <c:pt idx="45">
                  <c:v>51</c:v>
                </c:pt>
                <c:pt idx="46">
                  <c:v>52</c:v>
                </c:pt>
                <c:pt idx="47">
                  <c:v>53</c:v>
                </c:pt>
                <c:pt idx="48">
                  <c:v>54</c:v>
                </c:pt>
                <c:pt idx="49">
                  <c:v>55</c:v>
                </c:pt>
                <c:pt idx="50">
                  <c:v>56</c:v>
                </c:pt>
                <c:pt idx="51">
                  <c:v>57</c:v>
                </c:pt>
                <c:pt idx="52">
                  <c:v>58</c:v>
                </c:pt>
                <c:pt idx="53">
                  <c:v>59</c:v>
                </c:pt>
                <c:pt idx="54">
                  <c:v>60</c:v>
                </c:pt>
                <c:pt idx="55">
                  <c:v>61</c:v>
                </c:pt>
                <c:pt idx="56">
                  <c:v>62</c:v>
                </c:pt>
                <c:pt idx="57">
                  <c:v>63</c:v>
                </c:pt>
                <c:pt idx="58">
                  <c:v>64</c:v>
                </c:pt>
                <c:pt idx="59">
                  <c:v>65</c:v>
                </c:pt>
                <c:pt idx="60">
                  <c:v>66</c:v>
                </c:pt>
                <c:pt idx="61">
                  <c:v>67</c:v>
                </c:pt>
                <c:pt idx="62">
                  <c:v>68</c:v>
                </c:pt>
                <c:pt idx="63">
                  <c:v>69</c:v>
                </c:pt>
                <c:pt idx="64">
                  <c:v>70</c:v>
                </c:pt>
                <c:pt idx="65">
                  <c:v>71</c:v>
                </c:pt>
                <c:pt idx="66">
                  <c:v>72</c:v>
                </c:pt>
                <c:pt idx="67">
                  <c:v>73</c:v>
                </c:pt>
                <c:pt idx="68">
                  <c:v>74</c:v>
                </c:pt>
                <c:pt idx="69">
                  <c:v>75</c:v>
                </c:pt>
                <c:pt idx="70">
                  <c:v>76</c:v>
                </c:pt>
                <c:pt idx="71">
                  <c:v>77</c:v>
                </c:pt>
                <c:pt idx="72">
                  <c:v>78</c:v>
                </c:pt>
                <c:pt idx="73">
                  <c:v>79</c:v>
                </c:pt>
                <c:pt idx="74">
                  <c:v>80</c:v>
                </c:pt>
                <c:pt idx="75">
                  <c:v>81</c:v>
                </c:pt>
                <c:pt idx="76">
                  <c:v>82</c:v>
                </c:pt>
                <c:pt idx="77">
                  <c:v>83</c:v>
                </c:pt>
                <c:pt idx="78">
                  <c:v>84</c:v>
                </c:pt>
                <c:pt idx="79">
                  <c:v>85</c:v>
                </c:pt>
                <c:pt idx="80">
                  <c:v>86</c:v>
                </c:pt>
                <c:pt idx="81">
                  <c:v>87</c:v>
                </c:pt>
                <c:pt idx="82">
                  <c:v>88</c:v>
                </c:pt>
                <c:pt idx="83">
                  <c:v>89</c:v>
                </c:pt>
                <c:pt idx="84">
                  <c:v>90</c:v>
                </c:pt>
                <c:pt idx="85">
                  <c:v>91</c:v>
                </c:pt>
                <c:pt idx="86">
                  <c:v>92</c:v>
                </c:pt>
                <c:pt idx="87">
                  <c:v>93</c:v>
                </c:pt>
                <c:pt idx="88">
                  <c:v>94</c:v>
                </c:pt>
                <c:pt idx="89">
                  <c:v>95</c:v>
                </c:pt>
                <c:pt idx="90">
                  <c:v>96</c:v>
                </c:pt>
                <c:pt idx="91">
                  <c:v>97</c:v>
                </c:pt>
                <c:pt idx="92">
                  <c:v>98</c:v>
                </c:pt>
                <c:pt idx="93">
                  <c:v>99</c:v>
                </c:pt>
                <c:pt idx="94">
                  <c:v>100</c:v>
                </c:pt>
                <c:pt idx="95">
                  <c:v>101</c:v>
                </c:pt>
                <c:pt idx="96">
                  <c:v>102</c:v>
                </c:pt>
                <c:pt idx="97">
                  <c:v>103</c:v>
                </c:pt>
                <c:pt idx="98">
                  <c:v>104</c:v>
                </c:pt>
                <c:pt idx="99">
                  <c:v>105</c:v>
                </c:pt>
                <c:pt idx="100">
                  <c:v>106</c:v>
                </c:pt>
                <c:pt idx="101">
                  <c:v>107</c:v>
                </c:pt>
                <c:pt idx="102">
                  <c:v>108</c:v>
                </c:pt>
                <c:pt idx="103">
                  <c:v>109</c:v>
                </c:pt>
                <c:pt idx="104">
                  <c:v>110</c:v>
                </c:pt>
                <c:pt idx="105">
                  <c:v>111</c:v>
                </c:pt>
                <c:pt idx="106">
                  <c:v>112</c:v>
                </c:pt>
                <c:pt idx="107">
                  <c:v>113</c:v>
                </c:pt>
                <c:pt idx="108">
                  <c:v>114</c:v>
                </c:pt>
                <c:pt idx="109">
                  <c:v>115</c:v>
                </c:pt>
                <c:pt idx="110">
                  <c:v>116</c:v>
                </c:pt>
                <c:pt idx="111">
                  <c:v>117</c:v>
                </c:pt>
                <c:pt idx="112">
                  <c:v>118</c:v>
                </c:pt>
                <c:pt idx="113">
                  <c:v>119</c:v>
                </c:pt>
                <c:pt idx="114">
                  <c:v>120</c:v>
                </c:pt>
                <c:pt idx="115">
                  <c:v>121</c:v>
                </c:pt>
                <c:pt idx="116">
                  <c:v>122</c:v>
                </c:pt>
                <c:pt idx="117">
                  <c:v>123</c:v>
                </c:pt>
                <c:pt idx="118">
                  <c:v>124</c:v>
                </c:pt>
                <c:pt idx="119">
                  <c:v>125</c:v>
                </c:pt>
                <c:pt idx="120">
                  <c:v>126</c:v>
                </c:pt>
                <c:pt idx="121">
                  <c:v>127</c:v>
                </c:pt>
                <c:pt idx="122">
                  <c:v>128</c:v>
                </c:pt>
                <c:pt idx="123">
                  <c:v>129</c:v>
                </c:pt>
                <c:pt idx="124">
                  <c:v>130</c:v>
                </c:pt>
                <c:pt idx="125">
                  <c:v>131</c:v>
                </c:pt>
                <c:pt idx="126">
                  <c:v>132</c:v>
                </c:pt>
                <c:pt idx="127">
                  <c:v>133</c:v>
                </c:pt>
                <c:pt idx="128">
                  <c:v>134</c:v>
                </c:pt>
                <c:pt idx="129">
                  <c:v>135</c:v>
                </c:pt>
                <c:pt idx="130">
                  <c:v>136</c:v>
                </c:pt>
                <c:pt idx="131">
                  <c:v>137</c:v>
                </c:pt>
                <c:pt idx="132">
                  <c:v>138</c:v>
                </c:pt>
                <c:pt idx="133">
                  <c:v>139</c:v>
                </c:pt>
                <c:pt idx="134">
                  <c:v>140</c:v>
                </c:pt>
                <c:pt idx="135">
                  <c:v>141</c:v>
                </c:pt>
                <c:pt idx="136">
                  <c:v>142</c:v>
                </c:pt>
                <c:pt idx="137">
                  <c:v>143</c:v>
                </c:pt>
                <c:pt idx="138">
                  <c:v>144</c:v>
                </c:pt>
                <c:pt idx="139">
                  <c:v>145</c:v>
                </c:pt>
                <c:pt idx="140">
                  <c:v>146</c:v>
                </c:pt>
                <c:pt idx="141">
                  <c:v>147</c:v>
                </c:pt>
                <c:pt idx="142">
                  <c:v>148</c:v>
                </c:pt>
                <c:pt idx="143">
                  <c:v>149</c:v>
                </c:pt>
                <c:pt idx="144">
                  <c:v>150</c:v>
                </c:pt>
                <c:pt idx="145">
                  <c:v>151</c:v>
                </c:pt>
                <c:pt idx="146">
                  <c:v>152</c:v>
                </c:pt>
                <c:pt idx="147">
                  <c:v>153</c:v>
                </c:pt>
                <c:pt idx="148">
                  <c:v>154</c:v>
                </c:pt>
                <c:pt idx="149">
                  <c:v>155</c:v>
                </c:pt>
                <c:pt idx="150">
                  <c:v>156</c:v>
                </c:pt>
                <c:pt idx="151">
                  <c:v>157</c:v>
                </c:pt>
                <c:pt idx="152">
                  <c:v>158</c:v>
                </c:pt>
                <c:pt idx="153">
                  <c:v>159</c:v>
                </c:pt>
                <c:pt idx="154">
                  <c:v>160</c:v>
                </c:pt>
                <c:pt idx="155">
                  <c:v>161</c:v>
                </c:pt>
                <c:pt idx="156">
                  <c:v>162</c:v>
                </c:pt>
                <c:pt idx="157">
                  <c:v>163</c:v>
                </c:pt>
                <c:pt idx="158">
                  <c:v>164</c:v>
                </c:pt>
                <c:pt idx="159">
                  <c:v>165</c:v>
                </c:pt>
                <c:pt idx="160">
                  <c:v>166</c:v>
                </c:pt>
                <c:pt idx="161">
                  <c:v>167</c:v>
                </c:pt>
                <c:pt idx="162">
                  <c:v>168</c:v>
                </c:pt>
                <c:pt idx="163">
                  <c:v>169</c:v>
                </c:pt>
                <c:pt idx="164">
                  <c:v>170</c:v>
                </c:pt>
                <c:pt idx="165">
                  <c:v>171</c:v>
                </c:pt>
                <c:pt idx="166">
                  <c:v>172</c:v>
                </c:pt>
                <c:pt idx="167">
                  <c:v>173</c:v>
                </c:pt>
                <c:pt idx="168">
                  <c:v>174</c:v>
                </c:pt>
                <c:pt idx="169">
                  <c:v>175</c:v>
                </c:pt>
                <c:pt idx="170">
                  <c:v>176</c:v>
                </c:pt>
                <c:pt idx="171">
                  <c:v>177</c:v>
                </c:pt>
                <c:pt idx="172">
                  <c:v>178</c:v>
                </c:pt>
                <c:pt idx="173">
                  <c:v>179</c:v>
                </c:pt>
                <c:pt idx="174">
                  <c:v>180</c:v>
                </c:pt>
                <c:pt idx="175">
                  <c:v>181</c:v>
                </c:pt>
                <c:pt idx="176">
                  <c:v>182</c:v>
                </c:pt>
                <c:pt idx="177">
                  <c:v>183</c:v>
                </c:pt>
                <c:pt idx="178">
                  <c:v>184</c:v>
                </c:pt>
                <c:pt idx="179">
                  <c:v>185</c:v>
                </c:pt>
                <c:pt idx="180">
                  <c:v>186</c:v>
                </c:pt>
                <c:pt idx="181">
                  <c:v>187</c:v>
                </c:pt>
                <c:pt idx="182">
                  <c:v>188</c:v>
                </c:pt>
                <c:pt idx="183">
                  <c:v>189</c:v>
                </c:pt>
                <c:pt idx="184">
                  <c:v>190</c:v>
                </c:pt>
                <c:pt idx="185">
                  <c:v>191</c:v>
                </c:pt>
                <c:pt idx="186">
                  <c:v>192</c:v>
                </c:pt>
                <c:pt idx="187">
                  <c:v>193</c:v>
                </c:pt>
                <c:pt idx="188">
                  <c:v>194</c:v>
                </c:pt>
                <c:pt idx="189">
                  <c:v>195</c:v>
                </c:pt>
                <c:pt idx="190">
                  <c:v>196</c:v>
                </c:pt>
                <c:pt idx="191">
                  <c:v>197</c:v>
                </c:pt>
                <c:pt idx="192">
                  <c:v>198</c:v>
                </c:pt>
                <c:pt idx="193">
                  <c:v>199</c:v>
                </c:pt>
                <c:pt idx="194">
                  <c:v>200</c:v>
                </c:pt>
                <c:pt idx="195">
                  <c:v>201</c:v>
                </c:pt>
                <c:pt idx="196">
                  <c:v>202</c:v>
                </c:pt>
                <c:pt idx="197">
                  <c:v>203</c:v>
                </c:pt>
                <c:pt idx="198">
                  <c:v>204</c:v>
                </c:pt>
                <c:pt idx="199">
                  <c:v>205</c:v>
                </c:pt>
                <c:pt idx="200">
                  <c:v>206</c:v>
                </c:pt>
                <c:pt idx="201">
                  <c:v>207</c:v>
                </c:pt>
                <c:pt idx="202">
                  <c:v>208</c:v>
                </c:pt>
                <c:pt idx="203">
                  <c:v>209</c:v>
                </c:pt>
                <c:pt idx="204">
                  <c:v>210</c:v>
                </c:pt>
                <c:pt idx="205">
                  <c:v>211</c:v>
                </c:pt>
                <c:pt idx="206">
                  <c:v>212</c:v>
                </c:pt>
                <c:pt idx="207">
                  <c:v>213</c:v>
                </c:pt>
                <c:pt idx="208">
                  <c:v>214</c:v>
                </c:pt>
                <c:pt idx="209">
                  <c:v>215</c:v>
                </c:pt>
                <c:pt idx="210">
                  <c:v>216</c:v>
                </c:pt>
                <c:pt idx="211">
                  <c:v>217</c:v>
                </c:pt>
                <c:pt idx="212">
                  <c:v>218</c:v>
                </c:pt>
                <c:pt idx="213">
                  <c:v>219</c:v>
                </c:pt>
                <c:pt idx="214">
                  <c:v>220</c:v>
                </c:pt>
                <c:pt idx="215">
                  <c:v>221</c:v>
                </c:pt>
                <c:pt idx="216">
                  <c:v>222</c:v>
                </c:pt>
                <c:pt idx="217">
                  <c:v>223</c:v>
                </c:pt>
                <c:pt idx="218">
                  <c:v>224</c:v>
                </c:pt>
                <c:pt idx="219">
                  <c:v>225</c:v>
                </c:pt>
                <c:pt idx="220">
                  <c:v>226</c:v>
                </c:pt>
                <c:pt idx="221">
                  <c:v>227</c:v>
                </c:pt>
                <c:pt idx="222">
                  <c:v>228</c:v>
                </c:pt>
                <c:pt idx="223">
                  <c:v>229</c:v>
                </c:pt>
                <c:pt idx="224">
                  <c:v>230</c:v>
                </c:pt>
                <c:pt idx="225">
                  <c:v>231</c:v>
                </c:pt>
                <c:pt idx="226">
                  <c:v>232</c:v>
                </c:pt>
                <c:pt idx="227">
                  <c:v>233</c:v>
                </c:pt>
                <c:pt idx="228">
                  <c:v>234</c:v>
                </c:pt>
                <c:pt idx="229">
                  <c:v>235</c:v>
                </c:pt>
                <c:pt idx="230">
                  <c:v>236</c:v>
                </c:pt>
                <c:pt idx="231">
                  <c:v>237</c:v>
                </c:pt>
                <c:pt idx="232">
                  <c:v>238</c:v>
                </c:pt>
                <c:pt idx="233">
                  <c:v>239</c:v>
                </c:pt>
                <c:pt idx="234">
                  <c:v>240</c:v>
                </c:pt>
                <c:pt idx="235">
                  <c:v>241</c:v>
                </c:pt>
                <c:pt idx="236">
                  <c:v>242</c:v>
                </c:pt>
                <c:pt idx="237">
                  <c:v>243</c:v>
                </c:pt>
                <c:pt idx="238">
                  <c:v>244</c:v>
                </c:pt>
                <c:pt idx="239">
                  <c:v>245</c:v>
                </c:pt>
                <c:pt idx="240">
                  <c:v>246</c:v>
                </c:pt>
                <c:pt idx="241">
                  <c:v>247</c:v>
                </c:pt>
                <c:pt idx="242">
                  <c:v>248</c:v>
                </c:pt>
                <c:pt idx="243">
                  <c:v>249</c:v>
                </c:pt>
                <c:pt idx="244">
                  <c:v>250</c:v>
                </c:pt>
                <c:pt idx="245">
                  <c:v>251</c:v>
                </c:pt>
                <c:pt idx="246">
                  <c:v>252</c:v>
                </c:pt>
                <c:pt idx="247">
                  <c:v>253</c:v>
                </c:pt>
                <c:pt idx="248">
                  <c:v>254</c:v>
                </c:pt>
                <c:pt idx="249">
                  <c:v>255</c:v>
                </c:pt>
                <c:pt idx="250">
                  <c:v>256</c:v>
                </c:pt>
                <c:pt idx="251">
                  <c:v>257</c:v>
                </c:pt>
                <c:pt idx="252">
                  <c:v>258</c:v>
                </c:pt>
                <c:pt idx="253">
                  <c:v>259</c:v>
                </c:pt>
                <c:pt idx="254">
                  <c:v>260</c:v>
                </c:pt>
                <c:pt idx="255">
                  <c:v>261</c:v>
                </c:pt>
                <c:pt idx="256">
                  <c:v>262</c:v>
                </c:pt>
                <c:pt idx="257">
                  <c:v>263</c:v>
                </c:pt>
                <c:pt idx="258">
                  <c:v>264</c:v>
                </c:pt>
                <c:pt idx="259">
                  <c:v>265</c:v>
                </c:pt>
                <c:pt idx="260">
                  <c:v>266</c:v>
                </c:pt>
                <c:pt idx="261">
                  <c:v>267</c:v>
                </c:pt>
                <c:pt idx="262">
                  <c:v>268</c:v>
                </c:pt>
                <c:pt idx="263">
                  <c:v>269</c:v>
                </c:pt>
                <c:pt idx="264">
                  <c:v>270</c:v>
                </c:pt>
                <c:pt idx="265">
                  <c:v>271</c:v>
                </c:pt>
                <c:pt idx="266">
                  <c:v>272</c:v>
                </c:pt>
                <c:pt idx="267">
                  <c:v>273</c:v>
                </c:pt>
                <c:pt idx="268">
                  <c:v>274</c:v>
                </c:pt>
                <c:pt idx="269">
                  <c:v>275</c:v>
                </c:pt>
                <c:pt idx="270">
                  <c:v>276</c:v>
                </c:pt>
              </c:numCache>
            </c:numRef>
          </c:xVal>
          <c:yVal>
            <c:numRef>
              <c:f>mpoles!$E$2:$E$358</c:f>
              <c:numCache>
                <c:formatCode>General</c:formatCode>
                <c:ptCount val="357"/>
                <c:pt idx="0">
                  <c:v>1</c:v>
                </c:pt>
                <c:pt idx="1">
                  <c:v>1.0009999999999999</c:v>
                </c:pt>
                <c:pt idx="2">
                  <c:v>1.0029999999999999</c:v>
                </c:pt>
                <c:pt idx="3">
                  <c:v>1.004</c:v>
                </c:pt>
                <c:pt idx="4">
                  <c:v>1.006</c:v>
                </c:pt>
                <c:pt idx="5">
                  <c:v>1.0069999999999999</c:v>
                </c:pt>
                <c:pt idx="6">
                  <c:v>1.0089999999999999</c:v>
                </c:pt>
                <c:pt idx="7">
                  <c:v>1.01</c:v>
                </c:pt>
                <c:pt idx="8">
                  <c:v>1.012</c:v>
                </c:pt>
                <c:pt idx="9">
                  <c:v>1.0129999999999999</c:v>
                </c:pt>
                <c:pt idx="10">
                  <c:v>1.0149999999999999</c:v>
                </c:pt>
                <c:pt idx="11">
                  <c:v>1.016</c:v>
                </c:pt>
                <c:pt idx="12">
                  <c:v>1.0169999999999999</c:v>
                </c:pt>
                <c:pt idx="13">
                  <c:v>1.0189999999999999</c:v>
                </c:pt>
                <c:pt idx="14">
                  <c:v>1.02</c:v>
                </c:pt>
                <c:pt idx="15">
                  <c:v>1.022</c:v>
                </c:pt>
                <c:pt idx="16">
                  <c:v>1.0229999999999999</c:v>
                </c:pt>
                <c:pt idx="17">
                  <c:v>1.0249999999999999</c:v>
                </c:pt>
                <c:pt idx="18">
                  <c:v>1.026</c:v>
                </c:pt>
                <c:pt idx="19">
                  <c:v>1.0269999999999999</c:v>
                </c:pt>
                <c:pt idx="20">
                  <c:v>1.0289999999999999</c:v>
                </c:pt>
                <c:pt idx="21">
                  <c:v>1.03</c:v>
                </c:pt>
                <c:pt idx="22">
                  <c:v>1.032</c:v>
                </c:pt>
                <c:pt idx="23">
                  <c:v>1.0329999999999999</c:v>
                </c:pt>
                <c:pt idx="24">
                  <c:v>1.0349999999999999</c:v>
                </c:pt>
                <c:pt idx="25">
                  <c:v>1.036</c:v>
                </c:pt>
                <c:pt idx="26">
                  <c:v>1.0369999999999999</c:v>
                </c:pt>
                <c:pt idx="27">
                  <c:v>1.0389999999999999</c:v>
                </c:pt>
                <c:pt idx="28">
                  <c:v>1.04</c:v>
                </c:pt>
                <c:pt idx="29">
                  <c:v>1.042</c:v>
                </c:pt>
                <c:pt idx="30">
                  <c:v>1.0429999999999999</c:v>
                </c:pt>
                <c:pt idx="31">
                  <c:v>1.0449999999999999</c:v>
                </c:pt>
                <c:pt idx="32">
                  <c:v>1.046</c:v>
                </c:pt>
                <c:pt idx="33">
                  <c:v>1.0469999999999999</c:v>
                </c:pt>
                <c:pt idx="34">
                  <c:v>1.0489999999999999</c:v>
                </c:pt>
                <c:pt idx="35">
                  <c:v>1.05</c:v>
                </c:pt>
                <c:pt idx="36">
                  <c:v>1.052</c:v>
                </c:pt>
                <c:pt idx="37">
                  <c:v>1.0529999999999999</c:v>
                </c:pt>
                <c:pt idx="38">
                  <c:v>1.054</c:v>
                </c:pt>
                <c:pt idx="39">
                  <c:v>1.056</c:v>
                </c:pt>
                <c:pt idx="40">
                  <c:v>1.0569999999999999</c:v>
                </c:pt>
                <c:pt idx="41">
                  <c:v>1.0580000000000001</c:v>
                </c:pt>
                <c:pt idx="42">
                  <c:v>1.06</c:v>
                </c:pt>
                <c:pt idx="43">
                  <c:v>1.0609999999999999</c:v>
                </c:pt>
                <c:pt idx="44">
                  <c:v>1.0620000000000001</c:v>
                </c:pt>
                <c:pt idx="45">
                  <c:v>1.0640000000000001</c:v>
                </c:pt>
                <c:pt idx="46">
                  <c:v>1.0649999999999999</c:v>
                </c:pt>
                <c:pt idx="47">
                  <c:v>1.0660000000000001</c:v>
                </c:pt>
                <c:pt idx="48">
                  <c:v>1.0680000000000001</c:v>
                </c:pt>
                <c:pt idx="49">
                  <c:v>1.069</c:v>
                </c:pt>
                <c:pt idx="50">
                  <c:v>1.07</c:v>
                </c:pt>
                <c:pt idx="51">
                  <c:v>1.0720000000000001</c:v>
                </c:pt>
                <c:pt idx="52">
                  <c:v>1.073</c:v>
                </c:pt>
                <c:pt idx="53">
                  <c:v>1.0740000000000001</c:v>
                </c:pt>
                <c:pt idx="54">
                  <c:v>1.0760000000000001</c:v>
                </c:pt>
                <c:pt idx="55">
                  <c:v>1.077</c:v>
                </c:pt>
                <c:pt idx="56">
                  <c:v>1.0780000000000001</c:v>
                </c:pt>
                <c:pt idx="57">
                  <c:v>1.08</c:v>
                </c:pt>
                <c:pt idx="58">
                  <c:v>1.081</c:v>
                </c:pt>
                <c:pt idx="59">
                  <c:v>1.0820000000000001</c:v>
                </c:pt>
                <c:pt idx="60">
                  <c:v>1.0840000000000001</c:v>
                </c:pt>
                <c:pt idx="61">
                  <c:v>1.085</c:v>
                </c:pt>
                <c:pt idx="62">
                  <c:v>1.0860000000000001</c:v>
                </c:pt>
                <c:pt idx="63">
                  <c:v>1.0880000000000001</c:v>
                </c:pt>
                <c:pt idx="64">
                  <c:v>1.089</c:v>
                </c:pt>
                <c:pt idx="65">
                  <c:v>1.091</c:v>
                </c:pt>
                <c:pt idx="66">
                  <c:v>1.0920000000000001</c:v>
                </c:pt>
                <c:pt idx="67">
                  <c:v>1.093</c:v>
                </c:pt>
                <c:pt idx="68">
                  <c:v>1.095</c:v>
                </c:pt>
                <c:pt idx="69">
                  <c:v>1.0960000000000001</c:v>
                </c:pt>
                <c:pt idx="70">
                  <c:v>1.097</c:v>
                </c:pt>
                <c:pt idx="71">
                  <c:v>1.0980000000000001</c:v>
                </c:pt>
                <c:pt idx="72">
                  <c:v>1.099</c:v>
                </c:pt>
                <c:pt idx="73">
                  <c:v>1.1000000000000001</c:v>
                </c:pt>
                <c:pt idx="74">
                  <c:v>1.101</c:v>
                </c:pt>
                <c:pt idx="75">
                  <c:v>1.1020000000000001</c:v>
                </c:pt>
                <c:pt idx="76">
                  <c:v>1.103</c:v>
                </c:pt>
                <c:pt idx="77">
                  <c:v>1.1040000000000001</c:v>
                </c:pt>
                <c:pt idx="78">
                  <c:v>1.105</c:v>
                </c:pt>
                <c:pt idx="79">
                  <c:v>1.1060000000000001</c:v>
                </c:pt>
                <c:pt idx="80">
                  <c:v>1.107</c:v>
                </c:pt>
                <c:pt idx="81">
                  <c:v>1.1080000000000001</c:v>
                </c:pt>
                <c:pt idx="82">
                  <c:v>1.109</c:v>
                </c:pt>
                <c:pt idx="83">
                  <c:v>1.109</c:v>
                </c:pt>
                <c:pt idx="84">
                  <c:v>1.1100000000000001</c:v>
                </c:pt>
                <c:pt idx="85">
                  <c:v>1.111</c:v>
                </c:pt>
                <c:pt idx="86">
                  <c:v>1.1120000000000001</c:v>
                </c:pt>
                <c:pt idx="87">
                  <c:v>1.113</c:v>
                </c:pt>
                <c:pt idx="88">
                  <c:v>1.1140000000000001</c:v>
                </c:pt>
                <c:pt idx="89">
                  <c:v>1.115</c:v>
                </c:pt>
                <c:pt idx="90">
                  <c:v>1.1160000000000001</c:v>
                </c:pt>
                <c:pt idx="91">
                  <c:v>1.117</c:v>
                </c:pt>
                <c:pt idx="92">
                  <c:v>1.117</c:v>
                </c:pt>
                <c:pt idx="93">
                  <c:v>1.1180000000000001</c:v>
                </c:pt>
                <c:pt idx="94">
                  <c:v>1.119</c:v>
                </c:pt>
                <c:pt idx="95">
                  <c:v>1.1200000000000001</c:v>
                </c:pt>
                <c:pt idx="96">
                  <c:v>1.121</c:v>
                </c:pt>
                <c:pt idx="97">
                  <c:v>1.1220000000000001</c:v>
                </c:pt>
                <c:pt idx="98">
                  <c:v>1.123</c:v>
                </c:pt>
                <c:pt idx="99">
                  <c:v>1.1240000000000001</c:v>
                </c:pt>
                <c:pt idx="100">
                  <c:v>1.125</c:v>
                </c:pt>
                <c:pt idx="101">
                  <c:v>1.1259999999999999</c:v>
                </c:pt>
                <c:pt idx="102">
                  <c:v>1.127</c:v>
                </c:pt>
                <c:pt idx="103">
                  <c:v>1.1279999999999999</c:v>
                </c:pt>
                <c:pt idx="104">
                  <c:v>1.1279999999999999</c:v>
                </c:pt>
                <c:pt idx="105">
                  <c:v>1.129</c:v>
                </c:pt>
                <c:pt idx="106">
                  <c:v>1.1299999999999999</c:v>
                </c:pt>
                <c:pt idx="107">
                  <c:v>1.1299999999999999</c:v>
                </c:pt>
                <c:pt idx="108">
                  <c:v>1.1299999999999999</c:v>
                </c:pt>
                <c:pt idx="109">
                  <c:v>1.131</c:v>
                </c:pt>
                <c:pt idx="110">
                  <c:v>1.131</c:v>
                </c:pt>
                <c:pt idx="111">
                  <c:v>1.1319999999999999</c:v>
                </c:pt>
                <c:pt idx="112">
                  <c:v>1.1319999999999999</c:v>
                </c:pt>
                <c:pt idx="113">
                  <c:v>1.133</c:v>
                </c:pt>
                <c:pt idx="114">
                  <c:v>1.133</c:v>
                </c:pt>
                <c:pt idx="115">
                  <c:v>1.133</c:v>
                </c:pt>
                <c:pt idx="116">
                  <c:v>1.1339999999999999</c:v>
                </c:pt>
                <c:pt idx="117">
                  <c:v>1.1339999999999999</c:v>
                </c:pt>
                <c:pt idx="118">
                  <c:v>1.135</c:v>
                </c:pt>
                <c:pt idx="119">
                  <c:v>1.135</c:v>
                </c:pt>
                <c:pt idx="120">
                  <c:v>1.135</c:v>
                </c:pt>
                <c:pt idx="121">
                  <c:v>1.1359999999999999</c:v>
                </c:pt>
                <c:pt idx="122">
                  <c:v>1.1359999999999999</c:v>
                </c:pt>
                <c:pt idx="123">
                  <c:v>1.137</c:v>
                </c:pt>
                <c:pt idx="124">
                  <c:v>1.137</c:v>
                </c:pt>
                <c:pt idx="125">
                  <c:v>1.137</c:v>
                </c:pt>
                <c:pt idx="126">
                  <c:v>1.1379999999999999</c:v>
                </c:pt>
                <c:pt idx="127">
                  <c:v>1.1379999999999999</c:v>
                </c:pt>
                <c:pt idx="128">
                  <c:v>1.1379999999999999</c:v>
                </c:pt>
                <c:pt idx="129">
                  <c:v>1.139</c:v>
                </c:pt>
                <c:pt idx="130">
                  <c:v>1.139</c:v>
                </c:pt>
                <c:pt idx="131">
                  <c:v>1.1399999999999999</c:v>
                </c:pt>
                <c:pt idx="132">
                  <c:v>1.1399999999999999</c:v>
                </c:pt>
                <c:pt idx="133">
                  <c:v>1.1399999999999999</c:v>
                </c:pt>
                <c:pt idx="134">
                  <c:v>1.141</c:v>
                </c:pt>
                <c:pt idx="135">
                  <c:v>1.141</c:v>
                </c:pt>
                <c:pt idx="136">
                  <c:v>1.141</c:v>
                </c:pt>
                <c:pt idx="137">
                  <c:v>1.1419999999999999</c:v>
                </c:pt>
                <c:pt idx="138">
                  <c:v>1.1419999999999999</c:v>
                </c:pt>
                <c:pt idx="139">
                  <c:v>1.143</c:v>
                </c:pt>
                <c:pt idx="140">
                  <c:v>1.1439999999999999</c:v>
                </c:pt>
                <c:pt idx="141">
                  <c:v>1.1439999999999999</c:v>
                </c:pt>
                <c:pt idx="142">
                  <c:v>1.145</c:v>
                </c:pt>
                <c:pt idx="143">
                  <c:v>1.1459999999999999</c:v>
                </c:pt>
                <c:pt idx="144">
                  <c:v>1.1459999999999999</c:v>
                </c:pt>
                <c:pt idx="145">
                  <c:v>1.147</c:v>
                </c:pt>
                <c:pt idx="146">
                  <c:v>1.147</c:v>
                </c:pt>
                <c:pt idx="147">
                  <c:v>1.1479999999999999</c:v>
                </c:pt>
                <c:pt idx="148">
                  <c:v>1.149</c:v>
                </c:pt>
                <c:pt idx="149">
                  <c:v>1.149</c:v>
                </c:pt>
                <c:pt idx="150">
                  <c:v>1.1499999999999999</c:v>
                </c:pt>
                <c:pt idx="151">
                  <c:v>1.1499999999999999</c:v>
                </c:pt>
                <c:pt idx="152">
                  <c:v>1.151</c:v>
                </c:pt>
                <c:pt idx="153">
                  <c:v>1.151</c:v>
                </c:pt>
                <c:pt idx="154">
                  <c:v>1.1519999999999999</c:v>
                </c:pt>
                <c:pt idx="155">
                  <c:v>1.1519999999999999</c:v>
                </c:pt>
                <c:pt idx="156">
                  <c:v>1.1519999999999999</c:v>
                </c:pt>
                <c:pt idx="157">
                  <c:v>1.153</c:v>
                </c:pt>
                <c:pt idx="158">
                  <c:v>1.153</c:v>
                </c:pt>
                <c:pt idx="159">
                  <c:v>1.1539999999999999</c:v>
                </c:pt>
                <c:pt idx="160">
                  <c:v>1.1539999999999999</c:v>
                </c:pt>
                <c:pt idx="161">
                  <c:v>1.1539999999999999</c:v>
                </c:pt>
                <c:pt idx="162">
                  <c:v>1.155</c:v>
                </c:pt>
                <c:pt idx="163">
                  <c:v>1.155</c:v>
                </c:pt>
                <c:pt idx="164">
                  <c:v>1.1559999999999999</c:v>
                </c:pt>
                <c:pt idx="165">
                  <c:v>1.157</c:v>
                </c:pt>
                <c:pt idx="166">
                  <c:v>1.157</c:v>
                </c:pt>
                <c:pt idx="167">
                  <c:v>1.1579999999999999</c:v>
                </c:pt>
                <c:pt idx="168">
                  <c:v>1.1579999999999999</c:v>
                </c:pt>
                <c:pt idx="169">
                  <c:v>1.159</c:v>
                </c:pt>
                <c:pt idx="170">
                  <c:v>1.159</c:v>
                </c:pt>
                <c:pt idx="171">
                  <c:v>1.1599999999999999</c:v>
                </c:pt>
                <c:pt idx="172">
                  <c:v>1.1619999999999999</c:v>
                </c:pt>
                <c:pt idx="173">
                  <c:v>1.1639999999999999</c:v>
                </c:pt>
                <c:pt idx="174">
                  <c:v>1.1659999999999999</c:v>
                </c:pt>
                <c:pt idx="175">
                  <c:v>1.1679999999999999</c:v>
                </c:pt>
                <c:pt idx="176">
                  <c:v>1.17</c:v>
                </c:pt>
                <c:pt idx="177">
                  <c:v>1.1719999999999999</c:v>
                </c:pt>
                <c:pt idx="178">
                  <c:v>1.173</c:v>
                </c:pt>
                <c:pt idx="179">
                  <c:v>1.175</c:v>
                </c:pt>
                <c:pt idx="180">
                  <c:v>1.177</c:v>
                </c:pt>
                <c:pt idx="181">
                  <c:v>1.179</c:v>
                </c:pt>
                <c:pt idx="182">
                  <c:v>1.18</c:v>
                </c:pt>
                <c:pt idx="183">
                  <c:v>1.1819999999999999</c:v>
                </c:pt>
                <c:pt idx="184">
                  <c:v>1.1839999999999999</c:v>
                </c:pt>
                <c:pt idx="185">
                  <c:v>1.1850000000000001</c:v>
                </c:pt>
                <c:pt idx="186">
                  <c:v>1.1890000000000001</c:v>
                </c:pt>
                <c:pt idx="187">
                  <c:v>1.1919999999999999</c:v>
                </c:pt>
                <c:pt idx="188">
                  <c:v>1.1950000000000001</c:v>
                </c:pt>
                <c:pt idx="189">
                  <c:v>1.1990000000000001</c:v>
                </c:pt>
                <c:pt idx="190">
                  <c:v>1.202</c:v>
                </c:pt>
                <c:pt idx="191">
                  <c:v>1.206</c:v>
                </c:pt>
                <c:pt idx="192">
                  <c:v>1.2090000000000001</c:v>
                </c:pt>
                <c:pt idx="193">
                  <c:v>1.214</c:v>
                </c:pt>
                <c:pt idx="194">
                  <c:v>1.218</c:v>
                </c:pt>
                <c:pt idx="195">
                  <c:v>1.2250000000000001</c:v>
                </c:pt>
                <c:pt idx="196">
                  <c:v>1.2310000000000001</c:v>
                </c:pt>
                <c:pt idx="197">
                  <c:v>1.238</c:v>
                </c:pt>
                <c:pt idx="198">
                  <c:v>1.244</c:v>
                </c:pt>
                <c:pt idx="199">
                  <c:v>1.25</c:v>
                </c:pt>
                <c:pt idx="200">
                  <c:v>1.258</c:v>
                </c:pt>
                <c:pt idx="201">
                  <c:v>1.2669999999999999</c:v>
                </c:pt>
                <c:pt idx="202">
                  <c:v>1.2769999999999999</c:v>
                </c:pt>
                <c:pt idx="203">
                  <c:v>1.2869999999999999</c:v>
                </c:pt>
                <c:pt idx="204">
                  <c:v>1.296</c:v>
                </c:pt>
                <c:pt idx="205">
                  <c:v>1.31</c:v>
                </c:pt>
                <c:pt idx="206">
                  <c:v>1.323</c:v>
                </c:pt>
                <c:pt idx="207">
                  <c:v>1.3380000000000001</c:v>
                </c:pt>
                <c:pt idx="208">
                  <c:v>1.3560000000000001</c:v>
                </c:pt>
                <c:pt idx="209">
                  <c:v>1.3759999999999999</c:v>
                </c:pt>
                <c:pt idx="210">
                  <c:v>1.3959999999999999</c:v>
                </c:pt>
                <c:pt idx="211">
                  <c:v>1.4219999999999999</c:v>
                </c:pt>
                <c:pt idx="212">
                  <c:v>1.448</c:v>
                </c:pt>
                <c:pt idx="213">
                  <c:v>1.4810000000000001</c:v>
                </c:pt>
                <c:pt idx="214">
                  <c:v>1.5149999999999999</c:v>
                </c:pt>
                <c:pt idx="215">
                  <c:v>1.5589999999999999</c:v>
                </c:pt>
                <c:pt idx="216">
                  <c:v>1.6080000000000001</c:v>
                </c:pt>
                <c:pt idx="217">
                  <c:v>1.667</c:v>
                </c:pt>
                <c:pt idx="218">
                  <c:v>1.7410000000000001</c:v>
                </c:pt>
                <c:pt idx="219">
                  <c:v>1.83</c:v>
                </c:pt>
                <c:pt idx="220">
                  <c:v>1.9419999999999999</c:v>
                </c:pt>
                <c:pt idx="221">
                  <c:v>1.972</c:v>
                </c:pt>
                <c:pt idx="222">
                  <c:v>1.97</c:v>
                </c:pt>
                <c:pt idx="223">
                  <c:v>1.968</c:v>
                </c:pt>
                <c:pt idx="224">
                  <c:v>1.9670000000000001</c:v>
                </c:pt>
                <c:pt idx="225">
                  <c:v>1.968</c:v>
                </c:pt>
                <c:pt idx="226">
                  <c:v>1.9690000000000001</c:v>
                </c:pt>
                <c:pt idx="227">
                  <c:v>1.97</c:v>
                </c:pt>
                <c:pt idx="228">
                  <c:v>1.972</c:v>
                </c:pt>
                <c:pt idx="229">
                  <c:v>1.974</c:v>
                </c:pt>
                <c:pt idx="230">
                  <c:v>1.976</c:v>
                </c:pt>
                <c:pt idx="231">
                  <c:v>1.9790000000000001</c:v>
                </c:pt>
                <c:pt idx="232">
                  <c:v>1.9810000000000001</c:v>
                </c:pt>
                <c:pt idx="233">
                  <c:v>1.984</c:v>
                </c:pt>
                <c:pt idx="234">
                  <c:v>1.9870000000000001</c:v>
                </c:pt>
                <c:pt idx="235">
                  <c:v>1.99</c:v>
                </c:pt>
                <c:pt idx="236">
                  <c:v>1.994</c:v>
                </c:pt>
                <c:pt idx="237">
                  <c:v>1.998</c:v>
                </c:pt>
                <c:pt idx="238">
                  <c:v>2.0009999999999999</c:v>
                </c:pt>
                <c:pt idx="239">
                  <c:v>2.0059999999999998</c:v>
                </c:pt>
                <c:pt idx="240">
                  <c:v>2.0099999999999998</c:v>
                </c:pt>
                <c:pt idx="241">
                  <c:v>2.0139999999999998</c:v>
                </c:pt>
                <c:pt idx="242">
                  <c:v>2.0179999999999998</c:v>
                </c:pt>
                <c:pt idx="243">
                  <c:v>2.0230000000000001</c:v>
                </c:pt>
                <c:pt idx="244">
                  <c:v>2.0270000000000001</c:v>
                </c:pt>
                <c:pt idx="245">
                  <c:v>2.032</c:v>
                </c:pt>
                <c:pt idx="246">
                  <c:v>2.0369999999999999</c:v>
                </c:pt>
                <c:pt idx="247">
                  <c:v>2.0419999999999998</c:v>
                </c:pt>
                <c:pt idx="248">
                  <c:v>2.0470000000000002</c:v>
                </c:pt>
                <c:pt idx="249">
                  <c:v>2.052</c:v>
                </c:pt>
                <c:pt idx="250">
                  <c:v>2.0569999999999999</c:v>
                </c:pt>
                <c:pt idx="251">
                  <c:v>2.0619999999999998</c:v>
                </c:pt>
                <c:pt idx="252">
                  <c:v>2.0680000000000001</c:v>
                </c:pt>
                <c:pt idx="253">
                  <c:v>2.0739999999999998</c:v>
                </c:pt>
                <c:pt idx="254">
                  <c:v>2.08</c:v>
                </c:pt>
                <c:pt idx="255">
                  <c:v>2.085</c:v>
                </c:pt>
                <c:pt idx="256">
                  <c:v>2.0920000000000001</c:v>
                </c:pt>
                <c:pt idx="257">
                  <c:v>2.0979999999999999</c:v>
                </c:pt>
                <c:pt idx="258">
                  <c:v>2.1040000000000001</c:v>
                </c:pt>
                <c:pt idx="259">
                  <c:v>2.11</c:v>
                </c:pt>
                <c:pt idx="260">
                  <c:v>2.1160000000000001</c:v>
                </c:pt>
                <c:pt idx="261">
                  <c:v>2.1219999999999999</c:v>
                </c:pt>
                <c:pt idx="262">
                  <c:v>2.129</c:v>
                </c:pt>
                <c:pt idx="263">
                  <c:v>2.1349999999999998</c:v>
                </c:pt>
                <c:pt idx="264">
                  <c:v>2.141</c:v>
                </c:pt>
                <c:pt idx="265">
                  <c:v>2.1480000000000001</c:v>
                </c:pt>
                <c:pt idx="266">
                  <c:v>2.1539999999999999</c:v>
                </c:pt>
                <c:pt idx="267">
                  <c:v>2.161</c:v>
                </c:pt>
                <c:pt idx="268">
                  <c:v>2.1669999999999998</c:v>
                </c:pt>
                <c:pt idx="269">
                  <c:v>2.1739999999999999</c:v>
                </c:pt>
                <c:pt idx="270">
                  <c:v>2.181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30D-4EFF-9E54-248AB4D7E420}"/>
            </c:ext>
          </c:extLst>
        </c:ser>
        <c:ser>
          <c:idx val="1"/>
          <c:order val="1"/>
          <c:tx>
            <c:v>Es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rgbClr val="0070C0"/>
              </a:solidFill>
              <a:ln w="9525">
                <a:solidFill>
                  <a:schemeClr val="accent1">
                    <a:lumMod val="50000"/>
                  </a:schemeClr>
                </a:solidFill>
              </a:ln>
              <a:effectLst/>
            </c:spPr>
          </c:marker>
          <c:xVal>
            <c:numRef>
              <c:f>mpoles!$C$2:$C$500</c:f>
              <c:numCache>
                <c:formatCode>General</c:formatCode>
                <c:ptCount val="499"/>
                <c:pt idx="0">
                  <c:v>2.5</c:v>
                </c:pt>
                <c:pt idx="1">
                  <c:v>2.92</c:v>
                </c:pt>
                <c:pt idx="2">
                  <c:v>3.33</c:v>
                </c:pt>
                <c:pt idx="3">
                  <c:v>3.75</c:v>
                </c:pt>
                <c:pt idx="4">
                  <c:v>4.17</c:v>
                </c:pt>
                <c:pt idx="5">
                  <c:v>4.58</c:v>
                </c:pt>
                <c:pt idx="6">
                  <c:v>5</c:v>
                </c:pt>
                <c:pt idx="7">
                  <c:v>5.42</c:v>
                </c:pt>
                <c:pt idx="8">
                  <c:v>5.83</c:v>
                </c:pt>
                <c:pt idx="9">
                  <c:v>6.25</c:v>
                </c:pt>
                <c:pt idx="10">
                  <c:v>6.67</c:v>
                </c:pt>
                <c:pt idx="11">
                  <c:v>7.08</c:v>
                </c:pt>
                <c:pt idx="12">
                  <c:v>7.5</c:v>
                </c:pt>
                <c:pt idx="13">
                  <c:v>7.92</c:v>
                </c:pt>
                <c:pt idx="14">
                  <c:v>8.33</c:v>
                </c:pt>
                <c:pt idx="15">
                  <c:v>8.75</c:v>
                </c:pt>
                <c:pt idx="16">
                  <c:v>9.17</c:v>
                </c:pt>
                <c:pt idx="17">
                  <c:v>9.58</c:v>
                </c:pt>
                <c:pt idx="18">
                  <c:v>10</c:v>
                </c:pt>
                <c:pt idx="19">
                  <c:v>10.42</c:v>
                </c:pt>
                <c:pt idx="20">
                  <c:v>10.83</c:v>
                </c:pt>
                <c:pt idx="21">
                  <c:v>11.25</c:v>
                </c:pt>
                <c:pt idx="22">
                  <c:v>11.67</c:v>
                </c:pt>
                <c:pt idx="23">
                  <c:v>12.08</c:v>
                </c:pt>
                <c:pt idx="24">
                  <c:v>12.5</c:v>
                </c:pt>
                <c:pt idx="25">
                  <c:v>12.92</c:v>
                </c:pt>
                <c:pt idx="26">
                  <c:v>13.33</c:v>
                </c:pt>
                <c:pt idx="27">
                  <c:v>13.75</c:v>
                </c:pt>
                <c:pt idx="28">
                  <c:v>14.17</c:v>
                </c:pt>
                <c:pt idx="29">
                  <c:v>14.58</c:v>
                </c:pt>
                <c:pt idx="30">
                  <c:v>15</c:v>
                </c:pt>
                <c:pt idx="31">
                  <c:v>15.42</c:v>
                </c:pt>
                <c:pt idx="32">
                  <c:v>15.84</c:v>
                </c:pt>
                <c:pt idx="33">
                  <c:v>16.25</c:v>
                </c:pt>
                <c:pt idx="34">
                  <c:v>16.670000000000002</c:v>
                </c:pt>
                <c:pt idx="35">
                  <c:v>17.09</c:v>
                </c:pt>
                <c:pt idx="36">
                  <c:v>17.5</c:v>
                </c:pt>
                <c:pt idx="37">
                  <c:v>17.920000000000002</c:v>
                </c:pt>
                <c:pt idx="38">
                  <c:v>18.34</c:v>
                </c:pt>
                <c:pt idx="39">
                  <c:v>18.760000000000002</c:v>
                </c:pt>
                <c:pt idx="40">
                  <c:v>19.170000000000002</c:v>
                </c:pt>
                <c:pt idx="41">
                  <c:v>19.59</c:v>
                </c:pt>
                <c:pt idx="42">
                  <c:v>20.010000000000002</c:v>
                </c:pt>
                <c:pt idx="43">
                  <c:v>20.43</c:v>
                </c:pt>
                <c:pt idx="44">
                  <c:v>20.85</c:v>
                </c:pt>
                <c:pt idx="45">
                  <c:v>21.26</c:v>
                </c:pt>
                <c:pt idx="46">
                  <c:v>21.68</c:v>
                </c:pt>
                <c:pt idx="47">
                  <c:v>22.1</c:v>
                </c:pt>
                <c:pt idx="48">
                  <c:v>22.52</c:v>
                </c:pt>
                <c:pt idx="49">
                  <c:v>22.94</c:v>
                </c:pt>
                <c:pt idx="50">
                  <c:v>23.35</c:v>
                </c:pt>
                <c:pt idx="51">
                  <c:v>23.77</c:v>
                </c:pt>
                <c:pt idx="52">
                  <c:v>24.19</c:v>
                </c:pt>
                <c:pt idx="53">
                  <c:v>24.61</c:v>
                </c:pt>
                <c:pt idx="54">
                  <c:v>25.03</c:v>
                </c:pt>
                <c:pt idx="55">
                  <c:v>25.45</c:v>
                </c:pt>
                <c:pt idx="56">
                  <c:v>25.87</c:v>
                </c:pt>
                <c:pt idx="57">
                  <c:v>26.29</c:v>
                </c:pt>
                <c:pt idx="58">
                  <c:v>26.71</c:v>
                </c:pt>
                <c:pt idx="59">
                  <c:v>27.13</c:v>
                </c:pt>
                <c:pt idx="60">
                  <c:v>27.55</c:v>
                </c:pt>
                <c:pt idx="61">
                  <c:v>27.97</c:v>
                </c:pt>
                <c:pt idx="62">
                  <c:v>28.39</c:v>
                </c:pt>
                <c:pt idx="63">
                  <c:v>28.81</c:v>
                </c:pt>
                <c:pt idx="64">
                  <c:v>29.23</c:v>
                </c:pt>
                <c:pt idx="65">
                  <c:v>29.65</c:v>
                </c:pt>
                <c:pt idx="66">
                  <c:v>30.07</c:v>
                </c:pt>
                <c:pt idx="67">
                  <c:v>30.49</c:v>
                </c:pt>
                <c:pt idx="68">
                  <c:v>30.92</c:v>
                </c:pt>
                <c:pt idx="69">
                  <c:v>31.34</c:v>
                </c:pt>
                <c:pt idx="70">
                  <c:v>31.76</c:v>
                </c:pt>
                <c:pt idx="71">
                  <c:v>32.18</c:v>
                </c:pt>
                <c:pt idx="72">
                  <c:v>32.61</c:v>
                </c:pt>
                <c:pt idx="73">
                  <c:v>33.03</c:v>
                </c:pt>
                <c:pt idx="74">
                  <c:v>33.450000000000003</c:v>
                </c:pt>
                <c:pt idx="75">
                  <c:v>33.880000000000003</c:v>
                </c:pt>
                <c:pt idx="76">
                  <c:v>34.299999999999997</c:v>
                </c:pt>
                <c:pt idx="77">
                  <c:v>34.729999999999997</c:v>
                </c:pt>
                <c:pt idx="78">
                  <c:v>35.15</c:v>
                </c:pt>
                <c:pt idx="79">
                  <c:v>35.58</c:v>
                </c:pt>
                <c:pt idx="80">
                  <c:v>36</c:v>
                </c:pt>
                <c:pt idx="81">
                  <c:v>36.43</c:v>
                </c:pt>
                <c:pt idx="82">
                  <c:v>36.86</c:v>
                </c:pt>
                <c:pt idx="83">
                  <c:v>37.28</c:v>
                </c:pt>
                <c:pt idx="84">
                  <c:v>37.71</c:v>
                </c:pt>
                <c:pt idx="85">
                  <c:v>38.14</c:v>
                </c:pt>
                <c:pt idx="86">
                  <c:v>38.57</c:v>
                </c:pt>
                <c:pt idx="87">
                  <c:v>39</c:v>
                </c:pt>
                <c:pt idx="88">
                  <c:v>39.42</c:v>
                </c:pt>
                <c:pt idx="89">
                  <c:v>39.85</c:v>
                </c:pt>
                <c:pt idx="90">
                  <c:v>40.28</c:v>
                </c:pt>
                <c:pt idx="91">
                  <c:v>40.71</c:v>
                </c:pt>
                <c:pt idx="92">
                  <c:v>41.15</c:v>
                </c:pt>
                <c:pt idx="93">
                  <c:v>41.58</c:v>
                </c:pt>
                <c:pt idx="94">
                  <c:v>42.01</c:v>
                </c:pt>
                <c:pt idx="95">
                  <c:v>42.44</c:v>
                </c:pt>
                <c:pt idx="96">
                  <c:v>42.88</c:v>
                </c:pt>
                <c:pt idx="97">
                  <c:v>43.31</c:v>
                </c:pt>
                <c:pt idx="98">
                  <c:v>43.74</c:v>
                </c:pt>
                <c:pt idx="99">
                  <c:v>44.18</c:v>
                </c:pt>
                <c:pt idx="100">
                  <c:v>44.61</c:v>
                </c:pt>
                <c:pt idx="101">
                  <c:v>45.05</c:v>
                </c:pt>
                <c:pt idx="102">
                  <c:v>45.49</c:v>
                </c:pt>
                <c:pt idx="103">
                  <c:v>45.92</c:v>
                </c:pt>
                <c:pt idx="104">
                  <c:v>46.36</c:v>
                </c:pt>
                <c:pt idx="105">
                  <c:v>46.8</c:v>
                </c:pt>
                <c:pt idx="106">
                  <c:v>47.24</c:v>
                </c:pt>
                <c:pt idx="107">
                  <c:v>47.68</c:v>
                </c:pt>
                <c:pt idx="108">
                  <c:v>48.12</c:v>
                </c:pt>
                <c:pt idx="109">
                  <c:v>48.56</c:v>
                </c:pt>
                <c:pt idx="110">
                  <c:v>49</c:v>
                </c:pt>
                <c:pt idx="111">
                  <c:v>49.45</c:v>
                </c:pt>
                <c:pt idx="112">
                  <c:v>49.89</c:v>
                </c:pt>
                <c:pt idx="113">
                  <c:v>50.34</c:v>
                </c:pt>
                <c:pt idx="114">
                  <c:v>50.78</c:v>
                </c:pt>
                <c:pt idx="115">
                  <c:v>51.23</c:v>
                </c:pt>
                <c:pt idx="116">
                  <c:v>51.68</c:v>
                </c:pt>
                <c:pt idx="117">
                  <c:v>52.12</c:v>
                </c:pt>
                <c:pt idx="118">
                  <c:v>52.57</c:v>
                </c:pt>
                <c:pt idx="119">
                  <c:v>53.02</c:v>
                </c:pt>
                <c:pt idx="120">
                  <c:v>53.47</c:v>
                </c:pt>
                <c:pt idx="121">
                  <c:v>53.92</c:v>
                </c:pt>
                <c:pt idx="122">
                  <c:v>54.38</c:v>
                </c:pt>
                <c:pt idx="123">
                  <c:v>54.83</c:v>
                </c:pt>
                <c:pt idx="124">
                  <c:v>55.29</c:v>
                </c:pt>
                <c:pt idx="125">
                  <c:v>55.74</c:v>
                </c:pt>
                <c:pt idx="126">
                  <c:v>56.2</c:v>
                </c:pt>
                <c:pt idx="127">
                  <c:v>56.66</c:v>
                </c:pt>
                <c:pt idx="128">
                  <c:v>57.11</c:v>
                </c:pt>
                <c:pt idx="129">
                  <c:v>57.57</c:v>
                </c:pt>
                <c:pt idx="130">
                  <c:v>58.04</c:v>
                </c:pt>
                <c:pt idx="131">
                  <c:v>58.5</c:v>
                </c:pt>
                <c:pt idx="132">
                  <c:v>58.96</c:v>
                </c:pt>
                <c:pt idx="133">
                  <c:v>59.43</c:v>
                </c:pt>
                <c:pt idx="134">
                  <c:v>59.89</c:v>
                </c:pt>
                <c:pt idx="135">
                  <c:v>60.36</c:v>
                </c:pt>
                <c:pt idx="136">
                  <c:v>60.83</c:v>
                </c:pt>
                <c:pt idx="137">
                  <c:v>61.3</c:v>
                </c:pt>
                <c:pt idx="138">
                  <c:v>61.77</c:v>
                </c:pt>
                <c:pt idx="139">
                  <c:v>62.24</c:v>
                </c:pt>
                <c:pt idx="140">
                  <c:v>62.72</c:v>
                </c:pt>
                <c:pt idx="141">
                  <c:v>63.19</c:v>
                </c:pt>
                <c:pt idx="142">
                  <c:v>63.67</c:v>
                </c:pt>
                <c:pt idx="143">
                  <c:v>64.150000000000006</c:v>
                </c:pt>
                <c:pt idx="144">
                  <c:v>64.63</c:v>
                </c:pt>
                <c:pt idx="145">
                  <c:v>65.12</c:v>
                </c:pt>
                <c:pt idx="146">
                  <c:v>65.599999999999994</c:v>
                </c:pt>
                <c:pt idx="147">
                  <c:v>66.09</c:v>
                </c:pt>
                <c:pt idx="148">
                  <c:v>66.58</c:v>
                </c:pt>
                <c:pt idx="149">
                  <c:v>67.069999999999993</c:v>
                </c:pt>
                <c:pt idx="150">
                  <c:v>67.569999999999993</c:v>
                </c:pt>
                <c:pt idx="151">
                  <c:v>68.06</c:v>
                </c:pt>
                <c:pt idx="152">
                  <c:v>68.56</c:v>
                </c:pt>
                <c:pt idx="153">
                  <c:v>69.069999999999993</c:v>
                </c:pt>
                <c:pt idx="154">
                  <c:v>69.569999999999993</c:v>
                </c:pt>
                <c:pt idx="155">
                  <c:v>70.08</c:v>
                </c:pt>
                <c:pt idx="156">
                  <c:v>70.59</c:v>
                </c:pt>
                <c:pt idx="157">
                  <c:v>71.099999999999994</c:v>
                </c:pt>
                <c:pt idx="158">
                  <c:v>71.62</c:v>
                </c:pt>
                <c:pt idx="159">
                  <c:v>72.14</c:v>
                </c:pt>
                <c:pt idx="160">
                  <c:v>72.67</c:v>
                </c:pt>
                <c:pt idx="161">
                  <c:v>73.2</c:v>
                </c:pt>
                <c:pt idx="162">
                  <c:v>73.73</c:v>
                </c:pt>
                <c:pt idx="163">
                  <c:v>74.27</c:v>
                </c:pt>
                <c:pt idx="164">
                  <c:v>74.81</c:v>
                </c:pt>
                <c:pt idx="165">
                  <c:v>75.349999999999994</c:v>
                </c:pt>
                <c:pt idx="166">
                  <c:v>75.900000000000006</c:v>
                </c:pt>
                <c:pt idx="167">
                  <c:v>76.45</c:v>
                </c:pt>
                <c:pt idx="168">
                  <c:v>77.010000000000005</c:v>
                </c:pt>
                <c:pt idx="169">
                  <c:v>77.58</c:v>
                </c:pt>
                <c:pt idx="170">
                  <c:v>78.14</c:v>
                </c:pt>
                <c:pt idx="171">
                  <c:v>78.72</c:v>
                </c:pt>
                <c:pt idx="172">
                  <c:v>79.3</c:v>
                </c:pt>
                <c:pt idx="173">
                  <c:v>79.88</c:v>
                </c:pt>
                <c:pt idx="174">
                  <c:v>80.47</c:v>
                </c:pt>
                <c:pt idx="175">
                  <c:v>81.069999999999993</c:v>
                </c:pt>
                <c:pt idx="176">
                  <c:v>81.67</c:v>
                </c:pt>
                <c:pt idx="177">
                  <c:v>82.28</c:v>
                </c:pt>
                <c:pt idx="178">
                  <c:v>82.9</c:v>
                </c:pt>
                <c:pt idx="179">
                  <c:v>83.52</c:v>
                </c:pt>
                <c:pt idx="180">
                  <c:v>84.15</c:v>
                </c:pt>
                <c:pt idx="181">
                  <c:v>84.79</c:v>
                </c:pt>
                <c:pt idx="182">
                  <c:v>85.43</c:v>
                </c:pt>
                <c:pt idx="183">
                  <c:v>86.09</c:v>
                </c:pt>
                <c:pt idx="184">
                  <c:v>86.75</c:v>
                </c:pt>
                <c:pt idx="185">
                  <c:v>87.42</c:v>
                </c:pt>
                <c:pt idx="186">
                  <c:v>88.1</c:v>
                </c:pt>
                <c:pt idx="187">
                  <c:v>88.79</c:v>
                </c:pt>
                <c:pt idx="188">
                  <c:v>89.49</c:v>
                </c:pt>
                <c:pt idx="189">
                  <c:v>90.2</c:v>
                </c:pt>
                <c:pt idx="190">
                  <c:v>90.92</c:v>
                </c:pt>
                <c:pt idx="191">
                  <c:v>91.65</c:v>
                </c:pt>
                <c:pt idx="192">
                  <c:v>92.39</c:v>
                </c:pt>
                <c:pt idx="193">
                  <c:v>93.14</c:v>
                </c:pt>
                <c:pt idx="194">
                  <c:v>93.91</c:v>
                </c:pt>
                <c:pt idx="195">
                  <c:v>94.69</c:v>
                </c:pt>
                <c:pt idx="196">
                  <c:v>95.48</c:v>
                </c:pt>
                <c:pt idx="197">
                  <c:v>96.29</c:v>
                </c:pt>
                <c:pt idx="198">
                  <c:v>97.11</c:v>
                </c:pt>
                <c:pt idx="199">
                  <c:v>97.95</c:v>
                </c:pt>
                <c:pt idx="200">
                  <c:v>98.8</c:v>
                </c:pt>
                <c:pt idx="201">
                  <c:v>99.67</c:v>
                </c:pt>
                <c:pt idx="202">
                  <c:v>100.56</c:v>
                </c:pt>
                <c:pt idx="203">
                  <c:v>101.47</c:v>
                </c:pt>
                <c:pt idx="204">
                  <c:v>102.4</c:v>
                </c:pt>
                <c:pt idx="205">
                  <c:v>103.34</c:v>
                </c:pt>
                <c:pt idx="206">
                  <c:v>104.31</c:v>
                </c:pt>
                <c:pt idx="207">
                  <c:v>105.31</c:v>
                </c:pt>
                <c:pt idx="208">
                  <c:v>106.32</c:v>
                </c:pt>
                <c:pt idx="209">
                  <c:v>107.36</c:v>
                </c:pt>
                <c:pt idx="210">
                  <c:v>108.43</c:v>
                </c:pt>
                <c:pt idx="211">
                  <c:v>109.52</c:v>
                </c:pt>
                <c:pt idx="212">
                  <c:v>110.65</c:v>
                </c:pt>
                <c:pt idx="213">
                  <c:v>111.81</c:v>
                </c:pt>
                <c:pt idx="214">
                  <c:v>113</c:v>
                </c:pt>
                <c:pt idx="215">
                  <c:v>114.22</c:v>
                </c:pt>
                <c:pt idx="216">
                  <c:v>115.49</c:v>
                </c:pt>
                <c:pt idx="217">
                  <c:v>116.79</c:v>
                </c:pt>
                <c:pt idx="218">
                  <c:v>118.14</c:v>
                </c:pt>
                <c:pt idx="219">
                  <c:v>119.53</c:v>
                </c:pt>
                <c:pt idx="220">
                  <c:v>120.98</c:v>
                </c:pt>
                <c:pt idx="221">
                  <c:v>122.47</c:v>
                </c:pt>
                <c:pt idx="222">
                  <c:v>124.01</c:v>
                </c:pt>
                <c:pt idx="223">
                  <c:v>125.6</c:v>
                </c:pt>
                <c:pt idx="224">
                  <c:v>127.24</c:v>
                </c:pt>
                <c:pt idx="225">
                  <c:v>128.93</c:v>
                </c:pt>
                <c:pt idx="226">
                  <c:v>130.68</c:v>
                </c:pt>
                <c:pt idx="227">
                  <c:v>132.46</c:v>
                </c:pt>
                <c:pt idx="228">
                  <c:v>134.30000000000001</c:v>
                </c:pt>
                <c:pt idx="229">
                  <c:v>136.18</c:v>
                </c:pt>
                <c:pt idx="230">
                  <c:v>138.11000000000001</c:v>
                </c:pt>
                <c:pt idx="231">
                  <c:v>140.08000000000001</c:v>
                </c:pt>
                <c:pt idx="232">
                  <c:v>142.09</c:v>
                </c:pt>
                <c:pt idx="233">
                  <c:v>144.15</c:v>
                </c:pt>
                <c:pt idx="234">
                  <c:v>146.25</c:v>
                </c:pt>
                <c:pt idx="235">
                  <c:v>148.38999999999999</c:v>
                </c:pt>
                <c:pt idx="236">
                  <c:v>150.58000000000001</c:v>
                </c:pt>
                <c:pt idx="237">
                  <c:v>152.80000000000001</c:v>
                </c:pt>
                <c:pt idx="238">
                  <c:v>155.07</c:v>
                </c:pt>
                <c:pt idx="239">
                  <c:v>157.37</c:v>
                </c:pt>
                <c:pt idx="240">
                  <c:v>159.72</c:v>
                </c:pt>
                <c:pt idx="241">
                  <c:v>162.1</c:v>
                </c:pt>
                <c:pt idx="242">
                  <c:v>164.52</c:v>
                </c:pt>
                <c:pt idx="243">
                  <c:v>166.98</c:v>
                </c:pt>
                <c:pt idx="244">
                  <c:v>169.48</c:v>
                </c:pt>
                <c:pt idx="245">
                  <c:v>172.02</c:v>
                </c:pt>
                <c:pt idx="246">
                  <c:v>174.59</c:v>
                </c:pt>
                <c:pt idx="247">
                  <c:v>177.2</c:v>
                </c:pt>
                <c:pt idx="248">
                  <c:v>179.85</c:v>
                </c:pt>
                <c:pt idx="249">
                  <c:v>182.53</c:v>
                </c:pt>
                <c:pt idx="250">
                  <c:v>185.25</c:v>
                </c:pt>
                <c:pt idx="251">
                  <c:v>188</c:v>
                </c:pt>
                <c:pt idx="252">
                  <c:v>190.79</c:v>
                </c:pt>
                <c:pt idx="253">
                  <c:v>193.61</c:v>
                </c:pt>
                <c:pt idx="254">
                  <c:v>196.47</c:v>
                </c:pt>
                <c:pt idx="255">
                  <c:v>199.37</c:v>
                </c:pt>
                <c:pt idx="256">
                  <c:v>202.3</c:v>
                </c:pt>
                <c:pt idx="257">
                  <c:v>205.26</c:v>
                </c:pt>
                <c:pt idx="258">
                  <c:v>208.25</c:v>
                </c:pt>
                <c:pt idx="259">
                  <c:v>211.28</c:v>
                </c:pt>
                <c:pt idx="260">
                  <c:v>214.35</c:v>
                </c:pt>
                <c:pt idx="261">
                  <c:v>217.44</c:v>
                </c:pt>
                <c:pt idx="262">
                  <c:v>220.57</c:v>
                </c:pt>
                <c:pt idx="263">
                  <c:v>223.74</c:v>
                </c:pt>
                <c:pt idx="264">
                  <c:v>226.93</c:v>
                </c:pt>
                <c:pt idx="265">
                  <c:v>230.16</c:v>
                </c:pt>
                <c:pt idx="266">
                  <c:v>233.42</c:v>
                </c:pt>
                <c:pt idx="267">
                  <c:v>236.72</c:v>
                </c:pt>
                <c:pt idx="268">
                  <c:v>240.04</c:v>
                </c:pt>
                <c:pt idx="269">
                  <c:v>243.4</c:v>
                </c:pt>
                <c:pt idx="270">
                  <c:v>246.79</c:v>
                </c:pt>
              </c:numCache>
            </c:numRef>
          </c:xVal>
          <c:yVal>
            <c:numRef>
              <c:f>mpoles!$F$2:$F$500</c:f>
              <c:numCache>
                <c:formatCode>General</c:formatCode>
                <c:ptCount val="499"/>
                <c:pt idx="0">
                  <c:v>40.58</c:v>
                </c:pt>
                <c:pt idx="1">
                  <c:v>40.64</c:v>
                </c:pt>
                <c:pt idx="2">
                  <c:v>40.68</c:v>
                </c:pt>
                <c:pt idx="3">
                  <c:v>40.729999999999997</c:v>
                </c:pt>
                <c:pt idx="4">
                  <c:v>40.78</c:v>
                </c:pt>
                <c:pt idx="5">
                  <c:v>40.83</c:v>
                </c:pt>
                <c:pt idx="6">
                  <c:v>40.880000000000003</c:v>
                </c:pt>
                <c:pt idx="7">
                  <c:v>40.93</c:v>
                </c:pt>
                <c:pt idx="8">
                  <c:v>40.98</c:v>
                </c:pt>
                <c:pt idx="9">
                  <c:v>41.02</c:v>
                </c:pt>
                <c:pt idx="10">
                  <c:v>41.07</c:v>
                </c:pt>
                <c:pt idx="11">
                  <c:v>41.12</c:v>
                </c:pt>
                <c:pt idx="12">
                  <c:v>41.17</c:v>
                </c:pt>
                <c:pt idx="13">
                  <c:v>41.22</c:v>
                </c:pt>
                <c:pt idx="14">
                  <c:v>41.26</c:v>
                </c:pt>
                <c:pt idx="15">
                  <c:v>41.31</c:v>
                </c:pt>
                <c:pt idx="16">
                  <c:v>41.36</c:v>
                </c:pt>
                <c:pt idx="17">
                  <c:v>41.41</c:v>
                </c:pt>
                <c:pt idx="18">
                  <c:v>41.46</c:v>
                </c:pt>
                <c:pt idx="19">
                  <c:v>41.5</c:v>
                </c:pt>
                <c:pt idx="20">
                  <c:v>41.55</c:v>
                </c:pt>
                <c:pt idx="21">
                  <c:v>41.6</c:v>
                </c:pt>
                <c:pt idx="22">
                  <c:v>41.65</c:v>
                </c:pt>
                <c:pt idx="23">
                  <c:v>41.69</c:v>
                </c:pt>
                <c:pt idx="24">
                  <c:v>41.74</c:v>
                </c:pt>
                <c:pt idx="25">
                  <c:v>41.79</c:v>
                </c:pt>
                <c:pt idx="26">
                  <c:v>41.83</c:v>
                </c:pt>
                <c:pt idx="27">
                  <c:v>41.88</c:v>
                </c:pt>
                <c:pt idx="28">
                  <c:v>41.93</c:v>
                </c:pt>
                <c:pt idx="29">
                  <c:v>41.98</c:v>
                </c:pt>
                <c:pt idx="30">
                  <c:v>42.02</c:v>
                </c:pt>
                <c:pt idx="31">
                  <c:v>42.07</c:v>
                </c:pt>
                <c:pt idx="32">
                  <c:v>42.12</c:v>
                </c:pt>
                <c:pt idx="33">
                  <c:v>42.16</c:v>
                </c:pt>
                <c:pt idx="34">
                  <c:v>42.21</c:v>
                </c:pt>
                <c:pt idx="35">
                  <c:v>42.26</c:v>
                </c:pt>
                <c:pt idx="36">
                  <c:v>42.29</c:v>
                </c:pt>
                <c:pt idx="37">
                  <c:v>42.33</c:v>
                </c:pt>
                <c:pt idx="38">
                  <c:v>42.36</c:v>
                </c:pt>
                <c:pt idx="39">
                  <c:v>42.4</c:v>
                </c:pt>
                <c:pt idx="40">
                  <c:v>42.44</c:v>
                </c:pt>
                <c:pt idx="41">
                  <c:v>42.47</c:v>
                </c:pt>
                <c:pt idx="42">
                  <c:v>42.51</c:v>
                </c:pt>
                <c:pt idx="43">
                  <c:v>42.54</c:v>
                </c:pt>
                <c:pt idx="44">
                  <c:v>42.58</c:v>
                </c:pt>
                <c:pt idx="45">
                  <c:v>42.61</c:v>
                </c:pt>
                <c:pt idx="46">
                  <c:v>42.65</c:v>
                </c:pt>
                <c:pt idx="47">
                  <c:v>42.69</c:v>
                </c:pt>
                <c:pt idx="48">
                  <c:v>42.72</c:v>
                </c:pt>
                <c:pt idx="49">
                  <c:v>42.76</c:v>
                </c:pt>
                <c:pt idx="50">
                  <c:v>42.79</c:v>
                </c:pt>
                <c:pt idx="51">
                  <c:v>42.83</c:v>
                </c:pt>
                <c:pt idx="52">
                  <c:v>42.86</c:v>
                </c:pt>
                <c:pt idx="53">
                  <c:v>42.89</c:v>
                </c:pt>
                <c:pt idx="54">
                  <c:v>42.93</c:v>
                </c:pt>
                <c:pt idx="55">
                  <c:v>42.96</c:v>
                </c:pt>
                <c:pt idx="56">
                  <c:v>43</c:v>
                </c:pt>
                <c:pt idx="57">
                  <c:v>43.03</c:v>
                </c:pt>
                <c:pt idx="58">
                  <c:v>43.07</c:v>
                </c:pt>
                <c:pt idx="59">
                  <c:v>43.1</c:v>
                </c:pt>
                <c:pt idx="60">
                  <c:v>43.13</c:v>
                </c:pt>
                <c:pt idx="61">
                  <c:v>43.16</c:v>
                </c:pt>
                <c:pt idx="62">
                  <c:v>43.2</c:v>
                </c:pt>
                <c:pt idx="63">
                  <c:v>43.23</c:v>
                </c:pt>
                <c:pt idx="64">
                  <c:v>43.26</c:v>
                </c:pt>
                <c:pt idx="65">
                  <c:v>43.3</c:v>
                </c:pt>
                <c:pt idx="66">
                  <c:v>43.33</c:v>
                </c:pt>
                <c:pt idx="67">
                  <c:v>43.36</c:v>
                </c:pt>
                <c:pt idx="68">
                  <c:v>43.39</c:v>
                </c:pt>
                <c:pt idx="69">
                  <c:v>43.42</c:v>
                </c:pt>
                <c:pt idx="70">
                  <c:v>43.45</c:v>
                </c:pt>
                <c:pt idx="71">
                  <c:v>43.48</c:v>
                </c:pt>
                <c:pt idx="72">
                  <c:v>43.5</c:v>
                </c:pt>
                <c:pt idx="73">
                  <c:v>43.52</c:v>
                </c:pt>
                <c:pt idx="74">
                  <c:v>43.54</c:v>
                </c:pt>
                <c:pt idx="75">
                  <c:v>43.56</c:v>
                </c:pt>
                <c:pt idx="76">
                  <c:v>43.58</c:v>
                </c:pt>
                <c:pt idx="77">
                  <c:v>43.6</c:v>
                </c:pt>
                <c:pt idx="78">
                  <c:v>43.62</c:v>
                </c:pt>
                <c:pt idx="79">
                  <c:v>43.64</c:v>
                </c:pt>
                <c:pt idx="80">
                  <c:v>43.66</c:v>
                </c:pt>
                <c:pt idx="81">
                  <c:v>43.68</c:v>
                </c:pt>
                <c:pt idx="82">
                  <c:v>43.7</c:v>
                </c:pt>
                <c:pt idx="83">
                  <c:v>43.71</c:v>
                </c:pt>
                <c:pt idx="84">
                  <c:v>43.73</c:v>
                </c:pt>
                <c:pt idx="85">
                  <c:v>43.75</c:v>
                </c:pt>
                <c:pt idx="86">
                  <c:v>43.77</c:v>
                </c:pt>
                <c:pt idx="87">
                  <c:v>43.79</c:v>
                </c:pt>
                <c:pt idx="88">
                  <c:v>43.81</c:v>
                </c:pt>
                <c:pt idx="89">
                  <c:v>43.82</c:v>
                </c:pt>
                <c:pt idx="90">
                  <c:v>43.84</c:v>
                </c:pt>
                <c:pt idx="91">
                  <c:v>43.86</c:v>
                </c:pt>
                <c:pt idx="92">
                  <c:v>43.88</c:v>
                </c:pt>
                <c:pt idx="93">
                  <c:v>43.89</c:v>
                </c:pt>
                <c:pt idx="94">
                  <c:v>43.91</c:v>
                </c:pt>
                <c:pt idx="95">
                  <c:v>43.93</c:v>
                </c:pt>
                <c:pt idx="96">
                  <c:v>43.94</c:v>
                </c:pt>
                <c:pt idx="97">
                  <c:v>43.96</c:v>
                </c:pt>
                <c:pt idx="98">
                  <c:v>43.97</c:v>
                </c:pt>
                <c:pt idx="99">
                  <c:v>43.98</c:v>
                </c:pt>
                <c:pt idx="100">
                  <c:v>44</c:v>
                </c:pt>
                <c:pt idx="101">
                  <c:v>44.01</c:v>
                </c:pt>
                <c:pt idx="102">
                  <c:v>44.02</c:v>
                </c:pt>
                <c:pt idx="103">
                  <c:v>44.04</c:v>
                </c:pt>
                <c:pt idx="104">
                  <c:v>44.05</c:v>
                </c:pt>
                <c:pt idx="105">
                  <c:v>44.06</c:v>
                </c:pt>
                <c:pt idx="106">
                  <c:v>44.06</c:v>
                </c:pt>
                <c:pt idx="107">
                  <c:v>44.06</c:v>
                </c:pt>
                <c:pt idx="108">
                  <c:v>44.06</c:v>
                </c:pt>
                <c:pt idx="109">
                  <c:v>44.06</c:v>
                </c:pt>
                <c:pt idx="110">
                  <c:v>44.07</c:v>
                </c:pt>
                <c:pt idx="111">
                  <c:v>44.07</c:v>
                </c:pt>
                <c:pt idx="112">
                  <c:v>44.07</c:v>
                </c:pt>
                <c:pt idx="113">
                  <c:v>44.07</c:v>
                </c:pt>
                <c:pt idx="114">
                  <c:v>44.07</c:v>
                </c:pt>
                <c:pt idx="115">
                  <c:v>44.07</c:v>
                </c:pt>
                <c:pt idx="116">
                  <c:v>44.07</c:v>
                </c:pt>
                <c:pt idx="117">
                  <c:v>44.07</c:v>
                </c:pt>
                <c:pt idx="118">
                  <c:v>44.07</c:v>
                </c:pt>
                <c:pt idx="119">
                  <c:v>44.07</c:v>
                </c:pt>
                <c:pt idx="120">
                  <c:v>44.07</c:v>
                </c:pt>
                <c:pt idx="121">
                  <c:v>44.06</c:v>
                </c:pt>
                <c:pt idx="122">
                  <c:v>44.06</c:v>
                </c:pt>
                <c:pt idx="123">
                  <c:v>44.06</c:v>
                </c:pt>
                <c:pt idx="124">
                  <c:v>44.06</c:v>
                </c:pt>
                <c:pt idx="125">
                  <c:v>44.06</c:v>
                </c:pt>
                <c:pt idx="126">
                  <c:v>44.05</c:v>
                </c:pt>
                <c:pt idx="127">
                  <c:v>44.05</c:v>
                </c:pt>
                <c:pt idx="128">
                  <c:v>44.05</c:v>
                </c:pt>
                <c:pt idx="129">
                  <c:v>44.04</c:v>
                </c:pt>
                <c:pt idx="130">
                  <c:v>44.04</c:v>
                </c:pt>
                <c:pt idx="131">
                  <c:v>44.03</c:v>
                </c:pt>
                <c:pt idx="132">
                  <c:v>44.03</c:v>
                </c:pt>
                <c:pt idx="133">
                  <c:v>44.02</c:v>
                </c:pt>
                <c:pt idx="134">
                  <c:v>44.02</c:v>
                </c:pt>
                <c:pt idx="135">
                  <c:v>44.01</c:v>
                </c:pt>
                <c:pt idx="136">
                  <c:v>44.01</c:v>
                </c:pt>
                <c:pt idx="137">
                  <c:v>44</c:v>
                </c:pt>
                <c:pt idx="138">
                  <c:v>44</c:v>
                </c:pt>
                <c:pt idx="139">
                  <c:v>44</c:v>
                </c:pt>
                <c:pt idx="140">
                  <c:v>43.99</c:v>
                </c:pt>
                <c:pt idx="141">
                  <c:v>43.99</c:v>
                </c:pt>
                <c:pt idx="142">
                  <c:v>43.98</c:v>
                </c:pt>
                <c:pt idx="143">
                  <c:v>43.98</c:v>
                </c:pt>
                <c:pt idx="144">
                  <c:v>43.97</c:v>
                </c:pt>
                <c:pt idx="145">
                  <c:v>43.96</c:v>
                </c:pt>
                <c:pt idx="146">
                  <c:v>43.95</c:v>
                </c:pt>
                <c:pt idx="147">
                  <c:v>43.94</c:v>
                </c:pt>
                <c:pt idx="148">
                  <c:v>43.92</c:v>
                </c:pt>
                <c:pt idx="149">
                  <c:v>43.91</c:v>
                </c:pt>
                <c:pt idx="150">
                  <c:v>43.89</c:v>
                </c:pt>
                <c:pt idx="151">
                  <c:v>43.87</c:v>
                </c:pt>
                <c:pt idx="152">
                  <c:v>43.86</c:v>
                </c:pt>
                <c:pt idx="153">
                  <c:v>43.83</c:v>
                </c:pt>
                <c:pt idx="154">
                  <c:v>43.81</c:v>
                </c:pt>
                <c:pt idx="155">
                  <c:v>43.79</c:v>
                </c:pt>
                <c:pt idx="156">
                  <c:v>43.76</c:v>
                </c:pt>
                <c:pt idx="157">
                  <c:v>43.73</c:v>
                </c:pt>
                <c:pt idx="158">
                  <c:v>43.71</c:v>
                </c:pt>
                <c:pt idx="159">
                  <c:v>43.67</c:v>
                </c:pt>
                <c:pt idx="160">
                  <c:v>43.64</c:v>
                </c:pt>
                <c:pt idx="161">
                  <c:v>43.62</c:v>
                </c:pt>
                <c:pt idx="162">
                  <c:v>43.6</c:v>
                </c:pt>
                <c:pt idx="163">
                  <c:v>43.58</c:v>
                </c:pt>
                <c:pt idx="164">
                  <c:v>43.57</c:v>
                </c:pt>
                <c:pt idx="165">
                  <c:v>43.55</c:v>
                </c:pt>
                <c:pt idx="166">
                  <c:v>43.53</c:v>
                </c:pt>
                <c:pt idx="167">
                  <c:v>43.5</c:v>
                </c:pt>
                <c:pt idx="168">
                  <c:v>43.48</c:v>
                </c:pt>
                <c:pt idx="169">
                  <c:v>43.46</c:v>
                </c:pt>
                <c:pt idx="170">
                  <c:v>43.43</c:v>
                </c:pt>
                <c:pt idx="171">
                  <c:v>43.42</c:v>
                </c:pt>
                <c:pt idx="172">
                  <c:v>43.41</c:v>
                </c:pt>
                <c:pt idx="173">
                  <c:v>43.39</c:v>
                </c:pt>
                <c:pt idx="174">
                  <c:v>43.38</c:v>
                </c:pt>
                <c:pt idx="175">
                  <c:v>43.36</c:v>
                </c:pt>
                <c:pt idx="176">
                  <c:v>43.34</c:v>
                </c:pt>
                <c:pt idx="177">
                  <c:v>43.31</c:v>
                </c:pt>
                <c:pt idx="178">
                  <c:v>43.29</c:v>
                </c:pt>
                <c:pt idx="179">
                  <c:v>43.26</c:v>
                </c:pt>
                <c:pt idx="180">
                  <c:v>43.23</c:v>
                </c:pt>
                <c:pt idx="181">
                  <c:v>43.19</c:v>
                </c:pt>
                <c:pt idx="182">
                  <c:v>43.16</c:v>
                </c:pt>
                <c:pt idx="183">
                  <c:v>43.12</c:v>
                </c:pt>
                <c:pt idx="184">
                  <c:v>43.07</c:v>
                </c:pt>
                <c:pt idx="185">
                  <c:v>43.03</c:v>
                </c:pt>
                <c:pt idx="186">
                  <c:v>43</c:v>
                </c:pt>
                <c:pt idx="187">
                  <c:v>42.96</c:v>
                </c:pt>
                <c:pt idx="188">
                  <c:v>42.92</c:v>
                </c:pt>
                <c:pt idx="189">
                  <c:v>42.87</c:v>
                </c:pt>
                <c:pt idx="190">
                  <c:v>42.82</c:v>
                </c:pt>
                <c:pt idx="191">
                  <c:v>42.78</c:v>
                </c:pt>
                <c:pt idx="192">
                  <c:v>42.77</c:v>
                </c:pt>
                <c:pt idx="193">
                  <c:v>42.75</c:v>
                </c:pt>
                <c:pt idx="194">
                  <c:v>42.73</c:v>
                </c:pt>
                <c:pt idx="195">
                  <c:v>42.72</c:v>
                </c:pt>
                <c:pt idx="196">
                  <c:v>42.7</c:v>
                </c:pt>
                <c:pt idx="197">
                  <c:v>42.68</c:v>
                </c:pt>
                <c:pt idx="198">
                  <c:v>42.66</c:v>
                </c:pt>
                <c:pt idx="199">
                  <c:v>42.63</c:v>
                </c:pt>
                <c:pt idx="200">
                  <c:v>42.59</c:v>
                </c:pt>
                <c:pt idx="201">
                  <c:v>42.56</c:v>
                </c:pt>
                <c:pt idx="202">
                  <c:v>42.52</c:v>
                </c:pt>
                <c:pt idx="203">
                  <c:v>42.47</c:v>
                </c:pt>
                <c:pt idx="204">
                  <c:v>42.42</c:v>
                </c:pt>
                <c:pt idx="205">
                  <c:v>42.36</c:v>
                </c:pt>
                <c:pt idx="206">
                  <c:v>42.3</c:v>
                </c:pt>
                <c:pt idx="207">
                  <c:v>42.28</c:v>
                </c:pt>
                <c:pt idx="208">
                  <c:v>42.27</c:v>
                </c:pt>
                <c:pt idx="209">
                  <c:v>42.24</c:v>
                </c:pt>
                <c:pt idx="210">
                  <c:v>42.21</c:v>
                </c:pt>
                <c:pt idx="211">
                  <c:v>42.18</c:v>
                </c:pt>
                <c:pt idx="212">
                  <c:v>42.15</c:v>
                </c:pt>
                <c:pt idx="213">
                  <c:v>42.08</c:v>
                </c:pt>
                <c:pt idx="214">
                  <c:v>42.01</c:v>
                </c:pt>
                <c:pt idx="215">
                  <c:v>41.94</c:v>
                </c:pt>
                <c:pt idx="216">
                  <c:v>41.89</c:v>
                </c:pt>
                <c:pt idx="217">
                  <c:v>41.87</c:v>
                </c:pt>
                <c:pt idx="218">
                  <c:v>41.87</c:v>
                </c:pt>
                <c:pt idx="219">
                  <c:v>41.88</c:v>
                </c:pt>
                <c:pt idx="220">
                  <c:v>41.9</c:v>
                </c:pt>
                <c:pt idx="221">
                  <c:v>41.84</c:v>
                </c:pt>
                <c:pt idx="222">
                  <c:v>41.76</c:v>
                </c:pt>
                <c:pt idx="223">
                  <c:v>41.67</c:v>
                </c:pt>
                <c:pt idx="224">
                  <c:v>41.6</c:v>
                </c:pt>
                <c:pt idx="225">
                  <c:v>41.57</c:v>
                </c:pt>
                <c:pt idx="226">
                  <c:v>41.54</c:v>
                </c:pt>
                <c:pt idx="227">
                  <c:v>41.52</c:v>
                </c:pt>
                <c:pt idx="228">
                  <c:v>41.5</c:v>
                </c:pt>
                <c:pt idx="229">
                  <c:v>41.47</c:v>
                </c:pt>
                <c:pt idx="230">
                  <c:v>41.45</c:v>
                </c:pt>
                <c:pt idx="231">
                  <c:v>41.43</c:v>
                </c:pt>
                <c:pt idx="232">
                  <c:v>41.41</c:v>
                </c:pt>
                <c:pt idx="233">
                  <c:v>41.39</c:v>
                </c:pt>
                <c:pt idx="234">
                  <c:v>41.37</c:v>
                </c:pt>
                <c:pt idx="235">
                  <c:v>41.35</c:v>
                </c:pt>
                <c:pt idx="236">
                  <c:v>41.34</c:v>
                </c:pt>
                <c:pt idx="237">
                  <c:v>41.38</c:v>
                </c:pt>
                <c:pt idx="238">
                  <c:v>41.42</c:v>
                </c:pt>
                <c:pt idx="239">
                  <c:v>41.46</c:v>
                </c:pt>
                <c:pt idx="240">
                  <c:v>41.5</c:v>
                </c:pt>
                <c:pt idx="241">
                  <c:v>41.54</c:v>
                </c:pt>
                <c:pt idx="242">
                  <c:v>41.58</c:v>
                </c:pt>
                <c:pt idx="243">
                  <c:v>41.62</c:v>
                </c:pt>
                <c:pt idx="244">
                  <c:v>41.66</c:v>
                </c:pt>
                <c:pt idx="245">
                  <c:v>41.7</c:v>
                </c:pt>
                <c:pt idx="246">
                  <c:v>41.74</c:v>
                </c:pt>
                <c:pt idx="247">
                  <c:v>41.78</c:v>
                </c:pt>
                <c:pt idx="248">
                  <c:v>41.82</c:v>
                </c:pt>
                <c:pt idx="249">
                  <c:v>41.86</c:v>
                </c:pt>
                <c:pt idx="250">
                  <c:v>41.9</c:v>
                </c:pt>
                <c:pt idx="251">
                  <c:v>41.94</c:v>
                </c:pt>
                <c:pt idx="252">
                  <c:v>41.99</c:v>
                </c:pt>
                <c:pt idx="253">
                  <c:v>42.02</c:v>
                </c:pt>
                <c:pt idx="254">
                  <c:v>42.06</c:v>
                </c:pt>
                <c:pt idx="255">
                  <c:v>42.1</c:v>
                </c:pt>
                <c:pt idx="256">
                  <c:v>42.14</c:v>
                </c:pt>
                <c:pt idx="257">
                  <c:v>42.18</c:v>
                </c:pt>
                <c:pt idx="258">
                  <c:v>42.22</c:v>
                </c:pt>
                <c:pt idx="259">
                  <c:v>42.26</c:v>
                </c:pt>
                <c:pt idx="260">
                  <c:v>42.29</c:v>
                </c:pt>
                <c:pt idx="261">
                  <c:v>42.33</c:v>
                </c:pt>
                <c:pt idx="262">
                  <c:v>42.37</c:v>
                </c:pt>
                <c:pt idx="263">
                  <c:v>42.41</c:v>
                </c:pt>
                <c:pt idx="264">
                  <c:v>42.45</c:v>
                </c:pt>
                <c:pt idx="265">
                  <c:v>42.49</c:v>
                </c:pt>
                <c:pt idx="266">
                  <c:v>42.53</c:v>
                </c:pt>
                <c:pt idx="267">
                  <c:v>42.58</c:v>
                </c:pt>
                <c:pt idx="268">
                  <c:v>42.62</c:v>
                </c:pt>
                <c:pt idx="269">
                  <c:v>42.66</c:v>
                </c:pt>
                <c:pt idx="270">
                  <c:v>42.7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30D-4EFF-9E54-248AB4D7E4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9728520"/>
        <c:axId val="469728848"/>
      </c:scatterChart>
      <c:valAx>
        <c:axId val="4697285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lenght (cm)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728848"/>
        <c:crosses val="autoZero"/>
        <c:crossBetween val="midCat"/>
      </c:valAx>
      <c:valAx>
        <c:axId val="469728848"/>
        <c:scaling>
          <c:orientation val="minMax"/>
          <c:max val="50"/>
          <c:min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poletip max filed (MV/m)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6972852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b="1"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modulation, aperture and phase  vs length (cm) 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3399145658939869E-2"/>
          <c:y val="0.12551607445008461"/>
          <c:w val="0.81457500327796439"/>
          <c:h val="0.72421892694885226"/>
        </c:manualLayout>
      </c:layout>
      <c:scatterChart>
        <c:scatterStyle val="lineMarker"/>
        <c:varyColors val="0"/>
        <c:ser>
          <c:idx val="0"/>
          <c:order val="0"/>
          <c:tx>
            <c:strRef>
              <c:f>geometry!$K$1</c:f>
              <c:strCache>
                <c:ptCount val="1"/>
                <c:pt idx="0">
                  <c:v>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geometry!$C$2:$C$500</c:f>
              <c:numCache>
                <c:formatCode>General</c:formatCode>
                <c:ptCount val="499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19.170000000000002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23.35</c:v>
                </c:pt>
                <c:pt idx="57">
                  <c:v>23.77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28.81</c:v>
                </c:pt>
                <c:pt idx="70">
                  <c:v>29.23</c:v>
                </c:pt>
                <c:pt idx="71">
                  <c:v>29.65</c:v>
                </c:pt>
                <c:pt idx="72">
                  <c:v>30.07</c:v>
                </c:pt>
                <c:pt idx="73">
                  <c:v>30.49</c:v>
                </c:pt>
                <c:pt idx="74">
                  <c:v>30.92</c:v>
                </c:pt>
                <c:pt idx="75">
                  <c:v>31.34</c:v>
                </c:pt>
                <c:pt idx="76">
                  <c:v>31.76</c:v>
                </c:pt>
                <c:pt idx="77">
                  <c:v>32.18</c:v>
                </c:pt>
                <c:pt idx="78">
                  <c:v>32.61</c:v>
                </c:pt>
                <c:pt idx="79">
                  <c:v>33.03</c:v>
                </c:pt>
                <c:pt idx="80">
                  <c:v>33.450000000000003</c:v>
                </c:pt>
                <c:pt idx="81">
                  <c:v>33.880000000000003</c:v>
                </c:pt>
                <c:pt idx="82">
                  <c:v>34.299999999999997</c:v>
                </c:pt>
                <c:pt idx="83">
                  <c:v>34.729999999999997</c:v>
                </c:pt>
                <c:pt idx="84">
                  <c:v>35.15</c:v>
                </c:pt>
                <c:pt idx="85">
                  <c:v>35.58</c:v>
                </c:pt>
                <c:pt idx="86">
                  <c:v>36</c:v>
                </c:pt>
                <c:pt idx="87">
                  <c:v>36.43</c:v>
                </c:pt>
                <c:pt idx="88">
                  <c:v>36.86</c:v>
                </c:pt>
                <c:pt idx="89">
                  <c:v>37.28</c:v>
                </c:pt>
                <c:pt idx="90">
                  <c:v>37.71</c:v>
                </c:pt>
                <c:pt idx="91">
                  <c:v>38.14</c:v>
                </c:pt>
                <c:pt idx="92">
                  <c:v>38.57</c:v>
                </c:pt>
                <c:pt idx="93">
                  <c:v>39</c:v>
                </c:pt>
                <c:pt idx="94">
                  <c:v>39.42</c:v>
                </c:pt>
                <c:pt idx="95">
                  <c:v>39.85</c:v>
                </c:pt>
                <c:pt idx="96">
                  <c:v>40.28</c:v>
                </c:pt>
                <c:pt idx="97">
                  <c:v>40.71</c:v>
                </c:pt>
                <c:pt idx="98">
                  <c:v>41.15</c:v>
                </c:pt>
                <c:pt idx="99">
                  <c:v>41.58</c:v>
                </c:pt>
                <c:pt idx="100">
                  <c:v>42.01</c:v>
                </c:pt>
                <c:pt idx="101">
                  <c:v>42.44</c:v>
                </c:pt>
                <c:pt idx="102">
                  <c:v>42.88</c:v>
                </c:pt>
                <c:pt idx="103">
                  <c:v>43.31</c:v>
                </c:pt>
                <c:pt idx="104">
                  <c:v>43.74</c:v>
                </c:pt>
                <c:pt idx="105">
                  <c:v>44.18</c:v>
                </c:pt>
                <c:pt idx="106">
                  <c:v>44.61</c:v>
                </c:pt>
                <c:pt idx="107">
                  <c:v>45.05</c:v>
                </c:pt>
                <c:pt idx="108">
                  <c:v>45.49</c:v>
                </c:pt>
                <c:pt idx="109">
                  <c:v>45.92</c:v>
                </c:pt>
                <c:pt idx="110">
                  <c:v>46.36</c:v>
                </c:pt>
                <c:pt idx="111">
                  <c:v>46.8</c:v>
                </c:pt>
                <c:pt idx="112">
                  <c:v>47.24</c:v>
                </c:pt>
                <c:pt idx="113">
                  <c:v>47.68</c:v>
                </c:pt>
                <c:pt idx="114">
                  <c:v>48.12</c:v>
                </c:pt>
                <c:pt idx="115">
                  <c:v>48.56</c:v>
                </c:pt>
                <c:pt idx="116">
                  <c:v>49</c:v>
                </c:pt>
                <c:pt idx="117">
                  <c:v>49.45</c:v>
                </c:pt>
                <c:pt idx="118">
                  <c:v>49.89</c:v>
                </c:pt>
                <c:pt idx="119">
                  <c:v>50.34</c:v>
                </c:pt>
                <c:pt idx="120">
                  <c:v>50.78</c:v>
                </c:pt>
                <c:pt idx="121">
                  <c:v>51.23</c:v>
                </c:pt>
                <c:pt idx="122">
                  <c:v>51.68</c:v>
                </c:pt>
                <c:pt idx="123">
                  <c:v>52.12</c:v>
                </c:pt>
                <c:pt idx="124">
                  <c:v>52.57</c:v>
                </c:pt>
                <c:pt idx="125">
                  <c:v>53.02</c:v>
                </c:pt>
                <c:pt idx="126">
                  <c:v>53.47</c:v>
                </c:pt>
                <c:pt idx="127">
                  <c:v>53.92</c:v>
                </c:pt>
                <c:pt idx="128">
                  <c:v>54.38</c:v>
                </c:pt>
                <c:pt idx="129">
                  <c:v>54.83</c:v>
                </c:pt>
                <c:pt idx="130">
                  <c:v>55.29</c:v>
                </c:pt>
                <c:pt idx="131">
                  <c:v>55.74</c:v>
                </c:pt>
                <c:pt idx="132">
                  <c:v>56.2</c:v>
                </c:pt>
                <c:pt idx="133">
                  <c:v>56.66</c:v>
                </c:pt>
                <c:pt idx="134">
                  <c:v>57.11</c:v>
                </c:pt>
                <c:pt idx="135">
                  <c:v>57.57</c:v>
                </c:pt>
                <c:pt idx="136">
                  <c:v>58.04</c:v>
                </c:pt>
                <c:pt idx="137">
                  <c:v>58.5</c:v>
                </c:pt>
                <c:pt idx="138">
                  <c:v>58.96</c:v>
                </c:pt>
                <c:pt idx="139">
                  <c:v>59.43</c:v>
                </c:pt>
                <c:pt idx="140">
                  <c:v>59.89</c:v>
                </c:pt>
                <c:pt idx="141">
                  <c:v>60.36</c:v>
                </c:pt>
                <c:pt idx="142">
                  <c:v>60.83</c:v>
                </c:pt>
                <c:pt idx="143">
                  <c:v>61.3</c:v>
                </c:pt>
                <c:pt idx="144">
                  <c:v>61.77</c:v>
                </c:pt>
                <c:pt idx="145">
                  <c:v>62.24</c:v>
                </c:pt>
                <c:pt idx="146">
                  <c:v>62.72</c:v>
                </c:pt>
                <c:pt idx="147">
                  <c:v>63.19</c:v>
                </c:pt>
                <c:pt idx="148">
                  <c:v>63.67</c:v>
                </c:pt>
                <c:pt idx="149">
                  <c:v>64.150000000000006</c:v>
                </c:pt>
                <c:pt idx="150">
                  <c:v>64.63</c:v>
                </c:pt>
                <c:pt idx="151">
                  <c:v>65.12</c:v>
                </c:pt>
                <c:pt idx="152">
                  <c:v>65.599999999999994</c:v>
                </c:pt>
                <c:pt idx="153">
                  <c:v>66.09</c:v>
                </c:pt>
                <c:pt idx="154">
                  <c:v>66.58</c:v>
                </c:pt>
                <c:pt idx="155">
                  <c:v>67.069999999999993</c:v>
                </c:pt>
                <c:pt idx="156">
                  <c:v>67.569999999999993</c:v>
                </c:pt>
                <c:pt idx="157">
                  <c:v>68.06</c:v>
                </c:pt>
                <c:pt idx="158">
                  <c:v>68.56</c:v>
                </c:pt>
                <c:pt idx="159">
                  <c:v>69.069999999999993</c:v>
                </c:pt>
                <c:pt idx="160">
                  <c:v>69.569999999999993</c:v>
                </c:pt>
                <c:pt idx="161">
                  <c:v>70.08</c:v>
                </c:pt>
                <c:pt idx="162">
                  <c:v>70.59</c:v>
                </c:pt>
                <c:pt idx="163">
                  <c:v>71.099999999999994</c:v>
                </c:pt>
                <c:pt idx="164">
                  <c:v>71.62</c:v>
                </c:pt>
                <c:pt idx="165">
                  <c:v>72.14</c:v>
                </c:pt>
                <c:pt idx="166">
                  <c:v>72.67</c:v>
                </c:pt>
                <c:pt idx="167">
                  <c:v>73.2</c:v>
                </c:pt>
                <c:pt idx="168">
                  <c:v>73.73</c:v>
                </c:pt>
                <c:pt idx="169">
                  <c:v>74.27</c:v>
                </c:pt>
                <c:pt idx="170">
                  <c:v>74.81</c:v>
                </c:pt>
                <c:pt idx="171">
                  <c:v>75.349999999999994</c:v>
                </c:pt>
                <c:pt idx="172">
                  <c:v>75.900000000000006</c:v>
                </c:pt>
                <c:pt idx="173">
                  <c:v>76.45</c:v>
                </c:pt>
                <c:pt idx="174">
                  <c:v>77.010000000000005</c:v>
                </c:pt>
                <c:pt idx="175">
                  <c:v>77.58</c:v>
                </c:pt>
                <c:pt idx="176">
                  <c:v>78.14</c:v>
                </c:pt>
                <c:pt idx="177">
                  <c:v>78.72</c:v>
                </c:pt>
                <c:pt idx="178">
                  <c:v>79.3</c:v>
                </c:pt>
                <c:pt idx="179">
                  <c:v>79.88</c:v>
                </c:pt>
                <c:pt idx="180">
                  <c:v>80.47</c:v>
                </c:pt>
                <c:pt idx="181">
                  <c:v>81.069999999999993</c:v>
                </c:pt>
                <c:pt idx="182">
                  <c:v>81.67</c:v>
                </c:pt>
                <c:pt idx="183">
                  <c:v>82.28</c:v>
                </c:pt>
                <c:pt idx="184">
                  <c:v>82.9</c:v>
                </c:pt>
                <c:pt idx="185">
                  <c:v>83.52</c:v>
                </c:pt>
                <c:pt idx="186">
                  <c:v>84.15</c:v>
                </c:pt>
                <c:pt idx="187">
                  <c:v>84.79</c:v>
                </c:pt>
                <c:pt idx="188">
                  <c:v>85.43</c:v>
                </c:pt>
                <c:pt idx="189">
                  <c:v>86.09</c:v>
                </c:pt>
                <c:pt idx="190">
                  <c:v>86.75</c:v>
                </c:pt>
                <c:pt idx="191">
                  <c:v>87.42</c:v>
                </c:pt>
                <c:pt idx="192">
                  <c:v>88.1</c:v>
                </c:pt>
                <c:pt idx="193">
                  <c:v>88.79</c:v>
                </c:pt>
                <c:pt idx="194">
                  <c:v>89.49</c:v>
                </c:pt>
                <c:pt idx="195">
                  <c:v>90.2</c:v>
                </c:pt>
                <c:pt idx="196">
                  <c:v>90.92</c:v>
                </c:pt>
                <c:pt idx="197">
                  <c:v>91.65</c:v>
                </c:pt>
                <c:pt idx="198">
                  <c:v>92.39</c:v>
                </c:pt>
                <c:pt idx="199">
                  <c:v>93.14</c:v>
                </c:pt>
                <c:pt idx="200">
                  <c:v>93.91</c:v>
                </c:pt>
                <c:pt idx="201">
                  <c:v>94.69</c:v>
                </c:pt>
                <c:pt idx="202">
                  <c:v>95.48</c:v>
                </c:pt>
                <c:pt idx="203">
                  <c:v>96.29</c:v>
                </c:pt>
                <c:pt idx="204">
                  <c:v>97.11</c:v>
                </c:pt>
                <c:pt idx="205">
                  <c:v>97.95</c:v>
                </c:pt>
                <c:pt idx="206">
                  <c:v>98.8</c:v>
                </c:pt>
                <c:pt idx="207">
                  <c:v>99.67</c:v>
                </c:pt>
                <c:pt idx="208">
                  <c:v>100.56</c:v>
                </c:pt>
                <c:pt idx="209">
                  <c:v>101.47</c:v>
                </c:pt>
                <c:pt idx="210">
                  <c:v>102.4</c:v>
                </c:pt>
                <c:pt idx="211">
                  <c:v>103.34</c:v>
                </c:pt>
                <c:pt idx="212">
                  <c:v>104.31</c:v>
                </c:pt>
                <c:pt idx="213">
                  <c:v>105.31</c:v>
                </c:pt>
                <c:pt idx="214">
                  <c:v>106.32</c:v>
                </c:pt>
                <c:pt idx="215">
                  <c:v>107.36</c:v>
                </c:pt>
                <c:pt idx="216">
                  <c:v>108.43</c:v>
                </c:pt>
                <c:pt idx="217">
                  <c:v>109.52</c:v>
                </c:pt>
                <c:pt idx="218">
                  <c:v>110.65</c:v>
                </c:pt>
                <c:pt idx="219">
                  <c:v>111.81</c:v>
                </c:pt>
                <c:pt idx="220">
                  <c:v>113</c:v>
                </c:pt>
                <c:pt idx="221">
                  <c:v>114.22</c:v>
                </c:pt>
                <c:pt idx="222">
                  <c:v>115.49</c:v>
                </c:pt>
                <c:pt idx="223">
                  <c:v>116.79</c:v>
                </c:pt>
                <c:pt idx="224">
                  <c:v>118.14</c:v>
                </c:pt>
                <c:pt idx="225">
                  <c:v>119.53</c:v>
                </c:pt>
                <c:pt idx="226">
                  <c:v>120.98</c:v>
                </c:pt>
                <c:pt idx="227">
                  <c:v>122.47</c:v>
                </c:pt>
                <c:pt idx="228">
                  <c:v>124.01</c:v>
                </c:pt>
                <c:pt idx="229">
                  <c:v>125.6</c:v>
                </c:pt>
                <c:pt idx="230">
                  <c:v>127.24</c:v>
                </c:pt>
                <c:pt idx="231">
                  <c:v>128.93</c:v>
                </c:pt>
                <c:pt idx="232">
                  <c:v>130.68</c:v>
                </c:pt>
                <c:pt idx="233">
                  <c:v>132.46</c:v>
                </c:pt>
                <c:pt idx="234">
                  <c:v>134.30000000000001</c:v>
                </c:pt>
                <c:pt idx="235">
                  <c:v>136.18</c:v>
                </c:pt>
                <c:pt idx="236">
                  <c:v>138.11000000000001</c:v>
                </c:pt>
                <c:pt idx="237">
                  <c:v>140.08000000000001</c:v>
                </c:pt>
                <c:pt idx="238">
                  <c:v>142.09</c:v>
                </c:pt>
                <c:pt idx="239">
                  <c:v>144.15</c:v>
                </c:pt>
                <c:pt idx="240">
                  <c:v>146.25</c:v>
                </c:pt>
                <c:pt idx="241">
                  <c:v>148.38999999999999</c:v>
                </c:pt>
                <c:pt idx="242">
                  <c:v>150.58000000000001</c:v>
                </c:pt>
                <c:pt idx="243">
                  <c:v>152.80000000000001</c:v>
                </c:pt>
                <c:pt idx="244">
                  <c:v>155.07</c:v>
                </c:pt>
                <c:pt idx="245">
                  <c:v>157.37</c:v>
                </c:pt>
                <c:pt idx="246">
                  <c:v>159.72</c:v>
                </c:pt>
                <c:pt idx="247">
                  <c:v>162.1</c:v>
                </c:pt>
                <c:pt idx="248">
                  <c:v>164.52</c:v>
                </c:pt>
                <c:pt idx="249">
                  <c:v>166.98</c:v>
                </c:pt>
                <c:pt idx="250">
                  <c:v>169.48</c:v>
                </c:pt>
                <c:pt idx="251">
                  <c:v>172.02</c:v>
                </c:pt>
                <c:pt idx="252">
                  <c:v>174.59</c:v>
                </c:pt>
                <c:pt idx="253">
                  <c:v>177.2</c:v>
                </c:pt>
                <c:pt idx="254">
                  <c:v>179.85</c:v>
                </c:pt>
                <c:pt idx="255">
                  <c:v>182.53</c:v>
                </c:pt>
                <c:pt idx="256">
                  <c:v>185.25</c:v>
                </c:pt>
                <c:pt idx="257">
                  <c:v>188</c:v>
                </c:pt>
                <c:pt idx="258">
                  <c:v>190.79</c:v>
                </c:pt>
                <c:pt idx="259">
                  <c:v>193.61</c:v>
                </c:pt>
                <c:pt idx="260">
                  <c:v>196.47</c:v>
                </c:pt>
                <c:pt idx="261">
                  <c:v>199.37</c:v>
                </c:pt>
                <c:pt idx="262">
                  <c:v>202.3</c:v>
                </c:pt>
                <c:pt idx="263">
                  <c:v>205.26</c:v>
                </c:pt>
                <c:pt idx="264">
                  <c:v>208.25</c:v>
                </c:pt>
                <c:pt idx="265">
                  <c:v>211.28</c:v>
                </c:pt>
                <c:pt idx="266">
                  <c:v>214.35</c:v>
                </c:pt>
                <c:pt idx="267">
                  <c:v>217.44</c:v>
                </c:pt>
                <c:pt idx="268">
                  <c:v>220.57</c:v>
                </c:pt>
                <c:pt idx="269">
                  <c:v>223.74</c:v>
                </c:pt>
                <c:pt idx="270">
                  <c:v>226.93</c:v>
                </c:pt>
                <c:pt idx="271">
                  <c:v>230.16</c:v>
                </c:pt>
                <c:pt idx="272">
                  <c:v>233.42</c:v>
                </c:pt>
                <c:pt idx="273">
                  <c:v>236.72</c:v>
                </c:pt>
                <c:pt idx="274">
                  <c:v>240.04</c:v>
                </c:pt>
                <c:pt idx="275">
                  <c:v>243.4</c:v>
                </c:pt>
                <c:pt idx="276">
                  <c:v>246.79</c:v>
                </c:pt>
              </c:numCache>
            </c:numRef>
          </c:xVal>
          <c:yVal>
            <c:numRef>
              <c:f>geometry!$K$2:$K$500</c:f>
              <c:numCache>
                <c:formatCode>General</c:formatCode>
                <c:ptCount val="49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1.0015000000000001</c:v>
                </c:pt>
                <c:pt idx="8">
                  <c:v>1.0028999999999999</c:v>
                </c:pt>
                <c:pt idx="9">
                  <c:v>1.0044</c:v>
                </c:pt>
                <c:pt idx="10">
                  <c:v>1.0058</c:v>
                </c:pt>
                <c:pt idx="11">
                  <c:v>1.0073000000000001</c:v>
                </c:pt>
                <c:pt idx="12">
                  <c:v>1.0086999999999999</c:v>
                </c:pt>
                <c:pt idx="13">
                  <c:v>1.0102</c:v>
                </c:pt>
                <c:pt idx="14">
                  <c:v>1.0116000000000001</c:v>
                </c:pt>
                <c:pt idx="15">
                  <c:v>1.0130999999999999</c:v>
                </c:pt>
                <c:pt idx="16">
                  <c:v>1.0145</c:v>
                </c:pt>
                <c:pt idx="17">
                  <c:v>1.016</c:v>
                </c:pt>
                <c:pt idx="18">
                  <c:v>1.0174000000000001</c:v>
                </c:pt>
                <c:pt idx="19">
                  <c:v>1.0187999999999999</c:v>
                </c:pt>
                <c:pt idx="20">
                  <c:v>1.0203</c:v>
                </c:pt>
                <c:pt idx="21">
                  <c:v>1.0217000000000001</c:v>
                </c:pt>
                <c:pt idx="22">
                  <c:v>1.0232000000000001</c:v>
                </c:pt>
                <c:pt idx="23">
                  <c:v>1.0246</c:v>
                </c:pt>
                <c:pt idx="24">
                  <c:v>1.026</c:v>
                </c:pt>
                <c:pt idx="25">
                  <c:v>1.0275000000000001</c:v>
                </c:pt>
                <c:pt idx="26">
                  <c:v>1.0288999999999999</c:v>
                </c:pt>
                <c:pt idx="27">
                  <c:v>1.0303</c:v>
                </c:pt>
                <c:pt idx="28">
                  <c:v>1.0317000000000001</c:v>
                </c:pt>
                <c:pt idx="29">
                  <c:v>1.0331999999999999</c:v>
                </c:pt>
                <c:pt idx="30">
                  <c:v>1.0346</c:v>
                </c:pt>
                <c:pt idx="31">
                  <c:v>1.036</c:v>
                </c:pt>
                <c:pt idx="32">
                  <c:v>1.0374000000000001</c:v>
                </c:pt>
                <c:pt idx="33">
                  <c:v>1.0388999999999999</c:v>
                </c:pt>
                <c:pt idx="34">
                  <c:v>1.0403</c:v>
                </c:pt>
                <c:pt idx="35">
                  <c:v>1.0417000000000001</c:v>
                </c:pt>
                <c:pt idx="36">
                  <c:v>1.0430999999999999</c:v>
                </c:pt>
                <c:pt idx="37">
                  <c:v>1.0445</c:v>
                </c:pt>
                <c:pt idx="38">
                  <c:v>1.0459000000000001</c:v>
                </c:pt>
                <c:pt idx="39">
                  <c:v>1.0472999999999999</c:v>
                </c:pt>
                <c:pt idx="40">
                  <c:v>1.0487</c:v>
                </c:pt>
                <c:pt idx="41">
                  <c:v>1.0501</c:v>
                </c:pt>
                <c:pt idx="42">
                  <c:v>1.0515000000000001</c:v>
                </c:pt>
                <c:pt idx="43">
                  <c:v>1.0528999999999999</c:v>
                </c:pt>
                <c:pt idx="44">
                  <c:v>1.0542</c:v>
                </c:pt>
                <c:pt idx="45">
                  <c:v>1.0556000000000001</c:v>
                </c:pt>
                <c:pt idx="46">
                  <c:v>1.0569</c:v>
                </c:pt>
                <c:pt idx="47">
                  <c:v>1.0583</c:v>
                </c:pt>
                <c:pt idx="48">
                  <c:v>1.0596000000000001</c:v>
                </c:pt>
                <c:pt idx="49">
                  <c:v>1.0609999999999999</c:v>
                </c:pt>
                <c:pt idx="50">
                  <c:v>1.0623</c:v>
                </c:pt>
                <c:pt idx="51">
                  <c:v>1.0637000000000001</c:v>
                </c:pt>
                <c:pt idx="52">
                  <c:v>1.0649999999999999</c:v>
                </c:pt>
                <c:pt idx="53">
                  <c:v>1.0663</c:v>
                </c:pt>
                <c:pt idx="54">
                  <c:v>1.0677000000000001</c:v>
                </c:pt>
                <c:pt idx="55">
                  <c:v>1.069</c:v>
                </c:pt>
                <c:pt idx="56">
                  <c:v>1.0703</c:v>
                </c:pt>
                <c:pt idx="57">
                  <c:v>1.0717000000000001</c:v>
                </c:pt>
                <c:pt idx="58">
                  <c:v>1.073</c:v>
                </c:pt>
                <c:pt idx="59">
                  <c:v>1.0743</c:v>
                </c:pt>
                <c:pt idx="60">
                  <c:v>1.0755999999999999</c:v>
                </c:pt>
                <c:pt idx="61">
                  <c:v>1.077</c:v>
                </c:pt>
                <c:pt idx="62">
                  <c:v>1.0783</c:v>
                </c:pt>
                <c:pt idx="63">
                  <c:v>1.0795999999999999</c:v>
                </c:pt>
                <c:pt idx="64">
                  <c:v>1.081</c:v>
                </c:pt>
                <c:pt idx="65">
                  <c:v>1.0823</c:v>
                </c:pt>
                <c:pt idx="66">
                  <c:v>1.0837000000000001</c:v>
                </c:pt>
                <c:pt idx="67">
                  <c:v>1.0851</c:v>
                </c:pt>
                <c:pt idx="68">
                  <c:v>1.0865</c:v>
                </c:pt>
                <c:pt idx="69">
                  <c:v>1.0879000000000001</c:v>
                </c:pt>
                <c:pt idx="70">
                  <c:v>1.0891999999999999</c:v>
                </c:pt>
                <c:pt idx="71">
                  <c:v>1.0906</c:v>
                </c:pt>
                <c:pt idx="72">
                  <c:v>1.0920000000000001</c:v>
                </c:pt>
                <c:pt idx="73">
                  <c:v>1.0932999999999999</c:v>
                </c:pt>
                <c:pt idx="74">
                  <c:v>1.0947</c:v>
                </c:pt>
                <c:pt idx="75">
                  <c:v>1.0961000000000001</c:v>
                </c:pt>
                <c:pt idx="76">
                  <c:v>1.0973999999999999</c:v>
                </c:pt>
                <c:pt idx="77">
                  <c:v>1.0985</c:v>
                </c:pt>
                <c:pt idx="78">
                  <c:v>1.0993999999999999</c:v>
                </c:pt>
                <c:pt idx="79">
                  <c:v>1.1003000000000001</c:v>
                </c:pt>
                <c:pt idx="80">
                  <c:v>1.1012</c:v>
                </c:pt>
                <c:pt idx="81">
                  <c:v>1.1021000000000001</c:v>
                </c:pt>
                <c:pt idx="82">
                  <c:v>1.103</c:v>
                </c:pt>
                <c:pt idx="83">
                  <c:v>1.1040000000000001</c:v>
                </c:pt>
                <c:pt idx="84">
                  <c:v>1.1049</c:v>
                </c:pt>
                <c:pt idx="85">
                  <c:v>1.1057999999999999</c:v>
                </c:pt>
                <c:pt idx="86">
                  <c:v>1.1067</c:v>
                </c:pt>
                <c:pt idx="87">
                  <c:v>1.1075999999999999</c:v>
                </c:pt>
                <c:pt idx="88">
                  <c:v>1.1085</c:v>
                </c:pt>
                <c:pt idx="89">
                  <c:v>1.1093999999999999</c:v>
                </c:pt>
                <c:pt idx="90">
                  <c:v>1.1103000000000001</c:v>
                </c:pt>
                <c:pt idx="91">
                  <c:v>1.1112</c:v>
                </c:pt>
                <c:pt idx="92">
                  <c:v>1.1121000000000001</c:v>
                </c:pt>
                <c:pt idx="93">
                  <c:v>1.113</c:v>
                </c:pt>
                <c:pt idx="94">
                  <c:v>1.1138999999999999</c:v>
                </c:pt>
                <c:pt idx="95">
                  <c:v>1.1148</c:v>
                </c:pt>
                <c:pt idx="96">
                  <c:v>1.1156999999999999</c:v>
                </c:pt>
                <c:pt idx="97">
                  <c:v>1.1166</c:v>
                </c:pt>
                <c:pt idx="98">
                  <c:v>1.1174999999999999</c:v>
                </c:pt>
                <c:pt idx="99">
                  <c:v>1.1183000000000001</c:v>
                </c:pt>
                <c:pt idx="100">
                  <c:v>1.1192</c:v>
                </c:pt>
                <c:pt idx="101">
                  <c:v>1.1201000000000001</c:v>
                </c:pt>
                <c:pt idx="102">
                  <c:v>1.1211</c:v>
                </c:pt>
                <c:pt idx="103">
                  <c:v>1.1220000000000001</c:v>
                </c:pt>
                <c:pt idx="104">
                  <c:v>1.1229</c:v>
                </c:pt>
                <c:pt idx="105">
                  <c:v>1.1238999999999999</c:v>
                </c:pt>
                <c:pt idx="106">
                  <c:v>1.1248</c:v>
                </c:pt>
                <c:pt idx="107">
                  <c:v>1.1256999999999999</c:v>
                </c:pt>
                <c:pt idx="108">
                  <c:v>1.1266</c:v>
                </c:pt>
                <c:pt idx="109">
                  <c:v>1.1275999999999999</c:v>
                </c:pt>
                <c:pt idx="110">
                  <c:v>1.1285000000000001</c:v>
                </c:pt>
                <c:pt idx="111">
                  <c:v>1.1291</c:v>
                </c:pt>
                <c:pt idx="112">
                  <c:v>1.1295999999999999</c:v>
                </c:pt>
                <c:pt idx="113">
                  <c:v>1.1299999999999999</c:v>
                </c:pt>
                <c:pt idx="114">
                  <c:v>1.1304000000000001</c:v>
                </c:pt>
                <c:pt idx="115">
                  <c:v>1.1309</c:v>
                </c:pt>
                <c:pt idx="116">
                  <c:v>1.1313</c:v>
                </c:pt>
                <c:pt idx="117">
                  <c:v>1.1316999999999999</c:v>
                </c:pt>
                <c:pt idx="118">
                  <c:v>1.1321000000000001</c:v>
                </c:pt>
                <c:pt idx="119">
                  <c:v>1.1325000000000001</c:v>
                </c:pt>
                <c:pt idx="120">
                  <c:v>1.133</c:v>
                </c:pt>
                <c:pt idx="121">
                  <c:v>1.1334</c:v>
                </c:pt>
                <c:pt idx="122">
                  <c:v>1.1337999999999999</c:v>
                </c:pt>
                <c:pt idx="123">
                  <c:v>1.1342000000000001</c:v>
                </c:pt>
                <c:pt idx="124">
                  <c:v>1.1346000000000001</c:v>
                </c:pt>
                <c:pt idx="125">
                  <c:v>1.135</c:v>
                </c:pt>
                <c:pt idx="126">
                  <c:v>1.1354</c:v>
                </c:pt>
                <c:pt idx="127">
                  <c:v>1.1357999999999999</c:v>
                </c:pt>
                <c:pt idx="128">
                  <c:v>1.1362000000000001</c:v>
                </c:pt>
                <c:pt idx="129">
                  <c:v>1.1365000000000001</c:v>
                </c:pt>
                <c:pt idx="130">
                  <c:v>1.1369</c:v>
                </c:pt>
                <c:pt idx="131">
                  <c:v>1.1373</c:v>
                </c:pt>
                <c:pt idx="132">
                  <c:v>1.1376999999999999</c:v>
                </c:pt>
                <c:pt idx="133">
                  <c:v>1.1380999999999999</c:v>
                </c:pt>
                <c:pt idx="134">
                  <c:v>1.1384000000000001</c:v>
                </c:pt>
                <c:pt idx="135">
                  <c:v>1.1388</c:v>
                </c:pt>
                <c:pt idx="136">
                  <c:v>1.1392</c:v>
                </c:pt>
                <c:pt idx="137">
                  <c:v>1.1395</c:v>
                </c:pt>
                <c:pt idx="138">
                  <c:v>1.1398999999999999</c:v>
                </c:pt>
                <c:pt idx="139">
                  <c:v>1.1403000000000001</c:v>
                </c:pt>
                <c:pt idx="140">
                  <c:v>1.1406000000000001</c:v>
                </c:pt>
                <c:pt idx="141">
                  <c:v>1.141</c:v>
                </c:pt>
                <c:pt idx="142">
                  <c:v>1.1413</c:v>
                </c:pt>
                <c:pt idx="143">
                  <c:v>1.1416999999999999</c:v>
                </c:pt>
                <c:pt idx="144">
                  <c:v>1.1424000000000001</c:v>
                </c:pt>
                <c:pt idx="145">
                  <c:v>1.143</c:v>
                </c:pt>
                <c:pt idx="146">
                  <c:v>1.1436999999999999</c:v>
                </c:pt>
                <c:pt idx="147">
                  <c:v>1.1444000000000001</c:v>
                </c:pt>
                <c:pt idx="148">
                  <c:v>1.145</c:v>
                </c:pt>
                <c:pt idx="149">
                  <c:v>1.1456</c:v>
                </c:pt>
                <c:pt idx="150">
                  <c:v>1.1462000000000001</c:v>
                </c:pt>
                <c:pt idx="151">
                  <c:v>1.1468</c:v>
                </c:pt>
                <c:pt idx="152">
                  <c:v>1.1474</c:v>
                </c:pt>
                <c:pt idx="153">
                  <c:v>1.1479999999999999</c:v>
                </c:pt>
                <c:pt idx="154">
                  <c:v>1.1485000000000001</c:v>
                </c:pt>
                <c:pt idx="155">
                  <c:v>1.1491</c:v>
                </c:pt>
                <c:pt idx="156">
                  <c:v>1.1496</c:v>
                </c:pt>
                <c:pt idx="157">
                  <c:v>1.1500999999999999</c:v>
                </c:pt>
                <c:pt idx="158">
                  <c:v>1.1506000000000001</c:v>
                </c:pt>
                <c:pt idx="159">
                  <c:v>1.1511</c:v>
                </c:pt>
                <c:pt idx="160">
                  <c:v>1.1515</c:v>
                </c:pt>
                <c:pt idx="161">
                  <c:v>1.1519999999999999</c:v>
                </c:pt>
                <c:pt idx="162">
                  <c:v>1.1524000000000001</c:v>
                </c:pt>
                <c:pt idx="163">
                  <c:v>1.1528</c:v>
                </c:pt>
                <c:pt idx="164">
                  <c:v>1.1532</c:v>
                </c:pt>
                <c:pt idx="165">
                  <c:v>1.1536</c:v>
                </c:pt>
                <c:pt idx="166">
                  <c:v>1.1538999999999999</c:v>
                </c:pt>
                <c:pt idx="167">
                  <c:v>1.1544000000000001</c:v>
                </c:pt>
                <c:pt idx="168">
                  <c:v>1.1549</c:v>
                </c:pt>
                <c:pt idx="169">
                  <c:v>1.1555</c:v>
                </c:pt>
                <c:pt idx="170">
                  <c:v>1.1559999999999999</c:v>
                </c:pt>
                <c:pt idx="171">
                  <c:v>1.1566000000000001</c:v>
                </c:pt>
                <c:pt idx="172">
                  <c:v>1.1571</c:v>
                </c:pt>
                <c:pt idx="173">
                  <c:v>1.1576</c:v>
                </c:pt>
                <c:pt idx="174">
                  <c:v>1.1580999999999999</c:v>
                </c:pt>
                <c:pt idx="175">
                  <c:v>1.1586000000000001</c:v>
                </c:pt>
                <c:pt idx="176">
                  <c:v>1.159</c:v>
                </c:pt>
                <c:pt idx="177">
                  <c:v>1.1604000000000001</c:v>
                </c:pt>
                <c:pt idx="178">
                  <c:v>1.1624000000000001</c:v>
                </c:pt>
                <c:pt idx="179">
                  <c:v>1.1642999999999999</c:v>
                </c:pt>
                <c:pt idx="180">
                  <c:v>1.1660999999999999</c:v>
                </c:pt>
                <c:pt idx="181">
                  <c:v>1.1679999999999999</c:v>
                </c:pt>
                <c:pt idx="182">
                  <c:v>1.1698</c:v>
                </c:pt>
                <c:pt idx="183">
                  <c:v>1.1716</c:v>
                </c:pt>
                <c:pt idx="184">
                  <c:v>1.1734</c:v>
                </c:pt>
                <c:pt idx="185">
                  <c:v>1.1752</c:v>
                </c:pt>
                <c:pt idx="186">
                  <c:v>1.177</c:v>
                </c:pt>
                <c:pt idx="187">
                  <c:v>1.1787000000000001</c:v>
                </c:pt>
                <c:pt idx="188">
                  <c:v>1.1803999999999999</c:v>
                </c:pt>
                <c:pt idx="189">
                  <c:v>1.1820999999999999</c:v>
                </c:pt>
                <c:pt idx="190">
                  <c:v>1.1838</c:v>
                </c:pt>
                <c:pt idx="191">
                  <c:v>1.1854</c:v>
                </c:pt>
                <c:pt idx="192">
                  <c:v>1.1887000000000001</c:v>
                </c:pt>
                <c:pt idx="193">
                  <c:v>1.1920999999999999</c:v>
                </c:pt>
                <c:pt idx="194">
                  <c:v>1.1955</c:v>
                </c:pt>
                <c:pt idx="195">
                  <c:v>1.1988000000000001</c:v>
                </c:pt>
                <c:pt idx="196">
                  <c:v>1.2020999999999999</c:v>
                </c:pt>
                <c:pt idx="197">
                  <c:v>1.2056</c:v>
                </c:pt>
                <c:pt idx="198">
                  <c:v>1.2095</c:v>
                </c:pt>
                <c:pt idx="199">
                  <c:v>1.2135</c:v>
                </c:pt>
                <c:pt idx="200">
                  <c:v>1.2181</c:v>
                </c:pt>
                <c:pt idx="201">
                  <c:v>1.2245999999999999</c:v>
                </c:pt>
                <c:pt idx="202">
                  <c:v>1.2311000000000001</c:v>
                </c:pt>
                <c:pt idx="203">
                  <c:v>1.2375</c:v>
                </c:pt>
                <c:pt idx="204">
                  <c:v>1.244</c:v>
                </c:pt>
                <c:pt idx="205">
                  <c:v>1.2504</c:v>
                </c:pt>
                <c:pt idx="206">
                  <c:v>1.2577</c:v>
                </c:pt>
                <c:pt idx="207">
                  <c:v>1.2674000000000001</c:v>
                </c:pt>
                <c:pt idx="208">
                  <c:v>1.2770999999999999</c:v>
                </c:pt>
                <c:pt idx="209">
                  <c:v>1.2867999999999999</c:v>
                </c:pt>
                <c:pt idx="210">
                  <c:v>1.2964</c:v>
                </c:pt>
                <c:pt idx="211">
                  <c:v>1.3096000000000001</c:v>
                </c:pt>
                <c:pt idx="212">
                  <c:v>1.3229</c:v>
                </c:pt>
                <c:pt idx="213">
                  <c:v>1.3378000000000001</c:v>
                </c:pt>
                <c:pt idx="214">
                  <c:v>1.3560000000000001</c:v>
                </c:pt>
                <c:pt idx="215">
                  <c:v>1.3754999999999999</c:v>
                </c:pt>
                <c:pt idx="216">
                  <c:v>1.3958999999999999</c:v>
                </c:pt>
                <c:pt idx="217">
                  <c:v>1.4221999999999999</c:v>
                </c:pt>
                <c:pt idx="218">
                  <c:v>1.4481999999999999</c:v>
                </c:pt>
                <c:pt idx="219">
                  <c:v>1.4813000000000001</c:v>
                </c:pt>
                <c:pt idx="220">
                  <c:v>1.5152000000000001</c:v>
                </c:pt>
                <c:pt idx="221">
                  <c:v>1.5589999999999999</c:v>
                </c:pt>
                <c:pt idx="222">
                  <c:v>1.6079000000000001</c:v>
                </c:pt>
                <c:pt idx="223">
                  <c:v>1.6666000000000001</c:v>
                </c:pt>
                <c:pt idx="224">
                  <c:v>1.7407999999999999</c:v>
                </c:pt>
                <c:pt idx="225">
                  <c:v>1.8305</c:v>
                </c:pt>
                <c:pt idx="226">
                  <c:v>1.9422999999999999</c:v>
                </c:pt>
                <c:pt idx="227">
                  <c:v>1.9716</c:v>
                </c:pt>
                <c:pt idx="228">
                  <c:v>1.9696</c:v>
                </c:pt>
                <c:pt idx="229">
                  <c:v>1.968</c:v>
                </c:pt>
                <c:pt idx="230">
                  <c:v>1.9669000000000001</c:v>
                </c:pt>
                <c:pt idx="231">
                  <c:v>1.9678</c:v>
                </c:pt>
                <c:pt idx="232">
                  <c:v>1.9690000000000001</c:v>
                </c:pt>
                <c:pt idx="233">
                  <c:v>1.9703999999999999</c:v>
                </c:pt>
                <c:pt idx="234">
                  <c:v>1.9721</c:v>
                </c:pt>
                <c:pt idx="235">
                  <c:v>1.9741</c:v>
                </c:pt>
                <c:pt idx="236">
                  <c:v>1.9762999999999999</c:v>
                </c:pt>
                <c:pt idx="237">
                  <c:v>1.9787999999999999</c:v>
                </c:pt>
                <c:pt idx="238">
                  <c:v>1.9814000000000001</c:v>
                </c:pt>
                <c:pt idx="239">
                  <c:v>1.9842</c:v>
                </c:pt>
                <c:pt idx="240">
                  <c:v>1.9872000000000001</c:v>
                </c:pt>
                <c:pt idx="241">
                  <c:v>1.9903999999999999</c:v>
                </c:pt>
                <c:pt idx="242">
                  <c:v>1.9938</c:v>
                </c:pt>
                <c:pt idx="243">
                  <c:v>1.9976</c:v>
                </c:pt>
                <c:pt idx="244">
                  <c:v>2.0015000000000001</c:v>
                </c:pt>
                <c:pt idx="245">
                  <c:v>2.0055000000000001</c:v>
                </c:pt>
                <c:pt idx="246">
                  <c:v>2.0097</c:v>
                </c:pt>
                <c:pt idx="247">
                  <c:v>2.0139</c:v>
                </c:pt>
                <c:pt idx="248">
                  <c:v>2.0183</c:v>
                </c:pt>
                <c:pt idx="249">
                  <c:v>2.0228000000000002</c:v>
                </c:pt>
                <c:pt idx="250">
                  <c:v>2.0274000000000001</c:v>
                </c:pt>
                <c:pt idx="251">
                  <c:v>2.032</c:v>
                </c:pt>
                <c:pt idx="252">
                  <c:v>2.0367999999999999</c:v>
                </c:pt>
                <c:pt idx="253">
                  <c:v>2.0415999999999999</c:v>
                </c:pt>
                <c:pt idx="254">
                  <c:v>2.0466000000000002</c:v>
                </c:pt>
                <c:pt idx="255">
                  <c:v>2.0516000000000001</c:v>
                </c:pt>
                <c:pt idx="256">
                  <c:v>2.0567000000000002</c:v>
                </c:pt>
                <c:pt idx="257">
                  <c:v>2.0619999999999998</c:v>
                </c:pt>
                <c:pt idx="258">
                  <c:v>2.0678000000000001</c:v>
                </c:pt>
                <c:pt idx="259">
                  <c:v>2.0735999999999999</c:v>
                </c:pt>
                <c:pt idx="260">
                  <c:v>2.0794999999999999</c:v>
                </c:pt>
                <c:pt idx="261">
                  <c:v>2.0855000000000001</c:v>
                </c:pt>
                <c:pt idx="262">
                  <c:v>2.0914999999999999</c:v>
                </c:pt>
                <c:pt idx="263">
                  <c:v>2.0975999999999999</c:v>
                </c:pt>
                <c:pt idx="264">
                  <c:v>2.1036999999999999</c:v>
                </c:pt>
                <c:pt idx="265">
                  <c:v>2.1099000000000001</c:v>
                </c:pt>
                <c:pt idx="266">
                  <c:v>2.1160999999999999</c:v>
                </c:pt>
                <c:pt idx="267">
                  <c:v>2.1223000000000001</c:v>
                </c:pt>
                <c:pt idx="268">
                  <c:v>2.1286</c:v>
                </c:pt>
                <c:pt idx="269">
                  <c:v>2.1349</c:v>
                </c:pt>
                <c:pt idx="270">
                  <c:v>2.1413000000000002</c:v>
                </c:pt>
                <c:pt idx="271">
                  <c:v>2.1476999999999999</c:v>
                </c:pt>
                <c:pt idx="272">
                  <c:v>2.1541000000000001</c:v>
                </c:pt>
                <c:pt idx="273">
                  <c:v>2.1606000000000001</c:v>
                </c:pt>
                <c:pt idx="274">
                  <c:v>2.1671</c:v>
                </c:pt>
                <c:pt idx="275">
                  <c:v>2.1739999999999999</c:v>
                </c:pt>
                <c:pt idx="276">
                  <c:v>2.1812999999999998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011-4CA7-B8B1-7E4FF124D93F}"/>
            </c:ext>
          </c:extLst>
        </c:ser>
        <c:ser>
          <c:idx val="1"/>
          <c:order val="1"/>
          <c:tx>
            <c:strRef>
              <c:f>geometry!$J$1</c:f>
              <c:strCache>
                <c:ptCount val="1"/>
                <c:pt idx="0">
                  <c:v>a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geometry!$C$2:$C$500</c:f>
              <c:numCache>
                <c:formatCode>General</c:formatCode>
                <c:ptCount val="499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19.170000000000002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23.35</c:v>
                </c:pt>
                <c:pt idx="57">
                  <c:v>23.77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28.81</c:v>
                </c:pt>
                <c:pt idx="70">
                  <c:v>29.23</c:v>
                </c:pt>
                <c:pt idx="71">
                  <c:v>29.65</c:v>
                </c:pt>
                <c:pt idx="72">
                  <c:v>30.07</c:v>
                </c:pt>
                <c:pt idx="73">
                  <c:v>30.49</c:v>
                </c:pt>
                <c:pt idx="74">
                  <c:v>30.92</c:v>
                </c:pt>
                <c:pt idx="75">
                  <c:v>31.34</c:v>
                </c:pt>
                <c:pt idx="76">
                  <c:v>31.76</c:v>
                </c:pt>
                <c:pt idx="77">
                  <c:v>32.18</c:v>
                </c:pt>
                <c:pt idx="78">
                  <c:v>32.61</c:v>
                </c:pt>
                <c:pt idx="79">
                  <c:v>33.03</c:v>
                </c:pt>
                <c:pt idx="80">
                  <c:v>33.450000000000003</c:v>
                </c:pt>
                <c:pt idx="81">
                  <c:v>33.880000000000003</c:v>
                </c:pt>
                <c:pt idx="82">
                  <c:v>34.299999999999997</c:v>
                </c:pt>
                <c:pt idx="83">
                  <c:v>34.729999999999997</c:v>
                </c:pt>
                <c:pt idx="84">
                  <c:v>35.15</c:v>
                </c:pt>
                <c:pt idx="85">
                  <c:v>35.58</c:v>
                </c:pt>
                <c:pt idx="86">
                  <c:v>36</c:v>
                </c:pt>
                <c:pt idx="87">
                  <c:v>36.43</c:v>
                </c:pt>
                <c:pt idx="88">
                  <c:v>36.86</c:v>
                </c:pt>
                <c:pt idx="89">
                  <c:v>37.28</c:v>
                </c:pt>
                <c:pt idx="90">
                  <c:v>37.71</c:v>
                </c:pt>
                <c:pt idx="91">
                  <c:v>38.14</c:v>
                </c:pt>
                <c:pt idx="92">
                  <c:v>38.57</c:v>
                </c:pt>
                <c:pt idx="93">
                  <c:v>39</c:v>
                </c:pt>
                <c:pt idx="94">
                  <c:v>39.42</c:v>
                </c:pt>
                <c:pt idx="95">
                  <c:v>39.85</c:v>
                </c:pt>
                <c:pt idx="96">
                  <c:v>40.28</c:v>
                </c:pt>
                <c:pt idx="97">
                  <c:v>40.71</c:v>
                </c:pt>
                <c:pt idx="98">
                  <c:v>41.15</c:v>
                </c:pt>
                <c:pt idx="99">
                  <c:v>41.58</c:v>
                </c:pt>
                <c:pt idx="100">
                  <c:v>42.01</c:v>
                </c:pt>
                <c:pt idx="101">
                  <c:v>42.44</c:v>
                </c:pt>
                <c:pt idx="102">
                  <c:v>42.88</c:v>
                </c:pt>
                <c:pt idx="103">
                  <c:v>43.31</c:v>
                </c:pt>
                <c:pt idx="104">
                  <c:v>43.74</c:v>
                </c:pt>
                <c:pt idx="105">
                  <c:v>44.18</c:v>
                </c:pt>
                <c:pt idx="106">
                  <c:v>44.61</c:v>
                </c:pt>
                <c:pt idx="107">
                  <c:v>45.05</c:v>
                </c:pt>
                <c:pt idx="108">
                  <c:v>45.49</c:v>
                </c:pt>
                <c:pt idx="109">
                  <c:v>45.92</c:v>
                </c:pt>
                <c:pt idx="110">
                  <c:v>46.36</c:v>
                </c:pt>
                <c:pt idx="111">
                  <c:v>46.8</c:v>
                </c:pt>
                <c:pt idx="112">
                  <c:v>47.24</c:v>
                </c:pt>
                <c:pt idx="113">
                  <c:v>47.68</c:v>
                </c:pt>
                <c:pt idx="114">
                  <c:v>48.12</c:v>
                </c:pt>
                <c:pt idx="115">
                  <c:v>48.56</c:v>
                </c:pt>
                <c:pt idx="116">
                  <c:v>49</c:v>
                </c:pt>
                <c:pt idx="117">
                  <c:v>49.45</c:v>
                </c:pt>
                <c:pt idx="118">
                  <c:v>49.89</c:v>
                </c:pt>
                <c:pt idx="119">
                  <c:v>50.34</c:v>
                </c:pt>
                <c:pt idx="120">
                  <c:v>50.78</c:v>
                </c:pt>
                <c:pt idx="121">
                  <c:v>51.23</c:v>
                </c:pt>
                <c:pt idx="122">
                  <c:v>51.68</c:v>
                </c:pt>
                <c:pt idx="123">
                  <c:v>52.12</c:v>
                </c:pt>
                <c:pt idx="124">
                  <c:v>52.57</c:v>
                </c:pt>
                <c:pt idx="125">
                  <c:v>53.02</c:v>
                </c:pt>
                <c:pt idx="126">
                  <c:v>53.47</c:v>
                </c:pt>
                <c:pt idx="127">
                  <c:v>53.92</c:v>
                </c:pt>
                <c:pt idx="128">
                  <c:v>54.38</c:v>
                </c:pt>
                <c:pt idx="129">
                  <c:v>54.83</c:v>
                </c:pt>
                <c:pt idx="130">
                  <c:v>55.29</c:v>
                </c:pt>
                <c:pt idx="131">
                  <c:v>55.74</c:v>
                </c:pt>
                <c:pt idx="132">
                  <c:v>56.2</c:v>
                </c:pt>
                <c:pt idx="133">
                  <c:v>56.66</c:v>
                </c:pt>
                <c:pt idx="134">
                  <c:v>57.11</c:v>
                </c:pt>
                <c:pt idx="135">
                  <c:v>57.57</c:v>
                </c:pt>
                <c:pt idx="136">
                  <c:v>58.04</c:v>
                </c:pt>
                <c:pt idx="137">
                  <c:v>58.5</c:v>
                </c:pt>
                <c:pt idx="138">
                  <c:v>58.96</c:v>
                </c:pt>
                <c:pt idx="139">
                  <c:v>59.43</c:v>
                </c:pt>
                <c:pt idx="140">
                  <c:v>59.89</c:v>
                </c:pt>
                <c:pt idx="141">
                  <c:v>60.36</c:v>
                </c:pt>
                <c:pt idx="142">
                  <c:v>60.83</c:v>
                </c:pt>
                <c:pt idx="143">
                  <c:v>61.3</c:v>
                </c:pt>
                <c:pt idx="144">
                  <c:v>61.77</c:v>
                </c:pt>
                <c:pt idx="145">
                  <c:v>62.24</c:v>
                </c:pt>
                <c:pt idx="146">
                  <c:v>62.72</c:v>
                </c:pt>
                <c:pt idx="147">
                  <c:v>63.19</c:v>
                </c:pt>
                <c:pt idx="148">
                  <c:v>63.67</c:v>
                </c:pt>
                <c:pt idx="149">
                  <c:v>64.150000000000006</c:v>
                </c:pt>
                <c:pt idx="150">
                  <c:v>64.63</c:v>
                </c:pt>
                <c:pt idx="151">
                  <c:v>65.12</c:v>
                </c:pt>
                <c:pt idx="152">
                  <c:v>65.599999999999994</c:v>
                </c:pt>
                <c:pt idx="153">
                  <c:v>66.09</c:v>
                </c:pt>
                <c:pt idx="154">
                  <c:v>66.58</c:v>
                </c:pt>
                <c:pt idx="155">
                  <c:v>67.069999999999993</c:v>
                </c:pt>
                <c:pt idx="156">
                  <c:v>67.569999999999993</c:v>
                </c:pt>
                <c:pt idx="157">
                  <c:v>68.06</c:v>
                </c:pt>
                <c:pt idx="158">
                  <c:v>68.56</c:v>
                </c:pt>
                <c:pt idx="159">
                  <c:v>69.069999999999993</c:v>
                </c:pt>
                <c:pt idx="160">
                  <c:v>69.569999999999993</c:v>
                </c:pt>
                <c:pt idx="161">
                  <c:v>70.08</c:v>
                </c:pt>
                <c:pt idx="162">
                  <c:v>70.59</c:v>
                </c:pt>
                <c:pt idx="163">
                  <c:v>71.099999999999994</c:v>
                </c:pt>
                <c:pt idx="164">
                  <c:v>71.62</c:v>
                </c:pt>
                <c:pt idx="165">
                  <c:v>72.14</c:v>
                </c:pt>
                <c:pt idx="166">
                  <c:v>72.67</c:v>
                </c:pt>
                <c:pt idx="167">
                  <c:v>73.2</c:v>
                </c:pt>
                <c:pt idx="168">
                  <c:v>73.73</c:v>
                </c:pt>
                <c:pt idx="169">
                  <c:v>74.27</c:v>
                </c:pt>
                <c:pt idx="170">
                  <c:v>74.81</c:v>
                </c:pt>
                <c:pt idx="171">
                  <c:v>75.349999999999994</c:v>
                </c:pt>
                <c:pt idx="172">
                  <c:v>75.900000000000006</c:v>
                </c:pt>
                <c:pt idx="173">
                  <c:v>76.45</c:v>
                </c:pt>
                <c:pt idx="174">
                  <c:v>77.010000000000005</c:v>
                </c:pt>
                <c:pt idx="175">
                  <c:v>77.58</c:v>
                </c:pt>
                <c:pt idx="176">
                  <c:v>78.14</c:v>
                </c:pt>
                <c:pt idx="177">
                  <c:v>78.72</c:v>
                </c:pt>
                <c:pt idx="178">
                  <c:v>79.3</c:v>
                </c:pt>
                <c:pt idx="179">
                  <c:v>79.88</c:v>
                </c:pt>
                <c:pt idx="180">
                  <c:v>80.47</c:v>
                </c:pt>
                <c:pt idx="181">
                  <c:v>81.069999999999993</c:v>
                </c:pt>
                <c:pt idx="182">
                  <c:v>81.67</c:v>
                </c:pt>
                <c:pt idx="183">
                  <c:v>82.28</c:v>
                </c:pt>
                <c:pt idx="184">
                  <c:v>82.9</c:v>
                </c:pt>
                <c:pt idx="185">
                  <c:v>83.52</c:v>
                </c:pt>
                <c:pt idx="186">
                  <c:v>84.15</c:v>
                </c:pt>
                <c:pt idx="187">
                  <c:v>84.79</c:v>
                </c:pt>
                <c:pt idx="188">
                  <c:v>85.43</c:v>
                </c:pt>
                <c:pt idx="189">
                  <c:v>86.09</c:v>
                </c:pt>
                <c:pt idx="190">
                  <c:v>86.75</c:v>
                </c:pt>
                <c:pt idx="191">
                  <c:v>87.42</c:v>
                </c:pt>
                <c:pt idx="192">
                  <c:v>88.1</c:v>
                </c:pt>
                <c:pt idx="193">
                  <c:v>88.79</c:v>
                </c:pt>
                <c:pt idx="194">
                  <c:v>89.49</c:v>
                </c:pt>
                <c:pt idx="195">
                  <c:v>90.2</c:v>
                </c:pt>
                <c:pt idx="196">
                  <c:v>90.92</c:v>
                </c:pt>
                <c:pt idx="197">
                  <c:v>91.65</c:v>
                </c:pt>
                <c:pt idx="198">
                  <c:v>92.39</c:v>
                </c:pt>
                <c:pt idx="199">
                  <c:v>93.14</c:v>
                </c:pt>
                <c:pt idx="200">
                  <c:v>93.91</c:v>
                </c:pt>
                <c:pt idx="201">
                  <c:v>94.69</c:v>
                </c:pt>
                <c:pt idx="202">
                  <c:v>95.48</c:v>
                </c:pt>
                <c:pt idx="203">
                  <c:v>96.29</c:v>
                </c:pt>
                <c:pt idx="204">
                  <c:v>97.11</c:v>
                </c:pt>
                <c:pt idx="205">
                  <c:v>97.95</c:v>
                </c:pt>
                <c:pt idx="206">
                  <c:v>98.8</c:v>
                </c:pt>
                <c:pt idx="207">
                  <c:v>99.67</c:v>
                </c:pt>
                <c:pt idx="208">
                  <c:v>100.56</c:v>
                </c:pt>
                <c:pt idx="209">
                  <c:v>101.47</c:v>
                </c:pt>
                <c:pt idx="210">
                  <c:v>102.4</c:v>
                </c:pt>
                <c:pt idx="211">
                  <c:v>103.34</c:v>
                </c:pt>
                <c:pt idx="212">
                  <c:v>104.31</c:v>
                </c:pt>
                <c:pt idx="213">
                  <c:v>105.31</c:v>
                </c:pt>
                <c:pt idx="214">
                  <c:v>106.32</c:v>
                </c:pt>
                <c:pt idx="215">
                  <c:v>107.36</c:v>
                </c:pt>
                <c:pt idx="216">
                  <c:v>108.43</c:v>
                </c:pt>
                <c:pt idx="217">
                  <c:v>109.52</c:v>
                </c:pt>
                <c:pt idx="218">
                  <c:v>110.65</c:v>
                </c:pt>
                <c:pt idx="219">
                  <c:v>111.81</c:v>
                </c:pt>
                <c:pt idx="220">
                  <c:v>113</c:v>
                </c:pt>
                <c:pt idx="221">
                  <c:v>114.22</c:v>
                </c:pt>
                <c:pt idx="222">
                  <c:v>115.49</c:v>
                </c:pt>
                <c:pt idx="223">
                  <c:v>116.79</c:v>
                </c:pt>
                <c:pt idx="224">
                  <c:v>118.14</c:v>
                </c:pt>
                <c:pt idx="225">
                  <c:v>119.53</c:v>
                </c:pt>
                <c:pt idx="226">
                  <c:v>120.98</c:v>
                </c:pt>
                <c:pt idx="227">
                  <c:v>122.47</c:v>
                </c:pt>
                <c:pt idx="228">
                  <c:v>124.01</c:v>
                </c:pt>
                <c:pt idx="229">
                  <c:v>125.6</c:v>
                </c:pt>
                <c:pt idx="230">
                  <c:v>127.24</c:v>
                </c:pt>
                <c:pt idx="231">
                  <c:v>128.93</c:v>
                </c:pt>
                <c:pt idx="232">
                  <c:v>130.68</c:v>
                </c:pt>
                <c:pt idx="233">
                  <c:v>132.46</c:v>
                </c:pt>
                <c:pt idx="234">
                  <c:v>134.30000000000001</c:v>
                </c:pt>
                <c:pt idx="235">
                  <c:v>136.18</c:v>
                </c:pt>
                <c:pt idx="236">
                  <c:v>138.11000000000001</c:v>
                </c:pt>
                <c:pt idx="237">
                  <c:v>140.08000000000001</c:v>
                </c:pt>
                <c:pt idx="238">
                  <c:v>142.09</c:v>
                </c:pt>
                <c:pt idx="239">
                  <c:v>144.15</c:v>
                </c:pt>
                <c:pt idx="240">
                  <c:v>146.25</c:v>
                </c:pt>
                <c:pt idx="241">
                  <c:v>148.38999999999999</c:v>
                </c:pt>
                <c:pt idx="242">
                  <c:v>150.58000000000001</c:v>
                </c:pt>
                <c:pt idx="243">
                  <c:v>152.80000000000001</c:v>
                </c:pt>
                <c:pt idx="244">
                  <c:v>155.07</c:v>
                </c:pt>
                <c:pt idx="245">
                  <c:v>157.37</c:v>
                </c:pt>
                <c:pt idx="246">
                  <c:v>159.72</c:v>
                </c:pt>
                <c:pt idx="247">
                  <c:v>162.1</c:v>
                </c:pt>
                <c:pt idx="248">
                  <c:v>164.52</c:v>
                </c:pt>
                <c:pt idx="249">
                  <c:v>166.98</c:v>
                </c:pt>
                <c:pt idx="250">
                  <c:v>169.48</c:v>
                </c:pt>
                <c:pt idx="251">
                  <c:v>172.02</c:v>
                </c:pt>
                <c:pt idx="252">
                  <c:v>174.59</c:v>
                </c:pt>
                <c:pt idx="253">
                  <c:v>177.2</c:v>
                </c:pt>
                <c:pt idx="254">
                  <c:v>179.85</c:v>
                </c:pt>
                <c:pt idx="255">
                  <c:v>182.53</c:v>
                </c:pt>
                <c:pt idx="256">
                  <c:v>185.25</c:v>
                </c:pt>
                <c:pt idx="257">
                  <c:v>188</c:v>
                </c:pt>
                <c:pt idx="258">
                  <c:v>190.79</c:v>
                </c:pt>
                <c:pt idx="259">
                  <c:v>193.61</c:v>
                </c:pt>
                <c:pt idx="260">
                  <c:v>196.47</c:v>
                </c:pt>
                <c:pt idx="261">
                  <c:v>199.37</c:v>
                </c:pt>
                <c:pt idx="262">
                  <c:v>202.3</c:v>
                </c:pt>
                <c:pt idx="263">
                  <c:v>205.26</c:v>
                </c:pt>
                <c:pt idx="264">
                  <c:v>208.25</c:v>
                </c:pt>
                <c:pt idx="265">
                  <c:v>211.28</c:v>
                </c:pt>
                <c:pt idx="266">
                  <c:v>214.35</c:v>
                </c:pt>
                <c:pt idx="267">
                  <c:v>217.44</c:v>
                </c:pt>
                <c:pt idx="268">
                  <c:v>220.57</c:v>
                </c:pt>
                <c:pt idx="269">
                  <c:v>223.74</c:v>
                </c:pt>
                <c:pt idx="270">
                  <c:v>226.93</c:v>
                </c:pt>
                <c:pt idx="271">
                  <c:v>230.16</c:v>
                </c:pt>
                <c:pt idx="272">
                  <c:v>233.42</c:v>
                </c:pt>
                <c:pt idx="273">
                  <c:v>236.72</c:v>
                </c:pt>
                <c:pt idx="274">
                  <c:v>240.04</c:v>
                </c:pt>
                <c:pt idx="275">
                  <c:v>243.4</c:v>
                </c:pt>
                <c:pt idx="276">
                  <c:v>246.79</c:v>
                </c:pt>
              </c:numCache>
            </c:numRef>
          </c:xVal>
          <c:yVal>
            <c:numRef>
              <c:f>geometry!$J$2:$J$500</c:f>
              <c:numCache>
                <c:formatCode>General</c:formatCode>
                <c:ptCount val="499"/>
                <c:pt idx="0">
                  <c:v>9.6206999999999994</c:v>
                </c:pt>
                <c:pt idx="1">
                  <c:v>3.0926</c:v>
                </c:pt>
                <c:pt idx="2">
                  <c:v>1.1520999999999999</c:v>
                </c:pt>
                <c:pt idx="3">
                  <c:v>0.68510000000000004</c:v>
                </c:pt>
                <c:pt idx="4">
                  <c:v>0.50539999999999996</c:v>
                </c:pt>
                <c:pt idx="5">
                  <c:v>0.42899999999999999</c:v>
                </c:pt>
                <c:pt idx="6">
                  <c:v>0.40720000000000001</c:v>
                </c:pt>
                <c:pt idx="7">
                  <c:v>0.40679999999999999</c:v>
                </c:pt>
                <c:pt idx="8">
                  <c:v>0.40649999999999997</c:v>
                </c:pt>
                <c:pt idx="9">
                  <c:v>0.40620000000000001</c:v>
                </c:pt>
                <c:pt idx="10">
                  <c:v>0.40589999999999998</c:v>
                </c:pt>
                <c:pt idx="11">
                  <c:v>0.40560000000000002</c:v>
                </c:pt>
                <c:pt idx="12">
                  <c:v>0.40529999999999999</c:v>
                </c:pt>
                <c:pt idx="13">
                  <c:v>0.40510000000000002</c:v>
                </c:pt>
                <c:pt idx="14">
                  <c:v>0.40479999999999999</c:v>
                </c:pt>
                <c:pt idx="15">
                  <c:v>0.40450000000000003</c:v>
                </c:pt>
                <c:pt idx="16">
                  <c:v>0.4042</c:v>
                </c:pt>
                <c:pt idx="17">
                  <c:v>0.40389999999999998</c:v>
                </c:pt>
                <c:pt idx="18">
                  <c:v>0.40360000000000001</c:v>
                </c:pt>
                <c:pt idx="19">
                  <c:v>0.40339999999999998</c:v>
                </c:pt>
                <c:pt idx="20">
                  <c:v>0.40310000000000001</c:v>
                </c:pt>
                <c:pt idx="21">
                  <c:v>0.40279999999999999</c:v>
                </c:pt>
                <c:pt idx="22">
                  <c:v>0.40250000000000002</c:v>
                </c:pt>
                <c:pt idx="23">
                  <c:v>0.40229999999999999</c:v>
                </c:pt>
                <c:pt idx="24">
                  <c:v>0.40200000000000002</c:v>
                </c:pt>
                <c:pt idx="25">
                  <c:v>0.4017</c:v>
                </c:pt>
                <c:pt idx="26">
                  <c:v>0.40150000000000002</c:v>
                </c:pt>
                <c:pt idx="27">
                  <c:v>0.4012</c:v>
                </c:pt>
                <c:pt idx="28">
                  <c:v>0.40089999999999998</c:v>
                </c:pt>
                <c:pt idx="29">
                  <c:v>0.4007</c:v>
                </c:pt>
                <c:pt idx="30">
                  <c:v>0.40039999999999998</c:v>
                </c:pt>
                <c:pt idx="31">
                  <c:v>0.40010000000000001</c:v>
                </c:pt>
                <c:pt idx="32">
                  <c:v>0.39989999999999998</c:v>
                </c:pt>
                <c:pt idx="33">
                  <c:v>0.39960000000000001</c:v>
                </c:pt>
                <c:pt idx="34">
                  <c:v>0.39939999999999998</c:v>
                </c:pt>
                <c:pt idx="35">
                  <c:v>0.39910000000000001</c:v>
                </c:pt>
                <c:pt idx="36">
                  <c:v>0.39889999999999998</c:v>
                </c:pt>
                <c:pt idx="37">
                  <c:v>0.39860000000000001</c:v>
                </c:pt>
                <c:pt idx="38">
                  <c:v>0.39839999999999998</c:v>
                </c:pt>
                <c:pt idx="39">
                  <c:v>0.39810000000000001</c:v>
                </c:pt>
                <c:pt idx="40">
                  <c:v>0.39789999999999998</c:v>
                </c:pt>
                <c:pt idx="41">
                  <c:v>0.39760000000000001</c:v>
                </c:pt>
                <c:pt idx="42">
                  <c:v>0.39739999999999998</c:v>
                </c:pt>
                <c:pt idx="43">
                  <c:v>0.39710000000000001</c:v>
                </c:pt>
                <c:pt idx="44">
                  <c:v>0.39689999999999998</c:v>
                </c:pt>
                <c:pt idx="45">
                  <c:v>0.3967</c:v>
                </c:pt>
                <c:pt idx="46">
                  <c:v>0.39639999999999997</c:v>
                </c:pt>
                <c:pt idx="47">
                  <c:v>0.3962</c:v>
                </c:pt>
                <c:pt idx="48">
                  <c:v>0.39600000000000002</c:v>
                </c:pt>
                <c:pt idx="49">
                  <c:v>0.3957</c:v>
                </c:pt>
                <c:pt idx="50">
                  <c:v>0.39550000000000002</c:v>
                </c:pt>
                <c:pt idx="51">
                  <c:v>0.39529999999999998</c:v>
                </c:pt>
                <c:pt idx="52">
                  <c:v>0.39510000000000001</c:v>
                </c:pt>
                <c:pt idx="53">
                  <c:v>0.39479999999999998</c:v>
                </c:pt>
                <c:pt idx="54">
                  <c:v>0.39460000000000001</c:v>
                </c:pt>
                <c:pt idx="55">
                  <c:v>0.39439999999999997</c:v>
                </c:pt>
                <c:pt idx="56">
                  <c:v>0.39419999999999999</c:v>
                </c:pt>
                <c:pt idx="57">
                  <c:v>0.39400000000000002</c:v>
                </c:pt>
                <c:pt idx="58">
                  <c:v>0.39369999999999999</c:v>
                </c:pt>
                <c:pt idx="59">
                  <c:v>0.39350000000000002</c:v>
                </c:pt>
                <c:pt idx="60">
                  <c:v>0.39329999999999998</c:v>
                </c:pt>
                <c:pt idx="61">
                  <c:v>0.3931</c:v>
                </c:pt>
                <c:pt idx="62">
                  <c:v>0.39290000000000003</c:v>
                </c:pt>
                <c:pt idx="63">
                  <c:v>0.39269999999999999</c:v>
                </c:pt>
                <c:pt idx="64">
                  <c:v>0.39240000000000003</c:v>
                </c:pt>
                <c:pt idx="65">
                  <c:v>0.39219999999999999</c:v>
                </c:pt>
                <c:pt idx="66">
                  <c:v>0.39200000000000002</c:v>
                </c:pt>
                <c:pt idx="67">
                  <c:v>0.39179999999999998</c:v>
                </c:pt>
                <c:pt idx="68">
                  <c:v>0.39150000000000001</c:v>
                </c:pt>
                <c:pt idx="69">
                  <c:v>0.39129999999999998</c:v>
                </c:pt>
                <c:pt idx="70">
                  <c:v>0.3911</c:v>
                </c:pt>
                <c:pt idx="71">
                  <c:v>0.39090000000000003</c:v>
                </c:pt>
                <c:pt idx="72">
                  <c:v>0.39069999999999999</c:v>
                </c:pt>
                <c:pt idx="73">
                  <c:v>0.39050000000000001</c:v>
                </c:pt>
                <c:pt idx="74">
                  <c:v>0.39029999999999998</c:v>
                </c:pt>
                <c:pt idx="75">
                  <c:v>0.39</c:v>
                </c:pt>
                <c:pt idx="76">
                  <c:v>0.38979999999999998</c:v>
                </c:pt>
                <c:pt idx="77">
                  <c:v>0.38969999999999999</c:v>
                </c:pt>
                <c:pt idx="78">
                  <c:v>0.38950000000000001</c:v>
                </c:pt>
                <c:pt idx="79">
                  <c:v>0.38940000000000002</c:v>
                </c:pt>
                <c:pt idx="80">
                  <c:v>0.38919999999999999</c:v>
                </c:pt>
                <c:pt idx="81">
                  <c:v>0.3891</c:v>
                </c:pt>
                <c:pt idx="82">
                  <c:v>0.38900000000000001</c:v>
                </c:pt>
                <c:pt idx="83">
                  <c:v>0.38879999999999998</c:v>
                </c:pt>
                <c:pt idx="84">
                  <c:v>0.38869999999999999</c:v>
                </c:pt>
                <c:pt idx="85">
                  <c:v>0.38850000000000001</c:v>
                </c:pt>
                <c:pt idx="86">
                  <c:v>0.38840000000000002</c:v>
                </c:pt>
                <c:pt idx="87">
                  <c:v>0.38829999999999998</c:v>
                </c:pt>
                <c:pt idx="88">
                  <c:v>0.3881</c:v>
                </c:pt>
                <c:pt idx="89">
                  <c:v>0.38800000000000001</c:v>
                </c:pt>
                <c:pt idx="90">
                  <c:v>0.38790000000000002</c:v>
                </c:pt>
                <c:pt idx="91">
                  <c:v>0.38769999999999999</c:v>
                </c:pt>
                <c:pt idx="92">
                  <c:v>0.3876</c:v>
                </c:pt>
                <c:pt idx="93">
                  <c:v>0.38740000000000002</c:v>
                </c:pt>
                <c:pt idx="94">
                  <c:v>0.38729999999999998</c:v>
                </c:pt>
                <c:pt idx="95">
                  <c:v>0.38719999999999999</c:v>
                </c:pt>
                <c:pt idx="96">
                  <c:v>0.38700000000000001</c:v>
                </c:pt>
                <c:pt idx="97">
                  <c:v>0.38690000000000002</c:v>
                </c:pt>
                <c:pt idx="98">
                  <c:v>0.38679999999999998</c:v>
                </c:pt>
                <c:pt idx="99">
                  <c:v>0.3866</c:v>
                </c:pt>
                <c:pt idx="100">
                  <c:v>0.38650000000000001</c:v>
                </c:pt>
                <c:pt idx="101">
                  <c:v>0.38640000000000002</c:v>
                </c:pt>
                <c:pt idx="102">
                  <c:v>0.38619999999999999</c:v>
                </c:pt>
                <c:pt idx="103">
                  <c:v>0.3861</c:v>
                </c:pt>
                <c:pt idx="104">
                  <c:v>0.38590000000000002</c:v>
                </c:pt>
                <c:pt idx="105">
                  <c:v>0.38579999999999998</c:v>
                </c:pt>
                <c:pt idx="106">
                  <c:v>0.38569999999999999</c:v>
                </c:pt>
                <c:pt idx="107">
                  <c:v>0.38550000000000001</c:v>
                </c:pt>
                <c:pt idx="108">
                  <c:v>0.38540000000000002</c:v>
                </c:pt>
                <c:pt idx="109">
                  <c:v>0.38529999999999998</c:v>
                </c:pt>
                <c:pt idx="110">
                  <c:v>0.3851</c:v>
                </c:pt>
                <c:pt idx="111">
                  <c:v>0.38500000000000001</c:v>
                </c:pt>
                <c:pt idx="112">
                  <c:v>0.38490000000000002</c:v>
                </c:pt>
                <c:pt idx="113">
                  <c:v>0.38490000000000002</c:v>
                </c:pt>
                <c:pt idx="114">
                  <c:v>0.38479999999999998</c:v>
                </c:pt>
                <c:pt idx="115">
                  <c:v>0.38469999999999999</c:v>
                </c:pt>
                <c:pt idx="116">
                  <c:v>0.38469999999999999</c:v>
                </c:pt>
                <c:pt idx="117">
                  <c:v>0.3846</c:v>
                </c:pt>
                <c:pt idx="118">
                  <c:v>0.38450000000000001</c:v>
                </c:pt>
                <c:pt idx="119">
                  <c:v>0.38450000000000001</c:v>
                </c:pt>
                <c:pt idx="120">
                  <c:v>0.38440000000000002</c:v>
                </c:pt>
                <c:pt idx="121">
                  <c:v>0.38429999999999997</c:v>
                </c:pt>
                <c:pt idx="122">
                  <c:v>0.38429999999999997</c:v>
                </c:pt>
                <c:pt idx="123">
                  <c:v>0.38419999999999999</c:v>
                </c:pt>
                <c:pt idx="124">
                  <c:v>0.3841</c:v>
                </c:pt>
                <c:pt idx="125">
                  <c:v>0.3841</c:v>
                </c:pt>
                <c:pt idx="126">
                  <c:v>0.38400000000000001</c:v>
                </c:pt>
                <c:pt idx="127">
                  <c:v>0.38390000000000002</c:v>
                </c:pt>
                <c:pt idx="128">
                  <c:v>0.38390000000000002</c:v>
                </c:pt>
                <c:pt idx="129">
                  <c:v>0.38379999999999997</c:v>
                </c:pt>
                <c:pt idx="130">
                  <c:v>0.38369999999999999</c:v>
                </c:pt>
                <c:pt idx="131">
                  <c:v>0.38369999999999999</c:v>
                </c:pt>
                <c:pt idx="132">
                  <c:v>0.3836</c:v>
                </c:pt>
                <c:pt idx="133">
                  <c:v>0.3836</c:v>
                </c:pt>
                <c:pt idx="134">
                  <c:v>0.38350000000000001</c:v>
                </c:pt>
                <c:pt idx="135">
                  <c:v>0.38340000000000002</c:v>
                </c:pt>
                <c:pt idx="136">
                  <c:v>0.38340000000000002</c:v>
                </c:pt>
                <c:pt idx="137">
                  <c:v>0.38329999999999997</c:v>
                </c:pt>
                <c:pt idx="138">
                  <c:v>0.38319999999999999</c:v>
                </c:pt>
                <c:pt idx="139">
                  <c:v>0.38319999999999999</c:v>
                </c:pt>
                <c:pt idx="140">
                  <c:v>0.3831</c:v>
                </c:pt>
                <c:pt idx="141">
                  <c:v>0.38300000000000001</c:v>
                </c:pt>
                <c:pt idx="142">
                  <c:v>0.38300000000000001</c:v>
                </c:pt>
                <c:pt idx="143">
                  <c:v>0.38290000000000002</c:v>
                </c:pt>
                <c:pt idx="144">
                  <c:v>0.38279999999999997</c:v>
                </c:pt>
                <c:pt idx="145">
                  <c:v>0.38269999999999998</c:v>
                </c:pt>
                <c:pt idx="146">
                  <c:v>0.3826</c:v>
                </c:pt>
                <c:pt idx="147">
                  <c:v>0.38250000000000001</c:v>
                </c:pt>
                <c:pt idx="148">
                  <c:v>0.38240000000000002</c:v>
                </c:pt>
                <c:pt idx="149">
                  <c:v>0.38229999999999997</c:v>
                </c:pt>
                <c:pt idx="150">
                  <c:v>0.38219999999999998</c:v>
                </c:pt>
                <c:pt idx="151">
                  <c:v>0.3821</c:v>
                </c:pt>
                <c:pt idx="152">
                  <c:v>0.38190000000000002</c:v>
                </c:pt>
                <c:pt idx="153">
                  <c:v>0.38179999999999997</c:v>
                </c:pt>
                <c:pt idx="154">
                  <c:v>0.38169999999999998</c:v>
                </c:pt>
                <c:pt idx="155">
                  <c:v>0.38159999999999999</c:v>
                </c:pt>
                <c:pt idx="156">
                  <c:v>0.38150000000000001</c:v>
                </c:pt>
                <c:pt idx="157">
                  <c:v>0.38140000000000002</c:v>
                </c:pt>
                <c:pt idx="158">
                  <c:v>0.38129999999999997</c:v>
                </c:pt>
                <c:pt idx="159">
                  <c:v>0.38129999999999997</c:v>
                </c:pt>
                <c:pt idx="160">
                  <c:v>0.38119999999999998</c:v>
                </c:pt>
                <c:pt idx="161">
                  <c:v>0.38109999999999999</c:v>
                </c:pt>
                <c:pt idx="162">
                  <c:v>0.38100000000000001</c:v>
                </c:pt>
                <c:pt idx="163">
                  <c:v>0.38090000000000002</c:v>
                </c:pt>
                <c:pt idx="164">
                  <c:v>0.38080000000000003</c:v>
                </c:pt>
                <c:pt idx="165">
                  <c:v>0.38069999999999998</c:v>
                </c:pt>
                <c:pt idx="166">
                  <c:v>0.38059999999999999</c:v>
                </c:pt>
                <c:pt idx="167">
                  <c:v>0.3805</c:v>
                </c:pt>
                <c:pt idx="168">
                  <c:v>0.38040000000000002</c:v>
                </c:pt>
                <c:pt idx="169">
                  <c:v>0.38030000000000003</c:v>
                </c:pt>
                <c:pt idx="170">
                  <c:v>0.38019999999999998</c:v>
                </c:pt>
                <c:pt idx="171">
                  <c:v>0.38009999999999999</c:v>
                </c:pt>
                <c:pt idx="172">
                  <c:v>0.37990000000000002</c:v>
                </c:pt>
                <c:pt idx="173">
                  <c:v>0.37980000000000003</c:v>
                </c:pt>
                <c:pt idx="174">
                  <c:v>0.37969999999999998</c:v>
                </c:pt>
                <c:pt idx="175">
                  <c:v>0.37959999999999999</c:v>
                </c:pt>
                <c:pt idx="176">
                  <c:v>0.3795</c:v>
                </c:pt>
                <c:pt idx="177">
                  <c:v>0.37919999999999998</c:v>
                </c:pt>
                <c:pt idx="178">
                  <c:v>0.37890000000000001</c:v>
                </c:pt>
                <c:pt idx="179">
                  <c:v>0.37859999999999999</c:v>
                </c:pt>
                <c:pt idx="180">
                  <c:v>0.37819999999999998</c:v>
                </c:pt>
                <c:pt idx="181">
                  <c:v>0.37790000000000001</c:v>
                </c:pt>
                <c:pt idx="182">
                  <c:v>0.37759999999999999</c:v>
                </c:pt>
                <c:pt idx="183">
                  <c:v>0.37730000000000002</c:v>
                </c:pt>
                <c:pt idx="184">
                  <c:v>0.37690000000000001</c:v>
                </c:pt>
                <c:pt idx="185">
                  <c:v>0.37659999999999999</c:v>
                </c:pt>
                <c:pt idx="186">
                  <c:v>0.37630000000000002</c:v>
                </c:pt>
                <c:pt idx="187">
                  <c:v>0.376</c:v>
                </c:pt>
                <c:pt idx="188">
                  <c:v>0.37559999999999999</c:v>
                </c:pt>
                <c:pt idx="189">
                  <c:v>0.37530000000000002</c:v>
                </c:pt>
                <c:pt idx="190">
                  <c:v>0.375</c:v>
                </c:pt>
                <c:pt idx="191">
                  <c:v>0.37469999999999998</c:v>
                </c:pt>
                <c:pt idx="192">
                  <c:v>0.37409999999999999</c:v>
                </c:pt>
                <c:pt idx="193">
                  <c:v>0.3735</c:v>
                </c:pt>
                <c:pt idx="194">
                  <c:v>0.373</c:v>
                </c:pt>
                <c:pt idx="195">
                  <c:v>0.37240000000000001</c:v>
                </c:pt>
                <c:pt idx="196">
                  <c:v>0.37180000000000002</c:v>
                </c:pt>
                <c:pt idx="197">
                  <c:v>0.37119999999999997</c:v>
                </c:pt>
                <c:pt idx="198">
                  <c:v>0.3705</c:v>
                </c:pt>
                <c:pt idx="199">
                  <c:v>0.36980000000000002</c:v>
                </c:pt>
                <c:pt idx="200">
                  <c:v>0.36899999999999999</c:v>
                </c:pt>
                <c:pt idx="201">
                  <c:v>0.36799999999999999</c:v>
                </c:pt>
                <c:pt idx="202">
                  <c:v>0.3669</c:v>
                </c:pt>
                <c:pt idx="203">
                  <c:v>0.36580000000000001</c:v>
                </c:pt>
                <c:pt idx="204">
                  <c:v>0.36470000000000002</c:v>
                </c:pt>
                <c:pt idx="205">
                  <c:v>0.36359999999999998</c:v>
                </c:pt>
                <c:pt idx="206">
                  <c:v>0.3624</c:v>
                </c:pt>
                <c:pt idx="207">
                  <c:v>0.3609</c:v>
                </c:pt>
                <c:pt idx="208">
                  <c:v>0.35930000000000001</c:v>
                </c:pt>
                <c:pt idx="209">
                  <c:v>0.35770000000000002</c:v>
                </c:pt>
                <c:pt idx="210">
                  <c:v>0.35620000000000002</c:v>
                </c:pt>
                <c:pt idx="211">
                  <c:v>0.35410000000000003</c:v>
                </c:pt>
                <c:pt idx="212">
                  <c:v>0.35199999999999998</c:v>
                </c:pt>
                <c:pt idx="213">
                  <c:v>0.34960000000000002</c:v>
                </c:pt>
                <c:pt idx="214">
                  <c:v>0.3468</c:v>
                </c:pt>
                <c:pt idx="215">
                  <c:v>0.34379999999999999</c:v>
                </c:pt>
                <c:pt idx="216">
                  <c:v>0.34079999999999999</c:v>
                </c:pt>
                <c:pt idx="217">
                  <c:v>0.33689999999999998</c:v>
                </c:pt>
                <c:pt idx="218">
                  <c:v>0.33310000000000001</c:v>
                </c:pt>
                <c:pt idx="219">
                  <c:v>0.32840000000000003</c:v>
                </c:pt>
                <c:pt idx="220">
                  <c:v>0.3236</c:v>
                </c:pt>
                <c:pt idx="221">
                  <c:v>0.31759999999999999</c:v>
                </c:pt>
                <c:pt idx="222">
                  <c:v>0.31119999999999998</c:v>
                </c:pt>
                <c:pt idx="223">
                  <c:v>0.30370000000000003</c:v>
                </c:pt>
                <c:pt idx="224">
                  <c:v>0.29459999999999997</c:v>
                </c:pt>
                <c:pt idx="225">
                  <c:v>0.2843</c:v>
                </c:pt>
                <c:pt idx="226">
                  <c:v>0.27210000000000001</c:v>
                </c:pt>
                <c:pt idx="227">
                  <c:v>0.26860000000000001</c:v>
                </c:pt>
                <c:pt idx="228">
                  <c:v>0.26829999999999998</c:v>
                </c:pt>
                <c:pt idx="229">
                  <c:v>0.26800000000000002</c:v>
                </c:pt>
                <c:pt idx="230">
                  <c:v>0.2676</c:v>
                </c:pt>
                <c:pt idx="231">
                  <c:v>0.26719999999999999</c:v>
                </c:pt>
                <c:pt idx="232">
                  <c:v>0.26669999999999999</c:v>
                </c:pt>
                <c:pt idx="233">
                  <c:v>0.26629999999999998</c:v>
                </c:pt>
                <c:pt idx="234">
                  <c:v>0.26579999999999998</c:v>
                </c:pt>
                <c:pt idx="235">
                  <c:v>0.26529999999999998</c:v>
                </c:pt>
                <c:pt idx="236">
                  <c:v>0.26490000000000002</c:v>
                </c:pt>
                <c:pt idx="237">
                  <c:v>0.26440000000000002</c:v>
                </c:pt>
                <c:pt idx="238">
                  <c:v>0.26390000000000002</c:v>
                </c:pt>
                <c:pt idx="239">
                  <c:v>0.26350000000000001</c:v>
                </c:pt>
                <c:pt idx="240">
                  <c:v>0.26300000000000001</c:v>
                </c:pt>
                <c:pt idx="241">
                  <c:v>0.26250000000000001</c:v>
                </c:pt>
                <c:pt idx="242">
                  <c:v>0.26200000000000001</c:v>
                </c:pt>
                <c:pt idx="243">
                  <c:v>0.26150000000000001</c:v>
                </c:pt>
                <c:pt idx="244">
                  <c:v>0.26100000000000001</c:v>
                </c:pt>
                <c:pt idx="245">
                  <c:v>0.26050000000000001</c:v>
                </c:pt>
                <c:pt idx="246">
                  <c:v>0.25990000000000002</c:v>
                </c:pt>
                <c:pt idx="247">
                  <c:v>0.25940000000000002</c:v>
                </c:pt>
                <c:pt idx="248">
                  <c:v>0.25879999999999997</c:v>
                </c:pt>
                <c:pt idx="249">
                  <c:v>0.25829999999999997</c:v>
                </c:pt>
                <c:pt idx="250">
                  <c:v>0.25769999999999998</c:v>
                </c:pt>
                <c:pt idx="251">
                  <c:v>0.25719999999999998</c:v>
                </c:pt>
                <c:pt idx="252">
                  <c:v>0.25659999999999999</c:v>
                </c:pt>
                <c:pt idx="253">
                  <c:v>0.25609999999999999</c:v>
                </c:pt>
                <c:pt idx="254">
                  <c:v>0.2555</c:v>
                </c:pt>
                <c:pt idx="255">
                  <c:v>0.255</c:v>
                </c:pt>
                <c:pt idx="256">
                  <c:v>0.25440000000000002</c:v>
                </c:pt>
                <c:pt idx="257">
                  <c:v>0.25380000000000003</c:v>
                </c:pt>
                <c:pt idx="258">
                  <c:v>0.25319999999999998</c:v>
                </c:pt>
                <c:pt idx="259">
                  <c:v>0.25259999999999999</c:v>
                </c:pt>
                <c:pt idx="260">
                  <c:v>0.25190000000000001</c:v>
                </c:pt>
                <c:pt idx="261">
                  <c:v>0.25130000000000002</c:v>
                </c:pt>
                <c:pt idx="262">
                  <c:v>0.25069999999999998</c:v>
                </c:pt>
                <c:pt idx="263">
                  <c:v>0.25</c:v>
                </c:pt>
                <c:pt idx="264">
                  <c:v>0.24940000000000001</c:v>
                </c:pt>
                <c:pt idx="265">
                  <c:v>0.24879999999999999</c:v>
                </c:pt>
                <c:pt idx="266">
                  <c:v>0.24809999999999999</c:v>
                </c:pt>
                <c:pt idx="267">
                  <c:v>0.2475</c:v>
                </c:pt>
                <c:pt idx="268">
                  <c:v>0.24690000000000001</c:v>
                </c:pt>
                <c:pt idx="269">
                  <c:v>0.2462</c:v>
                </c:pt>
                <c:pt idx="270">
                  <c:v>0.24560000000000001</c:v>
                </c:pt>
                <c:pt idx="271">
                  <c:v>0.245</c:v>
                </c:pt>
                <c:pt idx="272">
                  <c:v>0.24440000000000001</c:v>
                </c:pt>
                <c:pt idx="273">
                  <c:v>0.2437</c:v>
                </c:pt>
                <c:pt idx="274">
                  <c:v>0.24310000000000001</c:v>
                </c:pt>
                <c:pt idx="275">
                  <c:v>0.2424</c:v>
                </c:pt>
                <c:pt idx="276">
                  <c:v>0.2417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011-4CA7-B8B1-7E4FF124D9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1054056"/>
        <c:axId val="471054712"/>
      </c:scatterChart>
      <c:scatterChart>
        <c:scatterStyle val="lineMarker"/>
        <c:varyColors val="0"/>
        <c:ser>
          <c:idx val="2"/>
          <c:order val="2"/>
          <c:tx>
            <c:strRef>
              <c:f>geometry!$I$1</c:f>
              <c:strCache>
                <c:ptCount val="1"/>
                <c:pt idx="0">
                  <c:v>Phi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2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geometry!$C$2:$C$500</c:f>
              <c:numCache>
                <c:formatCode>General</c:formatCode>
                <c:ptCount val="499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16.670000000000002</c:v>
                </c:pt>
                <c:pt idx="41">
                  <c:v>17.09</c:v>
                </c:pt>
                <c:pt idx="42">
                  <c:v>17.5</c:v>
                </c:pt>
                <c:pt idx="43">
                  <c:v>17.920000000000002</c:v>
                </c:pt>
                <c:pt idx="44">
                  <c:v>18.34</c:v>
                </c:pt>
                <c:pt idx="45">
                  <c:v>18.760000000000002</c:v>
                </c:pt>
                <c:pt idx="46">
                  <c:v>19.170000000000002</c:v>
                </c:pt>
                <c:pt idx="47">
                  <c:v>19.59</c:v>
                </c:pt>
                <c:pt idx="48">
                  <c:v>20.010000000000002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23.35</c:v>
                </c:pt>
                <c:pt idx="57">
                  <c:v>23.77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28.39</c:v>
                </c:pt>
                <c:pt idx="69">
                  <c:v>28.81</c:v>
                </c:pt>
                <c:pt idx="70">
                  <c:v>29.23</c:v>
                </c:pt>
                <c:pt idx="71">
                  <c:v>29.65</c:v>
                </c:pt>
                <c:pt idx="72">
                  <c:v>30.07</c:v>
                </c:pt>
                <c:pt idx="73">
                  <c:v>30.49</c:v>
                </c:pt>
                <c:pt idx="74">
                  <c:v>30.92</c:v>
                </c:pt>
                <c:pt idx="75">
                  <c:v>31.34</c:v>
                </c:pt>
                <c:pt idx="76">
                  <c:v>31.76</c:v>
                </c:pt>
                <c:pt idx="77">
                  <c:v>32.18</c:v>
                </c:pt>
                <c:pt idx="78">
                  <c:v>32.61</c:v>
                </c:pt>
                <c:pt idx="79">
                  <c:v>33.03</c:v>
                </c:pt>
                <c:pt idx="80">
                  <c:v>33.450000000000003</c:v>
                </c:pt>
                <c:pt idx="81">
                  <c:v>33.880000000000003</c:v>
                </c:pt>
                <c:pt idx="82">
                  <c:v>34.299999999999997</c:v>
                </c:pt>
                <c:pt idx="83">
                  <c:v>34.729999999999997</c:v>
                </c:pt>
                <c:pt idx="84">
                  <c:v>35.15</c:v>
                </c:pt>
                <c:pt idx="85">
                  <c:v>35.58</c:v>
                </c:pt>
                <c:pt idx="86">
                  <c:v>36</c:v>
                </c:pt>
                <c:pt idx="87">
                  <c:v>36.43</c:v>
                </c:pt>
                <c:pt idx="88">
                  <c:v>36.86</c:v>
                </c:pt>
                <c:pt idx="89">
                  <c:v>37.28</c:v>
                </c:pt>
                <c:pt idx="90">
                  <c:v>37.71</c:v>
                </c:pt>
                <c:pt idx="91">
                  <c:v>38.14</c:v>
                </c:pt>
                <c:pt idx="92">
                  <c:v>38.57</c:v>
                </c:pt>
                <c:pt idx="93">
                  <c:v>39</c:v>
                </c:pt>
                <c:pt idx="94">
                  <c:v>39.42</c:v>
                </c:pt>
                <c:pt idx="95">
                  <c:v>39.85</c:v>
                </c:pt>
                <c:pt idx="96">
                  <c:v>40.28</c:v>
                </c:pt>
                <c:pt idx="97">
                  <c:v>40.71</c:v>
                </c:pt>
                <c:pt idx="98">
                  <c:v>41.15</c:v>
                </c:pt>
                <c:pt idx="99">
                  <c:v>41.58</c:v>
                </c:pt>
                <c:pt idx="100">
                  <c:v>42.01</c:v>
                </c:pt>
                <c:pt idx="101">
                  <c:v>42.44</c:v>
                </c:pt>
                <c:pt idx="102">
                  <c:v>42.88</c:v>
                </c:pt>
                <c:pt idx="103">
                  <c:v>43.31</c:v>
                </c:pt>
                <c:pt idx="104">
                  <c:v>43.74</c:v>
                </c:pt>
                <c:pt idx="105">
                  <c:v>44.18</c:v>
                </c:pt>
                <c:pt idx="106">
                  <c:v>44.61</c:v>
                </c:pt>
                <c:pt idx="107">
                  <c:v>45.05</c:v>
                </c:pt>
                <c:pt idx="108">
                  <c:v>45.49</c:v>
                </c:pt>
                <c:pt idx="109">
                  <c:v>45.92</c:v>
                </c:pt>
                <c:pt idx="110">
                  <c:v>46.36</c:v>
                </c:pt>
                <c:pt idx="111">
                  <c:v>46.8</c:v>
                </c:pt>
                <c:pt idx="112">
                  <c:v>47.24</c:v>
                </c:pt>
                <c:pt idx="113">
                  <c:v>47.68</c:v>
                </c:pt>
                <c:pt idx="114">
                  <c:v>48.12</c:v>
                </c:pt>
                <c:pt idx="115">
                  <c:v>48.56</c:v>
                </c:pt>
                <c:pt idx="116">
                  <c:v>49</c:v>
                </c:pt>
                <c:pt idx="117">
                  <c:v>49.45</c:v>
                </c:pt>
                <c:pt idx="118">
                  <c:v>49.89</c:v>
                </c:pt>
                <c:pt idx="119">
                  <c:v>50.34</c:v>
                </c:pt>
                <c:pt idx="120">
                  <c:v>50.78</c:v>
                </c:pt>
                <c:pt idx="121">
                  <c:v>51.23</c:v>
                </c:pt>
                <c:pt idx="122">
                  <c:v>51.68</c:v>
                </c:pt>
                <c:pt idx="123">
                  <c:v>52.12</c:v>
                </c:pt>
                <c:pt idx="124">
                  <c:v>52.57</c:v>
                </c:pt>
                <c:pt idx="125">
                  <c:v>53.02</c:v>
                </c:pt>
                <c:pt idx="126">
                  <c:v>53.47</c:v>
                </c:pt>
                <c:pt idx="127">
                  <c:v>53.92</c:v>
                </c:pt>
                <c:pt idx="128">
                  <c:v>54.38</c:v>
                </c:pt>
                <c:pt idx="129">
                  <c:v>54.83</c:v>
                </c:pt>
                <c:pt idx="130">
                  <c:v>55.29</c:v>
                </c:pt>
                <c:pt idx="131">
                  <c:v>55.74</c:v>
                </c:pt>
                <c:pt idx="132">
                  <c:v>56.2</c:v>
                </c:pt>
                <c:pt idx="133">
                  <c:v>56.66</c:v>
                </c:pt>
                <c:pt idx="134">
                  <c:v>57.11</c:v>
                </c:pt>
                <c:pt idx="135">
                  <c:v>57.57</c:v>
                </c:pt>
                <c:pt idx="136">
                  <c:v>58.04</c:v>
                </c:pt>
                <c:pt idx="137">
                  <c:v>58.5</c:v>
                </c:pt>
                <c:pt idx="138">
                  <c:v>58.96</c:v>
                </c:pt>
                <c:pt idx="139">
                  <c:v>59.43</c:v>
                </c:pt>
                <c:pt idx="140">
                  <c:v>59.89</c:v>
                </c:pt>
                <c:pt idx="141">
                  <c:v>60.36</c:v>
                </c:pt>
                <c:pt idx="142">
                  <c:v>60.83</c:v>
                </c:pt>
                <c:pt idx="143">
                  <c:v>61.3</c:v>
                </c:pt>
                <c:pt idx="144">
                  <c:v>61.77</c:v>
                </c:pt>
                <c:pt idx="145">
                  <c:v>62.24</c:v>
                </c:pt>
                <c:pt idx="146">
                  <c:v>62.72</c:v>
                </c:pt>
                <c:pt idx="147">
                  <c:v>63.19</c:v>
                </c:pt>
                <c:pt idx="148">
                  <c:v>63.67</c:v>
                </c:pt>
                <c:pt idx="149">
                  <c:v>64.150000000000006</c:v>
                </c:pt>
                <c:pt idx="150">
                  <c:v>64.63</c:v>
                </c:pt>
                <c:pt idx="151">
                  <c:v>65.12</c:v>
                </c:pt>
                <c:pt idx="152">
                  <c:v>65.599999999999994</c:v>
                </c:pt>
                <c:pt idx="153">
                  <c:v>66.09</c:v>
                </c:pt>
                <c:pt idx="154">
                  <c:v>66.58</c:v>
                </c:pt>
                <c:pt idx="155">
                  <c:v>67.069999999999993</c:v>
                </c:pt>
                <c:pt idx="156">
                  <c:v>67.569999999999993</c:v>
                </c:pt>
                <c:pt idx="157">
                  <c:v>68.06</c:v>
                </c:pt>
                <c:pt idx="158">
                  <c:v>68.56</c:v>
                </c:pt>
                <c:pt idx="159">
                  <c:v>69.069999999999993</c:v>
                </c:pt>
                <c:pt idx="160">
                  <c:v>69.569999999999993</c:v>
                </c:pt>
                <c:pt idx="161">
                  <c:v>70.08</c:v>
                </c:pt>
                <c:pt idx="162">
                  <c:v>70.59</c:v>
                </c:pt>
                <c:pt idx="163">
                  <c:v>71.099999999999994</c:v>
                </c:pt>
                <c:pt idx="164">
                  <c:v>71.62</c:v>
                </c:pt>
                <c:pt idx="165">
                  <c:v>72.14</c:v>
                </c:pt>
                <c:pt idx="166">
                  <c:v>72.67</c:v>
                </c:pt>
                <c:pt idx="167">
                  <c:v>73.2</c:v>
                </c:pt>
                <c:pt idx="168">
                  <c:v>73.73</c:v>
                </c:pt>
                <c:pt idx="169">
                  <c:v>74.27</c:v>
                </c:pt>
                <c:pt idx="170">
                  <c:v>74.81</c:v>
                </c:pt>
                <c:pt idx="171">
                  <c:v>75.349999999999994</c:v>
                </c:pt>
                <c:pt idx="172">
                  <c:v>75.900000000000006</c:v>
                </c:pt>
                <c:pt idx="173">
                  <c:v>76.45</c:v>
                </c:pt>
                <c:pt idx="174">
                  <c:v>77.010000000000005</c:v>
                </c:pt>
                <c:pt idx="175">
                  <c:v>77.58</c:v>
                </c:pt>
                <c:pt idx="176">
                  <c:v>78.14</c:v>
                </c:pt>
                <c:pt idx="177">
                  <c:v>78.72</c:v>
                </c:pt>
                <c:pt idx="178">
                  <c:v>79.3</c:v>
                </c:pt>
                <c:pt idx="179">
                  <c:v>79.88</c:v>
                </c:pt>
                <c:pt idx="180">
                  <c:v>80.47</c:v>
                </c:pt>
                <c:pt idx="181">
                  <c:v>81.069999999999993</c:v>
                </c:pt>
                <c:pt idx="182">
                  <c:v>81.67</c:v>
                </c:pt>
                <c:pt idx="183">
                  <c:v>82.28</c:v>
                </c:pt>
                <c:pt idx="184">
                  <c:v>82.9</c:v>
                </c:pt>
                <c:pt idx="185">
                  <c:v>83.52</c:v>
                </c:pt>
                <c:pt idx="186">
                  <c:v>84.15</c:v>
                </c:pt>
                <c:pt idx="187">
                  <c:v>84.79</c:v>
                </c:pt>
                <c:pt idx="188">
                  <c:v>85.43</c:v>
                </c:pt>
                <c:pt idx="189">
                  <c:v>86.09</c:v>
                </c:pt>
                <c:pt idx="190">
                  <c:v>86.75</c:v>
                </c:pt>
                <c:pt idx="191">
                  <c:v>87.42</c:v>
                </c:pt>
                <c:pt idx="192">
                  <c:v>88.1</c:v>
                </c:pt>
                <c:pt idx="193">
                  <c:v>88.79</c:v>
                </c:pt>
                <c:pt idx="194">
                  <c:v>89.49</c:v>
                </c:pt>
                <c:pt idx="195">
                  <c:v>90.2</c:v>
                </c:pt>
                <c:pt idx="196">
                  <c:v>90.92</c:v>
                </c:pt>
                <c:pt idx="197">
                  <c:v>91.65</c:v>
                </c:pt>
                <c:pt idx="198">
                  <c:v>92.39</c:v>
                </c:pt>
                <c:pt idx="199">
                  <c:v>93.14</c:v>
                </c:pt>
                <c:pt idx="200">
                  <c:v>93.91</c:v>
                </c:pt>
                <c:pt idx="201">
                  <c:v>94.69</c:v>
                </c:pt>
                <c:pt idx="202">
                  <c:v>95.48</c:v>
                </c:pt>
                <c:pt idx="203">
                  <c:v>96.29</c:v>
                </c:pt>
                <c:pt idx="204">
                  <c:v>97.11</c:v>
                </c:pt>
                <c:pt idx="205">
                  <c:v>97.95</c:v>
                </c:pt>
                <c:pt idx="206">
                  <c:v>98.8</c:v>
                </c:pt>
                <c:pt idx="207">
                  <c:v>99.67</c:v>
                </c:pt>
                <c:pt idx="208">
                  <c:v>100.56</c:v>
                </c:pt>
                <c:pt idx="209">
                  <c:v>101.47</c:v>
                </c:pt>
                <c:pt idx="210">
                  <c:v>102.4</c:v>
                </c:pt>
                <c:pt idx="211">
                  <c:v>103.34</c:v>
                </c:pt>
                <c:pt idx="212">
                  <c:v>104.31</c:v>
                </c:pt>
                <c:pt idx="213">
                  <c:v>105.31</c:v>
                </c:pt>
                <c:pt idx="214">
                  <c:v>106.32</c:v>
                </c:pt>
                <c:pt idx="215">
                  <c:v>107.36</c:v>
                </c:pt>
                <c:pt idx="216">
                  <c:v>108.43</c:v>
                </c:pt>
                <c:pt idx="217">
                  <c:v>109.52</c:v>
                </c:pt>
                <c:pt idx="218">
                  <c:v>110.65</c:v>
                </c:pt>
                <c:pt idx="219">
                  <c:v>111.81</c:v>
                </c:pt>
                <c:pt idx="220">
                  <c:v>113</c:v>
                </c:pt>
                <c:pt idx="221">
                  <c:v>114.22</c:v>
                </c:pt>
                <c:pt idx="222">
                  <c:v>115.49</c:v>
                </c:pt>
                <c:pt idx="223">
                  <c:v>116.79</c:v>
                </c:pt>
                <c:pt idx="224">
                  <c:v>118.14</c:v>
                </c:pt>
                <c:pt idx="225">
                  <c:v>119.53</c:v>
                </c:pt>
                <c:pt idx="226">
                  <c:v>120.98</c:v>
                </c:pt>
                <c:pt idx="227">
                  <c:v>122.47</c:v>
                </c:pt>
                <c:pt idx="228">
                  <c:v>124.01</c:v>
                </c:pt>
                <c:pt idx="229">
                  <c:v>125.6</c:v>
                </c:pt>
                <c:pt idx="230">
                  <c:v>127.24</c:v>
                </c:pt>
                <c:pt idx="231">
                  <c:v>128.93</c:v>
                </c:pt>
                <c:pt idx="232">
                  <c:v>130.68</c:v>
                </c:pt>
                <c:pt idx="233">
                  <c:v>132.46</c:v>
                </c:pt>
                <c:pt idx="234">
                  <c:v>134.30000000000001</c:v>
                </c:pt>
                <c:pt idx="235">
                  <c:v>136.18</c:v>
                </c:pt>
                <c:pt idx="236">
                  <c:v>138.11000000000001</c:v>
                </c:pt>
                <c:pt idx="237">
                  <c:v>140.08000000000001</c:v>
                </c:pt>
                <c:pt idx="238">
                  <c:v>142.09</c:v>
                </c:pt>
                <c:pt idx="239">
                  <c:v>144.15</c:v>
                </c:pt>
                <c:pt idx="240">
                  <c:v>146.25</c:v>
                </c:pt>
                <c:pt idx="241">
                  <c:v>148.38999999999999</c:v>
                </c:pt>
                <c:pt idx="242">
                  <c:v>150.58000000000001</c:v>
                </c:pt>
                <c:pt idx="243">
                  <c:v>152.80000000000001</c:v>
                </c:pt>
                <c:pt idx="244">
                  <c:v>155.07</c:v>
                </c:pt>
                <c:pt idx="245">
                  <c:v>157.37</c:v>
                </c:pt>
                <c:pt idx="246">
                  <c:v>159.72</c:v>
                </c:pt>
                <c:pt idx="247">
                  <c:v>162.1</c:v>
                </c:pt>
                <c:pt idx="248">
                  <c:v>164.52</c:v>
                </c:pt>
                <c:pt idx="249">
                  <c:v>166.98</c:v>
                </c:pt>
                <c:pt idx="250">
                  <c:v>169.48</c:v>
                </c:pt>
                <c:pt idx="251">
                  <c:v>172.02</c:v>
                </c:pt>
                <c:pt idx="252">
                  <c:v>174.59</c:v>
                </c:pt>
                <c:pt idx="253">
                  <c:v>177.2</c:v>
                </c:pt>
                <c:pt idx="254">
                  <c:v>179.85</c:v>
                </c:pt>
                <c:pt idx="255">
                  <c:v>182.53</c:v>
                </c:pt>
                <c:pt idx="256">
                  <c:v>185.25</c:v>
                </c:pt>
                <c:pt idx="257">
                  <c:v>188</c:v>
                </c:pt>
                <c:pt idx="258">
                  <c:v>190.79</c:v>
                </c:pt>
                <c:pt idx="259">
                  <c:v>193.61</c:v>
                </c:pt>
                <c:pt idx="260">
                  <c:v>196.47</c:v>
                </c:pt>
                <c:pt idx="261">
                  <c:v>199.37</c:v>
                </c:pt>
                <c:pt idx="262">
                  <c:v>202.3</c:v>
                </c:pt>
                <c:pt idx="263">
                  <c:v>205.26</c:v>
                </c:pt>
                <c:pt idx="264">
                  <c:v>208.25</c:v>
                </c:pt>
                <c:pt idx="265">
                  <c:v>211.28</c:v>
                </c:pt>
                <c:pt idx="266">
                  <c:v>214.35</c:v>
                </c:pt>
                <c:pt idx="267">
                  <c:v>217.44</c:v>
                </c:pt>
                <c:pt idx="268">
                  <c:v>220.57</c:v>
                </c:pt>
                <c:pt idx="269">
                  <c:v>223.74</c:v>
                </c:pt>
                <c:pt idx="270">
                  <c:v>226.93</c:v>
                </c:pt>
                <c:pt idx="271">
                  <c:v>230.16</c:v>
                </c:pt>
                <c:pt idx="272">
                  <c:v>233.42</c:v>
                </c:pt>
                <c:pt idx="273">
                  <c:v>236.72</c:v>
                </c:pt>
                <c:pt idx="274">
                  <c:v>240.04</c:v>
                </c:pt>
                <c:pt idx="275">
                  <c:v>243.4</c:v>
                </c:pt>
                <c:pt idx="276">
                  <c:v>246.79</c:v>
                </c:pt>
              </c:numCache>
            </c:numRef>
          </c:xVal>
          <c:yVal>
            <c:numRef>
              <c:f>geometry!$I$2:$I$500</c:f>
              <c:numCache>
                <c:formatCode>General</c:formatCode>
                <c:ptCount val="499"/>
                <c:pt idx="0">
                  <c:v>-90</c:v>
                </c:pt>
                <c:pt idx="1">
                  <c:v>-90</c:v>
                </c:pt>
                <c:pt idx="2">
                  <c:v>-90</c:v>
                </c:pt>
                <c:pt idx="3">
                  <c:v>-90</c:v>
                </c:pt>
                <c:pt idx="4">
                  <c:v>-90</c:v>
                </c:pt>
                <c:pt idx="5">
                  <c:v>-90</c:v>
                </c:pt>
                <c:pt idx="6">
                  <c:v>-90</c:v>
                </c:pt>
                <c:pt idx="7">
                  <c:v>-89.97</c:v>
                </c:pt>
                <c:pt idx="8">
                  <c:v>-89.94</c:v>
                </c:pt>
                <c:pt idx="9">
                  <c:v>-89.92</c:v>
                </c:pt>
                <c:pt idx="10">
                  <c:v>-89.89</c:v>
                </c:pt>
                <c:pt idx="11">
                  <c:v>-89.86</c:v>
                </c:pt>
                <c:pt idx="12">
                  <c:v>-89.83</c:v>
                </c:pt>
                <c:pt idx="13">
                  <c:v>-89.8</c:v>
                </c:pt>
                <c:pt idx="14">
                  <c:v>-89.77</c:v>
                </c:pt>
                <c:pt idx="15">
                  <c:v>-89.74</c:v>
                </c:pt>
                <c:pt idx="16">
                  <c:v>-89.72</c:v>
                </c:pt>
                <c:pt idx="17">
                  <c:v>-89.69</c:v>
                </c:pt>
                <c:pt idx="18">
                  <c:v>-89.66</c:v>
                </c:pt>
                <c:pt idx="19">
                  <c:v>-89.63</c:v>
                </c:pt>
                <c:pt idx="20">
                  <c:v>-89.6</c:v>
                </c:pt>
                <c:pt idx="21">
                  <c:v>-89.57</c:v>
                </c:pt>
                <c:pt idx="22">
                  <c:v>-89.55</c:v>
                </c:pt>
                <c:pt idx="23">
                  <c:v>-89.52</c:v>
                </c:pt>
                <c:pt idx="24">
                  <c:v>-89.49</c:v>
                </c:pt>
                <c:pt idx="25">
                  <c:v>-89.46</c:v>
                </c:pt>
                <c:pt idx="26">
                  <c:v>-89.43</c:v>
                </c:pt>
                <c:pt idx="27">
                  <c:v>-89.4</c:v>
                </c:pt>
                <c:pt idx="28">
                  <c:v>-89.38</c:v>
                </c:pt>
                <c:pt idx="29">
                  <c:v>-89.35</c:v>
                </c:pt>
                <c:pt idx="30">
                  <c:v>-89.32</c:v>
                </c:pt>
                <c:pt idx="31">
                  <c:v>-89.29</c:v>
                </c:pt>
                <c:pt idx="32">
                  <c:v>-89.26</c:v>
                </c:pt>
                <c:pt idx="33">
                  <c:v>-89.23</c:v>
                </c:pt>
                <c:pt idx="34">
                  <c:v>-89.21</c:v>
                </c:pt>
                <c:pt idx="35">
                  <c:v>-89.18</c:v>
                </c:pt>
                <c:pt idx="36">
                  <c:v>-89.15</c:v>
                </c:pt>
                <c:pt idx="37">
                  <c:v>-89.12</c:v>
                </c:pt>
                <c:pt idx="38">
                  <c:v>-89.09</c:v>
                </c:pt>
                <c:pt idx="39">
                  <c:v>-89.06</c:v>
                </c:pt>
                <c:pt idx="40">
                  <c:v>-89.04</c:v>
                </c:pt>
                <c:pt idx="41">
                  <c:v>-89.01</c:v>
                </c:pt>
                <c:pt idx="42">
                  <c:v>-88.96</c:v>
                </c:pt>
                <c:pt idx="43">
                  <c:v>-88.9</c:v>
                </c:pt>
                <c:pt idx="44">
                  <c:v>-88.84</c:v>
                </c:pt>
                <c:pt idx="45">
                  <c:v>-88.79</c:v>
                </c:pt>
                <c:pt idx="46">
                  <c:v>-88.73</c:v>
                </c:pt>
                <c:pt idx="47">
                  <c:v>-88.67</c:v>
                </c:pt>
                <c:pt idx="48">
                  <c:v>-88.62</c:v>
                </c:pt>
                <c:pt idx="49">
                  <c:v>-88.56</c:v>
                </c:pt>
                <c:pt idx="50">
                  <c:v>-88.5</c:v>
                </c:pt>
                <c:pt idx="51">
                  <c:v>-88.45</c:v>
                </c:pt>
                <c:pt idx="52">
                  <c:v>-88.39</c:v>
                </c:pt>
                <c:pt idx="53">
                  <c:v>-88.33</c:v>
                </c:pt>
                <c:pt idx="54">
                  <c:v>-88.27</c:v>
                </c:pt>
                <c:pt idx="55">
                  <c:v>-88.22</c:v>
                </c:pt>
                <c:pt idx="56">
                  <c:v>-88.16</c:v>
                </c:pt>
                <c:pt idx="57">
                  <c:v>-88.1</c:v>
                </c:pt>
                <c:pt idx="58">
                  <c:v>-88.05</c:v>
                </c:pt>
                <c:pt idx="59">
                  <c:v>-87.99</c:v>
                </c:pt>
                <c:pt idx="60">
                  <c:v>-87.93</c:v>
                </c:pt>
                <c:pt idx="61">
                  <c:v>-87.88</c:v>
                </c:pt>
                <c:pt idx="62">
                  <c:v>-87.82</c:v>
                </c:pt>
                <c:pt idx="63">
                  <c:v>-87.76</c:v>
                </c:pt>
                <c:pt idx="64">
                  <c:v>-87.7</c:v>
                </c:pt>
                <c:pt idx="65">
                  <c:v>-87.65</c:v>
                </c:pt>
                <c:pt idx="66">
                  <c:v>-87.59</c:v>
                </c:pt>
                <c:pt idx="67">
                  <c:v>-87.53</c:v>
                </c:pt>
                <c:pt idx="68">
                  <c:v>-87.47</c:v>
                </c:pt>
                <c:pt idx="69">
                  <c:v>-87.42</c:v>
                </c:pt>
                <c:pt idx="70">
                  <c:v>-87.36</c:v>
                </c:pt>
                <c:pt idx="71">
                  <c:v>-87.3</c:v>
                </c:pt>
                <c:pt idx="72">
                  <c:v>-87.25</c:v>
                </c:pt>
                <c:pt idx="73">
                  <c:v>-87.19</c:v>
                </c:pt>
                <c:pt idx="74">
                  <c:v>-87.13</c:v>
                </c:pt>
                <c:pt idx="75">
                  <c:v>-87.07</c:v>
                </c:pt>
                <c:pt idx="76">
                  <c:v>-87.02</c:v>
                </c:pt>
                <c:pt idx="77">
                  <c:v>-86.96</c:v>
                </c:pt>
                <c:pt idx="78">
                  <c:v>-86.9</c:v>
                </c:pt>
                <c:pt idx="79">
                  <c:v>-86.84</c:v>
                </c:pt>
                <c:pt idx="80">
                  <c:v>-86.79</c:v>
                </c:pt>
                <c:pt idx="81">
                  <c:v>-86.73</c:v>
                </c:pt>
                <c:pt idx="82">
                  <c:v>-86.67</c:v>
                </c:pt>
                <c:pt idx="83">
                  <c:v>-86.61</c:v>
                </c:pt>
                <c:pt idx="84">
                  <c:v>-86.55</c:v>
                </c:pt>
                <c:pt idx="85">
                  <c:v>-86.5</c:v>
                </c:pt>
                <c:pt idx="86">
                  <c:v>-86.44</c:v>
                </c:pt>
                <c:pt idx="87">
                  <c:v>-86.38</c:v>
                </c:pt>
                <c:pt idx="88">
                  <c:v>-86.32</c:v>
                </c:pt>
                <c:pt idx="89">
                  <c:v>-86.26</c:v>
                </c:pt>
                <c:pt idx="90">
                  <c:v>-86.21</c:v>
                </c:pt>
                <c:pt idx="91">
                  <c:v>-86.15</c:v>
                </c:pt>
                <c:pt idx="92">
                  <c:v>-86.09</c:v>
                </c:pt>
                <c:pt idx="93">
                  <c:v>-86.03</c:v>
                </c:pt>
                <c:pt idx="94">
                  <c:v>-85.97</c:v>
                </c:pt>
                <c:pt idx="95">
                  <c:v>-85.91</c:v>
                </c:pt>
                <c:pt idx="96">
                  <c:v>-85.86</c:v>
                </c:pt>
                <c:pt idx="97">
                  <c:v>-85.8</c:v>
                </c:pt>
                <c:pt idx="98">
                  <c:v>-85.74</c:v>
                </c:pt>
                <c:pt idx="99">
                  <c:v>-85.68</c:v>
                </c:pt>
                <c:pt idx="100">
                  <c:v>-85.62</c:v>
                </c:pt>
                <c:pt idx="101">
                  <c:v>-85.56</c:v>
                </c:pt>
                <c:pt idx="102">
                  <c:v>-85.5</c:v>
                </c:pt>
                <c:pt idx="103">
                  <c:v>-85.44</c:v>
                </c:pt>
                <c:pt idx="104">
                  <c:v>-85.38</c:v>
                </c:pt>
                <c:pt idx="105">
                  <c:v>-85.33</c:v>
                </c:pt>
                <c:pt idx="106">
                  <c:v>-85.27</c:v>
                </c:pt>
                <c:pt idx="107">
                  <c:v>-85.21</c:v>
                </c:pt>
                <c:pt idx="108">
                  <c:v>-85.15</c:v>
                </c:pt>
                <c:pt idx="109">
                  <c:v>-85.09</c:v>
                </c:pt>
                <c:pt idx="110">
                  <c:v>-85.03</c:v>
                </c:pt>
                <c:pt idx="111">
                  <c:v>-84.95</c:v>
                </c:pt>
                <c:pt idx="112">
                  <c:v>-84.86</c:v>
                </c:pt>
                <c:pt idx="113">
                  <c:v>-84.77</c:v>
                </c:pt>
                <c:pt idx="114">
                  <c:v>-84.68</c:v>
                </c:pt>
                <c:pt idx="115">
                  <c:v>-84.59</c:v>
                </c:pt>
                <c:pt idx="116">
                  <c:v>-84.5</c:v>
                </c:pt>
                <c:pt idx="117">
                  <c:v>-84.41</c:v>
                </c:pt>
                <c:pt idx="118">
                  <c:v>-84.32</c:v>
                </c:pt>
                <c:pt idx="119">
                  <c:v>-84.23</c:v>
                </c:pt>
                <c:pt idx="120">
                  <c:v>-84.14</c:v>
                </c:pt>
                <c:pt idx="121">
                  <c:v>-84.05</c:v>
                </c:pt>
                <c:pt idx="122">
                  <c:v>-83.96</c:v>
                </c:pt>
                <c:pt idx="123">
                  <c:v>-83.86</c:v>
                </c:pt>
                <c:pt idx="124">
                  <c:v>-83.77</c:v>
                </c:pt>
                <c:pt idx="125">
                  <c:v>-83.68</c:v>
                </c:pt>
                <c:pt idx="126">
                  <c:v>-83.59</c:v>
                </c:pt>
                <c:pt idx="127">
                  <c:v>-83.5</c:v>
                </c:pt>
                <c:pt idx="128">
                  <c:v>-83.4</c:v>
                </c:pt>
                <c:pt idx="129">
                  <c:v>-83.31</c:v>
                </c:pt>
                <c:pt idx="130">
                  <c:v>-83.22</c:v>
                </c:pt>
                <c:pt idx="131">
                  <c:v>-83.13</c:v>
                </c:pt>
                <c:pt idx="132">
                  <c:v>-83.03</c:v>
                </c:pt>
                <c:pt idx="133">
                  <c:v>-82.94</c:v>
                </c:pt>
                <c:pt idx="134">
                  <c:v>-82.85</c:v>
                </c:pt>
                <c:pt idx="135">
                  <c:v>-82.75</c:v>
                </c:pt>
                <c:pt idx="136">
                  <c:v>-82.66</c:v>
                </c:pt>
                <c:pt idx="137">
                  <c:v>-82.56</c:v>
                </c:pt>
                <c:pt idx="138">
                  <c:v>-82.47</c:v>
                </c:pt>
                <c:pt idx="139">
                  <c:v>-82.37</c:v>
                </c:pt>
                <c:pt idx="140">
                  <c:v>-82.28</c:v>
                </c:pt>
                <c:pt idx="141">
                  <c:v>-82.18</c:v>
                </c:pt>
                <c:pt idx="142">
                  <c:v>-82.09</c:v>
                </c:pt>
                <c:pt idx="143">
                  <c:v>-81.96</c:v>
                </c:pt>
                <c:pt idx="144">
                  <c:v>-81.56</c:v>
                </c:pt>
                <c:pt idx="145">
                  <c:v>-81.150000000000006</c:v>
                </c:pt>
                <c:pt idx="146">
                  <c:v>-80.739999999999995</c:v>
                </c:pt>
                <c:pt idx="147">
                  <c:v>-80.33</c:v>
                </c:pt>
                <c:pt idx="148">
                  <c:v>-79.92</c:v>
                </c:pt>
                <c:pt idx="149">
                  <c:v>-79.510000000000005</c:v>
                </c:pt>
                <c:pt idx="150">
                  <c:v>-79.099999999999994</c:v>
                </c:pt>
                <c:pt idx="151">
                  <c:v>-78.680000000000007</c:v>
                </c:pt>
                <c:pt idx="152">
                  <c:v>-78.27</c:v>
                </c:pt>
                <c:pt idx="153">
                  <c:v>-77.849999999999994</c:v>
                </c:pt>
                <c:pt idx="154">
                  <c:v>-77.430000000000007</c:v>
                </c:pt>
                <c:pt idx="155">
                  <c:v>-77.010000000000005</c:v>
                </c:pt>
                <c:pt idx="156">
                  <c:v>-76.58</c:v>
                </c:pt>
                <c:pt idx="157">
                  <c:v>-76.16</c:v>
                </c:pt>
                <c:pt idx="158">
                  <c:v>-75.73</c:v>
                </c:pt>
                <c:pt idx="159">
                  <c:v>-75.3</c:v>
                </c:pt>
                <c:pt idx="160">
                  <c:v>-74.86</c:v>
                </c:pt>
                <c:pt idx="161">
                  <c:v>-74.430000000000007</c:v>
                </c:pt>
                <c:pt idx="162">
                  <c:v>-73.989999999999995</c:v>
                </c:pt>
                <c:pt idx="163">
                  <c:v>-73.55</c:v>
                </c:pt>
                <c:pt idx="164">
                  <c:v>-73.099999999999994</c:v>
                </c:pt>
                <c:pt idx="165">
                  <c:v>-72.650000000000006</c:v>
                </c:pt>
                <c:pt idx="166">
                  <c:v>-72.2</c:v>
                </c:pt>
                <c:pt idx="167">
                  <c:v>-71.75</c:v>
                </c:pt>
                <c:pt idx="168">
                  <c:v>-71.290000000000006</c:v>
                </c:pt>
                <c:pt idx="169">
                  <c:v>-70.83</c:v>
                </c:pt>
                <c:pt idx="170">
                  <c:v>-70.37</c:v>
                </c:pt>
                <c:pt idx="171">
                  <c:v>-69.900000000000006</c:v>
                </c:pt>
                <c:pt idx="172">
                  <c:v>-69.430000000000007</c:v>
                </c:pt>
                <c:pt idx="173">
                  <c:v>-68.959999999999994</c:v>
                </c:pt>
                <c:pt idx="174">
                  <c:v>-68.48</c:v>
                </c:pt>
                <c:pt idx="175">
                  <c:v>-67.989999999999995</c:v>
                </c:pt>
                <c:pt idx="176">
                  <c:v>-67.5</c:v>
                </c:pt>
                <c:pt idx="177">
                  <c:v>-67.040000000000006</c:v>
                </c:pt>
                <c:pt idx="178">
                  <c:v>-66.58</c:v>
                </c:pt>
                <c:pt idx="179">
                  <c:v>-66.11</c:v>
                </c:pt>
                <c:pt idx="180">
                  <c:v>-65.64</c:v>
                </c:pt>
                <c:pt idx="181">
                  <c:v>-65.17</c:v>
                </c:pt>
                <c:pt idx="182">
                  <c:v>-64.69</c:v>
                </c:pt>
                <c:pt idx="183">
                  <c:v>-64.209999999999994</c:v>
                </c:pt>
                <c:pt idx="184">
                  <c:v>-63.72</c:v>
                </c:pt>
                <c:pt idx="185">
                  <c:v>-63.22</c:v>
                </c:pt>
                <c:pt idx="186">
                  <c:v>-62.72</c:v>
                </c:pt>
                <c:pt idx="187">
                  <c:v>-62.22</c:v>
                </c:pt>
                <c:pt idx="188">
                  <c:v>-61.7</c:v>
                </c:pt>
                <c:pt idx="189">
                  <c:v>-61.18</c:v>
                </c:pt>
                <c:pt idx="190">
                  <c:v>-60.66</c:v>
                </c:pt>
                <c:pt idx="191">
                  <c:v>-60.12</c:v>
                </c:pt>
                <c:pt idx="192">
                  <c:v>-59.54</c:v>
                </c:pt>
                <c:pt idx="193">
                  <c:v>-58.95</c:v>
                </c:pt>
                <c:pt idx="194">
                  <c:v>-58.35</c:v>
                </c:pt>
                <c:pt idx="195">
                  <c:v>-57.74</c:v>
                </c:pt>
                <c:pt idx="196">
                  <c:v>-57.12</c:v>
                </c:pt>
                <c:pt idx="197">
                  <c:v>-56.49</c:v>
                </c:pt>
                <c:pt idx="198">
                  <c:v>-55.85</c:v>
                </c:pt>
                <c:pt idx="199">
                  <c:v>-55.2</c:v>
                </c:pt>
                <c:pt idx="200">
                  <c:v>-54.54</c:v>
                </c:pt>
                <c:pt idx="201">
                  <c:v>-53.85</c:v>
                </c:pt>
                <c:pt idx="202">
                  <c:v>-53.16</c:v>
                </c:pt>
                <c:pt idx="203">
                  <c:v>-52.45</c:v>
                </c:pt>
                <c:pt idx="204">
                  <c:v>-51.73</c:v>
                </c:pt>
                <c:pt idx="205">
                  <c:v>-50.99</c:v>
                </c:pt>
                <c:pt idx="206">
                  <c:v>-50.24</c:v>
                </c:pt>
                <c:pt idx="207">
                  <c:v>-49.48</c:v>
                </c:pt>
                <c:pt idx="208">
                  <c:v>-48.71</c:v>
                </c:pt>
                <c:pt idx="209">
                  <c:v>-47.91</c:v>
                </c:pt>
                <c:pt idx="210">
                  <c:v>-47.1</c:v>
                </c:pt>
                <c:pt idx="211">
                  <c:v>-46.29</c:v>
                </c:pt>
                <c:pt idx="212">
                  <c:v>-45.46</c:v>
                </c:pt>
                <c:pt idx="213">
                  <c:v>-44.61</c:v>
                </c:pt>
                <c:pt idx="214">
                  <c:v>-43.74</c:v>
                </c:pt>
                <c:pt idx="215">
                  <c:v>-42.87</c:v>
                </c:pt>
                <c:pt idx="216">
                  <c:v>-41.97</c:v>
                </c:pt>
                <c:pt idx="217">
                  <c:v>-41.07</c:v>
                </c:pt>
                <c:pt idx="218">
                  <c:v>-40.15</c:v>
                </c:pt>
                <c:pt idx="219">
                  <c:v>-39.22</c:v>
                </c:pt>
                <c:pt idx="220">
                  <c:v>-38.26</c:v>
                </c:pt>
                <c:pt idx="221">
                  <c:v>-37.299999999999997</c:v>
                </c:pt>
                <c:pt idx="222">
                  <c:v>-36.32</c:v>
                </c:pt>
                <c:pt idx="223">
                  <c:v>-35.33</c:v>
                </c:pt>
                <c:pt idx="224">
                  <c:v>-34.33</c:v>
                </c:pt>
                <c:pt idx="225">
                  <c:v>-33.31</c:v>
                </c:pt>
                <c:pt idx="226">
                  <c:v>-32.270000000000003</c:v>
                </c:pt>
                <c:pt idx="227">
                  <c:v>-31.94</c:v>
                </c:pt>
                <c:pt idx="228">
                  <c:v>-31.85</c:v>
                </c:pt>
                <c:pt idx="229">
                  <c:v>-31.77</c:v>
                </c:pt>
                <c:pt idx="230">
                  <c:v>-31.68</c:v>
                </c:pt>
                <c:pt idx="231">
                  <c:v>-31.58</c:v>
                </c:pt>
                <c:pt idx="232">
                  <c:v>-31.49</c:v>
                </c:pt>
                <c:pt idx="233">
                  <c:v>-31.39</c:v>
                </c:pt>
                <c:pt idx="234">
                  <c:v>-31.29</c:v>
                </c:pt>
                <c:pt idx="235">
                  <c:v>-31.18</c:v>
                </c:pt>
                <c:pt idx="236">
                  <c:v>-31.08</c:v>
                </c:pt>
                <c:pt idx="237">
                  <c:v>-30.97</c:v>
                </c:pt>
                <c:pt idx="238">
                  <c:v>-30.86</c:v>
                </c:pt>
                <c:pt idx="239">
                  <c:v>-30.75</c:v>
                </c:pt>
                <c:pt idx="240">
                  <c:v>-30.63</c:v>
                </c:pt>
                <c:pt idx="241">
                  <c:v>-30.51</c:v>
                </c:pt>
                <c:pt idx="242">
                  <c:v>-30.39</c:v>
                </c:pt>
                <c:pt idx="243">
                  <c:v>-30.27</c:v>
                </c:pt>
                <c:pt idx="244">
                  <c:v>-30.15</c:v>
                </c:pt>
                <c:pt idx="245">
                  <c:v>-30.02</c:v>
                </c:pt>
                <c:pt idx="246">
                  <c:v>-29.89</c:v>
                </c:pt>
                <c:pt idx="247">
                  <c:v>-29.76</c:v>
                </c:pt>
                <c:pt idx="248">
                  <c:v>-29.63</c:v>
                </c:pt>
                <c:pt idx="249">
                  <c:v>-29.49</c:v>
                </c:pt>
                <c:pt idx="250">
                  <c:v>-29.35</c:v>
                </c:pt>
                <c:pt idx="251">
                  <c:v>-29.21</c:v>
                </c:pt>
                <c:pt idx="252">
                  <c:v>-29.07</c:v>
                </c:pt>
                <c:pt idx="253">
                  <c:v>-28.93</c:v>
                </c:pt>
                <c:pt idx="254">
                  <c:v>-28.78</c:v>
                </c:pt>
                <c:pt idx="255">
                  <c:v>-28.64</c:v>
                </c:pt>
                <c:pt idx="256">
                  <c:v>-28.49</c:v>
                </c:pt>
                <c:pt idx="257">
                  <c:v>-28.34</c:v>
                </c:pt>
                <c:pt idx="258">
                  <c:v>-28.18</c:v>
                </c:pt>
                <c:pt idx="259">
                  <c:v>-28.03</c:v>
                </c:pt>
                <c:pt idx="260">
                  <c:v>-27.87</c:v>
                </c:pt>
                <c:pt idx="261">
                  <c:v>-27.71</c:v>
                </c:pt>
                <c:pt idx="262">
                  <c:v>-27.55</c:v>
                </c:pt>
                <c:pt idx="263">
                  <c:v>-27.39</c:v>
                </c:pt>
                <c:pt idx="264">
                  <c:v>-27.22</c:v>
                </c:pt>
                <c:pt idx="265">
                  <c:v>-27.05</c:v>
                </c:pt>
                <c:pt idx="266">
                  <c:v>-26.89</c:v>
                </c:pt>
                <c:pt idx="267">
                  <c:v>-26.72</c:v>
                </c:pt>
                <c:pt idx="268">
                  <c:v>-26.54</c:v>
                </c:pt>
                <c:pt idx="269">
                  <c:v>-26.37</c:v>
                </c:pt>
                <c:pt idx="270">
                  <c:v>-26.19</c:v>
                </c:pt>
                <c:pt idx="271">
                  <c:v>-26.02</c:v>
                </c:pt>
                <c:pt idx="272">
                  <c:v>-25.84</c:v>
                </c:pt>
                <c:pt idx="273">
                  <c:v>-25.66</c:v>
                </c:pt>
                <c:pt idx="274">
                  <c:v>-25.47</c:v>
                </c:pt>
                <c:pt idx="275">
                  <c:v>-25.29</c:v>
                </c:pt>
                <c:pt idx="276">
                  <c:v>-25.1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011-4CA7-B8B1-7E4FF124D9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3497384"/>
        <c:axId val="443502304"/>
      </c:scatterChart>
      <c:valAx>
        <c:axId val="4710540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RFQ length (cm)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054712"/>
        <c:crosses val="autoZero"/>
        <c:crossBetween val="midCat"/>
      </c:valAx>
      <c:valAx>
        <c:axId val="471054712"/>
        <c:scaling>
          <c:orientation val="minMax"/>
          <c:max val="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aperture (cm) or modulation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1054056"/>
        <c:crosses val="autoZero"/>
        <c:crossBetween val="midCat"/>
      </c:valAx>
      <c:valAx>
        <c:axId val="443502304"/>
        <c:scaling>
          <c:orientation val="minMax"/>
          <c:max val="-2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phase (deg) 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497384"/>
        <c:crosses val="max"/>
        <c:crossBetween val="midCat"/>
      </c:valAx>
      <c:valAx>
        <c:axId val="44349738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4350230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6736803605070836"/>
          <c:y val="0.51939859040462588"/>
          <c:w val="4.8582884194690389E-2"/>
          <c:h val="0.1713209960430073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b="1"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transmission vs emittance at fixed current - 40 mA</a:t>
            </a:r>
          </a:p>
          <a:p>
            <a:pPr>
              <a:defRPr/>
            </a:pPr>
            <a:endParaRPr lang="en-GB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2957258884087531E-2"/>
          <c:y val="0.12068613894629704"/>
          <c:w val="0.87898042650230102"/>
          <c:h val="0.73455132549569169"/>
        </c:manualLayout>
      </c:layout>
      <c:scatterChart>
        <c:scatterStyle val="lineMarker"/>
        <c:varyColors val="0"/>
        <c:ser>
          <c:idx val="0"/>
          <c:order val="0"/>
          <c:tx>
            <c:v>RFQ1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'RFQ1'!$A$23:$A$27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'RFQ1'!$D$23:$D$27</c:f>
              <c:numCache>
                <c:formatCode>General</c:formatCode>
                <c:ptCount val="5"/>
                <c:pt idx="0">
                  <c:v>57</c:v>
                </c:pt>
                <c:pt idx="1">
                  <c:v>67</c:v>
                </c:pt>
                <c:pt idx="2">
                  <c:v>77</c:v>
                </c:pt>
                <c:pt idx="3">
                  <c:v>86</c:v>
                </c:pt>
                <c:pt idx="4">
                  <c:v>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141-44B5-B191-D8C37B7D3154}"/>
            </c:ext>
          </c:extLst>
        </c:ser>
        <c:ser>
          <c:idx val="1"/>
          <c:order val="1"/>
          <c:tx>
            <c:v>RFQ3-4.5m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'RFQ3-4.5meters'!$A$23:$A$27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'RFQ3-4.5meters'!$D$23:$D$27</c:f>
              <c:numCache>
                <c:formatCode>General</c:formatCode>
                <c:ptCount val="5"/>
                <c:pt idx="0">
                  <c:v>76</c:v>
                </c:pt>
                <c:pt idx="1">
                  <c:v>82</c:v>
                </c:pt>
                <c:pt idx="2">
                  <c:v>92</c:v>
                </c:pt>
                <c:pt idx="3">
                  <c:v>97</c:v>
                </c:pt>
                <c:pt idx="4">
                  <c:v>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141-44B5-B191-D8C37B7D3154}"/>
            </c:ext>
          </c:extLst>
        </c:ser>
        <c:ser>
          <c:idx val="2"/>
          <c:order val="2"/>
          <c:tx>
            <c:v>RFQ3-3.9m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'RFQ3-3.9meters 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'RFQ3-3.9meters '!$D$23:$D$27</c:f>
              <c:numCache>
                <c:formatCode>General</c:formatCode>
                <c:ptCount val="5"/>
                <c:pt idx="0">
                  <c:v>69</c:v>
                </c:pt>
                <c:pt idx="1">
                  <c:v>77</c:v>
                </c:pt>
                <c:pt idx="2">
                  <c:v>88</c:v>
                </c:pt>
                <c:pt idx="3">
                  <c:v>96</c:v>
                </c:pt>
                <c:pt idx="4">
                  <c:v>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141-44B5-B191-D8C37B7D3154}"/>
            </c:ext>
          </c:extLst>
        </c:ser>
        <c:ser>
          <c:idx val="3"/>
          <c:order val="3"/>
          <c:tx>
            <c:v>RFQ3-2.5m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'RFQ3-2.5meters '!$A$23:$A$27</c:f>
              <c:numCache>
                <c:formatCode>General</c:formatCode>
                <c:ptCount val="5"/>
                <c:pt idx="0">
                  <c:v>0.9</c:v>
                </c:pt>
                <c:pt idx="1">
                  <c:v>0.8</c:v>
                </c:pt>
                <c:pt idx="2">
                  <c:v>0.6</c:v>
                </c:pt>
                <c:pt idx="3">
                  <c:v>0.4</c:v>
                </c:pt>
                <c:pt idx="4">
                  <c:v>0.2</c:v>
                </c:pt>
              </c:numCache>
            </c:numRef>
          </c:xVal>
          <c:yVal>
            <c:numRef>
              <c:f>'RFQ3-2.5meters '!$D$23:$D$27</c:f>
              <c:numCache>
                <c:formatCode>General</c:formatCode>
                <c:ptCount val="5"/>
                <c:pt idx="0">
                  <c:v>79</c:v>
                </c:pt>
                <c:pt idx="1">
                  <c:v>86</c:v>
                </c:pt>
                <c:pt idx="2">
                  <c:v>94</c:v>
                </c:pt>
                <c:pt idx="3">
                  <c:v>98</c:v>
                </c:pt>
                <c:pt idx="4">
                  <c:v>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141-44B5-B191-D8C37B7D31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43074184"/>
        <c:axId val="343070248"/>
      </c:scatterChart>
      <c:valAx>
        <c:axId val="3430741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emittance rms normalised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3070248"/>
        <c:crosses val="autoZero"/>
        <c:crossBetween val="midCat"/>
      </c:valAx>
      <c:valAx>
        <c:axId val="343070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transmission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3074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281076748932092"/>
          <c:y val="0.51617442124618007"/>
          <c:w val="0.11932149614561559"/>
          <c:h val="0.23156257521172738"/>
        </c:manualLayout>
      </c:layout>
      <c:overlay val="0"/>
      <c:spPr>
        <a:blipFill>
          <a:blip xmlns:r="http://schemas.openxmlformats.org/officeDocument/2006/relationships" r:embed="rId3"/>
          <a:tile tx="0" ty="0" sx="100000" sy="100000" flip="none" algn="tl"/>
        </a:blip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5EBD19-3BDC-4702-B63E-789E6B2B6ED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BC0662EE-B917-4A9B-B177-9866BF65FBD2}">
      <dgm:prSet phldrT="[Text]"/>
      <dgm:spPr/>
      <dgm:t>
        <a:bodyPr/>
        <a:lstStyle/>
        <a:p>
          <a:r>
            <a:rPr lang="en-US" dirty="0"/>
            <a:t>IS-O2</a:t>
          </a:r>
        </a:p>
        <a:p>
          <a:r>
            <a:rPr lang="en-US" dirty="0"/>
            <a:t>(25mA in RFQ acceptance)</a:t>
          </a:r>
        </a:p>
      </dgm:t>
    </dgm:pt>
    <dgm:pt modelId="{9B35E829-8F33-488F-BC5D-FC5CCD265FA8}" type="parTrans" cxnId="{CE7BC981-FBDA-49AB-8055-FF654345C1C9}">
      <dgm:prSet/>
      <dgm:spPr/>
      <dgm:t>
        <a:bodyPr/>
        <a:lstStyle/>
        <a:p>
          <a:endParaRPr lang="en-US"/>
        </a:p>
      </dgm:t>
    </dgm:pt>
    <dgm:pt modelId="{210A3409-1464-4E29-B011-D240FE36A7B0}" type="sibTrans" cxnId="{CE7BC981-FBDA-49AB-8055-FF654345C1C9}">
      <dgm:prSet/>
      <dgm:spPr/>
      <dgm:t>
        <a:bodyPr/>
        <a:lstStyle/>
        <a:p>
          <a:endParaRPr lang="en-US"/>
        </a:p>
      </dgm:t>
    </dgm:pt>
    <dgm:pt modelId="{B5AC1E3C-5307-4166-B650-297EB56BB513}">
      <dgm:prSet phldrT="[Text]"/>
      <dgm:spPr/>
      <dgm:t>
        <a:bodyPr/>
        <a:lstStyle/>
        <a:p>
          <a:r>
            <a:rPr lang="en-US" dirty="0"/>
            <a:t>IS-04</a:t>
          </a:r>
        </a:p>
        <a:p>
          <a:r>
            <a:rPr lang="en-US" dirty="0"/>
            <a:t>(50mA in RFQ acceptance)</a:t>
          </a:r>
        </a:p>
      </dgm:t>
    </dgm:pt>
    <dgm:pt modelId="{D39106D2-86D3-4527-82C4-5AA81C3253A2}" type="parTrans" cxnId="{3EE894D7-B283-49E7-B0D9-019CCDFF259D}">
      <dgm:prSet/>
      <dgm:spPr/>
      <dgm:t>
        <a:bodyPr/>
        <a:lstStyle/>
        <a:p>
          <a:endParaRPr lang="en-US"/>
        </a:p>
      </dgm:t>
    </dgm:pt>
    <dgm:pt modelId="{F67C4F35-6454-46AA-9BB8-972C12D5E4A7}" type="sibTrans" cxnId="{3EE894D7-B283-49E7-B0D9-019CCDFF259D}">
      <dgm:prSet/>
      <dgm:spPr/>
      <dgm:t>
        <a:bodyPr/>
        <a:lstStyle/>
        <a:p>
          <a:endParaRPr lang="en-US"/>
        </a:p>
      </dgm:t>
    </dgm:pt>
    <dgm:pt modelId="{D8FC299E-0322-4EED-B205-7EE4A09DF2F9}">
      <dgm:prSet/>
      <dgm:spPr/>
      <dgm:t>
        <a:bodyPr/>
        <a:lstStyle/>
        <a:p>
          <a:r>
            <a:rPr lang="en-US" dirty="0"/>
            <a:t>IS-O3</a:t>
          </a:r>
        </a:p>
        <a:p>
          <a:r>
            <a:rPr lang="en-US" dirty="0"/>
            <a:t>(35mA in RFQ acceptance)</a:t>
          </a:r>
        </a:p>
      </dgm:t>
    </dgm:pt>
    <dgm:pt modelId="{13AD9E6A-6075-4429-AB9B-A0CB7E0BEEAC}" type="parTrans" cxnId="{C1D0549B-A644-474F-8187-9277435CC980}">
      <dgm:prSet/>
      <dgm:spPr/>
      <dgm:t>
        <a:bodyPr/>
        <a:lstStyle/>
        <a:p>
          <a:endParaRPr lang="en-US"/>
        </a:p>
      </dgm:t>
    </dgm:pt>
    <dgm:pt modelId="{FC125D1A-3582-4D97-91D6-49DA7BE129D1}" type="sibTrans" cxnId="{C1D0549B-A644-474F-8187-9277435CC980}">
      <dgm:prSet/>
      <dgm:spPr/>
      <dgm:t>
        <a:bodyPr/>
        <a:lstStyle/>
        <a:p>
          <a:endParaRPr lang="en-US"/>
        </a:p>
      </dgm:t>
    </dgm:pt>
    <dgm:pt modelId="{B37CBD3F-B63C-4C61-933A-606ED272C1C2}" type="pres">
      <dgm:prSet presAssocID="{E05EBD19-3BDC-4702-B63E-789E6B2B6EDC}" presName="CompostProcess" presStyleCnt="0">
        <dgm:presLayoutVars>
          <dgm:dir/>
          <dgm:resizeHandles val="exact"/>
        </dgm:presLayoutVars>
      </dgm:prSet>
      <dgm:spPr/>
    </dgm:pt>
    <dgm:pt modelId="{842D739A-E3D8-4F14-932E-2FDD037CD03F}" type="pres">
      <dgm:prSet presAssocID="{E05EBD19-3BDC-4702-B63E-789E6B2B6EDC}" presName="arrow" presStyleLbl="bgShp" presStyleIdx="0" presStyleCnt="1" custScaleX="117647"/>
      <dgm:spPr/>
    </dgm:pt>
    <dgm:pt modelId="{F4104092-365E-47EE-B6C4-7F28D47AADBB}" type="pres">
      <dgm:prSet presAssocID="{E05EBD19-3BDC-4702-B63E-789E6B2B6EDC}" presName="linearProcess" presStyleCnt="0"/>
      <dgm:spPr/>
    </dgm:pt>
    <dgm:pt modelId="{A0026527-486E-4DB9-AEE9-A81B01F51BAD}" type="pres">
      <dgm:prSet presAssocID="{BC0662EE-B917-4A9B-B177-9866BF65FBD2}" presName="textNode" presStyleLbl="node1" presStyleIdx="0" presStyleCnt="3">
        <dgm:presLayoutVars>
          <dgm:bulletEnabled val="1"/>
        </dgm:presLayoutVars>
      </dgm:prSet>
      <dgm:spPr/>
    </dgm:pt>
    <dgm:pt modelId="{B4E14351-1836-46F8-9B0B-457C416B8283}" type="pres">
      <dgm:prSet presAssocID="{210A3409-1464-4E29-B011-D240FE36A7B0}" presName="sibTrans" presStyleCnt="0"/>
      <dgm:spPr/>
    </dgm:pt>
    <dgm:pt modelId="{FF71F6B7-E0F7-4A14-A5E7-0DBB2342F779}" type="pres">
      <dgm:prSet presAssocID="{D8FC299E-0322-4EED-B205-7EE4A09DF2F9}" presName="textNode" presStyleLbl="node1" presStyleIdx="1" presStyleCnt="3">
        <dgm:presLayoutVars>
          <dgm:bulletEnabled val="1"/>
        </dgm:presLayoutVars>
      </dgm:prSet>
      <dgm:spPr/>
    </dgm:pt>
    <dgm:pt modelId="{DAB3CF22-3793-4F60-B479-BDBA37FFC843}" type="pres">
      <dgm:prSet presAssocID="{FC125D1A-3582-4D97-91D6-49DA7BE129D1}" presName="sibTrans" presStyleCnt="0"/>
      <dgm:spPr/>
    </dgm:pt>
    <dgm:pt modelId="{5CC2F05A-91CC-449D-B0D0-4BCF4CDCA04A}" type="pres">
      <dgm:prSet presAssocID="{B5AC1E3C-5307-4166-B650-297EB56BB513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71E1B701-54BD-43EE-B038-D1C47799C7EC}" type="presOf" srcId="{B5AC1E3C-5307-4166-B650-297EB56BB513}" destId="{5CC2F05A-91CC-449D-B0D0-4BCF4CDCA04A}" srcOrd="0" destOrd="0" presId="urn:microsoft.com/office/officeart/2005/8/layout/hProcess9"/>
    <dgm:cxn modelId="{4DA3DD0D-0B5A-4608-B0EE-0CC423EF43D6}" type="presOf" srcId="{D8FC299E-0322-4EED-B205-7EE4A09DF2F9}" destId="{FF71F6B7-E0F7-4A14-A5E7-0DBB2342F779}" srcOrd="0" destOrd="0" presId="urn:microsoft.com/office/officeart/2005/8/layout/hProcess9"/>
    <dgm:cxn modelId="{DED8C555-E9CD-4B41-AA91-44FCC9340119}" type="presOf" srcId="{E05EBD19-3BDC-4702-B63E-789E6B2B6EDC}" destId="{B37CBD3F-B63C-4C61-933A-606ED272C1C2}" srcOrd="0" destOrd="0" presId="urn:microsoft.com/office/officeart/2005/8/layout/hProcess9"/>
    <dgm:cxn modelId="{CE7BC981-FBDA-49AB-8055-FF654345C1C9}" srcId="{E05EBD19-3BDC-4702-B63E-789E6B2B6EDC}" destId="{BC0662EE-B917-4A9B-B177-9866BF65FBD2}" srcOrd="0" destOrd="0" parTransId="{9B35E829-8F33-488F-BC5D-FC5CCD265FA8}" sibTransId="{210A3409-1464-4E29-B011-D240FE36A7B0}"/>
    <dgm:cxn modelId="{B9B1A699-F72E-4736-B5E1-C5A6D096F0B3}" type="presOf" srcId="{BC0662EE-B917-4A9B-B177-9866BF65FBD2}" destId="{A0026527-486E-4DB9-AEE9-A81B01F51BAD}" srcOrd="0" destOrd="0" presId="urn:microsoft.com/office/officeart/2005/8/layout/hProcess9"/>
    <dgm:cxn modelId="{C1D0549B-A644-474F-8187-9277435CC980}" srcId="{E05EBD19-3BDC-4702-B63E-789E6B2B6EDC}" destId="{D8FC299E-0322-4EED-B205-7EE4A09DF2F9}" srcOrd="1" destOrd="0" parTransId="{13AD9E6A-6075-4429-AB9B-A0CB7E0BEEAC}" sibTransId="{FC125D1A-3582-4D97-91D6-49DA7BE129D1}"/>
    <dgm:cxn modelId="{3EE894D7-B283-49E7-B0D9-019CCDFF259D}" srcId="{E05EBD19-3BDC-4702-B63E-789E6B2B6EDC}" destId="{B5AC1E3C-5307-4166-B650-297EB56BB513}" srcOrd="2" destOrd="0" parTransId="{D39106D2-86D3-4527-82C4-5AA81C3253A2}" sibTransId="{F67C4F35-6454-46AA-9BB8-972C12D5E4A7}"/>
    <dgm:cxn modelId="{64546C0D-2C8F-4B94-AFD5-B01C13ECA51B}" type="presParOf" srcId="{B37CBD3F-B63C-4C61-933A-606ED272C1C2}" destId="{842D739A-E3D8-4F14-932E-2FDD037CD03F}" srcOrd="0" destOrd="0" presId="urn:microsoft.com/office/officeart/2005/8/layout/hProcess9"/>
    <dgm:cxn modelId="{602E4E39-B78A-4476-94F7-E240697D31AC}" type="presParOf" srcId="{B37CBD3F-B63C-4C61-933A-606ED272C1C2}" destId="{F4104092-365E-47EE-B6C4-7F28D47AADBB}" srcOrd="1" destOrd="0" presId="urn:microsoft.com/office/officeart/2005/8/layout/hProcess9"/>
    <dgm:cxn modelId="{023D4884-A46E-41F4-B9C8-37CF16744907}" type="presParOf" srcId="{F4104092-365E-47EE-B6C4-7F28D47AADBB}" destId="{A0026527-486E-4DB9-AEE9-A81B01F51BAD}" srcOrd="0" destOrd="0" presId="urn:microsoft.com/office/officeart/2005/8/layout/hProcess9"/>
    <dgm:cxn modelId="{4B701AF5-6029-407E-B0F2-DE5232F4D16F}" type="presParOf" srcId="{F4104092-365E-47EE-B6C4-7F28D47AADBB}" destId="{B4E14351-1836-46F8-9B0B-457C416B8283}" srcOrd="1" destOrd="0" presId="urn:microsoft.com/office/officeart/2005/8/layout/hProcess9"/>
    <dgm:cxn modelId="{2EAD0321-C362-42FB-930D-6213728EE642}" type="presParOf" srcId="{F4104092-365E-47EE-B6C4-7F28D47AADBB}" destId="{FF71F6B7-E0F7-4A14-A5E7-0DBB2342F779}" srcOrd="2" destOrd="0" presId="urn:microsoft.com/office/officeart/2005/8/layout/hProcess9"/>
    <dgm:cxn modelId="{765B3105-026A-4716-A2D6-5C6A3199AA4D}" type="presParOf" srcId="{F4104092-365E-47EE-B6C4-7F28D47AADBB}" destId="{DAB3CF22-3793-4F60-B479-BDBA37FFC843}" srcOrd="3" destOrd="0" presId="urn:microsoft.com/office/officeart/2005/8/layout/hProcess9"/>
    <dgm:cxn modelId="{D9179BF7-0E43-4F26-9A73-F71491DA8FCF}" type="presParOf" srcId="{F4104092-365E-47EE-B6C4-7F28D47AADBB}" destId="{5CC2F05A-91CC-449D-B0D0-4BCF4CDCA04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3DA8A1-8DB2-4EB8-886B-1E9353B5ACF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FFAD3B8C-B50A-4DDE-A25E-E0CCC91F8015}">
      <dgm:prSet phldrT="[Text]"/>
      <dgm:spPr/>
      <dgm:t>
        <a:bodyPr/>
        <a:lstStyle/>
        <a:p>
          <a:r>
            <a:rPr lang="en-US" dirty="0"/>
            <a:t>3m high-field (2018)</a:t>
          </a:r>
        </a:p>
      </dgm:t>
    </dgm:pt>
    <dgm:pt modelId="{E7DEB4A6-2F78-488D-B47A-09D9F0F3FB0A}" type="parTrans" cxnId="{8E27445B-F6C1-4E87-B873-FF908AF8EB27}">
      <dgm:prSet/>
      <dgm:spPr/>
      <dgm:t>
        <a:bodyPr/>
        <a:lstStyle/>
        <a:p>
          <a:endParaRPr lang="en-US"/>
        </a:p>
      </dgm:t>
    </dgm:pt>
    <dgm:pt modelId="{94F2537E-DCED-4892-96D1-1E129FB7261F}" type="sibTrans" cxnId="{8E27445B-F6C1-4E87-B873-FF908AF8EB27}">
      <dgm:prSet/>
      <dgm:spPr/>
      <dgm:t>
        <a:bodyPr/>
        <a:lstStyle/>
        <a:p>
          <a:endParaRPr lang="en-US"/>
        </a:p>
      </dgm:t>
    </dgm:pt>
    <dgm:pt modelId="{5D604CF2-7B3A-4AA7-BD88-22E7689B69C9}">
      <dgm:prSet phldrT="[Text]"/>
      <dgm:spPr/>
      <dgm:t>
        <a:bodyPr/>
        <a:lstStyle/>
        <a:p>
          <a:r>
            <a:rPr lang="en-US" dirty="0"/>
            <a:t>RFQ3</a:t>
          </a:r>
        </a:p>
        <a:p>
          <a:r>
            <a:rPr lang="en-US" dirty="0"/>
            <a:t>2021 </a:t>
          </a:r>
        </a:p>
      </dgm:t>
    </dgm:pt>
    <dgm:pt modelId="{CC092FBD-095B-4F14-ABA4-73F90CEA31A1}" type="parTrans" cxnId="{CB146FA8-E867-465B-9D0B-428F3F5910D6}">
      <dgm:prSet/>
      <dgm:spPr/>
      <dgm:t>
        <a:bodyPr/>
        <a:lstStyle/>
        <a:p>
          <a:endParaRPr lang="en-US"/>
        </a:p>
      </dgm:t>
    </dgm:pt>
    <dgm:pt modelId="{052917DF-C8C4-44DF-B7C0-09C0AAD304B3}" type="sibTrans" cxnId="{CB146FA8-E867-465B-9D0B-428F3F5910D6}">
      <dgm:prSet/>
      <dgm:spPr/>
      <dgm:t>
        <a:bodyPr/>
        <a:lstStyle/>
        <a:p>
          <a:endParaRPr lang="en-US"/>
        </a:p>
      </dgm:t>
    </dgm:pt>
    <dgm:pt modelId="{9D001DF1-CB5B-4922-933C-706986B98C03}" type="pres">
      <dgm:prSet presAssocID="{F03DA8A1-8DB2-4EB8-886B-1E9353B5ACF2}" presName="CompostProcess" presStyleCnt="0">
        <dgm:presLayoutVars>
          <dgm:dir/>
          <dgm:resizeHandles val="exact"/>
        </dgm:presLayoutVars>
      </dgm:prSet>
      <dgm:spPr/>
    </dgm:pt>
    <dgm:pt modelId="{AD1E3D6E-CA24-48CC-9098-B80C60246D46}" type="pres">
      <dgm:prSet presAssocID="{F03DA8A1-8DB2-4EB8-886B-1E9353B5ACF2}" presName="arrow" presStyleLbl="bgShp" presStyleIdx="0" presStyleCnt="1" custLinFactNeighborX="21583" custLinFactNeighborY="2241"/>
      <dgm:spPr/>
    </dgm:pt>
    <dgm:pt modelId="{65B03F48-13CD-4E56-A14B-01298F0BD613}" type="pres">
      <dgm:prSet presAssocID="{F03DA8A1-8DB2-4EB8-886B-1E9353B5ACF2}" presName="linearProcess" presStyleCnt="0"/>
      <dgm:spPr/>
    </dgm:pt>
    <dgm:pt modelId="{770A895E-1FC7-49B2-AED1-2C13BE87953D}" type="pres">
      <dgm:prSet presAssocID="{FFAD3B8C-B50A-4DDE-A25E-E0CCC91F8015}" presName="textNode" presStyleLbl="node1" presStyleIdx="0" presStyleCnt="2">
        <dgm:presLayoutVars>
          <dgm:bulletEnabled val="1"/>
        </dgm:presLayoutVars>
      </dgm:prSet>
      <dgm:spPr/>
    </dgm:pt>
    <dgm:pt modelId="{1612DC9F-0C73-44D2-937D-479D11D4BA22}" type="pres">
      <dgm:prSet presAssocID="{94F2537E-DCED-4892-96D1-1E129FB7261F}" presName="sibTrans" presStyleCnt="0"/>
      <dgm:spPr/>
    </dgm:pt>
    <dgm:pt modelId="{43548841-3158-45E2-BB97-31239E0D97BC}" type="pres">
      <dgm:prSet presAssocID="{5D604CF2-7B3A-4AA7-BD88-22E7689B69C9}" presName="textNode" presStyleLbl="node1" presStyleIdx="1" presStyleCnt="2">
        <dgm:presLayoutVars>
          <dgm:bulletEnabled val="1"/>
        </dgm:presLayoutVars>
      </dgm:prSet>
      <dgm:spPr/>
    </dgm:pt>
  </dgm:ptLst>
  <dgm:cxnLst>
    <dgm:cxn modelId="{1FF6D40F-0926-4C5F-9BE7-F8213C999A7C}" type="presOf" srcId="{F03DA8A1-8DB2-4EB8-886B-1E9353B5ACF2}" destId="{9D001DF1-CB5B-4922-933C-706986B98C03}" srcOrd="0" destOrd="0" presId="urn:microsoft.com/office/officeart/2005/8/layout/hProcess9"/>
    <dgm:cxn modelId="{C9ACCE3F-9990-4467-ABE2-F520E603567E}" type="presOf" srcId="{FFAD3B8C-B50A-4DDE-A25E-E0CCC91F8015}" destId="{770A895E-1FC7-49B2-AED1-2C13BE87953D}" srcOrd="0" destOrd="0" presId="urn:microsoft.com/office/officeart/2005/8/layout/hProcess9"/>
    <dgm:cxn modelId="{8E27445B-F6C1-4E87-B873-FF908AF8EB27}" srcId="{F03DA8A1-8DB2-4EB8-886B-1E9353B5ACF2}" destId="{FFAD3B8C-B50A-4DDE-A25E-E0CCC91F8015}" srcOrd="0" destOrd="0" parTransId="{E7DEB4A6-2F78-488D-B47A-09D9F0F3FB0A}" sibTransId="{94F2537E-DCED-4892-96D1-1E129FB7261F}"/>
    <dgm:cxn modelId="{750FD774-940C-40F6-BF74-5F83657E84FF}" type="presOf" srcId="{5D604CF2-7B3A-4AA7-BD88-22E7689B69C9}" destId="{43548841-3158-45E2-BB97-31239E0D97BC}" srcOrd="0" destOrd="0" presId="urn:microsoft.com/office/officeart/2005/8/layout/hProcess9"/>
    <dgm:cxn modelId="{CB146FA8-E867-465B-9D0B-428F3F5910D6}" srcId="{F03DA8A1-8DB2-4EB8-886B-1E9353B5ACF2}" destId="{5D604CF2-7B3A-4AA7-BD88-22E7689B69C9}" srcOrd="1" destOrd="0" parTransId="{CC092FBD-095B-4F14-ABA4-73F90CEA31A1}" sibTransId="{052917DF-C8C4-44DF-B7C0-09C0AAD304B3}"/>
    <dgm:cxn modelId="{461E18E4-7BA4-4704-928E-6836E2F24577}" type="presParOf" srcId="{9D001DF1-CB5B-4922-933C-706986B98C03}" destId="{AD1E3D6E-CA24-48CC-9098-B80C60246D46}" srcOrd="0" destOrd="0" presId="urn:microsoft.com/office/officeart/2005/8/layout/hProcess9"/>
    <dgm:cxn modelId="{AC17526E-77C2-42F3-BFCD-134893D0151D}" type="presParOf" srcId="{9D001DF1-CB5B-4922-933C-706986B98C03}" destId="{65B03F48-13CD-4E56-A14B-01298F0BD613}" srcOrd="1" destOrd="0" presId="urn:microsoft.com/office/officeart/2005/8/layout/hProcess9"/>
    <dgm:cxn modelId="{CB00500B-4C46-4DD6-817E-7A341A6BACD0}" type="presParOf" srcId="{65B03F48-13CD-4E56-A14B-01298F0BD613}" destId="{770A895E-1FC7-49B2-AED1-2C13BE87953D}" srcOrd="0" destOrd="0" presId="urn:microsoft.com/office/officeart/2005/8/layout/hProcess9"/>
    <dgm:cxn modelId="{47EC86B7-0926-4A74-9005-21C9AAAC52E4}" type="presParOf" srcId="{65B03F48-13CD-4E56-A14B-01298F0BD613}" destId="{1612DC9F-0C73-44D2-937D-479D11D4BA22}" srcOrd="1" destOrd="0" presId="urn:microsoft.com/office/officeart/2005/8/layout/hProcess9"/>
    <dgm:cxn modelId="{733B6E58-EDB1-4B95-A3D2-4221FB731D5C}" type="presParOf" srcId="{65B03F48-13CD-4E56-A14B-01298F0BD613}" destId="{43548841-3158-45E2-BB97-31239E0D97BC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05EBD19-3BDC-4702-B63E-789E6B2B6EDC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BC0662EE-B917-4A9B-B177-9866BF65FBD2}">
      <dgm:prSet phldrT="[Text]"/>
      <dgm:spPr/>
      <dgm:t>
        <a:bodyPr/>
        <a:lstStyle/>
        <a:p>
          <a:r>
            <a:rPr lang="en-US" dirty="0"/>
            <a:t>IS-O2</a:t>
          </a:r>
        </a:p>
        <a:p>
          <a:r>
            <a:rPr lang="en-US" dirty="0"/>
            <a:t>(25mA in RFQ acceptance)</a:t>
          </a:r>
        </a:p>
      </dgm:t>
    </dgm:pt>
    <dgm:pt modelId="{9B35E829-8F33-488F-BC5D-FC5CCD265FA8}" type="parTrans" cxnId="{CE7BC981-FBDA-49AB-8055-FF654345C1C9}">
      <dgm:prSet/>
      <dgm:spPr/>
      <dgm:t>
        <a:bodyPr/>
        <a:lstStyle/>
        <a:p>
          <a:endParaRPr lang="en-US"/>
        </a:p>
      </dgm:t>
    </dgm:pt>
    <dgm:pt modelId="{210A3409-1464-4E29-B011-D240FE36A7B0}" type="sibTrans" cxnId="{CE7BC981-FBDA-49AB-8055-FF654345C1C9}">
      <dgm:prSet/>
      <dgm:spPr/>
      <dgm:t>
        <a:bodyPr/>
        <a:lstStyle/>
        <a:p>
          <a:endParaRPr lang="en-US"/>
        </a:p>
      </dgm:t>
    </dgm:pt>
    <dgm:pt modelId="{B5AC1E3C-5307-4166-B650-297EB56BB513}">
      <dgm:prSet phldrT="[Text]"/>
      <dgm:spPr/>
      <dgm:t>
        <a:bodyPr/>
        <a:lstStyle/>
        <a:p>
          <a:r>
            <a:rPr lang="en-US" dirty="0"/>
            <a:t>IS-04</a:t>
          </a:r>
        </a:p>
        <a:p>
          <a:r>
            <a:rPr lang="en-US" dirty="0"/>
            <a:t>(50mA in RFQ acceptance)</a:t>
          </a:r>
        </a:p>
      </dgm:t>
    </dgm:pt>
    <dgm:pt modelId="{D39106D2-86D3-4527-82C4-5AA81C3253A2}" type="parTrans" cxnId="{3EE894D7-B283-49E7-B0D9-019CCDFF259D}">
      <dgm:prSet/>
      <dgm:spPr/>
      <dgm:t>
        <a:bodyPr/>
        <a:lstStyle/>
        <a:p>
          <a:endParaRPr lang="en-US"/>
        </a:p>
      </dgm:t>
    </dgm:pt>
    <dgm:pt modelId="{F67C4F35-6454-46AA-9BB8-972C12D5E4A7}" type="sibTrans" cxnId="{3EE894D7-B283-49E7-B0D9-019CCDFF259D}">
      <dgm:prSet/>
      <dgm:spPr/>
      <dgm:t>
        <a:bodyPr/>
        <a:lstStyle/>
        <a:p>
          <a:endParaRPr lang="en-US"/>
        </a:p>
      </dgm:t>
    </dgm:pt>
    <dgm:pt modelId="{D8FC299E-0322-4EED-B205-7EE4A09DF2F9}">
      <dgm:prSet/>
      <dgm:spPr/>
      <dgm:t>
        <a:bodyPr/>
        <a:lstStyle/>
        <a:p>
          <a:r>
            <a:rPr lang="en-US" dirty="0"/>
            <a:t>IS-O3</a:t>
          </a:r>
        </a:p>
        <a:p>
          <a:r>
            <a:rPr lang="en-US" dirty="0"/>
            <a:t>(35mA in RFQ acceptance)</a:t>
          </a:r>
        </a:p>
      </dgm:t>
    </dgm:pt>
    <dgm:pt modelId="{13AD9E6A-6075-4429-AB9B-A0CB7E0BEEAC}" type="parTrans" cxnId="{C1D0549B-A644-474F-8187-9277435CC980}">
      <dgm:prSet/>
      <dgm:spPr/>
      <dgm:t>
        <a:bodyPr/>
        <a:lstStyle/>
        <a:p>
          <a:endParaRPr lang="en-US"/>
        </a:p>
      </dgm:t>
    </dgm:pt>
    <dgm:pt modelId="{FC125D1A-3582-4D97-91D6-49DA7BE129D1}" type="sibTrans" cxnId="{C1D0549B-A644-474F-8187-9277435CC980}">
      <dgm:prSet/>
      <dgm:spPr/>
      <dgm:t>
        <a:bodyPr/>
        <a:lstStyle/>
        <a:p>
          <a:endParaRPr lang="en-US"/>
        </a:p>
      </dgm:t>
    </dgm:pt>
    <dgm:pt modelId="{B37CBD3F-B63C-4C61-933A-606ED272C1C2}" type="pres">
      <dgm:prSet presAssocID="{E05EBD19-3BDC-4702-B63E-789E6B2B6EDC}" presName="CompostProcess" presStyleCnt="0">
        <dgm:presLayoutVars>
          <dgm:dir/>
          <dgm:resizeHandles val="exact"/>
        </dgm:presLayoutVars>
      </dgm:prSet>
      <dgm:spPr/>
    </dgm:pt>
    <dgm:pt modelId="{842D739A-E3D8-4F14-932E-2FDD037CD03F}" type="pres">
      <dgm:prSet presAssocID="{E05EBD19-3BDC-4702-B63E-789E6B2B6EDC}" presName="arrow" presStyleLbl="bgShp" presStyleIdx="0" presStyleCnt="1" custScaleX="117647"/>
      <dgm:spPr/>
    </dgm:pt>
    <dgm:pt modelId="{F4104092-365E-47EE-B6C4-7F28D47AADBB}" type="pres">
      <dgm:prSet presAssocID="{E05EBD19-3BDC-4702-B63E-789E6B2B6EDC}" presName="linearProcess" presStyleCnt="0"/>
      <dgm:spPr/>
    </dgm:pt>
    <dgm:pt modelId="{A0026527-486E-4DB9-AEE9-A81B01F51BAD}" type="pres">
      <dgm:prSet presAssocID="{BC0662EE-B917-4A9B-B177-9866BF65FBD2}" presName="textNode" presStyleLbl="node1" presStyleIdx="0" presStyleCnt="3">
        <dgm:presLayoutVars>
          <dgm:bulletEnabled val="1"/>
        </dgm:presLayoutVars>
      </dgm:prSet>
      <dgm:spPr/>
    </dgm:pt>
    <dgm:pt modelId="{B4E14351-1836-46F8-9B0B-457C416B8283}" type="pres">
      <dgm:prSet presAssocID="{210A3409-1464-4E29-B011-D240FE36A7B0}" presName="sibTrans" presStyleCnt="0"/>
      <dgm:spPr/>
    </dgm:pt>
    <dgm:pt modelId="{FF71F6B7-E0F7-4A14-A5E7-0DBB2342F779}" type="pres">
      <dgm:prSet presAssocID="{D8FC299E-0322-4EED-B205-7EE4A09DF2F9}" presName="textNode" presStyleLbl="node1" presStyleIdx="1" presStyleCnt="3">
        <dgm:presLayoutVars>
          <dgm:bulletEnabled val="1"/>
        </dgm:presLayoutVars>
      </dgm:prSet>
      <dgm:spPr/>
    </dgm:pt>
    <dgm:pt modelId="{DAB3CF22-3793-4F60-B479-BDBA37FFC843}" type="pres">
      <dgm:prSet presAssocID="{FC125D1A-3582-4D97-91D6-49DA7BE129D1}" presName="sibTrans" presStyleCnt="0"/>
      <dgm:spPr/>
    </dgm:pt>
    <dgm:pt modelId="{5CC2F05A-91CC-449D-B0D0-4BCF4CDCA04A}" type="pres">
      <dgm:prSet presAssocID="{B5AC1E3C-5307-4166-B650-297EB56BB513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71E1B701-54BD-43EE-B038-D1C47799C7EC}" type="presOf" srcId="{B5AC1E3C-5307-4166-B650-297EB56BB513}" destId="{5CC2F05A-91CC-449D-B0D0-4BCF4CDCA04A}" srcOrd="0" destOrd="0" presId="urn:microsoft.com/office/officeart/2005/8/layout/hProcess9"/>
    <dgm:cxn modelId="{4DA3DD0D-0B5A-4608-B0EE-0CC423EF43D6}" type="presOf" srcId="{D8FC299E-0322-4EED-B205-7EE4A09DF2F9}" destId="{FF71F6B7-E0F7-4A14-A5E7-0DBB2342F779}" srcOrd="0" destOrd="0" presId="urn:microsoft.com/office/officeart/2005/8/layout/hProcess9"/>
    <dgm:cxn modelId="{DED8C555-E9CD-4B41-AA91-44FCC9340119}" type="presOf" srcId="{E05EBD19-3BDC-4702-B63E-789E6B2B6EDC}" destId="{B37CBD3F-B63C-4C61-933A-606ED272C1C2}" srcOrd="0" destOrd="0" presId="urn:microsoft.com/office/officeart/2005/8/layout/hProcess9"/>
    <dgm:cxn modelId="{CE7BC981-FBDA-49AB-8055-FF654345C1C9}" srcId="{E05EBD19-3BDC-4702-B63E-789E6B2B6EDC}" destId="{BC0662EE-B917-4A9B-B177-9866BF65FBD2}" srcOrd="0" destOrd="0" parTransId="{9B35E829-8F33-488F-BC5D-FC5CCD265FA8}" sibTransId="{210A3409-1464-4E29-B011-D240FE36A7B0}"/>
    <dgm:cxn modelId="{B9B1A699-F72E-4736-B5E1-C5A6D096F0B3}" type="presOf" srcId="{BC0662EE-B917-4A9B-B177-9866BF65FBD2}" destId="{A0026527-486E-4DB9-AEE9-A81B01F51BAD}" srcOrd="0" destOrd="0" presId="urn:microsoft.com/office/officeart/2005/8/layout/hProcess9"/>
    <dgm:cxn modelId="{C1D0549B-A644-474F-8187-9277435CC980}" srcId="{E05EBD19-3BDC-4702-B63E-789E6B2B6EDC}" destId="{D8FC299E-0322-4EED-B205-7EE4A09DF2F9}" srcOrd="1" destOrd="0" parTransId="{13AD9E6A-6075-4429-AB9B-A0CB7E0BEEAC}" sibTransId="{FC125D1A-3582-4D97-91D6-49DA7BE129D1}"/>
    <dgm:cxn modelId="{3EE894D7-B283-49E7-B0D9-019CCDFF259D}" srcId="{E05EBD19-3BDC-4702-B63E-789E6B2B6EDC}" destId="{B5AC1E3C-5307-4166-B650-297EB56BB513}" srcOrd="2" destOrd="0" parTransId="{D39106D2-86D3-4527-82C4-5AA81C3253A2}" sibTransId="{F67C4F35-6454-46AA-9BB8-972C12D5E4A7}"/>
    <dgm:cxn modelId="{64546C0D-2C8F-4B94-AFD5-B01C13ECA51B}" type="presParOf" srcId="{B37CBD3F-B63C-4C61-933A-606ED272C1C2}" destId="{842D739A-E3D8-4F14-932E-2FDD037CD03F}" srcOrd="0" destOrd="0" presId="urn:microsoft.com/office/officeart/2005/8/layout/hProcess9"/>
    <dgm:cxn modelId="{602E4E39-B78A-4476-94F7-E240697D31AC}" type="presParOf" srcId="{B37CBD3F-B63C-4C61-933A-606ED272C1C2}" destId="{F4104092-365E-47EE-B6C4-7F28D47AADBB}" srcOrd="1" destOrd="0" presId="urn:microsoft.com/office/officeart/2005/8/layout/hProcess9"/>
    <dgm:cxn modelId="{023D4884-A46E-41F4-B9C8-37CF16744907}" type="presParOf" srcId="{F4104092-365E-47EE-B6C4-7F28D47AADBB}" destId="{A0026527-486E-4DB9-AEE9-A81B01F51BAD}" srcOrd="0" destOrd="0" presId="urn:microsoft.com/office/officeart/2005/8/layout/hProcess9"/>
    <dgm:cxn modelId="{4B701AF5-6029-407E-B0F2-DE5232F4D16F}" type="presParOf" srcId="{F4104092-365E-47EE-B6C4-7F28D47AADBB}" destId="{B4E14351-1836-46F8-9B0B-457C416B8283}" srcOrd="1" destOrd="0" presId="urn:microsoft.com/office/officeart/2005/8/layout/hProcess9"/>
    <dgm:cxn modelId="{2EAD0321-C362-42FB-930D-6213728EE642}" type="presParOf" srcId="{F4104092-365E-47EE-B6C4-7F28D47AADBB}" destId="{FF71F6B7-E0F7-4A14-A5E7-0DBB2342F779}" srcOrd="2" destOrd="0" presId="urn:microsoft.com/office/officeart/2005/8/layout/hProcess9"/>
    <dgm:cxn modelId="{765B3105-026A-4716-A2D6-5C6A3199AA4D}" type="presParOf" srcId="{F4104092-365E-47EE-B6C4-7F28D47AADBB}" destId="{DAB3CF22-3793-4F60-B479-BDBA37FFC843}" srcOrd="3" destOrd="0" presId="urn:microsoft.com/office/officeart/2005/8/layout/hProcess9"/>
    <dgm:cxn modelId="{D9179BF7-0E43-4F26-9A73-F71491DA8FCF}" type="presParOf" srcId="{F4104092-365E-47EE-B6C4-7F28D47AADBB}" destId="{5CC2F05A-91CC-449D-B0D0-4BCF4CDCA04A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3DA8A1-8DB2-4EB8-886B-1E9353B5ACF2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FFAD3B8C-B50A-4DDE-A25E-E0CCC91F8015}">
      <dgm:prSet phldrT="[Text]"/>
      <dgm:spPr/>
      <dgm:t>
        <a:bodyPr/>
        <a:lstStyle/>
        <a:p>
          <a:r>
            <a:rPr lang="en-US" dirty="0"/>
            <a:t>3m high-field (2018)</a:t>
          </a:r>
        </a:p>
      </dgm:t>
    </dgm:pt>
    <dgm:pt modelId="{E7DEB4A6-2F78-488D-B47A-09D9F0F3FB0A}" type="parTrans" cxnId="{8E27445B-F6C1-4E87-B873-FF908AF8EB27}">
      <dgm:prSet/>
      <dgm:spPr/>
      <dgm:t>
        <a:bodyPr/>
        <a:lstStyle/>
        <a:p>
          <a:endParaRPr lang="en-US"/>
        </a:p>
      </dgm:t>
    </dgm:pt>
    <dgm:pt modelId="{94F2537E-DCED-4892-96D1-1E129FB7261F}" type="sibTrans" cxnId="{8E27445B-F6C1-4E87-B873-FF908AF8EB27}">
      <dgm:prSet/>
      <dgm:spPr/>
      <dgm:t>
        <a:bodyPr/>
        <a:lstStyle/>
        <a:p>
          <a:endParaRPr lang="en-US"/>
        </a:p>
      </dgm:t>
    </dgm:pt>
    <dgm:pt modelId="{5D604CF2-7B3A-4AA7-BD88-22E7689B69C9}">
      <dgm:prSet phldrT="[Text]"/>
      <dgm:spPr/>
      <dgm:t>
        <a:bodyPr/>
        <a:lstStyle/>
        <a:p>
          <a:r>
            <a:rPr lang="en-US" dirty="0"/>
            <a:t>RFQ3</a:t>
          </a:r>
        </a:p>
        <a:p>
          <a:r>
            <a:rPr lang="en-US" dirty="0"/>
            <a:t>2021 </a:t>
          </a:r>
        </a:p>
      </dgm:t>
    </dgm:pt>
    <dgm:pt modelId="{CC092FBD-095B-4F14-ABA4-73F90CEA31A1}" type="parTrans" cxnId="{CB146FA8-E867-465B-9D0B-428F3F5910D6}">
      <dgm:prSet/>
      <dgm:spPr/>
      <dgm:t>
        <a:bodyPr/>
        <a:lstStyle/>
        <a:p>
          <a:endParaRPr lang="en-US"/>
        </a:p>
      </dgm:t>
    </dgm:pt>
    <dgm:pt modelId="{052917DF-C8C4-44DF-B7C0-09C0AAD304B3}" type="sibTrans" cxnId="{CB146FA8-E867-465B-9D0B-428F3F5910D6}">
      <dgm:prSet/>
      <dgm:spPr/>
      <dgm:t>
        <a:bodyPr/>
        <a:lstStyle/>
        <a:p>
          <a:endParaRPr lang="en-US"/>
        </a:p>
      </dgm:t>
    </dgm:pt>
    <dgm:pt modelId="{9D001DF1-CB5B-4922-933C-706986B98C03}" type="pres">
      <dgm:prSet presAssocID="{F03DA8A1-8DB2-4EB8-886B-1E9353B5ACF2}" presName="CompostProcess" presStyleCnt="0">
        <dgm:presLayoutVars>
          <dgm:dir/>
          <dgm:resizeHandles val="exact"/>
        </dgm:presLayoutVars>
      </dgm:prSet>
      <dgm:spPr/>
    </dgm:pt>
    <dgm:pt modelId="{AD1E3D6E-CA24-48CC-9098-B80C60246D46}" type="pres">
      <dgm:prSet presAssocID="{F03DA8A1-8DB2-4EB8-886B-1E9353B5ACF2}" presName="arrow" presStyleLbl="bgShp" presStyleIdx="0" presStyleCnt="1" custLinFactNeighborX="21583" custLinFactNeighborY="2241"/>
      <dgm:spPr/>
    </dgm:pt>
    <dgm:pt modelId="{65B03F48-13CD-4E56-A14B-01298F0BD613}" type="pres">
      <dgm:prSet presAssocID="{F03DA8A1-8DB2-4EB8-886B-1E9353B5ACF2}" presName="linearProcess" presStyleCnt="0"/>
      <dgm:spPr/>
    </dgm:pt>
    <dgm:pt modelId="{770A895E-1FC7-49B2-AED1-2C13BE87953D}" type="pres">
      <dgm:prSet presAssocID="{FFAD3B8C-B50A-4DDE-A25E-E0CCC91F8015}" presName="textNode" presStyleLbl="node1" presStyleIdx="0" presStyleCnt="2">
        <dgm:presLayoutVars>
          <dgm:bulletEnabled val="1"/>
        </dgm:presLayoutVars>
      </dgm:prSet>
      <dgm:spPr/>
    </dgm:pt>
    <dgm:pt modelId="{1612DC9F-0C73-44D2-937D-479D11D4BA22}" type="pres">
      <dgm:prSet presAssocID="{94F2537E-DCED-4892-96D1-1E129FB7261F}" presName="sibTrans" presStyleCnt="0"/>
      <dgm:spPr/>
    </dgm:pt>
    <dgm:pt modelId="{43548841-3158-45E2-BB97-31239E0D97BC}" type="pres">
      <dgm:prSet presAssocID="{5D604CF2-7B3A-4AA7-BD88-22E7689B69C9}" presName="textNode" presStyleLbl="node1" presStyleIdx="1" presStyleCnt="2">
        <dgm:presLayoutVars>
          <dgm:bulletEnabled val="1"/>
        </dgm:presLayoutVars>
      </dgm:prSet>
      <dgm:spPr/>
    </dgm:pt>
  </dgm:ptLst>
  <dgm:cxnLst>
    <dgm:cxn modelId="{1FF6D40F-0926-4C5F-9BE7-F8213C999A7C}" type="presOf" srcId="{F03DA8A1-8DB2-4EB8-886B-1E9353B5ACF2}" destId="{9D001DF1-CB5B-4922-933C-706986B98C03}" srcOrd="0" destOrd="0" presId="urn:microsoft.com/office/officeart/2005/8/layout/hProcess9"/>
    <dgm:cxn modelId="{C9ACCE3F-9990-4467-ABE2-F520E603567E}" type="presOf" srcId="{FFAD3B8C-B50A-4DDE-A25E-E0CCC91F8015}" destId="{770A895E-1FC7-49B2-AED1-2C13BE87953D}" srcOrd="0" destOrd="0" presId="urn:microsoft.com/office/officeart/2005/8/layout/hProcess9"/>
    <dgm:cxn modelId="{8E27445B-F6C1-4E87-B873-FF908AF8EB27}" srcId="{F03DA8A1-8DB2-4EB8-886B-1E9353B5ACF2}" destId="{FFAD3B8C-B50A-4DDE-A25E-E0CCC91F8015}" srcOrd="0" destOrd="0" parTransId="{E7DEB4A6-2F78-488D-B47A-09D9F0F3FB0A}" sibTransId="{94F2537E-DCED-4892-96D1-1E129FB7261F}"/>
    <dgm:cxn modelId="{750FD774-940C-40F6-BF74-5F83657E84FF}" type="presOf" srcId="{5D604CF2-7B3A-4AA7-BD88-22E7689B69C9}" destId="{43548841-3158-45E2-BB97-31239E0D97BC}" srcOrd="0" destOrd="0" presId="urn:microsoft.com/office/officeart/2005/8/layout/hProcess9"/>
    <dgm:cxn modelId="{CB146FA8-E867-465B-9D0B-428F3F5910D6}" srcId="{F03DA8A1-8DB2-4EB8-886B-1E9353B5ACF2}" destId="{5D604CF2-7B3A-4AA7-BD88-22E7689B69C9}" srcOrd="1" destOrd="0" parTransId="{CC092FBD-095B-4F14-ABA4-73F90CEA31A1}" sibTransId="{052917DF-C8C4-44DF-B7C0-09C0AAD304B3}"/>
    <dgm:cxn modelId="{461E18E4-7BA4-4704-928E-6836E2F24577}" type="presParOf" srcId="{9D001DF1-CB5B-4922-933C-706986B98C03}" destId="{AD1E3D6E-CA24-48CC-9098-B80C60246D46}" srcOrd="0" destOrd="0" presId="urn:microsoft.com/office/officeart/2005/8/layout/hProcess9"/>
    <dgm:cxn modelId="{AC17526E-77C2-42F3-BFCD-134893D0151D}" type="presParOf" srcId="{9D001DF1-CB5B-4922-933C-706986B98C03}" destId="{65B03F48-13CD-4E56-A14B-01298F0BD613}" srcOrd="1" destOrd="0" presId="urn:microsoft.com/office/officeart/2005/8/layout/hProcess9"/>
    <dgm:cxn modelId="{CB00500B-4C46-4DD6-817E-7A341A6BACD0}" type="presParOf" srcId="{65B03F48-13CD-4E56-A14B-01298F0BD613}" destId="{770A895E-1FC7-49B2-AED1-2C13BE87953D}" srcOrd="0" destOrd="0" presId="urn:microsoft.com/office/officeart/2005/8/layout/hProcess9"/>
    <dgm:cxn modelId="{47EC86B7-0926-4A74-9005-21C9AAAC52E4}" type="presParOf" srcId="{65B03F48-13CD-4E56-A14B-01298F0BD613}" destId="{1612DC9F-0C73-44D2-937D-479D11D4BA22}" srcOrd="1" destOrd="0" presId="urn:microsoft.com/office/officeart/2005/8/layout/hProcess9"/>
    <dgm:cxn modelId="{733B6E58-EDB1-4B95-A3D2-4221FB731D5C}" type="presParOf" srcId="{65B03F48-13CD-4E56-A14B-01298F0BD613}" destId="{43548841-3158-45E2-BB97-31239E0D97BC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2D739A-E3D8-4F14-932E-2FDD037CD03F}">
      <dsp:nvSpPr>
        <dsp:cNvPr id="0" name=""/>
        <dsp:cNvSpPr/>
      </dsp:nvSpPr>
      <dsp:spPr>
        <a:xfrm>
          <a:off x="2" y="0"/>
          <a:ext cx="8441236" cy="288237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026527-486E-4DB9-AEE9-A81B01F51BAD}">
      <dsp:nvSpPr>
        <dsp:cNvPr id="0" name=""/>
        <dsp:cNvSpPr/>
      </dsp:nvSpPr>
      <dsp:spPr>
        <a:xfrm>
          <a:off x="286045" y="864711"/>
          <a:ext cx="2532372" cy="1152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IS-O2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(25mA in RFQ acceptance)</a:t>
          </a:r>
        </a:p>
      </dsp:txBody>
      <dsp:txXfrm>
        <a:off x="342327" y="920993"/>
        <a:ext cx="2419808" cy="1040384"/>
      </dsp:txXfrm>
    </dsp:sp>
    <dsp:sp modelId="{FF71F6B7-E0F7-4A14-A5E7-0DBB2342F779}">
      <dsp:nvSpPr>
        <dsp:cNvPr id="0" name=""/>
        <dsp:cNvSpPr/>
      </dsp:nvSpPr>
      <dsp:spPr>
        <a:xfrm>
          <a:off x="2954434" y="864711"/>
          <a:ext cx="2532372" cy="1152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IS-O3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(35mA in RFQ acceptance)</a:t>
          </a:r>
        </a:p>
      </dsp:txBody>
      <dsp:txXfrm>
        <a:off x="3010716" y="920993"/>
        <a:ext cx="2419808" cy="1040384"/>
      </dsp:txXfrm>
    </dsp:sp>
    <dsp:sp modelId="{5CC2F05A-91CC-449D-B0D0-4BCF4CDCA04A}">
      <dsp:nvSpPr>
        <dsp:cNvPr id="0" name=""/>
        <dsp:cNvSpPr/>
      </dsp:nvSpPr>
      <dsp:spPr>
        <a:xfrm>
          <a:off x="5622822" y="864711"/>
          <a:ext cx="2532372" cy="1152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IS-04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(50mA in RFQ acceptance)</a:t>
          </a:r>
        </a:p>
      </dsp:txBody>
      <dsp:txXfrm>
        <a:off x="5679104" y="920993"/>
        <a:ext cx="2419808" cy="10403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1E3D6E-CA24-48CC-9098-B80C60246D46}">
      <dsp:nvSpPr>
        <dsp:cNvPr id="0" name=""/>
        <dsp:cNvSpPr/>
      </dsp:nvSpPr>
      <dsp:spPr>
        <a:xfrm>
          <a:off x="1178918" y="0"/>
          <a:ext cx="6680535" cy="262837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0A895E-1FC7-49B2-AED1-2C13BE87953D}">
      <dsp:nvSpPr>
        <dsp:cNvPr id="0" name=""/>
        <dsp:cNvSpPr/>
      </dsp:nvSpPr>
      <dsp:spPr>
        <a:xfrm>
          <a:off x="1471920" y="788510"/>
          <a:ext cx="2357836" cy="10513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3m high-field (2018)</a:t>
          </a:r>
        </a:p>
      </dsp:txBody>
      <dsp:txXfrm>
        <a:off x="1523243" y="839833"/>
        <a:ext cx="2255190" cy="948702"/>
      </dsp:txXfrm>
    </dsp:sp>
    <dsp:sp modelId="{43548841-3158-45E2-BB97-31239E0D97BC}">
      <dsp:nvSpPr>
        <dsp:cNvPr id="0" name=""/>
        <dsp:cNvSpPr/>
      </dsp:nvSpPr>
      <dsp:spPr>
        <a:xfrm>
          <a:off x="4029697" y="788510"/>
          <a:ext cx="2357836" cy="10513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RFQ3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2021 </a:t>
          </a:r>
        </a:p>
      </dsp:txBody>
      <dsp:txXfrm>
        <a:off x="4081020" y="839833"/>
        <a:ext cx="2255190" cy="9487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2D739A-E3D8-4F14-932E-2FDD037CD03F}">
      <dsp:nvSpPr>
        <dsp:cNvPr id="0" name=""/>
        <dsp:cNvSpPr/>
      </dsp:nvSpPr>
      <dsp:spPr>
        <a:xfrm>
          <a:off x="2" y="0"/>
          <a:ext cx="8441236" cy="288237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026527-486E-4DB9-AEE9-A81B01F51BAD}">
      <dsp:nvSpPr>
        <dsp:cNvPr id="0" name=""/>
        <dsp:cNvSpPr/>
      </dsp:nvSpPr>
      <dsp:spPr>
        <a:xfrm>
          <a:off x="286045" y="864711"/>
          <a:ext cx="2532372" cy="1152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IS-O2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(25mA in RFQ acceptance)</a:t>
          </a:r>
        </a:p>
      </dsp:txBody>
      <dsp:txXfrm>
        <a:off x="342327" y="920993"/>
        <a:ext cx="2419808" cy="1040384"/>
      </dsp:txXfrm>
    </dsp:sp>
    <dsp:sp modelId="{FF71F6B7-E0F7-4A14-A5E7-0DBB2342F779}">
      <dsp:nvSpPr>
        <dsp:cNvPr id="0" name=""/>
        <dsp:cNvSpPr/>
      </dsp:nvSpPr>
      <dsp:spPr>
        <a:xfrm>
          <a:off x="2954434" y="864711"/>
          <a:ext cx="2532372" cy="1152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IS-O3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(35mA in RFQ acceptance)</a:t>
          </a:r>
        </a:p>
      </dsp:txBody>
      <dsp:txXfrm>
        <a:off x="3010716" y="920993"/>
        <a:ext cx="2419808" cy="1040384"/>
      </dsp:txXfrm>
    </dsp:sp>
    <dsp:sp modelId="{5CC2F05A-91CC-449D-B0D0-4BCF4CDCA04A}">
      <dsp:nvSpPr>
        <dsp:cNvPr id="0" name=""/>
        <dsp:cNvSpPr/>
      </dsp:nvSpPr>
      <dsp:spPr>
        <a:xfrm>
          <a:off x="5622822" y="864711"/>
          <a:ext cx="2532372" cy="11529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IS-04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(50mA in RFQ acceptance)</a:t>
          </a:r>
        </a:p>
      </dsp:txBody>
      <dsp:txXfrm>
        <a:off x="5679104" y="920993"/>
        <a:ext cx="2419808" cy="104038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D1E3D6E-CA24-48CC-9098-B80C60246D46}">
      <dsp:nvSpPr>
        <dsp:cNvPr id="0" name=""/>
        <dsp:cNvSpPr/>
      </dsp:nvSpPr>
      <dsp:spPr>
        <a:xfrm>
          <a:off x="1178918" y="0"/>
          <a:ext cx="6680535" cy="262837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0A895E-1FC7-49B2-AED1-2C13BE87953D}">
      <dsp:nvSpPr>
        <dsp:cNvPr id="0" name=""/>
        <dsp:cNvSpPr/>
      </dsp:nvSpPr>
      <dsp:spPr>
        <a:xfrm>
          <a:off x="1471920" y="788510"/>
          <a:ext cx="2357836" cy="10513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3m high-field (2018)</a:t>
          </a:r>
        </a:p>
      </dsp:txBody>
      <dsp:txXfrm>
        <a:off x="1523243" y="839833"/>
        <a:ext cx="2255190" cy="948702"/>
      </dsp:txXfrm>
    </dsp:sp>
    <dsp:sp modelId="{43548841-3158-45E2-BB97-31239E0D97BC}">
      <dsp:nvSpPr>
        <dsp:cNvPr id="0" name=""/>
        <dsp:cNvSpPr/>
      </dsp:nvSpPr>
      <dsp:spPr>
        <a:xfrm>
          <a:off x="4029697" y="788510"/>
          <a:ext cx="2357836" cy="105134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RFQ3</a:t>
          </a:r>
        </a:p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2021 </a:t>
          </a:r>
        </a:p>
      </dsp:txBody>
      <dsp:txXfrm>
        <a:off x="4081020" y="839833"/>
        <a:ext cx="2255190" cy="9487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68EB5-F084-4CDA-8D14-BC7915CBF769}" type="datetimeFigureOut">
              <a:rPr lang="en-GB" smtClean="0"/>
              <a:t>13/11/2023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FA0582-6A18-44FC-822A-140F2055F1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458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5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9666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39991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6180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046" y="0"/>
            <a:ext cx="10026507" cy="82296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buSzPct val="100000"/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6628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389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197033"/>
            <a:ext cx="5181600" cy="497993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197033"/>
            <a:ext cx="5181600" cy="497993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8296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8085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81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1536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5"/>
            <a:ext cx="3932237" cy="106997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354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4586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6479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113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731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323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791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938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8728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05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7634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6225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13/11/2023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IMCC Accelerator Design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932B9-2ABC-47C6-BB21-C8E0869F60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746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625244"/>
            <a:ext cx="12192000" cy="2209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6046" y="0"/>
            <a:ext cx="10099908" cy="6733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080655"/>
            <a:ext cx="10515600" cy="50963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133215" y="6625244"/>
            <a:ext cx="2044931" cy="22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en-US"/>
              <a:t>13/11/2023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94065" y="6625244"/>
            <a:ext cx="7403870" cy="22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IMCC Accelerator Design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7" y="6625244"/>
            <a:ext cx="1037709" cy="2209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E4AEE9E4-A26E-440D-8E11-BACFB577A6E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38200" cy="838200"/>
          </a:xfrm>
          <a:prstGeom prst="rect">
            <a:avLst/>
          </a:prstGeom>
        </p:spPr>
      </p:pic>
      <p:sp>
        <p:nvSpPr>
          <p:cNvPr id="10" name="AutoShape 2" descr="https://linac4-project.web.cern.ch/linac4-project/img/Logo-Linac.gif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4" descr="https://linac4-project.web.cern.ch/linac4-project/img/Logo-Linac.gif"/>
          <p:cNvSpPr>
            <a:spLocks noChangeAspect="1" noChangeArrowheads="1"/>
          </p:cNvSpPr>
          <p:nvPr userDrawn="1"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3801" y="0"/>
            <a:ext cx="844014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502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5">
              <a:lumMod val="7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SzPct val="66000"/>
        <a:buFont typeface="Wingdings" panose="05000000000000000000" pitchFamily="2" charset="2"/>
        <a:buChar char="Ø"/>
        <a:defRPr sz="2400" kern="1200">
          <a:solidFill>
            <a:schemeClr val="accent5">
              <a:lumMod val="75000"/>
            </a:schemeClr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2200" kern="1200">
          <a:solidFill>
            <a:srgbClr val="0070C0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3399FF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Tahoma" panose="020B0604030504040204" pitchFamily="34" charset="0"/>
        <a:buChar char="‒"/>
        <a:defRPr sz="1800" kern="1200">
          <a:solidFill>
            <a:srgbClr val="C784D2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B177A9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LINAC Activities at CERN</a:t>
            </a:r>
            <a:r>
              <a:rPr lang="en-GB" sz="2400" dirty="0"/>
              <a:t>-</a:t>
            </a:r>
            <a:br>
              <a:rPr lang="en-GB" sz="2400" dirty="0"/>
            </a:br>
            <a:r>
              <a:rPr lang="en-GB" sz="2400" dirty="0"/>
              <a:t>contribution to WP3 coordinated by N. Milas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Alessandra Lombardi and the Hadron Sources and </a:t>
            </a:r>
            <a:r>
              <a:rPr lang="en-GB" dirty="0" err="1"/>
              <a:t>Linac</a:t>
            </a:r>
            <a:r>
              <a:rPr lang="en-GB" dirty="0"/>
              <a:t> team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</a:t>
            </a:fld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A89A07C-2361-E2D8-C452-40B084072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CA79898-5791-91EA-8070-AD9C0B6BF9B1}"/>
              </a:ext>
            </a:extLst>
          </p:cNvPr>
          <p:cNvSpPr txBox="1"/>
          <p:nvPr/>
        </p:nvSpPr>
        <p:spPr>
          <a:xfrm>
            <a:off x="831850" y="4973286"/>
            <a:ext cx="59195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The Superconducting Proton </a:t>
            </a:r>
            <a:r>
              <a:rPr lang="en-GB" dirty="0" err="1"/>
              <a:t>Linac</a:t>
            </a:r>
            <a:r>
              <a:rPr lang="en-GB" dirty="0"/>
              <a:t> (SPL)</a:t>
            </a:r>
            <a:endParaRPr lang="en-GB" sz="1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800" dirty="0"/>
              <a:t>Achievements with LINAC4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800" dirty="0"/>
              <a:t>Activities on source upgrade and RFQ redesign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800" dirty="0"/>
              <a:t>Conclusions and outlook</a:t>
            </a:r>
          </a:p>
          <a:p>
            <a:endParaRPr lang="en-GB" dirty="0"/>
          </a:p>
        </p:txBody>
      </p:sp>
      <p:pic>
        <p:nvPicPr>
          <p:cNvPr id="9" name="Picture 9">
            <a:extLst>
              <a:ext uri="{FF2B5EF4-FFF2-40B4-BE49-F238E27FC236}">
                <a16:creationId xmlns:a16="http://schemas.microsoft.com/office/drawing/2014/main" id="{A3B4C354-F41B-2A79-8160-C6FD4A27F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lum bright="18000" contrast="12000"/>
          </a:blip>
          <a:srcRect/>
          <a:stretch>
            <a:fillRect/>
          </a:stretch>
        </p:blipFill>
        <p:spPr bwMode="auto">
          <a:xfrm>
            <a:off x="-1" y="13796"/>
            <a:ext cx="3058022" cy="285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F2982D95-EE73-A5A8-1F27-64F32D240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478" y="18655"/>
            <a:ext cx="3823934" cy="2867950"/>
          </a:xfrm>
          <a:prstGeom prst="rect">
            <a:avLst/>
          </a:prstGeom>
          <a:ln/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B775F1D-E0E5-EBE7-86D0-93FF812D355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8432" y="4270625"/>
            <a:ext cx="2020868" cy="202086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B7EFDF8-4294-5113-981A-C07B6E60FD1E}"/>
              </a:ext>
            </a:extLst>
          </p:cNvPr>
          <p:cNvSpPr txBox="1"/>
          <p:nvPr/>
        </p:nvSpPr>
        <p:spPr>
          <a:xfrm>
            <a:off x="0" y="2867950"/>
            <a:ext cx="30580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Radio Frequency Quadrupole 352MHz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2B934E7-E2EC-79F6-B87D-487D8B80D80E}"/>
              </a:ext>
            </a:extLst>
          </p:cNvPr>
          <p:cNvSpPr txBox="1"/>
          <p:nvPr/>
        </p:nvSpPr>
        <p:spPr>
          <a:xfrm>
            <a:off x="3791618" y="2896522"/>
            <a:ext cx="4411666" cy="38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Fast Chopper – 1MHz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0B5ED78-7495-DE31-5E0E-9FC6507E0E3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7705" y="10596"/>
            <a:ext cx="4372200" cy="261792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CDB74CD-3FC9-2AE3-EC9C-ADDD91EDBD96}"/>
              </a:ext>
            </a:extLst>
          </p:cNvPr>
          <p:cNvSpPr txBox="1"/>
          <p:nvPr/>
        </p:nvSpPr>
        <p:spPr>
          <a:xfrm>
            <a:off x="8040263" y="345909"/>
            <a:ext cx="98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source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9F55132-FD85-A3FB-F99B-C87F8DE89B29}"/>
              </a:ext>
            </a:extLst>
          </p:cNvPr>
          <p:cNvSpPr txBox="1"/>
          <p:nvPr/>
        </p:nvSpPr>
        <p:spPr>
          <a:xfrm>
            <a:off x="10125353" y="2315361"/>
            <a:ext cx="1763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solidFill>
                  <a:schemeClr val="bg1"/>
                </a:solidFill>
              </a:rPr>
              <a:t>Emittance</a:t>
            </a:r>
            <a:r>
              <a:rPr lang="en-GB" sz="1400" dirty="0">
                <a:solidFill>
                  <a:schemeClr val="bg1"/>
                </a:solidFill>
              </a:rPr>
              <a:t> metre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4A4B929-4C69-C139-A37F-9D18E81C1FD2}"/>
              </a:ext>
            </a:extLst>
          </p:cNvPr>
          <p:cNvSpPr txBox="1"/>
          <p:nvPr/>
        </p:nvSpPr>
        <p:spPr>
          <a:xfrm>
            <a:off x="8040263" y="2006095"/>
            <a:ext cx="1763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Solenoid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017112F-F0EB-171B-2518-B6B3F8BDA6AF}"/>
              </a:ext>
            </a:extLst>
          </p:cNvPr>
          <p:cNvSpPr txBox="1"/>
          <p:nvPr/>
        </p:nvSpPr>
        <p:spPr>
          <a:xfrm>
            <a:off x="8049265" y="2828094"/>
            <a:ext cx="4411666" cy="38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Source test stand</a:t>
            </a:r>
          </a:p>
        </p:txBody>
      </p:sp>
    </p:spTree>
    <p:extLst>
      <p:ext uri="{BB962C8B-B14F-4D97-AF65-F5344CB8AC3E}">
        <p14:creationId xmlns:p14="http://schemas.microsoft.com/office/powerpoint/2010/main" val="39110303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52E9A55D-F3B1-3F3F-F790-386F5618AB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23" y="709862"/>
            <a:ext cx="2702866" cy="3419288"/>
          </a:xfrm>
          <a:prstGeom prst="rect">
            <a:avLst/>
          </a:prstGeom>
        </p:spPr>
      </p:pic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B06B5399-60C5-DE41-8FE5-C98D336A40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2352" y="577514"/>
            <a:ext cx="7270827" cy="4174958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B2405164-C686-0BDA-EC64-64EE6AB21D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41" y="4129150"/>
            <a:ext cx="3759235" cy="26402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4B82DE-6377-0825-EDF2-3965DBC221FC}"/>
              </a:ext>
            </a:extLst>
          </p:cNvPr>
          <p:cNvSpPr txBox="1"/>
          <p:nvPr/>
        </p:nvSpPr>
        <p:spPr>
          <a:xfrm>
            <a:off x="5991726" y="5113421"/>
            <a:ext cx="5228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25mA average  beam to LBE – klystron limitation</a:t>
            </a:r>
          </a:p>
          <a:p>
            <a:r>
              <a:rPr lang="en-US" dirty="0"/>
              <a:t>38.3 peak current 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7D77C7E-000E-F992-24E6-57FAE4D46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36F5EF-AAD9-2908-2BC5-B6B43B02EB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455A09-33C0-06E9-7600-C6A10074D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3942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 shot of a graph&#10;&#10;Description automatically generated">
            <a:extLst>
              <a:ext uri="{FF2B5EF4-FFF2-40B4-BE49-F238E27FC236}">
                <a16:creationId xmlns:a16="http://schemas.microsoft.com/office/drawing/2014/main" id="{D1672A01-7F91-7553-E381-E89255F2C4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49" y="76200"/>
            <a:ext cx="7715250" cy="67056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1E27FE2-0685-B6CB-0104-CC83A71FC984}"/>
              </a:ext>
            </a:extLst>
          </p:cNvPr>
          <p:cNvSpPr txBox="1"/>
          <p:nvPr/>
        </p:nvSpPr>
        <p:spPr>
          <a:xfrm>
            <a:off x="8771021" y="1985211"/>
            <a:ext cx="25506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 stable overnight and until the end of the MD 28 hours later, no oscillations 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1614A8-74A7-6660-1328-AEAC8B94F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ACFC0F-14D3-E9DC-0C36-AF17697CF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4C775A-2B93-CBF3-A714-B1F3F71A1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116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0CD447B5-1CFE-6287-871A-D8943044ED43}"/>
              </a:ext>
            </a:extLst>
          </p:cNvPr>
          <p:cNvGraphicFramePr>
            <a:graphicFrameLocks/>
          </p:cNvGraphicFramePr>
          <p:nvPr/>
        </p:nvGraphicFramePr>
        <p:xfrm>
          <a:off x="4494420" y="3814713"/>
          <a:ext cx="6596063" cy="2800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F3C97CDC-8D99-714C-5BDC-AC49E861C3FD}"/>
              </a:ext>
            </a:extLst>
          </p:cNvPr>
          <p:cNvGraphicFramePr>
            <a:graphicFrameLocks/>
          </p:cNvGraphicFramePr>
          <p:nvPr/>
        </p:nvGraphicFramePr>
        <p:xfrm>
          <a:off x="886326" y="505828"/>
          <a:ext cx="4572000" cy="276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A460FBB7-1C22-A77F-1FFB-40783830C0D7}"/>
              </a:ext>
            </a:extLst>
          </p:cNvPr>
          <p:cNvSpPr txBox="1"/>
          <p:nvPr/>
        </p:nvSpPr>
        <p:spPr>
          <a:xfrm>
            <a:off x="2173705" y="3268078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-47.7+-0.66 mA 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F47E2C-C2A4-CE17-B0C2-2BA7F35BE3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666843"/>
              </p:ext>
            </p:extLst>
          </p:nvPr>
        </p:nvGraphicFramePr>
        <p:xfrm>
          <a:off x="217944" y="3285779"/>
          <a:ext cx="1219200" cy="3339465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9746451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129106764"/>
                    </a:ext>
                  </a:extLst>
                </a:gridCol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Column1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1133393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15848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-47.7437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7019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Standard Error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0.016696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93660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Median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-47.8159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92588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#N/A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41865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Standard Deviation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0.660919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69856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Sample Variance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0.436814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73220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Kurtosis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151.5617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74666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Skewness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11.1744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9631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11.99044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63636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Minimum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-48.3582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25940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Maximum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-36.3678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6590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-74814.4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3621905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Count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4722215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F86AC33-3F74-18E1-88C5-56702CCA7275}"/>
              </a:ext>
            </a:extLst>
          </p:cNvPr>
          <p:cNvSpPr txBox="1"/>
          <p:nvPr/>
        </p:nvSpPr>
        <p:spPr>
          <a:xfrm>
            <a:off x="2490537" y="5089358"/>
            <a:ext cx="13836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BCT1137</a:t>
            </a:r>
            <a:endParaRPr lang="en-GB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ED20B39-FE02-08D4-23AA-D8ADA713314C}"/>
              </a:ext>
            </a:extLst>
          </p:cNvPr>
          <p:cNvCxnSpPr/>
          <p:nvPr/>
        </p:nvCxnSpPr>
        <p:spPr>
          <a:xfrm>
            <a:off x="3693695" y="5329989"/>
            <a:ext cx="1852863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1F67E66-FCB6-A530-65FE-BD1C73BE3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34B22EE-91B3-C0DC-4467-80B9FA99C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1F8E64E-DA51-AD51-70AD-E744CC9D0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12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74FED4-140A-47F7-2BB3-B57717987E20}"/>
              </a:ext>
            </a:extLst>
          </p:cNvPr>
          <p:cNvSpPr txBox="1"/>
          <p:nvPr/>
        </p:nvSpPr>
        <p:spPr>
          <a:xfrm>
            <a:off x="5840147" y="2811126"/>
            <a:ext cx="5465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Stability is good on LINAC4 repetition rate </a:t>
            </a:r>
          </a:p>
          <a:p>
            <a:r>
              <a:rPr lang="en-US" b="1" dirty="0">
                <a:solidFill>
                  <a:srgbClr val="FF0000"/>
                </a:solidFill>
              </a:rPr>
              <a:t>28 hours of linac4 = 34 minutes of muon collider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432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03A3B-0337-4E44-BBD4-F00451081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Source summary and outlook 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79F94-FE10-4A44-B899-6A1E9FCC9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IMCC Accelerator Design Meeting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9EE14B-05E3-4619-A84E-CD139F13B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AEE9E4-A26E-440D-8E11-BACFB577A6E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7191" y="1280205"/>
            <a:ext cx="1009992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38 mA peak current at 160 MeV.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With a reasonable RFQ voltage…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Chopping pattern needed to relax on the RF power side.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Transverse emittances look under control, with NO re-matching in the Linac4 above 3 MeV.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What’s next – experimentally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Explore continuous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gas injection that is more suited to 50Hz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Look at a different MEBT optics – Could request some iterations…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Optimise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also …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RFQ level.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Source and LEBT.</a:t>
            </a:r>
          </a:p>
          <a:p>
            <a:pPr marL="1200150" marR="0" lvl="2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MEBT quad settings.</a:t>
            </a:r>
          </a:p>
          <a:p>
            <a:pPr marL="285750" lvl="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What’s next – calculations and R&amp;D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dirty="0" err="1">
                <a:solidFill>
                  <a:prstClr val="black"/>
                </a:solidFill>
              </a:rPr>
              <a:t>Optimise</a:t>
            </a:r>
            <a:r>
              <a:rPr lang="en-US" dirty="0">
                <a:solidFill>
                  <a:prstClr val="black"/>
                </a:solidFill>
              </a:rPr>
              <a:t> extraction and low energy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</a:rPr>
              <a:t>Study direct injection into the RFQ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141803C0-2A14-880C-7AF4-2AFA3F051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28718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image00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10" r="55705" b="11833"/>
          <a:stretch/>
        </p:blipFill>
        <p:spPr bwMode="auto">
          <a:xfrm>
            <a:off x="97383" y="2125583"/>
            <a:ext cx="3035968" cy="2706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6449" y="4831877"/>
            <a:ext cx="34974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2013: Comparison of </a:t>
            </a:r>
            <a:r>
              <a:rPr lang="en-GB" b="1" dirty="0"/>
              <a:t>measured emittance</a:t>
            </a:r>
            <a:r>
              <a:rPr lang="en-GB" dirty="0"/>
              <a:t> (yellow) and RFQ acceptance (pink). The expected transmission thru the RFQ is 75%. (PARMTEQ + TOUTATIS).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25162" y="2530115"/>
            <a:ext cx="978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16mA</a:t>
            </a:r>
          </a:p>
        </p:txBody>
      </p:sp>
      <p:graphicFrame>
        <p:nvGraphicFramePr>
          <p:cNvPr id="9" name="Diagram 8"/>
          <p:cNvGraphicFramePr/>
          <p:nvPr/>
        </p:nvGraphicFramePr>
        <p:xfrm>
          <a:off x="3779467" y="215059"/>
          <a:ext cx="8441241" cy="2882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Diagram 11"/>
          <p:cNvGraphicFramePr/>
          <p:nvPr/>
        </p:nvGraphicFramePr>
        <p:xfrm>
          <a:off x="3914458" y="4362539"/>
          <a:ext cx="7859454" cy="26283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3" name="TextBox 12"/>
          <p:cNvSpPr txBox="1"/>
          <p:nvPr/>
        </p:nvSpPr>
        <p:spPr>
          <a:xfrm rot="20113162">
            <a:off x="1965358" y="767911"/>
            <a:ext cx="51657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Source redesign</a:t>
            </a:r>
          </a:p>
          <a:p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742874">
            <a:off x="2918993" y="4882465"/>
            <a:ext cx="5165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RFQ redesign </a:t>
            </a: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14</a:t>
            </a:fld>
            <a:endParaRPr lang="en-GB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00FCCC-0400-81C3-1369-02D57C3FD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9247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Common design guidelines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dirty="0"/>
              <a:t>Input/output energy : 45 </a:t>
            </a:r>
            <a:r>
              <a:rPr lang="en-GB" sz="2600" dirty="0" err="1"/>
              <a:t>keV</a:t>
            </a:r>
            <a:r>
              <a:rPr lang="en-GB" sz="2600" dirty="0"/>
              <a:t>/3MeV;</a:t>
            </a:r>
          </a:p>
          <a:p>
            <a:endParaRPr lang="en-GB" sz="2600" dirty="0"/>
          </a:p>
          <a:p>
            <a:r>
              <a:rPr lang="en-GB" sz="2600" dirty="0"/>
              <a:t>a </a:t>
            </a:r>
            <a:r>
              <a:rPr lang="en-GB" sz="2600" b="1" dirty="0"/>
              <a:t>two-term potential </a:t>
            </a:r>
            <a:r>
              <a:rPr lang="en-GB" sz="2600" dirty="0"/>
              <a:t>vane profile, a </a:t>
            </a:r>
            <a:r>
              <a:rPr lang="en-GB" sz="2600" b="1" dirty="0"/>
              <a:t>constant</a:t>
            </a:r>
            <a:r>
              <a:rPr lang="en-GB" sz="2600" dirty="0"/>
              <a:t> average aperture </a:t>
            </a:r>
            <a:r>
              <a:rPr lang="en-GB" sz="2600" b="1" dirty="0"/>
              <a:t>radius</a:t>
            </a:r>
            <a:r>
              <a:rPr lang="en-GB" sz="2600" dirty="0"/>
              <a:t> and a </a:t>
            </a:r>
            <a:r>
              <a:rPr lang="en-GB" sz="2600" b="1" dirty="0"/>
              <a:t>constant transverse radius of curvature</a:t>
            </a:r>
            <a:r>
              <a:rPr lang="en-GB" sz="2600" dirty="0"/>
              <a:t> for an easier tuning and the possibility of machining with a 2D cutter;</a:t>
            </a:r>
          </a:p>
          <a:p>
            <a:endParaRPr lang="en-GB" sz="2600" dirty="0"/>
          </a:p>
          <a:p>
            <a:r>
              <a:rPr lang="en-GB" sz="2600" b="1" dirty="0"/>
              <a:t>Constant voltage profile;</a:t>
            </a:r>
          </a:p>
          <a:p>
            <a:endParaRPr lang="en-GB" sz="2600" b="1" dirty="0"/>
          </a:p>
          <a:p>
            <a:r>
              <a:rPr lang="en-GB" sz="2600" dirty="0"/>
              <a:t>Transmission higher than 90%  for emit=0.5µm </a:t>
            </a:r>
            <a:r>
              <a:rPr lang="en-GB" sz="2600" dirty="0" err="1"/>
              <a:t>rms</a:t>
            </a:r>
            <a:r>
              <a:rPr lang="en-GB" sz="2600" dirty="0"/>
              <a:t> normalised  I=70mA  </a:t>
            </a:r>
          </a:p>
          <a:p>
            <a:endParaRPr lang="en-GB" b="1" dirty="0"/>
          </a:p>
          <a:p>
            <a:endParaRPr lang="en-GB" b="1" dirty="0"/>
          </a:p>
          <a:p>
            <a:endParaRPr lang="en-GB" b="1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15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5E0B911-52A1-6672-7D3B-9785DF5ACC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7881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RFQ design – copper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4862431" cy="4351338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General Guidelines:</a:t>
            </a:r>
          </a:p>
          <a:p>
            <a:r>
              <a:rPr lang="en-GB" b="1" dirty="0"/>
              <a:t>Stay below the RFQ1 line</a:t>
            </a:r>
          </a:p>
          <a:p>
            <a:r>
              <a:rPr lang="en-GB" dirty="0"/>
              <a:t>Transmission&gt;90 for emit=0.5 mm </a:t>
            </a:r>
            <a:r>
              <a:rPr lang="en-GB" dirty="0" err="1"/>
              <a:t>mrad</a:t>
            </a:r>
            <a:r>
              <a:rPr lang="en-GB" dirty="0"/>
              <a:t> and  I=70mA  </a:t>
            </a:r>
          </a:p>
          <a:p>
            <a:r>
              <a:rPr lang="en-GB" dirty="0"/>
              <a:t>rho/</a:t>
            </a:r>
            <a:r>
              <a:rPr lang="en-GB" dirty="0" err="1"/>
              <a:t>ro</a:t>
            </a:r>
            <a:r>
              <a:rPr lang="en-GB" dirty="0"/>
              <a:t>=0.7 -1 </a:t>
            </a:r>
          </a:p>
          <a:p>
            <a:r>
              <a:rPr lang="en-GB" dirty="0"/>
              <a:t>Two versions </a:t>
            </a:r>
          </a:p>
          <a:p>
            <a:pPr lvl="1"/>
            <a:r>
              <a:rPr lang="en-GB" dirty="0"/>
              <a:t>L=4.5 m to avoid dipole rods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L=as short as possible.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16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F551C2-2476-48CF-81C3-AF211D0C29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9229" y="1426576"/>
            <a:ext cx="6461084" cy="487993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69133F-A9FB-AA67-04A7-1C413E272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06619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4.5 m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17</a:t>
            </a:fld>
            <a:endParaRPr lang="en-GB"/>
          </a:p>
        </p:txBody>
      </p:sp>
      <p:graphicFrame>
        <p:nvGraphicFramePr>
          <p:cNvPr id="8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0178491"/>
              </p:ext>
            </p:extLst>
          </p:nvPr>
        </p:nvGraphicFramePr>
        <p:xfrm>
          <a:off x="316263" y="1242219"/>
          <a:ext cx="4041776" cy="50492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99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17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RFQ parameters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Length 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4.5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Vane</a:t>
                      </a:r>
                      <a:r>
                        <a:rPr lang="en-GB" b="1" baseline="0" dirty="0">
                          <a:latin typeface="Agency FB" panose="020B0503020202020204" pitchFamily="34" charset="0"/>
                        </a:rPr>
                        <a:t> voltage kV</a:t>
                      </a:r>
                      <a:endParaRPr lang="en-GB" b="1" dirty="0"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Max electric field  (MV/m)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5277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Peak RF power kW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750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Average aperture (r0) mm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3.2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Transverse radius (</a:t>
                      </a:r>
                      <a:r>
                        <a:rPr lang="el-GR" sz="1800" b="1" dirty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ρ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)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2.7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Maximum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modulation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1.5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Minimum aperture mm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4736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Focusing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parameter (B)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5.87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8544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Phase at gentle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buncher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deg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-35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496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Transmission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%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(70mA , 0.5 mm </a:t>
                      </a:r>
                      <a:r>
                        <a:rPr lang="en-GB" sz="1800" b="1" baseline="0" dirty="0" err="1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mrad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)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93.2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9784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605307"/>
                  </a:ext>
                </a:extLst>
              </a:tr>
            </a:tbl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/>
        </p:nvGraphicFramePr>
        <p:xfrm>
          <a:off x="4879976" y="237675"/>
          <a:ext cx="7245350" cy="3752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4434325" y="3688860"/>
            <a:ext cx="3123635" cy="2359224"/>
            <a:chOff x="4434325" y="3688860"/>
            <a:chExt cx="3123635" cy="2359224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3F551C2-2476-48CF-81C3-AF211D0C29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34325" y="3688860"/>
              <a:ext cx="3123635" cy="2359224"/>
            </a:xfrm>
            <a:prstGeom prst="rect">
              <a:avLst/>
            </a:prstGeom>
          </p:spPr>
        </p:pic>
        <p:sp>
          <p:nvSpPr>
            <p:cNvPr id="15" name="5-Point Star 14"/>
            <p:cNvSpPr/>
            <p:nvPr/>
          </p:nvSpPr>
          <p:spPr>
            <a:xfrm>
              <a:off x="6125671" y="5162719"/>
              <a:ext cx="137564" cy="11328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06164223"/>
              </p:ext>
            </p:extLst>
          </p:nvPr>
        </p:nvGraphicFramePr>
        <p:xfrm>
          <a:off x="7620000" y="390440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F180CE-D273-C7C1-66F4-6FAB58F486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58527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dynamics – 70mA emit =0.5mm </a:t>
            </a:r>
            <a:r>
              <a:rPr lang="en-US" dirty="0" err="1"/>
              <a:t>mrad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0837" y="6311900"/>
            <a:ext cx="806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Transverse (x, y top) and longitudinal planes (phase, energy spread) along the RFQ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303491" y="6483927"/>
            <a:ext cx="3532101" cy="374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at the RFQ output plane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0387" y="2139156"/>
            <a:ext cx="5991225" cy="3724275"/>
          </a:xfrm>
          <a:prstGeom prst="rect">
            <a:avLst/>
          </a:prstGeom>
        </p:spPr>
      </p:pic>
      <p:pic>
        <p:nvPicPr>
          <p:cNvPr id="12" name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964" y="1398588"/>
            <a:ext cx="9409256" cy="49133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3991" y="1293164"/>
            <a:ext cx="4604044" cy="286197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84815" y="4150446"/>
            <a:ext cx="3548419" cy="242067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18</a:t>
            </a:fld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C46EC1A-1DB7-06D6-EFD4-8AC28C296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F868ABD7-F73B-952F-2CC7-E61A6BCE6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</p:spTree>
    <p:extLst>
      <p:ext uri="{BB962C8B-B14F-4D97-AF65-F5344CB8AC3E}">
        <p14:creationId xmlns:p14="http://schemas.microsoft.com/office/powerpoint/2010/main" val="39905317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3.9 m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19</a:t>
            </a:fld>
            <a:endParaRPr lang="en-GB"/>
          </a:p>
        </p:txBody>
      </p:sp>
      <p:graphicFrame>
        <p:nvGraphicFramePr>
          <p:cNvPr id="8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1272238"/>
              </p:ext>
            </p:extLst>
          </p:nvPr>
        </p:nvGraphicFramePr>
        <p:xfrm>
          <a:off x="316263" y="1242219"/>
          <a:ext cx="4041776" cy="53647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99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178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RFQ parameters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Length 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3.9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Vane</a:t>
                      </a:r>
                      <a:r>
                        <a:rPr lang="en-GB" b="1" baseline="0" dirty="0">
                          <a:latin typeface="Agency FB" panose="020B0503020202020204" pitchFamily="34" charset="0"/>
                        </a:rPr>
                        <a:t> voltage kV</a:t>
                      </a:r>
                      <a:endParaRPr lang="en-GB" b="1" dirty="0"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Max electric field  (MV/m)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5277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Peak RF power kW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650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Average aperture (r0) mm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3.2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Transverse radius (</a:t>
                      </a:r>
                      <a:r>
                        <a:rPr lang="el-GR" sz="1800" b="1" dirty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ρ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)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2.2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Maximum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modulation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1.8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Minimum aperture mm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2.2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4736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Focusing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parameter (B)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5.76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85441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Phase at gentle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buncher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deg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-32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496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Transmission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%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(70mA , 0.5 mm </a:t>
                      </a:r>
                      <a:r>
                        <a:rPr lang="en-GB" sz="1800" b="1" baseline="0" dirty="0" err="1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mrad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)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95.4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97847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605307"/>
                  </a:ext>
                </a:extLst>
              </a:tr>
            </a:tbl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/>
        </p:nvGraphicFramePr>
        <p:xfrm>
          <a:off x="4630387" y="225425"/>
          <a:ext cx="7245350" cy="3752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4358039" y="3906638"/>
            <a:ext cx="3105850" cy="2235217"/>
            <a:chOff x="4434325" y="3688860"/>
            <a:chExt cx="3123635" cy="2359224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3F551C2-2476-48CF-81C3-AF211D0C297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34325" y="3688860"/>
              <a:ext cx="3123635" cy="2359224"/>
            </a:xfrm>
            <a:prstGeom prst="rect">
              <a:avLst/>
            </a:prstGeom>
          </p:spPr>
        </p:pic>
        <p:sp>
          <p:nvSpPr>
            <p:cNvPr id="18" name="5-Point Star 17"/>
            <p:cNvSpPr/>
            <p:nvPr/>
          </p:nvSpPr>
          <p:spPr>
            <a:xfrm>
              <a:off x="6125671" y="5162719"/>
              <a:ext cx="137564" cy="113288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9896867"/>
              </p:ext>
            </p:extLst>
          </p:nvPr>
        </p:nvGraphicFramePr>
        <p:xfrm>
          <a:off x="7463889" y="3906638"/>
          <a:ext cx="4481698" cy="2518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6743E8-2B0C-0D19-3D51-6F1AD376A2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6580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LINACs for </a:t>
            </a:r>
            <a:r>
              <a:rPr lang="el-GR" dirty="0"/>
              <a:t>ν</a:t>
            </a:r>
            <a:r>
              <a:rPr lang="en-US" dirty="0"/>
              <a:t>-fact  or µ-collider – CERN 2010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18264" y="3933593"/>
            <a:ext cx="5419151" cy="296635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t="11739"/>
          <a:stretch/>
        </p:blipFill>
        <p:spPr>
          <a:xfrm>
            <a:off x="827116" y="1423984"/>
            <a:ext cx="10439400" cy="17654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54310" y="2488975"/>
            <a:ext cx="1049572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352MHz</a:t>
            </a:r>
          </a:p>
          <a:p>
            <a:r>
              <a:rPr lang="en-GB" dirty="0"/>
              <a:t>704 MHz</a:t>
            </a:r>
          </a:p>
        </p:txBody>
      </p:sp>
      <p:pic>
        <p:nvPicPr>
          <p:cNvPr id="9" name="Content Placeholder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1221" y="3933593"/>
            <a:ext cx="2257043" cy="1692782"/>
          </a:xfrm>
          <a:prstGeom prst="rect">
            <a:avLst/>
          </a:prstGeom>
          <a:effectLst/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37"/>
          <a:stretch/>
        </p:blipFill>
        <p:spPr>
          <a:xfrm>
            <a:off x="-1" y="5626375"/>
            <a:ext cx="6090675" cy="123162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91" y="2312828"/>
            <a:ext cx="1082041" cy="109939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/>
          <a:srcRect t="23660" r="22886"/>
          <a:stretch/>
        </p:blipFill>
        <p:spPr>
          <a:xfrm>
            <a:off x="0" y="3504199"/>
            <a:ext cx="4461222" cy="2126563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445" y="5551320"/>
            <a:ext cx="1764819" cy="1323614"/>
          </a:xfrm>
          <a:prstGeom prst="rect">
            <a:avLst/>
          </a:prstGeom>
          <a:ln/>
          <a:effectLst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4" name="TextBox 13"/>
          <p:cNvSpPr txBox="1"/>
          <p:nvPr/>
        </p:nvSpPr>
        <p:spPr>
          <a:xfrm>
            <a:off x="124691" y="5054138"/>
            <a:ext cx="140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7 Dec 2020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899564" y="3487282"/>
            <a:ext cx="5145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SPL parameters 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2</a:t>
            </a:fld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3AE9E0-E3F0-9207-DEC7-C237F2AE9C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981B3C2-A19B-602B-6B1E-59E0DA356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</p:spTree>
    <p:extLst>
      <p:ext uri="{BB962C8B-B14F-4D97-AF65-F5344CB8AC3E}">
        <p14:creationId xmlns:p14="http://schemas.microsoft.com/office/powerpoint/2010/main" val="14937010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2165" y="3818363"/>
            <a:ext cx="3687538" cy="290311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dynamics – 70mA emit =0.5mm </a:t>
            </a:r>
            <a:r>
              <a:rPr lang="en-US" dirty="0" err="1"/>
              <a:t>mrad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0837" y="6311900"/>
            <a:ext cx="806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Transverse (x, y top) and longitudinal planes (phase, energy spread) along the RFQ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303491" y="6483927"/>
            <a:ext cx="3532101" cy="374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at the RFQ output plane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20</a:t>
            </a:fld>
            <a:endParaRPr lang="en-GB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970655" y="1136269"/>
            <a:ext cx="3464885" cy="275707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837" y="1337046"/>
            <a:ext cx="7366204" cy="5022175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32BD6E-3202-AFB3-474B-67BF4E8D74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CBEA9B-0477-2332-9789-4AD5695D2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</p:spTree>
    <p:extLst>
      <p:ext uri="{BB962C8B-B14F-4D97-AF65-F5344CB8AC3E}">
        <p14:creationId xmlns:p14="http://schemas.microsoft.com/office/powerpoint/2010/main" val="30418342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RFQ design – new material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General Guidelines:</a:t>
            </a:r>
          </a:p>
          <a:p>
            <a:r>
              <a:rPr lang="en-GB" b="1" dirty="0"/>
              <a:t>Field up to 50MV/m for 78 kV  (</a:t>
            </a:r>
            <a:r>
              <a:rPr lang="en-GB" b="1" dirty="0" err="1"/>
              <a:t>cryo</a:t>
            </a:r>
            <a:r>
              <a:rPr lang="en-GB" b="1" dirty="0"/>
              <a:t>-copper)</a:t>
            </a:r>
          </a:p>
          <a:p>
            <a:r>
              <a:rPr lang="en-GB" dirty="0"/>
              <a:t>Respect scaling – </a:t>
            </a:r>
          </a:p>
          <a:p>
            <a:pPr lvl="1"/>
            <a:r>
              <a:rPr lang="en-GB" dirty="0"/>
              <a:t>120kV   and 42.3 MV/m</a:t>
            </a:r>
          </a:p>
          <a:p>
            <a:pPr lvl="1"/>
            <a:r>
              <a:rPr lang="en-GB" dirty="0"/>
              <a:t>140kV and 39.3 MV/m</a:t>
            </a:r>
          </a:p>
          <a:p>
            <a:r>
              <a:rPr lang="en-GB" dirty="0"/>
              <a:t>Transmission &gt; 90% for emit=0.5 mm </a:t>
            </a:r>
            <a:r>
              <a:rPr lang="en-GB" dirty="0" err="1"/>
              <a:t>mrad</a:t>
            </a:r>
            <a:r>
              <a:rPr lang="en-GB" dirty="0"/>
              <a:t> and  I=70mA  </a:t>
            </a:r>
          </a:p>
          <a:p>
            <a:r>
              <a:rPr lang="en-GB" dirty="0"/>
              <a:t>rho/</a:t>
            </a:r>
            <a:r>
              <a:rPr lang="en-GB" dirty="0" err="1"/>
              <a:t>ro</a:t>
            </a:r>
            <a:r>
              <a:rPr lang="en-GB" dirty="0"/>
              <a:t>=0.7 -1 </a:t>
            </a:r>
          </a:p>
          <a:p>
            <a:endParaRPr lang="en-GB" dirty="0"/>
          </a:p>
          <a:p>
            <a:r>
              <a:rPr lang="en-GB" dirty="0"/>
              <a:t>L as short as possible </a:t>
            </a:r>
          </a:p>
          <a:p>
            <a:r>
              <a:rPr lang="en-GB" dirty="0"/>
              <a:t>Best beam quality</a:t>
            </a:r>
          </a:p>
          <a:p>
            <a:pPr marL="457200" lvl="1" indent="0">
              <a:buNone/>
            </a:pPr>
            <a:r>
              <a:rPr lang="en-GB" dirty="0"/>
              <a:t> </a:t>
            </a:r>
          </a:p>
          <a:p>
            <a:pPr lvl="1"/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21</a:t>
            </a:fld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7A9EDB-1D3F-406E-7411-E08657C46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9662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2.5 m 120 kV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22</a:t>
            </a:fld>
            <a:endParaRPr lang="en-GB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6091624"/>
              </p:ext>
            </p:extLst>
          </p:nvPr>
        </p:nvGraphicFramePr>
        <p:xfrm>
          <a:off x="316263" y="1318419"/>
          <a:ext cx="3948240" cy="5303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16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65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9537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RFQ parameters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Length 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Vane</a:t>
                      </a:r>
                      <a:r>
                        <a:rPr lang="en-GB" b="1" baseline="0" dirty="0">
                          <a:latin typeface="Agency FB" panose="020B0503020202020204" pitchFamily="34" charset="0"/>
                        </a:rPr>
                        <a:t> voltage kV</a:t>
                      </a:r>
                      <a:endParaRPr lang="en-GB" b="1" dirty="0"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Max electric field  (MV/m)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b="1" dirty="0">
                          <a:latin typeface="Agency FB" panose="020B0503020202020204" pitchFamily="34" charset="0"/>
                        </a:rPr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5277022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Peak RF power kW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960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Average aperture (r0) mm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4.1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Transverse radius (</a:t>
                      </a:r>
                      <a:r>
                        <a:rPr lang="el-GR" sz="1800" b="1" dirty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ρ</a:t>
                      </a: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)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4.1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Maximum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modulation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2.2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Minimum aperture mm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2.4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5473658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Focusing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parameter (B)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5.54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8544180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Phase at gentle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buncher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</a:t>
                      </a:r>
                      <a:r>
                        <a:rPr lang="en-GB" sz="1800" b="1" baseline="0" dirty="0" err="1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deg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-32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0496368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Transmission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%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(70mA , 0.5 mm </a:t>
                      </a:r>
                      <a:r>
                        <a:rPr lang="en-GB" sz="1800" b="1" baseline="0" dirty="0" err="1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mrad</a:t>
                      </a:r>
                      <a:r>
                        <a:rPr lang="en-GB" sz="1800" b="1" baseline="0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)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91.2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9784732"/>
                  </a:ext>
                </a:extLst>
              </a:tr>
              <a:tr h="3495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6605307"/>
                  </a:ext>
                </a:extLst>
              </a:tr>
            </a:tbl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967242" y="4159306"/>
          <a:ext cx="4908495" cy="25621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/>
        </p:nvGraphicFramePr>
        <p:xfrm>
          <a:off x="4944234" y="365125"/>
          <a:ext cx="6635750" cy="3752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FCC9969-DA54-23A5-B5E7-4264C0926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5446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9292" y="4099671"/>
            <a:ext cx="3376323" cy="25130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dynamics – 70mA emit =0.5mm </a:t>
            </a:r>
            <a:r>
              <a:rPr lang="en-US" dirty="0" err="1"/>
              <a:t>mrad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0837" y="6311900"/>
            <a:ext cx="80684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Transverse (x, y top) and longitudinal planes (phase, energy spread) along the RFQ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303491" y="6483927"/>
            <a:ext cx="3532101" cy="374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at the RFQ output plane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23</a:t>
            </a:fld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98929" y="1309601"/>
            <a:ext cx="7423768" cy="49000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7970" y="1309601"/>
            <a:ext cx="3702779" cy="279007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7E4E60-BB34-F3A4-D791-66FEA090E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ECA13F-CD4B-9330-CD1F-0E7D13271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</p:spTree>
    <p:extLst>
      <p:ext uri="{BB962C8B-B14F-4D97-AF65-F5344CB8AC3E}">
        <p14:creationId xmlns:p14="http://schemas.microsoft.com/office/powerpoint/2010/main" val="36531336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of performance-method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FF0000"/>
                </a:solidFill>
              </a:rPr>
              <a:t>Comparison of performance </a:t>
            </a:r>
          </a:p>
          <a:p>
            <a:pPr lvl="2"/>
            <a:r>
              <a:rPr lang="en-GB" dirty="0">
                <a:solidFill>
                  <a:srgbClr val="FF0000"/>
                </a:solidFill>
              </a:rPr>
              <a:t>Simulations </a:t>
            </a:r>
          </a:p>
          <a:p>
            <a:pPr lvl="2"/>
            <a:r>
              <a:rPr lang="en-GB" dirty="0">
                <a:solidFill>
                  <a:srgbClr val="FF0000"/>
                </a:solidFill>
              </a:rPr>
              <a:t>Current through the RFQ</a:t>
            </a:r>
          </a:p>
          <a:p>
            <a:pPr lvl="2"/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  <a:p>
            <a:r>
              <a:rPr lang="en-GB" dirty="0"/>
              <a:t>Parameters : </a:t>
            </a:r>
          </a:p>
          <a:p>
            <a:pPr lvl="1"/>
            <a:r>
              <a:rPr lang="en-GB" dirty="0"/>
              <a:t>emittance at the RFQ input plane : 0.2 to 0.9 µm</a:t>
            </a:r>
          </a:p>
          <a:p>
            <a:pPr lvl="1"/>
            <a:r>
              <a:rPr lang="en-GB" dirty="0"/>
              <a:t>Matching :</a:t>
            </a:r>
          </a:p>
          <a:p>
            <a:pPr lvl="1"/>
            <a:r>
              <a:rPr lang="en-GB" dirty="0"/>
              <a:t>Transverse beam distribution : uniform, parabolic, </a:t>
            </a:r>
            <a:r>
              <a:rPr lang="en-GB" dirty="0" err="1"/>
              <a:t>gaussian</a:t>
            </a:r>
            <a:endParaRPr lang="en-GB" dirty="0"/>
          </a:p>
          <a:p>
            <a:pPr lvl="1"/>
            <a:r>
              <a:rPr lang="en-GB" dirty="0"/>
              <a:t>Current : range 0-60mA </a:t>
            </a:r>
          </a:p>
          <a:p>
            <a:pPr lvl="1"/>
            <a:r>
              <a:rPr lang="en-GB" dirty="0"/>
              <a:t>Energy dispersion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24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7E18308-5005-380A-B05B-F8049804A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7929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Comparison of performance – results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25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7177691" y="1544267"/>
            <a:ext cx="39164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Current of 60 mA </a:t>
            </a:r>
            <a:r>
              <a:rPr lang="en-GB" dirty="0"/>
              <a:t>needs to fit in an emittance of 0.4 for RFQ1 vs in an emittance of 0.8 for RFQ3 to give 48mA out of the RFQ </a:t>
            </a:r>
          </a:p>
        </p:txBody>
      </p:sp>
      <p:graphicFrame>
        <p:nvGraphicFramePr>
          <p:cNvPr id="10" name="Chart 9"/>
          <p:cNvGraphicFramePr>
            <a:graphicFrameLocks/>
          </p:cNvGraphicFramePr>
          <p:nvPr/>
        </p:nvGraphicFramePr>
        <p:xfrm>
          <a:off x="44450" y="1251930"/>
          <a:ext cx="6051550" cy="3702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/>
        </p:nvGraphicFramePr>
        <p:xfrm>
          <a:off x="6096000" y="2997286"/>
          <a:ext cx="6051550" cy="3702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93E236-754B-1D49-9745-BA494907E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78283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The SPL design of 2010 still holds </a:t>
            </a:r>
          </a:p>
          <a:p>
            <a:r>
              <a:rPr lang="en-GB" dirty="0"/>
              <a:t>Substantial progress on the source brightness and more avenue to explore </a:t>
            </a:r>
          </a:p>
          <a:p>
            <a:pPr lvl="1"/>
            <a:r>
              <a:rPr lang="en-GB" dirty="0"/>
              <a:t> low current target is met</a:t>
            </a:r>
          </a:p>
          <a:p>
            <a:pPr lvl="1"/>
            <a:r>
              <a:rPr lang="en-GB" dirty="0"/>
              <a:t>R&amp;D for </a:t>
            </a:r>
            <a:r>
              <a:rPr lang="en-GB" u="sng" dirty="0"/>
              <a:t>high-rep rate </a:t>
            </a:r>
            <a:r>
              <a:rPr lang="en-GB" dirty="0"/>
              <a:t>includes study of the gas injection.</a:t>
            </a:r>
          </a:p>
          <a:p>
            <a:r>
              <a:rPr lang="en-GB" dirty="0"/>
              <a:t>Chopping should be upgraded to faster rep rate </a:t>
            </a:r>
          </a:p>
          <a:p>
            <a:r>
              <a:rPr lang="en-GB" dirty="0"/>
              <a:t>There are 3 designs for an RFQ that fits the specifications of LINAC4 at higher beam current and emittance. All designs have a transmission of more than 90% for a beam of 70mA with </a:t>
            </a:r>
            <a:r>
              <a:rPr lang="en-GB" dirty="0" err="1"/>
              <a:t>rms</a:t>
            </a:r>
            <a:r>
              <a:rPr lang="en-GB" dirty="0"/>
              <a:t> emittance 0.5 mm </a:t>
            </a:r>
            <a:r>
              <a:rPr lang="en-GB" dirty="0" err="1"/>
              <a:t>mrad</a:t>
            </a:r>
            <a:r>
              <a:rPr lang="en-GB" dirty="0"/>
              <a:t>. Two of the  RFQ designs are based on RF parameters similar to RFQ1 whereas a very short RFQ is based on a surface field higher than what is attainable with room temperature copper.</a:t>
            </a:r>
          </a:p>
          <a:p>
            <a:r>
              <a:rPr lang="en-GB" dirty="0"/>
              <a:t>3Mev test stand is equipped with diagnostics that can address questions related to beam quality for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26</a:t>
            </a:fld>
            <a:endParaRPr lang="en-GB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74F67D8-C3CA-0D90-0844-C7A6B9023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30895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3EA1B-B520-7F0B-93E8-6954F4F5D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0A087D-D443-28E8-A746-DA7FE128A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BC35F-BFA9-C41A-CDC4-02BC1FB35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F7CB1A-5B19-8F43-8741-F28AA0D66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163D41-01A5-FF87-2FA4-E363A1037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27890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Test Stand results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3860" y="1451859"/>
            <a:ext cx="107633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With IS04 </a:t>
            </a:r>
            <a:r>
              <a:rPr lang="en-US" sz="2400" u="sng" dirty="0"/>
              <a:t>better quality beam at the test stand during 2021 </a:t>
            </a:r>
            <a:r>
              <a:rPr lang="en-US" sz="2400" dirty="0"/>
              <a:t>(run for 20 weeks total) </a:t>
            </a:r>
            <a:endParaRPr lang="en-GB" sz="2400" dirty="0"/>
          </a:p>
        </p:txBody>
      </p:sp>
      <p:graphicFrame>
        <p:nvGraphicFramePr>
          <p:cNvPr id="7" name="Table 11">
            <a:extLst>
              <a:ext uri="{FF2B5EF4-FFF2-40B4-BE49-F238E27FC236}">
                <a16:creationId xmlns:a16="http://schemas.microsoft.com/office/drawing/2014/main" id="{2007BC30-9924-49BC-9DB8-D2F2CDB33552}"/>
              </a:ext>
            </a:extLst>
          </p:cNvPr>
          <p:cNvGraphicFramePr>
            <a:graphicFrameLocks noGrp="1"/>
          </p:cNvGraphicFramePr>
          <p:nvPr/>
        </p:nvGraphicFramePr>
        <p:xfrm>
          <a:off x="344280" y="1913755"/>
          <a:ext cx="6650652" cy="11520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688705">
                  <a:extLst>
                    <a:ext uri="{9D8B030D-6E8A-4147-A177-3AD203B41FA5}">
                      <a16:colId xmlns:a16="http://schemas.microsoft.com/office/drawing/2014/main" val="2036624644"/>
                    </a:ext>
                  </a:extLst>
                </a:gridCol>
                <a:gridCol w="1068404">
                  <a:extLst>
                    <a:ext uri="{9D8B030D-6E8A-4147-A177-3AD203B41FA5}">
                      <a16:colId xmlns:a16="http://schemas.microsoft.com/office/drawing/2014/main" val="3590729844"/>
                    </a:ext>
                  </a:extLst>
                </a:gridCol>
                <a:gridCol w="1049154">
                  <a:extLst>
                    <a:ext uri="{9D8B030D-6E8A-4147-A177-3AD203B41FA5}">
                      <a16:colId xmlns:a16="http://schemas.microsoft.com/office/drawing/2014/main" val="2819801523"/>
                    </a:ext>
                  </a:extLst>
                </a:gridCol>
                <a:gridCol w="844389">
                  <a:extLst>
                    <a:ext uri="{9D8B030D-6E8A-4147-A177-3AD203B41FA5}">
                      <a16:colId xmlns:a16="http://schemas.microsoft.com/office/drawing/2014/main" val="2664732112"/>
                    </a:ext>
                  </a:extLst>
                </a:gridCol>
              </a:tblGrid>
              <a:tr h="384000">
                <a:tc>
                  <a:txBody>
                    <a:bodyPr/>
                    <a:lstStyle/>
                    <a:p>
                      <a:r>
                        <a:rPr lang="en-US" sz="1600" dirty="0"/>
                        <a:t>Emittance</a:t>
                      </a:r>
                      <a:r>
                        <a:rPr lang="en-US" sz="1600" baseline="0" dirty="0"/>
                        <a:t> at 35 mA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IS03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IS04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Δ (%)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51884612"/>
                  </a:ext>
                </a:extLst>
              </a:tr>
              <a:tr h="38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>
                          <a:effectLst/>
                        </a:rPr>
                        <a:t>XX’ norm. RMS emittance (</a:t>
                      </a:r>
                      <a:r>
                        <a:rPr lang="el-GR" sz="1600" dirty="0"/>
                        <a:t>π</a:t>
                      </a:r>
                      <a:r>
                        <a:rPr lang="en-GB" sz="1600" u="none" strike="noStrike" dirty="0">
                          <a:effectLst/>
                        </a:rPr>
                        <a:t>.</a:t>
                      </a:r>
                      <a:r>
                        <a:rPr lang="en-GB" sz="1600" u="none" strike="noStrike" dirty="0" err="1">
                          <a:effectLst/>
                        </a:rPr>
                        <a:t>mm.mrad</a:t>
                      </a:r>
                      <a:r>
                        <a:rPr lang="en-GB" sz="1600" u="none" strike="noStrike" dirty="0">
                          <a:effectLst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0.34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0.26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-23.5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69846206"/>
                  </a:ext>
                </a:extLst>
              </a:tr>
              <a:tr h="38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>
                          <a:effectLst/>
                        </a:rPr>
                        <a:t>YY’ norm. RMS emittance (</a:t>
                      </a:r>
                      <a:r>
                        <a:rPr lang="el-GR" sz="1600" dirty="0"/>
                        <a:t>π</a:t>
                      </a:r>
                      <a:r>
                        <a:rPr lang="en-GB" sz="1600" u="none" strike="noStrike" dirty="0">
                          <a:effectLst/>
                        </a:rPr>
                        <a:t>.</a:t>
                      </a:r>
                      <a:r>
                        <a:rPr lang="en-GB" sz="1600" u="none" strike="noStrike" dirty="0" err="1">
                          <a:effectLst/>
                        </a:rPr>
                        <a:t>mm.mrad</a:t>
                      </a:r>
                      <a:r>
                        <a:rPr lang="en-GB" sz="1600" u="none" strike="noStrike" dirty="0">
                          <a:effectLst/>
                        </a:rPr>
                        <a:t>)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0.40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0.32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-20.0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25926949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007BC30-9924-49BC-9DB8-D2F2CDB33552}"/>
              </a:ext>
            </a:extLst>
          </p:cNvPr>
          <p:cNvGraphicFramePr>
            <a:graphicFrameLocks noGrp="1"/>
          </p:cNvGraphicFramePr>
          <p:nvPr/>
        </p:nvGraphicFramePr>
        <p:xfrm>
          <a:off x="344281" y="3067276"/>
          <a:ext cx="6650652" cy="11520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698098">
                  <a:extLst>
                    <a:ext uri="{9D8B030D-6E8A-4147-A177-3AD203B41FA5}">
                      <a16:colId xmlns:a16="http://schemas.microsoft.com/office/drawing/2014/main" val="2036624644"/>
                    </a:ext>
                  </a:extLst>
                </a:gridCol>
                <a:gridCol w="1066474">
                  <a:extLst>
                    <a:ext uri="{9D8B030D-6E8A-4147-A177-3AD203B41FA5}">
                      <a16:colId xmlns:a16="http://schemas.microsoft.com/office/drawing/2014/main" val="3590729844"/>
                    </a:ext>
                  </a:extLst>
                </a:gridCol>
                <a:gridCol w="1046725">
                  <a:extLst>
                    <a:ext uri="{9D8B030D-6E8A-4147-A177-3AD203B41FA5}">
                      <a16:colId xmlns:a16="http://schemas.microsoft.com/office/drawing/2014/main" val="2819801523"/>
                    </a:ext>
                  </a:extLst>
                </a:gridCol>
                <a:gridCol w="839355">
                  <a:extLst>
                    <a:ext uri="{9D8B030D-6E8A-4147-A177-3AD203B41FA5}">
                      <a16:colId xmlns:a16="http://schemas.microsoft.com/office/drawing/2014/main" val="2664732112"/>
                    </a:ext>
                  </a:extLst>
                </a:gridCol>
              </a:tblGrid>
              <a:tr h="384000">
                <a:tc>
                  <a:txBody>
                    <a:bodyPr/>
                    <a:lstStyle/>
                    <a:p>
                      <a:r>
                        <a:rPr lang="en-US" sz="1600" dirty="0"/>
                        <a:t>Stability </a:t>
                      </a:r>
                      <a:r>
                        <a:rPr lang="en-US" sz="1600" baseline="0" dirty="0"/>
                        <a:t>at 35 mA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IS03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IS04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factor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751884612"/>
                  </a:ext>
                </a:extLst>
              </a:tr>
              <a:tr h="38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u="none" strike="noStrike" dirty="0">
                          <a:solidFill>
                            <a:schemeClr val="dk1"/>
                          </a:solidFill>
                          <a:effectLst/>
                        </a:rPr>
                        <a:t>Sigma</a:t>
                      </a:r>
                      <a:r>
                        <a:rPr lang="en-GB" sz="1600" b="0" u="none" strike="noStrike" baseline="0" dirty="0">
                          <a:solidFill>
                            <a:schemeClr val="dk1"/>
                          </a:solidFill>
                          <a:effectLst/>
                        </a:rPr>
                        <a:t> (%) over 24 h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0.81%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0.41%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2269846206"/>
                  </a:ext>
                </a:extLst>
              </a:tr>
              <a:tr h="384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u="none" strike="noStrike" dirty="0">
                          <a:effectLst/>
                        </a:rPr>
                        <a:t>Sigma (%</a:t>
                      </a:r>
                      <a:r>
                        <a:rPr lang="en-GB" sz="1600" u="none" strike="noStrike" baseline="0" dirty="0">
                          <a:effectLst/>
                        </a:rPr>
                        <a:t>) over a week 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1.1%</a:t>
                      </a:r>
                      <a:endParaRPr lang="en-GB" sz="1600" dirty="0">
                        <a:latin typeface="+mn-lt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0.61%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1.8</a:t>
                      </a:r>
                      <a:endParaRPr lang="en-GB" sz="1600" dirty="0"/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4225926949"/>
                  </a:ext>
                </a:extLst>
              </a:tr>
            </a:tbl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6263" y="1913524"/>
            <a:ext cx="4781456" cy="3650129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A084AD-C944-4118-A2CB-3F8A089070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280" y="4290196"/>
            <a:ext cx="3209212" cy="213378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5AC7FD-92BB-4094-9682-2645953C04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5720" y="4285928"/>
            <a:ext cx="3209212" cy="2138053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55F461-B1E3-C24D-05C0-066C72CAD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1331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 shot of a graph&#10;&#10;Description automatically generated">
            <a:extLst>
              <a:ext uri="{FF2B5EF4-FFF2-40B4-BE49-F238E27FC236}">
                <a16:creationId xmlns:a16="http://schemas.microsoft.com/office/drawing/2014/main" id="{96BCC8C0-9779-93F5-C88A-B2FC6190D7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955" y="1110226"/>
            <a:ext cx="4768265" cy="502886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C87D6BD-00C4-6B20-0760-329DF5634202}"/>
              </a:ext>
            </a:extLst>
          </p:cNvPr>
          <p:cNvSpPr txBox="1"/>
          <p:nvPr/>
        </p:nvSpPr>
        <p:spPr>
          <a:xfrm>
            <a:off x="6244389" y="3104147"/>
            <a:ext cx="45359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37mA in the dump with no chopping</a:t>
            </a:r>
          </a:p>
          <a:p>
            <a:r>
              <a:rPr lang="en-US" dirty="0"/>
              <a:t>~80% RFQ transmission </a:t>
            </a:r>
          </a:p>
          <a:p>
            <a:endParaRPr lang="en-US" dirty="0"/>
          </a:p>
          <a:p>
            <a:r>
              <a:rPr lang="en-US" dirty="0"/>
              <a:t>Increasing the RFQ power from 3.2 to 3.25MV increases the transmission from 81.5% to 82.5%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ECA02D-3389-141B-95AB-09C1819C41DA}"/>
              </a:ext>
            </a:extLst>
          </p:cNvPr>
          <p:cNvSpPr txBox="1"/>
          <p:nvPr/>
        </p:nvSpPr>
        <p:spPr>
          <a:xfrm>
            <a:off x="6581274" y="1167063"/>
            <a:ext cx="4391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LEBT settings re-optimized for higher current (lower solenoids currents) 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775BA7-8E23-6E23-E3D1-DB8ADB5A8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09B358-8A79-C49B-9348-ADAAA2751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527BF9-0566-A33B-1689-4A6880AC8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6159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Building blocks of the superconducting part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0736" y="2064912"/>
            <a:ext cx="10515600" cy="3459296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932B9-2ABC-47C6-BB21-C8E0869F6074}" type="slidenum">
              <a:rPr lang="en-GB" smtClean="0"/>
              <a:t>3</a:t>
            </a:fld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A87C03-DC8E-6B71-87BE-A20D9DE83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0097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image001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810" r="55705" b="11833"/>
          <a:stretch/>
        </p:blipFill>
        <p:spPr bwMode="auto">
          <a:xfrm>
            <a:off x="97383" y="2125583"/>
            <a:ext cx="3035968" cy="2706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76449" y="4831877"/>
            <a:ext cx="34974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2013: Comparison of </a:t>
            </a:r>
            <a:r>
              <a:rPr lang="en-GB" b="1" dirty="0"/>
              <a:t>measured emittance</a:t>
            </a:r>
            <a:r>
              <a:rPr lang="en-GB" dirty="0"/>
              <a:t> (yellow) and RFQ acceptance (pink). The expected transmission thru the RFQ is 75%. (PARMTEQ + TOUTATIS).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925162" y="2530115"/>
            <a:ext cx="978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16mA</a:t>
            </a:r>
          </a:p>
        </p:txBody>
      </p:sp>
      <p:graphicFrame>
        <p:nvGraphicFramePr>
          <p:cNvPr id="9" name="Diagram 8"/>
          <p:cNvGraphicFramePr/>
          <p:nvPr/>
        </p:nvGraphicFramePr>
        <p:xfrm>
          <a:off x="3779467" y="215059"/>
          <a:ext cx="8441241" cy="28823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2" name="Diagram 11"/>
          <p:cNvGraphicFramePr/>
          <p:nvPr/>
        </p:nvGraphicFramePr>
        <p:xfrm>
          <a:off x="3914458" y="4362539"/>
          <a:ext cx="7859454" cy="26283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3" name="TextBox 12"/>
          <p:cNvSpPr txBox="1"/>
          <p:nvPr/>
        </p:nvSpPr>
        <p:spPr>
          <a:xfrm rot="20113162">
            <a:off x="1965358" y="767911"/>
            <a:ext cx="51657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Source redesign</a:t>
            </a:r>
          </a:p>
          <a:p>
            <a:endParaRPr lang="en-GB" sz="40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742874">
            <a:off x="2918993" y="4882465"/>
            <a:ext cx="51657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rgbClr val="FF0000"/>
                </a:solidFill>
              </a:rPr>
              <a:t>RFQ redesign </a:t>
            </a: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4</a:t>
            </a:fld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0" y="13314"/>
            <a:ext cx="8030095" cy="707886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GB" sz="4000" dirty="0"/>
              <a:t>CERN 2013 : pre-injector challenge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7A60B5-B43F-7C20-A5A9-AC9063495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1509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/>
          <p:cNvGrpSpPr/>
          <p:nvPr/>
        </p:nvGrpSpPr>
        <p:grpSpPr>
          <a:xfrm>
            <a:off x="5356947" y="904606"/>
            <a:ext cx="6587436" cy="2407528"/>
            <a:chOff x="5029200" y="712103"/>
            <a:chExt cx="6587436" cy="2407528"/>
          </a:xfrm>
        </p:grpSpPr>
        <p:grpSp>
          <p:nvGrpSpPr>
            <p:cNvPr id="32" name="Group 31"/>
            <p:cNvGrpSpPr/>
            <p:nvPr/>
          </p:nvGrpSpPr>
          <p:grpSpPr>
            <a:xfrm>
              <a:off x="5029200" y="712103"/>
              <a:ext cx="6573889" cy="2407528"/>
              <a:chOff x="5029200" y="712103"/>
              <a:chExt cx="6573889" cy="2407528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5029200" y="712103"/>
                <a:ext cx="2701977" cy="2407528"/>
                <a:chOff x="6189489" y="646854"/>
                <a:chExt cx="3253529" cy="3092938"/>
              </a:xfrm>
            </p:grpSpPr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 rotWithShape="1">
                <a:blip r:embed="rId2"/>
                <a:srcRect t="-990" r="39016" b="12607"/>
                <a:stretch/>
              </p:blipFill>
              <p:spPr>
                <a:xfrm>
                  <a:off x="6189489" y="646854"/>
                  <a:ext cx="3253529" cy="3030071"/>
                </a:xfrm>
                <a:prstGeom prst="rect">
                  <a:avLst/>
                </a:prstGeom>
              </p:spPr>
            </p:pic>
            <p:sp>
              <p:nvSpPr>
                <p:cNvPr id="11" name="Rectangle 10"/>
                <p:cNvSpPr/>
                <p:nvPr/>
              </p:nvSpPr>
              <p:spPr>
                <a:xfrm>
                  <a:off x="6620435" y="689934"/>
                  <a:ext cx="2822583" cy="3049858"/>
                </a:xfrm>
                <a:prstGeom prst="rect">
                  <a:avLst/>
                </a:prstGeom>
                <a:noFill/>
                <a:ln w="444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3" name="Rectangle 12"/>
              <p:cNvSpPr/>
              <p:nvPr/>
            </p:nvSpPr>
            <p:spPr>
              <a:xfrm>
                <a:off x="7817476" y="755183"/>
                <a:ext cx="3785613" cy="2364448"/>
              </a:xfrm>
              <a:prstGeom prst="rect">
                <a:avLst/>
              </a:prstGeom>
              <a:noFill/>
              <a:ln w="444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7777790" y="792534"/>
              <a:ext cx="3838846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IS04 vs. IS03</a:t>
              </a:r>
            </a:p>
            <a:p>
              <a:pPr marL="380990" indent="-380990">
                <a:buFont typeface="Wingdings" panose="05000000000000000000" pitchFamily="2" charset="2"/>
                <a:buChar char="ü"/>
              </a:pPr>
              <a:r>
                <a:rPr lang="en-US" dirty="0"/>
                <a:t>Simplified design with only plasma, puller and ground electrodes: Eliminated puller-dump and </a:t>
              </a:r>
              <a:r>
                <a:rPr lang="en-US" dirty="0" err="1"/>
                <a:t>Einzel</a:t>
              </a:r>
              <a:r>
                <a:rPr lang="en-US" dirty="0"/>
                <a:t> lens causing emittance growth.</a:t>
              </a:r>
            </a:p>
            <a:p>
              <a:pPr marL="380990" indent="-380990">
                <a:buFont typeface="Wingdings" panose="05000000000000000000" pitchFamily="2" charset="2"/>
                <a:buChar char="ü"/>
              </a:pPr>
              <a:r>
                <a:rPr lang="en-US" dirty="0"/>
                <a:t>6 cm shorter.</a:t>
              </a:r>
            </a:p>
            <a:p>
              <a:pPr marL="380990" indent="-380990">
                <a:buFont typeface="Wingdings" panose="05000000000000000000" pitchFamily="2" charset="2"/>
                <a:buChar char="ü"/>
              </a:pPr>
              <a:r>
                <a:rPr lang="en-US" dirty="0"/>
                <a:t>Co-extracted 45 keV e</a:t>
              </a:r>
              <a:r>
                <a:rPr lang="en-US" baseline="30000" dirty="0"/>
                <a:t>-</a:t>
              </a:r>
              <a:r>
                <a:rPr lang="en-US" dirty="0"/>
                <a:t> onto a dedicated dump.</a:t>
              </a:r>
              <a:endParaRPr lang="en-GB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400554" y="3399924"/>
            <a:ext cx="5229111" cy="3051093"/>
            <a:chOff x="400553" y="3399924"/>
            <a:chExt cx="5229110" cy="3051093"/>
          </a:xfrm>
        </p:grpSpPr>
        <p:grpSp>
          <p:nvGrpSpPr>
            <p:cNvPr id="3" name="Group 2"/>
            <p:cNvGrpSpPr/>
            <p:nvPr/>
          </p:nvGrpSpPr>
          <p:grpSpPr>
            <a:xfrm>
              <a:off x="400553" y="3399925"/>
              <a:ext cx="5229110" cy="3051092"/>
              <a:chOff x="400553" y="3399925"/>
              <a:chExt cx="5229110" cy="3051092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337515" y="3561631"/>
                <a:ext cx="3108081" cy="2661028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56884" t="2520" r="1658" b="19434"/>
              <a:stretch/>
            </p:blipFill>
            <p:spPr>
              <a:xfrm>
                <a:off x="567040" y="3475434"/>
                <a:ext cx="2459692" cy="2975583"/>
              </a:xfrm>
              <a:prstGeom prst="rect">
                <a:avLst/>
              </a:prstGeom>
            </p:spPr>
          </p:pic>
          <p:sp>
            <p:nvSpPr>
              <p:cNvPr id="20" name="Rectangle 19"/>
              <p:cNvSpPr/>
              <p:nvPr/>
            </p:nvSpPr>
            <p:spPr>
              <a:xfrm>
                <a:off x="400553" y="3399925"/>
                <a:ext cx="5229110" cy="3051091"/>
              </a:xfrm>
              <a:prstGeom prst="rect">
                <a:avLst/>
              </a:prstGeom>
              <a:noFill/>
              <a:ln w="444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2279607" y="3399924"/>
              <a:ext cx="301011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IS03 – Dumping 10 </a:t>
              </a:r>
              <a:r>
                <a:rPr lang="en-US" b="1" dirty="0" err="1"/>
                <a:t>keV</a:t>
              </a:r>
              <a:r>
                <a:rPr lang="en-US" b="1" dirty="0"/>
                <a:t> e</a:t>
              </a:r>
              <a:r>
                <a:rPr lang="en-US" b="1" baseline="30000" dirty="0"/>
                <a:t>-</a:t>
              </a:r>
              <a:endParaRPr lang="en-GB" b="1" baseline="300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14708" y="3399925"/>
            <a:ext cx="6216128" cy="3051091"/>
            <a:chOff x="5849461" y="3399924"/>
            <a:chExt cx="6127890" cy="3051091"/>
          </a:xfrm>
        </p:grpSpPr>
        <p:grpSp>
          <p:nvGrpSpPr>
            <p:cNvPr id="8" name="Group 7"/>
            <p:cNvGrpSpPr/>
            <p:nvPr/>
          </p:nvGrpSpPr>
          <p:grpSpPr>
            <a:xfrm>
              <a:off x="5849461" y="3399924"/>
              <a:ext cx="6127890" cy="3051091"/>
              <a:chOff x="5849461" y="3399924"/>
              <a:chExt cx="6127890" cy="3051091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984215" y="4161992"/>
                <a:ext cx="3661587" cy="1835931"/>
              </a:xfrm>
              <a:prstGeom prst="rect">
                <a:avLst/>
              </a:prstGeom>
            </p:spPr>
          </p:pic>
          <p:sp>
            <p:nvSpPr>
              <p:cNvPr id="21" name="Rectangle 20"/>
              <p:cNvSpPr/>
              <p:nvPr/>
            </p:nvSpPr>
            <p:spPr>
              <a:xfrm>
                <a:off x="5849461" y="3399924"/>
                <a:ext cx="6127890" cy="3051091"/>
              </a:xfrm>
              <a:prstGeom prst="rect">
                <a:avLst/>
              </a:prstGeom>
              <a:noFill/>
              <a:ln w="444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23" name="Content Placeholder 9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939992" y="3436934"/>
                <a:ext cx="1744094" cy="2931250"/>
              </a:xfrm>
              <a:prstGeom prst="rect">
                <a:avLst/>
              </a:prstGeom>
            </p:spPr>
          </p:pic>
        </p:grpSp>
        <p:sp>
          <p:nvSpPr>
            <p:cNvPr id="25" name="TextBox 24"/>
            <p:cNvSpPr txBox="1"/>
            <p:nvPr/>
          </p:nvSpPr>
          <p:spPr>
            <a:xfrm>
              <a:off x="5923321" y="3475433"/>
              <a:ext cx="358772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IS04 – Dumping 45 </a:t>
              </a:r>
              <a:r>
                <a:rPr lang="en-US" b="1" dirty="0" err="1"/>
                <a:t>keV</a:t>
              </a:r>
              <a:r>
                <a:rPr lang="en-US" b="1" dirty="0"/>
                <a:t> e</a:t>
              </a:r>
              <a:r>
                <a:rPr lang="en-US" b="1" baseline="30000" dirty="0"/>
                <a:t>-</a:t>
              </a:r>
              <a:endParaRPr lang="en-GB" b="1" baseline="30000" dirty="0"/>
            </a:p>
            <a:p>
              <a:pPr algn="ctr"/>
              <a:r>
                <a:rPr lang="en-US" b="1" dirty="0"/>
                <a:t> </a:t>
              </a:r>
              <a:endParaRPr lang="en-GB" b="1" dirty="0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659969" y="6169613"/>
            <a:ext cx="567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-45 kV</a:t>
            </a:r>
            <a:endParaRPr lang="en-GB" sz="11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3205070" y="6166298"/>
            <a:ext cx="567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-35 kV</a:t>
            </a:r>
            <a:endParaRPr lang="en-GB" sz="11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891557" y="6172262"/>
            <a:ext cx="567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0 kV</a:t>
            </a:r>
            <a:endParaRPr lang="en-GB" sz="11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518501" y="6182299"/>
            <a:ext cx="567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30 kV</a:t>
            </a:r>
            <a:endParaRPr lang="en-GB" sz="11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119661" y="6183330"/>
            <a:ext cx="567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0 kV</a:t>
            </a:r>
            <a:endParaRPr lang="en-GB" sz="11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9792268" y="6175553"/>
            <a:ext cx="567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-45 kV</a:t>
            </a:r>
            <a:endParaRPr lang="en-GB" sz="11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0192721" y="6169613"/>
            <a:ext cx="567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-22 kV</a:t>
            </a:r>
            <a:endParaRPr lang="en-GB" sz="11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10596200" y="6175339"/>
            <a:ext cx="56791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0 kV</a:t>
            </a:r>
            <a:endParaRPr lang="en-GB" sz="1100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CDF70E-611D-4F9F-945B-66AE8F179E7D}" type="slidenum">
              <a:rPr lang="en-GB" smtClean="0"/>
              <a:t>5</a:t>
            </a:fld>
            <a:endParaRPr lang="en-GB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B71CC66D-3880-5C0C-E202-45E817BBF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7079"/>
          </a:xfrm>
        </p:spPr>
        <p:txBody>
          <a:bodyPr>
            <a:normAutofit fontScale="90000"/>
          </a:bodyPr>
          <a:lstStyle/>
          <a:p>
            <a:r>
              <a:rPr lang="en-US" dirty="0"/>
              <a:t>IS04 vs IS03: What’s new?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00554" y="998583"/>
            <a:ext cx="52558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IS03 and IS04 have identical plasma generators: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US" dirty="0"/>
              <a:t>Plasma chamber.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US" dirty="0"/>
              <a:t>RF system (amplifier and antenna).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US" dirty="0"/>
              <a:t>Gas injection system.</a:t>
            </a:r>
          </a:p>
          <a:p>
            <a:pPr marL="742932" lvl="1" indent="-285744">
              <a:buFont typeface="Arial" panose="020B0604020202020204" pitchFamily="34" charset="0"/>
              <a:buChar char="•"/>
            </a:pPr>
            <a:r>
              <a:rPr lang="en-US" dirty="0" err="1"/>
              <a:t>Cesiation</a:t>
            </a:r>
            <a:r>
              <a:rPr lang="en-US" dirty="0"/>
              <a:t> system.</a:t>
            </a:r>
          </a:p>
          <a:p>
            <a:endParaRPr lang="en-US" dirty="0"/>
          </a:p>
          <a:p>
            <a:r>
              <a:rPr lang="en-US" dirty="0"/>
              <a:t>IS03 and IS04 have different extraction and electron dumping schemes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DA7B0B-E0E6-17D6-C526-3AEB27361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5C509A-6D48-6E53-3059-DCEEE9A3D02E}"/>
              </a:ext>
            </a:extLst>
          </p:cNvPr>
          <p:cNvSpPr txBox="1"/>
          <p:nvPr/>
        </p:nvSpPr>
        <p:spPr>
          <a:xfrm>
            <a:off x="6657975" y="85725"/>
            <a:ext cx="54673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Emittance: It’s all in the extraction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835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E7340-5919-4409-886B-6F6886954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6382" y="48283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Confirmed at LINAC4 19-23 November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48738A-500C-4C5B-9E9E-B989AB3EA4A2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0EA4D8D-18CD-C432-E3FB-E7FBC35A4379}"/>
              </a:ext>
            </a:extLst>
          </p:cNvPr>
          <p:cNvGrpSpPr/>
          <p:nvPr/>
        </p:nvGrpSpPr>
        <p:grpSpPr>
          <a:xfrm>
            <a:off x="6284167" y="1693757"/>
            <a:ext cx="5576033" cy="3565357"/>
            <a:chOff x="6470657" y="1551519"/>
            <a:chExt cx="5576033" cy="356535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5CADE18-3795-4252-AA6A-356665B6E8FB}"/>
                </a:ext>
              </a:extLst>
            </p:cNvPr>
            <p:cNvSpPr txBox="1"/>
            <p:nvPr/>
          </p:nvSpPr>
          <p:spPr>
            <a:xfrm>
              <a:off x="6470657" y="4449899"/>
              <a:ext cx="5576033" cy="6669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rgbClr val="0000FF"/>
                  </a:solidFill>
                </a:rPr>
                <a:t>RFQ V=3.36 MV: </a:t>
              </a:r>
              <a:r>
                <a:rPr lang="en-US" dirty="0">
                  <a:solidFill>
                    <a:srgbClr val="0000FF"/>
                  </a:solidFill>
                </a:rPr>
                <a:t>42 mA out of the RFQ for 50.4 mA input – RECORD </a:t>
              </a:r>
            </a:p>
          </p:txBody>
        </p:sp>
        <p:pic>
          <p:nvPicPr>
            <p:cNvPr id="9" name="Picture 8" descr="A screenshot of a computer&#10;&#10;Description automatically generated with medium confidence">
              <a:extLst>
                <a:ext uri="{FF2B5EF4-FFF2-40B4-BE49-F238E27FC236}">
                  <a16:creationId xmlns:a16="http://schemas.microsoft.com/office/drawing/2014/main" id="{B85ECBAB-B041-4849-BC1E-B39E04C2529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29134" y="1551519"/>
              <a:ext cx="5458206" cy="2906459"/>
            </a:xfrm>
            <a:prstGeom prst="rect">
              <a:avLst/>
            </a:prstGeom>
          </p:spPr>
        </p:pic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381" y="1373845"/>
            <a:ext cx="5472792" cy="406358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5CADE18-3795-4252-AA6A-356665B6E8FB}"/>
              </a:ext>
            </a:extLst>
          </p:cNvPr>
          <p:cNvSpPr txBox="1"/>
          <p:nvPr/>
        </p:nvSpPr>
        <p:spPr>
          <a:xfrm>
            <a:off x="309761" y="5435223"/>
            <a:ext cx="571657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RFQ V=3.2 MV (operational): </a:t>
            </a:r>
            <a:r>
              <a:rPr lang="en-US" dirty="0"/>
              <a:t>Comparable performance (and potentially better with further optimization) for beam current &lt;40 mA but considerably better above that.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827A64-0F72-35CC-E640-798B02E47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3955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03A3B-0337-4E44-BBD4-F00451081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IS04 installed as operational source 2023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79F94-FE10-4A44-B899-6A1E9FCC9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IMCC Accelerator Design Meeting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9EE14B-05E3-4619-A84E-CD139F13B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AEE9E4-A26E-440D-8E11-BACFB577A6E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4435" y="1036500"/>
            <a:ext cx="1138597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Allows for Machine Developments</a:t>
            </a:r>
            <a:r>
              <a:rPr kumimoji="0" lang="en-US" sz="18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at higher current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 02/03/2023 we increased the source current in steps to 50 mA.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35 mA at 160 MeV in the L4Z and in the LBE.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Reaching the limit of cavities available RF power. 3 MeV chopping needed.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Small difference on L4Z transverse emittance comparable to what found with 30 mA.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352 MHz bunch length ? No clear conclusion as our diagnostic suddenly gave larger phase spread even for the nominal.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35 mA transverse emittance measured at the LBE…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4921" y="3750620"/>
            <a:ext cx="5284533" cy="269081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046" y="3649099"/>
            <a:ext cx="2515519" cy="291335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904" y="3639350"/>
            <a:ext cx="2515519" cy="2913351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528580" y="3892732"/>
            <a:ext cx="1018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 mA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65106" y="3892732"/>
            <a:ext cx="1018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35 mA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C71E5A8A-A602-19FA-6BAF-CC22416716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869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D03A3B-0337-4E44-BBD4-F004510811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35 mA at the PS Booster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279F94-FE10-4A44-B899-6A1E9FCC9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IMCC Accelerator Design Meeting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9EE14B-05E3-4619-A84E-CD139F13B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AEE9E4-A26E-440D-8E11-BACFB577A6E4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1670498"/>
            <a:ext cx="48514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 and V emittances very similar.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Well within PSB matching tolerances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Space charge effects are understood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1481" y="1670497"/>
            <a:ext cx="3670259" cy="42507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1740" y="1670497"/>
            <a:ext cx="3670259" cy="425071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420764" y="2002019"/>
            <a:ext cx="1018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 mA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091023" y="2002019"/>
            <a:ext cx="1018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35 mA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18BA2E-2B71-26C5-1DB2-DBA6EAC43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6384DE-7487-7444-648C-39F3AE178DE2}"/>
              </a:ext>
            </a:extLst>
          </p:cNvPr>
          <p:cNvSpPr txBox="1"/>
          <p:nvPr/>
        </p:nvSpPr>
        <p:spPr>
          <a:xfrm>
            <a:off x="314325" y="3048000"/>
            <a:ext cx="43053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We control the space charge effects all along the </a:t>
            </a:r>
            <a:r>
              <a:rPr lang="en-US" sz="3200" b="1" dirty="0" err="1">
                <a:solidFill>
                  <a:srgbClr val="FF0000"/>
                </a:solidFill>
              </a:rPr>
              <a:t>linac</a:t>
            </a:r>
            <a:endParaRPr lang="en-GB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034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graph&#10;&#10;Description automatically generated">
            <a:extLst>
              <a:ext uri="{FF2B5EF4-FFF2-40B4-BE49-F238E27FC236}">
                <a16:creationId xmlns:a16="http://schemas.microsoft.com/office/drawing/2014/main" id="{9C1E0043-54B0-DE64-2BC1-694A764D4E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769" y="976762"/>
            <a:ext cx="5088469" cy="395592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FC3D36A-5B31-1702-95F5-BDFDC1DFDAF9}"/>
              </a:ext>
            </a:extLst>
          </p:cNvPr>
          <p:cNvSpPr txBox="1"/>
          <p:nvPr/>
        </p:nvSpPr>
        <p:spPr>
          <a:xfrm>
            <a:off x="7327231" y="2177716"/>
            <a:ext cx="35493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48mA beam  with 40kW RF power</a:t>
            </a:r>
          </a:p>
          <a:p>
            <a:endParaRPr lang="en-US" dirty="0"/>
          </a:p>
          <a:p>
            <a:r>
              <a:rPr lang="en-US" dirty="0"/>
              <a:t>Gas start moved later to stabilize pulse current but e/H goes up to 2.7 </a:t>
            </a:r>
          </a:p>
          <a:p>
            <a:endParaRPr lang="en-US" dirty="0"/>
          </a:p>
          <a:p>
            <a:r>
              <a:rPr lang="en-US" dirty="0"/>
              <a:t>Moved gas start earlier along, so the unstable part is displaced before the usable beam pulse. Flatness is better and e/H is back to 1.4.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A006A5-39CA-5054-31C0-B628781BB62B}"/>
              </a:ext>
            </a:extLst>
          </p:cNvPr>
          <p:cNvSpPr txBox="1"/>
          <p:nvPr/>
        </p:nvSpPr>
        <p:spPr>
          <a:xfrm>
            <a:off x="589547" y="168442"/>
            <a:ext cx="9733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       Linac4/PSB high intensity MD, 30/10/2023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90D542-8C42-CC26-8701-7FF2C8DC02C5}"/>
              </a:ext>
            </a:extLst>
          </p:cNvPr>
          <p:cNvSpPr txBox="1"/>
          <p:nvPr/>
        </p:nvSpPr>
        <p:spPr>
          <a:xfrm>
            <a:off x="929769" y="5040038"/>
            <a:ext cx="5166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48mA beam - 600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µsec 1 Hz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D46875-0C42-C7BC-8A69-3AB02305E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13/11/2023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8BD68D-FDA5-AA9E-538C-368985042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IMCC Accelerator Design Meeting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B8FFC0-82B9-62BE-3D93-CADAAC978D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EE9E4-A26E-440D-8E11-BACFB577A6E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765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8567</TotalTime>
  <Words>1959</Words>
  <Application>Microsoft Office PowerPoint</Application>
  <PresentationFormat>Widescreen</PresentationFormat>
  <Paragraphs>435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Agency FB</vt:lpstr>
      <vt:lpstr>Arial</vt:lpstr>
      <vt:lpstr>Calibri</vt:lpstr>
      <vt:lpstr>Calibri Light</vt:lpstr>
      <vt:lpstr>Century Gothic</vt:lpstr>
      <vt:lpstr>Tahoma</vt:lpstr>
      <vt:lpstr>Wingdings</vt:lpstr>
      <vt:lpstr>Office Theme</vt:lpstr>
      <vt:lpstr>1_Office Theme</vt:lpstr>
      <vt:lpstr>LINAC Activities at CERN- contribution to WP3 coordinated by N. Milas </vt:lpstr>
      <vt:lpstr>LINACs for ν-fact  or µ-collider – CERN 2010</vt:lpstr>
      <vt:lpstr>Building blocks of the superconducting part</vt:lpstr>
      <vt:lpstr>PowerPoint Presentation</vt:lpstr>
      <vt:lpstr>IS04 vs IS03: What’s new?</vt:lpstr>
      <vt:lpstr>Confirmed at LINAC4 19-23 November 2021</vt:lpstr>
      <vt:lpstr>IS04 installed as operational source 2023</vt:lpstr>
      <vt:lpstr>35 mA at the PS Booster</vt:lpstr>
      <vt:lpstr>PowerPoint Presentation</vt:lpstr>
      <vt:lpstr>PowerPoint Presentation</vt:lpstr>
      <vt:lpstr>PowerPoint Presentation</vt:lpstr>
      <vt:lpstr>PowerPoint Presentation</vt:lpstr>
      <vt:lpstr>Source summary and outlook </vt:lpstr>
      <vt:lpstr>PowerPoint Presentation</vt:lpstr>
      <vt:lpstr>Common design guidelines</vt:lpstr>
      <vt:lpstr>RFQ design – copper </vt:lpstr>
      <vt:lpstr>4.5 m </vt:lpstr>
      <vt:lpstr>Beam dynamics – 70mA emit =0.5mm mrad</vt:lpstr>
      <vt:lpstr>3.9 m </vt:lpstr>
      <vt:lpstr>Beam dynamics – 70mA emit =0.5mm mrad</vt:lpstr>
      <vt:lpstr>RFQ design – new material  </vt:lpstr>
      <vt:lpstr>2.5 m 120 kV </vt:lpstr>
      <vt:lpstr>Beam dynamics – 70mA emit =0.5mm mrad</vt:lpstr>
      <vt:lpstr>Comparison of performance-method</vt:lpstr>
      <vt:lpstr>Comparison of performance – results </vt:lpstr>
      <vt:lpstr>Summary </vt:lpstr>
      <vt:lpstr>EXTRAS</vt:lpstr>
      <vt:lpstr>Test Stand results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Design of RFQ3</dc:title>
  <dc:creator>Alessandra Lombardi</dc:creator>
  <cp:lastModifiedBy>Alessandra Lombardi</cp:lastModifiedBy>
  <cp:revision>87</cp:revision>
  <dcterms:created xsi:type="dcterms:W3CDTF">2022-05-06T14:10:42Z</dcterms:created>
  <dcterms:modified xsi:type="dcterms:W3CDTF">2023-11-13T07:11:49Z</dcterms:modified>
</cp:coreProperties>
</file>