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media/image26.bin" ContentType="image/unknown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56" r:id="rId2"/>
    <p:sldId id="281" r:id="rId3"/>
    <p:sldId id="302" r:id="rId4"/>
    <p:sldId id="303" r:id="rId5"/>
    <p:sldId id="304" r:id="rId6"/>
    <p:sldId id="381" r:id="rId7"/>
    <p:sldId id="282" r:id="rId8"/>
    <p:sldId id="327" r:id="rId9"/>
    <p:sldId id="426" r:id="rId10"/>
    <p:sldId id="414" r:id="rId11"/>
    <p:sldId id="427" r:id="rId12"/>
    <p:sldId id="283" r:id="rId13"/>
    <p:sldId id="305" r:id="rId14"/>
    <p:sldId id="284" r:id="rId15"/>
    <p:sldId id="286" r:id="rId16"/>
    <p:sldId id="287" r:id="rId17"/>
    <p:sldId id="288" r:id="rId18"/>
    <p:sldId id="415" r:id="rId19"/>
    <p:sldId id="291" r:id="rId20"/>
    <p:sldId id="292" r:id="rId21"/>
    <p:sldId id="428" r:id="rId22"/>
    <p:sldId id="419" r:id="rId23"/>
    <p:sldId id="307" r:id="rId24"/>
    <p:sldId id="417" r:id="rId25"/>
    <p:sldId id="325" r:id="rId26"/>
    <p:sldId id="326" r:id="rId27"/>
    <p:sldId id="317" r:id="rId28"/>
    <p:sldId id="422" r:id="rId29"/>
    <p:sldId id="296" r:id="rId30"/>
    <p:sldId id="300" r:id="rId31"/>
    <p:sldId id="423" r:id="rId32"/>
    <p:sldId id="424" r:id="rId33"/>
    <p:sldId id="425" r:id="rId34"/>
    <p:sldId id="324" r:id="rId35"/>
    <p:sldId id="321" r:id="rId36"/>
    <p:sldId id="310" r:id="rId37"/>
    <p:sldId id="313" r:id="rId38"/>
    <p:sldId id="316" r:id="rId39"/>
    <p:sldId id="420" r:id="rId40"/>
    <p:sldId id="298" r:id="rId41"/>
    <p:sldId id="294" r:id="rId42"/>
    <p:sldId id="295" r:id="rId43"/>
    <p:sldId id="297" r:id="rId44"/>
    <p:sldId id="318" r:id="rId45"/>
    <p:sldId id="421" r:id="rId46"/>
  </p:sldIdLst>
  <p:sldSz cx="12188825" cy="6858000"/>
  <p:notesSz cx="6858000" cy="9144000"/>
  <p:defaultTextStyle>
    <a:defPPr rtl="0"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vi oliveira de araujo azevedo" initials="lodaa" lastIdx="3" clrIdx="0">
    <p:extLst>
      <p:ext uri="{19B8F6BF-5375-455C-9EA6-DF929625EA0E}">
        <p15:presenceInfo xmlns:p15="http://schemas.microsoft.com/office/powerpoint/2012/main" userId="dc4a943fd1b1bf9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8023"/>
    <a:srgbClr val="B4BFC9"/>
    <a:srgbClr val="50606E"/>
    <a:srgbClr val="FFC90E"/>
    <a:srgbClr val="CDCDCD"/>
    <a:srgbClr val="6270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077C53-EA9C-4168-90FA-A8F39F12248B}" v="102" dt="2024-07-12T05:44:07.463"/>
  </p1510:revLst>
</p1510:revInfo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5" autoAdjust="0"/>
    <p:restoredTop sz="94660"/>
  </p:normalViewPr>
  <p:slideViewPr>
    <p:cSldViewPr snapToGrid="0">
      <p:cViewPr varScale="1">
        <p:scale>
          <a:sx n="85" d="100"/>
          <a:sy n="85" d="100"/>
        </p:scale>
        <p:origin x="408" y="48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presProps" Target="presProps.xml"/><Relationship Id="rId55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vi oliveira de araujo azevedo" userId="dc4a943fd1b1bf9d" providerId="LiveId" clId="{46077C53-EA9C-4168-90FA-A8F39F12248B}"/>
    <pc:docChg chg="undo custSel addSld delSld modSld">
      <pc:chgData name="levi oliveira de araujo azevedo" userId="dc4a943fd1b1bf9d" providerId="LiveId" clId="{46077C53-EA9C-4168-90FA-A8F39F12248B}" dt="2024-07-12T05:44:12.019" v="3386" actId="1076"/>
      <pc:docMkLst>
        <pc:docMk/>
      </pc:docMkLst>
      <pc:sldChg chg="addSp delSp modSp mod">
        <pc:chgData name="levi oliveira de araujo azevedo" userId="dc4a943fd1b1bf9d" providerId="LiveId" clId="{46077C53-EA9C-4168-90FA-A8F39F12248B}" dt="2024-07-11T22:06:37.161" v="3353" actId="1076"/>
        <pc:sldMkLst>
          <pc:docMk/>
          <pc:sldMk cId="506761459" sldId="256"/>
        </pc:sldMkLst>
        <pc:spChg chg="mod">
          <ac:chgData name="levi oliveira de araujo azevedo" userId="dc4a943fd1b1bf9d" providerId="LiveId" clId="{46077C53-EA9C-4168-90FA-A8F39F12248B}" dt="2024-07-07T08:15:13.291" v="1" actId="404"/>
          <ac:spMkLst>
            <pc:docMk/>
            <pc:sldMk cId="506761459" sldId="256"/>
            <ac:spMk id="2" creationId="{00000000-0000-0000-0000-000000000000}"/>
          </ac:spMkLst>
        </pc:spChg>
        <pc:spChg chg="mod">
          <ac:chgData name="levi oliveira de araujo azevedo" userId="dc4a943fd1b1bf9d" providerId="LiveId" clId="{46077C53-EA9C-4168-90FA-A8F39F12248B}" dt="2024-07-07T08:19:22.456" v="126" actId="20577"/>
          <ac:spMkLst>
            <pc:docMk/>
            <pc:sldMk cId="506761459" sldId="256"/>
            <ac:spMk id="9" creationId="{8D155BE2-DC9F-4663-A0A2-D365C9C592FD}"/>
          </ac:spMkLst>
        </pc:spChg>
        <pc:spChg chg="mod">
          <ac:chgData name="levi oliveira de araujo azevedo" userId="dc4a943fd1b1bf9d" providerId="LiveId" clId="{46077C53-EA9C-4168-90FA-A8F39F12248B}" dt="2024-07-07T09:13:43.315" v="2311" actId="20577"/>
          <ac:spMkLst>
            <pc:docMk/>
            <pc:sldMk cId="506761459" sldId="256"/>
            <ac:spMk id="13" creationId="{6311ABF5-3D1E-4208-A989-D1251394D9DD}"/>
          </ac:spMkLst>
        </pc:spChg>
        <pc:picChg chg="add mod">
          <ac:chgData name="levi oliveira de araujo azevedo" userId="dc4a943fd1b1bf9d" providerId="LiveId" clId="{46077C53-EA9C-4168-90FA-A8F39F12248B}" dt="2024-07-07T08:18:29.342" v="63" actId="14100"/>
          <ac:picMkLst>
            <pc:docMk/>
            <pc:sldMk cId="506761459" sldId="256"/>
            <ac:picMk id="5" creationId="{0BB8AB54-7C9E-1E36-4083-E1A338B41A11}"/>
          </ac:picMkLst>
        </pc:picChg>
        <pc:picChg chg="del">
          <ac:chgData name="levi oliveira de araujo azevedo" userId="dc4a943fd1b1bf9d" providerId="LiveId" clId="{46077C53-EA9C-4168-90FA-A8F39F12248B}" dt="2024-07-07T08:17:36.165" v="10" actId="478"/>
          <ac:picMkLst>
            <pc:docMk/>
            <pc:sldMk cId="506761459" sldId="256"/>
            <ac:picMk id="6" creationId="{00000000-0000-0000-0000-000000000000}"/>
          </ac:picMkLst>
        </pc:picChg>
        <pc:picChg chg="add mod">
          <ac:chgData name="levi oliveira de araujo azevedo" userId="dc4a943fd1b1bf9d" providerId="LiveId" clId="{46077C53-EA9C-4168-90FA-A8F39F12248B}" dt="2024-07-11T22:06:37.161" v="3353" actId="1076"/>
          <ac:picMkLst>
            <pc:docMk/>
            <pc:sldMk cId="506761459" sldId="256"/>
            <ac:picMk id="6" creationId="{80C3E998-1D3D-4A02-B463-05088EEDE133}"/>
          </ac:picMkLst>
        </pc:picChg>
      </pc:sldChg>
      <pc:sldChg chg="modSp mod modTransition modAnim">
        <pc:chgData name="levi oliveira de araujo azevedo" userId="dc4a943fd1b1bf9d" providerId="LiveId" clId="{46077C53-EA9C-4168-90FA-A8F39F12248B}" dt="2024-07-11T21:38:33.943" v="3326" actId="20577"/>
        <pc:sldMkLst>
          <pc:docMk/>
          <pc:sldMk cId="3151058670" sldId="281"/>
        </pc:sldMkLst>
        <pc:spChg chg="mod">
          <ac:chgData name="levi oliveira de araujo azevedo" userId="dc4a943fd1b1bf9d" providerId="LiveId" clId="{46077C53-EA9C-4168-90FA-A8F39F12248B}" dt="2024-07-11T21:38:33.943" v="3326" actId="20577"/>
          <ac:spMkLst>
            <pc:docMk/>
            <pc:sldMk cId="3151058670" sldId="281"/>
            <ac:spMk id="17" creationId="{E8436CF9-0F61-45A2-9E18-4F44CF6676C8}"/>
          </ac:spMkLst>
        </pc:spChg>
      </pc:sldChg>
      <pc:sldChg chg="addSp modSp mod">
        <pc:chgData name="levi oliveira de araujo azevedo" userId="dc4a943fd1b1bf9d" providerId="LiveId" clId="{46077C53-EA9C-4168-90FA-A8F39F12248B}" dt="2024-07-08T14:56:02.083" v="2648" actId="20577"/>
        <pc:sldMkLst>
          <pc:docMk/>
          <pc:sldMk cId="266366386" sldId="282"/>
        </pc:sldMkLst>
        <pc:spChg chg="mod">
          <ac:chgData name="levi oliveira de araujo azevedo" userId="dc4a943fd1b1bf9d" providerId="LiveId" clId="{46077C53-EA9C-4168-90FA-A8F39F12248B}" dt="2024-07-08T14:56:02.083" v="2648" actId="20577"/>
          <ac:spMkLst>
            <pc:docMk/>
            <pc:sldMk cId="266366386" sldId="282"/>
            <ac:spMk id="6" creationId="{20EA2156-E30D-4FEE-813B-A5ACC01D2089}"/>
          </ac:spMkLst>
        </pc:spChg>
        <pc:spChg chg="add mod">
          <ac:chgData name="levi oliveira de araujo azevedo" userId="dc4a943fd1b1bf9d" providerId="LiveId" clId="{46077C53-EA9C-4168-90FA-A8F39F12248B}" dt="2024-07-07T08:31:34.958" v="567" actId="1076"/>
          <ac:spMkLst>
            <pc:docMk/>
            <pc:sldMk cId="266366386" sldId="282"/>
            <ac:spMk id="7" creationId="{495E7AC0-5EF8-2D51-D9FD-3D7BAB0EC8CD}"/>
          </ac:spMkLst>
        </pc:spChg>
        <pc:spChg chg="mod">
          <ac:chgData name="levi oliveira de araujo azevedo" userId="dc4a943fd1b1bf9d" providerId="LiveId" clId="{46077C53-EA9C-4168-90FA-A8F39F12248B}" dt="2024-07-07T08:31:11.062" v="548" actId="1076"/>
          <ac:spMkLst>
            <pc:docMk/>
            <pc:sldMk cId="266366386" sldId="282"/>
            <ac:spMk id="26" creationId="{00000000-0000-0000-0000-000000000000}"/>
          </ac:spMkLst>
        </pc:spChg>
        <pc:picChg chg="add mod">
          <ac:chgData name="levi oliveira de araujo azevedo" userId="dc4a943fd1b1bf9d" providerId="LiveId" clId="{46077C53-EA9C-4168-90FA-A8F39F12248B}" dt="2024-07-07T08:31:22.407" v="549" actId="14100"/>
          <ac:picMkLst>
            <pc:docMk/>
            <pc:sldMk cId="266366386" sldId="282"/>
            <ac:picMk id="3" creationId="{1869F3E5-BB72-29A8-A2C0-4039975DB44E}"/>
          </ac:picMkLst>
        </pc:picChg>
        <pc:cxnChg chg="mod">
          <ac:chgData name="levi oliveira de araujo azevedo" userId="dc4a943fd1b1bf9d" providerId="LiveId" clId="{46077C53-EA9C-4168-90FA-A8F39F12248B}" dt="2024-07-07T08:31:11.062" v="548" actId="1076"/>
          <ac:cxnSpMkLst>
            <pc:docMk/>
            <pc:sldMk cId="266366386" sldId="282"/>
            <ac:cxnSpMk id="9" creationId="{00000000-0000-0000-0000-000000000000}"/>
          </ac:cxnSpMkLst>
        </pc:cxnChg>
        <pc:cxnChg chg="add mod">
          <ac:chgData name="levi oliveira de araujo azevedo" userId="dc4a943fd1b1bf9d" providerId="LiveId" clId="{46077C53-EA9C-4168-90FA-A8F39F12248B}" dt="2024-07-07T08:32:01.668" v="572" actId="208"/>
          <ac:cxnSpMkLst>
            <pc:docMk/>
            <pc:sldMk cId="266366386" sldId="282"/>
            <ac:cxnSpMk id="14" creationId="{3EF0464A-C742-DDBA-BA2F-267E2D877A2C}"/>
          </ac:cxnSpMkLst>
        </pc:cxnChg>
        <pc:cxnChg chg="add mod">
          <ac:chgData name="levi oliveira de araujo azevedo" userId="dc4a943fd1b1bf9d" providerId="LiveId" clId="{46077C53-EA9C-4168-90FA-A8F39F12248B}" dt="2024-07-07T08:32:01.668" v="572" actId="208"/>
          <ac:cxnSpMkLst>
            <pc:docMk/>
            <pc:sldMk cId="266366386" sldId="282"/>
            <ac:cxnSpMk id="15" creationId="{471C6E3A-0C54-3A14-EA11-35C4F748B466}"/>
          </ac:cxnSpMkLst>
        </pc:cxnChg>
      </pc:sldChg>
      <pc:sldChg chg="modSp mod modAnim">
        <pc:chgData name="levi oliveira de araujo azevedo" userId="dc4a943fd1b1bf9d" providerId="LiveId" clId="{46077C53-EA9C-4168-90FA-A8F39F12248B}" dt="2024-07-11T22:27:13.328" v="3360" actId="255"/>
        <pc:sldMkLst>
          <pc:docMk/>
          <pc:sldMk cId="974803983" sldId="283"/>
        </pc:sldMkLst>
        <pc:spChg chg="mod">
          <ac:chgData name="levi oliveira de araujo azevedo" userId="dc4a943fd1b1bf9d" providerId="LiveId" clId="{46077C53-EA9C-4168-90FA-A8F39F12248B}" dt="2024-07-08T14:57:13.166" v="2653" actId="20577"/>
          <ac:spMkLst>
            <pc:docMk/>
            <pc:sldMk cId="974803983" sldId="283"/>
            <ac:spMk id="6" creationId="{20EA2156-E30D-4FEE-813B-A5ACC01D2089}"/>
          </ac:spMkLst>
        </pc:spChg>
        <pc:spChg chg="mod">
          <ac:chgData name="levi oliveira de araujo azevedo" userId="dc4a943fd1b1bf9d" providerId="LiveId" clId="{46077C53-EA9C-4168-90FA-A8F39F12248B}" dt="2024-07-11T22:27:13.328" v="3360" actId="255"/>
          <ac:spMkLst>
            <pc:docMk/>
            <pc:sldMk cId="974803983" sldId="283"/>
            <ac:spMk id="28" creationId="{00000000-0000-0000-0000-000000000000}"/>
          </ac:spMkLst>
        </pc:spChg>
        <pc:picChg chg="mod">
          <ac:chgData name="levi oliveira de araujo azevedo" userId="dc4a943fd1b1bf9d" providerId="LiveId" clId="{46077C53-EA9C-4168-90FA-A8F39F12248B}" dt="2024-07-07T08:32:24.264" v="602" actId="1037"/>
          <ac:picMkLst>
            <pc:docMk/>
            <pc:sldMk cId="974803983" sldId="283"/>
            <ac:picMk id="31" creationId="{00000000-0000-0000-0000-000000000000}"/>
          </ac:picMkLst>
        </pc:picChg>
      </pc:sldChg>
      <pc:sldChg chg="addSp delSp modSp mod modTransition modAnim">
        <pc:chgData name="levi oliveira de araujo azevedo" userId="dc4a943fd1b1bf9d" providerId="LiveId" clId="{46077C53-EA9C-4168-90FA-A8F39F12248B}" dt="2024-07-12T05:41:50.280" v="3382" actId="1076"/>
        <pc:sldMkLst>
          <pc:docMk/>
          <pc:sldMk cId="3653943040" sldId="284"/>
        </pc:sldMkLst>
        <pc:spChg chg="mod">
          <ac:chgData name="levi oliveira de araujo azevedo" userId="dc4a943fd1b1bf9d" providerId="LiveId" clId="{46077C53-EA9C-4168-90FA-A8F39F12248B}" dt="2024-07-10T21:55:19.236" v="3252" actId="1076"/>
          <ac:spMkLst>
            <pc:docMk/>
            <pc:sldMk cId="3653943040" sldId="284"/>
            <ac:spMk id="3" creationId="{00000000-0000-0000-0000-000000000000}"/>
          </ac:spMkLst>
        </pc:spChg>
        <pc:spChg chg="mod">
          <ac:chgData name="levi oliveira de araujo azevedo" userId="dc4a943fd1b1bf9d" providerId="LiveId" clId="{46077C53-EA9C-4168-90FA-A8F39F12248B}" dt="2024-07-08T14:57:20.951" v="2657" actId="20577"/>
          <ac:spMkLst>
            <pc:docMk/>
            <pc:sldMk cId="3653943040" sldId="284"/>
            <ac:spMk id="6" creationId="{20EA2156-E30D-4FEE-813B-A5ACC01D2089}"/>
          </ac:spMkLst>
        </pc:spChg>
        <pc:spChg chg="add mod">
          <ac:chgData name="levi oliveira de araujo azevedo" userId="dc4a943fd1b1bf9d" providerId="LiveId" clId="{46077C53-EA9C-4168-90FA-A8F39F12248B}" dt="2024-07-10T16:24:10.808" v="2961" actId="20577"/>
          <ac:spMkLst>
            <pc:docMk/>
            <pc:sldMk cId="3653943040" sldId="284"/>
            <ac:spMk id="7" creationId="{52BC9273-2365-0C16-6F4E-1886271AAEAE}"/>
          </ac:spMkLst>
        </pc:spChg>
        <pc:spChg chg="mod">
          <ac:chgData name="levi oliveira de araujo azevedo" userId="dc4a943fd1b1bf9d" providerId="LiveId" clId="{46077C53-EA9C-4168-90FA-A8F39F12248B}" dt="2024-07-10T21:55:19.236" v="3252" actId="1076"/>
          <ac:spMkLst>
            <pc:docMk/>
            <pc:sldMk cId="3653943040" sldId="284"/>
            <ac:spMk id="13" creationId="{00000000-0000-0000-0000-000000000000}"/>
          </ac:spMkLst>
        </pc:spChg>
        <pc:picChg chg="mod">
          <ac:chgData name="levi oliveira de araujo azevedo" userId="dc4a943fd1b1bf9d" providerId="LiveId" clId="{46077C53-EA9C-4168-90FA-A8F39F12248B}" dt="2024-07-10T21:55:19.236" v="3252" actId="1076"/>
          <ac:picMkLst>
            <pc:docMk/>
            <pc:sldMk cId="3653943040" sldId="284"/>
            <ac:picMk id="9" creationId="{7B0765EF-D03B-C1CD-F736-55770E99F47D}"/>
          </ac:picMkLst>
        </pc:picChg>
        <pc:picChg chg="add del mod">
          <ac:chgData name="levi oliveira de araujo azevedo" userId="dc4a943fd1b1bf9d" providerId="LiveId" clId="{46077C53-EA9C-4168-90FA-A8F39F12248B}" dt="2024-07-12T05:40:49.028" v="3364" actId="478"/>
          <ac:picMkLst>
            <pc:docMk/>
            <pc:sldMk cId="3653943040" sldId="284"/>
            <ac:picMk id="11" creationId="{AE1C7F30-A137-5C3E-5341-AE2B626395EE}"/>
          </ac:picMkLst>
        </pc:picChg>
        <pc:picChg chg="add del mod">
          <ac:chgData name="levi oliveira de araujo azevedo" userId="dc4a943fd1b1bf9d" providerId="LiveId" clId="{46077C53-EA9C-4168-90FA-A8F39F12248B}" dt="2024-07-12T05:41:38.957" v="3379" actId="478"/>
          <ac:picMkLst>
            <pc:docMk/>
            <pc:sldMk cId="3653943040" sldId="284"/>
            <ac:picMk id="15" creationId="{59ECCDE7-F9AF-56EB-7312-F00A75C607B5}"/>
          </ac:picMkLst>
        </pc:picChg>
        <pc:picChg chg="add del mod">
          <ac:chgData name="levi oliveira de araujo azevedo" userId="dc4a943fd1b1bf9d" providerId="LiveId" clId="{46077C53-EA9C-4168-90FA-A8F39F12248B}" dt="2024-07-10T21:55:19.897" v="3254" actId="22"/>
          <ac:picMkLst>
            <pc:docMk/>
            <pc:sldMk cId="3653943040" sldId="284"/>
            <ac:picMk id="15" creationId="{A5D246CB-F35F-2A00-3A3F-550614E6A731}"/>
          </ac:picMkLst>
        </pc:picChg>
        <pc:picChg chg="add mod">
          <ac:chgData name="levi oliveira de araujo azevedo" userId="dc4a943fd1b1bf9d" providerId="LiveId" clId="{46077C53-EA9C-4168-90FA-A8F39F12248B}" dt="2024-07-12T05:41:50.280" v="3382" actId="1076"/>
          <ac:picMkLst>
            <pc:docMk/>
            <pc:sldMk cId="3653943040" sldId="284"/>
            <ac:picMk id="18" creationId="{282734AE-5857-97B3-57B9-E87E548DE09E}"/>
          </ac:picMkLst>
        </pc:picChg>
        <pc:picChg chg="add mod">
          <ac:chgData name="levi oliveira de araujo azevedo" userId="dc4a943fd1b1bf9d" providerId="LiveId" clId="{46077C53-EA9C-4168-90FA-A8F39F12248B}" dt="2024-07-10T21:55:35.438" v="3257" actId="14100"/>
          <ac:picMkLst>
            <pc:docMk/>
            <pc:sldMk cId="3653943040" sldId="284"/>
            <ac:picMk id="19" creationId="{6255B995-3209-190A-ECA4-EE4B17C91305}"/>
          </ac:picMkLst>
        </pc:picChg>
        <pc:cxnChg chg="mod">
          <ac:chgData name="levi oliveira de araujo azevedo" userId="dc4a943fd1b1bf9d" providerId="LiveId" clId="{46077C53-EA9C-4168-90FA-A8F39F12248B}" dt="2024-07-10T21:55:19.236" v="3252" actId="1076"/>
          <ac:cxnSpMkLst>
            <pc:docMk/>
            <pc:sldMk cId="3653943040" sldId="284"/>
            <ac:cxnSpMk id="14" creationId="{00000000-0000-0000-0000-000000000000}"/>
          </ac:cxnSpMkLst>
        </pc:cxnChg>
      </pc:sldChg>
      <pc:sldChg chg="modSp mod">
        <pc:chgData name="levi oliveira de araujo azevedo" userId="dc4a943fd1b1bf9d" providerId="LiveId" clId="{46077C53-EA9C-4168-90FA-A8F39F12248B}" dt="2024-07-08T14:57:24.707" v="2659" actId="20577"/>
        <pc:sldMkLst>
          <pc:docMk/>
          <pc:sldMk cId="3731769992" sldId="286"/>
        </pc:sldMkLst>
        <pc:spChg chg="mod">
          <ac:chgData name="levi oliveira de araujo azevedo" userId="dc4a943fd1b1bf9d" providerId="LiveId" clId="{46077C53-EA9C-4168-90FA-A8F39F12248B}" dt="2024-07-08T14:57:24.707" v="2659" actId="20577"/>
          <ac:spMkLst>
            <pc:docMk/>
            <pc:sldMk cId="3731769992" sldId="286"/>
            <ac:spMk id="6" creationId="{20EA2156-E30D-4FEE-813B-A5ACC01D2089}"/>
          </ac:spMkLst>
        </pc:spChg>
      </pc:sldChg>
      <pc:sldChg chg="addSp delSp modSp mod modAnim">
        <pc:chgData name="levi oliveira de araujo azevedo" userId="dc4a943fd1b1bf9d" providerId="LiveId" clId="{46077C53-EA9C-4168-90FA-A8F39F12248B}" dt="2024-07-11T11:32:47.392" v="3260"/>
        <pc:sldMkLst>
          <pc:docMk/>
          <pc:sldMk cId="3207961244" sldId="287"/>
        </pc:sldMkLst>
        <pc:spChg chg="mod">
          <ac:chgData name="levi oliveira de araujo azevedo" userId="dc4a943fd1b1bf9d" providerId="LiveId" clId="{46077C53-EA9C-4168-90FA-A8F39F12248B}" dt="2024-07-08T14:57:28.510" v="2661" actId="20577"/>
          <ac:spMkLst>
            <pc:docMk/>
            <pc:sldMk cId="3207961244" sldId="287"/>
            <ac:spMk id="6" creationId="{20EA2156-E30D-4FEE-813B-A5ACC01D2089}"/>
          </ac:spMkLst>
        </pc:spChg>
        <pc:spChg chg="mod">
          <ac:chgData name="levi oliveira de araujo azevedo" userId="dc4a943fd1b1bf9d" providerId="LiveId" clId="{46077C53-EA9C-4168-90FA-A8F39F12248B}" dt="2024-07-07T08:28:32.104" v="538" actId="20577"/>
          <ac:spMkLst>
            <pc:docMk/>
            <pc:sldMk cId="3207961244" sldId="287"/>
            <ac:spMk id="12" creationId="{3B2F7CE1-E099-7418-CD05-B09E10423DF5}"/>
          </ac:spMkLst>
        </pc:spChg>
        <pc:grpChg chg="add mod">
          <ac:chgData name="levi oliveira de araujo azevedo" userId="dc4a943fd1b1bf9d" providerId="LiveId" clId="{46077C53-EA9C-4168-90FA-A8F39F12248B}" dt="2024-07-07T08:28:00.462" v="526" actId="14100"/>
          <ac:grpSpMkLst>
            <pc:docMk/>
            <pc:sldMk cId="3207961244" sldId="287"/>
            <ac:grpSpMk id="7" creationId="{90C87175-4232-96EF-0527-2120D45E9E41}"/>
          </ac:grpSpMkLst>
        </pc:grpChg>
        <pc:picChg chg="mod">
          <ac:chgData name="levi oliveira de araujo azevedo" userId="dc4a943fd1b1bf9d" providerId="LiveId" clId="{46077C53-EA9C-4168-90FA-A8F39F12248B}" dt="2024-07-07T08:27:53.005" v="524"/>
          <ac:picMkLst>
            <pc:docMk/>
            <pc:sldMk cId="3207961244" sldId="287"/>
            <ac:picMk id="10" creationId="{342DE875-EC65-5809-16F7-711AF96FAC56}"/>
          </ac:picMkLst>
        </pc:picChg>
        <pc:picChg chg="mod">
          <ac:chgData name="levi oliveira de araujo azevedo" userId="dc4a943fd1b1bf9d" providerId="LiveId" clId="{46077C53-EA9C-4168-90FA-A8F39F12248B}" dt="2024-07-07T08:27:53.005" v="524"/>
          <ac:picMkLst>
            <pc:docMk/>
            <pc:sldMk cId="3207961244" sldId="287"/>
            <ac:picMk id="11" creationId="{83B294ED-F43A-4F13-205B-57B427E8FBCE}"/>
          </ac:picMkLst>
        </pc:picChg>
        <pc:picChg chg="mod">
          <ac:chgData name="levi oliveira de araujo azevedo" userId="dc4a943fd1b1bf9d" providerId="LiveId" clId="{46077C53-EA9C-4168-90FA-A8F39F12248B}" dt="2024-07-07T08:27:53.005" v="524"/>
          <ac:picMkLst>
            <pc:docMk/>
            <pc:sldMk cId="3207961244" sldId="287"/>
            <ac:picMk id="14" creationId="{C5CDD9AA-6173-6E7F-1614-3145923D897A}"/>
          </ac:picMkLst>
        </pc:picChg>
        <pc:picChg chg="del">
          <ac:chgData name="levi oliveira de araujo azevedo" userId="dc4a943fd1b1bf9d" providerId="LiveId" clId="{46077C53-EA9C-4168-90FA-A8F39F12248B}" dt="2024-07-07T08:27:34.692" v="523" actId="478"/>
          <ac:picMkLst>
            <pc:docMk/>
            <pc:sldMk cId="3207961244" sldId="287"/>
            <ac:picMk id="16" creationId="{00000000-0000-0000-0000-000000000000}"/>
          </ac:picMkLst>
        </pc:picChg>
      </pc:sldChg>
      <pc:sldChg chg="addSp delSp modSp mod">
        <pc:chgData name="levi oliveira de araujo azevedo" userId="dc4a943fd1b1bf9d" providerId="LiveId" clId="{46077C53-EA9C-4168-90FA-A8F39F12248B}" dt="2024-07-08T14:57:32.260" v="2663" actId="20577"/>
        <pc:sldMkLst>
          <pc:docMk/>
          <pc:sldMk cId="1174205320" sldId="288"/>
        </pc:sldMkLst>
        <pc:spChg chg="mod">
          <ac:chgData name="levi oliveira de araujo azevedo" userId="dc4a943fd1b1bf9d" providerId="LiveId" clId="{46077C53-EA9C-4168-90FA-A8F39F12248B}" dt="2024-07-08T14:57:32.260" v="2663" actId="20577"/>
          <ac:spMkLst>
            <pc:docMk/>
            <pc:sldMk cId="1174205320" sldId="288"/>
            <ac:spMk id="6" creationId="{20EA2156-E30D-4FEE-813B-A5ACC01D2089}"/>
          </ac:spMkLst>
        </pc:spChg>
        <pc:spChg chg="add mod">
          <ac:chgData name="levi oliveira de araujo azevedo" userId="dc4a943fd1b1bf9d" providerId="LiveId" clId="{46077C53-EA9C-4168-90FA-A8F39F12248B}" dt="2024-07-07T08:48:11.936" v="1026" actId="1036"/>
          <ac:spMkLst>
            <pc:docMk/>
            <pc:sldMk cId="1174205320" sldId="288"/>
            <ac:spMk id="7" creationId="{00000000-0000-0000-0000-000000000000}"/>
          </ac:spMkLst>
        </pc:spChg>
        <pc:spChg chg="mod">
          <ac:chgData name="levi oliveira de araujo azevedo" userId="dc4a943fd1b1bf9d" providerId="LiveId" clId="{46077C53-EA9C-4168-90FA-A8F39F12248B}" dt="2024-07-07T08:46:32.628" v="909" actId="20577"/>
          <ac:spMkLst>
            <pc:docMk/>
            <pc:sldMk cId="1174205320" sldId="288"/>
            <ac:spMk id="11" creationId="{00000000-0000-0000-0000-000000000000}"/>
          </ac:spMkLst>
        </pc:spChg>
        <pc:picChg chg="del mod">
          <ac:chgData name="levi oliveira de araujo azevedo" userId="dc4a943fd1b1bf9d" providerId="LiveId" clId="{46077C53-EA9C-4168-90FA-A8F39F12248B}" dt="2024-07-07T08:45:29.756" v="784" actId="21"/>
          <ac:picMkLst>
            <pc:docMk/>
            <pc:sldMk cId="1174205320" sldId="288"/>
            <ac:picMk id="2" creationId="{00000000-0000-0000-0000-000000000000}"/>
          </ac:picMkLst>
        </pc:picChg>
        <pc:picChg chg="add mod">
          <ac:chgData name="levi oliveira de araujo azevedo" userId="dc4a943fd1b1bf9d" providerId="LiveId" clId="{46077C53-EA9C-4168-90FA-A8F39F12248B}" dt="2024-07-07T08:48:05.115" v="992" actId="1035"/>
          <ac:picMkLst>
            <pc:docMk/>
            <pc:sldMk cId="1174205320" sldId="288"/>
            <ac:picMk id="3" creationId="{510822DD-8399-2ED6-651B-1E2E32563540}"/>
          </ac:picMkLst>
        </pc:picChg>
      </pc:sldChg>
      <pc:sldChg chg="modSp mod">
        <pc:chgData name="levi oliveira de araujo azevedo" userId="dc4a943fd1b1bf9d" providerId="LiveId" clId="{46077C53-EA9C-4168-90FA-A8F39F12248B}" dt="2024-07-08T15:01:13.091" v="2692" actId="20577"/>
        <pc:sldMkLst>
          <pc:docMk/>
          <pc:sldMk cId="3649322832" sldId="291"/>
        </pc:sldMkLst>
        <pc:spChg chg="mod">
          <ac:chgData name="levi oliveira de araujo azevedo" userId="dc4a943fd1b1bf9d" providerId="LiveId" clId="{46077C53-EA9C-4168-90FA-A8F39F12248B}" dt="2024-07-08T15:01:13.091" v="2692" actId="20577"/>
          <ac:spMkLst>
            <pc:docMk/>
            <pc:sldMk cId="3649322832" sldId="291"/>
            <ac:spMk id="6" creationId="{20EA2156-E30D-4FEE-813B-A5ACC01D2089}"/>
          </ac:spMkLst>
        </pc:spChg>
        <pc:spChg chg="mod">
          <ac:chgData name="levi oliveira de araujo azevedo" userId="dc4a943fd1b1bf9d" providerId="LiveId" clId="{46077C53-EA9C-4168-90FA-A8F39F12248B}" dt="2024-07-07T09:03:00.182" v="2294" actId="20577"/>
          <ac:spMkLst>
            <pc:docMk/>
            <pc:sldMk cId="3649322832" sldId="291"/>
            <ac:spMk id="8" creationId="{00000000-0000-0000-0000-000000000000}"/>
          </ac:spMkLst>
        </pc:spChg>
        <pc:picChg chg="ord">
          <ac:chgData name="levi oliveira de araujo azevedo" userId="dc4a943fd1b1bf9d" providerId="LiveId" clId="{46077C53-EA9C-4168-90FA-A8F39F12248B}" dt="2024-07-07T09:03:34.800" v="2295" actId="167"/>
          <ac:picMkLst>
            <pc:docMk/>
            <pc:sldMk cId="3649322832" sldId="291"/>
            <ac:picMk id="7" creationId="{926408C9-72A7-AB67-4F33-9C055D864532}"/>
          </ac:picMkLst>
        </pc:picChg>
      </pc:sldChg>
      <pc:sldChg chg="addSp delSp modSp mod modAnim">
        <pc:chgData name="levi oliveira de araujo azevedo" userId="dc4a943fd1b1bf9d" providerId="LiveId" clId="{46077C53-EA9C-4168-90FA-A8F39F12248B}" dt="2024-07-10T17:21:38.586" v="3246"/>
        <pc:sldMkLst>
          <pc:docMk/>
          <pc:sldMk cId="958108290" sldId="292"/>
        </pc:sldMkLst>
        <pc:spChg chg="del">
          <ac:chgData name="levi oliveira de araujo azevedo" userId="dc4a943fd1b1bf9d" providerId="LiveId" clId="{46077C53-EA9C-4168-90FA-A8F39F12248B}" dt="2024-07-10T16:58:53.475" v="3015" actId="478"/>
          <ac:spMkLst>
            <pc:docMk/>
            <pc:sldMk cId="958108290" sldId="292"/>
            <ac:spMk id="2" creationId="{00000000-0000-0000-0000-000000000000}"/>
          </ac:spMkLst>
        </pc:spChg>
        <pc:spChg chg="mod">
          <ac:chgData name="levi oliveira de araujo azevedo" userId="dc4a943fd1b1bf9d" providerId="LiveId" clId="{46077C53-EA9C-4168-90FA-A8F39F12248B}" dt="2024-07-08T15:01:16.575" v="2694" actId="20577"/>
          <ac:spMkLst>
            <pc:docMk/>
            <pc:sldMk cId="958108290" sldId="292"/>
            <ac:spMk id="6" creationId="{20EA2156-E30D-4FEE-813B-A5ACC01D2089}"/>
          </ac:spMkLst>
        </pc:spChg>
        <pc:spChg chg="del">
          <ac:chgData name="levi oliveira de araujo azevedo" userId="dc4a943fd1b1bf9d" providerId="LiveId" clId="{46077C53-EA9C-4168-90FA-A8F39F12248B}" dt="2024-07-10T16:58:50.097" v="3014" actId="478"/>
          <ac:spMkLst>
            <pc:docMk/>
            <pc:sldMk cId="958108290" sldId="292"/>
            <ac:spMk id="13" creationId="{00000000-0000-0000-0000-000000000000}"/>
          </ac:spMkLst>
        </pc:spChg>
        <pc:spChg chg="del">
          <ac:chgData name="levi oliveira de araujo azevedo" userId="dc4a943fd1b1bf9d" providerId="LiveId" clId="{46077C53-EA9C-4168-90FA-A8F39F12248B}" dt="2024-07-10T16:59:02.072" v="3017" actId="478"/>
          <ac:spMkLst>
            <pc:docMk/>
            <pc:sldMk cId="958108290" sldId="292"/>
            <ac:spMk id="14" creationId="{00000000-0000-0000-0000-000000000000}"/>
          </ac:spMkLst>
        </pc:spChg>
        <pc:spChg chg="add mod">
          <ac:chgData name="levi oliveira de araujo azevedo" userId="dc4a943fd1b1bf9d" providerId="LiveId" clId="{46077C53-EA9C-4168-90FA-A8F39F12248B}" dt="2024-07-10T17:00:25.303" v="3029" actId="14100"/>
          <ac:spMkLst>
            <pc:docMk/>
            <pc:sldMk cId="958108290" sldId="292"/>
            <ac:spMk id="19" creationId="{4BB8AA87-CDCB-0EAF-F3AD-4421D03EFA7D}"/>
          </ac:spMkLst>
        </pc:spChg>
        <pc:spChg chg="add mod">
          <ac:chgData name="levi oliveira de araujo azevedo" userId="dc4a943fd1b1bf9d" providerId="LiveId" clId="{46077C53-EA9C-4168-90FA-A8F39F12248B}" dt="2024-07-10T17:19:30.715" v="3091" actId="1076"/>
          <ac:spMkLst>
            <pc:docMk/>
            <pc:sldMk cId="958108290" sldId="292"/>
            <ac:spMk id="26" creationId="{5D1F1875-B24B-D0EB-B3B9-023FEF94D5DB}"/>
          </ac:spMkLst>
        </pc:spChg>
        <pc:spChg chg="add mod">
          <ac:chgData name="levi oliveira de araujo azevedo" userId="dc4a943fd1b1bf9d" providerId="LiveId" clId="{46077C53-EA9C-4168-90FA-A8F39F12248B}" dt="2024-07-10T17:20:40.197" v="3184" actId="122"/>
          <ac:spMkLst>
            <pc:docMk/>
            <pc:sldMk cId="958108290" sldId="292"/>
            <ac:spMk id="27" creationId="{C7705E55-F7BB-E5EC-3858-FEAE31BB477E}"/>
          </ac:spMkLst>
        </pc:spChg>
        <pc:spChg chg="add mod">
          <ac:chgData name="levi oliveira de araujo azevedo" userId="dc4a943fd1b1bf9d" providerId="LiveId" clId="{46077C53-EA9C-4168-90FA-A8F39F12248B}" dt="2024-07-10T17:21:18.248" v="3245" actId="20577"/>
          <ac:spMkLst>
            <pc:docMk/>
            <pc:sldMk cId="958108290" sldId="292"/>
            <ac:spMk id="28" creationId="{CF2F6482-4CE3-8AB9-23B2-84DCFE6FDD5A}"/>
          </ac:spMkLst>
        </pc:spChg>
        <pc:picChg chg="del">
          <ac:chgData name="levi oliveira de araujo azevedo" userId="dc4a943fd1b1bf9d" providerId="LiveId" clId="{46077C53-EA9C-4168-90FA-A8F39F12248B}" dt="2024-07-10T16:58:56.679" v="3016" actId="478"/>
          <ac:picMkLst>
            <pc:docMk/>
            <pc:sldMk cId="958108290" sldId="292"/>
            <ac:picMk id="9" creationId="{31CB081D-FED8-B210-C812-E433941961DF}"/>
          </ac:picMkLst>
        </pc:picChg>
        <pc:picChg chg="del">
          <ac:chgData name="levi oliveira de araujo azevedo" userId="dc4a943fd1b1bf9d" providerId="LiveId" clId="{46077C53-EA9C-4168-90FA-A8F39F12248B}" dt="2024-07-10T16:59:03.218" v="3018" actId="478"/>
          <ac:picMkLst>
            <pc:docMk/>
            <pc:sldMk cId="958108290" sldId="292"/>
            <ac:picMk id="15" creationId="{761A375A-45B4-7D33-F3B9-FB070AC24F6E}"/>
          </ac:picMkLst>
        </pc:picChg>
        <pc:picChg chg="add mod">
          <ac:chgData name="levi oliveira de araujo azevedo" userId="dc4a943fd1b1bf9d" providerId="LiveId" clId="{46077C53-EA9C-4168-90FA-A8F39F12248B}" dt="2024-07-10T17:00:27.727" v="3034" actId="1035"/>
          <ac:picMkLst>
            <pc:docMk/>
            <pc:sldMk cId="958108290" sldId="292"/>
            <ac:picMk id="17" creationId="{40C40592-B13C-C2C4-89E8-0DD7BF425C95}"/>
          </ac:picMkLst>
        </pc:picChg>
        <pc:picChg chg="add del mod">
          <ac:chgData name="levi oliveira de araujo azevedo" userId="dc4a943fd1b1bf9d" providerId="LiveId" clId="{46077C53-EA9C-4168-90FA-A8F39F12248B}" dt="2024-07-10T17:02:30.696" v="3038" actId="21"/>
          <ac:picMkLst>
            <pc:docMk/>
            <pc:sldMk cId="958108290" sldId="292"/>
            <ac:picMk id="21" creationId="{F56F6881-1526-E592-A6BA-AA7EFBADA0C6}"/>
          </ac:picMkLst>
        </pc:picChg>
        <pc:picChg chg="add mod">
          <ac:chgData name="levi oliveira de araujo azevedo" userId="dc4a943fd1b1bf9d" providerId="LiveId" clId="{46077C53-EA9C-4168-90FA-A8F39F12248B}" dt="2024-07-10T17:05:18.462" v="3044" actId="14100"/>
          <ac:picMkLst>
            <pc:docMk/>
            <pc:sldMk cId="958108290" sldId="292"/>
            <ac:picMk id="23" creationId="{E8C0565C-6D6A-A892-77AE-F9484FBB721E}"/>
          </ac:picMkLst>
        </pc:picChg>
        <pc:picChg chg="add mod">
          <ac:chgData name="levi oliveira de araujo azevedo" userId="dc4a943fd1b1bf9d" providerId="LiveId" clId="{46077C53-EA9C-4168-90FA-A8F39F12248B}" dt="2024-07-10T17:18:32.924" v="3046" actId="1076"/>
          <ac:picMkLst>
            <pc:docMk/>
            <pc:sldMk cId="958108290" sldId="292"/>
            <ac:picMk id="25" creationId="{3CBFC48F-49A5-133E-5B72-E426DEC10A83}"/>
          </ac:picMkLst>
        </pc:picChg>
      </pc:sldChg>
      <pc:sldChg chg="add modTransition">
        <pc:chgData name="levi oliveira de araujo azevedo" userId="dc4a943fd1b1bf9d" providerId="LiveId" clId="{46077C53-EA9C-4168-90FA-A8F39F12248B}" dt="2024-07-08T15:33:27.112" v="2817"/>
        <pc:sldMkLst>
          <pc:docMk/>
          <pc:sldMk cId="1079373379" sldId="294"/>
        </pc:sldMkLst>
      </pc:sldChg>
      <pc:sldChg chg="add modTransition">
        <pc:chgData name="levi oliveira de araujo azevedo" userId="dc4a943fd1b1bf9d" providerId="LiveId" clId="{46077C53-EA9C-4168-90FA-A8F39F12248B}" dt="2024-07-08T15:33:28.535" v="2818"/>
        <pc:sldMkLst>
          <pc:docMk/>
          <pc:sldMk cId="1353040180" sldId="295"/>
        </pc:sldMkLst>
      </pc:sldChg>
      <pc:sldChg chg="add modTransition">
        <pc:chgData name="levi oliveira de araujo azevedo" userId="dc4a943fd1b1bf9d" providerId="LiveId" clId="{46077C53-EA9C-4168-90FA-A8F39F12248B}" dt="2024-07-08T15:52:16.774" v="2834"/>
        <pc:sldMkLst>
          <pc:docMk/>
          <pc:sldMk cId="2282228639" sldId="296"/>
        </pc:sldMkLst>
      </pc:sldChg>
      <pc:sldChg chg="add modTransition">
        <pc:chgData name="levi oliveira de araujo azevedo" userId="dc4a943fd1b1bf9d" providerId="LiveId" clId="{46077C53-EA9C-4168-90FA-A8F39F12248B}" dt="2024-07-08T15:33:29.496" v="2819"/>
        <pc:sldMkLst>
          <pc:docMk/>
          <pc:sldMk cId="4149804057" sldId="297"/>
        </pc:sldMkLst>
      </pc:sldChg>
      <pc:sldChg chg="add modTransition">
        <pc:chgData name="levi oliveira de araujo azevedo" userId="dc4a943fd1b1bf9d" providerId="LiveId" clId="{46077C53-EA9C-4168-90FA-A8F39F12248B}" dt="2024-07-08T15:33:02.115" v="2807"/>
        <pc:sldMkLst>
          <pc:docMk/>
          <pc:sldMk cId="3302702059" sldId="298"/>
        </pc:sldMkLst>
      </pc:sldChg>
      <pc:sldChg chg="add modTransition">
        <pc:chgData name="levi oliveira de araujo azevedo" userId="dc4a943fd1b1bf9d" providerId="LiveId" clId="{46077C53-EA9C-4168-90FA-A8F39F12248B}" dt="2024-07-08T15:52:16.774" v="2834"/>
        <pc:sldMkLst>
          <pc:docMk/>
          <pc:sldMk cId="479605328" sldId="300"/>
        </pc:sldMkLst>
      </pc:sldChg>
      <pc:sldChg chg="del">
        <pc:chgData name="levi oliveira de araujo azevedo" userId="dc4a943fd1b1bf9d" providerId="LiveId" clId="{46077C53-EA9C-4168-90FA-A8F39F12248B}" dt="2024-07-10T16:13:41.717" v="2857" actId="47"/>
        <pc:sldMkLst>
          <pc:docMk/>
          <pc:sldMk cId="1322372054" sldId="301"/>
        </pc:sldMkLst>
      </pc:sldChg>
      <pc:sldChg chg="addSp delSp mod">
        <pc:chgData name="levi oliveira de araujo azevedo" userId="dc4a943fd1b1bf9d" providerId="LiveId" clId="{46077C53-EA9C-4168-90FA-A8F39F12248B}" dt="2024-07-07T09:21:59.641" v="2451" actId="478"/>
        <pc:sldMkLst>
          <pc:docMk/>
          <pc:sldMk cId="1711366298" sldId="304"/>
        </pc:sldMkLst>
        <pc:spChg chg="add del">
          <ac:chgData name="levi oliveira de araujo azevedo" userId="dc4a943fd1b1bf9d" providerId="LiveId" clId="{46077C53-EA9C-4168-90FA-A8F39F12248B}" dt="2024-07-07T09:21:59.641" v="2451" actId="478"/>
          <ac:spMkLst>
            <pc:docMk/>
            <pc:sldMk cId="1711366298" sldId="304"/>
            <ac:spMk id="4" creationId="{62522385-93C6-4B93-927C-4063A3883A4B}"/>
          </ac:spMkLst>
        </pc:spChg>
      </pc:sldChg>
      <pc:sldChg chg="modSp mod">
        <pc:chgData name="levi oliveira de araujo azevedo" userId="dc4a943fd1b1bf9d" providerId="LiveId" clId="{46077C53-EA9C-4168-90FA-A8F39F12248B}" dt="2024-07-08T14:57:17.344" v="2655" actId="20577"/>
        <pc:sldMkLst>
          <pc:docMk/>
          <pc:sldMk cId="1826948676" sldId="305"/>
        </pc:sldMkLst>
        <pc:spChg chg="mod">
          <ac:chgData name="levi oliveira de araujo azevedo" userId="dc4a943fd1b1bf9d" providerId="LiveId" clId="{46077C53-EA9C-4168-90FA-A8F39F12248B}" dt="2024-07-08T14:57:17.344" v="2655" actId="20577"/>
          <ac:spMkLst>
            <pc:docMk/>
            <pc:sldMk cId="1826948676" sldId="305"/>
            <ac:spMk id="6" creationId="{20EA2156-E30D-4FEE-813B-A5ACC01D2089}"/>
          </ac:spMkLst>
        </pc:spChg>
        <pc:spChg chg="mod">
          <ac:chgData name="levi oliveira de araujo azevedo" userId="dc4a943fd1b1bf9d" providerId="LiveId" clId="{46077C53-EA9C-4168-90FA-A8F39F12248B}" dt="2024-07-07T08:24:46.984" v="475" actId="20577"/>
          <ac:spMkLst>
            <pc:docMk/>
            <pc:sldMk cId="1826948676" sldId="305"/>
            <ac:spMk id="17" creationId="{350C0961-E944-4CE5-8544-0CE31BB2BC73}"/>
          </ac:spMkLst>
        </pc:spChg>
        <pc:spChg chg="mod">
          <ac:chgData name="levi oliveira de araujo azevedo" userId="dc4a943fd1b1bf9d" providerId="LiveId" clId="{46077C53-EA9C-4168-90FA-A8F39F12248B}" dt="2024-07-07T08:25:58.019" v="522" actId="20577"/>
          <ac:spMkLst>
            <pc:docMk/>
            <pc:sldMk cId="1826948676" sldId="305"/>
            <ac:spMk id="19" creationId="{77365E53-E894-4AE7-83E5-48E81E126719}"/>
          </ac:spMkLst>
        </pc:spChg>
      </pc:sldChg>
      <pc:sldChg chg="addSp delSp modSp del mod">
        <pc:chgData name="levi oliveira de araujo azevedo" userId="dc4a943fd1b1bf9d" providerId="LiveId" clId="{46077C53-EA9C-4168-90FA-A8F39F12248B}" dt="2024-07-08T14:57:48.408" v="2664" actId="47"/>
        <pc:sldMkLst>
          <pc:docMk/>
          <pc:sldMk cId="731316029" sldId="306"/>
        </pc:sldMkLst>
        <pc:spChg chg="del">
          <ac:chgData name="levi oliveira de araujo azevedo" userId="dc4a943fd1b1bf9d" providerId="LiveId" clId="{46077C53-EA9C-4168-90FA-A8F39F12248B}" dt="2024-07-07T08:47:41.424" v="984" actId="21"/>
          <ac:spMkLst>
            <pc:docMk/>
            <pc:sldMk cId="731316029" sldId="306"/>
            <ac:spMk id="7" creationId="{00000000-0000-0000-0000-000000000000}"/>
          </ac:spMkLst>
        </pc:spChg>
        <pc:spChg chg="mod">
          <ac:chgData name="levi oliveira de araujo azevedo" userId="dc4a943fd1b1bf9d" providerId="LiveId" clId="{46077C53-EA9C-4168-90FA-A8F39F12248B}" dt="2024-07-07T08:47:14.140" v="978" actId="6549"/>
          <ac:spMkLst>
            <pc:docMk/>
            <pc:sldMk cId="731316029" sldId="306"/>
            <ac:spMk id="11" creationId="{00000000-0000-0000-0000-000000000000}"/>
          </ac:spMkLst>
        </pc:spChg>
        <pc:picChg chg="add mod">
          <ac:chgData name="levi oliveira de araujo azevedo" userId="dc4a943fd1b1bf9d" providerId="LiveId" clId="{46077C53-EA9C-4168-90FA-A8F39F12248B}" dt="2024-07-07T08:47:38.765" v="983" actId="1076"/>
          <ac:picMkLst>
            <pc:docMk/>
            <pc:sldMk cId="731316029" sldId="306"/>
            <ac:picMk id="2" creationId="{00000000-0000-0000-0000-000000000000}"/>
          </ac:picMkLst>
        </pc:picChg>
        <pc:picChg chg="del">
          <ac:chgData name="levi oliveira de araujo azevedo" userId="dc4a943fd1b1bf9d" providerId="LiveId" clId="{46077C53-EA9C-4168-90FA-A8F39F12248B}" dt="2024-07-07T08:47:16.643" v="979" actId="478"/>
          <ac:picMkLst>
            <pc:docMk/>
            <pc:sldMk cId="731316029" sldId="306"/>
            <ac:picMk id="3" creationId="{00000000-0000-0000-0000-000000000000}"/>
          </ac:picMkLst>
        </pc:picChg>
      </pc:sldChg>
      <pc:sldChg chg="modSp mod">
        <pc:chgData name="levi oliveira de araujo azevedo" userId="dc4a943fd1b1bf9d" providerId="LiveId" clId="{46077C53-EA9C-4168-90FA-A8F39F12248B}" dt="2024-07-08T15:01:33.742" v="2699" actId="20577"/>
        <pc:sldMkLst>
          <pc:docMk/>
          <pc:sldMk cId="2815482641" sldId="307"/>
        </pc:sldMkLst>
        <pc:spChg chg="mod">
          <ac:chgData name="levi oliveira de araujo azevedo" userId="dc4a943fd1b1bf9d" providerId="LiveId" clId="{46077C53-EA9C-4168-90FA-A8F39F12248B}" dt="2024-07-08T15:01:33.742" v="2699" actId="20577"/>
          <ac:spMkLst>
            <pc:docMk/>
            <pc:sldMk cId="2815482641" sldId="307"/>
            <ac:spMk id="6" creationId="{20EA2156-E30D-4FEE-813B-A5ACC01D2089}"/>
          </ac:spMkLst>
        </pc:spChg>
      </pc:sldChg>
      <pc:sldChg chg="del">
        <pc:chgData name="levi oliveira de araujo azevedo" userId="dc4a943fd1b1bf9d" providerId="LiveId" clId="{46077C53-EA9C-4168-90FA-A8F39F12248B}" dt="2024-07-08T15:28:34.089" v="2795" actId="47"/>
        <pc:sldMkLst>
          <pc:docMk/>
          <pc:sldMk cId="1039610823" sldId="308"/>
        </pc:sldMkLst>
      </pc:sldChg>
      <pc:sldChg chg="del">
        <pc:chgData name="levi oliveira de araujo azevedo" userId="dc4a943fd1b1bf9d" providerId="LiveId" clId="{46077C53-EA9C-4168-90FA-A8F39F12248B}" dt="2024-07-08T15:28:36.764" v="2796" actId="47"/>
        <pc:sldMkLst>
          <pc:docMk/>
          <pc:sldMk cId="2578649399" sldId="309"/>
        </pc:sldMkLst>
      </pc:sldChg>
      <pc:sldChg chg="modTransition">
        <pc:chgData name="levi oliveira de araujo azevedo" userId="dc4a943fd1b1bf9d" providerId="LiveId" clId="{46077C53-EA9C-4168-90FA-A8F39F12248B}" dt="2024-07-08T15:33:09.250" v="2811"/>
        <pc:sldMkLst>
          <pc:docMk/>
          <pc:sldMk cId="2596214070" sldId="310"/>
        </pc:sldMkLst>
      </pc:sldChg>
      <pc:sldChg chg="del">
        <pc:chgData name="levi oliveira de araujo azevedo" userId="dc4a943fd1b1bf9d" providerId="LiveId" clId="{46077C53-EA9C-4168-90FA-A8F39F12248B}" dt="2024-07-08T15:28:46.051" v="2797" actId="47"/>
        <pc:sldMkLst>
          <pc:docMk/>
          <pc:sldMk cId="689322866" sldId="312"/>
        </pc:sldMkLst>
      </pc:sldChg>
      <pc:sldChg chg="modTransition">
        <pc:chgData name="levi oliveira de araujo azevedo" userId="dc4a943fd1b1bf9d" providerId="LiveId" clId="{46077C53-EA9C-4168-90FA-A8F39F12248B}" dt="2024-07-08T15:33:07.849" v="2810"/>
        <pc:sldMkLst>
          <pc:docMk/>
          <pc:sldMk cId="3766206790" sldId="313"/>
        </pc:sldMkLst>
      </pc:sldChg>
      <pc:sldChg chg="del">
        <pc:chgData name="levi oliveira de araujo azevedo" userId="dc4a943fd1b1bf9d" providerId="LiveId" clId="{46077C53-EA9C-4168-90FA-A8F39F12248B}" dt="2024-07-08T15:29:21.382" v="2798" actId="47"/>
        <pc:sldMkLst>
          <pc:docMk/>
          <pc:sldMk cId="709456807" sldId="314"/>
        </pc:sldMkLst>
      </pc:sldChg>
      <pc:sldChg chg="del">
        <pc:chgData name="levi oliveira de araujo azevedo" userId="dc4a943fd1b1bf9d" providerId="LiveId" clId="{46077C53-EA9C-4168-90FA-A8F39F12248B}" dt="2024-07-08T15:29:22.756" v="2799" actId="47"/>
        <pc:sldMkLst>
          <pc:docMk/>
          <pc:sldMk cId="1136281243" sldId="315"/>
        </pc:sldMkLst>
      </pc:sldChg>
      <pc:sldChg chg="modTransition">
        <pc:chgData name="levi oliveira de araujo azevedo" userId="dc4a943fd1b1bf9d" providerId="LiveId" clId="{46077C53-EA9C-4168-90FA-A8F39F12248B}" dt="2024-07-08T15:33:06.082" v="2809"/>
        <pc:sldMkLst>
          <pc:docMk/>
          <pc:sldMk cId="2831458471" sldId="316"/>
        </pc:sldMkLst>
      </pc:sldChg>
      <pc:sldChg chg="modTransition">
        <pc:chgData name="levi oliveira de araujo azevedo" userId="dc4a943fd1b1bf9d" providerId="LiveId" clId="{46077C53-EA9C-4168-90FA-A8F39F12248B}" dt="2024-07-08T15:33:14.024" v="2814"/>
        <pc:sldMkLst>
          <pc:docMk/>
          <pc:sldMk cId="1501266106" sldId="317"/>
        </pc:sldMkLst>
      </pc:sldChg>
      <pc:sldChg chg="modTransition">
        <pc:chgData name="levi oliveira de araujo azevedo" userId="dc4a943fd1b1bf9d" providerId="LiveId" clId="{46077C53-EA9C-4168-90FA-A8F39F12248B}" dt="2024-07-08T15:33:30.446" v="2820"/>
        <pc:sldMkLst>
          <pc:docMk/>
          <pc:sldMk cId="887521028" sldId="318"/>
        </pc:sldMkLst>
      </pc:sldChg>
      <pc:sldChg chg="del">
        <pc:chgData name="levi oliveira de araujo azevedo" userId="dc4a943fd1b1bf9d" providerId="LiveId" clId="{46077C53-EA9C-4168-90FA-A8F39F12248B}" dt="2024-07-08T15:28:18.096" v="2793" actId="47"/>
        <pc:sldMkLst>
          <pc:docMk/>
          <pc:sldMk cId="3349271989" sldId="320"/>
        </pc:sldMkLst>
      </pc:sldChg>
      <pc:sldChg chg="addSp modSp mod modTransition">
        <pc:chgData name="levi oliveira de araujo azevedo" userId="dc4a943fd1b1bf9d" providerId="LiveId" clId="{46077C53-EA9C-4168-90FA-A8F39F12248B}" dt="2024-07-08T15:38:46.619" v="2831" actId="1076"/>
        <pc:sldMkLst>
          <pc:docMk/>
          <pc:sldMk cId="941712670" sldId="321"/>
        </pc:sldMkLst>
        <pc:picChg chg="mod">
          <ac:chgData name="levi oliveira de araujo azevedo" userId="dc4a943fd1b1bf9d" providerId="LiveId" clId="{46077C53-EA9C-4168-90FA-A8F39F12248B}" dt="2024-07-08T15:38:46.619" v="2831" actId="1076"/>
          <ac:picMkLst>
            <pc:docMk/>
            <pc:sldMk cId="941712670" sldId="321"/>
            <ac:picMk id="4" creationId="{1D4C8AFB-0FBA-89FD-DE71-CEE93F860AE2}"/>
          </ac:picMkLst>
        </pc:picChg>
        <pc:picChg chg="add mod">
          <ac:chgData name="levi oliveira de araujo azevedo" userId="dc4a943fd1b1bf9d" providerId="LiveId" clId="{46077C53-EA9C-4168-90FA-A8F39F12248B}" dt="2024-07-08T15:38:45.967" v="2830" actId="1076"/>
          <ac:picMkLst>
            <pc:docMk/>
            <pc:sldMk cId="941712670" sldId="321"/>
            <ac:picMk id="5" creationId="{81940222-8FB6-1185-1AEC-13F02D3D52FC}"/>
          </ac:picMkLst>
        </pc:picChg>
      </pc:sldChg>
      <pc:sldChg chg="del">
        <pc:chgData name="levi oliveira de araujo azevedo" userId="dc4a943fd1b1bf9d" providerId="LiveId" clId="{46077C53-EA9C-4168-90FA-A8F39F12248B}" dt="2024-07-08T15:28:30.585" v="2794" actId="47"/>
        <pc:sldMkLst>
          <pc:docMk/>
          <pc:sldMk cId="1214273642" sldId="322"/>
        </pc:sldMkLst>
      </pc:sldChg>
      <pc:sldChg chg="del">
        <pc:chgData name="levi oliveira de araujo azevedo" userId="dc4a943fd1b1bf9d" providerId="LiveId" clId="{46077C53-EA9C-4168-90FA-A8F39F12248B}" dt="2024-07-08T15:28:30.585" v="2794" actId="47"/>
        <pc:sldMkLst>
          <pc:docMk/>
          <pc:sldMk cId="92847534" sldId="323"/>
        </pc:sldMkLst>
      </pc:sldChg>
      <pc:sldChg chg="addSp delSp modSp mod modTransition">
        <pc:chgData name="levi oliveira de araujo azevedo" userId="dc4a943fd1b1bf9d" providerId="LiveId" clId="{46077C53-EA9C-4168-90FA-A8F39F12248B}" dt="2024-07-11T22:05:24.740" v="3348" actId="1076"/>
        <pc:sldMkLst>
          <pc:docMk/>
          <pc:sldMk cId="2826133699" sldId="324"/>
        </pc:sldMkLst>
        <pc:picChg chg="add mod">
          <ac:chgData name="levi oliveira de araujo azevedo" userId="dc4a943fd1b1bf9d" providerId="LiveId" clId="{46077C53-EA9C-4168-90FA-A8F39F12248B}" dt="2024-07-11T22:04:54.227" v="3345" actId="1076"/>
          <ac:picMkLst>
            <pc:docMk/>
            <pc:sldMk cId="2826133699" sldId="324"/>
            <ac:picMk id="3" creationId="{F2FB5E90-018D-F941-78E2-CB4A2A0D88AB}"/>
          </ac:picMkLst>
        </pc:picChg>
        <pc:picChg chg="del">
          <ac:chgData name="levi oliveira de araujo azevedo" userId="dc4a943fd1b1bf9d" providerId="LiveId" clId="{46077C53-EA9C-4168-90FA-A8F39F12248B}" dt="2024-07-11T22:04:49.115" v="3342" actId="478"/>
          <ac:picMkLst>
            <pc:docMk/>
            <pc:sldMk cId="2826133699" sldId="324"/>
            <ac:picMk id="5" creationId="{A9EB2FA8-FE13-46C1-8692-D6779A75C16B}"/>
          </ac:picMkLst>
        </pc:picChg>
        <pc:picChg chg="add mod">
          <ac:chgData name="levi oliveira de araujo azevedo" userId="dc4a943fd1b1bf9d" providerId="LiveId" clId="{46077C53-EA9C-4168-90FA-A8F39F12248B}" dt="2024-07-11T22:05:24.740" v="3348" actId="1076"/>
          <ac:picMkLst>
            <pc:docMk/>
            <pc:sldMk cId="2826133699" sldId="324"/>
            <ac:picMk id="8" creationId="{C706FCC9-6DFC-7AB4-9A94-D04E6E7F2A11}"/>
          </ac:picMkLst>
        </pc:picChg>
        <pc:picChg chg="del">
          <ac:chgData name="levi oliveira de araujo azevedo" userId="dc4a943fd1b1bf9d" providerId="LiveId" clId="{46077C53-EA9C-4168-90FA-A8F39F12248B}" dt="2024-07-11T22:04:56.735" v="3346" actId="478"/>
          <ac:picMkLst>
            <pc:docMk/>
            <pc:sldMk cId="2826133699" sldId="324"/>
            <ac:picMk id="9" creationId="{DA749368-6828-4490-BA4B-D33882C18741}"/>
          </ac:picMkLst>
        </pc:picChg>
      </pc:sldChg>
      <pc:sldChg chg="addSp delSp modSp mod modTransition">
        <pc:chgData name="levi oliveira de araujo azevedo" userId="dc4a943fd1b1bf9d" providerId="LiveId" clId="{46077C53-EA9C-4168-90FA-A8F39F12248B}" dt="2024-07-12T05:44:12.019" v="3386" actId="1076"/>
        <pc:sldMkLst>
          <pc:docMk/>
          <pc:sldMk cId="827600205" sldId="325"/>
        </pc:sldMkLst>
        <pc:spChg chg="del">
          <ac:chgData name="levi oliveira de araujo azevedo" userId="dc4a943fd1b1bf9d" providerId="LiveId" clId="{46077C53-EA9C-4168-90FA-A8F39F12248B}" dt="2024-07-08T15:36:04.043" v="2824" actId="478"/>
          <ac:spMkLst>
            <pc:docMk/>
            <pc:sldMk cId="827600205" sldId="325"/>
            <ac:spMk id="10" creationId="{9977D146-53FD-4F7F-B2D3-017CD022C4E4}"/>
          </ac:spMkLst>
        </pc:spChg>
        <pc:picChg chg="add mod">
          <ac:chgData name="levi oliveira de araujo azevedo" userId="dc4a943fd1b1bf9d" providerId="LiveId" clId="{46077C53-EA9C-4168-90FA-A8F39F12248B}" dt="2024-07-08T15:36:10.921" v="2827" actId="1076"/>
          <ac:picMkLst>
            <pc:docMk/>
            <pc:sldMk cId="827600205" sldId="325"/>
            <ac:picMk id="2" creationId="{CB70915F-8B00-2C15-76E1-5C749C01D31F}"/>
          </ac:picMkLst>
        </pc:picChg>
        <pc:picChg chg="add mod">
          <ac:chgData name="levi oliveira de araujo azevedo" userId="dc4a943fd1b1bf9d" providerId="LiveId" clId="{46077C53-EA9C-4168-90FA-A8F39F12248B}" dt="2024-07-12T05:44:12.019" v="3386" actId="1076"/>
          <ac:picMkLst>
            <pc:docMk/>
            <pc:sldMk cId="827600205" sldId="325"/>
            <ac:picMk id="3" creationId="{461D1445-C761-441E-7B4E-7EF77409889E}"/>
          </ac:picMkLst>
        </pc:picChg>
      </pc:sldChg>
      <pc:sldChg chg="modTransition">
        <pc:chgData name="levi oliveira de araujo azevedo" userId="dc4a943fd1b1bf9d" providerId="LiveId" clId="{46077C53-EA9C-4168-90FA-A8F39F12248B}" dt="2024-07-08T15:33:15.600" v="2815"/>
        <pc:sldMkLst>
          <pc:docMk/>
          <pc:sldMk cId="2614495497" sldId="326"/>
        </pc:sldMkLst>
      </pc:sldChg>
      <pc:sldChg chg="addSp delSp modSp new mod modTransition modAnim">
        <pc:chgData name="levi oliveira de araujo azevedo" userId="dc4a943fd1b1bf9d" providerId="LiveId" clId="{46077C53-EA9C-4168-90FA-A8F39F12248B}" dt="2024-07-10T16:17:51.658" v="2885"/>
        <pc:sldMkLst>
          <pc:docMk/>
          <pc:sldMk cId="1329131223" sldId="327"/>
        </pc:sldMkLst>
        <pc:spChg chg="del">
          <ac:chgData name="levi oliveira de araujo azevedo" userId="dc4a943fd1b1bf9d" providerId="LiveId" clId="{46077C53-EA9C-4168-90FA-A8F39F12248B}" dt="2024-07-07T08:34:50.142" v="604" actId="478"/>
          <ac:spMkLst>
            <pc:docMk/>
            <pc:sldMk cId="1329131223" sldId="327"/>
            <ac:spMk id="2" creationId="{DE0FFC81-F978-BEC4-A8A0-BF2DA5BC8A91}"/>
          </ac:spMkLst>
        </pc:spChg>
        <pc:spChg chg="del">
          <ac:chgData name="levi oliveira de araujo azevedo" userId="dc4a943fd1b1bf9d" providerId="LiveId" clId="{46077C53-EA9C-4168-90FA-A8F39F12248B}" dt="2024-07-07T08:34:50.142" v="604" actId="478"/>
          <ac:spMkLst>
            <pc:docMk/>
            <pc:sldMk cId="1329131223" sldId="327"/>
            <ac:spMk id="3" creationId="{A401F34F-E1B4-3564-42BB-3130FC0A6383}"/>
          </ac:spMkLst>
        </pc:spChg>
        <pc:spChg chg="add mod">
          <ac:chgData name="levi oliveira de araujo azevedo" userId="dc4a943fd1b1bf9d" providerId="LiveId" clId="{46077C53-EA9C-4168-90FA-A8F39F12248B}" dt="2024-07-07T08:35:00.255" v="606"/>
          <ac:spMkLst>
            <pc:docMk/>
            <pc:sldMk cId="1329131223" sldId="327"/>
            <ac:spMk id="6" creationId="{2C5BBB4E-A5B1-DF15-4EEC-EAA6F9EA970F}"/>
          </ac:spMkLst>
        </pc:spChg>
        <pc:spChg chg="add mod">
          <ac:chgData name="levi oliveira de araujo azevedo" userId="dc4a943fd1b1bf9d" providerId="LiveId" clId="{46077C53-EA9C-4168-90FA-A8F39F12248B}" dt="2024-07-07T08:35:00.255" v="606"/>
          <ac:spMkLst>
            <pc:docMk/>
            <pc:sldMk cId="1329131223" sldId="327"/>
            <ac:spMk id="7" creationId="{C3504C96-E5A1-A7F0-D971-BB1BCF2B996D}"/>
          </ac:spMkLst>
        </pc:spChg>
        <pc:spChg chg="add mod">
          <ac:chgData name="levi oliveira de araujo azevedo" userId="dc4a943fd1b1bf9d" providerId="LiveId" clId="{46077C53-EA9C-4168-90FA-A8F39F12248B}" dt="2024-07-08T14:56:07.994" v="2649" actId="20577"/>
          <ac:spMkLst>
            <pc:docMk/>
            <pc:sldMk cId="1329131223" sldId="327"/>
            <ac:spMk id="8" creationId="{CF9965AC-7BA0-E3E5-1489-E6A4E1388E71}"/>
          </ac:spMkLst>
        </pc:spChg>
        <pc:picChg chg="add mod">
          <ac:chgData name="levi oliveira de araujo azevedo" userId="dc4a943fd1b1bf9d" providerId="LiveId" clId="{46077C53-EA9C-4168-90FA-A8F39F12248B}" dt="2024-07-07T08:34:50.566" v="605"/>
          <ac:picMkLst>
            <pc:docMk/>
            <pc:sldMk cId="1329131223" sldId="327"/>
            <ac:picMk id="4" creationId="{CFCAD305-1DD1-414E-60BE-B02B09ED6706}"/>
          </ac:picMkLst>
        </pc:picChg>
        <pc:picChg chg="add del mod">
          <ac:chgData name="levi oliveira de araujo azevedo" userId="dc4a943fd1b1bf9d" providerId="LiveId" clId="{46077C53-EA9C-4168-90FA-A8F39F12248B}" dt="2024-07-10T16:16:26.923" v="2882" actId="478"/>
          <ac:picMkLst>
            <pc:docMk/>
            <pc:sldMk cId="1329131223" sldId="327"/>
            <ac:picMk id="5" creationId="{3731BC1E-50FE-B847-30BE-312E646A5726}"/>
          </ac:picMkLst>
        </pc:picChg>
        <pc:picChg chg="add del mod">
          <ac:chgData name="levi oliveira de araujo azevedo" userId="dc4a943fd1b1bf9d" providerId="LiveId" clId="{46077C53-EA9C-4168-90FA-A8F39F12248B}" dt="2024-07-10T16:16:25.704" v="2881" actId="478"/>
          <ac:picMkLst>
            <pc:docMk/>
            <pc:sldMk cId="1329131223" sldId="327"/>
            <ac:picMk id="9" creationId="{4E269EC3-3B29-212B-3AC0-6B7B39497AC9}"/>
          </ac:picMkLst>
        </pc:picChg>
        <pc:picChg chg="add mod">
          <ac:chgData name="levi oliveira de araujo azevedo" userId="dc4a943fd1b1bf9d" providerId="LiveId" clId="{46077C53-EA9C-4168-90FA-A8F39F12248B}" dt="2024-07-10T16:17:48.166" v="2884" actId="1035"/>
          <ac:picMkLst>
            <pc:docMk/>
            <pc:sldMk cId="1329131223" sldId="327"/>
            <ac:picMk id="10" creationId="{7B0B8AE0-F749-B911-2F25-6DC187F7A686}"/>
          </ac:picMkLst>
        </pc:picChg>
      </pc:sldChg>
      <pc:sldChg chg="new del">
        <pc:chgData name="levi oliveira de araujo azevedo" userId="dc4a943fd1b1bf9d" providerId="LiveId" clId="{46077C53-EA9C-4168-90FA-A8F39F12248B}" dt="2024-07-07T08:41:09.933" v="780" actId="47"/>
        <pc:sldMkLst>
          <pc:docMk/>
          <pc:sldMk cId="4078365045" sldId="328"/>
        </pc:sldMkLst>
      </pc:sldChg>
      <pc:sldChg chg="addSp modSp add mod modTransition">
        <pc:chgData name="levi oliveira de araujo azevedo" userId="dc4a943fd1b1bf9d" providerId="LiveId" clId="{46077C53-EA9C-4168-90FA-A8F39F12248B}" dt="2024-07-10T16:16:03.033" v="2878" actId="1076"/>
        <pc:sldMkLst>
          <pc:docMk/>
          <pc:sldMk cId="2545913800" sldId="381"/>
        </pc:sldMkLst>
        <pc:spChg chg="mod">
          <ac:chgData name="levi oliveira de araujo azevedo" userId="dc4a943fd1b1bf9d" providerId="LiveId" clId="{46077C53-EA9C-4168-90FA-A8F39F12248B}" dt="2024-07-10T16:16:03.033" v="2878" actId="1076"/>
          <ac:spMkLst>
            <pc:docMk/>
            <pc:sldMk cId="2545913800" sldId="381"/>
            <ac:spMk id="2" creationId="{9C2EB60A-CB72-4802-B935-27C66258C2D9}"/>
          </ac:spMkLst>
        </pc:spChg>
        <pc:spChg chg="add mod">
          <ac:chgData name="levi oliveira de araujo azevedo" userId="dc4a943fd1b1bf9d" providerId="LiveId" clId="{46077C53-EA9C-4168-90FA-A8F39F12248B}" dt="2024-07-07T09:23:54.167" v="2643" actId="20577"/>
          <ac:spMkLst>
            <pc:docMk/>
            <pc:sldMk cId="2545913800" sldId="381"/>
            <ac:spMk id="3" creationId="{2ED55EF7-17BA-4991-92E0-CB9F1393136E}"/>
          </ac:spMkLst>
        </pc:spChg>
        <pc:spChg chg="mod">
          <ac:chgData name="levi oliveira de araujo azevedo" userId="dc4a943fd1b1bf9d" providerId="LiveId" clId="{46077C53-EA9C-4168-90FA-A8F39F12248B}" dt="2024-07-07T09:22:39.352" v="2518" actId="122"/>
          <ac:spMkLst>
            <pc:docMk/>
            <pc:sldMk cId="2545913800" sldId="381"/>
            <ac:spMk id="9" creationId="{0DAEAE8A-8DF3-420D-AB14-6C042D9FF18C}"/>
          </ac:spMkLst>
        </pc:spChg>
        <pc:spChg chg="mod">
          <ac:chgData name="levi oliveira de araujo azevedo" userId="dc4a943fd1b1bf9d" providerId="LiveId" clId="{46077C53-EA9C-4168-90FA-A8F39F12248B}" dt="2024-07-08T14:55:57.038" v="2646" actId="20577"/>
          <ac:spMkLst>
            <pc:docMk/>
            <pc:sldMk cId="2545913800" sldId="381"/>
            <ac:spMk id="10" creationId="{D04634BE-E688-40E6-8396-319032D16726}"/>
          </ac:spMkLst>
        </pc:spChg>
        <pc:spChg chg="mod">
          <ac:chgData name="levi oliveira de araujo azevedo" userId="dc4a943fd1b1bf9d" providerId="LiveId" clId="{46077C53-EA9C-4168-90FA-A8F39F12248B}" dt="2024-07-07T09:16:44.655" v="2368" actId="20577"/>
          <ac:spMkLst>
            <pc:docMk/>
            <pc:sldMk cId="2545913800" sldId="381"/>
            <ac:spMk id="11" creationId="{46F178BD-A8A3-424B-9F43-FC4C3087A645}"/>
          </ac:spMkLst>
        </pc:spChg>
        <pc:spChg chg="mod">
          <ac:chgData name="levi oliveira de araujo azevedo" userId="dc4a943fd1b1bf9d" providerId="LiveId" clId="{46077C53-EA9C-4168-90FA-A8F39F12248B}" dt="2024-07-10T16:15:59.463" v="2877" actId="1035"/>
          <ac:spMkLst>
            <pc:docMk/>
            <pc:sldMk cId="2545913800" sldId="381"/>
            <ac:spMk id="14" creationId="{B4E10063-E6F0-431E-B8D1-8E03DF53921C}"/>
          </ac:spMkLst>
        </pc:spChg>
        <pc:picChg chg="mod">
          <ac:chgData name="levi oliveira de araujo azevedo" userId="dc4a943fd1b1bf9d" providerId="LiveId" clId="{46077C53-EA9C-4168-90FA-A8F39F12248B}" dt="2024-07-07T09:22:35.012" v="2517" actId="732"/>
          <ac:picMkLst>
            <pc:docMk/>
            <pc:sldMk cId="2545913800" sldId="381"/>
            <ac:picMk id="5" creationId="{5178EEF2-812B-4331-B205-EAAA80550735}"/>
          </ac:picMkLst>
        </pc:picChg>
        <pc:cxnChg chg="mod">
          <ac:chgData name="levi oliveira de araujo azevedo" userId="dc4a943fd1b1bf9d" providerId="LiveId" clId="{46077C53-EA9C-4168-90FA-A8F39F12248B}" dt="2024-07-10T16:15:59.463" v="2877" actId="1035"/>
          <ac:cxnSpMkLst>
            <pc:docMk/>
            <pc:sldMk cId="2545913800" sldId="381"/>
            <ac:cxnSpMk id="12" creationId="{BF42F97B-D4A6-444D-965F-54B9F527E2AD}"/>
          </ac:cxnSpMkLst>
        </pc:cxnChg>
      </pc:sldChg>
      <pc:sldChg chg="delSp modSp add mod modTransition delAnim">
        <pc:chgData name="levi oliveira de araujo azevedo" userId="dc4a943fd1b1bf9d" providerId="LiveId" clId="{46077C53-EA9C-4168-90FA-A8F39F12248B}" dt="2024-07-10T16:18:53.942" v="2893" actId="20577"/>
        <pc:sldMkLst>
          <pc:docMk/>
          <pc:sldMk cId="1529963819" sldId="414"/>
        </pc:sldMkLst>
        <pc:spChg chg="mod">
          <ac:chgData name="levi oliveira de araujo azevedo" userId="dc4a943fd1b1bf9d" providerId="LiveId" clId="{46077C53-EA9C-4168-90FA-A8F39F12248B}" dt="2024-07-07T08:39:23.739" v="656" actId="20577"/>
          <ac:spMkLst>
            <pc:docMk/>
            <pc:sldMk cId="1529963819" sldId="414"/>
            <ac:spMk id="2" creationId="{1DA1521E-67AB-4B7B-B45F-1FCA6BCF4102}"/>
          </ac:spMkLst>
        </pc:spChg>
        <pc:spChg chg="mod">
          <ac:chgData name="levi oliveira de araujo azevedo" userId="dc4a943fd1b1bf9d" providerId="LiveId" clId="{46077C53-EA9C-4168-90FA-A8F39F12248B}" dt="2024-07-10T16:18:53.942" v="2893" actId="20577"/>
          <ac:spMkLst>
            <pc:docMk/>
            <pc:sldMk cId="1529963819" sldId="414"/>
            <ac:spMk id="7" creationId="{8D2D4C9F-198D-4326-81E6-415BCB7544F5}"/>
          </ac:spMkLst>
        </pc:spChg>
        <pc:spChg chg="mod">
          <ac:chgData name="levi oliveira de araujo azevedo" userId="dc4a943fd1b1bf9d" providerId="LiveId" clId="{46077C53-EA9C-4168-90FA-A8F39F12248B}" dt="2024-07-08T14:56:24.717" v="2650" actId="20577"/>
          <ac:spMkLst>
            <pc:docMk/>
            <pc:sldMk cId="1529963819" sldId="414"/>
            <ac:spMk id="16" creationId="{73AE4AB7-2A1C-4420-80D1-ACD70ECA1325}"/>
          </ac:spMkLst>
        </pc:spChg>
        <pc:spChg chg="del">
          <ac:chgData name="levi oliveira de araujo azevedo" userId="dc4a943fd1b1bf9d" providerId="LiveId" clId="{46077C53-EA9C-4168-90FA-A8F39F12248B}" dt="2024-07-10T16:18:39.572" v="2887" actId="478"/>
          <ac:spMkLst>
            <pc:docMk/>
            <pc:sldMk cId="1529963819" sldId="414"/>
            <ac:spMk id="18" creationId="{692DF070-7B2F-4537-B6CE-65E6C1254AEB}"/>
          </ac:spMkLst>
        </pc:spChg>
        <pc:picChg chg="del">
          <ac:chgData name="levi oliveira de araujo azevedo" userId="dc4a943fd1b1bf9d" providerId="LiveId" clId="{46077C53-EA9C-4168-90FA-A8F39F12248B}" dt="2024-07-10T16:18:40.969" v="2889" actId="478"/>
          <ac:picMkLst>
            <pc:docMk/>
            <pc:sldMk cId="1529963819" sldId="414"/>
            <ac:picMk id="15" creationId="{A7A9E8E7-1211-4C6B-9346-CC2505BB3D06}"/>
          </ac:picMkLst>
        </pc:picChg>
        <pc:picChg chg="del mod">
          <ac:chgData name="levi oliveira de araujo azevedo" userId="dc4a943fd1b1bf9d" providerId="LiveId" clId="{46077C53-EA9C-4168-90FA-A8F39F12248B}" dt="2024-07-10T16:18:40.284" v="2888" actId="478"/>
          <ac:picMkLst>
            <pc:docMk/>
            <pc:sldMk cId="1529963819" sldId="414"/>
            <ac:picMk id="19" creationId="{CDA32B48-2D6A-4ABD-A099-74621FBBA258}"/>
          </ac:picMkLst>
        </pc:picChg>
        <pc:picChg chg="del">
          <ac:chgData name="levi oliveira de araujo azevedo" userId="dc4a943fd1b1bf9d" providerId="LiveId" clId="{46077C53-EA9C-4168-90FA-A8F39F12248B}" dt="2024-07-07T08:40:43.611" v="779" actId="478"/>
          <ac:picMkLst>
            <pc:docMk/>
            <pc:sldMk cId="1529963819" sldId="414"/>
            <ac:picMk id="20" creationId="{C257B690-EFFE-42C6-93FA-4CC9FFA2AF97}"/>
          </ac:picMkLst>
        </pc:picChg>
      </pc:sldChg>
      <pc:sldChg chg="addSp delSp modSp add mod">
        <pc:chgData name="levi oliveira de araujo azevedo" userId="dc4a943fd1b1bf9d" providerId="LiveId" clId="{46077C53-EA9C-4168-90FA-A8F39F12248B}" dt="2024-07-11T11:33:28.665" v="3311" actId="20577"/>
        <pc:sldMkLst>
          <pc:docMk/>
          <pc:sldMk cId="2066172772" sldId="415"/>
        </pc:sldMkLst>
        <pc:spChg chg="add del mod">
          <ac:chgData name="levi oliveira de araujo azevedo" userId="dc4a943fd1b1bf9d" providerId="LiveId" clId="{46077C53-EA9C-4168-90FA-A8F39F12248B}" dt="2024-07-10T16:37:57.112" v="2969" actId="478"/>
          <ac:spMkLst>
            <pc:docMk/>
            <pc:sldMk cId="2066172772" sldId="415"/>
            <ac:spMk id="3" creationId="{FC7A9302-F4DB-2301-9E38-42D78512AB01}"/>
          </ac:spMkLst>
        </pc:spChg>
        <pc:spChg chg="mod">
          <ac:chgData name="levi oliveira de araujo azevedo" userId="dc4a943fd1b1bf9d" providerId="LiveId" clId="{46077C53-EA9C-4168-90FA-A8F39F12248B}" dt="2024-07-08T14:57:53.785" v="2666" actId="20577"/>
          <ac:spMkLst>
            <pc:docMk/>
            <pc:sldMk cId="2066172772" sldId="415"/>
            <ac:spMk id="6" creationId="{20EA2156-E30D-4FEE-813B-A5ACC01D2089}"/>
          </ac:spMkLst>
        </pc:spChg>
        <pc:spChg chg="mod">
          <ac:chgData name="levi oliveira de araujo azevedo" userId="dc4a943fd1b1bf9d" providerId="LiveId" clId="{46077C53-EA9C-4168-90FA-A8F39F12248B}" dt="2024-07-07T08:54:10.450" v="1606" actId="20577"/>
          <ac:spMkLst>
            <pc:docMk/>
            <pc:sldMk cId="2066172772" sldId="415"/>
            <ac:spMk id="8" creationId="{00000000-0000-0000-0000-000000000000}"/>
          </ac:spMkLst>
        </pc:spChg>
        <pc:spChg chg="del">
          <ac:chgData name="levi oliveira de araujo azevedo" userId="dc4a943fd1b1bf9d" providerId="LiveId" clId="{46077C53-EA9C-4168-90FA-A8F39F12248B}" dt="2024-07-07T08:50:01.495" v="1052" actId="478"/>
          <ac:spMkLst>
            <pc:docMk/>
            <pc:sldMk cId="2066172772" sldId="415"/>
            <ac:spMk id="10" creationId="{F9D7A93F-DA4B-7270-95AD-EF5CD756893E}"/>
          </ac:spMkLst>
        </pc:spChg>
        <pc:spChg chg="mod">
          <ac:chgData name="levi oliveira de araujo azevedo" userId="dc4a943fd1b1bf9d" providerId="LiveId" clId="{46077C53-EA9C-4168-90FA-A8F39F12248B}" dt="2024-07-11T11:33:28.665" v="3311" actId="20577"/>
          <ac:spMkLst>
            <pc:docMk/>
            <pc:sldMk cId="2066172772" sldId="415"/>
            <ac:spMk id="11" creationId="{00000000-0000-0000-0000-000000000000}"/>
          </ac:spMkLst>
        </pc:spChg>
        <pc:spChg chg="del mod">
          <ac:chgData name="levi oliveira de araujo azevedo" userId="dc4a943fd1b1bf9d" providerId="LiveId" clId="{46077C53-EA9C-4168-90FA-A8F39F12248B}" dt="2024-07-07T08:50:09.284" v="1057" actId="478"/>
          <ac:spMkLst>
            <pc:docMk/>
            <pc:sldMk cId="2066172772" sldId="415"/>
            <ac:spMk id="12" creationId="{A2470447-979F-90B1-2146-4D5C0EBB5114}"/>
          </ac:spMkLst>
        </pc:spChg>
        <pc:spChg chg="del">
          <ac:chgData name="levi oliveira de araujo azevedo" userId="dc4a943fd1b1bf9d" providerId="LiveId" clId="{46077C53-EA9C-4168-90FA-A8F39F12248B}" dt="2024-07-07T08:50:02.874" v="1053" actId="478"/>
          <ac:spMkLst>
            <pc:docMk/>
            <pc:sldMk cId="2066172772" sldId="415"/>
            <ac:spMk id="13" creationId="{F46AA44A-3EA0-FEFA-3D76-24086E5E0422}"/>
          </ac:spMkLst>
        </pc:spChg>
        <pc:spChg chg="del">
          <ac:chgData name="levi oliveira de araujo azevedo" userId="dc4a943fd1b1bf9d" providerId="LiveId" clId="{46077C53-EA9C-4168-90FA-A8F39F12248B}" dt="2024-07-07T08:50:04.569" v="1054" actId="478"/>
          <ac:spMkLst>
            <pc:docMk/>
            <pc:sldMk cId="2066172772" sldId="415"/>
            <ac:spMk id="15" creationId="{4DDF59EB-AE68-1910-4506-421524747BB2}"/>
          </ac:spMkLst>
        </pc:spChg>
        <pc:picChg chg="del">
          <ac:chgData name="levi oliveira de araujo azevedo" userId="dc4a943fd1b1bf9d" providerId="LiveId" clId="{46077C53-EA9C-4168-90FA-A8F39F12248B}" dt="2024-07-07T08:49:59.156" v="1051" actId="478"/>
          <ac:picMkLst>
            <pc:docMk/>
            <pc:sldMk cId="2066172772" sldId="415"/>
            <ac:picMk id="7" creationId="{926408C9-72A7-AB67-4F33-9C055D864532}"/>
          </ac:picMkLst>
        </pc:picChg>
        <pc:picChg chg="del">
          <ac:chgData name="levi oliveira de araujo azevedo" userId="dc4a943fd1b1bf9d" providerId="LiveId" clId="{46077C53-EA9C-4168-90FA-A8F39F12248B}" dt="2024-07-07T08:50:06.823" v="1056" actId="478"/>
          <ac:picMkLst>
            <pc:docMk/>
            <pc:sldMk cId="2066172772" sldId="415"/>
            <ac:picMk id="9" creationId="{1A33D672-7212-E019-6B15-D15E502D8885}"/>
          </ac:picMkLst>
        </pc:picChg>
        <pc:picChg chg="del">
          <ac:chgData name="levi oliveira de araujo azevedo" userId="dc4a943fd1b1bf9d" providerId="LiveId" clId="{46077C53-EA9C-4168-90FA-A8F39F12248B}" dt="2024-07-07T08:50:10.130" v="1058" actId="478"/>
          <ac:picMkLst>
            <pc:docMk/>
            <pc:sldMk cId="2066172772" sldId="415"/>
            <ac:picMk id="14" creationId="{BB7303B4-6C10-7AE7-4A51-F1C106C49CCD}"/>
          </ac:picMkLst>
        </pc:picChg>
      </pc:sldChg>
      <pc:sldChg chg="new del">
        <pc:chgData name="levi oliveira de araujo azevedo" userId="dc4a943fd1b1bf9d" providerId="LiveId" clId="{46077C53-EA9C-4168-90FA-A8F39F12248B}" dt="2024-07-07T09:18:01.900" v="2394" actId="47"/>
        <pc:sldMkLst>
          <pc:docMk/>
          <pc:sldMk cId="865611244" sldId="416"/>
        </pc:sldMkLst>
      </pc:sldChg>
      <pc:sldChg chg="addSp delSp modSp add mod modTransition modAnim">
        <pc:chgData name="levi oliveira de araujo azevedo" userId="dc4a943fd1b1bf9d" providerId="LiveId" clId="{46077C53-EA9C-4168-90FA-A8F39F12248B}" dt="2024-07-12T05:43:50.987" v="3384" actId="20577"/>
        <pc:sldMkLst>
          <pc:docMk/>
          <pc:sldMk cId="2454195281" sldId="417"/>
        </pc:sldMkLst>
        <pc:spChg chg="del">
          <ac:chgData name="levi oliveira de araujo azevedo" userId="dc4a943fd1b1bf9d" providerId="LiveId" clId="{46077C53-EA9C-4168-90FA-A8F39F12248B}" dt="2024-07-07T09:18:19.466" v="2432" actId="478"/>
          <ac:spMkLst>
            <pc:docMk/>
            <pc:sldMk cId="2454195281" sldId="417"/>
            <ac:spMk id="2" creationId="{00000000-0000-0000-0000-000000000000}"/>
          </ac:spMkLst>
        </pc:spChg>
        <pc:spChg chg="mod">
          <ac:chgData name="levi oliveira de araujo azevedo" userId="dc4a943fd1b1bf9d" providerId="LiveId" clId="{46077C53-EA9C-4168-90FA-A8F39F12248B}" dt="2024-07-12T05:43:50.987" v="3384" actId="20577"/>
          <ac:spMkLst>
            <pc:docMk/>
            <pc:sldMk cId="2454195281" sldId="417"/>
            <ac:spMk id="6" creationId="{20EA2156-E30D-4FEE-813B-A5ACC01D2089}"/>
          </ac:spMkLst>
        </pc:spChg>
        <pc:spChg chg="add del mod">
          <ac:chgData name="levi oliveira de araujo azevedo" userId="dc4a943fd1b1bf9d" providerId="LiveId" clId="{46077C53-EA9C-4168-90FA-A8F39F12248B}" dt="2024-07-07T09:18:27.652" v="2435" actId="478"/>
          <ac:spMkLst>
            <pc:docMk/>
            <pc:sldMk cId="2454195281" sldId="417"/>
            <ac:spMk id="7" creationId="{B457B9AC-C4FC-BD3B-01C5-B137625B3CB4}"/>
          </ac:spMkLst>
        </pc:spChg>
        <pc:spChg chg="del mod">
          <ac:chgData name="levi oliveira de araujo azevedo" userId="dc4a943fd1b1bf9d" providerId="LiveId" clId="{46077C53-EA9C-4168-90FA-A8F39F12248B}" dt="2024-07-07T09:19:09.078" v="2440" actId="478"/>
          <ac:spMkLst>
            <pc:docMk/>
            <pc:sldMk cId="2454195281" sldId="417"/>
            <ac:spMk id="8" creationId="{00000000-0000-0000-0000-000000000000}"/>
          </ac:spMkLst>
        </pc:spChg>
        <pc:spChg chg="del mod">
          <ac:chgData name="levi oliveira de araujo azevedo" userId="dc4a943fd1b1bf9d" providerId="LiveId" clId="{46077C53-EA9C-4168-90FA-A8F39F12248B}" dt="2024-07-07T09:18:21.064" v="2433" actId="478"/>
          <ac:spMkLst>
            <pc:docMk/>
            <pc:sldMk cId="2454195281" sldId="417"/>
            <ac:spMk id="10" creationId="{00000000-0000-0000-0000-000000000000}"/>
          </ac:spMkLst>
        </pc:spChg>
        <pc:spChg chg="del">
          <ac:chgData name="levi oliveira de araujo azevedo" userId="dc4a943fd1b1bf9d" providerId="LiveId" clId="{46077C53-EA9C-4168-90FA-A8F39F12248B}" dt="2024-07-07T09:18:25.368" v="2434" actId="478"/>
          <ac:spMkLst>
            <pc:docMk/>
            <pc:sldMk cId="2454195281" sldId="417"/>
            <ac:spMk id="11" creationId="{00000000-0000-0000-0000-000000000000}"/>
          </ac:spMkLst>
        </pc:spChg>
        <pc:spChg chg="add del mod">
          <ac:chgData name="levi oliveira de araujo azevedo" userId="dc4a943fd1b1bf9d" providerId="LiveId" clId="{46077C53-EA9C-4168-90FA-A8F39F12248B}" dt="2024-07-07T09:19:11.641" v="2441" actId="478"/>
          <ac:spMkLst>
            <pc:docMk/>
            <pc:sldMk cId="2454195281" sldId="417"/>
            <ac:spMk id="16" creationId="{0B32355F-5ED9-350A-6782-48F36BFAD554}"/>
          </ac:spMkLst>
        </pc:spChg>
        <pc:graphicFrameChg chg="add del mod">
          <ac:chgData name="levi oliveira de araujo azevedo" userId="dc4a943fd1b1bf9d" providerId="LiveId" clId="{46077C53-EA9C-4168-90FA-A8F39F12248B}" dt="2024-07-07T09:19:04.163" v="2438" actId="478"/>
          <ac:graphicFrameMkLst>
            <pc:docMk/>
            <pc:sldMk cId="2454195281" sldId="417"/>
            <ac:graphicFrameMk id="9" creationId="{3FFAA6C0-D48D-F753-B24D-1AEE8E71CF81}"/>
          </ac:graphicFrameMkLst>
        </pc:graphicFrameChg>
        <pc:graphicFrameChg chg="add mod">
          <ac:chgData name="levi oliveira de araujo azevedo" userId="dc4a943fd1b1bf9d" providerId="LiveId" clId="{46077C53-EA9C-4168-90FA-A8F39F12248B}" dt="2024-07-08T15:24:22.888" v="2776" actId="1076"/>
          <ac:graphicFrameMkLst>
            <pc:docMk/>
            <pc:sldMk cId="2454195281" sldId="417"/>
            <ac:graphicFrameMk id="13" creationId="{5B45E9EA-44FE-69BD-0DA2-EDF6ED34D236}"/>
          </ac:graphicFrameMkLst>
        </pc:graphicFrameChg>
        <pc:picChg chg="add mod modCrop">
          <ac:chgData name="levi oliveira de araujo azevedo" userId="dc4a943fd1b1bf9d" providerId="LiveId" clId="{46077C53-EA9C-4168-90FA-A8F39F12248B}" dt="2024-07-08T15:24:34.065" v="2778" actId="1076"/>
          <ac:picMkLst>
            <pc:docMk/>
            <pc:sldMk cId="2454195281" sldId="417"/>
            <ac:picMk id="3" creationId="{D4BFAC90-7533-A915-D197-DDBAF932E5F1}"/>
          </ac:picMkLst>
        </pc:picChg>
        <pc:picChg chg="add mod modCrop">
          <ac:chgData name="levi oliveira de araujo azevedo" userId="dc4a943fd1b1bf9d" providerId="LiveId" clId="{46077C53-EA9C-4168-90FA-A8F39F12248B}" dt="2024-07-11T22:02:34.788" v="3341" actId="1076"/>
          <ac:picMkLst>
            <pc:docMk/>
            <pc:sldMk cId="2454195281" sldId="417"/>
            <ac:picMk id="7" creationId="{41EAA77D-5661-FBB9-3F63-AB739F96DEE7}"/>
          </ac:picMkLst>
        </pc:picChg>
        <pc:picChg chg="add mod">
          <ac:chgData name="levi oliveira de araujo azevedo" userId="dc4a943fd1b1bf9d" providerId="LiveId" clId="{46077C53-EA9C-4168-90FA-A8F39F12248B}" dt="2024-07-11T22:02:19.927" v="3337" actId="1076"/>
          <ac:picMkLst>
            <pc:docMk/>
            <pc:sldMk cId="2454195281" sldId="417"/>
            <ac:picMk id="8" creationId="{997BCE06-8974-4F47-84AC-6B90D86FA4C9}"/>
          </ac:picMkLst>
        </pc:picChg>
        <pc:picChg chg="add mod">
          <ac:chgData name="levi oliveira de araujo azevedo" userId="dc4a943fd1b1bf9d" providerId="LiveId" clId="{46077C53-EA9C-4168-90FA-A8F39F12248B}" dt="2024-07-11T22:06:54.619" v="3358" actId="1076"/>
          <ac:picMkLst>
            <pc:docMk/>
            <pc:sldMk cId="2454195281" sldId="417"/>
            <ac:picMk id="10" creationId="{2D8C666E-481F-809B-5C3A-676DFF4461C4}"/>
          </ac:picMkLst>
        </pc:picChg>
        <pc:picChg chg="add del mod">
          <ac:chgData name="levi oliveira de araujo azevedo" userId="dc4a943fd1b1bf9d" providerId="LiveId" clId="{46077C53-EA9C-4168-90FA-A8F39F12248B}" dt="2024-07-08T15:06:46.576" v="2732" actId="478"/>
          <ac:picMkLst>
            <pc:docMk/>
            <pc:sldMk cId="2454195281" sldId="417"/>
            <ac:picMk id="10" creationId="{2FBF49AD-96D4-3700-AD89-C7510C888268}"/>
          </ac:picMkLst>
        </pc:picChg>
        <pc:picChg chg="add del mod">
          <ac:chgData name="levi oliveira de araujo azevedo" userId="dc4a943fd1b1bf9d" providerId="LiveId" clId="{46077C53-EA9C-4168-90FA-A8F39F12248B}" dt="2024-07-08T15:03:07.305" v="2712" actId="478"/>
          <ac:picMkLst>
            <pc:docMk/>
            <pc:sldMk cId="2454195281" sldId="417"/>
            <ac:picMk id="12" creationId="{41DE9EF8-5FD7-6941-F4ED-9AF8D22F4134}"/>
          </ac:picMkLst>
        </pc:picChg>
        <pc:picChg chg="add del mod">
          <ac:chgData name="levi oliveira de araujo azevedo" userId="dc4a943fd1b1bf9d" providerId="LiveId" clId="{46077C53-EA9C-4168-90FA-A8F39F12248B}" dt="2024-07-08T15:03:07.943" v="2713" actId="478"/>
          <ac:picMkLst>
            <pc:docMk/>
            <pc:sldMk cId="2454195281" sldId="417"/>
            <ac:picMk id="14" creationId="{BBDE3AC2-E69A-063E-610B-A41131EFEA73}"/>
          </ac:picMkLst>
        </pc:picChg>
        <pc:picChg chg="add del mod modCrop">
          <ac:chgData name="levi oliveira de araujo azevedo" userId="dc4a943fd1b1bf9d" providerId="LiveId" clId="{46077C53-EA9C-4168-90FA-A8F39F12248B}" dt="2024-07-11T22:02:11.333" v="3336" actId="478"/>
          <ac:picMkLst>
            <pc:docMk/>
            <pc:sldMk cId="2454195281" sldId="417"/>
            <ac:picMk id="15" creationId="{2318D35F-9E7E-F253-EE04-E2571828949E}"/>
          </ac:picMkLst>
        </pc:picChg>
        <pc:picChg chg="add mod">
          <ac:chgData name="levi oliveira de araujo azevedo" userId="dc4a943fd1b1bf9d" providerId="LiveId" clId="{46077C53-EA9C-4168-90FA-A8F39F12248B}" dt="2024-07-11T22:02:23.764" v="3338" actId="1076"/>
          <ac:picMkLst>
            <pc:docMk/>
            <pc:sldMk cId="2454195281" sldId="417"/>
            <ac:picMk id="17" creationId="{C4BF2228-C919-C7C6-13E0-619689983227}"/>
          </ac:picMkLst>
        </pc:picChg>
        <pc:picChg chg="add del mod">
          <ac:chgData name="levi oliveira de araujo azevedo" userId="dc4a943fd1b1bf9d" providerId="LiveId" clId="{46077C53-EA9C-4168-90FA-A8F39F12248B}" dt="2024-07-08T15:23:40.937" v="2763" actId="478"/>
          <ac:picMkLst>
            <pc:docMk/>
            <pc:sldMk cId="2454195281" sldId="417"/>
            <ac:picMk id="19" creationId="{062BB487-74B9-B310-5D60-14E30A3A4C94}"/>
          </ac:picMkLst>
        </pc:picChg>
        <pc:picChg chg="add mod">
          <ac:chgData name="levi oliveira de araujo azevedo" userId="dc4a943fd1b1bf9d" providerId="LiveId" clId="{46077C53-EA9C-4168-90FA-A8F39F12248B}" dt="2024-07-08T15:25:40.503" v="2786" actId="14100"/>
          <ac:picMkLst>
            <pc:docMk/>
            <pc:sldMk cId="2454195281" sldId="417"/>
            <ac:picMk id="20" creationId="{3C7ADC09-E2CC-D1F7-9A5C-A3CA8DBFAB29}"/>
          </ac:picMkLst>
        </pc:picChg>
        <pc:picChg chg="add mod">
          <ac:chgData name="levi oliveira de araujo azevedo" userId="dc4a943fd1b1bf9d" providerId="LiveId" clId="{46077C53-EA9C-4168-90FA-A8F39F12248B}" dt="2024-07-08T15:25:37.384" v="2785" actId="1076"/>
          <ac:picMkLst>
            <pc:docMk/>
            <pc:sldMk cId="2454195281" sldId="417"/>
            <ac:picMk id="21" creationId="{2EE1A5C2-FEC5-E3A5-3DD8-723EE7EFEBCE}"/>
          </ac:picMkLst>
        </pc:picChg>
      </pc:sldChg>
      <pc:sldChg chg="new del">
        <pc:chgData name="levi oliveira de araujo azevedo" userId="dc4a943fd1b1bf9d" providerId="LiveId" clId="{46077C53-EA9C-4168-90FA-A8F39F12248B}" dt="2024-07-07T09:20:04.263" v="2444" actId="47"/>
        <pc:sldMkLst>
          <pc:docMk/>
          <pc:sldMk cId="1070234486" sldId="418"/>
        </pc:sldMkLst>
      </pc:sldChg>
      <pc:sldChg chg="addSp modSp add mod modTransition">
        <pc:chgData name="levi oliveira de araujo azevedo" userId="dc4a943fd1b1bf9d" providerId="LiveId" clId="{46077C53-EA9C-4168-90FA-A8F39F12248B}" dt="2024-07-08T15:55:24.752" v="2840" actId="5793"/>
        <pc:sldMkLst>
          <pc:docMk/>
          <pc:sldMk cId="945233567" sldId="419"/>
        </pc:sldMkLst>
        <pc:spChg chg="add mod">
          <ac:chgData name="levi oliveira de araujo azevedo" userId="dc4a943fd1b1bf9d" providerId="LiveId" clId="{46077C53-EA9C-4168-90FA-A8F39F12248B}" dt="2024-07-08T15:01:25.793" v="2695"/>
          <ac:spMkLst>
            <pc:docMk/>
            <pc:sldMk cId="945233567" sldId="419"/>
            <ac:spMk id="2" creationId="{35D6C7B3-96A4-A116-6FD6-0010745D3E09}"/>
          </ac:spMkLst>
        </pc:spChg>
        <pc:spChg chg="add mod">
          <ac:chgData name="levi oliveira de araujo azevedo" userId="dc4a943fd1b1bf9d" providerId="LiveId" clId="{46077C53-EA9C-4168-90FA-A8F39F12248B}" dt="2024-07-08T15:01:25.793" v="2695"/>
          <ac:spMkLst>
            <pc:docMk/>
            <pc:sldMk cId="945233567" sldId="419"/>
            <ac:spMk id="3" creationId="{AF92FCBC-769B-621B-2B00-81363602109E}"/>
          </ac:spMkLst>
        </pc:spChg>
        <pc:spChg chg="add mod">
          <ac:chgData name="levi oliveira de araujo azevedo" userId="dc4a943fd1b1bf9d" providerId="LiveId" clId="{46077C53-EA9C-4168-90FA-A8F39F12248B}" dt="2024-07-08T15:01:29.320" v="2697" actId="20577"/>
          <ac:spMkLst>
            <pc:docMk/>
            <pc:sldMk cId="945233567" sldId="419"/>
            <ac:spMk id="4" creationId="{8669774E-D5E8-C07B-3816-D5F935385ED6}"/>
          </ac:spMkLst>
        </pc:spChg>
        <pc:spChg chg="mod">
          <ac:chgData name="levi oliveira de araujo azevedo" userId="dc4a943fd1b1bf9d" providerId="LiveId" clId="{46077C53-EA9C-4168-90FA-A8F39F12248B}" dt="2024-07-08T15:55:24.752" v="2840" actId="5793"/>
          <ac:spMkLst>
            <pc:docMk/>
            <pc:sldMk cId="945233567" sldId="419"/>
            <ac:spMk id="14" creationId="{00000000-0000-0000-0000-000000000000}"/>
          </ac:spMkLst>
        </pc:spChg>
        <pc:picChg chg="add mod">
          <ac:chgData name="levi oliveira de araujo azevedo" userId="dc4a943fd1b1bf9d" providerId="LiveId" clId="{46077C53-EA9C-4168-90FA-A8F39F12248B}" dt="2024-07-08T15:55:21.476" v="2838" actId="14100"/>
          <ac:picMkLst>
            <pc:docMk/>
            <pc:sldMk cId="945233567" sldId="419"/>
            <ac:picMk id="6" creationId="{AA63C524-D3DD-0115-3FF2-C8C2E484CAF3}"/>
          </ac:picMkLst>
        </pc:picChg>
      </pc:sldChg>
      <pc:sldChg chg="addSp modSp new mod modTransition modAnim">
        <pc:chgData name="levi oliveira de araujo azevedo" userId="dc4a943fd1b1bf9d" providerId="LiveId" clId="{46077C53-EA9C-4168-90FA-A8F39F12248B}" dt="2024-07-08T15:33:04.137" v="2808"/>
        <pc:sldMkLst>
          <pc:docMk/>
          <pc:sldMk cId="2384187752" sldId="420"/>
        </pc:sldMkLst>
        <pc:picChg chg="add mod">
          <ac:chgData name="levi oliveira de araujo azevedo" userId="dc4a943fd1b1bf9d" providerId="LiveId" clId="{46077C53-EA9C-4168-90FA-A8F39F12248B}" dt="2024-07-08T15:31:44.133" v="2801"/>
          <ac:picMkLst>
            <pc:docMk/>
            <pc:sldMk cId="2384187752" sldId="420"/>
            <ac:picMk id="5" creationId="{ED9E5BF9-E44C-00AF-5A7D-42474FF7D95E}"/>
          </ac:picMkLst>
        </pc:picChg>
        <pc:picChg chg="add mod">
          <ac:chgData name="levi oliveira de araujo azevedo" userId="dc4a943fd1b1bf9d" providerId="LiveId" clId="{46077C53-EA9C-4168-90FA-A8F39F12248B}" dt="2024-07-08T15:32:02.572" v="2804" actId="14100"/>
          <ac:picMkLst>
            <pc:docMk/>
            <pc:sldMk cId="2384187752" sldId="420"/>
            <ac:picMk id="6" creationId="{69379875-1E1C-709C-43C4-7B1BDE6D13D4}"/>
          </ac:picMkLst>
        </pc:picChg>
      </pc:sldChg>
      <pc:sldChg chg="addSp modSp new modTransition">
        <pc:chgData name="levi oliveira de araujo azevedo" userId="dc4a943fd1b1bf9d" providerId="LiveId" clId="{46077C53-EA9C-4168-90FA-A8F39F12248B}" dt="2024-07-08T15:38:39.555" v="2828"/>
        <pc:sldMkLst>
          <pc:docMk/>
          <pc:sldMk cId="279066683" sldId="421"/>
        </pc:sldMkLst>
        <pc:picChg chg="add mod">
          <ac:chgData name="levi oliveira de araujo azevedo" userId="dc4a943fd1b1bf9d" providerId="LiveId" clId="{46077C53-EA9C-4168-90FA-A8F39F12248B}" dt="2024-07-08T15:35:57.532" v="2823"/>
          <ac:picMkLst>
            <pc:docMk/>
            <pc:sldMk cId="279066683" sldId="421"/>
            <ac:picMk id="5" creationId="{481F1C91-487A-BB86-F1D5-C4362402C0AB}"/>
          </ac:picMkLst>
        </pc:picChg>
        <pc:picChg chg="add mod">
          <ac:chgData name="levi oliveira de araujo azevedo" userId="dc4a943fd1b1bf9d" providerId="LiveId" clId="{46077C53-EA9C-4168-90FA-A8F39F12248B}" dt="2024-07-08T15:38:39.555" v="2828"/>
          <ac:picMkLst>
            <pc:docMk/>
            <pc:sldMk cId="279066683" sldId="421"/>
            <ac:picMk id="6" creationId="{40546A6B-B564-C922-632B-8C584FEB0E90}"/>
          </ac:picMkLst>
        </pc:picChg>
      </pc:sldChg>
      <pc:sldChg chg="add modTransition">
        <pc:chgData name="levi oliveira de araujo azevedo" userId="dc4a943fd1b1bf9d" providerId="LiveId" clId="{46077C53-EA9C-4168-90FA-A8F39F12248B}" dt="2024-07-08T15:52:16.774" v="2834"/>
        <pc:sldMkLst>
          <pc:docMk/>
          <pc:sldMk cId="889585497" sldId="422"/>
        </pc:sldMkLst>
      </pc:sldChg>
      <pc:sldChg chg="add modTransition">
        <pc:chgData name="levi oliveira de araujo azevedo" userId="dc4a943fd1b1bf9d" providerId="LiveId" clId="{46077C53-EA9C-4168-90FA-A8F39F12248B}" dt="2024-07-08T15:52:16.774" v="2834"/>
        <pc:sldMkLst>
          <pc:docMk/>
          <pc:sldMk cId="3425534343" sldId="423"/>
        </pc:sldMkLst>
      </pc:sldChg>
      <pc:sldChg chg="modSp add mod modTransition">
        <pc:chgData name="levi oliveira de araujo azevedo" userId="dc4a943fd1b1bf9d" providerId="LiveId" clId="{46077C53-EA9C-4168-90FA-A8F39F12248B}" dt="2024-07-08T15:52:16.774" v="2834"/>
        <pc:sldMkLst>
          <pc:docMk/>
          <pc:sldMk cId="795654629" sldId="424"/>
        </pc:sldMkLst>
        <pc:spChg chg="mod">
          <ac:chgData name="levi oliveira de araujo azevedo" userId="dc4a943fd1b1bf9d" providerId="LiveId" clId="{46077C53-EA9C-4168-90FA-A8F39F12248B}" dt="2024-07-08T15:52:07.233" v="2833" actId="27636"/>
          <ac:spMkLst>
            <pc:docMk/>
            <pc:sldMk cId="795654629" sldId="424"/>
            <ac:spMk id="3" creationId="{7221ECE0-2CAC-6F55-A60B-02965C07A9A0}"/>
          </ac:spMkLst>
        </pc:spChg>
      </pc:sldChg>
      <pc:sldChg chg="add modTransition">
        <pc:chgData name="levi oliveira de araujo azevedo" userId="dc4a943fd1b1bf9d" providerId="LiveId" clId="{46077C53-EA9C-4168-90FA-A8F39F12248B}" dt="2024-07-08T15:52:16.774" v="2834"/>
        <pc:sldMkLst>
          <pc:docMk/>
          <pc:sldMk cId="4253501578" sldId="425"/>
        </pc:sldMkLst>
      </pc:sldChg>
      <pc:sldChg chg="add">
        <pc:chgData name="levi oliveira de araujo azevedo" userId="dc4a943fd1b1bf9d" providerId="LiveId" clId="{46077C53-EA9C-4168-90FA-A8F39F12248B}" dt="2024-07-10T16:16:16.016" v="2880"/>
        <pc:sldMkLst>
          <pc:docMk/>
          <pc:sldMk cId="296376308" sldId="426"/>
        </pc:sldMkLst>
      </pc:sldChg>
      <pc:sldChg chg="add del">
        <pc:chgData name="levi oliveira de araujo azevedo" userId="dc4a943fd1b1bf9d" providerId="LiveId" clId="{46077C53-EA9C-4168-90FA-A8F39F12248B}" dt="2024-07-10T16:11:48.807" v="2845"/>
        <pc:sldMkLst>
          <pc:docMk/>
          <pc:sldMk cId="3452995439" sldId="426"/>
        </pc:sldMkLst>
      </pc:sldChg>
      <pc:sldChg chg="add del">
        <pc:chgData name="levi oliveira de araujo azevedo" userId="dc4a943fd1b1bf9d" providerId="LiveId" clId="{46077C53-EA9C-4168-90FA-A8F39F12248B}" dt="2024-07-10T16:11:48.238" v="2844"/>
        <pc:sldMkLst>
          <pc:docMk/>
          <pc:sldMk cId="915008769" sldId="427"/>
        </pc:sldMkLst>
      </pc:sldChg>
      <pc:sldChg chg="addSp modSp add mod modAnim">
        <pc:chgData name="levi oliveira de araujo azevedo" userId="dc4a943fd1b1bf9d" providerId="LiveId" clId="{46077C53-EA9C-4168-90FA-A8F39F12248B}" dt="2024-07-10T16:21:20.039" v="2943"/>
        <pc:sldMkLst>
          <pc:docMk/>
          <pc:sldMk cId="2324885739" sldId="427"/>
        </pc:sldMkLst>
        <pc:spChg chg="add mod">
          <ac:chgData name="levi oliveira de araujo azevedo" userId="dc4a943fd1b1bf9d" providerId="LiveId" clId="{46077C53-EA9C-4168-90FA-A8F39F12248B}" dt="2024-07-10T16:20:45.115" v="2940" actId="122"/>
          <ac:spMkLst>
            <pc:docMk/>
            <pc:sldMk cId="2324885739" sldId="427"/>
            <ac:spMk id="3" creationId="{F10C4B46-FBB0-3BC3-247A-6C82F701C590}"/>
          </ac:spMkLst>
        </pc:spChg>
        <pc:spChg chg="mod">
          <ac:chgData name="levi oliveira de araujo azevedo" userId="dc4a943fd1b1bf9d" providerId="LiveId" clId="{46077C53-EA9C-4168-90FA-A8F39F12248B}" dt="2024-07-10T16:19:17.547" v="2895" actId="20577"/>
          <ac:spMkLst>
            <pc:docMk/>
            <pc:sldMk cId="2324885739" sldId="427"/>
            <ac:spMk id="7" creationId="{8D2D4C9F-198D-4326-81E6-415BCB7544F5}"/>
          </ac:spMkLst>
        </pc:spChg>
      </pc:sldChg>
      <pc:sldChg chg="add">
        <pc:chgData name="levi oliveira de araujo azevedo" userId="dc4a943fd1b1bf9d" providerId="LiveId" clId="{46077C53-EA9C-4168-90FA-A8F39F12248B}" dt="2024-07-10T16:58:44.039" v="3013" actId="2890"/>
        <pc:sldMkLst>
          <pc:docMk/>
          <pc:sldMk cId="1453909042" sldId="428"/>
        </pc:sldMkLst>
      </pc:sldChg>
    </pc:docChg>
  </pc:docChgLst>
  <pc:docChgLst>
    <pc:chgData name="Levi Oliveira de Araujo Azevedo" userId="bc2d8490-7c5c-47db-a8d9-ea107b595fe0" providerId="ADAL" clId="{C1AA9C67-9E76-4EEA-A3CF-AB0D3FBB446E}"/>
    <pc:docChg chg="custSel modSld">
      <pc:chgData name="Levi Oliveira de Araujo Azevedo" userId="bc2d8490-7c5c-47db-a8d9-ea107b595fe0" providerId="ADAL" clId="{C1AA9C67-9E76-4EEA-A3CF-AB0D3FBB446E}" dt="2023-02-02T14:51:25.630" v="36" actId="114"/>
      <pc:docMkLst>
        <pc:docMk/>
      </pc:docMkLst>
      <pc:sldChg chg="modSp">
        <pc:chgData name="Levi Oliveira de Araujo Azevedo" userId="bc2d8490-7c5c-47db-a8d9-ea107b595fe0" providerId="ADAL" clId="{C1AA9C67-9E76-4EEA-A3CF-AB0D3FBB446E}" dt="2023-02-02T14:50:49.515" v="33" actId="114"/>
        <pc:sldMkLst>
          <pc:docMk/>
          <pc:sldMk cId="645988460" sldId="276"/>
        </pc:sldMkLst>
        <pc:spChg chg="mod">
          <ac:chgData name="Levi Oliveira de Araujo Azevedo" userId="bc2d8490-7c5c-47db-a8d9-ea107b595fe0" providerId="ADAL" clId="{C1AA9C67-9E76-4EEA-A3CF-AB0D3FBB446E}" dt="2023-02-02T14:50:49.515" v="33" actId="114"/>
          <ac:spMkLst>
            <pc:docMk/>
            <pc:sldMk cId="645988460" sldId="276"/>
            <ac:spMk id="18" creationId="{D44FC60D-F98A-4B04-B37F-7766C2ACAE75}"/>
          </ac:spMkLst>
        </pc:spChg>
      </pc:sldChg>
      <pc:sldChg chg="modSp mod">
        <pc:chgData name="Levi Oliveira de Araujo Azevedo" userId="bc2d8490-7c5c-47db-a8d9-ea107b595fe0" providerId="ADAL" clId="{C1AA9C67-9E76-4EEA-A3CF-AB0D3FBB446E}" dt="2023-02-02T14:51:25.630" v="36" actId="114"/>
        <pc:sldMkLst>
          <pc:docMk/>
          <pc:sldMk cId="3151058670" sldId="281"/>
        </pc:sldMkLst>
        <pc:spChg chg="mod">
          <ac:chgData name="Levi Oliveira de Araujo Azevedo" userId="bc2d8490-7c5c-47db-a8d9-ea107b595fe0" providerId="ADAL" clId="{C1AA9C67-9E76-4EEA-A3CF-AB0D3FBB446E}" dt="2023-02-02T14:51:25.630" v="36" actId="114"/>
          <ac:spMkLst>
            <pc:docMk/>
            <pc:sldMk cId="3151058670" sldId="281"/>
            <ac:spMk id="3" creationId="{E8436CF9-0F61-45A2-9E18-4F44CF6676C8}"/>
          </ac:spMkLst>
        </pc:spChg>
      </pc:sldChg>
      <pc:sldChg chg="modSp mod">
        <pc:chgData name="Levi Oliveira de Araujo Azevedo" userId="bc2d8490-7c5c-47db-a8d9-ea107b595fe0" providerId="ADAL" clId="{C1AA9C67-9E76-4EEA-A3CF-AB0D3FBB446E}" dt="2023-02-02T14:51:06.348" v="35" actId="114"/>
        <pc:sldMkLst>
          <pc:docMk/>
          <pc:sldMk cId="616764128" sldId="336"/>
        </pc:sldMkLst>
        <pc:spChg chg="mod">
          <ac:chgData name="Levi Oliveira de Araujo Azevedo" userId="bc2d8490-7c5c-47db-a8d9-ea107b595fe0" providerId="ADAL" clId="{C1AA9C67-9E76-4EEA-A3CF-AB0D3FBB446E}" dt="2023-02-02T14:51:06.348" v="35" actId="114"/>
          <ac:spMkLst>
            <pc:docMk/>
            <pc:sldMk cId="616764128" sldId="336"/>
            <ac:spMk id="11" creationId="{7B4F9AAD-D676-4EBF-B47C-6D0406A05BF8}"/>
          </ac:spMkLst>
        </pc:spChg>
      </pc:sldChg>
      <pc:sldChg chg="modSp">
        <pc:chgData name="Levi Oliveira de Araujo Azevedo" userId="bc2d8490-7c5c-47db-a8d9-ea107b595fe0" providerId="ADAL" clId="{C1AA9C67-9E76-4EEA-A3CF-AB0D3FBB446E}" dt="2023-02-02T14:50:36.661" v="32" actId="114"/>
        <pc:sldMkLst>
          <pc:docMk/>
          <pc:sldMk cId="3198487902" sldId="339"/>
        </pc:sldMkLst>
        <pc:spChg chg="mod">
          <ac:chgData name="Levi Oliveira de Araujo Azevedo" userId="bc2d8490-7c5c-47db-a8d9-ea107b595fe0" providerId="ADAL" clId="{C1AA9C67-9E76-4EEA-A3CF-AB0D3FBB446E}" dt="2023-02-02T14:50:33.493" v="31" actId="114"/>
          <ac:spMkLst>
            <pc:docMk/>
            <pc:sldMk cId="3198487902" sldId="339"/>
            <ac:spMk id="6" creationId="{350C0961-E944-4CE5-8544-0CE31BB2BC73}"/>
          </ac:spMkLst>
        </pc:spChg>
        <pc:spChg chg="mod">
          <ac:chgData name="Levi Oliveira de Araujo Azevedo" userId="bc2d8490-7c5c-47db-a8d9-ea107b595fe0" providerId="ADAL" clId="{C1AA9C67-9E76-4EEA-A3CF-AB0D3FBB446E}" dt="2023-02-02T14:50:36.661" v="32" actId="114"/>
          <ac:spMkLst>
            <pc:docMk/>
            <pc:sldMk cId="3198487902" sldId="339"/>
            <ac:spMk id="12" creationId="{77365E53-E894-4AE7-83E5-48E81E126719}"/>
          </ac:spMkLst>
        </pc:spChg>
      </pc:sldChg>
      <pc:sldChg chg="addSp modSp mod">
        <pc:chgData name="Levi Oliveira de Araujo Azevedo" userId="bc2d8490-7c5c-47db-a8d9-ea107b595fe0" providerId="ADAL" clId="{C1AA9C67-9E76-4EEA-A3CF-AB0D3FBB446E}" dt="2023-02-02T14:45:01.484" v="30" actId="255"/>
        <pc:sldMkLst>
          <pc:docMk/>
          <pc:sldMk cId="2678860708" sldId="428"/>
        </pc:sldMkLst>
        <pc:spChg chg="mod">
          <ac:chgData name="Levi Oliveira de Araujo Azevedo" userId="bc2d8490-7c5c-47db-a8d9-ea107b595fe0" providerId="ADAL" clId="{C1AA9C67-9E76-4EEA-A3CF-AB0D3FBB446E}" dt="2023-02-02T14:45:01.484" v="30" actId="255"/>
          <ac:spMkLst>
            <pc:docMk/>
            <pc:sldMk cId="2678860708" sldId="428"/>
            <ac:spMk id="5" creationId="{CDB78047-107D-94EF-8582-E93EE99C0B47}"/>
          </ac:spMkLst>
        </pc:spChg>
        <pc:spChg chg="add mod">
          <ac:chgData name="Levi Oliveira de Araujo Azevedo" userId="bc2d8490-7c5c-47db-a8d9-ea107b595fe0" providerId="ADAL" clId="{C1AA9C67-9E76-4EEA-A3CF-AB0D3FBB446E}" dt="2023-02-02T13:45:38.803" v="1"/>
          <ac:spMkLst>
            <pc:docMk/>
            <pc:sldMk cId="2678860708" sldId="428"/>
            <ac:spMk id="6" creationId="{31383116-4194-9A3F-BCE2-968877C53460}"/>
          </ac:spMkLst>
        </pc:spChg>
      </pc:sldChg>
      <pc:sldChg chg="delSp mod">
        <pc:chgData name="Levi Oliveira de Araujo Azevedo" userId="bc2d8490-7c5c-47db-a8d9-ea107b595fe0" providerId="ADAL" clId="{C1AA9C67-9E76-4EEA-A3CF-AB0D3FBB446E}" dt="2023-02-02T13:45:35.415" v="0" actId="21"/>
        <pc:sldMkLst>
          <pc:docMk/>
          <pc:sldMk cId="3690681964" sldId="483"/>
        </pc:sldMkLst>
        <pc:spChg chg="del">
          <ac:chgData name="Levi Oliveira de Araujo Azevedo" userId="bc2d8490-7c5c-47db-a8d9-ea107b595fe0" providerId="ADAL" clId="{C1AA9C67-9E76-4EEA-A3CF-AB0D3FBB446E}" dt="2023-02-02T13:45:35.415" v="0" actId="21"/>
          <ac:spMkLst>
            <pc:docMk/>
            <pc:sldMk cId="3690681964" sldId="483"/>
            <ac:spMk id="17" creationId="{C45A6E49-D094-97A9-2DDA-CA769DDCEF14}"/>
          </ac:spMkLst>
        </pc:spChg>
      </pc:sldChg>
    </pc:docChg>
  </pc:docChgLst>
  <pc:docChgLst>
    <pc:chgData name="Levi Oliveira de Araujo Azevedo" userId="bc2d8490-7c5c-47db-a8d9-ea107b595fe0" providerId="ADAL" clId="{7F2BE7E5-C521-45E5-A581-CAB7F253CB0E}"/>
    <pc:docChg chg="modSld">
      <pc:chgData name="Levi Oliveira de Araujo Azevedo" userId="bc2d8490-7c5c-47db-a8d9-ea107b595fe0" providerId="ADAL" clId="{7F2BE7E5-C521-45E5-A581-CAB7F253CB0E}" dt="2023-02-04T10:35:57.289" v="132" actId="20577"/>
      <pc:docMkLst>
        <pc:docMk/>
      </pc:docMkLst>
      <pc:sldChg chg="modSp mod">
        <pc:chgData name="Levi Oliveira de Araujo Azevedo" userId="bc2d8490-7c5c-47db-a8d9-ea107b595fe0" providerId="ADAL" clId="{7F2BE7E5-C521-45E5-A581-CAB7F253CB0E}" dt="2023-02-04T10:35:57.289" v="132" actId="20577"/>
        <pc:sldMkLst>
          <pc:docMk/>
          <pc:sldMk cId="980581072" sldId="434"/>
        </pc:sldMkLst>
        <pc:spChg chg="mod">
          <ac:chgData name="Levi Oliveira de Araujo Azevedo" userId="bc2d8490-7c5c-47db-a8d9-ea107b595fe0" providerId="ADAL" clId="{7F2BE7E5-C521-45E5-A581-CAB7F253CB0E}" dt="2023-02-04T10:35:57.289" v="132" actId="20577"/>
          <ac:spMkLst>
            <pc:docMk/>
            <pc:sldMk cId="980581072" sldId="434"/>
            <ac:spMk id="10" creationId="{15633493-087D-53D6-EEFC-45A6C0D94F99}"/>
          </ac:spMkLst>
        </pc:spChg>
        <pc:picChg chg="mod">
          <ac:chgData name="Levi Oliveira de Araujo Azevedo" userId="bc2d8490-7c5c-47db-a8d9-ea107b595fe0" providerId="ADAL" clId="{7F2BE7E5-C521-45E5-A581-CAB7F253CB0E}" dt="2023-02-04T10:35:33.764" v="99" actId="1076"/>
          <ac:picMkLst>
            <pc:docMk/>
            <pc:sldMk cId="980581072" sldId="434"/>
            <ac:picMk id="11" creationId="{761A375A-45B4-7D33-F3B9-FB070AC24F6E}"/>
          </ac:picMkLst>
        </pc:picChg>
      </pc:sldChg>
      <pc:sldChg chg="addSp modSp mod">
        <pc:chgData name="Levi Oliveira de Araujo Azevedo" userId="bc2d8490-7c5c-47db-a8d9-ea107b595fe0" providerId="ADAL" clId="{7F2BE7E5-C521-45E5-A581-CAB7F253CB0E}" dt="2023-02-04T10:34:40.744" v="78" actId="20577"/>
        <pc:sldMkLst>
          <pc:docMk/>
          <pc:sldMk cId="2429036935" sldId="441"/>
        </pc:sldMkLst>
        <pc:spChg chg="add mod">
          <ac:chgData name="Levi Oliveira de Araujo Azevedo" userId="bc2d8490-7c5c-47db-a8d9-ea107b595fe0" providerId="ADAL" clId="{7F2BE7E5-C521-45E5-A581-CAB7F253CB0E}" dt="2023-02-04T10:34:40.744" v="78" actId="20577"/>
          <ac:spMkLst>
            <pc:docMk/>
            <pc:sldMk cId="2429036935" sldId="441"/>
            <ac:spMk id="4" creationId="{3DDC6D33-22E2-27C6-D0C5-058BFE8C83C3}"/>
          </ac:spMkLst>
        </pc:spChg>
      </pc:sldChg>
      <pc:sldChg chg="modSp mod">
        <pc:chgData name="Levi Oliveira de Araujo Azevedo" userId="bc2d8490-7c5c-47db-a8d9-ea107b595fe0" providerId="ADAL" clId="{7F2BE7E5-C521-45E5-A581-CAB7F253CB0E}" dt="2023-02-04T10:35:00.188" v="97" actId="20577"/>
        <pc:sldMkLst>
          <pc:docMk/>
          <pc:sldMk cId="2097144338" sldId="459"/>
        </pc:sldMkLst>
        <pc:spChg chg="mod">
          <ac:chgData name="Levi Oliveira de Araujo Azevedo" userId="bc2d8490-7c5c-47db-a8d9-ea107b595fe0" providerId="ADAL" clId="{7F2BE7E5-C521-45E5-A581-CAB7F253CB0E}" dt="2023-02-04T10:35:00.188" v="97" actId="20577"/>
          <ac:spMkLst>
            <pc:docMk/>
            <pc:sldMk cId="2097144338" sldId="459"/>
            <ac:spMk id="2" creationId="{D23260EF-65CA-AEF0-ED68-00D15881CF95}"/>
          </ac:spMkLst>
        </pc:spChg>
      </pc:sldChg>
    </pc:docChg>
  </pc:docChgLst>
  <pc:docChgLst>
    <pc:chgData name="Usuário Convidado" userId="S::urn:spo:anon#f17b6f9d4ec56a9526d8a19594711c9840620de1a73e866626ed187fdd2b9287::" providerId="AD" clId="Web-{37B5494C-1A51-4B67-C72E-37E2ABE29E13}"/>
    <pc:docChg chg="modSld">
      <pc:chgData name="Usuário Convidado" userId="S::urn:spo:anon#f17b6f9d4ec56a9526d8a19594711c9840620de1a73e866626ed187fdd2b9287::" providerId="AD" clId="Web-{37B5494C-1A51-4B67-C72E-37E2ABE29E13}" dt="2023-08-06T00:00:23.584" v="7" actId="1076"/>
      <pc:docMkLst>
        <pc:docMk/>
      </pc:docMkLst>
      <pc:sldChg chg="modSp">
        <pc:chgData name="Usuário Convidado" userId="S::urn:spo:anon#f17b6f9d4ec56a9526d8a19594711c9840620de1a73e866626ed187fdd2b9287::" providerId="AD" clId="Web-{37B5494C-1A51-4B67-C72E-37E2ABE29E13}" dt="2023-08-05T23:47:03.378" v="1" actId="1076"/>
        <pc:sldMkLst>
          <pc:docMk/>
          <pc:sldMk cId="2429036935" sldId="441"/>
        </pc:sldMkLst>
        <pc:picChg chg="mod">
          <ac:chgData name="Usuário Convidado" userId="S::urn:spo:anon#f17b6f9d4ec56a9526d8a19594711c9840620de1a73e866626ed187fdd2b9287::" providerId="AD" clId="Web-{37B5494C-1A51-4B67-C72E-37E2ABE29E13}" dt="2023-08-05T23:47:03.378" v="1" actId="1076"/>
          <ac:picMkLst>
            <pc:docMk/>
            <pc:sldMk cId="2429036935" sldId="441"/>
            <ac:picMk id="8" creationId="{7E351B09-265D-F8B9-AD55-237C48419830}"/>
          </ac:picMkLst>
        </pc:picChg>
      </pc:sldChg>
      <pc:sldChg chg="modSp">
        <pc:chgData name="Usuário Convidado" userId="S::urn:spo:anon#f17b6f9d4ec56a9526d8a19594711c9840620de1a73e866626ed187fdd2b9287::" providerId="AD" clId="Web-{37B5494C-1A51-4B67-C72E-37E2ABE29E13}" dt="2023-08-05T23:48:13.036" v="2" actId="1076"/>
        <pc:sldMkLst>
          <pc:docMk/>
          <pc:sldMk cId="1998033673" sldId="443"/>
        </pc:sldMkLst>
        <pc:picChg chg="mod">
          <ac:chgData name="Usuário Convidado" userId="S::urn:spo:anon#f17b6f9d4ec56a9526d8a19594711c9840620de1a73e866626ed187fdd2b9287::" providerId="AD" clId="Web-{37B5494C-1A51-4B67-C72E-37E2ABE29E13}" dt="2023-08-05T23:48:13.036" v="2" actId="1076"/>
          <ac:picMkLst>
            <pc:docMk/>
            <pc:sldMk cId="1998033673" sldId="443"/>
            <ac:picMk id="13" creationId="{A99BDF8D-1AAD-DEB8-D8D8-D54DC872590A}"/>
          </ac:picMkLst>
        </pc:picChg>
      </pc:sldChg>
      <pc:sldChg chg="modSp">
        <pc:chgData name="Usuário Convidado" userId="S::urn:spo:anon#f17b6f9d4ec56a9526d8a19594711c9840620de1a73e866626ed187fdd2b9287::" providerId="AD" clId="Web-{37B5494C-1A51-4B67-C72E-37E2ABE29E13}" dt="2023-08-06T00:00:23.584" v="7" actId="1076"/>
        <pc:sldMkLst>
          <pc:docMk/>
          <pc:sldMk cId="2097144338" sldId="459"/>
        </pc:sldMkLst>
        <pc:picChg chg="mod">
          <ac:chgData name="Usuário Convidado" userId="S::urn:spo:anon#f17b6f9d4ec56a9526d8a19594711c9840620de1a73e866626ed187fdd2b9287::" providerId="AD" clId="Web-{37B5494C-1A51-4B67-C72E-37E2ABE29E13}" dt="2023-08-06T00:00:23.584" v="7" actId="1076"/>
          <ac:picMkLst>
            <pc:docMk/>
            <pc:sldMk cId="2097144338" sldId="459"/>
            <ac:picMk id="15" creationId="{BFBF730C-F2DE-E7D2-6A7A-94879DF8171C}"/>
          </ac:picMkLst>
        </pc:picChg>
      </pc:sldChg>
      <pc:sldChg chg="modSp">
        <pc:chgData name="Usuário Convidado" userId="S::urn:spo:anon#f17b6f9d4ec56a9526d8a19594711c9840620de1a73e866626ed187fdd2b9287::" providerId="AD" clId="Web-{37B5494C-1A51-4B67-C72E-37E2ABE29E13}" dt="2023-08-05T23:46:33.112" v="0" actId="1076"/>
        <pc:sldMkLst>
          <pc:docMk/>
          <pc:sldMk cId="3551384992" sldId="478"/>
        </pc:sldMkLst>
        <pc:picChg chg="mod">
          <ac:chgData name="Usuário Convidado" userId="S::urn:spo:anon#f17b6f9d4ec56a9526d8a19594711c9840620de1a73e866626ed187fdd2b9287::" providerId="AD" clId="Web-{37B5494C-1A51-4B67-C72E-37E2ABE29E13}" dt="2023-08-05T23:46:33.112" v="0" actId="1076"/>
          <ac:picMkLst>
            <pc:docMk/>
            <pc:sldMk cId="3551384992" sldId="478"/>
            <ac:picMk id="3" creationId="{7B0765EF-D03B-C1CD-F736-55770E99F47D}"/>
          </ac:picMkLst>
        </pc:pic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11T18:02:05.104" idx="2">
    <p:pos x="10" y="10"/>
    <p:text>- Histograma de massa tratado para uma matriz com ablação de apenas Li metálico
 - Apontar que o eixo horizontal ja está convertido de tempo para massa
 - Indicar os picos em massas multiplas de 7
 - Li2, 3, 4, 5</p:text>
    <p:extLst>
      <p:ext uri="{C676402C-5697-4E1C-873F-D02D1690AC5C}">
        <p15:threadingInfo xmlns:p15="http://schemas.microsoft.com/office/powerpoint/2012/main" timeZoneBias="1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0-11T18:05:21.591" idx="3">
    <p:pos x="10" y="10"/>
    <p:text>- Histograma de massas para a ablação de apenas cálcio
 - Ca massa 40 - apontar o pico na massa 40</p:text>
    <p:extLst>
      <p:ext uri="{C676402C-5697-4E1C-873F-D02D1690AC5C}">
        <p15:threadingInfo xmlns:p15="http://schemas.microsoft.com/office/powerpoint/2012/main" timeZoneBias="1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0981B7D-53F6-4039-A8FA-44779F95F4C7}" type="datetime1">
              <a:rPr lang="pt-BR" smtClean="0"/>
              <a:t>12/07/2024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t-BR"/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4360E59-1627-4404-ACC5-51C744AB0F2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pt-BR" noProof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FD1732DB-6DE7-4ED0-8D58-5BB99683AAF5}" type="datetime1">
              <a:rPr lang="pt-BR" noProof="0" smtClean="0"/>
              <a:t>12/07/2024</a:t>
            </a:fld>
            <a:endParaRPr lang="pt-BR" noProof="0"/>
          </a:p>
        </p:txBody>
      </p:sp>
      <p:sp>
        <p:nvSpPr>
          <p:cNvPr id="4" name="Espaço reservado para a imagem do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pt-BR" noProof="0"/>
          </a:p>
        </p:txBody>
      </p:sp>
      <p:sp>
        <p:nvSpPr>
          <p:cNvPr id="5" name="Espaço reservado para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841221E5-7225-48EB-A4EE-420E7BFCF705}" type="slidenum">
              <a:rPr lang="pt-BR" noProof="0" smtClean="0"/>
              <a:pPr rtl="0"/>
              <a:t>‹#›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pt-BR" smtClean="0"/>
              <a:pPr rtl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34368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pt-BR" smtClean="0"/>
              <a:t>30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94568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pt-BR" smtClean="0"/>
              <a:t>31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78216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pt-BR" smtClean="0"/>
              <a:pPr rtl="0"/>
              <a:t>34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2528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pt-BR" noProof="0" smtClean="0"/>
              <a:pPr rtl="0"/>
              <a:t>2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650946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pt-BR" smtClean="0"/>
              <a:pPr rtl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22176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41221E5-7225-48EB-A4EE-420E7BFCF705}" type="slidenum">
              <a:rPr lang="pt-BR" noProof="0" smtClean="0"/>
              <a:pPr rtl="0"/>
              <a:t>4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659666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pt-BR" smtClean="0"/>
              <a:pPr rtl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02730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pt-BR" noProof="0" smtClean="0"/>
              <a:pPr rtl="0"/>
              <a:t>23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2534176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pt-BR" noProof="0" smtClean="0"/>
              <a:pPr rtl="0"/>
              <a:t>24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856479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pt-BR" smtClean="0"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43610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pt-BR" smtClean="0"/>
              <a:t>29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8810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 bwMode="ltGray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/>
          </a:p>
        </p:txBody>
      </p:sp>
      <p:sp>
        <p:nvSpPr>
          <p:cNvPr id="9" name="Retângulo 8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/>
          </a:p>
        </p:txBody>
      </p:sp>
      <p:sp>
        <p:nvSpPr>
          <p:cNvPr id="10" name="Retângulo 9"/>
          <p:cNvSpPr/>
          <p:nvPr/>
        </p:nvSpPr>
        <p:spPr bwMode="ltGray"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/>
          </a:p>
        </p:txBody>
      </p:sp>
      <p:sp>
        <p:nvSpPr>
          <p:cNvPr id="11" name="Retângulo 10"/>
          <p:cNvSpPr/>
          <p:nvPr/>
        </p:nvSpPr>
        <p:spPr bwMode="gray">
          <a:xfrm>
            <a:off x="0" y="0"/>
            <a:ext cx="121888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/>
          </a:p>
        </p:txBody>
      </p:sp>
      <p:sp>
        <p:nvSpPr>
          <p:cNvPr id="12" name="Retângulo 11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/>
          </a:p>
        </p:txBody>
      </p:sp>
      <p:cxnSp>
        <p:nvCxnSpPr>
          <p:cNvPr id="13" name="Conector reto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ângulo 13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/>
          </a:p>
        </p:txBody>
      </p:sp>
      <p:cxnSp>
        <p:nvCxnSpPr>
          <p:cNvPr id="15" name="Conector reto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121899" tIns="60949" rIns="121899" bIns="60949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pt-BR" noProof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 rtlCol="0">
            <a:noAutofit/>
          </a:bodyPr>
          <a:lstStyle>
            <a:lvl1pPr>
              <a:defRPr sz="540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pt-BR" noProof="0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AEFE8A07-BE7E-486B-BB6D-37077AACAD92}" type="datetime1">
              <a:rPr lang="pt-BR" noProof="0" smtClean="0"/>
              <a:t>12/07/2024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pt-BR" noProof="0"/>
              <a:t>Adicionar um rodapé</a:t>
            </a:r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>
          <a:xfrm>
            <a:off x="10666412" y="6356351"/>
            <a:ext cx="609441" cy="365125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pt-BR" noProof="0" smtClean="0"/>
              <a:pPr rtl="0"/>
              <a:t>‹#›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459BB7D-2155-48F5-AD4A-A4A3EC901849}" type="datetime1">
              <a:rPr lang="pt-BR" noProof="0" smtClean="0"/>
              <a:t>12/07/2024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/>
              <a:t>Adicionar um rodapé</a:t>
            </a:r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pt-BR" noProof="0" smtClean="0"/>
              <a:t>‹#›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t-BR" noProof="0"/>
          </a:p>
        </p:txBody>
      </p:sp>
      <p:sp>
        <p:nvSpPr>
          <p:cNvPr id="8" name="Retângulo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/>
          </a:p>
        </p:txBody>
      </p:sp>
      <p:sp>
        <p:nvSpPr>
          <p:cNvPr id="9" name="Retângulo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/>
          </a:p>
        </p:txBody>
      </p:sp>
      <p:sp>
        <p:nvSpPr>
          <p:cNvPr id="10" name="Retângulo 9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cxnSp>
        <p:nvCxnSpPr>
          <p:cNvPr id="11" name="Conector reto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to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pt-BR" noProof="0"/>
          </a:p>
        </p:txBody>
      </p:sp>
      <p:cxnSp>
        <p:nvCxnSpPr>
          <p:cNvPr id="14" name="Conector reto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 rtlCol="0"/>
          <a:lstStyle/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F61E51A-BD37-4956-ABA8-D4D5FB5F24C2}" type="datetime1">
              <a:rPr lang="pt-BR" noProof="0" smtClean="0"/>
              <a:t>12/07/2024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/>
              <a:t>Adicionar um rodapé</a:t>
            </a:r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pt-BR" noProof="0" smtClean="0"/>
              <a:t>‹#›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5486B6-A73D-4B8F-83D6-D9AC60E0479B}" type="datetime1">
              <a:rPr lang="pt-BR" noProof="0" smtClean="0"/>
              <a:t>12/07/2024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/>
              <a:t>Adicionar um rodapé</a:t>
            </a:r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pt-BR" noProof="0" smtClean="0"/>
              <a:t>‹#›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/>
          <p:cNvSpPr/>
          <p:nvPr/>
        </p:nvSpPr>
        <p:spPr bwMode="black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/>
          </a:p>
        </p:txBody>
      </p:sp>
      <p:sp>
        <p:nvSpPr>
          <p:cNvPr id="20" name="Retângulo 19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/>
          </a:p>
        </p:txBody>
      </p:sp>
      <p:sp>
        <p:nvSpPr>
          <p:cNvPr id="24" name="Retângulo 23"/>
          <p:cNvSpPr/>
          <p:nvPr/>
        </p:nvSpPr>
        <p:spPr bwMode="gray"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/>
          </a:p>
        </p:txBody>
      </p:sp>
      <p:sp>
        <p:nvSpPr>
          <p:cNvPr id="21" name="Retângulo 20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/>
          </a:p>
        </p:txBody>
      </p:sp>
      <p:cxnSp>
        <p:nvCxnSpPr>
          <p:cNvPr id="22" name="Conector reto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ângulo 15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/>
          </a:p>
        </p:txBody>
      </p:sp>
      <p:sp>
        <p:nvSpPr>
          <p:cNvPr id="18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121899" tIns="60949" rIns="121899" bIns="60949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pt-BR" noProof="0"/>
          </a:p>
        </p:txBody>
      </p:sp>
      <p:cxnSp>
        <p:nvCxnSpPr>
          <p:cNvPr id="23" name="Conector reto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tângulo 25"/>
          <p:cNvSpPr/>
          <p:nvPr/>
        </p:nvSpPr>
        <p:spPr bwMode="black"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/>
          </a:p>
        </p:txBody>
      </p:sp>
      <p:sp>
        <p:nvSpPr>
          <p:cNvPr id="27" name="Retângulo 26"/>
          <p:cNvSpPr/>
          <p:nvPr/>
        </p:nvSpPr>
        <p:spPr bwMode="gray"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/>
          </a:p>
        </p:txBody>
      </p:sp>
      <p:sp>
        <p:nvSpPr>
          <p:cNvPr id="28" name="Retângulo 27"/>
          <p:cNvSpPr/>
          <p:nvPr/>
        </p:nvSpPr>
        <p:spPr bwMode="gray"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/>
          </a:p>
        </p:txBody>
      </p:sp>
      <p:sp>
        <p:nvSpPr>
          <p:cNvPr id="29" name="Retângulo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/>
          </a:p>
        </p:txBody>
      </p:sp>
      <p:sp>
        <p:nvSpPr>
          <p:cNvPr id="30" name="Retângulo 29"/>
          <p:cNvSpPr/>
          <p:nvPr/>
        </p:nvSpPr>
        <p:spPr bwMode="ltGray"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/>
          </a:p>
        </p:txBody>
      </p:sp>
      <p:cxnSp>
        <p:nvCxnSpPr>
          <p:cNvPr id="31" name="Conector reto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tângulo 31"/>
          <p:cNvSpPr/>
          <p:nvPr/>
        </p:nvSpPr>
        <p:spPr bwMode="black"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/>
          </a:p>
        </p:txBody>
      </p:sp>
      <p:cxnSp>
        <p:nvCxnSpPr>
          <p:cNvPr id="33" name="Conector reto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rtlCol="0" anchor="b">
            <a:normAutofit/>
          </a:bodyPr>
          <a:lstStyle>
            <a:lvl1pPr algn="l">
              <a:defRPr sz="5400" b="0" cap="none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EBBB5E5B-F3F8-4810-8BA6-9A32C99FBA53}" type="datetime1">
              <a:rPr lang="pt-BR" noProof="0" smtClean="0"/>
              <a:t>12/07/2024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pt-BR" noProof="0"/>
              <a:t>Adicionar um rodapé</a:t>
            </a:r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>
          <a:xfrm>
            <a:off x="10666571" y="6356351"/>
            <a:ext cx="609441" cy="365125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pt-BR" noProof="0" smtClean="0"/>
              <a:pPr rtl="0"/>
              <a:t>‹#›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F8325B8-6816-4ECB-949F-F9D65FA27766}" type="datetime1">
              <a:rPr lang="pt-BR" noProof="0" smtClean="0"/>
              <a:t>12/07/2024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/>
              <a:t>Adicionar um rodapé</a:t>
            </a:r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pt-BR" noProof="0" smtClean="0"/>
              <a:t>‹#›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59AD37B-9B4E-40B8-B2FD-963F90BA8EF4}" type="datetime1">
              <a:rPr lang="pt-BR" noProof="0" smtClean="0"/>
              <a:t>12/07/2024</a:t>
            </a:fld>
            <a:endParaRPr lang="pt-BR" noProof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/>
              <a:t>Adicionar um rodapé</a:t>
            </a:r>
          </a:p>
        </p:txBody>
      </p:sp>
      <p:sp>
        <p:nvSpPr>
          <p:cNvPr id="9" name="Espaço reservado para o número do slid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pt-BR" noProof="0" smtClean="0"/>
              <a:t>‹#›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9666B81-3F0F-4225-B123-405B9F5CEABA}" type="datetime1">
              <a:rPr lang="pt-BR" noProof="0" smtClean="0"/>
              <a:t>12/07/2024</a:t>
            </a:fld>
            <a:endParaRPr lang="pt-BR" noProof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/>
              <a:t>Adicionar um rodapé</a:t>
            </a:r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pt-BR" noProof="0" smtClean="0"/>
              <a:t>‹#›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 bwMode="ltGray"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t-BR" noProof="0"/>
          </a:p>
        </p:txBody>
      </p:sp>
      <p:sp>
        <p:nvSpPr>
          <p:cNvPr id="6" name="Retângulo 5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t-BR" noProof="0"/>
          </a:p>
        </p:txBody>
      </p:sp>
      <p:cxnSp>
        <p:nvCxnSpPr>
          <p:cNvPr id="7" name="Conector reto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tângulo 7"/>
          <p:cNvSpPr/>
          <p:nvPr/>
        </p:nvSpPr>
        <p:spPr bwMode="gray"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t-BR" noProof="0"/>
          </a:p>
        </p:txBody>
      </p:sp>
      <p:sp>
        <p:nvSpPr>
          <p:cNvPr id="9" name="Retângulo 8"/>
          <p:cNvSpPr/>
          <p:nvPr/>
        </p:nvSpPr>
        <p:spPr bwMode="black"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t-BR" noProof="0"/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6D6C805-8419-44A5-85BF-5D1C68D15222}" type="datetime1">
              <a:rPr lang="pt-BR" noProof="0" smtClean="0"/>
              <a:t>12/07/2024</a:t>
            </a:fld>
            <a:endParaRPr lang="pt-BR" noProof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/>
              <a:t>Adicionar um rodapé</a:t>
            </a:r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7DC1BBB0-96F0-4077-A278-0F3FB5C104D3}" type="slidenum">
              <a:rPr lang="pt-BR" noProof="0" smtClean="0"/>
              <a:pPr rtl="0"/>
              <a:t>‹#›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 bwMode="gray"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t-BR" noProof="0"/>
          </a:p>
        </p:txBody>
      </p:sp>
      <p:sp>
        <p:nvSpPr>
          <p:cNvPr id="9" name="Retângulo 8"/>
          <p:cNvSpPr/>
          <p:nvPr/>
        </p:nvSpPr>
        <p:spPr bwMode="lt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t-BR" noProof="0"/>
          </a:p>
        </p:txBody>
      </p:sp>
      <p:cxnSp>
        <p:nvCxnSpPr>
          <p:cNvPr id="10" name="Conector reto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t-BR" noProof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936704B-E432-4339-97E3-AB4AC11D2F2E}" type="datetime1">
              <a:rPr lang="pt-BR" noProof="0" smtClean="0"/>
              <a:t>12/07/2024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/>
              <a:t>Adicionar um rodapé</a:t>
            </a:r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pt-BR" noProof="0" smtClean="0"/>
              <a:t>‹#›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t-BR" noProof="0"/>
          </a:p>
        </p:txBody>
      </p:sp>
      <p:sp>
        <p:nvSpPr>
          <p:cNvPr id="8" name="Retângulo 7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t-BR" noProof="0"/>
          </a:p>
        </p:txBody>
      </p:sp>
      <p:sp>
        <p:nvSpPr>
          <p:cNvPr id="9" name="Retângulo 8"/>
          <p:cNvSpPr/>
          <p:nvPr/>
        </p:nvSpPr>
        <p:spPr bwMode="ltGray">
          <a:xfrm>
            <a:off x="4875530" y="0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t-BR" noProof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imagem 2" descr="Um espaço reservado vazio para adicionar uma imagem. Clique no espaço reservado e selecione a imagem que você deseja adicionar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2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07B3CC04-66F6-41ED-A1FB-ED4B01CF015A}" type="datetime1">
              <a:rPr lang="pt-BR" noProof="0" smtClean="0"/>
              <a:t>12/07/2024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pt-BR" noProof="0"/>
              <a:t>Adicionar um rodapé</a:t>
            </a:r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pt-BR" noProof="0" smtClean="0"/>
              <a:pPr rtl="0"/>
              <a:t>‹#›</a:t>
            </a:fld>
            <a:endParaRPr lang="pt-BR" noProof="0"/>
          </a:p>
        </p:txBody>
      </p:sp>
      <p:cxnSp>
        <p:nvCxnSpPr>
          <p:cNvPr id="10" name="Conector reto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t-BR" noProof="0"/>
          </a:p>
        </p:txBody>
      </p:sp>
      <p:sp>
        <p:nvSpPr>
          <p:cNvPr id="8" name="Retângulo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/>
          </a:p>
        </p:txBody>
      </p:sp>
      <p:sp>
        <p:nvSpPr>
          <p:cNvPr id="9" name="Retângulo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t-BR" noProof="0"/>
          </a:p>
        </p:txBody>
      </p:sp>
      <p:sp>
        <p:nvSpPr>
          <p:cNvPr id="13" name="Retângulo 12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cxnSp>
        <p:nvCxnSpPr>
          <p:cNvPr id="14" name="Conector reto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"/>
          <p:cNvSpPr>
            <a:spLocks/>
          </p:cNvSpPr>
          <p:nvPr/>
        </p:nvSpPr>
        <p:spPr bwMode="white">
          <a:xfrm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pt-BR" noProof="0"/>
          </a:p>
        </p:txBody>
      </p:sp>
      <p:cxnSp>
        <p:nvCxnSpPr>
          <p:cNvPr id="16" name="Conector reto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35B82636-8409-46FE-AEF6-9C2E988E9D0B}" type="datetime1">
              <a:rPr lang="pt-BR" noProof="0" smtClean="0"/>
              <a:t>12/07/2024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pt-BR" noProof="0"/>
              <a:t>Adicionar um rodapé</a:t>
            </a:r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pt-BR" noProof="0" smtClean="0"/>
              <a:pPr rtl="0"/>
              <a:t>‹#›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0.png"/><Relationship Id="rId5" Type="http://schemas.openxmlformats.org/officeDocument/2006/relationships/image" Target="../media/image38.png"/><Relationship Id="rId4" Type="http://schemas.openxmlformats.org/officeDocument/2006/relationships/image" Target="../media/image35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26.bin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0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20.png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0.png"/><Relationship Id="rId4" Type="http://schemas.openxmlformats.org/officeDocument/2006/relationships/image" Target="../media/image6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13" Type="http://schemas.openxmlformats.org/officeDocument/2006/relationships/image" Target="../media/image72.png"/><Relationship Id="rId3" Type="http://schemas.microsoft.com/office/2007/relationships/media" Target="../media/media2.mp4"/><Relationship Id="rId7" Type="http://schemas.openxmlformats.org/officeDocument/2006/relationships/oleObject" Target="../embeddings/oleObject2.bin"/><Relationship Id="rId12" Type="http://schemas.openxmlformats.org/officeDocument/2006/relationships/image" Target="../media/image7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7.xml"/><Relationship Id="rId11" Type="http://schemas.openxmlformats.org/officeDocument/2006/relationships/image" Target="../media/image70.jp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5.png"/><Relationship Id="rId10" Type="http://schemas.openxmlformats.org/officeDocument/2006/relationships/image" Target="../media/image69.jpg"/><Relationship Id="rId4" Type="http://schemas.openxmlformats.org/officeDocument/2006/relationships/video" Target="../media/media2.mp4"/><Relationship Id="rId9" Type="http://schemas.openxmlformats.org/officeDocument/2006/relationships/image" Target="../media/image68.jpg"/><Relationship Id="rId14" Type="http://schemas.openxmlformats.org/officeDocument/2006/relationships/image" Target="../media/image73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2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70.png"/><Relationship Id="rId4" Type="http://schemas.openxmlformats.org/officeDocument/2006/relationships/image" Target="../media/image76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1.xml"/><Relationship Id="rId5" Type="http://schemas.openxmlformats.org/officeDocument/2006/relationships/image" Target="../media/image14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2.xml"/><Relationship Id="rId5" Type="http://schemas.openxmlformats.org/officeDocument/2006/relationships/image" Target="../media/image33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2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bin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ângulo 15">
            <a:extLst>
              <a:ext uri="{FF2B5EF4-FFF2-40B4-BE49-F238E27FC236}">
                <a16:creationId xmlns:a16="http://schemas.microsoft.com/office/drawing/2014/main" id="{BF1E6C39-6F9B-CE26-2BBF-A8A3E257A934}"/>
              </a:ext>
            </a:extLst>
          </p:cNvPr>
          <p:cNvSpPr/>
          <p:nvPr/>
        </p:nvSpPr>
        <p:spPr>
          <a:xfrm>
            <a:off x="9483320" y="5636871"/>
            <a:ext cx="2705505" cy="1221129"/>
          </a:xfrm>
          <a:prstGeom prst="rect">
            <a:avLst/>
          </a:prstGeom>
          <a:solidFill>
            <a:srgbClr val="B4BF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9A797398-B417-D155-FEC6-656958A12759}"/>
              </a:ext>
            </a:extLst>
          </p:cNvPr>
          <p:cNvSpPr/>
          <p:nvPr/>
        </p:nvSpPr>
        <p:spPr>
          <a:xfrm>
            <a:off x="1220444" y="5636871"/>
            <a:ext cx="2694331" cy="1221129"/>
          </a:xfrm>
          <a:prstGeom prst="rect">
            <a:avLst/>
          </a:prstGeom>
          <a:solidFill>
            <a:srgbClr val="B4BF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816221" y="2032185"/>
            <a:ext cx="10372604" cy="1209482"/>
          </a:xfrm>
        </p:spPr>
        <p:txBody>
          <a:bodyPr rtlCol="0"/>
          <a:lstStyle/>
          <a:p>
            <a:r>
              <a:rPr lang="en-US" sz="3600" dirty="0">
                <a:solidFill>
                  <a:schemeClr val="tx1"/>
                </a:solidFill>
              </a:rPr>
              <a:t>Adaptable platform for trapped cold electrons hydrogen and lithium anions and cations</a:t>
            </a:r>
            <a:endParaRPr lang="pt-BR" sz="36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Subtítulo 2">
                <a:extLst>
                  <a:ext uri="{FF2B5EF4-FFF2-40B4-BE49-F238E27FC236}">
                    <a16:creationId xmlns:a16="http://schemas.microsoft.com/office/drawing/2014/main" id="{8D155BE2-DC9F-4663-A0A2-D365C9C592F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830040" y="5746589"/>
                <a:ext cx="4679148" cy="13681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0"/>
                  </a:spcBef>
                  <a:buFont typeface="Euphemia" pitchFamily="34" charset="0"/>
                  <a:buNone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itchFamily="34" charset="0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None/>
                  <a:defRPr sz="1800" kern="1200" baseline="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None/>
                  <a:defRPr sz="1800" kern="1200" baseline="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r>
                      <a:rPr lang="pt-BR" sz="2500" b="1" i="0" dirty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𝐈𝐈</m:t>
                    </m:r>
                    <m:sSup>
                      <m:sSupPr>
                        <m:ctrlPr>
                          <a:rPr lang="pt-BR" sz="2500" b="1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pt-BR" sz="2500" b="1" i="0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𝐈</m:t>
                        </m:r>
                      </m:e>
                      <m:sup>
                        <m:r>
                          <a:rPr lang="pt-BR" sz="2500" b="1" i="0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𝐫𝐝</m:t>
                        </m:r>
                      </m:sup>
                    </m:sSup>
                  </m:oMath>
                </a14:m>
                <a:r>
                  <a:rPr lang="pt-BR" sz="25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ECCTI - 2024</a:t>
                </a:r>
              </a:p>
              <a:p>
                <a:r>
                  <a:rPr lang="pt-BR" sz="2000" dirty="0">
                    <a:latin typeface="Cambria" panose="02040503050406030204" pitchFamily="18" charset="0"/>
                  </a:rPr>
                  <a:t>Innsbruck, </a:t>
                </a:r>
                <a:r>
                  <a:rPr lang="pt-BR" sz="2000" dirty="0" err="1">
                    <a:latin typeface="Cambria" panose="02040503050406030204" pitchFamily="18" charset="0"/>
                  </a:rPr>
                  <a:t>Austria</a:t>
                </a:r>
                <a:endParaRPr lang="pt-BR" sz="2000" dirty="0">
                  <a:latin typeface="Cambria" panose="02040503050406030204" pitchFamily="18" charset="0"/>
                </a:endParaRPr>
              </a:p>
              <a:p>
                <a:r>
                  <a:rPr lang="pt-BR" sz="2000" dirty="0">
                    <a:latin typeface="Cambria" panose="02040503050406030204" pitchFamily="18" charset="0"/>
                  </a:rPr>
                  <a:t>Levi Azevedo – Ldeazevedo@if.ufrj.br</a:t>
                </a:r>
              </a:p>
            </p:txBody>
          </p:sp>
        </mc:Choice>
        <mc:Fallback xmlns="">
          <p:sp>
            <p:nvSpPr>
              <p:cNvPr id="9" name="Subtítulo 2">
                <a:extLst>
                  <a:ext uri="{FF2B5EF4-FFF2-40B4-BE49-F238E27FC236}">
                    <a16:creationId xmlns:a16="http://schemas.microsoft.com/office/drawing/2014/main" id="{8D155BE2-DC9F-4663-A0A2-D365C9C592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0040" y="5746589"/>
                <a:ext cx="4679148" cy="1368152"/>
              </a:xfrm>
              <a:prstGeom prst="rect">
                <a:avLst/>
              </a:prstGeom>
              <a:blipFill>
                <a:blip r:embed="rId3"/>
                <a:stretch>
                  <a:fillRect l="-1302" t="-5357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aixaDeTexto 9">
            <a:extLst>
              <a:ext uri="{FF2B5EF4-FFF2-40B4-BE49-F238E27FC236}">
                <a16:creationId xmlns:a16="http://schemas.microsoft.com/office/drawing/2014/main" id="{95CEAC85-7784-46AF-9DC1-F96C80A69600}"/>
              </a:ext>
            </a:extLst>
          </p:cNvPr>
          <p:cNvSpPr txBox="1"/>
          <p:nvPr/>
        </p:nvSpPr>
        <p:spPr>
          <a:xfrm>
            <a:off x="6815337" y="5614075"/>
            <a:ext cx="52972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4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81414B70-D84B-7DAA-6B2C-C7F67A03A7EE}"/>
              </a:ext>
            </a:extLst>
          </p:cNvPr>
          <p:cNvSpPr/>
          <p:nvPr/>
        </p:nvSpPr>
        <p:spPr>
          <a:xfrm>
            <a:off x="149087" y="5913783"/>
            <a:ext cx="760749" cy="715617"/>
          </a:xfrm>
          <a:prstGeom prst="rect">
            <a:avLst/>
          </a:prstGeom>
          <a:solidFill>
            <a:srgbClr val="50606E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Subtítulo 11">
            <a:extLst>
              <a:ext uri="{FF2B5EF4-FFF2-40B4-BE49-F238E27FC236}">
                <a16:creationId xmlns:a16="http://schemas.microsoft.com/office/drawing/2014/main" id="{6311ABF5-3D1E-4208-A989-D1251394D9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1960" y="3241667"/>
            <a:ext cx="9983091" cy="530233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Matrix Isolation Sublimation Technique as a low energy ion </a:t>
            </a:r>
            <a:r>
              <a:rPr lang="pt-BR" sz="2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source</a:t>
            </a:r>
            <a:endParaRPr lang="pt-BR" sz="2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endParaRPr lang="pt-BR" sz="2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CaixaDeTexto 9">
            <a:extLst>
              <a:ext uri="{FF2B5EF4-FFF2-40B4-BE49-F238E27FC236}">
                <a16:creationId xmlns:a16="http://schemas.microsoft.com/office/drawing/2014/main" id="{95CEAC85-7784-46AF-9DC1-F96C80A69600}"/>
              </a:ext>
            </a:extLst>
          </p:cNvPr>
          <p:cNvSpPr txBox="1"/>
          <p:nvPr/>
        </p:nvSpPr>
        <p:spPr>
          <a:xfrm>
            <a:off x="5593080" y="5614075"/>
            <a:ext cx="651954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800" b="0" i="0" strike="noStrike" baseline="0" dirty="0">
                <a:latin typeface="Cambria" panose="02040503050406030204" pitchFamily="18" charset="0"/>
              </a:rPr>
              <a:t>L. O. A. Azevedo*</a:t>
            </a:r>
            <a:r>
              <a:rPr lang="pt-BR" sz="1800" b="0" i="0" u="none" strike="noStrike" baseline="0" dirty="0">
                <a:latin typeface="Cambria" panose="02040503050406030204" pitchFamily="18" charset="0"/>
              </a:rPr>
              <a:t>,    R. J. S. Costa,    W. Wolff,    </a:t>
            </a:r>
            <a:r>
              <a:rPr lang="pt-BR" sz="1800" b="0" i="0" strike="noStrike" baseline="0" dirty="0">
                <a:latin typeface="Cambria" panose="02040503050406030204" pitchFamily="18" charset="0"/>
              </a:rPr>
              <a:t>A. N. Oliveira*, </a:t>
            </a:r>
          </a:p>
          <a:p>
            <a:pPr algn="r"/>
            <a:r>
              <a:rPr lang="pt-BR" sz="1800" b="0" i="0" strike="noStrike" baseline="0" dirty="0">
                <a:latin typeface="Cambria" panose="02040503050406030204" pitchFamily="18" charset="0"/>
              </a:rPr>
              <a:t>R.L. Sacramento*,    D.M. Silveira*,    C. L. Cesar*</a:t>
            </a:r>
          </a:p>
          <a:p>
            <a:pPr algn="r"/>
            <a:r>
              <a:rPr lang="pt-BR" sz="1400" dirty="0">
                <a:latin typeface="Cambria" panose="02040503050406030204" pitchFamily="18" charset="0"/>
              </a:rPr>
              <a:t>*ALPHA Collaboration - CERN</a:t>
            </a:r>
            <a:endParaRPr lang="pt-BR" sz="1400" b="0" i="0" strike="noStrike" baseline="0" dirty="0">
              <a:latin typeface="Cambria" panose="02040503050406030204" pitchFamily="18" charset="0"/>
            </a:endParaRPr>
          </a:p>
          <a:p>
            <a:pPr algn="r"/>
            <a:r>
              <a:rPr lang="pt-BR" sz="24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</p:txBody>
      </p:sp>
      <p:sp>
        <p:nvSpPr>
          <p:cNvPr id="17" name="CaixaDeTexto 10">
            <a:extLst>
              <a:ext uri="{FF2B5EF4-FFF2-40B4-BE49-F238E27FC236}">
                <a16:creationId xmlns:a16="http://schemas.microsoft.com/office/drawing/2014/main" id="{2A0FAC3F-2FA6-F27D-F32F-CCE907EC2FF6}"/>
              </a:ext>
            </a:extLst>
          </p:cNvPr>
          <p:cNvSpPr txBox="1"/>
          <p:nvPr/>
        </p:nvSpPr>
        <p:spPr>
          <a:xfrm>
            <a:off x="6646276" y="6398567"/>
            <a:ext cx="539346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sz="1200" b="1" dirty="0"/>
              <a:t>Ref: </a:t>
            </a:r>
            <a:r>
              <a:rPr lang="pt-BR" sz="1200" dirty="0"/>
              <a:t>"</a:t>
            </a:r>
            <a:r>
              <a:rPr lang="en-GB" sz="1200" b="1" dirty="0"/>
              <a:t>Adaptable platform for trapped cold electrons, hydrogen and lithium anions and cations</a:t>
            </a:r>
            <a:r>
              <a:rPr lang="en-US" sz="1200" dirty="0"/>
              <a:t>”</a:t>
            </a:r>
            <a:r>
              <a:rPr lang="pt-BR" sz="1200" dirty="0"/>
              <a:t>. </a:t>
            </a:r>
            <a:r>
              <a:rPr lang="fr-FR" sz="1200" i="1" dirty="0"/>
              <a:t>Commun </a:t>
            </a:r>
            <a:r>
              <a:rPr lang="fr-FR" sz="1200" i="1" dirty="0" err="1"/>
              <a:t>Phys</a:t>
            </a:r>
            <a:r>
              <a:rPr lang="fr-FR" sz="1200" dirty="0"/>
              <a:t> </a:t>
            </a:r>
            <a:r>
              <a:rPr lang="fr-FR" sz="1200" b="1" dirty="0"/>
              <a:t>6</a:t>
            </a:r>
            <a:r>
              <a:rPr lang="fr-FR" sz="1200" dirty="0"/>
              <a:t>, 112 (2023).</a:t>
            </a:r>
            <a:endParaRPr lang="pt-BR" sz="1200" dirty="0"/>
          </a:p>
        </p:txBody>
      </p:sp>
      <p:pic>
        <p:nvPicPr>
          <p:cNvPr id="18" name="Imagem 5">
            <a:extLst>
              <a:ext uri="{FF2B5EF4-FFF2-40B4-BE49-F238E27FC236}">
                <a16:creationId xmlns:a16="http://schemas.microsoft.com/office/drawing/2014/main" id="{A49B9B0E-F670-4B82-AAE0-873608266D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9010" y="341484"/>
            <a:ext cx="1297090" cy="1657940"/>
          </a:xfrm>
          <a:prstGeom prst="rect">
            <a:avLst/>
          </a:prstGeom>
        </p:spPr>
      </p:pic>
      <p:graphicFrame>
        <p:nvGraphicFramePr>
          <p:cNvPr id="19" name="Objeto 6">
            <a:extLst>
              <a:ext uri="{FF2B5EF4-FFF2-40B4-BE49-F238E27FC236}">
                <a16:creationId xmlns:a16="http://schemas.microsoft.com/office/drawing/2014/main" id="{8CDBAE19-6E95-46A5-B947-23CD0CB204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3811178"/>
              </p:ext>
            </p:extLst>
          </p:nvPr>
        </p:nvGraphicFramePr>
        <p:xfrm>
          <a:off x="9483320" y="649529"/>
          <a:ext cx="2083700" cy="104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5" imgW="1371600" imgH="685658" progId="AcroExch.Document.DC">
                  <p:embed/>
                </p:oleObj>
              </mc:Choice>
              <mc:Fallback>
                <p:oleObj name="Acrobat Document" r:id="rId5" imgW="1371600" imgH="685658" progId="AcroExch.Document.DC">
                  <p:embed/>
                  <p:pic>
                    <p:nvPicPr>
                      <p:cNvPr id="19" name="Objeto 6">
                        <a:extLst>
                          <a:ext uri="{FF2B5EF4-FFF2-40B4-BE49-F238E27FC236}">
                            <a16:creationId xmlns:a16="http://schemas.microsoft.com/office/drawing/2014/main" id="{8CDBAE19-6E95-46A5-B947-23CD0CB204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483320" y="649529"/>
                        <a:ext cx="2083700" cy="1041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Imagem 7">
            <a:extLst>
              <a:ext uri="{FF2B5EF4-FFF2-40B4-BE49-F238E27FC236}">
                <a16:creationId xmlns:a16="http://schemas.microsoft.com/office/drawing/2014/main" id="{F5FB118D-32CA-4FB0-8560-08D4DD948A2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-168" t="-4930" r="-916" b="-3967"/>
          <a:stretch/>
        </p:blipFill>
        <p:spPr>
          <a:xfrm>
            <a:off x="3766782" y="685873"/>
            <a:ext cx="5235856" cy="9691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BB8AB54-7C9E-1E36-4083-E1A338B41A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" y="5617697"/>
            <a:ext cx="1816220" cy="1240302"/>
          </a:xfrm>
          <a:prstGeom prst="rect">
            <a:avLst/>
          </a:prstGeom>
        </p:spPr>
      </p:pic>
      <p:pic>
        <p:nvPicPr>
          <p:cNvPr id="6" name="Picture 5" descr="A red and black logo&#10;&#10;Description automatically generated">
            <a:extLst>
              <a:ext uri="{FF2B5EF4-FFF2-40B4-BE49-F238E27FC236}">
                <a16:creationId xmlns:a16="http://schemas.microsoft.com/office/drawing/2014/main" id="{80C3E998-1D3D-4A02-B463-05088EEDE13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32392" y="4376641"/>
            <a:ext cx="1856433" cy="1209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A1521E-67AB-4B7B-B45F-1FCA6BCF4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436" y="-387424"/>
            <a:ext cx="10243857" cy="1239837"/>
          </a:xfrm>
        </p:spPr>
        <p:txBody>
          <a:bodyPr>
            <a:noAutofit/>
          </a:bodyPr>
          <a:lstStyle/>
          <a:p>
            <a:r>
              <a:rPr lang="pt-BR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Simulations</a:t>
            </a:r>
            <a:r>
              <a:rPr lang="pt-BR" sz="4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pt-BR" sz="4400" dirty="0">
                <a:latin typeface="Calibri" panose="020F0502020204030204" pitchFamily="34" charset="0"/>
                <a:cs typeface="Calibri" panose="020F0502020204030204" pitchFamily="34" charset="0"/>
              </a:rPr>
              <a:t> some </a:t>
            </a:r>
            <a:r>
              <a:rPr lang="pt-BR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endParaRPr lang="pt-BR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D05970C3-E9C3-41A7-B1D5-1F8E83E8B017}"/>
              </a:ext>
            </a:extLst>
          </p:cNvPr>
          <p:cNvSpPr/>
          <p:nvPr/>
        </p:nvSpPr>
        <p:spPr>
          <a:xfrm>
            <a:off x="623698" y="-171399"/>
            <a:ext cx="592540" cy="7128792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B76AA335-DA09-43F5-B107-0CE2E96398AA}"/>
              </a:ext>
            </a:extLst>
          </p:cNvPr>
          <p:cNvSpPr/>
          <p:nvPr/>
        </p:nvSpPr>
        <p:spPr>
          <a:xfrm>
            <a:off x="621804" y="203285"/>
            <a:ext cx="594433" cy="594433"/>
          </a:xfrm>
          <a:prstGeom prst="rect">
            <a:avLst/>
          </a:prstGeom>
          <a:solidFill>
            <a:srgbClr val="59667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73AE4AB7-2A1C-4420-80D1-ACD70ECA1325}"/>
              </a:ext>
            </a:extLst>
          </p:cNvPr>
          <p:cNvSpPr txBox="1"/>
          <p:nvPr/>
        </p:nvSpPr>
        <p:spPr>
          <a:xfrm>
            <a:off x="619911" y="241484"/>
            <a:ext cx="594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pt-BR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EAA2AAEE-22C3-4E01-877B-DAF7D75A81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7454" y="771216"/>
            <a:ext cx="3502822" cy="3385899"/>
          </a:xfrm>
          <a:prstGeom prst="rect">
            <a:avLst/>
          </a:prstGeom>
        </p:spPr>
      </p:pic>
      <p:sp>
        <p:nvSpPr>
          <p:cNvPr id="5" name="Seta: para a Direita 4">
            <a:extLst>
              <a:ext uri="{FF2B5EF4-FFF2-40B4-BE49-F238E27FC236}">
                <a16:creationId xmlns:a16="http://schemas.microsoft.com/office/drawing/2014/main" id="{55A674E0-ED32-4BE3-B058-A190A6C9B781}"/>
              </a:ext>
            </a:extLst>
          </p:cNvPr>
          <p:cNvSpPr/>
          <p:nvPr/>
        </p:nvSpPr>
        <p:spPr>
          <a:xfrm>
            <a:off x="4895937" y="1807950"/>
            <a:ext cx="93610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8D2D4C9F-198D-4326-81E6-415BCB7544F5}"/>
              </a:ext>
            </a:extLst>
          </p:cNvPr>
          <p:cNvSpPr txBox="1"/>
          <p:nvPr/>
        </p:nvSpPr>
        <p:spPr>
          <a:xfrm>
            <a:off x="5976056" y="1772816"/>
            <a:ext cx="4519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Simulation</a:t>
            </a:r>
            <a:r>
              <a:rPr lang="pt-BR" dirty="0"/>
              <a:t> (</a:t>
            </a:r>
            <a:r>
              <a:rPr lang="pt-BR" dirty="0" err="1"/>
              <a:t>particle</a:t>
            </a:r>
            <a:r>
              <a:rPr lang="pt-BR" dirty="0"/>
              <a:t> </a:t>
            </a:r>
            <a:r>
              <a:rPr lang="pt-BR" dirty="0" err="1"/>
              <a:t>tracing</a:t>
            </a:r>
            <a:r>
              <a:rPr lang="pt-BR" dirty="0"/>
              <a:t> – B-</a:t>
            </a:r>
            <a:r>
              <a:rPr lang="pt-BR" dirty="0" err="1"/>
              <a:t>field</a:t>
            </a:r>
            <a:r>
              <a:rPr lang="pt-BR" dirty="0"/>
              <a:t> </a:t>
            </a:r>
            <a:r>
              <a:rPr lang="pt-BR" dirty="0" err="1"/>
              <a:t>guiding</a:t>
            </a:r>
            <a:r>
              <a:rPr lang="pt-BR" dirty="0"/>
              <a:t> </a:t>
            </a:r>
            <a:r>
              <a:rPr lang="pt-BR" dirty="0" err="1"/>
              <a:t>particles</a:t>
            </a:r>
            <a:r>
              <a:rPr lang="pt-BR" dirty="0"/>
              <a:t>) for a 80 K sample</a:t>
            </a:r>
          </a:p>
        </p:txBody>
      </p:sp>
    </p:spTree>
    <p:extLst>
      <p:ext uri="{BB962C8B-B14F-4D97-AF65-F5344CB8AC3E}">
        <p14:creationId xmlns:p14="http://schemas.microsoft.com/office/powerpoint/2010/main" val="152996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A1521E-67AB-4B7B-B45F-1FCA6BCF4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436" y="-387424"/>
            <a:ext cx="10243857" cy="1239837"/>
          </a:xfrm>
        </p:spPr>
        <p:txBody>
          <a:bodyPr>
            <a:noAutofit/>
          </a:bodyPr>
          <a:lstStyle/>
          <a:p>
            <a:r>
              <a:rPr lang="pt-BR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Simulations</a:t>
            </a:r>
            <a:r>
              <a:rPr lang="pt-BR" sz="4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pt-BR" sz="4400" dirty="0">
                <a:latin typeface="Calibri" panose="020F0502020204030204" pitchFamily="34" charset="0"/>
                <a:cs typeface="Calibri" panose="020F0502020204030204" pitchFamily="34" charset="0"/>
              </a:rPr>
              <a:t> some </a:t>
            </a:r>
            <a:r>
              <a:rPr lang="pt-BR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endParaRPr lang="pt-BR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D05970C3-E9C3-41A7-B1D5-1F8E83E8B017}"/>
              </a:ext>
            </a:extLst>
          </p:cNvPr>
          <p:cNvSpPr/>
          <p:nvPr/>
        </p:nvSpPr>
        <p:spPr>
          <a:xfrm>
            <a:off x="623698" y="-171399"/>
            <a:ext cx="592540" cy="7128792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B76AA335-DA09-43F5-B107-0CE2E96398AA}"/>
              </a:ext>
            </a:extLst>
          </p:cNvPr>
          <p:cNvSpPr/>
          <p:nvPr/>
        </p:nvSpPr>
        <p:spPr>
          <a:xfrm>
            <a:off x="621804" y="203285"/>
            <a:ext cx="594433" cy="594433"/>
          </a:xfrm>
          <a:prstGeom prst="rect">
            <a:avLst/>
          </a:prstGeom>
          <a:solidFill>
            <a:srgbClr val="59667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73AE4AB7-2A1C-4420-80D1-ACD70ECA1325}"/>
              </a:ext>
            </a:extLst>
          </p:cNvPr>
          <p:cNvSpPr txBox="1"/>
          <p:nvPr/>
        </p:nvSpPr>
        <p:spPr>
          <a:xfrm>
            <a:off x="619911" y="241484"/>
            <a:ext cx="594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pt-BR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EAA2AAEE-22C3-4E01-877B-DAF7D75A81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7454" y="771216"/>
            <a:ext cx="3502822" cy="3385899"/>
          </a:xfrm>
          <a:prstGeom prst="rect">
            <a:avLst/>
          </a:prstGeom>
        </p:spPr>
      </p:pic>
      <p:sp>
        <p:nvSpPr>
          <p:cNvPr id="5" name="Seta: para a Direita 4">
            <a:extLst>
              <a:ext uri="{FF2B5EF4-FFF2-40B4-BE49-F238E27FC236}">
                <a16:creationId xmlns:a16="http://schemas.microsoft.com/office/drawing/2014/main" id="{55A674E0-ED32-4BE3-B058-A190A6C9B781}"/>
              </a:ext>
            </a:extLst>
          </p:cNvPr>
          <p:cNvSpPr/>
          <p:nvPr/>
        </p:nvSpPr>
        <p:spPr>
          <a:xfrm>
            <a:off x="4895937" y="1807950"/>
            <a:ext cx="93610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8D2D4C9F-198D-4326-81E6-415BCB7544F5}"/>
              </a:ext>
            </a:extLst>
          </p:cNvPr>
          <p:cNvSpPr txBox="1"/>
          <p:nvPr/>
        </p:nvSpPr>
        <p:spPr>
          <a:xfrm>
            <a:off x="5976056" y="1772816"/>
            <a:ext cx="4519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/>
              <a:t>Simulation</a:t>
            </a:r>
            <a:r>
              <a:rPr lang="pt-BR" dirty="0"/>
              <a:t> (</a:t>
            </a:r>
            <a:r>
              <a:rPr lang="pt-BR" dirty="0" err="1"/>
              <a:t>particle</a:t>
            </a:r>
            <a:r>
              <a:rPr lang="pt-BR" dirty="0"/>
              <a:t> </a:t>
            </a:r>
            <a:r>
              <a:rPr lang="pt-BR" dirty="0" err="1"/>
              <a:t>tracing</a:t>
            </a:r>
            <a:r>
              <a:rPr lang="pt-BR" dirty="0"/>
              <a:t> – B-</a:t>
            </a:r>
            <a:r>
              <a:rPr lang="pt-BR" dirty="0" err="1"/>
              <a:t>field</a:t>
            </a:r>
            <a:r>
              <a:rPr lang="pt-BR" dirty="0"/>
              <a:t> </a:t>
            </a:r>
            <a:r>
              <a:rPr lang="pt-BR" dirty="0" err="1"/>
              <a:t>guiding</a:t>
            </a:r>
            <a:r>
              <a:rPr lang="pt-BR" dirty="0"/>
              <a:t> </a:t>
            </a:r>
            <a:r>
              <a:rPr lang="pt-BR" dirty="0" err="1"/>
              <a:t>particles</a:t>
            </a:r>
            <a:r>
              <a:rPr lang="pt-BR" dirty="0"/>
              <a:t>) for a 80 K sample</a:t>
            </a:r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A7A9E8E7-1211-4C6B-9346-CC2505BB3D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3249"/>
          <a:stretch/>
        </p:blipFill>
        <p:spPr>
          <a:xfrm>
            <a:off x="5420522" y="3341441"/>
            <a:ext cx="6287365" cy="3399927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692DF070-7B2F-4537-B6CE-65E6C1254AEB}"/>
              </a:ext>
            </a:extLst>
          </p:cNvPr>
          <p:cNvSpPr txBox="1"/>
          <p:nvPr/>
        </p:nvSpPr>
        <p:spPr>
          <a:xfrm>
            <a:off x="6676758" y="2691628"/>
            <a:ext cx="4888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/>
              <a:t>Negative charge </a:t>
            </a:r>
            <a:r>
              <a:rPr lang="pt-BR" err="1"/>
              <a:t>particles</a:t>
            </a:r>
            <a:r>
              <a:rPr lang="pt-BR"/>
              <a:t> </a:t>
            </a:r>
            <a:r>
              <a:rPr lang="pt-BR" err="1"/>
              <a:t>detection</a:t>
            </a:r>
            <a:endParaRPr lang="pt-BR"/>
          </a:p>
        </p:txBody>
      </p:sp>
      <p:pic>
        <p:nvPicPr>
          <p:cNvPr id="19" name="Imagem 18">
            <a:extLst>
              <a:ext uri="{FF2B5EF4-FFF2-40B4-BE49-F238E27FC236}">
                <a16:creationId xmlns:a16="http://schemas.microsoft.com/office/drawing/2014/main" id="{CDA32B48-2D6A-4ABD-A099-74621FBBA2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3342" y="3068960"/>
            <a:ext cx="6783337" cy="35149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10C4B46-FBB0-3BC3-247A-6C82F701C590}"/>
                  </a:ext>
                </a:extLst>
              </p:cNvPr>
              <p:cNvSpPr txBox="1"/>
              <p:nvPr/>
            </p:nvSpPr>
            <p:spPr>
              <a:xfrm>
                <a:off x="1214344" y="5020235"/>
                <a:ext cx="4496174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4400" dirty="0">
                    <a:solidFill>
                      <a:srgbClr val="FF0000"/>
                    </a:solidFill>
                  </a:rPr>
                  <a:t>It </a:t>
                </a:r>
                <a:r>
                  <a:rPr lang="pt-BR" sz="4400" dirty="0" err="1">
                    <a:solidFill>
                      <a:srgbClr val="FF0000"/>
                    </a:solidFill>
                  </a:rPr>
                  <a:t>works</a:t>
                </a:r>
                <a:r>
                  <a:rPr lang="pt-BR" sz="4400" dirty="0">
                    <a:solidFill>
                      <a:srgbClr val="FF0000"/>
                    </a:solidFill>
                  </a:rPr>
                  <a:t>!</a:t>
                </a:r>
              </a:p>
              <a:p>
                <a:pPr algn="ctr"/>
                <a:r>
                  <a:rPr lang="pt-BR" sz="4400" dirty="0" err="1">
                    <a:solidFill>
                      <a:srgbClr val="FF0000"/>
                    </a:solidFill>
                  </a:rPr>
                  <a:t>Now</a:t>
                </a:r>
                <a:r>
                  <a:rPr lang="pt-BR" sz="4400" dirty="0">
                    <a:solidFill>
                      <a:srgbClr val="FF0000"/>
                    </a:solidFill>
                  </a:rPr>
                  <a:t> </a:t>
                </a:r>
                <a:r>
                  <a:rPr lang="pt-BR" sz="4400" dirty="0" err="1">
                    <a:solidFill>
                      <a:srgbClr val="FF0000"/>
                    </a:solidFill>
                  </a:rPr>
                  <a:t>we</a:t>
                </a:r>
                <a:r>
                  <a:rPr lang="pt-BR" sz="4400" dirty="0">
                    <a:solidFill>
                      <a:srgbClr val="FF0000"/>
                    </a:solidFill>
                  </a:rPr>
                  <a:t> </a:t>
                </a:r>
                <a:r>
                  <a:rPr lang="pt-BR" sz="4400" dirty="0" err="1">
                    <a:solidFill>
                      <a:srgbClr val="FF0000"/>
                    </a:solidFill>
                  </a:rPr>
                  <a:t>want</a:t>
                </a:r>
                <a:r>
                  <a:rPr lang="pt-BR" sz="44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sz="4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sz="4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pt-BR" sz="4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pt-BR" sz="4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10C4B46-FBB0-3BC3-247A-6C82F701C5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4344" y="5020235"/>
                <a:ext cx="4496174" cy="1446550"/>
              </a:xfrm>
              <a:prstGeom prst="rect">
                <a:avLst/>
              </a:prstGeom>
              <a:blipFill>
                <a:blip r:embed="rId5"/>
                <a:stretch>
                  <a:fillRect l="-4472" t="-9283" b="-18565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488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D1973929-D487-4DAE-BCF4-A88F9287725A}"/>
              </a:ext>
            </a:extLst>
          </p:cNvPr>
          <p:cNvSpPr/>
          <p:nvPr/>
        </p:nvSpPr>
        <p:spPr>
          <a:xfrm>
            <a:off x="631318" y="-171399"/>
            <a:ext cx="590646" cy="7128792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A93EFC49-A5B3-42AD-BEC3-FAAD206E4E03}"/>
              </a:ext>
            </a:extLst>
          </p:cNvPr>
          <p:cNvSpPr/>
          <p:nvPr/>
        </p:nvSpPr>
        <p:spPr>
          <a:xfrm>
            <a:off x="629424" y="203285"/>
            <a:ext cx="594433" cy="594433"/>
          </a:xfrm>
          <a:prstGeom prst="rect">
            <a:avLst/>
          </a:prstGeom>
          <a:solidFill>
            <a:srgbClr val="59667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20EA2156-E30D-4FEE-813B-A5ACC01D2089}"/>
              </a:ext>
            </a:extLst>
          </p:cNvPr>
          <p:cNvSpPr txBox="1"/>
          <p:nvPr/>
        </p:nvSpPr>
        <p:spPr>
          <a:xfrm>
            <a:off x="627531" y="241484"/>
            <a:ext cx="594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pt-BR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376237" y="1021080"/>
            <a:ext cx="501139" cy="426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11445839" y="1537473"/>
            <a:ext cx="372781" cy="426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itle 7"/>
          <p:cNvSpPr>
            <a:spLocks noGrp="1"/>
          </p:cNvSpPr>
          <p:nvPr>
            <p:ph type="title"/>
          </p:nvPr>
        </p:nvSpPr>
        <p:spPr>
          <a:xfrm>
            <a:off x="1593436" y="177801"/>
            <a:ext cx="9782801" cy="586904"/>
          </a:xfrm>
        </p:spPr>
        <p:txBody>
          <a:bodyPr/>
          <a:lstStyle/>
          <a:p>
            <a:r>
              <a:rPr lang="pt-BR" dirty="0"/>
              <a:t>MISu - Variant</a:t>
            </a:r>
            <a:endParaRPr lang="en-GB" dirty="0"/>
          </a:p>
        </p:txBody>
      </p:sp>
      <p:sp>
        <p:nvSpPr>
          <p:cNvPr id="28" name="Content Placeholder 10"/>
          <p:cNvSpPr>
            <a:spLocks noGrp="1"/>
          </p:cNvSpPr>
          <p:nvPr>
            <p:ph idx="1"/>
          </p:nvPr>
        </p:nvSpPr>
        <p:spPr>
          <a:xfrm>
            <a:off x="1221964" y="797718"/>
            <a:ext cx="9782801" cy="5900262"/>
          </a:xfrm>
        </p:spPr>
        <p:txBody>
          <a:bodyPr/>
          <a:lstStyle/>
          <a:p>
            <a:r>
              <a:rPr lang="pt-BR" dirty="0"/>
              <a:t>Typical MISu cycle</a:t>
            </a:r>
            <a:endParaRPr lang="en-GB" dirty="0"/>
          </a:p>
          <a:p>
            <a:pPr marL="822960" lvl="1" indent="-457200">
              <a:buFont typeface="+mj-lt"/>
              <a:buAutoNum type="arabicPeriod"/>
            </a:pPr>
            <a:r>
              <a:rPr lang="pt-BR" dirty="0"/>
              <a:t>Growth</a:t>
            </a:r>
          </a:p>
          <a:p>
            <a:pPr marL="822960" lvl="1" indent="-457200">
              <a:buFont typeface="+mj-lt"/>
              <a:buAutoNum type="arabicPeriod"/>
            </a:pPr>
            <a:r>
              <a:rPr lang="pt-BR" sz="2300" dirty="0"/>
              <a:t>Ablation during or after growth</a:t>
            </a:r>
          </a:p>
          <a:p>
            <a:pPr marL="822960" lvl="1" indent="-457200">
              <a:buFont typeface="+mj-lt"/>
              <a:buAutoNum type="arabicPeriod"/>
            </a:pPr>
            <a:r>
              <a:rPr lang="pt-BR" dirty="0"/>
              <a:t>Sublimation</a:t>
            </a:r>
          </a:p>
          <a:p>
            <a:pPr marL="822960" lvl="1" indent="-457200">
              <a:buFont typeface="+mj-lt"/>
              <a:buAutoNum type="arabicPeriod"/>
            </a:pPr>
            <a:endParaRPr lang="pt-BR" dirty="0"/>
          </a:p>
          <a:p>
            <a:r>
              <a:rPr lang="pt-BR" dirty="0"/>
              <a:t>MISu variant (New-MISu)</a:t>
            </a:r>
          </a:p>
          <a:p>
            <a:pPr marL="822960" lvl="1" indent="-457200">
              <a:buFont typeface="+mj-lt"/>
              <a:buAutoNum type="arabicPeriod"/>
            </a:pPr>
            <a:r>
              <a:rPr lang="pt-BR" dirty="0"/>
              <a:t>Growth</a:t>
            </a:r>
          </a:p>
          <a:p>
            <a:pPr marL="822960" lvl="1" indent="-457200">
              <a:buFont typeface="+mj-lt"/>
              <a:buAutoNum type="arabicPeriod"/>
            </a:pPr>
            <a:r>
              <a:rPr lang="pt-BR" dirty="0"/>
              <a:t>Ablation followed by a partial or total sublimation</a:t>
            </a:r>
          </a:p>
          <a:p>
            <a:pPr marL="822960" lvl="1" indent="-457200">
              <a:buFont typeface="+mj-lt"/>
              <a:buAutoNum type="arabicPeriod"/>
            </a:pPr>
            <a:endParaRPr lang="pt-BR" dirty="0"/>
          </a:p>
          <a:p>
            <a:pPr lvl="1"/>
            <a:r>
              <a:rPr lang="pt-BR" dirty="0"/>
              <a:t>Produced particles stay shorter times inside matrix</a:t>
            </a:r>
          </a:p>
          <a:p>
            <a:pPr lvl="1"/>
            <a:r>
              <a:rPr lang="pt-BR" dirty="0"/>
              <a:t>Depending on delay – Ions are “deflected” by the</a:t>
            </a:r>
          </a:p>
          <a:p>
            <a:pPr marL="365760" lvl="1" indent="0">
              <a:buNone/>
            </a:pPr>
            <a:r>
              <a:rPr lang="pt-BR" dirty="0"/>
              <a:t>sublimation cloud</a:t>
            </a:r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29" name="Imagem 2">
            <a:extLst>
              <a:ext uri="{FF2B5EF4-FFF2-40B4-BE49-F238E27FC236}">
                <a16:creationId xmlns:a16="http://schemas.microsoft.com/office/drawing/2014/main" id="{98FF646C-256E-459D-88C5-A77AEDCDF8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3370" y="500501"/>
            <a:ext cx="5554006" cy="261906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8500" y="3200910"/>
            <a:ext cx="2265391" cy="3415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803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m 10">
            <a:extLst>
              <a:ext uri="{FF2B5EF4-FFF2-40B4-BE49-F238E27FC236}">
                <a16:creationId xmlns:a16="http://schemas.microsoft.com/office/drawing/2014/main" id="{0E1A3CF3-0E2A-4B46-B27B-61109DA84D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7476" y="407180"/>
            <a:ext cx="3229899" cy="2701780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D1973929-D487-4DAE-BCF4-A88F9287725A}"/>
              </a:ext>
            </a:extLst>
          </p:cNvPr>
          <p:cNvSpPr/>
          <p:nvPr/>
        </p:nvSpPr>
        <p:spPr>
          <a:xfrm>
            <a:off x="631318" y="-171399"/>
            <a:ext cx="590646" cy="7128792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A93EFC49-A5B3-42AD-BEC3-FAAD206E4E03}"/>
              </a:ext>
            </a:extLst>
          </p:cNvPr>
          <p:cNvSpPr/>
          <p:nvPr/>
        </p:nvSpPr>
        <p:spPr>
          <a:xfrm>
            <a:off x="629424" y="203285"/>
            <a:ext cx="594433" cy="594433"/>
          </a:xfrm>
          <a:prstGeom prst="rect">
            <a:avLst/>
          </a:prstGeom>
          <a:solidFill>
            <a:srgbClr val="59667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20EA2156-E30D-4FEE-813B-A5ACC01D2089}"/>
              </a:ext>
            </a:extLst>
          </p:cNvPr>
          <p:cNvSpPr txBox="1"/>
          <p:nvPr/>
        </p:nvSpPr>
        <p:spPr>
          <a:xfrm>
            <a:off x="627531" y="241484"/>
            <a:ext cx="594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pt-BR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Espaço Reservado para Conteúdo 4">
            <a:extLst>
              <a:ext uri="{FF2B5EF4-FFF2-40B4-BE49-F238E27FC236}">
                <a16:creationId xmlns:a16="http://schemas.microsoft.com/office/drawing/2014/main" id="{0C09580B-776A-4ABB-907F-D6676E420D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10757" y="836713"/>
            <a:ext cx="7332235" cy="4186431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ixaDeTexto 5">
                <a:extLst>
                  <a:ext uri="{FF2B5EF4-FFF2-40B4-BE49-F238E27FC236}">
                    <a16:creationId xmlns:a16="http://schemas.microsoft.com/office/drawing/2014/main" id="{350C0961-E944-4CE5-8544-0CE31BB2BC73}"/>
                  </a:ext>
                </a:extLst>
              </p:cNvPr>
              <p:cNvSpPr txBox="1"/>
              <p:nvPr/>
            </p:nvSpPr>
            <p:spPr>
              <a:xfrm>
                <a:off x="1839075" y="3379854"/>
                <a:ext cx="6157443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pt-BR" sz="2000" b="1" i="0" smtClean="0">
                        <a:latin typeface="Cambria Math" panose="02040503050406030204" pitchFamily="18" charset="0"/>
                      </a:rPr>
                      <m:t>    </m:t>
                    </m:r>
                    <m:sSup>
                      <m:sSupPr>
                        <m:ctrlPr>
                          <a:rPr lang="pt-BR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sz="2000" b="1" i="0" smtClean="0">
                            <a:latin typeface="Cambria Math" panose="02040503050406030204" pitchFamily="18" charset="0"/>
                          </a:rPr>
                          <m:t>𝐞</m:t>
                        </m:r>
                      </m:e>
                      <m:sup>
                        <m:r>
                          <a:rPr lang="pt-BR" sz="2000" b="1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pt-BR" sz="2000" b="1" dirty="0"/>
                  <a:t>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sz="20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sz="2000" b="1" i="0" dirty="0" smtClean="0"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  <m:sup>
                        <m:r>
                          <a:rPr lang="pt-BR" sz="2000" b="1" i="0" dirty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pt-BR" sz="2000" b="1" dirty="0"/>
                  <a:t>            </a:t>
                </a:r>
              </a:p>
              <a:p>
                <a:endParaRPr lang="pt-BR" sz="2000" b="1" dirty="0"/>
              </a:p>
              <a:p>
                <a:r>
                  <a:rPr lang="pt-BR" sz="2000" b="1" dirty="0"/>
                  <a:t>	                  </a:t>
                </a:r>
                <a14:m>
                  <m:oMath xmlns:m="http://schemas.openxmlformats.org/officeDocument/2006/math">
                    <m:r>
                      <a:rPr lang="pt-BR" sz="2000" b="1" i="0" smtClean="0">
                        <a:latin typeface="Cambria Math" panose="02040503050406030204" pitchFamily="18" charset="0"/>
                      </a:rPr>
                      <m:t>𝐋</m:t>
                    </m:r>
                    <m:sSup>
                      <m:sSupPr>
                        <m:ctrlPr>
                          <a:rPr lang="pt-BR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sz="2000" b="1" i="0" smtClean="0">
                            <a:latin typeface="Cambria Math" panose="02040503050406030204" pitchFamily="18" charset="0"/>
                          </a:rPr>
                          <m:t>𝐢</m:t>
                        </m:r>
                      </m:e>
                      <m:sup>
                        <m:r>
                          <a:rPr lang="pt-BR" sz="2000" b="1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pt-BR" sz="2000" b="1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pt-BR" sz="2000" b="1" i="0" smtClean="0">
                        <a:latin typeface="Cambria Math" panose="02040503050406030204" pitchFamily="18" charset="0"/>
                      </a:rPr>
                      <m:t>𝐋𝐢</m:t>
                    </m:r>
                    <m:sSup>
                      <m:sSupPr>
                        <m:ctrlPr>
                          <a:rPr lang="pt-BR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sz="2000" b="1" i="0" smtClean="0"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  <m:sup>
                        <m:r>
                          <a:rPr lang="pt-BR" sz="2000" b="1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pt-BR" sz="2000" b="1" dirty="0"/>
              </a:p>
            </p:txBody>
          </p:sp>
        </mc:Choice>
        <mc:Fallback xmlns="">
          <p:sp>
            <p:nvSpPr>
              <p:cNvPr id="17" name="CaixaDeTexto 5">
                <a:extLst>
                  <a:ext uri="{FF2B5EF4-FFF2-40B4-BE49-F238E27FC236}">
                    <a16:creationId xmlns:a16="http://schemas.microsoft.com/office/drawing/2014/main" id="{350C0961-E944-4CE5-8544-0CE31BB2BC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9075" y="3379854"/>
                <a:ext cx="6157443" cy="1015663"/>
              </a:xfrm>
              <a:prstGeom prst="rect">
                <a:avLst/>
              </a:prstGeom>
              <a:blipFill>
                <a:blip r:embed="rId4"/>
                <a:stretch>
                  <a:fillRect b="-5988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Imagem 10">
            <a:extLst>
              <a:ext uri="{FF2B5EF4-FFF2-40B4-BE49-F238E27FC236}">
                <a16:creationId xmlns:a16="http://schemas.microsoft.com/office/drawing/2014/main" id="{27882F9F-A895-4457-AC67-E6A27AD282A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302"/>
          <a:stretch/>
        </p:blipFill>
        <p:spPr>
          <a:xfrm>
            <a:off x="6389621" y="3657600"/>
            <a:ext cx="5494404" cy="3200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ixaDeTexto 11">
                <a:extLst>
                  <a:ext uri="{FF2B5EF4-FFF2-40B4-BE49-F238E27FC236}">
                    <a16:creationId xmlns:a16="http://schemas.microsoft.com/office/drawing/2014/main" id="{77365E53-E894-4AE7-83E5-48E81E126719}"/>
                  </a:ext>
                </a:extLst>
              </p:cNvPr>
              <p:cNvSpPr txBox="1"/>
              <p:nvPr/>
            </p:nvSpPr>
            <p:spPr>
              <a:xfrm>
                <a:off x="6528509" y="5399313"/>
                <a:ext cx="539918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pt-BR" b="1" i="1" smtClean="0">
                        <a:latin typeface="Cambria Math" panose="02040503050406030204" pitchFamily="18" charset="0"/>
                      </a:rPr>
                      <m:t>    </m:t>
                    </m:r>
                    <m:sSup>
                      <m:sSupPr>
                        <m:ctrlPr>
                          <a:rPr lang="pt-BR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b="1" i="0" smtClean="0">
                            <a:latin typeface="Cambria Math" panose="02040503050406030204" pitchFamily="18" charset="0"/>
                          </a:rPr>
                          <m:t>𝐞</m:t>
                        </m:r>
                      </m:e>
                      <m:sup>
                        <m:r>
                          <a:rPr lang="pt-BR" b="1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pt-BR" b="1" dirty="0"/>
                  <a:t>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b="1" i="0" dirty="0" smtClean="0"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  <m:sup>
                        <m:r>
                          <a:rPr lang="pt-BR" b="1" i="0" dirty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pt-BR" b="1" dirty="0"/>
                  <a:t>          </a:t>
                </a:r>
                <a14:m>
                  <m:oMath xmlns:m="http://schemas.openxmlformats.org/officeDocument/2006/math">
                    <m:r>
                      <a:rPr lang="pt-BR" b="1">
                        <a:latin typeface="Cambria Math" panose="02040503050406030204" pitchFamily="18" charset="0"/>
                      </a:rPr>
                      <m:t>𝐋</m:t>
                    </m:r>
                    <m:sSup>
                      <m:sSupPr>
                        <m:ctrlPr>
                          <a:rPr lang="pt-BR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b="1">
                            <a:latin typeface="Cambria Math" panose="02040503050406030204" pitchFamily="18" charset="0"/>
                          </a:rPr>
                          <m:t>𝐢</m:t>
                        </m:r>
                      </m:e>
                      <m:sup>
                        <m:r>
                          <a:rPr lang="pt-BR" b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pt-BR" b="1">
                        <a:latin typeface="Cambria Math" panose="02040503050406030204" pitchFamily="18" charset="0"/>
                      </a:rPr>
                      <m:t>/</m:t>
                    </m:r>
                    <m:r>
                      <a:rPr lang="pt-BR" b="1">
                        <a:latin typeface="Cambria Math" panose="02040503050406030204" pitchFamily="18" charset="0"/>
                      </a:rPr>
                      <m:t>𝐋𝐢</m:t>
                    </m:r>
                    <m:sSup>
                      <m:sSupPr>
                        <m:ctrlPr>
                          <a:rPr lang="pt-BR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b="1"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  <m:sup>
                        <m:r>
                          <a:rPr lang="pt-BR" b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pt-BR" b="1" dirty="0"/>
              </a:p>
              <a:p>
                <a:endParaRPr lang="pt-BR" b="1" dirty="0"/>
              </a:p>
              <a:p>
                <a:r>
                  <a:rPr lang="pt-BR" b="1" dirty="0"/>
                  <a:t>                               </a:t>
                </a:r>
                <a14:m>
                  <m:oMath xmlns:m="http://schemas.openxmlformats.org/officeDocument/2006/math">
                    <m:r>
                      <a:rPr lang="pt-BR" b="1" i="0" smtClean="0">
                        <a:latin typeface="Cambria Math" panose="02040503050406030204" pitchFamily="18" charset="0"/>
                      </a:rPr>
                      <m:t>𝐋</m:t>
                    </m:r>
                    <m:sSubSup>
                      <m:sSub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pt-BR" b="1" i="0" smtClean="0">
                            <a:latin typeface="Cambria Math" panose="02040503050406030204" pitchFamily="18" charset="0"/>
                          </a:rPr>
                          <m:t>𝐢</m:t>
                        </m:r>
                      </m:e>
                      <m:sub>
                        <m:r>
                          <a:rPr lang="pt-BR" b="1" i="0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  <m:sup>
                        <m:r>
                          <a:rPr lang="en-GB" b="1" i="0" smtClean="0">
                            <a:latin typeface="Cambria Math" panose="02040503050406030204" pitchFamily="18" charset="0"/>
                          </a:rPr>
                          <m:t>  −</m:t>
                        </m:r>
                      </m:sup>
                    </m:sSubSup>
                    <m:r>
                      <a:rPr lang="pt-BR" b="1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pt-BR" b="1" dirty="0"/>
                  <a:t> </a:t>
                </a:r>
                <a:r>
                  <a:rPr lang="pt-BR" sz="900" b="1" dirty="0"/>
                  <a:t>Other Molecules</a:t>
                </a:r>
                <a:endParaRPr lang="pt-BR" b="1" dirty="0"/>
              </a:p>
            </p:txBody>
          </p:sp>
        </mc:Choice>
        <mc:Fallback xmlns="">
          <p:sp>
            <p:nvSpPr>
              <p:cNvPr id="19" name="CaixaDeTexto 11">
                <a:extLst>
                  <a:ext uri="{FF2B5EF4-FFF2-40B4-BE49-F238E27FC236}">
                    <a16:creationId xmlns:a16="http://schemas.microsoft.com/office/drawing/2014/main" id="{77365E53-E894-4AE7-83E5-48E81E1267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8509" y="5399313"/>
                <a:ext cx="5399189" cy="923330"/>
              </a:xfrm>
              <a:prstGeom prst="rect">
                <a:avLst/>
              </a:prstGeom>
              <a:blipFill>
                <a:blip r:embed="rId6"/>
                <a:stretch>
                  <a:fillRect b="-662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aixaDeTexto 12">
            <a:extLst>
              <a:ext uri="{FF2B5EF4-FFF2-40B4-BE49-F238E27FC236}">
                <a16:creationId xmlns:a16="http://schemas.microsoft.com/office/drawing/2014/main" id="{2691C109-4705-408F-9A31-D95F90942C3E}"/>
              </a:ext>
            </a:extLst>
          </p:cNvPr>
          <p:cNvSpPr txBox="1"/>
          <p:nvPr/>
        </p:nvSpPr>
        <p:spPr>
          <a:xfrm>
            <a:off x="8489652" y="2470361"/>
            <a:ext cx="456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(s)</a:t>
            </a:r>
          </a:p>
        </p:txBody>
      </p:sp>
      <p:sp>
        <p:nvSpPr>
          <p:cNvPr id="2" name="Rectangle 1"/>
          <p:cNvSpPr/>
          <p:nvPr/>
        </p:nvSpPr>
        <p:spPr>
          <a:xfrm>
            <a:off x="11376237" y="1424940"/>
            <a:ext cx="501139" cy="426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11445840" y="2266950"/>
            <a:ext cx="431536" cy="426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11445839" y="1941333"/>
            <a:ext cx="372781" cy="426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11403418" y="2317502"/>
            <a:ext cx="186602" cy="1402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9321130" y="2978137"/>
            <a:ext cx="1042070" cy="426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itle 7"/>
          <p:cNvSpPr txBox="1">
            <a:spLocks/>
          </p:cNvSpPr>
          <p:nvPr/>
        </p:nvSpPr>
        <p:spPr>
          <a:xfrm>
            <a:off x="1221964" y="175442"/>
            <a:ext cx="9782801" cy="5869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/>
              <a:t>Time of Flight – Anions produced with MISu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6948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D1973929-D487-4DAE-BCF4-A88F9287725A}"/>
              </a:ext>
            </a:extLst>
          </p:cNvPr>
          <p:cNvSpPr/>
          <p:nvPr/>
        </p:nvSpPr>
        <p:spPr>
          <a:xfrm>
            <a:off x="631318" y="-171399"/>
            <a:ext cx="590646" cy="7128792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A93EFC49-A5B3-42AD-BEC3-FAAD206E4E03}"/>
              </a:ext>
            </a:extLst>
          </p:cNvPr>
          <p:cNvSpPr/>
          <p:nvPr/>
        </p:nvSpPr>
        <p:spPr>
          <a:xfrm>
            <a:off x="629424" y="203285"/>
            <a:ext cx="594433" cy="594433"/>
          </a:xfrm>
          <a:prstGeom prst="rect">
            <a:avLst/>
          </a:prstGeom>
          <a:solidFill>
            <a:srgbClr val="59667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20EA2156-E30D-4FEE-813B-A5ACC01D2089}"/>
              </a:ext>
            </a:extLst>
          </p:cNvPr>
          <p:cNvSpPr txBox="1"/>
          <p:nvPr/>
        </p:nvSpPr>
        <p:spPr>
          <a:xfrm>
            <a:off x="627531" y="241484"/>
            <a:ext cx="594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endParaRPr lang="pt-BR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93436" y="177801"/>
            <a:ext cx="9782801" cy="586904"/>
          </a:xfrm>
        </p:spPr>
        <p:txBody>
          <a:bodyPr/>
          <a:lstStyle/>
          <a:p>
            <a:r>
              <a:rPr lang="pt-BR" dirty="0"/>
              <a:t>MISu Setup – With Penning-Malmberg Trap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964" y="739333"/>
            <a:ext cx="7716296" cy="3889285"/>
          </a:xfrm>
          <a:prstGeom prst="rect">
            <a:avLst/>
          </a:prstGeom>
        </p:spPr>
      </p:pic>
      <p:pic>
        <p:nvPicPr>
          <p:cNvPr id="9" name="Imagem 15">
            <a:extLst>
              <a:ext uri="{FF2B5EF4-FFF2-40B4-BE49-F238E27FC236}">
                <a16:creationId xmlns:a16="http://schemas.microsoft.com/office/drawing/2014/main" id="{7B0765EF-D03B-C1CD-F736-55770E99F4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2716" y="3825240"/>
            <a:ext cx="4901833" cy="3032760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1A2EFE3C-5E98-357A-DAF5-F9CB7765A8C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69" t="33802" r="38253" b="18484"/>
          <a:stretch/>
        </p:blipFill>
        <p:spPr>
          <a:xfrm>
            <a:off x="8938260" y="1496465"/>
            <a:ext cx="2905155" cy="1844040"/>
          </a:xfrm>
          <a:prstGeom prst="rect">
            <a:avLst/>
          </a:prstGeom>
        </p:spPr>
      </p:pic>
      <p:pic>
        <p:nvPicPr>
          <p:cNvPr id="12" name="Imagem 3">
            <a:extLst>
              <a:ext uri="{FF2B5EF4-FFF2-40B4-BE49-F238E27FC236}">
                <a16:creationId xmlns:a16="http://schemas.microsoft.com/office/drawing/2014/main" id="{B61631A8-B25C-341D-1F4A-6D4F07E11E2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3073" b="8960"/>
          <a:stretch/>
        </p:blipFill>
        <p:spPr>
          <a:xfrm>
            <a:off x="2512080" y="4684129"/>
            <a:ext cx="2760519" cy="2133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099569" y="4066571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</a:rPr>
              <a:t>~0.3 T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989820" y="5156954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</a:rPr>
              <a:t>~0.09 T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>
            <a:endCxn id="3" idx="1"/>
          </p:cNvCxnSpPr>
          <p:nvPr/>
        </p:nvCxnSpPr>
        <p:spPr>
          <a:xfrm>
            <a:off x="7581900" y="4072265"/>
            <a:ext cx="517669" cy="17897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de Seta Reta 8">
            <a:extLst>
              <a:ext uri="{FF2B5EF4-FFF2-40B4-BE49-F238E27FC236}">
                <a16:creationId xmlns:a16="http://schemas.microsoft.com/office/drawing/2014/main" id="{AABA137B-B0CF-8CD4-4D5F-7645505D109E}"/>
              </a:ext>
            </a:extLst>
          </p:cNvPr>
          <p:cNvCxnSpPr>
            <a:cxnSpLocks/>
          </p:cNvCxnSpPr>
          <p:nvPr/>
        </p:nvCxnSpPr>
        <p:spPr>
          <a:xfrm>
            <a:off x="9528906" y="1865797"/>
            <a:ext cx="1203197" cy="21119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9">
            <a:extLst>
              <a:ext uri="{FF2B5EF4-FFF2-40B4-BE49-F238E27FC236}">
                <a16:creationId xmlns:a16="http://schemas.microsoft.com/office/drawing/2014/main" id="{D0D5E9D7-4305-1EC2-2005-E2096658A343}"/>
              </a:ext>
            </a:extLst>
          </p:cNvPr>
          <p:cNvSpPr txBox="1"/>
          <p:nvPr/>
        </p:nvSpPr>
        <p:spPr>
          <a:xfrm>
            <a:off x="9664055" y="1496465"/>
            <a:ext cx="1047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</a:rPr>
              <a:t>100 mm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BC9273-2365-0C16-6F4E-1886271AAEAE}"/>
              </a:ext>
            </a:extLst>
          </p:cNvPr>
          <p:cNvSpPr txBox="1"/>
          <p:nvPr/>
        </p:nvSpPr>
        <p:spPr>
          <a:xfrm>
            <a:off x="8138832" y="2489871"/>
            <a:ext cx="15988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  40 K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255B995-3209-190A-ECA4-EE4B17C913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1321" y="3791054"/>
            <a:ext cx="5459502" cy="306694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82734AE-5857-97B3-57B9-E87E548DE0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7956728">
            <a:off x="537228" y="565387"/>
            <a:ext cx="2095933" cy="1617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943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D1973929-D487-4DAE-BCF4-A88F9287725A}"/>
              </a:ext>
            </a:extLst>
          </p:cNvPr>
          <p:cNvSpPr/>
          <p:nvPr/>
        </p:nvSpPr>
        <p:spPr>
          <a:xfrm>
            <a:off x="631318" y="-171399"/>
            <a:ext cx="590646" cy="7128792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A93EFC49-A5B3-42AD-BEC3-FAAD206E4E03}"/>
              </a:ext>
            </a:extLst>
          </p:cNvPr>
          <p:cNvSpPr/>
          <p:nvPr/>
        </p:nvSpPr>
        <p:spPr>
          <a:xfrm>
            <a:off x="629424" y="203285"/>
            <a:ext cx="594433" cy="594433"/>
          </a:xfrm>
          <a:prstGeom prst="rect">
            <a:avLst/>
          </a:prstGeom>
          <a:solidFill>
            <a:srgbClr val="59667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20EA2156-E30D-4FEE-813B-A5ACC01D2089}"/>
              </a:ext>
            </a:extLst>
          </p:cNvPr>
          <p:cNvSpPr txBox="1"/>
          <p:nvPr/>
        </p:nvSpPr>
        <p:spPr>
          <a:xfrm>
            <a:off x="627531" y="241484"/>
            <a:ext cx="594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pt-BR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93436" y="177801"/>
            <a:ext cx="9782801" cy="586904"/>
          </a:xfrm>
        </p:spPr>
        <p:txBody>
          <a:bodyPr/>
          <a:lstStyle/>
          <a:p>
            <a:r>
              <a:rPr lang="pt-BR" dirty="0"/>
              <a:t>Experimental cycle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593436" y="797718"/>
            <a:ext cx="4670175" cy="5900262"/>
          </a:xfrm>
        </p:spPr>
        <p:txBody>
          <a:bodyPr>
            <a:normAutofit/>
          </a:bodyPr>
          <a:lstStyle/>
          <a:p>
            <a:r>
              <a:rPr lang="pt-BR" sz="2000" dirty="0"/>
              <a:t>Few seconds production cycle</a:t>
            </a:r>
          </a:p>
          <a:p>
            <a:r>
              <a:rPr lang="pt-BR" sz="2000" dirty="0"/>
              <a:t>+5000 of particles trapped per pulse</a:t>
            </a:r>
          </a:p>
          <a:p>
            <a:pPr lvl="1"/>
            <a:r>
              <a:rPr lang="pt-BR" sz="1800" dirty="0"/>
              <a:t>Can be improved</a:t>
            </a:r>
          </a:p>
          <a:p>
            <a:pPr lvl="2"/>
            <a:r>
              <a:rPr lang="pt-BR" sz="1600" dirty="0"/>
              <a:t>Higher ablation energy</a:t>
            </a:r>
          </a:p>
          <a:p>
            <a:pPr lvl="2"/>
            <a:r>
              <a:rPr lang="pt-BR" sz="1600" dirty="0"/>
              <a:t>Stronger guiding magnetic field</a:t>
            </a:r>
          </a:p>
          <a:p>
            <a:pPr lvl="2"/>
            <a:r>
              <a:rPr lang="pt-BR" sz="1600" dirty="0"/>
              <a:t>Adding more coils for guiding charged particles</a:t>
            </a:r>
          </a:p>
          <a:p>
            <a:pPr lvl="2"/>
            <a:r>
              <a:rPr lang="pt-BR" sz="1600" dirty="0"/>
              <a:t>Stronger trapping magnetic field</a:t>
            </a:r>
          </a:p>
          <a:p>
            <a:pPr lvl="2"/>
            <a:r>
              <a:rPr lang="pt-BR" sz="1600" dirty="0"/>
              <a:t>Increasing the size of aperture</a:t>
            </a:r>
          </a:p>
          <a:p>
            <a:pPr lvl="2"/>
            <a:r>
              <a:rPr lang="pt-BR" sz="1600" dirty="0"/>
              <a:t>Trapping on axis (Sapphire axis)</a:t>
            </a:r>
          </a:p>
          <a:p>
            <a:endParaRPr lang="pt-BR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4836" y="908011"/>
            <a:ext cx="4699010" cy="27560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3087" y="3974975"/>
            <a:ext cx="4602508" cy="275417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322820" y="4398016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Positive charges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7609" y="3977118"/>
            <a:ext cx="4650168" cy="2753875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2079785" y="4398016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Negative charges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176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7019" y="3405925"/>
            <a:ext cx="5234765" cy="3452076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D1973929-D487-4DAE-BCF4-A88F9287725A}"/>
              </a:ext>
            </a:extLst>
          </p:cNvPr>
          <p:cNvSpPr/>
          <p:nvPr/>
        </p:nvSpPr>
        <p:spPr>
          <a:xfrm>
            <a:off x="631318" y="-171399"/>
            <a:ext cx="590646" cy="7128792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A93EFC49-A5B3-42AD-BEC3-FAAD206E4E03}"/>
              </a:ext>
            </a:extLst>
          </p:cNvPr>
          <p:cNvSpPr/>
          <p:nvPr/>
        </p:nvSpPr>
        <p:spPr>
          <a:xfrm>
            <a:off x="629424" y="203285"/>
            <a:ext cx="594433" cy="594433"/>
          </a:xfrm>
          <a:prstGeom prst="rect">
            <a:avLst/>
          </a:prstGeom>
          <a:solidFill>
            <a:srgbClr val="59667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20EA2156-E30D-4FEE-813B-A5ACC01D2089}"/>
              </a:ext>
            </a:extLst>
          </p:cNvPr>
          <p:cNvSpPr txBox="1"/>
          <p:nvPr/>
        </p:nvSpPr>
        <p:spPr>
          <a:xfrm>
            <a:off x="627531" y="241484"/>
            <a:ext cx="594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</a:t>
            </a:r>
            <a:endParaRPr lang="pt-BR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93436" y="177801"/>
            <a:ext cx="9782801" cy="586904"/>
          </a:xfrm>
        </p:spPr>
        <p:txBody>
          <a:bodyPr/>
          <a:lstStyle/>
          <a:p>
            <a:r>
              <a:rPr lang="pt-BR" dirty="0"/>
              <a:t>Time of Flight Mass Discriminator (ToF-MD)</a:t>
            </a:r>
            <a:endParaRPr lang="en-GB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75304" y="929640"/>
            <a:ext cx="5633632" cy="31845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5452" y="4346129"/>
            <a:ext cx="4226336" cy="785834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3307080" y="2095500"/>
            <a:ext cx="1783080" cy="57912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090160" y="2674620"/>
            <a:ext cx="1836624" cy="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90C87175-4232-96EF-0527-2120D45E9E41}"/>
              </a:ext>
            </a:extLst>
          </p:cNvPr>
          <p:cNvGrpSpPr/>
          <p:nvPr/>
        </p:nvGrpSpPr>
        <p:grpSpPr>
          <a:xfrm>
            <a:off x="6962276" y="658906"/>
            <a:ext cx="4909508" cy="2747019"/>
            <a:chOff x="1214344" y="1659129"/>
            <a:chExt cx="9341896" cy="495761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42DE875-EC65-5809-16F7-711AF96FAC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14344" y="1659129"/>
              <a:ext cx="9341896" cy="4957612"/>
            </a:xfrm>
            <a:prstGeom prst="rect">
              <a:avLst/>
            </a:prstGeom>
          </p:spPr>
        </p:pic>
        <p:pic>
          <p:nvPicPr>
            <p:cNvPr id="11" name="Picture 9">
              <a:extLst>
                <a:ext uri="{FF2B5EF4-FFF2-40B4-BE49-F238E27FC236}">
                  <a16:creationId xmlns:a16="http://schemas.microsoft.com/office/drawing/2014/main" id="{83B294ED-F43A-4F13-205B-57B427E8FBC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914110" y="2472599"/>
              <a:ext cx="742950" cy="762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B2F7CE1-E099-7418-CD05-B09E10423DF5}"/>
                </a:ext>
              </a:extLst>
            </p:cNvPr>
            <p:cNvSpPr txBox="1"/>
            <p:nvPr/>
          </p:nvSpPr>
          <p:spPr>
            <a:xfrm>
              <a:off x="8666587" y="2312062"/>
              <a:ext cx="1702635" cy="7776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Simulation</a:t>
              </a:r>
              <a:endParaRPr lang="en-GB" sz="1400" dirty="0"/>
            </a:p>
            <a:p>
              <a:r>
                <a:rPr lang="en-GB" sz="1100" dirty="0"/>
                <a:t>Experiment</a:t>
              </a:r>
            </a:p>
          </p:txBody>
        </p:sp>
        <p:pic>
          <p:nvPicPr>
            <p:cNvPr id="14" name="Picture 12">
              <a:extLst>
                <a:ext uri="{FF2B5EF4-FFF2-40B4-BE49-F238E27FC236}">
                  <a16:creationId xmlns:a16="http://schemas.microsoft.com/office/drawing/2014/main" id="{C5CDD9AA-6173-6E7F-1614-3145923D897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195097" y="2785084"/>
              <a:ext cx="180975" cy="180975"/>
            </a:xfrm>
            <a:prstGeom prst="rect">
              <a:avLst/>
            </a:prstGeom>
            <a:solidFill>
              <a:schemeClr val="bg1"/>
            </a:solidFill>
          </p:spPr>
        </p:pic>
      </p:grpSp>
    </p:spTree>
    <p:extLst>
      <p:ext uri="{BB962C8B-B14F-4D97-AF65-F5344CB8AC3E}">
        <p14:creationId xmlns:p14="http://schemas.microsoft.com/office/powerpoint/2010/main" val="3207961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D1973929-D487-4DAE-BCF4-A88F9287725A}"/>
              </a:ext>
            </a:extLst>
          </p:cNvPr>
          <p:cNvSpPr/>
          <p:nvPr/>
        </p:nvSpPr>
        <p:spPr>
          <a:xfrm>
            <a:off x="631318" y="-171399"/>
            <a:ext cx="590646" cy="7128792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A93EFC49-A5B3-42AD-BEC3-FAAD206E4E03}"/>
              </a:ext>
            </a:extLst>
          </p:cNvPr>
          <p:cNvSpPr/>
          <p:nvPr/>
        </p:nvSpPr>
        <p:spPr>
          <a:xfrm>
            <a:off x="629424" y="203285"/>
            <a:ext cx="594433" cy="594433"/>
          </a:xfrm>
          <a:prstGeom prst="rect">
            <a:avLst/>
          </a:prstGeom>
          <a:solidFill>
            <a:srgbClr val="59667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20EA2156-E30D-4FEE-813B-A5ACC01D2089}"/>
              </a:ext>
            </a:extLst>
          </p:cNvPr>
          <p:cNvSpPr txBox="1"/>
          <p:nvPr/>
        </p:nvSpPr>
        <p:spPr>
          <a:xfrm>
            <a:off x="627531" y="241484"/>
            <a:ext cx="594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lang="pt-BR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itle 7"/>
              <p:cNvSpPr>
                <a:spLocks noGrp="1"/>
              </p:cNvSpPr>
              <p:nvPr>
                <p:ph type="title"/>
              </p:nvPr>
            </p:nvSpPr>
            <p:spPr>
              <a:xfrm>
                <a:off x="1593436" y="177801"/>
                <a:ext cx="9782801" cy="586904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pt-B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dirty="0"/>
                  <a:t>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dirty="0"/>
                  <a:t> proportion</a:t>
                </a:r>
              </a:p>
            </p:txBody>
          </p:sp>
        </mc:Choice>
        <mc:Fallback xmlns="">
          <p:sp>
            <p:nvSpPr>
              <p:cNvPr id="8" name="Title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593436" y="177801"/>
                <a:ext cx="9782801" cy="586904"/>
              </a:xfrm>
              <a:blipFill rotWithShape="0">
                <a:blip r:embed="rId3"/>
                <a:stretch>
                  <a:fillRect t="-25000" b="-395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/>
              <p:cNvSpPr>
                <a:spLocks noGrp="1"/>
              </p:cNvSpPr>
              <p:nvPr>
                <p:ph idx="1"/>
              </p:nvPr>
            </p:nvSpPr>
            <p:spPr>
              <a:xfrm>
                <a:off x="1221964" y="797718"/>
                <a:ext cx="9782801" cy="5900262"/>
              </a:xfrm>
            </p:spPr>
            <p:txBody>
              <a:bodyPr/>
              <a:lstStyle/>
              <a:p>
                <a:r>
                  <a:rPr lang="pt-BR" dirty="0"/>
                  <a:t>Trap instability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pt-B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BR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pt-BR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pt-BR" i="1">
                        <a:latin typeface="Cambria Math" panose="02040503050406030204" pitchFamily="18" charset="0"/>
                      </a:rPr>
                      <m:t>&gt;</m:t>
                    </m:r>
                    <m:rad>
                      <m:radPr>
                        <m:degHide m:val="on"/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pt-BR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  <m:r>
                      <a:rPr lang="pt-BR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BR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pt-BR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pt-BR" i="1">
                        <a:latin typeface="Cambria Math" panose="02040503050406030204" pitchFamily="18" charset="0"/>
                      </a:rPr>
                      <m:t>    →    </m:t>
                    </m:r>
                    <m:sSub>
                      <m:sSub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BR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pt-BR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pt-BR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i="1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pt-BR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pt-BR" i="1">
                            <a:latin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r>
                          <a:rPr lang="pt-BR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pt-BR">
                        <a:latin typeface="Cambria Math" panose="02040503050406030204" pitchFamily="18" charset="0"/>
                      </a:rPr>
                      <m:t>    &amp;     </m:t>
                    </m:r>
                    <m:sSub>
                      <m:sSub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BR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pt-BR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pt-BR" i="1"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pt-BR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pt-BR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rad>
                      </m:den>
                    </m:f>
                  </m:oMath>
                </a14:m>
                <a:r>
                  <a:rPr lang="en-GB" dirty="0"/>
                  <a:t> </a:t>
                </a:r>
              </a:p>
              <a:p>
                <a:r>
                  <a:rPr lang="pt-BR" dirty="0"/>
                  <a:t>Controling </a:t>
                </a:r>
                <a:r>
                  <a:rPr lang="pt-BR" dirty="0" err="1"/>
                  <a:t>trapping</a:t>
                </a:r>
                <a:r>
                  <a:rPr lang="pt-BR" dirty="0"/>
                  <a:t> </a:t>
                </a:r>
                <a:r>
                  <a:rPr lang="pt-BR" dirty="0" err="1"/>
                  <a:t>potentials</a:t>
                </a:r>
                <a:r>
                  <a:rPr lang="pt-BR" dirty="0"/>
                  <a:t> </a:t>
                </a:r>
                <a:r>
                  <a:rPr lang="pt-BR" dirty="0" err="1"/>
                  <a:t>and</a:t>
                </a:r>
                <a:r>
                  <a:rPr lang="pt-BR" dirty="0"/>
                  <a:t> B-</a:t>
                </a:r>
                <a:r>
                  <a:rPr lang="pt-BR" dirty="0" err="1"/>
                  <a:t>field</a:t>
                </a:r>
                <a:endParaRPr lang="pt-BR" dirty="0"/>
              </a:p>
              <a:p>
                <a:pPr lvl="1"/>
                <a:r>
                  <a:rPr lang="pt-BR" dirty="0" err="1"/>
                  <a:t>Guide</a:t>
                </a:r>
                <a:r>
                  <a:rPr lang="pt-BR" dirty="0"/>
                  <a:t> </a:t>
                </a:r>
                <a:r>
                  <a:rPr lang="pt-BR" dirty="0" err="1"/>
                  <a:t>and</a:t>
                </a:r>
                <a:r>
                  <a:rPr lang="pt-BR" dirty="0"/>
                  <a:t> trap in </a:t>
                </a:r>
                <a:r>
                  <a:rPr lang="pt-BR" dirty="0" err="1"/>
                  <a:t>different</a:t>
                </a:r>
                <a:r>
                  <a:rPr lang="pt-BR" dirty="0"/>
                  <a:t> B-</a:t>
                </a:r>
                <a:r>
                  <a:rPr lang="pt-BR" dirty="0" err="1"/>
                  <a:t>fields</a:t>
                </a:r>
                <a:endParaRPr lang="pt-BR" dirty="0"/>
              </a:p>
              <a:p>
                <a:pPr lvl="1"/>
                <a:r>
                  <a:rPr lang="pt-BR" dirty="0"/>
                  <a:t>“Squeezed” trap</a:t>
                </a:r>
              </a:p>
              <a:p>
                <a:pPr lvl="2"/>
                <a:r>
                  <a:rPr lang="pt-BR" dirty="0"/>
                  <a:t>Trap particles (regular trap)</a:t>
                </a:r>
              </a:p>
              <a:p>
                <a:pPr lvl="2"/>
                <a:r>
                  <a:rPr lang="pt-BR" dirty="0"/>
                  <a:t>Morph to squeezed trap</a:t>
                </a:r>
              </a:p>
              <a:p>
                <a:pPr marL="1097280" lvl="3" indent="0">
                  <a:buNone/>
                </a:pPr>
                <a:r>
                  <a:rPr lang="pt-BR" dirty="0"/>
                  <a:t>-10V / 10V / -10V</a:t>
                </a:r>
              </a:p>
              <a:p>
                <a:pPr marL="1097280" lvl="3" indent="0">
                  <a:buNone/>
                </a:pPr>
                <a:r>
                  <a:rPr lang="pt-BR" dirty="0"/>
                  <a:t>Higher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pt-BR" dirty="0"/>
              </a:p>
              <a:p>
                <a:pPr lvl="2"/>
                <a:r>
                  <a:rPr lang="pt-BR" dirty="0"/>
                  <a:t>Morph to regular trap</a:t>
                </a:r>
              </a:p>
              <a:p>
                <a:pPr lvl="2"/>
                <a:r>
                  <a:rPr lang="pt-BR" dirty="0"/>
                  <a:t>Dump</a:t>
                </a:r>
              </a:p>
              <a:p>
                <a:pPr lvl="2"/>
                <a:endParaRPr lang="pt-BR" dirty="0"/>
              </a:p>
              <a:p>
                <a:pPr lvl="2"/>
                <a14:m>
                  <m:oMath xmlns:m="http://schemas.openxmlformats.org/officeDocument/2006/math">
                    <m:sSup>
                      <m:sSupPr>
                        <m:ctrlPr>
                          <a:rPr lang="pt-B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pt-BR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pt-BR" dirty="0" err="1"/>
                  <a:t>and</a:t>
                </a:r>
                <a:r>
                  <a:rPr lang="pt-BR" dirty="0"/>
                  <a:t> </a:t>
                </a:r>
                <a:r>
                  <a:rPr lang="pt-BR" dirty="0" err="1"/>
                  <a:t>higher</a:t>
                </a:r>
                <a:r>
                  <a:rPr lang="pt-BR" dirty="0"/>
                  <a:t> masses </a:t>
                </a:r>
                <a:r>
                  <a:rPr lang="pt-BR" dirty="0" err="1"/>
                  <a:t>become</a:t>
                </a:r>
                <a:r>
                  <a:rPr lang="pt-BR" dirty="0"/>
                  <a:t> </a:t>
                </a:r>
              </a:p>
              <a:p>
                <a:pPr marL="731520" lvl="2" indent="0">
                  <a:buNone/>
                </a:pPr>
                <a:r>
                  <a:rPr lang="pt-BR" dirty="0" err="1"/>
                  <a:t>unstable</a:t>
                </a:r>
                <a:r>
                  <a:rPr lang="pt-BR" dirty="0"/>
                  <a:t> but not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pt-BR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pt-BR" dirty="0"/>
                  <a:t> </a:t>
                </a:r>
              </a:p>
              <a:p>
                <a:pPr marL="365760" lvl="1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11" name="Content Placeholder 10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21964" y="797718"/>
                <a:ext cx="9782801" cy="5900262"/>
              </a:xfrm>
              <a:blipFill>
                <a:blip r:embed="rId4"/>
                <a:stretch>
                  <a:fillRect l="-1433" t="-2479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510822DD-8399-2ED6-651B-1E2E325635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1858" y="2936240"/>
            <a:ext cx="5625157" cy="36196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736840" y="6498995"/>
                <a:ext cx="32654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/>
                  <a:t>100 A </a:t>
                </a:r>
                <a14:m>
                  <m:oMath xmlns:m="http://schemas.openxmlformats.org/officeDocument/2006/math">
                    <m:r>
                      <a:rPr lang="pt-BR" b="0" i="1" smtClean="0">
                        <a:latin typeface="Cambria Math" panose="02040503050406030204" pitchFamily="18" charset="0"/>
                      </a:rPr>
                      <m:t>→0.092</m:t>
                    </m:r>
                  </m:oMath>
                </a14:m>
                <a:r>
                  <a:rPr lang="en-GB" dirty="0"/>
                  <a:t> T at trap </a:t>
                </a:r>
                <a:r>
                  <a:rPr lang="en-GB" dirty="0" err="1"/>
                  <a:t>center</a:t>
                </a:r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6840" y="6498995"/>
                <a:ext cx="3265446" cy="369332"/>
              </a:xfrm>
              <a:prstGeom prst="rect">
                <a:avLst/>
              </a:prstGeom>
              <a:blipFill>
                <a:blip r:embed="rId6"/>
                <a:stretch>
                  <a:fillRect l="-1493" t="-9836" r="-6157" b="-22951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4205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D1973929-D487-4DAE-BCF4-A88F9287725A}"/>
              </a:ext>
            </a:extLst>
          </p:cNvPr>
          <p:cNvSpPr/>
          <p:nvPr/>
        </p:nvSpPr>
        <p:spPr>
          <a:xfrm>
            <a:off x="631318" y="-171399"/>
            <a:ext cx="590646" cy="7128792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A93EFC49-A5B3-42AD-BEC3-FAAD206E4E03}"/>
              </a:ext>
            </a:extLst>
          </p:cNvPr>
          <p:cNvSpPr/>
          <p:nvPr/>
        </p:nvSpPr>
        <p:spPr>
          <a:xfrm>
            <a:off x="629424" y="203285"/>
            <a:ext cx="594433" cy="594433"/>
          </a:xfrm>
          <a:prstGeom prst="rect">
            <a:avLst/>
          </a:prstGeom>
          <a:solidFill>
            <a:srgbClr val="59667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20EA2156-E30D-4FEE-813B-A5ACC01D2089}"/>
              </a:ext>
            </a:extLst>
          </p:cNvPr>
          <p:cNvSpPr txBox="1"/>
          <p:nvPr/>
        </p:nvSpPr>
        <p:spPr>
          <a:xfrm>
            <a:off x="627531" y="241484"/>
            <a:ext cx="594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endParaRPr lang="pt-BR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93436" y="177801"/>
            <a:ext cx="9782801" cy="586904"/>
          </a:xfrm>
        </p:spPr>
        <p:txBody>
          <a:bodyPr/>
          <a:lstStyle/>
          <a:p>
            <a:r>
              <a:rPr lang="pt-BR" dirty="0" err="1"/>
              <a:t>Possible</a:t>
            </a:r>
            <a:r>
              <a:rPr lang="pt-BR" dirty="0"/>
              <a:t> </a:t>
            </a:r>
            <a:r>
              <a:rPr lang="pt-BR" dirty="0" err="1"/>
              <a:t>applications</a:t>
            </a:r>
            <a:r>
              <a:rPr lang="pt-BR" dirty="0"/>
              <a:t> (some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them</a:t>
            </a:r>
            <a:r>
              <a:rPr lang="pt-BR" dirty="0"/>
              <a:t>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/>
              <p:cNvSpPr>
                <a:spLocks noGrp="1"/>
              </p:cNvSpPr>
              <p:nvPr>
                <p:ph idx="1"/>
              </p:nvPr>
            </p:nvSpPr>
            <p:spPr>
              <a:xfrm>
                <a:off x="1593436" y="797718"/>
                <a:ext cx="9782801" cy="5900262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pt-BR" dirty="0"/>
                  <a:t>Neutrino </a:t>
                </a:r>
                <a:r>
                  <a:rPr lang="pt-BR" dirty="0" err="1"/>
                  <a:t>mass</a:t>
                </a:r>
                <a:r>
                  <a:rPr lang="pt-BR" dirty="0"/>
                  <a:t> </a:t>
                </a:r>
                <a:r>
                  <a:rPr lang="pt-BR" dirty="0" err="1"/>
                  <a:t>measurement</a:t>
                </a:r>
                <a:endParaRPr lang="pt-BR" dirty="0"/>
              </a:p>
              <a:p>
                <a:pPr lvl="1"/>
                <a:r>
                  <a:rPr lang="pt-BR" dirty="0"/>
                  <a:t>Cold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dirty="0"/>
                  <a:t> source for Project 8 collaboration </a:t>
                </a:r>
              </a:p>
              <a:p>
                <a:r>
                  <a:rPr lang="en-GB" dirty="0"/>
                  <a:t>Spectroscopy (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𝐶</m:t>
                    </m:r>
                    <m:sSup>
                      <m:sSupPr>
                        <m:ctrlPr>
                          <a:rPr lang="pt-BR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pt-BR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GB" dirty="0"/>
                  <a:t> this year)</a:t>
                </a:r>
              </a:p>
              <a:p>
                <a:pPr lvl="1"/>
                <a:r>
                  <a:rPr lang="en-GB" dirty="0"/>
                  <a:t>Spectroscopy of ion beam at low velocities and temperatures</a:t>
                </a:r>
              </a:p>
              <a:p>
                <a:pPr lvl="2"/>
                <a:r>
                  <a:rPr lang="en-GB" dirty="0"/>
                  <a:t>High precision spectroscopy</a:t>
                </a:r>
              </a:p>
              <a:p>
                <a:pPr lvl="1"/>
                <a:r>
                  <a:rPr lang="en-GB" dirty="0"/>
                  <a:t>Spectroscopy of trapped ions</a:t>
                </a:r>
              </a:p>
              <a:p>
                <a:r>
                  <a:rPr lang="en-GB" dirty="0"/>
                  <a:t>Molecular production in trap*</a:t>
                </a:r>
              </a:p>
              <a:p>
                <a:r>
                  <a:rPr lang="en-GB" dirty="0"/>
                  <a:t>Production of special molecular ions at low temperatures (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𝐿𝑖𝐶</m:t>
                    </m:r>
                    <m:sSup>
                      <m:sSupPr>
                        <m:ctrlPr>
                          <a:rPr lang="pt-BR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pt-BR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pt-BR" b="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pt-BR" b="0" i="1" dirty="0" smtClean="0">
                        <a:latin typeface="Cambria Math" panose="02040503050406030204" pitchFamily="18" charset="0"/>
                      </a:rPr>
                      <m:t>𝐻𝑓</m:t>
                    </m:r>
                    <m:sSup>
                      <m:sSupPr>
                        <m:ctrlPr>
                          <a:rPr lang="pt-BR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b="0" i="1" dirty="0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pt-BR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pt-BR" b="0" i="1" dirty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dirty="0"/>
                  <a:t> etc)</a:t>
                </a:r>
              </a:p>
              <a:p>
                <a:r>
                  <a:rPr lang="en-GB" dirty="0"/>
                  <a:t>Loading ion traps for quantum computing/information*</a:t>
                </a:r>
              </a:p>
              <a:p>
                <a:r>
                  <a:rPr lang="en-GB" u="sng" dirty="0"/>
                  <a:t>Antihydrogen/hydrogen physics</a:t>
                </a:r>
              </a:p>
              <a:p>
                <a:pPr lvl="1"/>
                <a:r>
                  <a:rPr lang="en-GB" dirty="0"/>
                  <a:t>Producing cold neutral sample of H</a:t>
                </a:r>
              </a:p>
              <a:p>
                <a:pPr lvl="1"/>
                <a:r>
                  <a:rPr lang="en-GB" dirty="0"/>
                  <a:t>High precision </a:t>
                </a:r>
                <a:r>
                  <a:rPr lang="en-GB" dirty="0" err="1"/>
                  <a:t>photodetachment</a:t>
                </a:r>
                <a:r>
                  <a:rPr lang="en-GB" dirty="0"/>
                  <a:t> measurements in magnetic fields</a:t>
                </a:r>
              </a:p>
            </p:txBody>
          </p:sp>
        </mc:Choice>
        <mc:Fallback xmlns="">
          <p:sp>
            <p:nvSpPr>
              <p:cNvPr id="11" name="Content Placeholder 10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93436" y="797718"/>
                <a:ext cx="9782801" cy="5900262"/>
              </a:xfrm>
              <a:blipFill>
                <a:blip r:embed="rId2"/>
                <a:stretch>
                  <a:fillRect l="-1433" t="-3202" r="-1371" b="-1136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617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926408C9-72A7-AB67-4F33-9C055D8645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379" y="2186940"/>
            <a:ext cx="4411839" cy="4175946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D1973929-D487-4DAE-BCF4-A88F9287725A}"/>
              </a:ext>
            </a:extLst>
          </p:cNvPr>
          <p:cNvSpPr/>
          <p:nvPr/>
        </p:nvSpPr>
        <p:spPr>
          <a:xfrm>
            <a:off x="631318" y="-171399"/>
            <a:ext cx="590646" cy="7128792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A93EFC49-A5B3-42AD-BEC3-FAAD206E4E03}"/>
              </a:ext>
            </a:extLst>
          </p:cNvPr>
          <p:cNvSpPr/>
          <p:nvPr/>
        </p:nvSpPr>
        <p:spPr>
          <a:xfrm>
            <a:off x="629424" y="203285"/>
            <a:ext cx="594433" cy="594433"/>
          </a:xfrm>
          <a:prstGeom prst="rect">
            <a:avLst/>
          </a:prstGeom>
          <a:solidFill>
            <a:srgbClr val="59667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20EA2156-E30D-4FEE-813B-A5ACC01D2089}"/>
              </a:ext>
            </a:extLst>
          </p:cNvPr>
          <p:cNvSpPr txBox="1"/>
          <p:nvPr/>
        </p:nvSpPr>
        <p:spPr>
          <a:xfrm>
            <a:off x="627531" y="241484"/>
            <a:ext cx="594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endParaRPr lang="pt-BR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93436" y="177801"/>
            <a:ext cx="9782801" cy="586904"/>
          </a:xfrm>
        </p:spPr>
        <p:txBody>
          <a:bodyPr/>
          <a:lstStyle/>
          <a:p>
            <a:r>
              <a:rPr lang="pt-BR" dirty="0"/>
              <a:t>Loading a neutral trap </a:t>
            </a:r>
            <a:r>
              <a:rPr lang="pt-BR" dirty="0" err="1"/>
              <a:t>with</a:t>
            </a:r>
            <a:r>
              <a:rPr lang="pt-BR" dirty="0"/>
              <a:t> </a:t>
            </a:r>
            <a:r>
              <a:rPr lang="pt-BR" dirty="0" err="1"/>
              <a:t>hydrogen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/>
              <p:cNvSpPr>
                <a:spLocks noGrp="1"/>
              </p:cNvSpPr>
              <p:nvPr>
                <p:ph idx="1"/>
              </p:nvPr>
            </p:nvSpPr>
            <p:spPr>
              <a:xfrm>
                <a:off x="1593436" y="797718"/>
                <a:ext cx="9782801" cy="5900262"/>
              </a:xfrm>
            </p:spPr>
            <p:txBody>
              <a:bodyPr/>
              <a:lstStyle/>
              <a:p>
                <a:r>
                  <a:rPr lang="pt-BR" dirty="0"/>
                  <a:t>Trapping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pt-BR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pt-BR" dirty="0"/>
                  <a:t> in a Penning-Ioffe-Pritchard*</a:t>
                </a:r>
              </a:p>
              <a:p>
                <a:pPr lvl="1"/>
                <a:r>
                  <a:rPr lang="pt-BR" dirty="0"/>
                  <a:t>Cyclotron cooling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pt-BR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pt-BR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- Sympathetic cooling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GB" dirty="0"/>
              </a:p>
              <a:p>
                <a:pPr lvl="1"/>
                <a:r>
                  <a:rPr lang="pt-BR" dirty="0"/>
                  <a:t>Near threshold Photodetachment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GB" dirty="0"/>
              </a:p>
              <a:p>
                <a:pPr lvl="2"/>
                <a:r>
                  <a:rPr lang="pt-BR" dirty="0"/>
                  <a:t>Low recoil energy given to the remaining </a:t>
                </a:r>
                <a14:m>
                  <m:oMath xmlns:m="http://schemas.openxmlformats.org/officeDocument/2006/math">
                    <m:r>
                      <a:rPr lang="pt-BR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1" name="Content Placeholder 10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93436" y="797718"/>
                <a:ext cx="9782801" cy="5900262"/>
              </a:xfrm>
              <a:blipFill rotWithShape="0">
                <a:blip r:embed="rId3"/>
                <a:stretch>
                  <a:fillRect l="-1121" t="-18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agem 17">
            <a:extLst>
              <a:ext uri="{FF2B5EF4-FFF2-40B4-BE49-F238E27FC236}">
                <a16:creationId xmlns:a16="http://schemas.microsoft.com/office/drawing/2014/main" id="{1A33D672-7212-E019-6B15-D15E502D888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2685"/>
          <a:stretch/>
        </p:blipFill>
        <p:spPr>
          <a:xfrm>
            <a:off x="1424053" y="5871469"/>
            <a:ext cx="3635627" cy="5405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ixaDeTexto 18">
                <a:extLst>
                  <a:ext uri="{FF2B5EF4-FFF2-40B4-BE49-F238E27FC236}">
                    <a16:creationId xmlns:a16="http://schemas.microsoft.com/office/drawing/2014/main" id="{F9D7A93F-DA4B-7270-95AD-EF5CD756893E}"/>
                  </a:ext>
                </a:extLst>
              </p:cNvPr>
              <p:cNvSpPr txBox="1"/>
              <p:nvPr/>
            </p:nvSpPr>
            <p:spPr>
              <a:xfrm>
                <a:off x="8398904" y="3392997"/>
                <a:ext cx="238558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b="1" i="1" dirty="0" smtClean="0">
                          <a:latin typeface="Cambria Math" panose="02040503050406030204" pitchFamily="18" charset="0"/>
                        </a:rPr>
                        <m:t>𝟕𝟓𝟒</m:t>
                      </m:r>
                      <m:r>
                        <a:rPr lang="pt-BR" b="1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pt-BR" b="1" i="1" dirty="0" smtClean="0">
                          <a:latin typeface="Cambria Math" panose="02040503050406030204" pitchFamily="18" charset="0"/>
                        </a:rPr>
                        <m:t>𝟐𝟎</m:t>
                      </m:r>
                      <m:r>
                        <a:rPr lang="pt-BR" b="1" i="1" dirty="0" smtClean="0">
                          <a:latin typeface="Cambria Math" panose="02040503050406030204" pitchFamily="18" charset="0"/>
                        </a:rPr>
                        <m:t>±</m:t>
                      </m:r>
                      <m:r>
                        <a:rPr lang="pt-BR" b="1" i="1" dirty="0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pt-BR" b="1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pt-BR" b="1" i="1" dirty="0" smtClean="0">
                          <a:latin typeface="Cambria Math" panose="02040503050406030204" pitchFamily="18" charset="0"/>
                        </a:rPr>
                        <m:t>𝟎𝟐</m:t>
                      </m:r>
                      <m:r>
                        <a:rPr lang="pt-BR" b="1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t-BR" b="1" i="1" dirty="0" smtClean="0">
                          <a:latin typeface="Cambria Math" panose="02040503050406030204" pitchFamily="18" charset="0"/>
                        </a:rPr>
                        <m:t>𝒎𝒆𝑽</m:t>
                      </m:r>
                    </m:oMath>
                  </m:oMathPara>
                </a14:m>
                <a:endParaRPr lang="pt-BR" b="1" dirty="0">
                  <a:latin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b="1" i="1" dirty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𝟏𝟔𝟒𝟒</m:t>
                      </m:r>
                      <m:r>
                        <a:rPr lang="pt-BR" b="1" i="1" dirty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.</m:t>
                      </m:r>
                      <m:r>
                        <a:rPr lang="pt-BR" b="1" i="1" dirty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𝟏𝟎</m:t>
                      </m:r>
                      <m:r>
                        <a:rPr lang="pt-BR" b="1" i="1" dirty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±</m:t>
                      </m:r>
                      <m:r>
                        <a:rPr lang="pt-BR" b="1" i="1" dirty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  <m:r>
                        <a:rPr lang="pt-BR" b="1" i="1" dirty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.</m:t>
                      </m:r>
                      <m:r>
                        <a:rPr lang="pt-BR" b="1" i="1" dirty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𝟎𝟒</m:t>
                      </m:r>
                      <m:r>
                        <a:rPr lang="pt-BR" b="1" i="1" dirty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pt-BR" b="1" i="1" dirty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𝒏𝒎</m:t>
                      </m:r>
                    </m:oMath>
                  </m:oMathPara>
                </a14:m>
                <a:endParaRPr lang="pt-BR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CaixaDeTexto 1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F9D7A93F-DA4B-7270-95AD-EF5CD75689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8904" y="3392997"/>
                <a:ext cx="2385589" cy="6463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aixaDeTexto 20">
            <a:extLst>
              <a:ext uri="{FF2B5EF4-FFF2-40B4-BE49-F238E27FC236}">
                <a16:creationId xmlns:a16="http://schemas.microsoft.com/office/drawing/2014/main" id="{A2470447-979F-90B1-2146-4D5C0EBB5114}"/>
              </a:ext>
            </a:extLst>
          </p:cNvPr>
          <p:cNvSpPr txBox="1"/>
          <p:nvPr/>
        </p:nvSpPr>
        <p:spPr>
          <a:xfrm>
            <a:off x="1219317" y="6174760"/>
            <a:ext cx="47234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Wigner, E. P. (1948). </a:t>
            </a:r>
            <a:r>
              <a:rPr lang="en-US" sz="1400" i="1" dirty="0"/>
              <a:t>On the Behavior of Cross Sections Near Thresholds. Physical Review, 73(9), 1002–1009.</a:t>
            </a:r>
            <a:r>
              <a:rPr lang="en-US" sz="1400" dirty="0"/>
              <a:t> </a:t>
            </a:r>
            <a:endParaRPr lang="pt-BR" sz="1400" dirty="0"/>
          </a:p>
        </p:txBody>
      </p:sp>
      <p:sp>
        <p:nvSpPr>
          <p:cNvPr id="13" name="CaixaDeTexto 22">
            <a:extLst>
              <a:ext uri="{FF2B5EF4-FFF2-40B4-BE49-F238E27FC236}">
                <a16:creationId xmlns:a16="http://schemas.microsoft.com/office/drawing/2014/main" id="{F46AA44A-3EA0-FEFA-3D76-24086E5E0422}"/>
              </a:ext>
            </a:extLst>
          </p:cNvPr>
          <p:cNvSpPr txBox="1"/>
          <p:nvPr/>
        </p:nvSpPr>
        <p:spPr>
          <a:xfrm>
            <a:off x="6523023" y="6213983"/>
            <a:ext cx="60940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err="1"/>
              <a:t>Lykke</a:t>
            </a:r>
            <a:r>
              <a:rPr lang="en-US" sz="1400" dirty="0"/>
              <a:t>, K. R., Murray, K. K., &amp; </a:t>
            </a:r>
            <a:r>
              <a:rPr lang="en-US" sz="1400" dirty="0" err="1"/>
              <a:t>Lineberger</a:t>
            </a:r>
            <a:r>
              <a:rPr lang="en-US" sz="1400" dirty="0"/>
              <a:t>, W. C. (1991). </a:t>
            </a:r>
            <a:r>
              <a:rPr lang="en-US" sz="1400" i="1" dirty="0"/>
              <a:t>Threshold </a:t>
            </a:r>
            <a:r>
              <a:rPr lang="en-US" sz="1400" i="1" dirty="0" err="1"/>
              <a:t>photodetachment</a:t>
            </a:r>
            <a:r>
              <a:rPr lang="en-US" sz="1400" i="1" dirty="0"/>
              <a:t> </a:t>
            </a:r>
            <a:r>
              <a:rPr lang="en-US" sz="1400" i="1" dirty="0" err="1"/>
              <a:t>ofH</a:t>
            </a:r>
            <a:r>
              <a:rPr lang="en-US" sz="1400" i="1" dirty="0"/>
              <a:t>−. Physical Review A, 43(11), 6104–6107.</a:t>
            </a:r>
            <a:r>
              <a:rPr lang="en-US" sz="1400" dirty="0"/>
              <a:t> </a:t>
            </a:r>
            <a:endParaRPr lang="pt-BR" sz="1400" dirty="0"/>
          </a:p>
        </p:txBody>
      </p:sp>
      <p:pic>
        <p:nvPicPr>
          <p:cNvPr id="14" name="Imagem 2">
            <a:extLst>
              <a:ext uri="{FF2B5EF4-FFF2-40B4-BE49-F238E27FC236}">
                <a16:creationId xmlns:a16="http://schemas.microsoft.com/office/drawing/2014/main" id="{BB7303B4-6C10-7AE7-4A51-F1C106C49CC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26665"/>
          <a:stretch/>
        </p:blipFill>
        <p:spPr>
          <a:xfrm>
            <a:off x="2360112" y="2675334"/>
            <a:ext cx="4119511" cy="2087880"/>
          </a:xfrm>
          <a:prstGeom prst="rect">
            <a:avLst/>
          </a:prstGeom>
        </p:spPr>
      </p:pic>
      <p:sp>
        <p:nvSpPr>
          <p:cNvPr id="15" name="CaixaDeTexto 9">
            <a:extLst>
              <a:ext uri="{FF2B5EF4-FFF2-40B4-BE49-F238E27FC236}">
                <a16:creationId xmlns:a16="http://schemas.microsoft.com/office/drawing/2014/main" id="{4DDF59EB-AE68-1910-4506-421524747BB2}"/>
              </a:ext>
            </a:extLst>
          </p:cNvPr>
          <p:cNvSpPr txBox="1"/>
          <p:nvPr/>
        </p:nvSpPr>
        <p:spPr>
          <a:xfrm>
            <a:off x="1372833" y="4763214"/>
            <a:ext cx="609407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Squires, T. M., </a:t>
            </a:r>
            <a:r>
              <a:rPr lang="en-US" sz="1400" dirty="0" err="1"/>
              <a:t>Yesley</a:t>
            </a:r>
            <a:r>
              <a:rPr lang="en-US" sz="1400" dirty="0"/>
              <a:t>, P., &amp; </a:t>
            </a:r>
            <a:r>
              <a:rPr lang="en-US" sz="1400" dirty="0" err="1"/>
              <a:t>Gabrielse</a:t>
            </a:r>
            <a:r>
              <a:rPr lang="en-US" sz="1400" dirty="0"/>
              <a:t>, G. (2001). </a:t>
            </a:r>
            <a:r>
              <a:rPr lang="en-US" sz="1400" i="1" dirty="0"/>
              <a:t>Stability of a Charged Particle in a Combined Penning-</a:t>
            </a:r>
            <a:r>
              <a:rPr lang="en-US" sz="1400" i="1" dirty="0" err="1"/>
              <a:t>Ioffe</a:t>
            </a:r>
            <a:r>
              <a:rPr lang="en-US" sz="1400" i="1" dirty="0"/>
              <a:t> Trap. Physical Review Letters, 86(23), 5266–5269.</a:t>
            </a:r>
            <a:r>
              <a:rPr lang="en-US" sz="1400" dirty="0"/>
              <a:t> 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3649322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D1973929-D487-4DAE-BCF4-A88F9287725A}"/>
              </a:ext>
            </a:extLst>
          </p:cNvPr>
          <p:cNvSpPr/>
          <p:nvPr/>
        </p:nvSpPr>
        <p:spPr>
          <a:xfrm>
            <a:off x="631318" y="-171399"/>
            <a:ext cx="590646" cy="7128792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A93EFC49-A5B3-42AD-BEC3-FAAD206E4E03}"/>
              </a:ext>
            </a:extLst>
          </p:cNvPr>
          <p:cNvSpPr/>
          <p:nvPr/>
        </p:nvSpPr>
        <p:spPr>
          <a:xfrm>
            <a:off x="629424" y="203285"/>
            <a:ext cx="594433" cy="594433"/>
          </a:xfrm>
          <a:prstGeom prst="rect">
            <a:avLst/>
          </a:prstGeom>
          <a:solidFill>
            <a:srgbClr val="59667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20EA2156-E30D-4FEE-813B-A5ACC01D2089}"/>
              </a:ext>
            </a:extLst>
          </p:cNvPr>
          <p:cNvSpPr txBox="1"/>
          <p:nvPr/>
        </p:nvSpPr>
        <p:spPr>
          <a:xfrm>
            <a:off x="627531" y="241484"/>
            <a:ext cx="594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pt-BR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Imagem 19">
            <a:extLst>
              <a:ext uri="{FF2B5EF4-FFF2-40B4-BE49-F238E27FC236}">
                <a16:creationId xmlns:a16="http://schemas.microsoft.com/office/drawing/2014/main" id="{3AADBCE0-AF7A-14B1-46F2-7E4C48F0B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1895" y="203284"/>
            <a:ext cx="3764298" cy="2653051"/>
          </a:xfrm>
          <a:prstGeom prst="rect">
            <a:avLst/>
          </a:prstGeom>
        </p:spPr>
      </p:pic>
      <p:sp>
        <p:nvSpPr>
          <p:cNvPr id="16" name="Título 1">
            <a:extLst>
              <a:ext uri="{FF2B5EF4-FFF2-40B4-BE49-F238E27FC236}">
                <a16:creationId xmlns:a16="http://schemas.microsoft.com/office/drawing/2014/main" id="{C7384F46-054D-4491-A27B-15E1A4284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436" y="257755"/>
            <a:ext cx="9782801" cy="552332"/>
          </a:xfrm>
        </p:spPr>
        <p:txBody>
          <a:bodyPr>
            <a:normAutofit fontScale="90000"/>
          </a:bodyPr>
          <a:lstStyle/>
          <a:p>
            <a:r>
              <a:rPr lang="pt-BR" dirty="0"/>
              <a:t>Matrix Isolation Sublimation (MISu)</a:t>
            </a:r>
          </a:p>
        </p:txBody>
      </p:sp>
      <p:sp>
        <p:nvSpPr>
          <p:cNvPr id="17" name="Espaço Reservado para Conteúdo 2">
            <a:extLst>
              <a:ext uri="{FF2B5EF4-FFF2-40B4-BE49-F238E27FC236}">
                <a16:creationId xmlns:a16="http://schemas.microsoft.com/office/drawing/2014/main" id="{E8436CF9-0F61-45A2-9E18-4F44CF667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3786" y="992650"/>
            <a:ext cx="6738403" cy="5860111"/>
          </a:xfrm>
        </p:spPr>
        <p:txBody>
          <a:bodyPr>
            <a:normAutofit fontScale="92500" lnSpcReduction="20000"/>
          </a:bodyPr>
          <a:lstStyle/>
          <a:p>
            <a:r>
              <a:rPr lang="pt-BR" dirty="0"/>
              <a:t>Cold </a:t>
            </a:r>
            <a:r>
              <a:rPr lang="pt-BR" dirty="0" err="1"/>
              <a:t>beams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Atoms </a:t>
            </a:r>
            <a:r>
              <a:rPr lang="pt-BR" dirty="0" err="1"/>
              <a:t>and</a:t>
            </a:r>
            <a:r>
              <a:rPr lang="pt-BR" dirty="0"/>
              <a:t> </a:t>
            </a:r>
            <a:r>
              <a:rPr lang="pt-BR" dirty="0" err="1"/>
              <a:t>Molecules</a:t>
            </a:r>
            <a:endParaRPr lang="pt-BR" dirty="0"/>
          </a:p>
          <a:p>
            <a:pPr lvl="2"/>
            <a:r>
              <a:rPr lang="pt-BR" dirty="0" err="1"/>
              <a:t>Doopler</a:t>
            </a:r>
            <a:r>
              <a:rPr lang="pt-BR" dirty="0"/>
              <a:t> </a:t>
            </a:r>
            <a:r>
              <a:rPr lang="pt-BR" dirty="0" err="1"/>
              <a:t>Sensitive</a:t>
            </a:r>
            <a:r>
              <a:rPr lang="pt-BR" dirty="0"/>
              <a:t> Laser </a:t>
            </a:r>
            <a:r>
              <a:rPr lang="pt-BR" dirty="0" err="1"/>
              <a:t>spectroscopy</a:t>
            </a:r>
            <a:endParaRPr lang="pt-BR" dirty="0"/>
          </a:p>
          <a:p>
            <a:pPr lvl="2"/>
            <a:r>
              <a:rPr lang="pt-BR" dirty="0" err="1"/>
              <a:t>Magnetic</a:t>
            </a:r>
            <a:r>
              <a:rPr lang="pt-BR" dirty="0"/>
              <a:t> </a:t>
            </a:r>
            <a:r>
              <a:rPr lang="pt-BR" dirty="0" err="1"/>
              <a:t>trapping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atoms</a:t>
            </a:r>
            <a:endParaRPr lang="pt-BR" dirty="0"/>
          </a:p>
          <a:p>
            <a:pPr lvl="1"/>
            <a:r>
              <a:rPr lang="pt-BR" dirty="0"/>
              <a:t>Ground-</a:t>
            </a:r>
            <a:r>
              <a:rPr lang="pt-BR" dirty="0" err="1"/>
              <a:t>state</a:t>
            </a:r>
            <a:r>
              <a:rPr lang="pt-BR" dirty="0"/>
              <a:t> molecular </a:t>
            </a:r>
            <a:r>
              <a:rPr lang="pt-BR" dirty="0" err="1"/>
              <a:t>beams</a:t>
            </a:r>
            <a:r>
              <a:rPr lang="pt-BR" dirty="0"/>
              <a:t> (</a:t>
            </a:r>
            <a:r>
              <a:rPr lang="pt-BR" dirty="0" err="1"/>
              <a:t>rho-vibrational</a:t>
            </a:r>
            <a:r>
              <a:rPr lang="pt-BR" dirty="0"/>
              <a:t> </a:t>
            </a:r>
            <a:r>
              <a:rPr lang="pt-BR" dirty="0" err="1"/>
              <a:t>ground-state</a:t>
            </a:r>
            <a:r>
              <a:rPr lang="pt-BR" dirty="0"/>
              <a:t>)</a:t>
            </a:r>
          </a:p>
          <a:p>
            <a:pPr lvl="1"/>
            <a:r>
              <a:rPr lang="pt-BR" dirty="0"/>
              <a:t>Molecular </a:t>
            </a:r>
            <a:r>
              <a:rPr lang="pt-BR" dirty="0" err="1"/>
              <a:t>formation</a:t>
            </a:r>
            <a:r>
              <a:rPr lang="pt-BR" dirty="0"/>
              <a:t> </a:t>
            </a:r>
            <a:r>
              <a:rPr lang="pt-BR" dirty="0" err="1"/>
              <a:t>inside</a:t>
            </a:r>
            <a:r>
              <a:rPr lang="pt-BR" dirty="0"/>
              <a:t> </a:t>
            </a:r>
            <a:r>
              <a:rPr lang="pt-BR" dirty="0" err="1"/>
              <a:t>matrices</a:t>
            </a:r>
            <a:r>
              <a:rPr lang="pt-BR" dirty="0"/>
              <a:t> </a:t>
            </a:r>
            <a:r>
              <a:rPr lang="pt-BR" dirty="0" err="1"/>
              <a:t>at</a:t>
            </a:r>
            <a:r>
              <a:rPr lang="pt-BR" dirty="0"/>
              <a:t> 4 K</a:t>
            </a:r>
          </a:p>
          <a:p>
            <a:pPr lvl="1"/>
            <a:r>
              <a:rPr lang="pt-BR" dirty="0" err="1"/>
              <a:t>Charged</a:t>
            </a:r>
            <a:r>
              <a:rPr lang="pt-BR" dirty="0"/>
              <a:t> </a:t>
            </a:r>
            <a:r>
              <a:rPr lang="pt-BR" dirty="0" err="1"/>
              <a:t>Particles</a:t>
            </a:r>
            <a:r>
              <a:rPr lang="pt-BR" dirty="0"/>
              <a:t> </a:t>
            </a:r>
            <a:r>
              <a:rPr lang="pt-BR" dirty="0" err="1"/>
              <a:t>beams</a:t>
            </a:r>
            <a:r>
              <a:rPr lang="pt-BR" dirty="0"/>
              <a:t> – </a:t>
            </a:r>
            <a:r>
              <a:rPr lang="pt-BR" dirty="0" err="1"/>
              <a:t>Ions</a:t>
            </a:r>
            <a:r>
              <a:rPr lang="pt-BR" dirty="0"/>
              <a:t> &amp; </a:t>
            </a:r>
            <a:r>
              <a:rPr lang="pt-BR" dirty="0" err="1"/>
              <a:t>electrons</a:t>
            </a:r>
            <a:endParaRPr lang="pt-BR" dirty="0"/>
          </a:p>
          <a:p>
            <a:pPr lvl="1"/>
            <a:endParaRPr lang="pt-BR" dirty="0"/>
          </a:p>
          <a:p>
            <a:r>
              <a:rPr lang="pt-BR" dirty="0"/>
              <a:t>Versatile to diferente species </a:t>
            </a:r>
          </a:p>
          <a:p>
            <a:pPr lvl="1"/>
            <a:r>
              <a:rPr lang="pt-BR" dirty="0"/>
              <a:t>Simple atomic systems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molecules</a:t>
            </a:r>
            <a:r>
              <a:rPr lang="pt-BR" dirty="0"/>
              <a:t>/clusters</a:t>
            </a:r>
          </a:p>
          <a:p>
            <a:pPr lvl="2"/>
            <a:endParaRPr lang="pt-BR" dirty="0"/>
          </a:p>
          <a:p>
            <a:r>
              <a:rPr lang="pt-BR" dirty="0"/>
              <a:t>Adaptable Technique</a:t>
            </a:r>
          </a:p>
          <a:p>
            <a:pPr lvl="1"/>
            <a:r>
              <a:rPr lang="pt-BR" dirty="0"/>
              <a:t>Laser Spectroscopy</a:t>
            </a:r>
          </a:p>
          <a:p>
            <a:pPr lvl="1"/>
            <a:r>
              <a:rPr lang="pt-BR" dirty="0"/>
              <a:t>Time of Flight Mass Spectrometer</a:t>
            </a:r>
          </a:p>
          <a:p>
            <a:pPr lvl="1"/>
            <a:r>
              <a:rPr lang="pt-BR" dirty="0"/>
              <a:t>Traps for confining cold particles</a:t>
            </a:r>
          </a:p>
          <a:p>
            <a:pPr lvl="2"/>
            <a:r>
              <a:rPr lang="pt-BR" dirty="0"/>
              <a:t>Penning-Malmberg trap</a:t>
            </a:r>
          </a:p>
          <a:p>
            <a:pPr lvl="2"/>
            <a:r>
              <a:rPr lang="pt-BR" dirty="0" err="1"/>
              <a:t>Two</a:t>
            </a:r>
            <a:r>
              <a:rPr lang="pt-BR" dirty="0"/>
              <a:t> </a:t>
            </a:r>
            <a:r>
              <a:rPr lang="pt-BR" dirty="0" err="1"/>
              <a:t>magnetic</a:t>
            </a:r>
            <a:r>
              <a:rPr lang="pt-BR" dirty="0"/>
              <a:t> trap for hydrogen (H) in a </a:t>
            </a:r>
            <a:r>
              <a:rPr lang="pt-BR" dirty="0" err="1"/>
              <a:t>near</a:t>
            </a:r>
            <a:r>
              <a:rPr lang="pt-BR" dirty="0"/>
              <a:t> future</a:t>
            </a:r>
          </a:p>
        </p:txBody>
      </p:sp>
      <p:pic>
        <p:nvPicPr>
          <p:cNvPr id="18" name="Imagem 10">
            <a:extLst>
              <a:ext uri="{FF2B5EF4-FFF2-40B4-BE49-F238E27FC236}">
                <a16:creationId xmlns:a16="http://schemas.microsoft.com/office/drawing/2014/main" id="{E86C951F-6317-4A30-4160-8A4F31BF08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1583" y="3503661"/>
            <a:ext cx="3231082" cy="270276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4579BD4-7510-3995-648E-6F557BF96BB4}"/>
              </a:ext>
            </a:extLst>
          </p:cNvPr>
          <p:cNvSpPr txBox="1"/>
          <p:nvPr/>
        </p:nvSpPr>
        <p:spPr>
          <a:xfrm>
            <a:off x="8238058" y="6206430"/>
            <a:ext cx="36381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effectLst/>
                <a:latin typeface="Arial" panose="020B0604020202020204" pitchFamily="34" charset="0"/>
              </a:rPr>
              <a:t>A. N. Oliveira, et al., Heteronuclear molecules from matrix isolation sublimation and atomic diffusion, J. Chem. Phys. 149, 084201 (2018)</a:t>
            </a:r>
            <a:endParaRPr lang="en-GB"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E38E01-9F80-D91F-B17E-CFBDAE93BB1E}"/>
              </a:ext>
            </a:extLst>
          </p:cNvPr>
          <p:cNvSpPr txBox="1"/>
          <p:nvPr/>
        </p:nvSpPr>
        <p:spPr>
          <a:xfrm>
            <a:off x="8128312" y="2774332"/>
            <a:ext cx="38576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effectLst/>
                <a:latin typeface="Arial" panose="020B0604020202020204" pitchFamily="34" charset="0"/>
              </a:rPr>
              <a:t>R. L. Sacramento, et al., Matrix Isolation Sublimation: an apparatus for producing cryogenic beams of atoms and molecules, Rev. Sci. </a:t>
            </a:r>
            <a:r>
              <a:rPr lang="en-GB" sz="1200" dirty="0" err="1">
                <a:effectLst/>
                <a:latin typeface="Arial" panose="020B0604020202020204" pitchFamily="34" charset="0"/>
              </a:rPr>
              <a:t>Instrum</a:t>
            </a:r>
            <a:r>
              <a:rPr lang="en-GB" sz="1200" dirty="0">
                <a:effectLst/>
                <a:latin typeface="Arial" panose="020B0604020202020204" pitchFamily="34" charset="0"/>
              </a:rPr>
              <a:t>. 86, 073109 (2015)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151058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D1973929-D487-4DAE-BCF4-A88F9287725A}"/>
              </a:ext>
            </a:extLst>
          </p:cNvPr>
          <p:cNvSpPr/>
          <p:nvPr/>
        </p:nvSpPr>
        <p:spPr>
          <a:xfrm>
            <a:off x="631318" y="-171399"/>
            <a:ext cx="590646" cy="7128792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A93EFC49-A5B3-42AD-BEC3-FAAD206E4E03}"/>
              </a:ext>
            </a:extLst>
          </p:cNvPr>
          <p:cNvSpPr/>
          <p:nvPr/>
        </p:nvSpPr>
        <p:spPr>
          <a:xfrm>
            <a:off x="629424" y="203285"/>
            <a:ext cx="594433" cy="594433"/>
          </a:xfrm>
          <a:prstGeom prst="rect">
            <a:avLst/>
          </a:prstGeom>
          <a:solidFill>
            <a:srgbClr val="59667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20EA2156-E30D-4FEE-813B-A5ACC01D2089}"/>
              </a:ext>
            </a:extLst>
          </p:cNvPr>
          <p:cNvSpPr txBox="1"/>
          <p:nvPr/>
        </p:nvSpPr>
        <p:spPr>
          <a:xfrm>
            <a:off x="627531" y="241484"/>
            <a:ext cx="594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endParaRPr lang="pt-BR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93436" y="177801"/>
            <a:ext cx="9782801" cy="586904"/>
          </a:xfrm>
        </p:spPr>
        <p:txBody>
          <a:bodyPr/>
          <a:lstStyle/>
          <a:p>
            <a:r>
              <a:rPr lang="pt-BR" dirty="0"/>
              <a:t>ALPHA - CERN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593436" y="797718"/>
            <a:ext cx="9782801" cy="5900262"/>
          </a:xfrm>
        </p:spPr>
        <p:txBody>
          <a:bodyPr/>
          <a:lstStyle/>
          <a:p>
            <a:r>
              <a:rPr lang="pt-BR" dirty="0"/>
              <a:t>ALPHA </a:t>
            </a:r>
            <a:r>
              <a:rPr lang="pt-BR" dirty="0" err="1"/>
              <a:t>experiment</a:t>
            </a:r>
            <a:r>
              <a:rPr lang="pt-BR" dirty="0"/>
              <a:t> </a:t>
            </a:r>
            <a:r>
              <a:rPr lang="pt-BR" dirty="0" err="1"/>
              <a:t>apparatus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965" y="1172402"/>
            <a:ext cx="7274336" cy="363426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837510" y="2413006"/>
            <a:ext cx="1042070" cy="16332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9724990" y="5767057"/>
            <a:ext cx="2154590" cy="10833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208906" y="4750464"/>
            <a:ext cx="644157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/>
              <a:t>Ahmadi, M., Alves, B.X.R., Baker, C.J. </a:t>
            </a:r>
            <a:r>
              <a:rPr lang="en-GB" sz="1100" i="1" dirty="0"/>
              <a:t>et al.</a:t>
            </a:r>
            <a:r>
              <a:rPr lang="en-GB" sz="1100" dirty="0"/>
              <a:t> Characterization of the 1S–2S transition in antihydrogen. </a:t>
            </a:r>
            <a:r>
              <a:rPr lang="en-GB" sz="1100" i="1" dirty="0"/>
              <a:t>Nature</a:t>
            </a:r>
            <a:r>
              <a:rPr lang="en-GB" sz="1100" dirty="0"/>
              <a:t> </a:t>
            </a:r>
            <a:r>
              <a:rPr lang="en-GB" sz="1100" b="1" dirty="0"/>
              <a:t>557</a:t>
            </a:r>
            <a:r>
              <a:rPr lang="en-GB" sz="1100" dirty="0"/>
              <a:t>, 71–75 (2018)</a:t>
            </a:r>
          </a:p>
        </p:txBody>
      </p:sp>
      <p:pic>
        <p:nvPicPr>
          <p:cNvPr id="17" name="Picture 16" descr="A graph of a normal distribution of a laser frequency&#10;&#10;Description automatically generated">
            <a:extLst>
              <a:ext uri="{FF2B5EF4-FFF2-40B4-BE49-F238E27FC236}">
                <a16:creationId xmlns:a16="http://schemas.microsoft.com/office/drawing/2014/main" id="{40C40592-B13C-C2C4-89E8-0DD7BF425C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5219" y="2866103"/>
            <a:ext cx="4416279" cy="351102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BB8AA87-CDCB-0EAF-F3AD-4421D03EFA7D}"/>
              </a:ext>
            </a:extLst>
          </p:cNvPr>
          <p:cNvSpPr txBox="1"/>
          <p:nvPr/>
        </p:nvSpPr>
        <p:spPr>
          <a:xfrm>
            <a:off x="7530352" y="6395926"/>
            <a:ext cx="44823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100" dirty="0"/>
              <a:t>Baker, C.J., </a:t>
            </a:r>
            <a:r>
              <a:rPr lang="pt-BR" sz="1100" dirty="0" err="1"/>
              <a:t>Bertsche</a:t>
            </a:r>
            <a:r>
              <a:rPr lang="pt-BR" sz="1100" dirty="0"/>
              <a:t>, W., Capra, A. </a:t>
            </a:r>
            <a:r>
              <a:rPr lang="pt-BR" sz="1100" i="1" dirty="0"/>
              <a:t>et al.</a:t>
            </a:r>
            <a:r>
              <a:rPr lang="pt-BR" sz="1100" dirty="0"/>
              <a:t> Laser </a:t>
            </a:r>
            <a:r>
              <a:rPr lang="pt-BR" sz="1100" dirty="0" err="1"/>
              <a:t>cooling</a:t>
            </a:r>
            <a:r>
              <a:rPr lang="pt-BR" sz="1100" dirty="0"/>
              <a:t> </a:t>
            </a:r>
            <a:r>
              <a:rPr lang="pt-BR" sz="1100" dirty="0" err="1"/>
              <a:t>of</a:t>
            </a:r>
            <a:r>
              <a:rPr lang="pt-BR" sz="1100" dirty="0"/>
              <a:t> </a:t>
            </a:r>
            <a:r>
              <a:rPr lang="pt-BR" sz="1100" dirty="0" err="1"/>
              <a:t>antihydrogen</a:t>
            </a:r>
            <a:r>
              <a:rPr lang="pt-BR" sz="1100" dirty="0"/>
              <a:t> </a:t>
            </a:r>
            <a:r>
              <a:rPr lang="pt-BR" sz="1100" dirty="0" err="1"/>
              <a:t>atoms</a:t>
            </a:r>
            <a:r>
              <a:rPr lang="pt-BR" sz="1100" dirty="0"/>
              <a:t>. </a:t>
            </a:r>
            <a:r>
              <a:rPr lang="pt-BR" sz="1100" i="1" dirty="0" err="1"/>
              <a:t>Nature</a:t>
            </a:r>
            <a:r>
              <a:rPr lang="pt-BR" sz="1100" dirty="0"/>
              <a:t> </a:t>
            </a:r>
            <a:r>
              <a:rPr lang="pt-BR" sz="1100" b="1" dirty="0"/>
              <a:t>592</a:t>
            </a:r>
            <a:r>
              <a:rPr lang="pt-BR" sz="1100" dirty="0"/>
              <a:t>, 35–42 (2021)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8C0565C-6D6A-A892-77AE-F9484FBB72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4060" y="191243"/>
            <a:ext cx="7505520" cy="385497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CBFC48F-49A5-133E-5B72-E426DEC10A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5083" y="2982422"/>
            <a:ext cx="6127011" cy="384843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D1F1875-B24B-D0EB-B3B9-023FEF94D5DB}"/>
              </a:ext>
            </a:extLst>
          </p:cNvPr>
          <p:cNvSpPr txBox="1"/>
          <p:nvPr/>
        </p:nvSpPr>
        <p:spPr>
          <a:xfrm rot="19458405">
            <a:off x="3156339" y="2809407"/>
            <a:ext cx="521008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6600" dirty="0">
                <a:solidFill>
                  <a:srgbClr val="DD8023"/>
                </a:solidFill>
              </a:rPr>
              <a:t>PRELIMINARY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705E55-F7BB-E5EC-3858-FEAE31BB477E}"/>
              </a:ext>
            </a:extLst>
          </p:cNvPr>
          <p:cNvSpPr txBox="1"/>
          <p:nvPr/>
        </p:nvSpPr>
        <p:spPr>
          <a:xfrm>
            <a:off x="1909393" y="3175451"/>
            <a:ext cx="19981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 err="1"/>
              <a:t>Physics-driven</a:t>
            </a:r>
            <a:endParaRPr lang="pt-BR" b="1" dirty="0"/>
          </a:p>
          <a:p>
            <a:pPr algn="ctr"/>
            <a:r>
              <a:rPr lang="pt-BR" b="1" dirty="0" err="1"/>
              <a:t>Lineshape</a:t>
            </a:r>
            <a:r>
              <a:rPr lang="pt-BR" b="1" dirty="0"/>
              <a:t> </a:t>
            </a:r>
            <a:r>
              <a:rPr lang="pt-BR" b="1" dirty="0" err="1"/>
              <a:t>theory</a:t>
            </a:r>
            <a:endParaRPr lang="pt-BR" b="1" dirty="0"/>
          </a:p>
          <a:p>
            <a:r>
              <a:rPr lang="pt-BR" dirty="0"/>
              <a:t>Levi Azevedo</a:t>
            </a:r>
          </a:p>
          <a:p>
            <a:r>
              <a:rPr lang="pt-BR" dirty="0"/>
              <a:t> &amp; Claudio Lenz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F2F6482-4CE3-8AB9-23B2-84DCFE6FDD5A}"/>
              </a:ext>
            </a:extLst>
          </p:cNvPr>
          <p:cNvSpPr txBox="1"/>
          <p:nvPr/>
        </p:nvSpPr>
        <p:spPr>
          <a:xfrm>
            <a:off x="3705214" y="5682937"/>
            <a:ext cx="25709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Includes AC-Stark shift</a:t>
            </a:r>
          </a:p>
          <a:p>
            <a:r>
              <a:rPr lang="pt-BR" dirty="0" err="1"/>
              <a:t>and</a:t>
            </a:r>
            <a:r>
              <a:rPr lang="pt-BR" dirty="0"/>
              <a:t> </a:t>
            </a:r>
            <a:r>
              <a:rPr lang="pt-BR" dirty="0" err="1"/>
              <a:t>ionization</a:t>
            </a:r>
            <a:r>
              <a:rPr lang="pt-BR" dirty="0"/>
              <a:t> </a:t>
            </a:r>
            <a:r>
              <a:rPr lang="pt-BR" dirty="0" err="1"/>
              <a:t>effects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5810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m 10">
            <a:extLst>
              <a:ext uri="{FF2B5EF4-FFF2-40B4-BE49-F238E27FC236}">
                <a16:creationId xmlns:a16="http://schemas.microsoft.com/office/drawing/2014/main" id="{761A375A-45B4-7D33-F3B9-FB070AC24F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6887" y="127026"/>
            <a:ext cx="3471733" cy="2328035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D1973929-D487-4DAE-BCF4-A88F9287725A}"/>
              </a:ext>
            </a:extLst>
          </p:cNvPr>
          <p:cNvSpPr/>
          <p:nvPr/>
        </p:nvSpPr>
        <p:spPr>
          <a:xfrm>
            <a:off x="631318" y="-171399"/>
            <a:ext cx="590646" cy="7128792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A93EFC49-A5B3-42AD-BEC3-FAAD206E4E03}"/>
              </a:ext>
            </a:extLst>
          </p:cNvPr>
          <p:cNvSpPr/>
          <p:nvPr/>
        </p:nvSpPr>
        <p:spPr>
          <a:xfrm>
            <a:off x="629424" y="203285"/>
            <a:ext cx="594433" cy="594433"/>
          </a:xfrm>
          <a:prstGeom prst="rect">
            <a:avLst/>
          </a:prstGeom>
          <a:solidFill>
            <a:srgbClr val="59667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20EA2156-E30D-4FEE-813B-A5ACC01D2089}"/>
              </a:ext>
            </a:extLst>
          </p:cNvPr>
          <p:cNvSpPr txBox="1"/>
          <p:nvPr/>
        </p:nvSpPr>
        <p:spPr>
          <a:xfrm>
            <a:off x="627531" y="241484"/>
            <a:ext cx="594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endParaRPr lang="pt-BR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93436" y="177801"/>
            <a:ext cx="9782801" cy="586904"/>
          </a:xfrm>
        </p:spPr>
        <p:txBody>
          <a:bodyPr/>
          <a:lstStyle/>
          <a:p>
            <a:r>
              <a:rPr lang="pt-BR" dirty="0"/>
              <a:t>ALPHA - CERN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593436" y="797718"/>
            <a:ext cx="9782801" cy="5900262"/>
          </a:xfrm>
        </p:spPr>
        <p:txBody>
          <a:bodyPr/>
          <a:lstStyle/>
          <a:p>
            <a:r>
              <a:rPr lang="pt-BR"/>
              <a:t>ALPHA experiment apparatus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1965" y="1172402"/>
            <a:ext cx="7274336" cy="36342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CB081D-FED8-B210-C812-E433941961D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6361"/>
          <a:stretch/>
        </p:blipFill>
        <p:spPr>
          <a:xfrm>
            <a:off x="7285918" y="2590800"/>
            <a:ext cx="4593662" cy="42672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837510" y="2413006"/>
            <a:ext cx="1042070" cy="16332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9724990" y="5767057"/>
            <a:ext cx="2154590" cy="10833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208906" y="4750464"/>
            <a:ext cx="644157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/>
              <a:t>Ahmadi, M., Alves, B.X.R., Baker, C.J. </a:t>
            </a:r>
            <a:r>
              <a:rPr lang="en-GB" sz="1100" i="1" dirty="0"/>
              <a:t>et al.</a:t>
            </a:r>
            <a:r>
              <a:rPr lang="en-GB" sz="1100" dirty="0"/>
              <a:t> Characterization of the 1S–2S transition in antihydrogen. </a:t>
            </a:r>
            <a:r>
              <a:rPr lang="en-GB" sz="1100" i="1" dirty="0"/>
              <a:t>Nature</a:t>
            </a:r>
            <a:r>
              <a:rPr lang="en-GB" sz="1100" dirty="0"/>
              <a:t> </a:t>
            </a:r>
            <a:r>
              <a:rPr lang="en-GB" sz="1100" b="1" dirty="0"/>
              <a:t>557</a:t>
            </a:r>
            <a:r>
              <a:rPr lang="en-GB" sz="1100" dirty="0"/>
              <a:t>, 71–75 (2018)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604767" y="5240302"/>
                <a:ext cx="4995470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t-BR" sz="1600" dirty="0"/>
                  <a:t>Electron cooling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t-BR" sz="1600" dirty="0"/>
                  <a:t>Near threshold photodetachment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t-BR" sz="1600" dirty="0"/>
                  <a:t>Hydrogen laser cooling (Lyman-</a:t>
                </a:r>
                <a14:m>
                  <m:oMath xmlns:m="http://schemas.openxmlformats.org/officeDocument/2006/math">
                    <m:r>
                      <a:rPr lang="pt-BR" sz="1600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pt-BR" sz="1600" dirty="0"/>
                  <a:t> source)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t-BR" sz="1600" dirty="0"/>
                  <a:t>1s-2s spectroscopy on Hydrogen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pt-BR" sz="1600" dirty="0"/>
                  <a:t>Detection: Ion recapture / Lyman-</a:t>
                </a:r>
                <a14:m>
                  <m:oMath xmlns:m="http://schemas.openxmlformats.org/officeDocument/2006/math">
                    <m:r>
                      <a:rPr lang="pt-BR" sz="1600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sz="1600" dirty="0"/>
                  <a:t> detection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4767" y="5240302"/>
                <a:ext cx="4995470" cy="1323439"/>
              </a:xfrm>
              <a:prstGeom prst="rect">
                <a:avLst/>
              </a:prstGeom>
              <a:blipFill>
                <a:blip r:embed="rId5"/>
                <a:stretch>
                  <a:fillRect l="-488" t="-1382" r="-5122" b="-5069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8916851" y="2554123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Adapted MISu Source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2024838" y="6497181"/>
            <a:ext cx="6092825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dirty="0"/>
              <a:t>Claudio Lenz Cesar 2016 </a:t>
            </a:r>
            <a:r>
              <a:rPr lang="en-GB" sz="1200" i="1" dirty="0"/>
              <a:t>J. Phys. B: At. Mol. Opt. Phys.</a:t>
            </a:r>
            <a:r>
              <a:rPr lang="en-GB" sz="1200" dirty="0"/>
              <a:t> </a:t>
            </a:r>
            <a:r>
              <a:rPr lang="en-GB" sz="1200" b="1" dirty="0"/>
              <a:t>49</a:t>
            </a:r>
            <a:r>
              <a:rPr lang="en-GB" sz="1200" dirty="0"/>
              <a:t> 074001</a:t>
            </a:r>
          </a:p>
        </p:txBody>
      </p:sp>
    </p:spTree>
    <p:extLst>
      <p:ext uri="{BB962C8B-B14F-4D97-AF65-F5344CB8AC3E}">
        <p14:creationId xmlns:p14="http://schemas.microsoft.com/office/powerpoint/2010/main" val="1453909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FE8E57B-9B68-EF74-65BB-A8A5EE9721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6905" y="0"/>
            <a:ext cx="5524895" cy="4369258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5814060" y="800100"/>
            <a:ext cx="967740" cy="61722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875020" y="3124200"/>
            <a:ext cx="906780" cy="48768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781800" y="541020"/>
            <a:ext cx="3698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CEM for positive charged particles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888480" y="3520440"/>
            <a:ext cx="3788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CEM for negative charged particles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256905" y="264021"/>
            <a:ext cx="40350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/>
              <a:t>New version of LASER-CPT</a:t>
            </a:r>
            <a:endParaRPr lang="en-GB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432560" y="4390550"/>
            <a:ext cx="591469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More electrodes (possible to trap both positive </a:t>
            </a:r>
            <a:r>
              <a:rPr lang="pt-BR" dirty="0" err="1"/>
              <a:t>and</a:t>
            </a:r>
            <a:r>
              <a:rPr lang="pt-BR" dirty="0"/>
              <a:t> </a:t>
            </a:r>
          </a:p>
          <a:p>
            <a:r>
              <a:rPr lang="pt-BR" dirty="0" err="1"/>
              <a:t>negatively</a:t>
            </a:r>
            <a:r>
              <a:rPr lang="pt-BR" dirty="0"/>
              <a:t> charged particles)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dirty="0"/>
              <a:t>Possible to stack from different pulses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dirty="0"/>
              <a:t>Molecular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Two CEM for simultaneous detection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More uniform magnetic field (yet still ~0.1 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Optical access on axis for spectroscopy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FE8E57B-9B68-EF74-65BB-A8A5EE9721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106" t="12470" r="14895" b="58231"/>
          <a:stretch/>
        </p:blipFill>
        <p:spPr>
          <a:xfrm flipV="1">
            <a:off x="5640705" y="2539602"/>
            <a:ext cx="331470" cy="1280160"/>
          </a:xfrm>
          <a:prstGeom prst="rect">
            <a:avLst/>
          </a:prstGeom>
        </p:spPr>
      </p:pic>
      <p:sp>
        <p:nvSpPr>
          <p:cNvPr id="2" name="Retângulo 3">
            <a:extLst>
              <a:ext uri="{FF2B5EF4-FFF2-40B4-BE49-F238E27FC236}">
                <a16:creationId xmlns:a16="http://schemas.microsoft.com/office/drawing/2014/main" id="{35D6C7B3-96A4-A116-6FD6-0010745D3E09}"/>
              </a:ext>
            </a:extLst>
          </p:cNvPr>
          <p:cNvSpPr/>
          <p:nvPr/>
        </p:nvSpPr>
        <p:spPr>
          <a:xfrm>
            <a:off x="631318" y="-171399"/>
            <a:ext cx="590646" cy="7128792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tângulo 4">
            <a:extLst>
              <a:ext uri="{FF2B5EF4-FFF2-40B4-BE49-F238E27FC236}">
                <a16:creationId xmlns:a16="http://schemas.microsoft.com/office/drawing/2014/main" id="{AF92FCBC-769B-621B-2B00-81363602109E}"/>
              </a:ext>
            </a:extLst>
          </p:cNvPr>
          <p:cNvSpPr/>
          <p:nvPr/>
        </p:nvSpPr>
        <p:spPr>
          <a:xfrm>
            <a:off x="629424" y="203285"/>
            <a:ext cx="594433" cy="594433"/>
          </a:xfrm>
          <a:prstGeom prst="rect">
            <a:avLst/>
          </a:prstGeom>
          <a:solidFill>
            <a:srgbClr val="59667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5">
            <a:extLst>
              <a:ext uri="{FF2B5EF4-FFF2-40B4-BE49-F238E27FC236}">
                <a16:creationId xmlns:a16="http://schemas.microsoft.com/office/drawing/2014/main" id="{8669774E-D5E8-C07B-3816-D5F935385ED6}"/>
              </a:ext>
            </a:extLst>
          </p:cNvPr>
          <p:cNvSpPr txBox="1"/>
          <p:nvPr/>
        </p:nvSpPr>
        <p:spPr>
          <a:xfrm>
            <a:off x="627531" y="241484"/>
            <a:ext cx="594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endParaRPr lang="pt-BR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agem 7">
            <a:extLst>
              <a:ext uri="{FF2B5EF4-FFF2-40B4-BE49-F238E27FC236}">
                <a16:creationId xmlns:a16="http://schemas.microsoft.com/office/drawing/2014/main" id="{AA63C524-D3DD-0115-3FF2-C8C2E484CA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5280" y="3946594"/>
            <a:ext cx="3884833" cy="2911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233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D1973929-D487-4DAE-BCF4-A88F9287725A}"/>
              </a:ext>
            </a:extLst>
          </p:cNvPr>
          <p:cNvSpPr/>
          <p:nvPr/>
        </p:nvSpPr>
        <p:spPr>
          <a:xfrm>
            <a:off x="631318" y="-171399"/>
            <a:ext cx="590646" cy="7128792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A93EFC49-A5B3-42AD-BEC3-FAAD206E4E03}"/>
              </a:ext>
            </a:extLst>
          </p:cNvPr>
          <p:cNvSpPr/>
          <p:nvPr/>
        </p:nvSpPr>
        <p:spPr>
          <a:xfrm>
            <a:off x="629424" y="203285"/>
            <a:ext cx="594433" cy="594433"/>
          </a:xfrm>
          <a:prstGeom prst="rect">
            <a:avLst/>
          </a:prstGeom>
          <a:solidFill>
            <a:srgbClr val="59667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20EA2156-E30D-4FEE-813B-A5ACC01D2089}"/>
              </a:ext>
            </a:extLst>
          </p:cNvPr>
          <p:cNvSpPr txBox="1"/>
          <p:nvPr/>
        </p:nvSpPr>
        <p:spPr>
          <a:xfrm>
            <a:off x="627531" y="241484"/>
            <a:ext cx="594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</a:t>
            </a:r>
            <a:endParaRPr lang="pt-BR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93436" y="177801"/>
            <a:ext cx="9782801" cy="586904"/>
          </a:xfrm>
        </p:spPr>
        <p:txBody>
          <a:bodyPr/>
          <a:lstStyle/>
          <a:p>
            <a:r>
              <a:rPr lang="pt-BR" dirty="0"/>
              <a:t>Conclusions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/>
              <p:cNvSpPr>
                <a:spLocks noGrp="1"/>
              </p:cNvSpPr>
              <p:nvPr>
                <p:ph idx="1"/>
              </p:nvPr>
            </p:nvSpPr>
            <p:spPr>
              <a:xfrm>
                <a:off x="1593436" y="797718"/>
                <a:ext cx="10286144" cy="5900262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pt-BR" dirty="0"/>
                  <a:t>Low energy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dirty="0"/>
                  <a:t> production</a:t>
                </a:r>
              </a:p>
              <a:p>
                <a:pPr lvl="2"/>
                <a:r>
                  <a:rPr lang="pt-BR" dirty="0"/>
                  <a:t>Other sources produce it at energies </a:t>
                </a:r>
                <a14:m>
                  <m:oMath xmlns:m="http://schemas.openxmlformats.org/officeDocument/2006/math">
                    <m:r>
                      <a:rPr lang="pt-BR" b="0" i="1" smtClean="0">
                        <a:latin typeface="Cambria Math" panose="02040503050406030204" pitchFamily="18" charset="0"/>
                      </a:rPr>
                      <m:t>&gt;5</m:t>
                    </m:r>
                  </m:oMath>
                </a14:m>
                <a:r>
                  <a:rPr lang="en-GB" dirty="0"/>
                  <a:t> keV</a:t>
                </a:r>
              </a:p>
              <a:p>
                <a:pPr lvl="1"/>
                <a:r>
                  <a:rPr lang="pt-BR" dirty="0"/>
                  <a:t>Scalability</a:t>
                </a:r>
              </a:p>
              <a:p>
                <a:pPr lvl="2"/>
                <a:r>
                  <a:rPr lang="pt-BR" dirty="0"/>
                  <a:t>Improving B-fields and ablation power</a:t>
                </a:r>
              </a:p>
              <a:p>
                <a:pPr lvl="2"/>
                <a:r>
                  <a:rPr lang="pt-BR" dirty="0"/>
                  <a:t>Possible to stack</a:t>
                </a:r>
              </a:p>
              <a:p>
                <a:pPr lvl="1"/>
                <a:r>
                  <a:rPr lang="pt-BR" dirty="0"/>
                  <a:t>Electron cyclotron sympathetic cooling</a:t>
                </a:r>
              </a:p>
              <a:p>
                <a:pPr lvl="1"/>
                <a:r>
                  <a:rPr lang="pt-BR" dirty="0"/>
                  <a:t>Evaporative cooling</a:t>
                </a:r>
              </a:p>
              <a:p>
                <a:r>
                  <a:rPr lang="pt-BR" dirty="0"/>
                  <a:t>Production of H</a:t>
                </a:r>
              </a:p>
              <a:p>
                <a:pPr lvl="1"/>
                <a:r>
                  <a:rPr lang="pt-BR" dirty="0"/>
                  <a:t>Near threshold photodetachment</a:t>
                </a:r>
              </a:p>
              <a:p>
                <a:pPr lvl="2"/>
                <a:r>
                  <a:rPr lang="pt-BR" dirty="0"/>
                  <a:t>Low recoil energy</a:t>
                </a:r>
              </a:p>
              <a:p>
                <a:pPr lvl="2"/>
                <a:r>
                  <a:rPr lang="pt-BR" dirty="0"/>
                  <a:t>Trappable Hydrogen production</a:t>
                </a:r>
              </a:p>
              <a:p>
                <a:pPr lvl="1"/>
                <a:r>
                  <a:rPr lang="pt-BR" dirty="0"/>
                  <a:t>Spectroscopy of magnetically trapped Hydrogen</a:t>
                </a:r>
              </a:p>
              <a:p>
                <a:r>
                  <a:rPr lang="pt-BR" dirty="0"/>
                  <a:t>Antimatter research</a:t>
                </a:r>
              </a:p>
              <a:p>
                <a:pPr lvl="1"/>
                <a:r>
                  <a:rPr lang="pt-BR" dirty="0"/>
                  <a:t>Spectroscopy in same Gravitational&amp;Magnetic enviroment</a:t>
                </a:r>
              </a:p>
              <a:p>
                <a:pPr lvl="2"/>
                <a:r>
                  <a:rPr lang="pt-BR" dirty="0"/>
                  <a:t>Reduce of systematic uncertainties</a:t>
                </a:r>
              </a:p>
              <a:p>
                <a:pPr lvl="2"/>
                <a:r>
                  <a:rPr lang="pt-BR" dirty="0"/>
                  <a:t>Possibility of reaching precision in the comparision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−16</m:t>
                        </m:r>
                      </m:sup>
                    </m:sSup>
                  </m:oMath>
                </a14:m>
                <a:r>
                  <a:rPr lang="pt-BR" dirty="0"/>
                  <a:t> (Relative precision)</a:t>
                </a:r>
              </a:p>
            </p:txBody>
          </p:sp>
        </mc:Choice>
        <mc:Fallback xmlns="">
          <p:sp>
            <p:nvSpPr>
              <p:cNvPr id="11" name="Content Placeholder 10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93436" y="797718"/>
                <a:ext cx="10286144" cy="5900262"/>
              </a:xfrm>
              <a:blipFill rotWithShape="0">
                <a:blip r:embed="rId3"/>
                <a:stretch>
                  <a:fillRect l="-889" t="-22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10837510" y="2344426"/>
            <a:ext cx="1042070" cy="16332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7168842" y="285057"/>
            <a:ext cx="467404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100" dirty="0"/>
              <a:t>Azevedo, L.O.A. </a:t>
            </a:r>
            <a:r>
              <a:rPr lang="en-GB" sz="1100" i="1" dirty="0"/>
              <a:t>et al.</a:t>
            </a:r>
            <a:r>
              <a:rPr lang="en-GB" sz="1100" dirty="0"/>
              <a:t> Adaptable platform for trapped cold electrons, hydrogen and lithium anions and cations. </a:t>
            </a:r>
            <a:r>
              <a:rPr lang="en-GB" sz="1100" i="1" dirty="0" err="1"/>
              <a:t>Commun</a:t>
            </a:r>
            <a:r>
              <a:rPr lang="en-GB" sz="1100" i="1" dirty="0"/>
              <a:t> Phys</a:t>
            </a:r>
            <a:r>
              <a:rPr lang="en-GB" sz="1100" dirty="0"/>
              <a:t> </a:t>
            </a:r>
            <a:r>
              <a:rPr lang="en-GB" sz="1100" b="1" dirty="0"/>
              <a:t>6</a:t>
            </a:r>
            <a:r>
              <a:rPr lang="en-GB" sz="1100" dirty="0"/>
              <a:t>, 112 (2023).</a:t>
            </a:r>
          </a:p>
        </p:txBody>
      </p:sp>
    </p:spTree>
    <p:extLst>
      <p:ext uri="{BB962C8B-B14F-4D97-AF65-F5344CB8AC3E}">
        <p14:creationId xmlns:p14="http://schemas.microsoft.com/office/powerpoint/2010/main" val="2815482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D1973929-D487-4DAE-BCF4-A88F9287725A}"/>
              </a:ext>
            </a:extLst>
          </p:cNvPr>
          <p:cNvSpPr/>
          <p:nvPr/>
        </p:nvSpPr>
        <p:spPr>
          <a:xfrm>
            <a:off x="631318" y="-171399"/>
            <a:ext cx="590646" cy="7128792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A93EFC49-A5B3-42AD-BEC3-FAAD206E4E03}"/>
              </a:ext>
            </a:extLst>
          </p:cNvPr>
          <p:cNvSpPr/>
          <p:nvPr/>
        </p:nvSpPr>
        <p:spPr>
          <a:xfrm>
            <a:off x="629424" y="203285"/>
            <a:ext cx="594433" cy="594433"/>
          </a:xfrm>
          <a:prstGeom prst="rect">
            <a:avLst/>
          </a:prstGeom>
          <a:solidFill>
            <a:srgbClr val="59667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20EA2156-E30D-4FEE-813B-A5ACC01D2089}"/>
              </a:ext>
            </a:extLst>
          </p:cNvPr>
          <p:cNvSpPr txBox="1"/>
          <p:nvPr/>
        </p:nvSpPr>
        <p:spPr>
          <a:xfrm>
            <a:off x="627531" y="241484"/>
            <a:ext cx="594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endParaRPr lang="pt-BR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3" name="Objeto 6">
            <a:extLst>
              <a:ext uri="{FF2B5EF4-FFF2-40B4-BE49-F238E27FC236}">
                <a16:creationId xmlns:a16="http://schemas.microsoft.com/office/drawing/2014/main" id="{5B45E9EA-44FE-69BD-0DA2-EDF6ED34D2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4025130"/>
              </p:ext>
            </p:extLst>
          </p:nvPr>
        </p:nvGraphicFramePr>
        <p:xfrm>
          <a:off x="8883161" y="0"/>
          <a:ext cx="2083700" cy="104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7" imgW="1371600" imgH="685658" progId="AcroExch.Document.DC">
                  <p:embed/>
                </p:oleObj>
              </mc:Choice>
              <mc:Fallback>
                <p:oleObj name="Acrobat Document" r:id="rId7" imgW="1371600" imgH="685658" progId="AcroExch.Document.DC">
                  <p:embed/>
                  <p:pic>
                    <p:nvPicPr>
                      <p:cNvPr id="13" name="Objeto 6">
                        <a:extLst>
                          <a:ext uri="{FF2B5EF4-FFF2-40B4-BE49-F238E27FC236}">
                            <a16:creationId xmlns:a16="http://schemas.microsoft.com/office/drawing/2014/main" id="{5B45E9EA-44FE-69BD-0DA2-EDF6ED34D2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883161" y="0"/>
                        <a:ext cx="2083700" cy="1041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D4BFAC90-7533-A915-D197-DDBAF932E5F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2565"/>
          <a:stretch/>
        </p:blipFill>
        <p:spPr>
          <a:xfrm>
            <a:off x="1183833" y="3392997"/>
            <a:ext cx="3335973" cy="25410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97BCE06-8974-4F47-84AC-6B90D86FA4C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27130" y="0"/>
            <a:ext cx="4487956" cy="252324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4BF2228-C919-C7C6-13E0-61968998322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61152" y="1902489"/>
            <a:ext cx="3907868" cy="3053022"/>
          </a:xfrm>
          <a:prstGeom prst="rect">
            <a:avLst/>
          </a:prstGeom>
        </p:spPr>
      </p:pic>
      <p:pic>
        <p:nvPicPr>
          <p:cNvPr id="20" name="New Project ‐ Feito com o Clipchamp">
            <a:hlinkClick r:id="" action="ppaction://media"/>
            <a:extLst>
              <a:ext uri="{FF2B5EF4-FFF2-40B4-BE49-F238E27FC236}">
                <a16:creationId xmlns:a16="http://schemas.microsoft.com/office/drawing/2014/main" id="{3C7ADC09-E2CC-D1F7-9A5C-A3CA8DBFAB2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419411" y="4192666"/>
            <a:ext cx="4769414" cy="2682874"/>
          </a:xfrm>
          <a:prstGeom prst="rect">
            <a:avLst/>
          </a:prstGeom>
        </p:spPr>
      </p:pic>
      <p:pic>
        <p:nvPicPr>
          <p:cNvPr id="21" name="WhatsApp Video 2024-07-07 at 11.12.57_77436b60">
            <a:hlinkClick r:id="" action="ppaction://media"/>
            <a:extLst>
              <a:ext uri="{FF2B5EF4-FFF2-40B4-BE49-F238E27FC236}">
                <a16:creationId xmlns:a16="http://schemas.microsoft.com/office/drawing/2014/main" id="{2EE1A5C2-FEC5-E3A5-3DD8-723EE7EFEBCE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312025" y="1041850"/>
            <a:ext cx="4876800" cy="2682875"/>
          </a:xfrm>
          <a:prstGeom prst="rect">
            <a:avLst/>
          </a:prstGeom>
        </p:spPr>
      </p:pic>
      <p:pic>
        <p:nvPicPr>
          <p:cNvPr id="7" name="Picture 6" descr="A group of people standing on a grassy hill&#10;&#10;Description automatically generated">
            <a:extLst>
              <a:ext uri="{FF2B5EF4-FFF2-40B4-BE49-F238E27FC236}">
                <a16:creationId xmlns:a16="http://schemas.microsoft.com/office/drawing/2014/main" id="{41EAA77D-5661-FBB9-3F63-AB739F96DEE7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19501" t="37411" r="23959"/>
          <a:stretch/>
        </p:blipFill>
        <p:spPr>
          <a:xfrm>
            <a:off x="3918693" y="4067663"/>
            <a:ext cx="3347931" cy="2779574"/>
          </a:xfrm>
          <a:prstGeom prst="rect">
            <a:avLst/>
          </a:prstGeom>
        </p:spPr>
      </p:pic>
      <p:pic>
        <p:nvPicPr>
          <p:cNvPr id="10" name="Picture 9" descr="A red and black logo&#10;&#10;Description automatically generated">
            <a:extLst>
              <a:ext uri="{FF2B5EF4-FFF2-40B4-BE49-F238E27FC236}">
                <a16:creationId xmlns:a16="http://schemas.microsoft.com/office/drawing/2014/main" id="{2D8C666E-481F-809B-5C3A-676DFF4461C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939062" y="5204353"/>
            <a:ext cx="1307192" cy="851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19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10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401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9967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fill="hold" display="0">
                  <p:stCondLst>
                    <p:cond delay="indefinite"/>
                  </p:stCondLst>
                </p:cTn>
                <p:tgtEl>
                  <p:spTgt spid="21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5">
            <a:extLst>
              <a:ext uri="{FF2B5EF4-FFF2-40B4-BE49-F238E27FC236}">
                <a16:creationId xmlns:a16="http://schemas.microsoft.com/office/drawing/2014/main" id="{A49B9B0E-F670-4B82-AAE0-873608266D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435" y="256892"/>
            <a:ext cx="1297090" cy="1657940"/>
          </a:xfrm>
          <a:prstGeom prst="rect">
            <a:avLst/>
          </a:prstGeom>
        </p:spPr>
      </p:pic>
      <p:graphicFrame>
        <p:nvGraphicFramePr>
          <p:cNvPr id="14" name="Objeto 6">
            <a:extLst>
              <a:ext uri="{FF2B5EF4-FFF2-40B4-BE49-F238E27FC236}">
                <a16:creationId xmlns:a16="http://schemas.microsoft.com/office/drawing/2014/main" id="{8CDBAE19-6E95-46A5-B947-23CD0CB204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7352049"/>
              </p:ext>
            </p:extLst>
          </p:nvPr>
        </p:nvGraphicFramePr>
        <p:xfrm>
          <a:off x="9087745" y="564937"/>
          <a:ext cx="2083700" cy="104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1371600" imgH="685658" progId="AcroExch.Document.DC">
                  <p:embed/>
                </p:oleObj>
              </mc:Choice>
              <mc:Fallback>
                <p:oleObj name="Acrobat Document" r:id="rId3" imgW="1371600" imgH="685658" progId="AcroExch.Document.DC">
                  <p:embed/>
                  <p:pic>
                    <p:nvPicPr>
                      <p:cNvPr id="14" name="Objeto 6">
                        <a:extLst>
                          <a:ext uri="{FF2B5EF4-FFF2-40B4-BE49-F238E27FC236}">
                            <a16:creationId xmlns:a16="http://schemas.microsoft.com/office/drawing/2014/main" id="{8CDBAE19-6E95-46A5-B947-23CD0CB204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087745" y="564937"/>
                        <a:ext cx="2083700" cy="1041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Imagem 7">
            <a:extLst>
              <a:ext uri="{FF2B5EF4-FFF2-40B4-BE49-F238E27FC236}">
                <a16:creationId xmlns:a16="http://schemas.microsoft.com/office/drawing/2014/main" id="{F5FB118D-32CA-4FB0-8560-08D4DD948A2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168" t="-4930" r="-916" b="-3967"/>
          <a:stretch/>
        </p:blipFill>
        <p:spPr>
          <a:xfrm>
            <a:off x="3371207" y="601281"/>
            <a:ext cx="5235856" cy="969162"/>
          </a:xfrm>
          <a:prstGeom prst="rect">
            <a:avLst/>
          </a:prstGeom>
        </p:spPr>
      </p:pic>
      <p:pic>
        <p:nvPicPr>
          <p:cNvPr id="2" name="Imagem 9">
            <a:extLst>
              <a:ext uri="{FF2B5EF4-FFF2-40B4-BE49-F238E27FC236}">
                <a16:creationId xmlns:a16="http://schemas.microsoft.com/office/drawing/2014/main" id="{CB70915F-8B00-2C15-76E1-5C749C01D3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1349" y="2590800"/>
            <a:ext cx="4126125" cy="2888288"/>
          </a:xfrm>
          <a:prstGeom prst="rect">
            <a:avLst/>
          </a:prstGeom>
        </p:spPr>
      </p:pic>
      <p:pic>
        <p:nvPicPr>
          <p:cNvPr id="3" name="Picture 2" descr="A red and black logo&#10;&#10;Description automatically generated">
            <a:extLst>
              <a:ext uri="{FF2B5EF4-FFF2-40B4-BE49-F238E27FC236}">
                <a16:creationId xmlns:a16="http://schemas.microsoft.com/office/drawing/2014/main" id="{461D1445-C761-441E-7B4E-7EF7740988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01378" y="5648518"/>
            <a:ext cx="1856433" cy="1209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60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5">
            <a:extLst>
              <a:ext uri="{FF2B5EF4-FFF2-40B4-BE49-F238E27FC236}">
                <a16:creationId xmlns:a16="http://schemas.microsoft.com/office/drawing/2014/main" id="{A49B9B0E-F670-4B82-AAE0-873608266D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435" y="256892"/>
            <a:ext cx="1297090" cy="1657940"/>
          </a:xfrm>
          <a:prstGeom prst="rect">
            <a:avLst/>
          </a:prstGeom>
        </p:spPr>
      </p:pic>
      <p:graphicFrame>
        <p:nvGraphicFramePr>
          <p:cNvPr id="14" name="Objeto 6">
            <a:extLst>
              <a:ext uri="{FF2B5EF4-FFF2-40B4-BE49-F238E27FC236}">
                <a16:creationId xmlns:a16="http://schemas.microsoft.com/office/drawing/2014/main" id="{8CDBAE19-6E95-46A5-B947-23CD0CB204D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087745" y="564937"/>
          <a:ext cx="2083700" cy="104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1371600" imgH="685658" progId="AcroExch.Document.DC">
                  <p:embed/>
                </p:oleObj>
              </mc:Choice>
              <mc:Fallback>
                <p:oleObj name="Acrobat Document" r:id="rId3" imgW="1371600" imgH="685658" progId="AcroExch.Document.DC">
                  <p:embed/>
                  <p:pic>
                    <p:nvPicPr>
                      <p:cNvPr id="14" name="Objeto 6">
                        <a:extLst>
                          <a:ext uri="{FF2B5EF4-FFF2-40B4-BE49-F238E27FC236}">
                            <a16:creationId xmlns:a16="http://schemas.microsoft.com/office/drawing/2014/main" id="{8CDBAE19-6E95-46A5-B947-23CD0CB204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087745" y="564937"/>
                        <a:ext cx="2083700" cy="1041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Imagem 7">
            <a:extLst>
              <a:ext uri="{FF2B5EF4-FFF2-40B4-BE49-F238E27FC236}">
                <a16:creationId xmlns:a16="http://schemas.microsoft.com/office/drawing/2014/main" id="{F5FB118D-32CA-4FB0-8560-08D4DD948A2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168" t="-4930" r="-916" b="-3967"/>
          <a:stretch/>
        </p:blipFill>
        <p:spPr>
          <a:xfrm>
            <a:off x="3371207" y="601281"/>
            <a:ext cx="5235856" cy="96916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AD074D4-1B96-1D70-D8A4-F5C4A735A6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7195" y="1570443"/>
            <a:ext cx="7772400" cy="5267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495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2233" y="1577038"/>
            <a:ext cx="7964392" cy="3359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26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19F29B-F233-48AF-8261-F33A4E079E3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151" y="1006529"/>
            <a:ext cx="6617540" cy="498345"/>
          </a:xfrm>
        </p:spPr>
        <p:txBody>
          <a:bodyPr rtlCol="0">
            <a:normAutofit fontScale="90000"/>
          </a:bodyPr>
          <a:lstStyle/>
          <a:p>
            <a:pPr rtl="0"/>
            <a:r>
              <a:rPr lang="pt-BR" dirty="0"/>
              <a:t>Versão 1.5</a:t>
            </a:r>
          </a:p>
        </p:txBody>
      </p:sp>
      <p:sp>
        <p:nvSpPr>
          <p:cNvPr id="4" name="Espaço Reservado para o Número do Slide 3">
            <a:extLst>
              <a:ext uri="{FF2B5EF4-FFF2-40B4-BE49-F238E27FC236}">
                <a16:creationId xmlns:a16="http://schemas.microsoft.com/office/drawing/2014/main" id="{328F602C-7F98-4C02-99D4-ED65E00D6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pt-BR" sz="1999"/>
              <a:pPr rtl="0"/>
              <a:t>28</a:t>
            </a:fld>
            <a:endParaRPr lang="pt-BR" dirty="0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E83885BC-89F0-12A2-7AC3-230F7E021E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95281"/>
            <a:ext cx="5965093" cy="4470064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8CC3CFAE-251B-5557-C209-0DC29B2D12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1950" y="1819984"/>
            <a:ext cx="6108502" cy="1865259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D864C495-8793-EE3E-E054-D1709442E8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3687" y="3685243"/>
            <a:ext cx="2929503" cy="2604804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8C83A9B1-AB84-71C5-FFAC-50350240DA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20755" y="3762080"/>
            <a:ext cx="2644811" cy="2530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585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o Número do Slide 3">
            <a:extLst>
              <a:ext uri="{FF2B5EF4-FFF2-40B4-BE49-F238E27FC236}">
                <a16:creationId xmlns:a16="http://schemas.microsoft.com/office/drawing/2014/main" id="{328F602C-7F98-4C02-99D4-ED65E00D6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pt-BR" sz="1999"/>
              <a:pPr rtl="0"/>
              <a:t>29</a:t>
            </a:fld>
            <a:endParaRPr lang="pt-BR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695CDB74-20F9-D38F-E329-6A66B0C00E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3636" y="1829215"/>
            <a:ext cx="4352306" cy="4139629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0C0A5B06-12BD-8D5A-828C-72181B566DDF}"/>
              </a:ext>
            </a:extLst>
          </p:cNvPr>
          <p:cNvSpPr txBox="1"/>
          <p:nvPr/>
        </p:nvSpPr>
        <p:spPr>
          <a:xfrm>
            <a:off x="95801" y="2235511"/>
            <a:ext cx="1216555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799" dirty="0"/>
              <a:t>40K_Tube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2852DE88-AB7C-A087-7A51-F8F42FD6138F}"/>
              </a:ext>
            </a:extLst>
          </p:cNvPr>
          <p:cNvSpPr txBox="1"/>
          <p:nvPr/>
        </p:nvSpPr>
        <p:spPr>
          <a:xfrm>
            <a:off x="354612" y="4414725"/>
            <a:ext cx="2171824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799" dirty="0"/>
              <a:t>40K_T_Connection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3B64C74D-B575-A2CC-08D5-0739166D3C94}"/>
              </a:ext>
            </a:extLst>
          </p:cNvPr>
          <p:cNvSpPr txBox="1"/>
          <p:nvPr/>
        </p:nvSpPr>
        <p:spPr>
          <a:xfrm>
            <a:off x="4318522" y="1829215"/>
            <a:ext cx="2706703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799" dirty="0" err="1"/>
              <a:t>CEM_Transverse_Holder</a:t>
            </a:r>
            <a:endParaRPr lang="pt-BR" sz="1799" dirty="0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6048A40A-A51D-249C-94C0-42BF98855841}"/>
              </a:ext>
            </a:extLst>
          </p:cNvPr>
          <p:cNvSpPr txBox="1"/>
          <p:nvPr/>
        </p:nvSpPr>
        <p:spPr>
          <a:xfrm>
            <a:off x="1203636" y="5923949"/>
            <a:ext cx="2706703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799" dirty="0" err="1"/>
              <a:t>CEM_Transverse_Holder</a:t>
            </a:r>
            <a:endParaRPr lang="pt-BR" sz="1799" dirty="0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2C89577D-9775-9DA0-ABAE-420591815E01}"/>
              </a:ext>
            </a:extLst>
          </p:cNvPr>
          <p:cNvSpPr txBox="1"/>
          <p:nvPr/>
        </p:nvSpPr>
        <p:spPr>
          <a:xfrm>
            <a:off x="4444440" y="5342043"/>
            <a:ext cx="1677203" cy="645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799" dirty="0"/>
              <a:t>Acesso óptico</a:t>
            </a:r>
          </a:p>
          <a:p>
            <a:pPr algn="ctr"/>
            <a:r>
              <a:rPr lang="pt-BR" sz="1799" dirty="0"/>
              <a:t>axial</a:t>
            </a:r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F9C605D0-70DE-1A66-DE3B-F2997E9587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9755" y="2405728"/>
            <a:ext cx="3856096" cy="3289707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EBCD6529-9F5C-63B9-2684-100F46505802}"/>
              </a:ext>
            </a:extLst>
          </p:cNvPr>
          <p:cNvSpPr txBox="1"/>
          <p:nvPr/>
        </p:nvSpPr>
        <p:spPr>
          <a:xfrm>
            <a:off x="8244945" y="2050893"/>
            <a:ext cx="2706703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799" dirty="0" err="1"/>
              <a:t>CEM_Transverse_Holder</a:t>
            </a:r>
            <a:endParaRPr lang="pt-BR" sz="1799" dirty="0"/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BE39DF24-1F89-E757-4459-9C69D09ACA23}"/>
              </a:ext>
            </a:extLst>
          </p:cNvPr>
          <p:cNvSpPr txBox="1"/>
          <p:nvPr/>
        </p:nvSpPr>
        <p:spPr>
          <a:xfrm>
            <a:off x="8244945" y="5599608"/>
            <a:ext cx="2706703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799" dirty="0" err="1"/>
              <a:t>CEM_Transverse_Holder</a:t>
            </a:r>
            <a:endParaRPr lang="pt-BR" sz="1799" dirty="0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C8074A8A-513A-DB2A-5CE6-CAA7B2E31F80}"/>
              </a:ext>
            </a:extLst>
          </p:cNvPr>
          <p:cNvSpPr txBox="1"/>
          <p:nvPr/>
        </p:nvSpPr>
        <p:spPr>
          <a:xfrm>
            <a:off x="8432504" y="3865963"/>
            <a:ext cx="2171824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799" dirty="0"/>
              <a:t>40K_T_Connection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D491DB28-1948-1C66-1557-463BF6CC1033}"/>
              </a:ext>
            </a:extLst>
          </p:cNvPr>
          <p:cNvSpPr txBox="1"/>
          <p:nvPr/>
        </p:nvSpPr>
        <p:spPr>
          <a:xfrm>
            <a:off x="6271357" y="3865963"/>
            <a:ext cx="1216555" cy="369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799" dirty="0"/>
              <a:t>40K_Tube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4769018-B265-9CD9-84C5-4E56AE000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222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85B7760E-BA9E-435E-BB5C-7C873F4C8F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344" y="797718"/>
            <a:ext cx="4479656" cy="60602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Espaço Reservado para Conteúdo 2">
                <a:extLst>
                  <a:ext uri="{FF2B5EF4-FFF2-40B4-BE49-F238E27FC236}">
                    <a16:creationId xmlns:a16="http://schemas.microsoft.com/office/drawing/2014/main" id="{974FA78D-60D6-472F-B9E6-D617D5310C1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94000" y="852412"/>
                <a:ext cx="6161052" cy="600558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46888" indent="-246888" algn="l" defTabSz="914400" rtl="0" eaLnBrk="1" latinLnBrk="0" hangingPunct="1">
                  <a:lnSpc>
                    <a:spcPct val="90000"/>
                  </a:lnSpc>
                  <a:spcBef>
                    <a:spcPts val="1400"/>
                  </a:spcBef>
                  <a:buFont typeface="Euphemia" pitchFamily="34" charset="0"/>
                  <a:buChar char="›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1264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7840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4416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70992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07568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44144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80720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7296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/>
                </a:pPr>
                <a:r>
                  <a:rPr lang="pt-BR" sz="3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Growth of the Matrix</a:t>
                </a:r>
              </a:p>
              <a:p>
                <a:pPr lvl="1"/>
                <a:r>
                  <a:rPr lang="pt-BR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Inert Gas (Ne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28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pt-BR" sz="2800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H</m:t>
                        </m:r>
                      </m:e>
                      <m:sub>
                        <m:r>
                          <a:rPr lang="pt-BR" sz="2800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pt-BR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  <a:p>
                <a:pPr lvl="1"/>
                <a:r>
                  <a:rPr lang="pt-BR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Flow Rate: 1 – 10 mmol/h</a:t>
                </a:r>
              </a:p>
              <a:p>
                <a:pPr lvl="1"/>
                <a:r>
                  <a:rPr lang="pt-BR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Solid matrices</a:t>
                </a:r>
              </a:p>
              <a:p>
                <a:pPr lvl="1"/>
                <a:endParaRPr lang="pt-BR" sz="28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1"/>
                <a:r>
                  <a:rPr lang="pt-BR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Interference</a:t>
                </a:r>
              </a:p>
              <a:p>
                <a:pPr marL="365760" lvl="1" indent="0">
                  <a:buNone/>
                </a:pPr>
                <a:r>
                  <a:rPr lang="pt-BR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fringes signal as</a:t>
                </a:r>
              </a:p>
              <a:p>
                <a:pPr marL="365760" lvl="1" indent="0">
                  <a:buNone/>
                </a:pPr>
                <a:r>
                  <a:rPr lang="pt-BR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matrix grows</a:t>
                </a:r>
              </a:p>
              <a:p>
                <a:pPr marL="365760" lvl="1" indent="0">
                  <a:buNone/>
                </a:pPr>
                <a:endParaRPr lang="pt-BR" sz="28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1"/>
                <a:endParaRPr lang="pt-BR" sz="28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0" name="Espaço Reservado para Conteúdo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74FA78D-60D6-472F-B9E6-D617D5310C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4000" y="852412"/>
                <a:ext cx="6161052" cy="6005587"/>
              </a:xfrm>
              <a:prstGeom prst="rect">
                <a:avLst/>
              </a:prstGeom>
              <a:blipFill rotWithShape="0">
                <a:blip r:embed="rId4"/>
                <a:stretch>
                  <a:fillRect l="-2572" t="-24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tângulo 2">
            <a:extLst>
              <a:ext uri="{FF2B5EF4-FFF2-40B4-BE49-F238E27FC236}">
                <a16:creationId xmlns:a16="http://schemas.microsoft.com/office/drawing/2014/main" id="{1441E7CA-18C2-41EB-9CDD-1B4DA66CB7DD}"/>
              </a:ext>
            </a:extLst>
          </p:cNvPr>
          <p:cNvSpPr/>
          <p:nvPr/>
        </p:nvSpPr>
        <p:spPr>
          <a:xfrm>
            <a:off x="1341884" y="2420888"/>
            <a:ext cx="736556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err="1">
                <a:solidFill>
                  <a:schemeClr val="tx2"/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NiCr</a:t>
            </a:r>
            <a:endParaRPr lang="pt-BR" sz="1600">
              <a:solidFill>
                <a:schemeClr val="tx2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71E5300D-35A5-4792-B12B-E43D5D14ED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53641" y="2492896"/>
            <a:ext cx="3191943" cy="2136324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94CEBCE8-B958-4773-A204-781CFD690E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93575" y="4629221"/>
            <a:ext cx="4952009" cy="2204864"/>
          </a:xfrm>
          <a:prstGeom prst="rect">
            <a:avLst/>
          </a:prstGeom>
        </p:spPr>
      </p:pic>
      <p:sp>
        <p:nvSpPr>
          <p:cNvPr id="15" name="Retângulo 3">
            <a:extLst>
              <a:ext uri="{FF2B5EF4-FFF2-40B4-BE49-F238E27FC236}">
                <a16:creationId xmlns:a16="http://schemas.microsoft.com/office/drawing/2014/main" id="{D1973929-D487-4DAE-BCF4-A88F9287725A}"/>
              </a:ext>
            </a:extLst>
          </p:cNvPr>
          <p:cNvSpPr/>
          <p:nvPr/>
        </p:nvSpPr>
        <p:spPr>
          <a:xfrm>
            <a:off x="631318" y="-171399"/>
            <a:ext cx="590646" cy="7128792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4">
            <a:extLst>
              <a:ext uri="{FF2B5EF4-FFF2-40B4-BE49-F238E27FC236}">
                <a16:creationId xmlns:a16="http://schemas.microsoft.com/office/drawing/2014/main" id="{A93EFC49-A5B3-42AD-BEC3-FAAD206E4E03}"/>
              </a:ext>
            </a:extLst>
          </p:cNvPr>
          <p:cNvSpPr/>
          <p:nvPr/>
        </p:nvSpPr>
        <p:spPr>
          <a:xfrm>
            <a:off x="629424" y="203285"/>
            <a:ext cx="594433" cy="594433"/>
          </a:xfrm>
          <a:prstGeom prst="rect">
            <a:avLst/>
          </a:prstGeom>
          <a:solidFill>
            <a:srgbClr val="59667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CaixaDeTexto 5">
            <a:extLst>
              <a:ext uri="{FF2B5EF4-FFF2-40B4-BE49-F238E27FC236}">
                <a16:creationId xmlns:a16="http://schemas.microsoft.com/office/drawing/2014/main" id="{20EA2156-E30D-4FEE-813B-A5ACC01D2089}"/>
              </a:ext>
            </a:extLst>
          </p:cNvPr>
          <p:cNvSpPr txBox="1"/>
          <p:nvPr/>
        </p:nvSpPr>
        <p:spPr>
          <a:xfrm>
            <a:off x="627531" y="241484"/>
            <a:ext cx="594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pt-BR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itle 7"/>
          <p:cNvSpPr txBox="1">
            <a:spLocks/>
          </p:cNvSpPr>
          <p:nvPr/>
        </p:nvSpPr>
        <p:spPr>
          <a:xfrm>
            <a:off x="1593436" y="177801"/>
            <a:ext cx="9782801" cy="5869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/>
              <a:t>MISu - Steps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8732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o Número do Slide 3">
            <a:extLst>
              <a:ext uri="{FF2B5EF4-FFF2-40B4-BE49-F238E27FC236}">
                <a16:creationId xmlns:a16="http://schemas.microsoft.com/office/drawing/2014/main" id="{328F602C-7F98-4C02-99D4-ED65E00D6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pt-BR" sz="1999"/>
              <a:pPr rtl="0"/>
              <a:t>30</a:t>
            </a:fld>
            <a:endParaRPr lang="pt-BR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7E7C1D63-1029-65AF-AFED-92377034C9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03396"/>
            <a:ext cx="3250353" cy="4486599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343F94B5-A61C-27B4-2705-244817CC0D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3757" y="1803396"/>
            <a:ext cx="5314717" cy="3918373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CAFAF2D1-A2D4-9B25-22C5-8DDC35F3BF57}"/>
              </a:ext>
            </a:extLst>
          </p:cNvPr>
          <p:cNvSpPr txBox="1"/>
          <p:nvPr/>
        </p:nvSpPr>
        <p:spPr>
          <a:xfrm>
            <a:off x="3960056" y="5721769"/>
            <a:ext cx="4752756" cy="645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799" dirty="0"/>
              <a:t>CEM preso da mesma forma como é hoje</a:t>
            </a:r>
          </a:p>
          <a:p>
            <a:r>
              <a:rPr lang="pt-BR" sz="1799" dirty="0"/>
              <a:t>Possível diminuir diâmetro do copo do CEM</a:t>
            </a:r>
          </a:p>
        </p:txBody>
      </p:sp>
      <p:pic>
        <p:nvPicPr>
          <p:cNvPr id="20" name="Imagem 19">
            <a:extLst>
              <a:ext uri="{FF2B5EF4-FFF2-40B4-BE49-F238E27FC236}">
                <a16:creationId xmlns:a16="http://schemas.microsoft.com/office/drawing/2014/main" id="{A98A132A-6B91-EA56-658F-A85E78A51E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11877" y="1803395"/>
            <a:ext cx="1628980" cy="4431702"/>
          </a:xfrm>
          <a:prstGeom prst="rect">
            <a:avLst/>
          </a:prstGeom>
        </p:spPr>
      </p:pic>
      <p:sp>
        <p:nvSpPr>
          <p:cNvPr id="22" name="CaixaDeTexto 21">
            <a:extLst>
              <a:ext uri="{FF2B5EF4-FFF2-40B4-BE49-F238E27FC236}">
                <a16:creationId xmlns:a16="http://schemas.microsoft.com/office/drawing/2014/main" id="{EE297662-E7ED-5291-16E6-CB560B0217B7}"/>
              </a:ext>
            </a:extLst>
          </p:cNvPr>
          <p:cNvSpPr txBox="1"/>
          <p:nvPr/>
        </p:nvSpPr>
        <p:spPr>
          <a:xfrm>
            <a:off x="10559845" y="2087768"/>
            <a:ext cx="1628980" cy="922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799" dirty="0"/>
              <a:t>Vista do Acesso  óptico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615BAD0-FBE8-C30B-4BF9-5E593E483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9605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o Número do Slide 3">
            <a:extLst>
              <a:ext uri="{FF2B5EF4-FFF2-40B4-BE49-F238E27FC236}">
                <a16:creationId xmlns:a16="http://schemas.microsoft.com/office/drawing/2014/main" id="{328F602C-7F98-4C02-99D4-ED65E00D6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pt-BR" sz="1999"/>
              <a:pPr rtl="0"/>
              <a:t>31</a:t>
            </a:fld>
            <a:endParaRPr lang="pt-BR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D10A4E38-CCDE-C8F8-213F-8B23F40B90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034" r="19700"/>
          <a:stretch/>
        </p:blipFill>
        <p:spPr>
          <a:xfrm>
            <a:off x="267783" y="1869022"/>
            <a:ext cx="5097146" cy="4225823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AB11B06E-4319-88F3-3E7E-744C50AD0B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9891" y="2113147"/>
            <a:ext cx="5097146" cy="3738325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968B1D7C-1EE6-5B21-A525-B2B116C42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5534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>
            <a:extLst>
              <a:ext uri="{FF2B5EF4-FFF2-40B4-BE49-F238E27FC236}">
                <a16:creationId xmlns:a16="http://schemas.microsoft.com/office/drawing/2014/main" id="{422C8970-3BB1-2AEF-2055-9FFA02A329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0018" y="2328338"/>
            <a:ext cx="4848966" cy="3797518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5A68B29C-3983-7F10-BA92-C326C10001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24" y="2395037"/>
            <a:ext cx="7082794" cy="3230877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DA4D8DC-8A7D-22FB-6B6B-BD4052FCD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Trap </a:t>
            </a:r>
            <a:r>
              <a:rPr lang="pt-BR" dirty="0" err="1"/>
              <a:t>Coil</a:t>
            </a:r>
            <a:r>
              <a:rPr lang="pt-BR" dirty="0"/>
              <a:t> V1.5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221ECE0-2CAC-6F55-A60B-02965C07A9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6994" y="1846146"/>
            <a:ext cx="10055781" cy="4507710"/>
          </a:xfrm>
        </p:spPr>
        <p:txBody>
          <a:bodyPr>
            <a:normAutofit fontScale="85000" lnSpcReduction="20000"/>
          </a:bodyPr>
          <a:lstStyle/>
          <a:p>
            <a:r>
              <a:rPr lang="pt-BR" dirty="0"/>
              <a:t>2 camadas e 60 voltas    -     Correção – 6 voltas em uma camada extra apenas nas bordas</a:t>
            </a:r>
          </a:p>
          <a:p>
            <a:r>
              <a:rPr lang="pt-BR" dirty="0"/>
              <a:t>Fio 2.3 mm (condutor) – 2.4 mm (</a:t>
            </a:r>
            <a:r>
              <a:rPr lang="pt-BR" dirty="0" err="1"/>
              <a:t>condutor+isolamento</a:t>
            </a:r>
            <a:r>
              <a:rPr lang="pt-BR" dirty="0"/>
              <a:t>)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r>
              <a:rPr lang="pt-BR" dirty="0"/>
              <a:t>Diâmetro interno do tubo de 300 K – 37 mm (atual é 36.1 mm)</a:t>
            </a:r>
          </a:p>
          <a:p>
            <a:r>
              <a:rPr lang="pt-BR" dirty="0"/>
              <a:t>Diâmetro externo – 41 mm (parede de 2 mm – Alumínio)</a:t>
            </a:r>
            <a:br>
              <a:rPr lang="pt-BR" dirty="0"/>
            </a:br>
            <a:r>
              <a:rPr lang="pt-BR" dirty="0"/>
              <a:t>Precisa disso tudo?</a:t>
            </a: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76CC861-6996-9261-055E-DFE7A3FB8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pt-BR" noProof="0" smtClean="0"/>
              <a:pPr rtl="0"/>
              <a:t>32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79565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50E004-8F2F-1730-FBF4-D55210209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New </a:t>
            </a:r>
            <a:r>
              <a:rPr lang="pt-BR" dirty="0" err="1"/>
              <a:t>Sapp</a:t>
            </a:r>
            <a:r>
              <a:rPr lang="pt-BR" dirty="0"/>
              <a:t> Holder</a:t>
            </a: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6D7AE67-CC07-5A80-6017-30055E89C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pt-BR" noProof="0" smtClean="0"/>
              <a:pPr rtl="0"/>
              <a:t>33</a:t>
            </a:fld>
            <a:endParaRPr lang="pt-BR" noProof="0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992B081A-7A39-850E-CDC9-49EE553929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17"/>
          <a:stretch/>
        </p:blipFill>
        <p:spPr>
          <a:xfrm>
            <a:off x="87660" y="1802285"/>
            <a:ext cx="3480961" cy="3523106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F2D1C8DD-1BBD-A214-CDF1-704994A153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6665" y="3112737"/>
            <a:ext cx="3182160" cy="3237913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C8C994DB-35A6-AF43-34E1-A6EF0A6754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8730" y="1816442"/>
            <a:ext cx="3323932" cy="2592590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2E1D3CBD-29D3-C1A2-1123-5B3903F59C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9956" y="52265"/>
            <a:ext cx="5214956" cy="3587762"/>
          </a:xfrm>
          <a:prstGeom prst="rect">
            <a:avLst/>
          </a:prstGeom>
        </p:spPr>
      </p:pic>
      <p:pic>
        <p:nvPicPr>
          <p:cNvPr id="16" name="Espaço Reservado para Conteúdo 15">
            <a:extLst>
              <a:ext uri="{FF2B5EF4-FFF2-40B4-BE49-F238E27FC236}">
                <a16:creationId xmlns:a16="http://schemas.microsoft.com/office/drawing/2014/main" id="{2F9EFEB3-CFB6-EAF8-103C-5649862A6D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5648704" y="4340853"/>
            <a:ext cx="2971501" cy="1916868"/>
          </a:xfrm>
        </p:spPr>
      </p:pic>
    </p:spTree>
    <p:extLst>
      <p:ext uri="{BB962C8B-B14F-4D97-AF65-F5344CB8AC3E}">
        <p14:creationId xmlns:p14="http://schemas.microsoft.com/office/powerpoint/2010/main" val="4253501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CE0862ED-94DD-4D63-9BAB-40E80C24D31C}"/>
              </a:ext>
            </a:extLst>
          </p:cNvPr>
          <p:cNvSpPr txBox="1">
            <a:spLocks/>
          </p:cNvSpPr>
          <p:nvPr/>
        </p:nvSpPr>
        <p:spPr>
          <a:xfrm>
            <a:off x="1593436" y="-459432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err="1"/>
              <a:t>Channeltron</a:t>
            </a:r>
            <a:r>
              <a:rPr lang="pt-BR"/>
              <a:t> - CEM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2B82D056-57E3-4BB6-8FFB-7684B178C8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9653" y="908720"/>
            <a:ext cx="6554723" cy="2755963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A23EBBC2-E893-4960-B48C-38773DC692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0018" y="3561596"/>
            <a:ext cx="5330978" cy="2531700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CDC33AA4-0FF1-46D2-A6D6-9C4BD129D925}"/>
              </a:ext>
            </a:extLst>
          </p:cNvPr>
          <p:cNvSpPr txBox="1"/>
          <p:nvPr/>
        </p:nvSpPr>
        <p:spPr>
          <a:xfrm>
            <a:off x="7030516" y="6237312"/>
            <a:ext cx="4461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/>
              <a:t>Funcionamento do </a:t>
            </a:r>
            <a:r>
              <a:rPr lang="pt-BR" err="1"/>
              <a:t>Channeltron</a:t>
            </a:r>
            <a:r>
              <a:rPr lang="pt-BR"/>
              <a:t> [6]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A1CB1C1F-CF75-4CCE-88B9-7B784003E1EC}"/>
              </a:ext>
            </a:extLst>
          </p:cNvPr>
          <p:cNvSpPr/>
          <p:nvPr/>
        </p:nvSpPr>
        <p:spPr>
          <a:xfrm>
            <a:off x="8847031" y="5376981"/>
            <a:ext cx="1080120" cy="6758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FB5E90-018D-F941-78E2-CB4A2A0D88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7325" y="780405"/>
            <a:ext cx="4052328" cy="31116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06FCC9-6DFC-7AB4-9A94-D04E6E7F2A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16954" y="4464450"/>
            <a:ext cx="4000847" cy="208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133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1D4C8AFB-0FBA-89FD-DE71-CEE93F860A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9806" y="2538815"/>
            <a:ext cx="3659838" cy="3429000"/>
          </a:xfrm>
          <a:prstGeom prst="rect">
            <a:avLst/>
          </a:prstGeom>
        </p:spPr>
      </p:pic>
      <p:pic>
        <p:nvPicPr>
          <p:cNvPr id="5" name="Imagem 5">
            <a:extLst>
              <a:ext uri="{FF2B5EF4-FFF2-40B4-BE49-F238E27FC236}">
                <a16:creationId xmlns:a16="http://schemas.microsoft.com/office/drawing/2014/main" id="{81940222-8FB6-1185-1AEC-13F02D3D52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1125" y="685800"/>
            <a:ext cx="3692088" cy="425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712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Imagem 10">
            <a:extLst>
              <a:ext uri="{FF2B5EF4-FFF2-40B4-BE49-F238E27FC236}">
                <a16:creationId xmlns:a16="http://schemas.microsoft.com/office/drawing/2014/main" id="{6B724ADC-9601-4E51-BB0E-F85558552F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5730" y="682625"/>
            <a:ext cx="4067175" cy="5422900"/>
          </a:xfrm>
          <a:prstGeom prst="rect">
            <a:avLst/>
          </a:prstGeom>
        </p:spPr>
      </p:pic>
      <p:pic>
        <p:nvPicPr>
          <p:cNvPr id="5" name="Imagem 9">
            <a:extLst>
              <a:ext uri="{FF2B5EF4-FFF2-40B4-BE49-F238E27FC236}">
                <a16:creationId xmlns:a16="http://schemas.microsoft.com/office/drawing/2014/main" id="{D032DC27-0E5B-41B0-9EB2-C65D5665D8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013" t="5900" b="23752"/>
          <a:stretch/>
        </p:blipFill>
        <p:spPr>
          <a:xfrm>
            <a:off x="6477836" y="177800"/>
            <a:ext cx="4898401" cy="3401211"/>
          </a:xfrm>
          <a:prstGeom prst="rect">
            <a:avLst/>
          </a:prstGeom>
        </p:spPr>
      </p:pic>
      <p:pic>
        <p:nvPicPr>
          <p:cNvPr id="6" name="Imagem 11">
            <a:extLst>
              <a:ext uri="{FF2B5EF4-FFF2-40B4-BE49-F238E27FC236}">
                <a16:creationId xmlns:a16="http://schemas.microsoft.com/office/drawing/2014/main" id="{45545F54-048D-4B29-87A7-9C5E9A26229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564" t="13251" r="12201" b="24801"/>
          <a:stretch/>
        </p:blipFill>
        <p:spPr>
          <a:xfrm>
            <a:off x="6477835" y="3706192"/>
            <a:ext cx="4898401" cy="310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214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1">
            <a:extLst>
              <a:ext uri="{FF2B5EF4-FFF2-40B4-BE49-F238E27FC236}">
                <a16:creationId xmlns:a16="http://schemas.microsoft.com/office/drawing/2014/main" id="{46F178BD-A8A3-424B-9F43-FC4C3087A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436" y="-387424"/>
            <a:ext cx="9782801" cy="1239837"/>
          </a:xfrm>
        </p:spPr>
        <p:txBody>
          <a:bodyPr>
            <a:normAutofit/>
          </a:bodyPr>
          <a:lstStyle/>
          <a:p>
            <a:r>
              <a:rPr lang="pt-BR" sz="4400" err="1">
                <a:latin typeface="Calibri" panose="020F0502020204030204" pitchFamily="34" charset="0"/>
                <a:cs typeface="Calibri" panose="020F0502020204030204" pitchFamily="34" charset="0"/>
              </a:rPr>
              <a:t>Molecules</a:t>
            </a:r>
            <a:endParaRPr lang="pt-BR" sz="4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5530BC9B-1C13-4117-A326-4EBB75DE80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1810" y="1700808"/>
            <a:ext cx="10416159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206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15332D8-C678-C142-CADD-A973F476A2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4718" b="48216"/>
          <a:stretch/>
        </p:blipFill>
        <p:spPr>
          <a:xfrm>
            <a:off x="4081233" y="797718"/>
            <a:ext cx="4303059" cy="28271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E7CD0B9-007D-A04A-F13A-A5FB696B37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9146" y="3835716"/>
            <a:ext cx="1630821" cy="12116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E778114-7787-5340-3B47-EB025CBD9839}"/>
                  </a:ext>
                </a:extLst>
              </p:cNvPr>
              <p:cNvSpPr txBox="1"/>
              <p:nvPr/>
            </p:nvSpPr>
            <p:spPr>
              <a:xfrm>
                <a:off x="4830371" y="3979893"/>
                <a:ext cx="4600170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/>
                  <a:t>-3.1 </a:t>
                </a:r>
                <a:r>
                  <a:rPr lang="pt-BR" dirty="0" err="1"/>
                  <a:t>meV</a:t>
                </a:r>
                <a:endParaRPr lang="pt-BR" dirty="0"/>
              </a:p>
              <a:p>
                <a:r>
                  <a:rPr lang="pt-BR" dirty="0"/>
                  <a:t>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pt-BR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pt-B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01</m:t>
                        </m:r>
                      </m:sub>
                    </m:sSub>
                    <m:r>
                      <a:rPr lang="pt-BR" b="0" i="1" smtClean="0">
                        <a:latin typeface="Cambria Math" panose="02040503050406030204" pitchFamily="18" charset="0"/>
                      </a:rPr>
                      <m:t>=12.7 </m:t>
                    </m:r>
                    <m:r>
                      <a:rPr lang="pt-BR" b="0" i="1" smtClean="0">
                        <a:latin typeface="Cambria Math" panose="02040503050406030204" pitchFamily="18" charset="0"/>
                      </a:rPr>
                      <m:t>𝑚𝑒𝑉</m:t>
                    </m:r>
                    <m:r>
                      <a:rPr lang="pt-BR" b="0" i="1" smtClean="0">
                        <a:latin typeface="Cambria Math" panose="02040503050406030204" pitchFamily="18" charset="0"/>
                      </a:rPr>
                      <m:t>≈146 </m:t>
                    </m:r>
                    <m:r>
                      <a:rPr lang="pt-BR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pt-BR" b="0" i="1" smtClean="0">
                        <a:latin typeface="Cambria Math" panose="02040503050406030204" pitchFamily="18" charset="0"/>
                      </a:rPr>
                      <m:t>≪4 </m:t>
                    </m:r>
                    <m:r>
                      <a:rPr lang="pt-BR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lang="pt-BR" dirty="0"/>
              </a:p>
              <a:p>
                <a:r>
                  <a:rPr lang="pt-BR" dirty="0"/>
                  <a:t>-15.8 </a:t>
                </a:r>
                <a:r>
                  <a:rPr lang="pt-BR" dirty="0" err="1"/>
                  <a:t>meV</a:t>
                </a:r>
                <a:endParaRPr lang="pt-BR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E778114-7787-5340-3B47-EB025CBD98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0371" y="3979893"/>
                <a:ext cx="4600170" cy="923330"/>
              </a:xfrm>
              <a:prstGeom prst="rect">
                <a:avLst/>
              </a:prstGeom>
              <a:blipFill rotWithShape="0">
                <a:blip r:embed="rId4"/>
                <a:stretch>
                  <a:fillRect l="-1060" t="-3974" r="-3841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4AEFC4A-5496-82E7-94DA-5586DFCBCA3F}"/>
                  </a:ext>
                </a:extLst>
              </p:cNvPr>
              <p:cNvSpPr txBox="1"/>
              <p:nvPr/>
            </p:nvSpPr>
            <p:spPr>
              <a:xfrm>
                <a:off x="2938063" y="5453694"/>
                <a:ext cx="555107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Neon can accommodate a 2D electron gas with a density </a:t>
                </a:r>
              </a:p>
              <a:p>
                <a:r>
                  <a:rPr lang="en-US" dirty="0"/>
                  <a:t>over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a:rPr lang="pt-BR" b="0" i="1" smtClean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pt-B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endParaRPr lang="pt-BR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D4AEFC4A-5496-82E7-94DA-5586DFCBCA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8063" y="5453694"/>
                <a:ext cx="5551071" cy="646331"/>
              </a:xfrm>
              <a:prstGeom prst="rect">
                <a:avLst/>
              </a:prstGeom>
              <a:blipFill rotWithShape="0">
                <a:blip r:embed="rId5"/>
                <a:stretch>
                  <a:fillRect l="-988" t="-5660" r="-933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1458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46E5C-674B-B81B-7F90-EB80433EC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C3EB79-180C-541A-EC76-778B6761D70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177604-799C-80CB-F072-821CE929ECC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7">
            <a:extLst>
              <a:ext uri="{FF2B5EF4-FFF2-40B4-BE49-F238E27FC236}">
                <a16:creationId xmlns:a16="http://schemas.microsoft.com/office/drawing/2014/main" id="{ED9E5BF9-E44C-00AF-5A7D-42474FF7D9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9264" y="1196752"/>
            <a:ext cx="4940443" cy="5394736"/>
          </a:xfrm>
          <a:prstGeom prst="rect">
            <a:avLst/>
          </a:prstGeom>
        </p:spPr>
      </p:pic>
      <p:pic>
        <p:nvPicPr>
          <p:cNvPr id="6" name="Imagem 4">
            <a:extLst>
              <a:ext uri="{FF2B5EF4-FFF2-40B4-BE49-F238E27FC236}">
                <a16:creationId xmlns:a16="http://schemas.microsoft.com/office/drawing/2014/main" id="{69379875-1E1C-709C-43C4-7B1BDE6D13D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708" y="2143760"/>
            <a:ext cx="5506532" cy="3269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4187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>
            <a:extLst>
              <a:ext uri="{FF2B5EF4-FFF2-40B4-BE49-F238E27FC236}">
                <a16:creationId xmlns:a16="http://schemas.microsoft.com/office/drawing/2014/main" id="{B8CCD885-1320-45AB-A81B-F9ADFF1050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344" y="797718"/>
            <a:ext cx="4479656" cy="60602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Espaço Reservado para Conteúdo 2">
                <a:extLst>
                  <a:ext uri="{FF2B5EF4-FFF2-40B4-BE49-F238E27FC236}">
                    <a16:creationId xmlns:a16="http://schemas.microsoft.com/office/drawing/2014/main" id="{7B4F9AAD-D676-4EBF-B47C-6D0406A05BF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94000" y="240236"/>
                <a:ext cx="6161052" cy="661776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46888" indent="-246888" algn="l" defTabSz="914400" rtl="0" eaLnBrk="1" latinLnBrk="0" hangingPunct="1">
                  <a:lnSpc>
                    <a:spcPct val="90000"/>
                  </a:lnSpc>
                  <a:spcBef>
                    <a:spcPts val="1400"/>
                  </a:spcBef>
                  <a:buFont typeface="Euphemia" pitchFamily="34" charset="0"/>
                  <a:buChar char="›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1264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7840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4416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70992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07568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44144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80720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7296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/>
                </a:pPr>
                <a:r>
                  <a:rPr lang="pt-BR" sz="3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pt-BR" sz="3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Laser </a:t>
                </a:r>
                <a:r>
                  <a:rPr lang="pt-BR" sz="3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Ablation</a:t>
                </a:r>
                <a:endParaRPr lang="pt-BR" sz="3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1"/>
                <a:r>
                  <a:rPr lang="pt-BR" sz="28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Pulsed</a:t>
                </a:r>
                <a:r>
                  <a:rPr lang="pt-BR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Laser </a:t>
                </a:r>
                <a:r>
                  <a:rPr lang="pt-BR" sz="28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of</a:t>
                </a:r>
                <a:r>
                  <a:rPr lang="pt-BR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 </a:t>
                </a:r>
                <a:r>
                  <a:rPr lang="pt-BR" sz="28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ns</a:t>
                </a:r>
                <a:r>
                  <a:rPr lang="pt-BR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pulses</a:t>
                </a:r>
              </a:p>
              <a:p>
                <a:pPr lvl="1"/>
                <a:r>
                  <a:rPr lang="pt-BR" sz="28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Typical</a:t>
                </a:r>
                <a:r>
                  <a:rPr lang="pt-BR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pt-BR" sz="28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energy</a:t>
                </a:r>
                <a:r>
                  <a:rPr lang="pt-BR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: 1 </a:t>
                </a:r>
                <a:r>
                  <a:rPr lang="pt-BR" sz="28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mJ</a:t>
                </a:r>
                <a:endParaRPr lang="pt-BR" sz="28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pt-BR" sz="2800" b="0" i="0" smtClean="0">
                        <a:latin typeface="Cambria Math" panose="02040503050406030204" pitchFamily="18" charset="0"/>
                      </a:rPr>
                      <m:t>ND</m:t>
                    </m:r>
                    <m:r>
                      <a:rPr lang="pt-BR" sz="2800" b="0" i="0" smtClean="0">
                        <a:latin typeface="Cambria Math" panose="02040503050406030204" pitchFamily="18" charset="0"/>
                      </a:rPr>
                      <m:t>:</m:t>
                    </m:r>
                    <m:r>
                      <m:rPr>
                        <m:sty m:val="p"/>
                      </m:rPr>
                      <a:rPr lang="pt-BR" sz="2800" b="0" i="0" smtClean="0">
                        <a:latin typeface="Cambria Math" panose="02040503050406030204" pitchFamily="18" charset="0"/>
                      </a:rPr>
                      <m:t>YAG</m:t>
                    </m:r>
                  </m:oMath>
                </a14:m>
                <a:r>
                  <a:rPr lang="pt-BR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(1064 </a:t>
                </a:r>
                <a:r>
                  <a:rPr lang="pt-BR" sz="28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nm</a:t>
                </a:r>
                <a:r>
                  <a:rPr lang="pt-BR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pt-BR" sz="28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or</a:t>
                </a:r>
                <a:r>
                  <a:rPr lang="pt-BR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532 </a:t>
                </a:r>
                <a:r>
                  <a:rPr lang="pt-BR" sz="28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nm</a:t>
                </a:r>
                <a:r>
                  <a:rPr lang="pt-BR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  <a:p>
                <a:pPr lvl="1"/>
                <a:r>
                  <a:rPr lang="pt-BR" sz="28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Solid</a:t>
                </a:r>
                <a:r>
                  <a:rPr lang="pt-BR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Targets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pt-BR" sz="280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Li</m:t>
                    </m:r>
                    <m:r>
                      <m:rPr>
                        <m:sty m:val="p"/>
                      </m:rPr>
                      <a:rPr lang="pt-BR" sz="2800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H</m:t>
                    </m:r>
                  </m:oMath>
                </a14:m>
                <a:r>
                  <a:rPr lang="pt-BR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,</a:t>
                </a:r>
                <a:r>
                  <a:rPr lang="pt-BR" sz="2800" dirty="0"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pt-BR" sz="280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Ti</m:t>
                    </m:r>
                    <m:sSub>
                      <m:sSubPr>
                        <m:ctrlPr>
                          <a:rPr lang="pt-BR" sz="28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pt-BR" sz="280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H</m:t>
                        </m:r>
                      </m:e>
                      <m:sub>
                        <m:r>
                          <a:rPr lang="pt-BR" sz="280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pt-BR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pt-BR" sz="28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and</a:t>
                </a:r>
                <a:r>
                  <a:rPr lang="pt-BR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pt-BR" sz="280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Li</m:t>
                    </m:r>
                  </m:oMath>
                </a14:m>
                <a:r>
                  <a:rPr lang="pt-BR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– Applicable to other targes)</a:t>
                </a:r>
              </a:p>
              <a:p>
                <a:pPr lvl="1"/>
                <a:endParaRPr lang="pt-BR" sz="28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65760" lvl="1" indent="0">
                  <a:buNone/>
                </a:pPr>
                <a:endParaRPr lang="pt-BR" sz="28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1" name="Espaço Reservado para Conteúdo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7B4F9AAD-D676-4EBF-B47C-6D0406A05B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4000" y="240236"/>
                <a:ext cx="6161052" cy="6617763"/>
              </a:xfrm>
              <a:prstGeom prst="rect">
                <a:avLst/>
              </a:prstGeom>
              <a:blipFill rotWithShape="0">
                <a:blip r:embed="rId4"/>
                <a:stretch>
                  <a:fillRect l="-2572" t="-2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tângulo 16">
            <a:extLst>
              <a:ext uri="{FF2B5EF4-FFF2-40B4-BE49-F238E27FC236}">
                <a16:creationId xmlns:a16="http://schemas.microsoft.com/office/drawing/2014/main" id="{8EB3EC62-8AF6-451C-876E-CBE0F320733E}"/>
              </a:ext>
            </a:extLst>
          </p:cNvPr>
          <p:cNvSpPr/>
          <p:nvPr/>
        </p:nvSpPr>
        <p:spPr>
          <a:xfrm>
            <a:off x="5590356" y="116632"/>
            <a:ext cx="3528392" cy="58169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368FA35C-0F05-4046-A030-31D7E2E38902}"/>
              </a:ext>
            </a:extLst>
          </p:cNvPr>
          <p:cNvSpPr/>
          <p:nvPr/>
        </p:nvSpPr>
        <p:spPr>
          <a:xfrm>
            <a:off x="1341884" y="2420888"/>
            <a:ext cx="736556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err="1">
                <a:solidFill>
                  <a:schemeClr val="tx2"/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NiCr</a:t>
            </a:r>
            <a:endParaRPr lang="pt-BR" sz="1600">
              <a:solidFill>
                <a:schemeClr val="tx2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4D2F30B-F1D3-F6C2-6C48-79B1267B29B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120" r="21562" b="45372"/>
          <a:stretch/>
        </p:blipFill>
        <p:spPr>
          <a:xfrm>
            <a:off x="5579852" y="3647661"/>
            <a:ext cx="2040230" cy="3130825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1AEA346E-52E9-62F3-4C87-188AB51D29A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875" t="-1" r="31744" b="45653"/>
          <a:stretch/>
        </p:blipFill>
        <p:spPr>
          <a:xfrm>
            <a:off x="7673990" y="3647663"/>
            <a:ext cx="2020427" cy="3130825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C378EFDE-4069-715E-AA35-CCDA46D6A5F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8785" r="45203" b="28306"/>
          <a:stretch/>
        </p:blipFill>
        <p:spPr>
          <a:xfrm>
            <a:off x="9748325" y="3647660"/>
            <a:ext cx="2020427" cy="3130825"/>
          </a:xfrm>
          <a:prstGeom prst="rect">
            <a:avLst/>
          </a:prstGeom>
        </p:spPr>
      </p:pic>
      <p:sp>
        <p:nvSpPr>
          <p:cNvPr id="13" name="Retângulo 3">
            <a:extLst>
              <a:ext uri="{FF2B5EF4-FFF2-40B4-BE49-F238E27FC236}">
                <a16:creationId xmlns:a16="http://schemas.microsoft.com/office/drawing/2014/main" id="{D1973929-D487-4DAE-BCF4-A88F9287725A}"/>
              </a:ext>
            </a:extLst>
          </p:cNvPr>
          <p:cNvSpPr/>
          <p:nvPr/>
        </p:nvSpPr>
        <p:spPr>
          <a:xfrm>
            <a:off x="631318" y="-171399"/>
            <a:ext cx="590646" cy="7128792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4">
            <a:extLst>
              <a:ext uri="{FF2B5EF4-FFF2-40B4-BE49-F238E27FC236}">
                <a16:creationId xmlns:a16="http://schemas.microsoft.com/office/drawing/2014/main" id="{A93EFC49-A5B3-42AD-BEC3-FAAD206E4E03}"/>
              </a:ext>
            </a:extLst>
          </p:cNvPr>
          <p:cNvSpPr/>
          <p:nvPr/>
        </p:nvSpPr>
        <p:spPr>
          <a:xfrm>
            <a:off x="629424" y="203285"/>
            <a:ext cx="594433" cy="594433"/>
          </a:xfrm>
          <a:prstGeom prst="rect">
            <a:avLst/>
          </a:prstGeom>
          <a:solidFill>
            <a:srgbClr val="59667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CaixaDeTexto 5">
            <a:extLst>
              <a:ext uri="{FF2B5EF4-FFF2-40B4-BE49-F238E27FC236}">
                <a16:creationId xmlns:a16="http://schemas.microsoft.com/office/drawing/2014/main" id="{20EA2156-E30D-4FEE-813B-A5ACC01D2089}"/>
              </a:ext>
            </a:extLst>
          </p:cNvPr>
          <p:cNvSpPr txBox="1"/>
          <p:nvPr/>
        </p:nvSpPr>
        <p:spPr>
          <a:xfrm>
            <a:off x="627531" y="241484"/>
            <a:ext cx="594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pt-BR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itle 7"/>
          <p:cNvSpPr>
            <a:spLocks noGrp="1"/>
          </p:cNvSpPr>
          <p:nvPr>
            <p:ph type="title"/>
          </p:nvPr>
        </p:nvSpPr>
        <p:spPr>
          <a:xfrm>
            <a:off x="1593436" y="177801"/>
            <a:ext cx="9782801" cy="586904"/>
          </a:xfrm>
        </p:spPr>
        <p:txBody>
          <a:bodyPr/>
          <a:lstStyle/>
          <a:p>
            <a:r>
              <a:rPr lang="pt-BR" dirty="0"/>
              <a:t>MISu - Steps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039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o 3">
            <a:extLst>
              <a:ext uri="{FF2B5EF4-FFF2-40B4-BE49-F238E27FC236}">
                <a16:creationId xmlns:a16="http://schemas.microsoft.com/office/drawing/2014/main" id="{68DCC1DD-48C2-49D8-9569-7A4AC7B16D2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69876" y="59303"/>
          <a:ext cx="10585176" cy="66100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8138160" imgH="5082311" progId="AcroExch.Document.DC">
                  <p:embed/>
                </p:oleObj>
              </mc:Choice>
              <mc:Fallback>
                <p:oleObj name="Acrobat Document" r:id="rId2" imgW="8138160" imgH="5082311" progId="AcroExch.Document.DC">
                  <p:embed/>
                  <p:pic>
                    <p:nvPicPr>
                      <p:cNvPr id="4" name="Objeto 3">
                        <a:extLst>
                          <a:ext uri="{FF2B5EF4-FFF2-40B4-BE49-F238E27FC236}">
                            <a16:creationId xmlns:a16="http://schemas.microsoft.com/office/drawing/2014/main" id="{68DCC1DD-48C2-49D8-9569-7A4AC7B16D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269876" y="59303"/>
                        <a:ext cx="10585176" cy="66100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ixaDeTexto 10">
                <a:extLst>
                  <a:ext uri="{FF2B5EF4-FFF2-40B4-BE49-F238E27FC236}">
                    <a16:creationId xmlns:a16="http://schemas.microsoft.com/office/drawing/2014/main" id="{461FCAA3-E2CD-4131-A328-BB5AD37D79B7}"/>
                  </a:ext>
                </a:extLst>
              </p:cNvPr>
              <p:cNvSpPr txBox="1"/>
              <p:nvPr/>
            </p:nvSpPr>
            <p:spPr>
              <a:xfrm>
                <a:off x="1989956" y="188640"/>
                <a:ext cx="9361040" cy="39241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2800" dirty="0">
                    <a:solidFill>
                      <a:srgbClr val="FF0000"/>
                    </a:solidFill>
                  </a:rPr>
                  <a:t>          </a:t>
                </a:r>
                <a14:m>
                  <m:oMath xmlns:m="http://schemas.openxmlformats.org/officeDocument/2006/math">
                    <m:r>
                      <a:rPr lang="pt-BR" sz="28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sSub>
                      <m:sSubPr>
                        <m:ctrlPr>
                          <a:rPr lang="pt-BR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BR" sz="28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pt-BR" sz="28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pt-BR" sz="2800" dirty="0">
                  <a:solidFill>
                    <a:srgbClr val="FF0000"/>
                  </a:solidFill>
                </a:endParaRPr>
              </a:p>
              <a:p>
                <a:r>
                  <a:rPr lang="pt-BR" sz="2800" dirty="0">
                    <a:solidFill>
                      <a:srgbClr val="FF0000"/>
                    </a:solidFill>
                  </a:rPr>
                  <a:t>             </a:t>
                </a:r>
                <a14:m>
                  <m:oMath xmlns:m="http://schemas.openxmlformats.org/officeDocument/2006/math">
                    <m:r>
                      <a:rPr lang="pt-BR" sz="28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sSub>
                      <m:sSubPr>
                        <m:ctrlPr>
                          <a:rPr lang="pt-BR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BR" sz="28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pt-BR" sz="28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pt-BR" sz="2800" dirty="0">
                    <a:solidFill>
                      <a:srgbClr val="FF0000"/>
                    </a:solidFill>
                  </a:rPr>
                  <a:t>   </a:t>
                </a:r>
              </a:p>
              <a:p>
                <a:r>
                  <a:rPr lang="pt-BR" sz="2800" dirty="0">
                    <a:solidFill>
                      <a:srgbClr val="FF0000"/>
                    </a:solidFill>
                  </a:rPr>
                  <a:t>           </a:t>
                </a:r>
              </a:p>
              <a:p>
                <a:r>
                  <a:rPr lang="pt-BR" sz="2800" dirty="0">
                    <a:solidFill>
                      <a:srgbClr val="FF0000"/>
                    </a:solidFill>
                  </a:rPr>
                  <a:t>                 </a:t>
                </a:r>
                <a14:m>
                  <m:oMath xmlns:m="http://schemas.openxmlformats.org/officeDocument/2006/math">
                    <m:r>
                      <a:rPr lang="pt-BR" sz="28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sSub>
                      <m:sSubPr>
                        <m:ctrlPr>
                          <a:rPr lang="pt-BR" sz="28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BR" sz="28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pt-BR" sz="28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</m:oMath>
                </a14:m>
                <a:endParaRPr lang="pt-BR" sz="2800" dirty="0">
                  <a:solidFill>
                    <a:srgbClr val="FF0000"/>
                  </a:solidFill>
                </a:endParaRPr>
              </a:p>
              <a:p>
                <a:r>
                  <a:rPr lang="pt-BR" sz="2800" dirty="0">
                    <a:solidFill>
                      <a:srgbClr val="FF0000"/>
                    </a:solidFill>
                  </a:rPr>
                  <a:t>                     </a:t>
                </a:r>
                <a14:m>
                  <m:oMath xmlns:m="http://schemas.openxmlformats.org/officeDocument/2006/math">
                    <m:r>
                      <a:rPr lang="pt-BR" sz="28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sSub>
                      <m:sSubPr>
                        <m:ctrlPr>
                          <a:rPr lang="pt-BR" sz="28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BR" sz="28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pt-BR" sz="28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endParaRPr lang="pt-BR" sz="2800" dirty="0">
                  <a:solidFill>
                    <a:srgbClr val="FF0000"/>
                  </a:solidFill>
                </a:endParaRPr>
              </a:p>
              <a:p>
                <a:r>
                  <a:rPr lang="pt-BR" sz="2800" dirty="0">
                    <a:solidFill>
                      <a:srgbClr val="FF0000"/>
                    </a:solidFill>
                  </a:rPr>
                  <a:t>                         </a:t>
                </a:r>
                <a14:m>
                  <m:oMath xmlns:m="http://schemas.openxmlformats.org/officeDocument/2006/math">
                    <m:r>
                      <a:rPr lang="pt-BR" sz="28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sSub>
                      <m:sSubPr>
                        <m:ctrlPr>
                          <a:rPr lang="pt-BR" sz="28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BR" sz="28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pt-BR" sz="28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</m:oMath>
                </a14:m>
                <a:endParaRPr lang="pt-BR" sz="2800" dirty="0">
                  <a:solidFill>
                    <a:srgbClr val="FF0000"/>
                  </a:solidFill>
                </a:endParaRPr>
              </a:p>
              <a:p>
                <a:r>
                  <a:rPr lang="pt-BR" sz="2800" dirty="0">
                    <a:solidFill>
                      <a:srgbClr val="FF0000"/>
                    </a:solidFill>
                  </a:rPr>
                  <a:t>    </a:t>
                </a:r>
                <a14:m>
                  <m:oMath xmlns:m="http://schemas.openxmlformats.org/officeDocument/2006/math">
                    <m:r>
                      <a:rPr lang="pt-BR" sz="28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sSub>
                      <m:sSubPr>
                        <m:ctrlPr>
                          <a:rPr lang="pt-BR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BR" sz="28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pt-BR" sz="28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pt-BR" sz="2800" dirty="0">
                    <a:solidFill>
                      <a:srgbClr val="FF0000"/>
                    </a:solidFill>
                  </a:rPr>
                  <a:t>                      </a:t>
                </a:r>
                <a14:m>
                  <m:oMath xmlns:m="http://schemas.openxmlformats.org/officeDocument/2006/math">
                    <m:r>
                      <a:rPr lang="pt-BR" sz="28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sSub>
                      <m:sSubPr>
                        <m:ctrlPr>
                          <a:rPr lang="pt-BR" sz="28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BR" sz="28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pt-BR" sz="28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endParaRPr lang="pt-BR" sz="2800" dirty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25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pt-BR" sz="2500" b="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r>
                  <a:rPr lang="pt-BR" sz="2500" dirty="0">
                    <a:solidFill>
                      <a:srgbClr val="FF0000"/>
                    </a:solidFill>
                  </a:rPr>
                  <a:t>  .</a:t>
                </a:r>
                <a14:m>
                  <m:oMath xmlns:m="http://schemas.openxmlformats.org/officeDocument/2006/math">
                    <m:r>
                      <a:rPr lang="pt-BR" sz="25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𝐿𝑖</m:t>
                    </m:r>
                  </m:oMath>
                </a14:m>
                <a:r>
                  <a:rPr lang="pt-BR" sz="2800" dirty="0">
                    <a:solidFill>
                      <a:srgbClr val="FF0000"/>
                    </a:solidFill>
                  </a:rPr>
                  <a:t>                             </a:t>
                </a:r>
              </a:p>
            </p:txBody>
          </p:sp>
        </mc:Choice>
        <mc:Fallback xmlns="">
          <p:sp>
            <p:nvSpPr>
              <p:cNvPr id="11" name="CaixaDeTexto 10">
                <a:extLst>
                  <a:ext uri="{FF2B5EF4-FFF2-40B4-BE49-F238E27FC236}">
                    <a16:creationId xmlns:a16="http://schemas.microsoft.com/office/drawing/2014/main" id="{461FCAA3-E2CD-4131-A328-BB5AD37D79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9956" y="188640"/>
                <a:ext cx="9361040" cy="3924151"/>
              </a:xfrm>
              <a:prstGeom prst="rect">
                <a:avLst/>
              </a:prstGeom>
              <a:blipFill>
                <a:blip r:embed="rId5"/>
                <a:stretch>
                  <a:fillRect b="-2640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tângulo 6">
            <a:extLst>
              <a:ext uri="{FF2B5EF4-FFF2-40B4-BE49-F238E27FC236}">
                <a16:creationId xmlns:a16="http://schemas.microsoft.com/office/drawing/2014/main" id="{3E0198E7-B976-4E91-B8AB-D0D8B977E944}"/>
              </a:ext>
            </a:extLst>
          </p:cNvPr>
          <p:cNvSpPr/>
          <p:nvPr/>
        </p:nvSpPr>
        <p:spPr>
          <a:xfrm>
            <a:off x="623698" y="-171399"/>
            <a:ext cx="592540" cy="7128792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0E71505B-49C0-44B1-80EE-8B5FDD6E0CF5}"/>
              </a:ext>
            </a:extLst>
          </p:cNvPr>
          <p:cNvSpPr/>
          <p:nvPr/>
        </p:nvSpPr>
        <p:spPr>
          <a:xfrm>
            <a:off x="621804" y="203285"/>
            <a:ext cx="594433" cy="594433"/>
          </a:xfrm>
          <a:prstGeom prst="rect">
            <a:avLst/>
          </a:prstGeom>
          <a:solidFill>
            <a:srgbClr val="59667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0EC04E48-472F-4A05-816F-72F778BB05FD}"/>
              </a:ext>
            </a:extLst>
          </p:cNvPr>
          <p:cNvSpPr txBox="1"/>
          <p:nvPr/>
        </p:nvSpPr>
        <p:spPr>
          <a:xfrm>
            <a:off x="619911" y="241484"/>
            <a:ext cx="594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22</a:t>
            </a:r>
            <a:endParaRPr lang="pt-BR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702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101131-75E9-4946-8F8A-C51A62DC2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B635E92-7ECE-46A0-80F8-7211A90468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graphicFrame>
        <p:nvGraphicFramePr>
          <p:cNvPr id="4" name="Objeto 3">
            <a:extLst>
              <a:ext uri="{FF2B5EF4-FFF2-40B4-BE49-F238E27FC236}">
                <a16:creationId xmlns:a16="http://schemas.microsoft.com/office/drawing/2014/main" id="{05B07516-66C0-4FA9-8BAE-AAF0D9D2DBE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69876" y="44624"/>
          <a:ext cx="10564831" cy="6597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8138160" imgH="5082311" progId="AcroExch.Document.DC">
                  <p:embed/>
                </p:oleObj>
              </mc:Choice>
              <mc:Fallback>
                <p:oleObj name="Acrobat Document" r:id="rId2" imgW="8138160" imgH="5082311" progId="AcroExch.Document.DC">
                  <p:embed/>
                  <p:pic>
                    <p:nvPicPr>
                      <p:cNvPr id="4" name="Objeto 3">
                        <a:extLst>
                          <a:ext uri="{FF2B5EF4-FFF2-40B4-BE49-F238E27FC236}">
                            <a16:creationId xmlns:a16="http://schemas.microsoft.com/office/drawing/2014/main" id="{05B07516-66C0-4FA9-8BAE-AAF0D9D2DBE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269876" y="44624"/>
                        <a:ext cx="10564831" cy="65973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ixaDeTexto 5">
                <a:extLst>
                  <a:ext uri="{FF2B5EF4-FFF2-40B4-BE49-F238E27FC236}">
                    <a16:creationId xmlns:a16="http://schemas.microsoft.com/office/drawing/2014/main" id="{004F62EE-7F8A-487D-AB8F-0915F62F3C4D}"/>
                  </a:ext>
                </a:extLst>
              </p:cNvPr>
              <p:cNvSpPr txBox="1"/>
              <p:nvPr/>
            </p:nvSpPr>
            <p:spPr>
              <a:xfrm>
                <a:off x="2566020" y="404664"/>
                <a:ext cx="8810217" cy="3816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pt-BR" dirty="0"/>
              </a:p>
              <a:p>
                <a:r>
                  <a:rPr lang="pt-BR" dirty="0"/>
                  <a:t>   </a:t>
                </a:r>
                <a14:m>
                  <m:oMath xmlns:m="http://schemas.openxmlformats.org/officeDocument/2006/math">
                    <m:r>
                      <a:rPr lang="pt-BR" sz="28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𝑁𝑒</m:t>
                    </m:r>
                  </m:oMath>
                </a14:m>
                <a:endParaRPr lang="pt-BR" sz="2800" dirty="0"/>
              </a:p>
              <a:p>
                <a:endParaRPr lang="pt-BR" sz="2800" dirty="0"/>
              </a:p>
              <a:p>
                <a:endParaRPr lang="pt-BR" sz="2800" dirty="0"/>
              </a:p>
              <a:p>
                <a:r>
                  <a:rPr lang="pt-BR" sz="2800" dirty="0"/>
                  <a:t>          </a:t>
                </a:r>
                <a14:m>
                  <m:oMath xmlns:m="http://schemas.openxmlformats.org/officeDocument/2006/math">
                    <m:r>
                      <a:rPr lang="pt-BR" sz="28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𝐶𝑎</m:t>
                    </m:r>
                  </m:oMath>
                </a14:m>
                <a:r>
                  <a:rPr lang="pt-BR" sz="2800" dirty="0"/>
                  <a:t>                     </a:t>
                </a:r>
                <a14:m>
                  <m:oMath xmlns:m="http://schemas.openxmlformats.org/officeDocument/2006/math">
                    <m:r>
                      <a:rPr lang="pt-BR" sz="28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sSub>
                      <m:sSubPr>
                        <m:ctrlPr>
                          <a:rPr lang="pt-BR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BR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pt-BR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pt-BR" sz="28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endParaRPr lang="pt-BR" sz="2800" dirty="0"/>
              </a:p>
              <a:p>
                <a:r>
                  <a:rPr lang="pt-BR" sz="2800" dirty="0"/>
                  <a:t>							</a:t>
                </a:r>
              </a:p>
              <a:p>
                <a:endParaRPr lang="pt-BR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280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                  </m:t>
                      </m:r>
                      <m:r>
                        <a:rPr lang="pt-BR" sz="280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sSub>
                        <m:sSubPr>
                          <m:ctrlPr>
                            <a:rPr lang="pt-BR" sz="28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sz="28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pt-BR" sz="28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pt-BR" sz="280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pt-BR" sz="2800" dirty="0">
                  <a:solidFill>
                    <a:srgbClr val="FF0000"/>
                  </a:solidFill>
                </a:endParaRPr>
              </a:p>
              <a:p>
                <a:r>
                  <a:rPr lang="pt-BR" sz="2800" dirty="0"/>
                  <a:t>                                           </a:t>
                </a:r>
              </a:p>
            </p:txBody>
          </p:sp>
        </mc:Choice>
        <mc:Fallback xmlns="">
          <p:sp>
            <p:nvSpPr>
              <p:cNvPr id="6" name="CaixaDeTexto 5">
                <a:extLst>
                  <a:ext uri="{FF2B5EF4-FFF2-40B4-BE49-F238E27FC236}">
                    <a16:creationId xmlns:a16="http://schemas.microsoft.com/office/drawing/2014/main" id="{004F62EE-7F8A-487D-AB8F-0915F62F3C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6020" y="404664"/>
                <a:ext cx="8810217" cy="381642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tângulo 7">
            <a:extLst>
              <a:ext uri="{FF2B5EF4-FFF2-40B4-BE49-F238E27FC236}">
                <a16:creationId xmlns:a16="http://schemas.microsoft.com/office/drawing/2014/main" id="{354D335D-81FF-4492-B91B-47BFDCB868BD}"/>
              </a:ext>
            </a:extLst>
          </p:cNvPr>
          <p:cNvSpPr/>
          <p:nvPr/>
        </p:nvSpPr>
        <p:spPr>
          <a:xfrm>
            <a:off x="623698" y="-171399"/>
            <a:ext cx="592540" cy="7128792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7EFBE2F-19DC-4DA1-A69A-0F7533AF1524}"/>
              </a:ext>
            </a:extLst>
          </p:cNvPr>
          <p:cNvSpPr/>
          <p:nvPr/>
        </p:nvSpPr>
        <p:spPr>
          <a:xfrm>
            <a:off x="621804" y="203285"/>
            <a:ext cx="594433" cy="594433"/>
          </a:xfrm>
          <a:prstGeom prst="rect">
            <a:avLst/>
          </a:prstGeom>
          <a:solidFill>
            <a:srgbClr val="59667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16141404-0EB7-4E1C-81EF-5E1DC8FF5E34}"/>
              </a:ext>
            </a:extLst>
          </p:cNvPr>
          <p:cNvSpPr txBox="1"/>
          <p:nvPr/>
        </p:nvSpPr>
        <p:spPr>
          <a:xfrm>
            <a:off x="619911" y="241484"/>
            <a:ext cx="594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23</a:t>
            </a:r>
            <a:endParaRPr lang="pt-BR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373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907C1D87-A9CA-4CE4-BBCD-A1F6DED2D5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876" y="35087"/>
            <a:ext cx="10500353" cy="2314543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E2A9F178-4236-4F93-B73B-87454488C6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7596" y="2379458"/>
            <a:ext cx="10572363" cy="2158737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1BAF02AA-0A0A-40C4-A706-9BF4D24D61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9875" y="4508369"/>
            <a:ext cx="10572363" cy="2336375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C43AD714-5F31-44C7-B094-2659EF182023}"/>
              </a:ext>
            </a:extLst>
          </p:cNvPr>
          <p:cNvSpPr/>
          <p:nvPr/>
        </p:nvSpPr>
        <p:spPr>
          <a:xfrm>
            <a:off x="623698" y="-171399"/>
            <a:ext cx="592540" cy="7128792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B09C8296-1E21-41A8-B271-CF4D15245964}"/>
              </a:ext>
            </a:extLst>
          </p:cNvPr>
          <p:cNvSpPr/>
          <p:nvPr/>
        </p:nvSpPr>
        <p:spPr>
          <a:xfrm>
            <a:off x="621804" y="203285"/>
            <a:ext cx="594433" cy="594433"/>
          </a:xfrm>
          <a:prstGeom prst="rect">
            <a:avLst/>
          </a:prstGeom>
          <a:solidFill>
            <a:srgbClr val="59667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D9D4F318-A401-49A6-92F7-3E2243659CE3}"/>
              </a:ext>
            </a:extLst>
          </p:cNvPr>
          <p:cNvSpPr txBox="1"/>
          <p:nvPr/>
        </p:nvSpPr>
        <p:spPr>
          <a:xfrm>
            <a:off x="619911" y="241484"/>
            <a:ext cx="594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</a:t>
            </a:r>
            <a:endParaRPr lang="pt-BR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040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BEF8BFD8-3943-4998-8AE2-8A98A5E623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876" y="35087"/>
            <a:ext cx="10500353" cy="2314543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2CE2D687-0891-49A5-99EC-9EF9E6E66B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7596" y="2379458"/>
            <a:ext cx="10572363" cy="2158737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BCF83525-DB8B-466E-8187-0062221B6E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9875" y="4508369"/>
            <a:ext cx="10572363" cy="2336375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B50E616D-F66C-4F17-ABC1-4D60604D35A2}"/>
              </a:ext>
            </a:extLst>
          </p:cNvPr>
          <p:cNvSpPr/>
          <p:nvPr/>
        </p:nvSpPr>
        <p:spPr>
          <a:xfrm>
            <a:off x="6166420" y="188640"/>
            <a:ext cx="360040" cy="666936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C5BE502C-5396-4CF1-BF88-9D28855F1086}"/>
              </a:ext>
            </a:extLst>
          </p:cNvPr>
          <p:cNvSpPr/>
          <p:nvPr/>
        </p:nvSpPr>
        <p:spPr>
          <a:xfrm>
            <a:off x="6886500" y="188640"/>
            <a:ext cx="360040" cy="666936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9DBCFADC-1C87-4D68-83DE-70722D654C73}"/>
              </a:ext>
            </a:extLst>
          </p:cNvPr>
          <p:cNvSpPr/>
          <p:nvPr/>
        </p:nvSpPr>
        <p:spPr>
          <a:xfrm>
            <a:off x="10198868" y="188640"/>
            <a:ext cx="360040" cy="666936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20C6158F-3AEB-4DA8-99D3-170310B5E59E}"/>
              </a:ext>
            </a:extLst>
          </p:cNvPr>
          <p:cNvSpPr/>
          <p:nvPr/>
        </p:nvSpPr>
        <p:spPr>
          <a:xfrm>
            <a:off x="623698" y="-171399"/>
            <a:ext cx="592540" cy="7128792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917E3DF5-E3B8-4775-91E7-36C63D96F413}"/>
              </a:ext>
            </a:extLst>
          </p:cNvPr>
          <p:cNvSpPr/>
          <p:nvPr/>
        </p:nvSpPr>
        <p:spPr>
          <a:xfrm>
            <a:off x="621804" y="203285"/>
            <a:ext cx="594433" cy="594433"/>
          </a:xfrm>
          <a:prstGeom prst="rect">
            <a:avLst/>
          </a:prstGeom>
          <a:solidFill>
            <a:srgbClr val="59667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76E1D0E8-68F0-437A-9D9C-98A2EAEF7F4B}"/>
              </a:ext>
            </a:extLst>
          </p:cNvPr>
          <p:cNvSpPr txBox="1"/>
          <p:nvPr/>
        </p:nvSpPr>
        <p:spPr>
          <a:xfrm>
            <a:off x="619911" y="241484"/>
            <a:ext cx="594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</a:t>
            </a:r>
            <a:endParaRPr lang="pt-BR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804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2894" y="1054714"/>
            <a:ext cx="10317513" cy="5117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521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51A14-2906-37D0-C73E-2B1F972E9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DAF79A-E799-1647-53D2-3EC7E8D4D66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0AED83-37DE-539F-3D40-2006A08C085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066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>
            <a:extLst>
              <a:ext uri="{FF2B5EF4-FFF2-40B4-BE49-F238E27FC236}">
                <a16:creationId xmlns:a16="http://schemas.microsoft.com/office/drawing/2014/main" id="{7175ED7A-EA75-434F-9126-81E8538AB6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344" y="797718"/>
            <a:ext cx="4479656" cy="60602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Espaço Reservado para Conteúdo 2">
                <a:extLst>
                  <a:ext uri="{FF2B5EF4-FFF2-40B4-BE49-F238E27FC236}">
                    <a16:creationId xmlns:a16="http://schemas.microsoft.com/office/drawing/2014/main" id="{D44FC60D-F98A-4B04-B37F-7766C2ACAE7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94000" y="-381000"/>
                <a:ext cx="6161052" cy="723899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46888" indent="-246888" algn="l" defTabSz="914400" rtl="0" eaLnBrk="1" latinLnBrk="0" hangingPunct="1">
                  <a:lnSpc>
                    <a:spcPct val="90000"/>
                  </a:lnSpc>
                  <a:spcBef>
                    <a:spcPts val="1400"/>
                  </a:spcBef>
                  <a:buFont typeface="Euphemia" pitchFamily="34" charset="0"/>
                  <a:buChar char="›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1264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7840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4416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70992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07568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44144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80720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7296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/>
                </a:pPr>
                <a:r>
                  <a:rPr lang="pt-BR" sz="3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pt-BR" sz="3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pt-BR" sz="32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Sublimation</a:t>
                </a:r>
                <a:endParaRPr lang="pt-BR" sz="3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1"/>
                <a:r>
                  <a:rPr lang="pt-BR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Heat pulse </a:t>
                </a:r>
                <a:r>
                  <a:rPr lang="pt-BR" sz="28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to</a:t>
                </a:r>
                <a:r>
                  <a:rPr lang="pt-BR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pt-BR" sz="28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the</a:t>
                </a:r>
                <a:r>
                  <a:rPr lang="pt-BR" sz="2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pt-BR" sz="28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Sapphire</a:t>
                </a:r>
                <a:endParaRPr lang="pt-BR" sz="28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2"/>
                <a:r>
                  <a:rPr lang="pt-BR" dirty="0">
                    <a:latin typeface="Calibri" panose="020F0502020204030204" pitchFamily="34" charset="0"/>
                    <a:cs typeface="Calibri" panose="020F0502020204030204" pitchFamily="34" charset="0"/>
                  </a:rPr>
                  <a:t>Sublimation plume</a:t>
                </a:r>
              </a:p>
              <a:p>
                <a:pPr lvl="2"/>
                <a:r>
                  <a:rPr lang="pt-BR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Cold beams</a:t>
                </a:r>
              </a:p>
              <a:p>
                <a:pPr lvl="1"/>
                <a:r>
                  <a:rPr lang="pt-BR" sz="28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Spectroscopy</a:t>
                </a:r>
                <a:endParaRPr lang="pt-BR" sz="28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2"/>
                <a:r>
                  <a:rPr lang="pt-BR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Longitudinal Laser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BR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pt-BR" sz="2400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L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pt-BR" sz="2400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M</m:t>
                        </m:r>
                      </m:sub>
                    </m:sSub>
                  </m:oMath>
                </a14:m>
                <a:r>
                  <a:rPr lang="pt-BR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  <a:p>
                <a:pPr marL="365760" lvl="1" indent="0">
                  <a:buNone/>
                </a:pPr>
                <a:endParaRPr lang="pt-BR" sz="28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8" name="Espaço Reservado para Conteúdo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D44FC60D-F98A-4B04-B37F-7766C2ACAE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4000" y="-381000"/>
                <a:ext cx="6161052" cy="7238999"/>
              </a:xfrm>
              <a:prstGeom prst="rect">
                <a:avLst/>
              </a:prstGeom>
              <a:blipFill rotWithShape="0">
                <a:blip r:embed="rId4"/>
                <a:stretch>
                  <a:fillRect l="-2572" t="-19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tângulo 3">
            <a:extLst>
              <a:ext uri="{FF2B5EF4-FFF2-40B4-BE49-F238E27FC236}">
                <a16:creationId xmlns:a16="http://schemas.microsoft.com/office/drawing/2014/main" id="{62522385-93C6-4B93-927C-4063A3883A4B}"/>
              </a:ext>
            </a:extLst>
          </p:cNvPr>
          <p:cNvSpPr/>
          <p:nvPr/>
        </p:nvSpPr>
        <p:spPr>
          <a:xfrm>
            <a:off x="5590356" y="-541510"/>
            <a:ext cx="3528392" cy="12398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BAB3EA6C-98AB-47BC-AB29-7B7752686E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1661" y="3717032"/>
            <a:ext cx="6191143" cy="3140967"/>
          </a:xfrm>
          <a:prstGeom prst="rect">
            <a:avLst/>
          </a:prstGeom>
        </p:spPr>
      </p:pic>
      <p:sp>
        <p:nvSpPr>
          <p:cNvPr id="17" name="Retângulo 16">
            <a:extLst>
              <a:ext uri="{FF2B5EF4-FFF2-40B4-BE49-F238E27FC236}">
                <a16:creationId xmlns:a16="http://schemas.microsoft.com/office/drawing/2014/main" id="{7AD413AB-9AB3-456F-8556-4034DDD773D6}"/>
              </a:ext>
            </a:extLst>
          </p:cNvPr>
          <p:cNvSpPr/>
          <p:nvPr/>
        </p:nvSpPr>
        <p:spPr>
          <a:xfrm>
            <a:off x="1341884" y="2420888"/>
            <a:ext cx="736556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err="1">
                <a:solidFill>
                  <a:schemeClr val="tx2"/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NiCr</a:t>
            </a:r>
            <a:endParaRPr lang="pt-BR" sz="1600">
              <a:solidFill>
                <a:schemeClr val="tx2"/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</p:txBody>
      </p:sp>
      <p:sp>
        <p:nvSpPr>
          <p:cNvPr id="11" name="Retângulo 3">
            <a:extLst>
              <a:ext uri="{FF2B5EF4-FFF2-40B4-BE49-F238E27FC236}">
                <a16:creationId xmlns:a16="http://schemas.microsoft.com/office/drawing/2014/main" id="{D1973929-D487-4DAE-BCF4-A88F9287725A}"/>
              </a:ext>
            </a:extLst>
          </p:cNvPr>
          <p:cNvSpPr/>
          <p:nvPr/>
        </p:nvSpPr>
        <p:spPr>
          <a:xfrm>
            <a:off x="631318" y="-171399"/>
            <a:ext cx="590646" cy="7128792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4">
            <a:extLst>
              <a:ext uri="{FF2B5EF4-FFF2-40B4-BE49-F238E27FC236}">
                <a16:creationId xmlns:a16="http://schemas.microsoft.com/office/drawing/2014/main" id="{A93EFC49-A5B3-42AD-BEC3-FAAD206E4E03}"/>
              </a:ext>
            </a:extLst>
          </p:cNvPr>
          <p:cNvSpPr/>
          <p:nvPr/>
        </p:nvSpPr>
        <p:spPr>
          <a:xfrm>
            <a:off x="629424" y="203285"/>
            <a:ext cx="594433" cy="594433"/>
          </a:xfrm>
          <a:prstGeom prst="rect">
            <a:avLst/>
          </a:prstGeom>
          <a:solidFill>
            <a:srgbClr val="59667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CaixaDeTexto 5">
            <a:extLst>
              <a:ext uri="{FF2B5EF4-FFF2-40B4-BE49-F238E27FC236}">
                <a16:creationId xmlns:a16="http://schemas.microsoft.com/office/drawing/2014/main" id="{20EA2156-E30D-4FEE-813B-A5ACC01D2089}"/>
              </a:ext>
            </a:extLst>
          </p:cNvPr>
          <p:cNvSpPr txBox="1"/>
          <p:nvPr/>
        </p:nvSpPr>
        <p:spPr>
          <a:xfrm>
            <a:off x="627531" y="241484"/>
            <a:ext cx="594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pt-BR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itle 7"/>
          <p:cNvSpPr>
            <a:spLocks noGrp="1"/>
          </p:cNvSpPr>
          <p:nvPr>
            <p:ph type="title"/>
          </p:nvPr>
        </p:nvSpPr>
        <p:spPr>
          <a:xfrm>
            <a:off x="1593436" y="177801"/>
            <a:ext cx="9782801" cy="586904"/>
          </a:xfrm>
        </p:spPr>
        <p:txBody>
          <a:bodyPr/>
          <a:lstStyle/>
          <a:p>
            <a:r>
              <a:rPr lang="pt-BR" dirty="0"/>
              <a:t>MISu - Steps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1366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56F9E491-FDF3-4922-BF56-A67E6FC4CE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675" y="980728"/>
            <a:ext cx="4642921" cy="5706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id="{5178EEF2-812B-4331-B205-EAAA805507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74"/>
          <a:stretch/>
        </p:blipFill>
        <p:spPr bwMode="auto">
          <a:xfrm>
            <a:off x="5968556" y="3266186"/>
            <a:ext cx="5500348" cy="3520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C26E315E-068E-4FE8-ABFE-3091BABA0635}"/>
              </a:ext>
            </a:extLst>
          </p:cNvPr>
          <p:cNvSpPr/>
          <p:nvPr/>
        </p:nvSpPr>
        <p:spPr>
          <a:xfrm>
            <a:off x="623698" y="-171399"/>
            <a:ext cx="592540" cy="7128792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DAD439BA-0C1C-4E17-B0ED-6C02CE1F7150}"/>
              </a:ext>
            </a:extLst>
          </p:cNvPr>
          <p:cNvSpPr/>
          <p:nvPr/>
        </p:nvSpPr>
        <p:spPr>
          <a:xfrm>
            <a:off x="621804" y="203285"/>
            <a:ext cx="594433" cy="594433"/>
          </a:xfrm>
          <a:prstGeom prst="rect">
            <a:avLst/>
          </a:prstGeom>
          <a:solidFill>
            <a:srgbClr val="59667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46F178BD-A8A3-424B-9F43-FC4C3087A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436" y="-387424"/>
            <a:ext cx="9782801" cy="1239837"/>
          </a:xfrm>
        </p:spPr>
        <p:txBody>
          <a:bodyPr>
            <a:normAutofit fontScale="90000"/>
          </a:bodyPr>
          <a:lstStyle/>
          <a:p>
            <a:r>
              <a:rPr lang="pt-BR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Absorption</a:t>
            </a:r>
            <a:r>
              <a:rPr lang="pt-BR" sz="4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spectroscopy</a:t>
            </a:r>
            <a:r>
              <a:rPr lang="pt-BR" sz="4400" dirty="0">
                <a:latin typeface="Calibri" panose="020F0502020204030204" pitchFamily="34" charset="0"/>
                <a:cs typeface="Calibri" panose="020F0502020204030204" pitchFamily="34" charset="0"/>
              </a:rPr>
              <a:t> – Longitudinal </a:t>
            </a:r>
            <a:r>
              <a:rPr lang="pt-BR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signal</a:t>
            </a:r>
            <a:endParaRPr lang="pt-BR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D04634BE-E688-40E6-8396-319032D16726}"/>
              </a:ext>
            </a:extLst>
          </p:cNvPr>
          <p:cNvSpPr txBox="1"/>
          <p:nvPr/>
        </p:nvSpPr>
        <p:spPr>
          <a:xfrm>
            <a:off x="619911" y="241484"/>
            <a:ext cx="594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pt-BR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ixaDeTexto 8">
                <a:extLst>
                  <a:ext uri="{FF2B5EF4-FFF2-40B4-BE49-F238E27FC236}">
                    <a16:creationId xmlns:a16="http://schemas.microsoft.com/office/drawing/2014/main" id="{0DAEAE8A-8DF3-420D-AB14-6C042D9FF18C}"/>
                  </a:ext>
                </a:extLst>
              </p:cNvPr>
              <p:cNvSpPr txBox="1"/>
              <p:nvPr/>
            </p:nvSpPr>
            <p:spPr>
              <a:xfrm>
                <a:off x="6698283" y="2175323"/>
                <a:ext cx="4013919" cy="12532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t-BR" sz="2400" dirty="0"/>
                  <a:t>CM </a:t>
                </a:r>
                <a:r>
                  <a:rPr lang="pt-BR" sz="2400" dirty="0" err="1"/>
                  <a:t>velocity</a:t>
                </a:r>
                <a:r>
                  <a:rPr lang="pt-BR" sz="2400" dirty="0"/>
                  <a:t> </a:t>
                </a:r>
                <a14:m>
                  <m:oMath xmlns:m="http://schemas.openxmlformats.org/officeDocument/2006/math">
                    <m:r>
                      <a:rPr lang="pt-BR" sz="24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pt-BR" sz="2400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pt-BR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pt-BR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sz="2400" i="1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pt-BR" sz="2400" i="1"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pt-BR" sz="2400" b="0" i="1" smtClean="0">
                            <a:latin typeface="Cambria Math" panose="02040503050406030204" pitchFamily="18" charset="0"/>
                          </a:rPr>
                          <m:t>𝛿𝜔</m:t>
                        </m:r>
                      </m:num>
                      <m:den>
                        <m:r>
                          <a:rPr lang="pt-B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pt-BR" sz="2400" dirty="0"/>
              </a:p>
              <a:p>
                <a:r>
                  <a:rPr lang="pt-BR" sz="2400" dirty="0" err="1"/>
                  <a:t>Temperature</a:t>
                </a:r>
                <a:r>
                  <a:rPr lang="pt-BR" sz="2400" dirty="0"/>
                  <a:t> </a:t>
                </a:r>
                <a14:m>
                  <m:oMath xmlns:m="http://schemas.openxmlformats.org/officeDocument/2006/math">
                    <m:r>
                      <a:rPr lang="pt-BR" sz="24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pt-BR" sz="24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pt-BR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pt-BR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pt-BR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pt-BR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pt-BR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pt-BR" sz="2400" b="0" i="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pt-BR" sz="2400" b="0" i="1" smtClean="0"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  <m:r>
                                  <a:rPr lang="pt-BR" sz="2400" b="0" i="1" smtClean="0">
                                    <a:latin typeface="Cambria Math" panose="02040503050406030204" pitchFamily="18" charset="0"/>
                                  </a:rPr>
                                  <m:t>⋅</m:t>
                                </m:r>
                                <m:r>
                                  <a:rPr lang="pt-BR" sz="2400" b="0" i="1" smtClean="0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</m:d>
                          </m:e>
                          <m:sup>
                            <m:r>
                              <a:rPr lang="pt-BR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pt-B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t-BR" sz="2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pt-BR" sz="24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den>
                    </m:f>
                  </m:oMath>
                </a14:m>
                <a:endParaRPr lang="pt-BR" sz="2400" dirty="0"/>
              </a:p>
            </p:txBody>
          </p:sp>
        </mc:Choice>
        <mc:Fallback xmlns="">
          <p:sp>
            <p:nvSpPr>
              <p:cNvPr id="9" name="CaixaDeTexto 8">
                <a:extLst>
                  <a:ext uri="{FF2B5EF4-FFF2-40B4-BE49-F238E27FC236}">
                    <a16:creationId xmlns:a16="http://schemas.microsoft.com/office/drawing/2014/main" id="{0DAEAE8A-8DF3-420D-AB14-6C042D9FF1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8283" y="2175323"/>
                <a:ext cx="4013919" cy="1253228"/>
              </a:xfrm>
              <a:prstGeom prst="rect">
                <a:avLst/>
              </a:prstGeom>
              <a:blipFill>
                <a:blip r:embed="rId4"/>
                <a:stretch>
                  <a:fillRect l="-2432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ixaDeTexto 1">
                <a:extLst>
                  <a:ext uri="{FF2B5EF4-FFF2-40B4-BE49-F238E27FC236}">
                    <a16:creationId xmlns:a16="http://schemas.microsoft.com/office/drawing/2014/main" id="{9C2EB60A-CB72-4802-B935-27C66258C2D9}"/>
                  </a:ext>
                </a:extLst>
              </p:cNvPr>
              <p:cNvSpPr txBox="1"/>
              <p:nvPr/>
            </p:nvSpPr>
            <p:spPr>
              <a:xfrm>
                <a:off x="8115049" y="4503313"/>
                <a:ext cx="8273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2800" b="0" i="1" smtClean="0">
                          <a:latin typeface="Cambria Math" panose="02040503050406030204" pitchFamily="18" charset="0"/>
                        </a:rPr>
                        <m:t>𝛿𝜔</m:t>
                      </m:r>
                    </m:oMath>
                  </m:oMathPara>
                </a14:m>
                <a:endParaRPr lang="pt-BR" sz="2800" dirty="0"/>
              </a:p>
            </p:txBody>
          </p:sp>
        </mc:Choice>
        <mc:Fallback xmlns="">
          <p:sp>
            <p:nvSpPr>
              <p:cNvPr id="2" name="CaixaDeTexto 1">
                <a:extLst>
                  <a:ext uri="{FF2B5EF4-FFF2-40B4-BE49-F238E27FC236}">
                    <a16:creationId xmlns:a16="http://schemas.microsoft.com/office/drawing/2014/main" id="{9C2EB60A-CB72-4802-B935-27C66258C2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5049" y="4503313"/>
                <a:ext cx="827342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Conector de Seta Reta 11">
            <a:extLst>
              <a:ext uri="{FF2B5EF4-FFF2-40B4-BE49-F238E27FC236}">
                <a16:creationId xmlns:a16="http://schemas.microsoft.com/office/drawing/2014/main" id="{BF42F97B-D4A6-444D-965F-54B9F527E2AD}"/>
              </a:ext>
            </a:extLst>
          </p:cNvPr>
          <p:cNvCxnSpPr>
            <a:cxnSpLocks/>
          </p:cNvCxnSpPr>
          <p:nvPr/>
        </p:nvCxnSpPr>
        <p:spPr>
          <a:xfrm>
            <a:off x="10126860" y="5191889"/>
            <a:ext cx="468529" cy="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ixaDeTexto 13">
                <a:extLst>
                  <a:ext uri="{FF2B5EF4-FFF2-40B4-BE49-F238E27FC236}">
                    <a16:creationId xmlns:a16="http://schemas.microsoft.com/office/drawing/2014/main" id="{B4E10063-E6F0-431E-B8D1-8E03DF53921C}"/>
                  </a:ext>
                </a:extLst>
              </p:cNvPr>
              <p:cNvSpPr txBox="1"/>
              <p:nvPr/>
            </p:nvSpPr>
            <p:spPr>
              <a:xfrm>
                <a:off x="9947453" y="5191889"/>
                <a:ext cx="77226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pt-BR" sz="280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pt-BR" sz="2800" i="1">
                          <a:latin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pt-BR" sz="2800" dirty="0"/>
              </a:p>
            </p:txBody>
          </p:sp>
        </mc:Choice>
        <mc:Fallback xmlns="">
          <p:sp>
            <p:nvSpPr>
              <p:cNvPr id="14" name="CaixaDeTexto 13">
                <a:extLst>
                  <a:ext uri="{FF2B5EF4-FFF2-40B4-BE49-F238E27FC236}">
                    <a16:creationId xmlns:a16="http://schemas.microsoft.com/office/drawing/2014/main" id="{B4E10063-E6F0-431E-B8D1-8E03DF5392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7453" y="5191889"/>
                <a:ext cx="772263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aixaDeTexto 8">
            <a:extLst>
              <a:ext uri="{FF2B5EF4-FFF2-40B4-BE49-F238E27FC236}">
                <a16:creationId xmlns:a16="http://schemas.microsoft.com/office/drawing/2014/main" id="{2ED55EF7-17BA-4991-92E0-CB9F1393136E}"/>
              </a:ext>
            </a:extLst>
          </p:cNvPr>
          <p:cNvSpPr txBox="1"/>
          <p:nvPr/>
        </p:nvSpPr>
        <p:spPr>
          <a:xfrm>
            <a:off x="6158746" y="1008815"/>
            <a:ext cx="50929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400" dirty="0"/>
              <a:t> </a:t>
            </a:r>
            <a:r>
              <a:rPr lang="pt-BR" sz="2400" dirty="0" err="1"/>
              <a:t>Typical</a:t>
            </a:r>
            <a:r>
              <a:rPr lang="pt-BR" sz="2400" dirty="0"/>
              <a:t> </a:t>
            </a:r>
            <a:r>
              <a:rPr lang="pt-BR" sz="2400" dirty="0" err="1"/>
              <a:t>velocities</a:t>
            </a:r>
            <a:r>
              <a:rPr lang="pt-BR" sz="2400" dirty="0"/>
              <a:t>: 70 – 200 m/s</a:t>
            </a:r>
          </a:p>
          <a:p>
            <a:r>
              <a:rPr lang="pt-BR" sz="2400" dirty="0" err="1"/>
              <a:t>Typical</a:t>
            </a:r>
            <a:r>
              <a:rPr lang="pt-BR" sz="2400" dirty="0"/>
              <a:t> </a:t>
            </a:r>
            <a:r>
              <a:rPr lang="pt-BR" sz="2400" dirty="0" err="1"/>
              <a:t>temperatures</a:t>
            </a:r>
            <a:r>
              <a:rPr lang="pt-BR" sz="2400" dirty="0"/>
              <a:t>: 0.2 – 20 K</a:t>
            </a:r>
          </a:p>
        </p:txBody>
      </p:sp>
    </p:spTree>
    <p:extLst>
      <p:ext uri="{BB962C8B-B14F-4D97-AF65-F5344CB8AC3E}">
        <p14:creationId xmlns:p14="http://schemas.microsoft.com/office/powerpoint/2010/main" val="254591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7">
            <a:extLst>
              <a:ext uri="{FF2B5EF4-FFF2-40B4-BE49-F238E27FC236}">
                <a16:creationId xmlns:a16="http://schemas.microsoft.com/office/drawing/2014/main" id="{BE36847F-3A7B-4F99-8321-CF0854E650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7471" y="893606"/>
            <a:ext cx="4591050" cy="3914775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D1973929-D487-4DAE-BCF4-A88F9287725A}"/>
              </a:ext>
            </a:extLst>
          </p:cNvPr>
          <p:cNvSpPr/>
          <p:nvPr/>
        </p:nvSpPr>
        <p:spPr>
          <a:xfrm>
            <a:off x="631318" y="-171399"/>
            <a:ext cx="590646" cy="7128792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A93EFC49-A5B3-42AD-BEC3-FAAD206E4E03}"/>
              </a:ext>
            </a:extLst>
          </p:cNvPr>
          <p:cNvSpPr/>
          <p:nvPr/>
        </p:nvSpPr>
        <p:spPr>
          <a:xfrm>
            <a:off x="629424" y="203285"/>
            <a:ext cx="594433" cy="594433"/>
          </a:xfrm>
          <a:prstGeom prst="rect">
            <a:avLst/>
          </a:prstGeom>
          <a:solidFill>
            <a:srgbClr val="59667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20EA2156-E30D-4FEE-813B-A5ACC01D2089}"/>
              </a:ext>
            </a:extLst>
          </p:cNvPr>
          <p:cNvSpPr txBox="1"/>
          <p:nvPr/>
        </p:nvSpPr>
        <p:spPr>
          <a:xfrm>
            <a:off x="627531" y="241484"/>
            <a:ext cx="594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pt-BR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93436" y="177801"/>
            <a:ext cx="9782801" cy="586904"/>
          </a:xfrm>
        </p:spPr>
        <p:txBody>
          <a:bodyPr/>
          <a:lstStyle/>
          <a:p>
            <a:r>
              <a:rPr lang="pt-BR" dirty="0"/>
              <a:t>MISu - Main setup</a:t>
            </a:r>
            <a:endParaRPr lang="en-GB" dirty="0"/>
          </a:p>
        </p:txBody>
      </p:sp>
      <p:pic>
        <p:nvPicPr>
          <p:cNvPr id="10" name="Imagem 6">
            <a:extLst>
              <a:ext uri="{FF2B5EF4-FFF2-40B4-BE49-F238E27FC236}">
                <a16:creationId xmlns:a16="http://schemas.microsoft.com/office/drawing/2014/main" id="{CD9A203A-3A55-8E38-04E9-E1544BDDE9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7402" b="25325"/>
          <a:stretch/>
        </p:blipFill>
        <p:spPr>
          <a:xfrm>
            <a:off x="9117808" y="3517873"/>
            <a:ext cx="2770927" cy="3340127"/>
          </a:xfrm>
          <a:prstGeom prst="rect">
            <a:avLst/>
          </a:prstGeom>
        </p:spPr>
      </p:pic>
      <p:cxnSp>
        <p:nvCxnSpPr>
          <p:cNvPr id="12" name="Conector de Seta Reta 8">
            <a:extLst>
              <a:ext uri="{FF2B5EF4-FFF2-40B4-BE49-F238E27FC236}">
                <a16:creationId xmlns:a16="http://schemas.microsoft.com/office/drawing/2014/main" id="{8AF8ED3C-7D6C-7C05-5EAC-A5F37A28BAD5}"/>
              </a:ext>
            </a:extLst>
          </p:cNvPr>
          <p:cNvCxnSpPr>
            <a:cxnSpLocks/>
          </p:cNvCxnSpPr>
          <p:nvPr/>
        </p:nvCxnSpPr>
        <p:spPr>
          <a:xfrm>
            <a:off x="10871798" y="6283407"/>
            <a:ext cx="375322" cy="13262"/>
          </a:xfrm>
          <a:prstGeom prst="straightConnector1">
            <a:avLst/>
          </a:prstGeom>
          <a:ln w="38100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ixaDeTexto 9">
            <a:extLst>
              <a:ext uri="{FF2B5EF4-FFF2-40B4-BE49-F238E27FC236}">
                <a16:creationId xmlns:a16="http://schemas.microsoft.com/office/drawing/2014/main" id="{433F9964-25FA-B676-5418-13E02224787C}"/>
              </a:ext>
            </a:extLst>
          </p:cNvPr>
          <p:cNvSpPr txBox="1"/>
          <p:nvPr/>
        </p:nvSpPr>
        <p:spPr>
          <a:xfrm>
            <a:off x="10635503" y="6316810"/>
            <a:ext cx="1157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FF00"/>
                </a:solidFill>
              </a:rPr>
              <a:t>10 mm</a:t>
            </a:r>
          </a:p>
        </p:txBody>
      </p:sp>
      <p:pic>
        <p:nvPicPr>
          <p:cNvPr id="16" name="Imagem 10">
            <a:extLst>
              <a:ext uri="{FF2B5EF4-FFF2-40B4-BE49-F238E27FC236}">
                <a16:creationId xmlns:a16="http://schemas.microsoft.com/office/drawing/2014/main" id="{7A0985B7-9FDB-873D-9799-02CA7FF367C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297" t="33293" r="23046" b="50692"/>
          <a:stretch/>
        </p:blipFill>
        <p:spPr>
          <a:xfrm>
            <a:off x="2686568" y="2541891"/>
            <a:ext cx="2165110" cy="828716"/>
          </a:xfrm>
          <a:prstGeom prst="rect">
            <a:avLst/>
          </a:prstGeom>
        </p:spPr>
      </p:pic>
      <p:pic>
        <p:nvPicPr>
          <p:cNvPr id="17" name="Imagem 7">
            <a:extLst>
              <a:ext uri="{FF2B5EF4-FFF2-40B4-BE49-F238E27FC236}">
                <a16:creationId xmlns:a16="http://schemas.microsoft.com/office/drawing/2014/main" id="{56A3278B-81F2-F332-7D05-EBA3C14C3F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1964" y="835917"/>
            <a:ext cx="4713956" cy="5150301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112DA42-6AE4-9C05-8C46-990C6C34ECA0}"/>
              </a:ext>
            </a:extLst>
          </p:cNvPr>
          <p:cNvSpPr/>
          <p:nvPr/>
        </p:nvSpPr>
        <p:spPr>
          <a:xfrm>
            <a:off x="2351326" y="1312363"/>
            <a:ext cx="1419225" cy="3848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2BCBFDF-85F5-7A9D-A039-808D5772A771}"/>
              </a:ext>
            </a:extLst>
          </p:cNvPr>
          <p:cNvSpPr/>
          <p:nvPr/>
        </p:nvSpPr>
        <p:spPr>
          <a:xfrm>
            <a:off x="2806314" y="1697173"/>
            <a:ext cx="1002338" cy="4343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4641B07-37C3-6F56-DF20-6FA444EC589C}"/>
              </a:ext>
            </a:extLst>
          </p:cNvPr>
          <p:cNvSpPr/>
          <p:nvPr/>
        </p:nvSpPr>
        <p:spPr>
          <a:xfrm rot="2816011">
            <a:off x="2535905" y="1647264"/>
            <a:ext cx="493464" cy="2380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9000391" y="2223225"/>
            <a:ext cx="431536" cy="426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9548431" y="2210914"/>
            <a:ext cx="640080" cy="426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8965561" y="2175969"/>
            <a:ext cx="9332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NiCr film</a:t>
            </a:r>
            <a:endParaRPr lang="en-GB" sz="1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799850" y="1264631"/>
            <a:ext cx="0" cy="567231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265684" y="1370296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cm</a:t>
            </a:r>
            <a:endParaRPr lang="en-GB" sz="1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69F3E5-BB72-29A8-A2C0-4039975DB4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4397813">
            <a:off x="5523776" y="4024735"/>
            <a:ext cx="1560840" cy="12047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95E7AC0-5EF8-2D51-D9FD-3D7BAB0EC8CD}"/>
              </a:ext>
            </a:extLst>
          </p:cNvPr>
          <p:cNvSpPr txBox="1"/>
          <p:nvPr/>
        </p:nvSpPr>
        <p:spPr>
          <a:xfrm>
            <a:off x="5756626" y="5363081"/>
            <a:ext cx="195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Banana for </a:t>
            </a:r>
            <a:r>
              <a:rPr lang="pt-BR" dirty="0" err="1"/>
              <a:t>scale</a:t>
            </a:r>
            <a:endParaRPr lang="pt-BR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EF0464A-C742-DDBA-BA2F-267E2D877A2C}"/>
              </a:ext>
            </a:extLst>
          </p:cNvPr>
          <p:cNvCxnSpPr/>
          <p:nvPr/>
        </p:nvCxnSpPr>
        <p:spPr>
          <a:xfrm flipV="1">
            <a:off x="4787153" y="835917"/>
            <a:ext cx="1948170" cy="930395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71C6E3A-0C54-3A14-EA11-35C4F748B466}"/>
              </a:ext>
            </a:extLst>
          </p:cNvPr>
          <p:cNvCxnSpPr>
            <a:cxnSpLocks/>
          </p:cNvCxnSpPr>
          <p:nvPr/>
        </p:nvCxnSpPr>
        <p:spPr>
          <a:xfrm>
            <a:off x="4787153" y="2466551"/>
            <a:ext cx="2063125" cy="1679635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36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12">
            <a:extLst>
              <a:ext uri="{FF2B5EF4-FFF2-40B4-BE49-F238E27FC236}">
                <a16:creationId xmlns:a16="http://schemas.microsoft.com/office/drawing/2014/main" id="{CFCAD305-1DD1-414E-60BE-B02B09ED67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997" y="0"/>
            <a:ext cx="5502087" cy="4065769"/>
          </a:xfrm>
          <a:prstGeom prst="rect">
            <a:avLst/>
          </a:prstGeom>
        </p:spPr>
      </p:pic>
      <p:sp>
        <p:nvSpPr>
          <p:cNvPr id="6" name="Retângulo 3">
            <a:extLst>
              <a:ext uri="{FF2B5EF4-FFF2-40B4-BE49-F238E27FC236}">
                <a16:creationId xmlns:a16="http://schemas.microsoft.com/office/drawing/2014/main" id="{2C5BBB4E-A5B1-DF15-4EEC-EAA6F9EA970F}"/>
              </a:ext>
            </a:extLst>
          </p:cNvPr>
          <p:cNvSpPr/>
          <p:nvPr/>
        </p:nvSpPr>
        <p:spPr>
          <a:xfrm>
            <a:off x="631318" y="-171399"/>
            <a:ext cx="590646" cy="7128792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4">
            <a:extLst>
              <a:ext uri="{FF2B5EF4-FFF2-40B4-BE49-F238E27FC236}">
                <a16:creationId xmlns:a16="http://schemas.microsoft.com/office/drawing/2014/main" id="{C3504C96-E5A1-A7F0-D971-BB1BCF2B996D}"/>
              </a:ext>
            </a:extLst>
          </p:cNvPr>
          <p:cNvSpPr/>
          <p:nvPr/>
        </p:nvSpPr>
        <p:spPr>
          <a:xfrm>
            <a:off x="629424" y="203285"/>
            <a:ext cx="594433" cy="594433"/>
          </a:xfrm>
          <a:prstGeom prst="rect">
            <a:avLst/>
          </a:prstGeom>
          <a:solidFill>
            <a:srgbClr val="59667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5">
            <a:extLst>
              <a:ext uri="{FF2B5EF4-FFF2-40B4-BE49-F238E27FC236}">
                <a16:creationId xmlns:a16="http://schemas.microsoft.com/office/drawing/2014/main" id="{CF9965AC-7BA0-E3E5-1489-E6A4E1388E71}"/>
              </a:ext>
            </a:extLst>
          </p:cNvPr>
          <p:cNvSpPr txBox="1"/>
          <p:nvPr/>
        </p:nvSpPr>
        <p:spPr>
          <a:xfrm>
            <a:off x="627531" y="241484"/>
            <a:ext cx="594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pt-BR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Imagem 6">
            <a:extLst>
              <a:ext uri="{FF2B5EF4-FFF2-40B4-BE49-F238E27FC236}">
                <a16:creationId xmlns:a16="http://schemas.microsoft.com/office/drawing/2014/main" id="{7B0B8AE0-F749-B911-2F25-6DC187F7A6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5277" y="157045"/>
            <a:ext cx="4492230" cy="290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13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12">
            <a:extLst>
              <a:ext uri="{FF2B5EF4-FFF2-40B4-BE49-F238E27FC236}">
                <a16:creationId xmlns:a16="http://schemas.microsoft.com/office/drawing/2014/main" id="{CFCAD305-1DD1-414E-60BE-B02B09ED67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997" y="0"/>
            <a:ext cx="5502087" cy="4065769"/>
          </a:xfrm>
          <a:prstGeom prst="rect">
            <a:avLst/>
          </a:prstGeom>
        </p:spPr>
      </p:pic>
      <p:pic>
        <p:nvPicPr>
          <p:cNvPr id="5" name="Imagem 5">
            <a:extLst>
              <a:ext uri="{FF2B5EF4-FFF2-40B4-BE49-F238E27FC236}">
                <a16:creationId xmlns:a16="http://schemas.microsoft.com/office/drawing/2014/main" id="{3731BC1E-50FE-B847-30BE-312E646A57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4497" y="2445114"/>
            <a:ext cx="4969466" cy="4412886"/>
          </a:xfrm>
          <a:prstGeom prst="rect">
            <a:avLst/>
          </a:prstGeom>
        </p:spPr>
      </p:pic>
      <p:sp>
        <p:nvSpPr>
          <p:cNvPr id="6" name="Retângulo 3">
            <a:extLst>
              <a:ext uri="{FF2B5EF4-FFF2-40B4-BE49-F238E27FC236}">
                <a16:creationId xmlns:a16="http://schemas.microsoft.com/office/drawing/2014/main" id="{2C5BBB4E-A5B1-DF15-4EEC-EAA6F9EA970F}"/>
              </a:ext>
            </a:extLst>
          </p:cNvPr>
          <p:cNvSpPr/>
          <p:nvPr/>
        </p:nvSpPr>
        <p:spPr>
          <a:xfrm>
            <a:off x="631318" y="-171399"/>
            <a:ext cx="590646" cy="7128792"/>
          </a:xfrm>
          <a:prstGeom prst="rect">
            <a:avLst/>
          </a:prstGeom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4">
            <a:extLst>
              <a:ext uri="{FF2B5EF4-FFF2-40B4-BE49-F238E27FC236}">
                <a16:creationId xmlns:a16="http://schemas.microsoft.com/office/drawing/2014/main" id="{C3504C96-E5A1-A7F0-D971-BB1BCF2B996D}"/>
              </a:ext>
            </a:extLst>
          </p:cNvPr>
          <p:cNvSpPr/>
          <p:nvPr/>
        </p:nvSpPr>
        <p:spPr>
          <a:xfrm>
            <a:off x="629424" y="203285"/>
            <a:ext cx="594433" cy="594433"/>
          </a:xfrm>
          <a:prstGeom prst="rect">
            <a:avLst/>
          </a:prstGeom>
          <a:solidFill>
            <a:srgbClr val="59667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5">
            <a:extLst>
              <a:ext uri="{FF2B5EF4-FFF2-40B4-BE49-F238E27FC236}">
                <a16:creationId xmlns:a16="http://schemas.microsoft.com/office/drawing/2014/main" id="{CF9965AC-7BA0-E3E5-1489-E6A4E1388E71}"/>
              </a:ext>
            </a:extLst>
          </p:cNvPr>
          <p:cNvSpPr txBox="1"/>
          <p:nvPr/>
        </p:nvSpPr>
        <p:spPr>
          <a:xfrm>
            <a:off x="627531" y="241484"/>
            <a:ext cx="594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pt-BR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Imagem 4">
            <a:extLst>
              <a:ext uri="{FF2B5EF4-FFF2-40B4-BE49-F238E27FC236}">
                <a16:creationId xmlns:a16="http://schemas.microsoft.com/office/drawing/2014/main" id="{4E269EC3-3B29-212B-3AC0-6B7B39497AC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/>
          <a:stretch/>
        </p:blipFill>
        <p:spPr>
          <a:xfrm>
            <a:off x="1425287" y="3819701"/>
            <a:ext cx="4457353" cy="2873142"/>
          </a:xfrm>
          <a:prstGeom prst="rect">
            <a:avLst/>
          </a:prstGeom>
        </p:spPr>
      </p:pic>
      <p:pic>
        <p:nvPicPr>
          <p:cNvPr id="10" name="Imagem 6">
            <a:extLst>
              <a:ext uri="{FF2B5EF4-FFF2-40B4-BE49-F238E27FC236}">
                <a16:creationId xmlns:a16="http://schemas.microsoft.com/office/drawing/2014/main" id="{7B0B8AE0-F749-B911-2F25-6DC187F7A6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5277" y="157045"/>
            <a:ext cx="4492230" cy="290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76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Matemática 16: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309057_TF02787947.potx" id="{F6616D8B-E49F-43FC-919C-EA67C56073C6}" vid="{41E3CBBC-B989-484B-85AF-2EEA8BFB5111}"/>
    </a:ext>
  </a:extLst>
</a:theme>
</file>

<file path=ppt/theme/theme2.xml><?xml version="1.0" encoding="utf-8"?>
<a:theme xmlns:a="http://schemas.openxmlformats.org/drawingml/2006/main" name="Tema do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Apresentação de matemática com Pi (widescreen)</Template>
  <TotalTime>37711</TotalTime>
  <Words>1533</Words>
  <Application>Microsoft Office PowerPoint</Application>
  <PresentationFormat>Custom</PresentationFormat>
  <Paragraphs>302</Paragraphs>
  <Slides>45</Slides>
  <Notes>12</Notes>
  <HiddenSlides>0</HiddenSlides>
  <MMClips>2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3" baseType="lpstr">
      <vt:lpstr>Arial</vt:lpstr>
      <vt:lpstr>Calibri</vt:lpstr>
      <vt:lpstr>Cambria</vt:lpstr>
      <vt:lpstr>Cambria Math</vt:lpstr>
      <vt:lpstr>Comic Sans MS</vt:lpstr>
      <vt:lpstr>Euphemia</vt:lpstr>
      <vt:lpstr>Matemática 16:9</vt:lpstr>
      <vt:lpstr>Acrobat Document</vt:lpstr>
      <vt:lpstr>Adaptable platform for trapped cold electrons hydrogen and lithium anions and cations</vt:lpstr>
      <vt:lpstr>Matrix Isolation Sublimation (MISu)</vt:lpstr>
      <vt:lpstr>PowerPoint Presentation</vt:lpstr>
      <vt:lpstr>MISu - Steps</vt:lpstr>
      <vt:lpstr>MISu - Steps</vt:lpstr>
      <vt:lpstr>Absorption spectroscopy – Longitudinal signal</vt:lpstr>
      <vt:lpstr>MISu - Main setup</vt:lpstr>
      <vt:lpstr>PowerPoint Presentation</vt:lpstr>
      <vt:lpstr>PowerPoint Presentation</vt:lpstr>
      <vt:lpstr>Simulations and some results</vt:lpstr>
      <vt:lpstr>Simulations and some results</vt:lpstr>
      <vt:lpstr>MISu - Variant</vt:lpstr>
      <vt:lpstr>PowerPoint Presentation</vt:lpstr>
      <vt:lpstr>MISu Setup – With Penning-Malmberg Trap</vt:lpstr>
      <vt:lpstr>Experimental cycle</vt:lpstr>
      <vt:lpstr>Time of Flight Mass Discriminator (ToF-MD)</vt:lpstr>
      <vt:lpstr>H^- to e^- proportion</vt:lpstr>
      <vt:lpstr>Possible applications (some of them)</vt:lpstr>
      <vt:lpstr>Loading a neutral trap with hydrogen</vt:lpstr>
      <vt:lpstr>ALPHA - CERN</vt:lpstr>
      <vt:lpstr>ALPHA - CERN</vt:lpstr>
      <vt:lpstr>PowerPoint Presentation</vt:lpstr>
      <vt:lpstr>Conclusions</vt:lpstr>
      <vt:lpstr>PowerPoint Presentation</vt:lpstr>
      <vt:lpstr>PowerPoint Presentation</vt:lpstr>
      <vt:lpstr>PowerPoint Presentation</vt:lpstr>
      <vt:lpstr>PowerPoint Presentation</vt:lpstr>
      <vt:lpstr>Versão 1.5</vt:lpstr>
      <vt:lpstr>PowerPoint Presentation</vt:lpstr>
      <vt:lpstr>PowerPoint Presentation</vt:lpstr>
      <vt:lpstr>PowerPoint Presentation</vt:lpstr>
      <vt:lpstr>Trap Coil V1.5</vt:lpstr>
      <vt:lpstr>New Sapp Holder</vt:lpstr>
      <vt:lpstr>PowerPoint Presentation</vt:lpstr>
      <vt:lpstr>PowerPoint Presentation</vt:lpstr>
      <vt:lpstr>PowerPoint Presentation</vt:lpstr>
      <vt:lpstr>Molecules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First Brazillian Penning Trap</dc:title>
  <dc:creator>Levi Oliveira de Araujo Azevedo</dc:creator>
  <cp:lastModifiedBy>levi oliveira de araujo azevedo</cp:lastModifiedBy>
  <cp:revision>73</cp:revision>
  <dcterms:created xsi:type="dcterms:W3CDTF">2022-04-04T22:16:54Z</dcterms:created>
  <dcterms:modified xsi:type="dcterms:W3CDTF">2024-07-12T05:44:13Z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