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64" r:id="rId3"/>
    <p:sldId id="359" r:id="rId4"/>
    <p:sldId id="371" r:id="rId5"/>
    <p:sldId id="1111" r:id="rId6"/>
    <p:sldId id="1114" r:id="rId7"/>
    <p:sldId id="267" r:id="rId8"/>
    <p:sldId id="341" r:id="rId9"/>
    <p:sldId id="1112" r:id="rId10"/>
    <p:sldId id="368" r:id="rId11"/>
    <p:sldId id="1118" r:id="rId12"/>
    <p:sldId id="364" r:id="rId13"/>
    <p:sldId id="372" r:id="rId14"/>
    <p:sldId id="361" r:id="rId15"/>
    <p:sldId id="1121" r:id="rId16"/>
    <p:sldId id="1115" r:id="rId17"/>
    <p:sldId id="376" r:id="rId18"/>
    <p:sldId id="1119" r:id="rId19"/>
    <p:sldId id="362" r:id="rId20"/>
    <p:sldId id="370" r:id="rId21"/>
    <p:sldId id="337" r:id="rId22"/>
    <p:sldId id="292" r:id="rId23"/>
    <p:sldId id="366" r:id="rId24"/>
    <p:sldId id="258" r:id="rId25"/>
    <p:sldId id="1110" r:id="rId26"/>
    <p:sldId id="1047" r:id="rId27"/>
    <p:sldId id="624" r:id="rId28"/>
    <p:sldId id="579" r:id="rId29"/>
    <p:sldId id="1117" r:id="rId30"/>
    <p:sldId id="377" r:id="rId31"/>
    <p:sldId id="297" r:id="rId32"/>
    <p:sldId id="576" r:id="rId33"/>
    <p:sldId id="575" r:id="rId34"/>
    <p:sldId id="1100" r:id="rId35"/>
    <p:sldId id="300" r:id="rId36"/>
    <p:sldId id="298" r:id="rId37"/>
    <p:sldId id="273" r:id="rId38"/>
    <p:sldId id="353" r:id="rId39"/>
    <p:sldId id="316" r:id="rId40"/>
    <p:sldId id="336" r:id="rId41"/>
    <p:sldId id="257" r:id="rId42"/>
    <p:sldId id="343" r:id="rId43"/>
    <p:sldId id="334" r:id="rId44"/>
    <p:sldId id="321" r:id="rId45"/>
    <p:sldId id="325" r:id="rId46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F58259A-0250-444E-A37E-BAA38BBC0677}">
          <p14:sldIdLst>
            <p14:sldId id="256"/>
            <p14:sldId id="264"/>
            <p14:sldId id="359"/>
          </p14:sldIdLst>
        </p14:section>
        <p14:section name="Motivation" id="{63A76EC3-B286-4988-B3D3-7E2BF8717531}">
          <p14:sldIdLst>
            <p14:sldId id="371"/>
            <p14:sldId id="1111"/>
            <p14:sldId id="1114"/>
            <p14:sldId id="267"/>
          </p14:sldIdLst>
        </p14:section>
        <p14:section name="Toolset" id="{3EA14354-BB47-408B-990E-E3693F22EE68}">
          <p14:sldIdLst>
            <p14:sldId id="341"/>
            <p14:sldId id="1112"/>
            <p14:sldId id="368"/>
            <p14:sldId id="1118"/>
            <p14:sldId id="364"/>
            <p14:sldId id="372"/>
            <p14:sldId id="361"/>
          </p14:sldIdLst>
        </p14:section>
        <p14:section name="Entanglement generation" id="{39B61B60-5773-4045-BF7E-A6D4AA13DC22}">
          <p14:sldIdLst>
            <p14:sldId id="1121"/>
            <p14:sldId id="1115"/>
            <p14:sldId id="376"/>
            <p14:sldId id="1119"/>
            <p14:sldId id="362"/>
            <p14:sldId id="370"/>
          </p14:sldIdLst>
        </p14:section>
        <p14:section name="Outro" id="{B5AB20D2-28F6-48E1-86E4-1A4968850E76}">
          <p14:sldIdLst>
            <p14:sldId id="337"/>
            <p14:sldId id="292"/>
          </p14:sldIdLst>
        </p14:section>
        <p14:section name="Other" id="{EACCAD02-37F1-423A-B89F-6BCE98106865}">
          <p14:sldIdLst>
            <p14:sldId id="366"/>
            <p14:sldId id="258"/>
            <p14:sldId id="1110"/>
            <p14:sldId id="1047"/>
            <p14:sldId id="624"/>
            <p14:sldId id="579"/>
            <p14:sldId id="1117"/>
            <p14:sldId id="377"/>
            <p14:sldId id="297"/>
            <p14:sldId id="576"/>
            <p14:sldId id="575"/>
            <p14:sldId id="1100"/>
            <p14:sldId id="300"/>
            <p14:sldId id="298"/>
            <p14:sldId id="273"/>
            <p14:sldId id="353"/>
            <p14:sldId id="316"/>
            <p14:sldId id="336"/>
            <p14:sldId id="257"/>
            <p14:sldId id="343"/>
            <p14:sldId id="334"/>
            <p14:sldId id="321"/>
            <p14:sldId id="3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FF"/>
    <a:srgbClr val="180017"/>
    <a:srgbClr val="9E21FB"/>
    <a:srgbClr val="53014F"/>
    <a:srgbClr val="0D8CFF"/>
    <a:srgbClr val="5363FF"/>
    <a:srgbClr val="D537CA"/>
    <a:srgbClr val="FBB425"/>
    <a:srgbClr val="8F8FFF"/>
    <a:srgbClr val="7E8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9A9D7E-A2D1-41F4-A0F8-634E9EBBACE2}" v="1440" dt="2024-07-11T08:26:10.7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30" y="72"/>
      </p:cViewPr>
      <p:guideLst>
        <p:guide orient="horz" pos="27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em Zhdanov" userId="c125597b-2115-460c-ae47-6c5e6494f4bd" providerId="ADAL" clId="{609A9D7E-A2D1-41F4-A0F8-634E9EBBACE2}"/>
    <pc:docChg chg="undo redo custSel addSld delSld modSld sldOrd modMainMaster addSection delSection modSection">
      <pc:chgData name="Artem Zhdanov" userId="c125597b-2115-460c-ae47-6c5e6494f4bd" providerId="ADAL" clId="{609A9D7E-A2D1-41F4-A0F8-634E9EBBACE2}" dt="2024-07-11T08:29:06.135" v="9441" actId="47"/>
      <pc:docMkLst>
        <pc:docMk/>
      </pc:docMkLst>
      <pc:sldChg chg="addSp delSp modSp mod modMedia setBg addAnim delAnim setClrOvrMap">
        <pc:chgData name="Artem Zhdanov" userId="c125597b-2115-460c-ae47-6c5e6494f4bd" providerId="ADAL" clId="{609A9D7E-A2D1-41F4-A0F8-634E9EBBACE2}" dt="2024-07-08T20:59:57.059" v="5320" actId="732"/>
        <pc:sldMkLst>
          <pc:docMk/>
          <pc:sldMk cId="3522159775" sldId="256"/>
        </pc:sldMkLst>
        <pc:spChg chg="mod">
          <ac:chgData name="Artem Zhdanov" userId="c125597b-2115-460c-ae47-6c5e6494f4bd" providerId="ADAL" clId="{609A9D7E-A2D1-41F4-A0F8-634E9EBBACE2}" dt="2024-07-08T20:52:51.573" v="5199" actId="1076"/>
          <ac:spMkLst>
            <pc:docMk/>
            <pc:sldMk cId="3522159775" sldId="256"/>
            <ac:spMk id="2" creationId="{E4647663-9616-5107-0EB0-3A6810AD3F4A}"/>
          </ac:spMkLst>
        </pc:spChg>
        <pc:spChg chg="mod">
          <ac:chgData name="Artem Zhdanov" userId="c125597b-2115-460c-ae47-6c5e6494f4bd" providerId="ADAL" clId="{609A9D7E-A2D1-41F4-A0F8-634E9EBBACE2}" dt="2024-07-08T20:52:45.731" v="5198" actId="1076"/>
          <ac:spMkLst>
            <pc:docMk/>
            <pc:sldMk cId="3522159775" sldId="256"/>
            <ac:spMk id="4" creationId="{71A6ED6D-5B74-6EB5-EA25-2CD8C438D8C2}"/>
          </ac:spMkLst>
        </pc:spChg>
        <pc:spChg chg="add del">
          <ac:chgData name="Artem Zhdanov" userId="c125597b-2115-460c-ae47-6c5e6494f4bd" providerId="ADAL" clId="{609A9D7E-A2D1-41F4-A0F8-634E9EBBACE2}" dt="2024-07-05T15:00:30.335" v="934" actId="26606"/>
          <ac:spMkLst>
            <pc:docMk/>
            <pc:sldMk cId="3522159775" sldId="256"/>
            <ac:spMk id="7" creationId="{C1DD1A8A-57D5-4A81-AD04-532B043C5611}"/>
          </ac:spMkLst>
        </pc:spChg>
        <pc:spChg chg="add del">
          <ac:chgData name="Artem Zhdanov" userId="c125597b-2115-460c-ae47-6c5e6494f4bd" providerId="ADAL" clId="{609A9D7E-A2D1-41F4-A0F8-634E9EBBACE2}" dt="2024-07-05T15:00:30.335" v="934" actId="26606"/>
          <ac:spMkLst>
            <pc:docMk/>
            <pc:sldMk cId="3522159775" sldId="256"/>
            <ac:spMk id="9" creationId="{007891EC-4501-44ED-A8C8-B11B6DB767AB}"/>
          </ac:spMkLst>
        </pc:spChg>
        <pc:spChg chg="add del">
          <ac:chgData name="Artem Zhdanov" userId="c125597b-2115-460c-ae47-6c5e6494f4bd" providerId="ADAL" clId="{609A9D7E-A2D1-41F4-A0F8-634E9EBBACE2}" dt="2024-07-05T15:00:04.119" v="931" actId="26606"/>
          <ac:spMkLst>
            <pc:docMk/>
            <pc:sldMk cId="3522159775" sldId="256"/>
            <ac:spMk id="10" creationId="{C1DD1A8A-57D5-4A81-AD04-532B043C5611}"/>
          </ac:spMkLst>
        </pc:spChg>
        <pc:spChg chg="add del">
          <ac:chgData name="Artem Zhdanov" userId="c125597b-2115-460c-ae47-6c5e6494f4bd" providerId="ADAL" clId="{609A9D7E-A2D1-41F4-A0F8-634E9EBBACE2}" dt="2024-07-05T15:00:37.733" v="937" actId="26606"/>
          <ac:spMkLst>
            <pc:docMk/>
            <pc:sldMk cId="3522159775" sldId="256"/>
            <ac:spMk id="11" creationId="{71B2258F-86CA-4D4D-8270-BC05FCDEBFB3}"/>
          </ac:spMkLst>
        </pc:spChg>
        <pc:spChg chg="add del">
          <ac:chgData name="Artem Zhdanov" userId="c125597b-2115-460c-ae47-6c5e6494f4bd" providerId="ADAL" clId="{609A9D7E-A2D1-41F4-A0F8-634E9EBBACE2}" dt="2024-07-05T15:00:04.119" v="931" actId="26606"/>
          <ac:spMkLst>
            <pc:docMk/>
            <pc:sldMk cId="3522159775" sldId="256"/>
            <ac:spMk id="12" creationId="{007891EC-4501-44ED-A8C8-B11B6DB767AB}"/>
          </ac:spMkLst>
        </pc:spChg>
        <pc:spChg chg="add del">
          <ac:chgData name="Artem Zhdanov" userId="c125597b-2115-460c-ae47-6c5e6494f4bd" providerId="ADAL" clId="{609A9D7E-A2D1-41F4-A0F8-634E9EBBACE2}" dt="2024-07-08T20:47:01.229" v="5135" actId="26606"/>
          <ac:spMkLst>
            <pc:docMk/>
            <pc:sldMk cId="3522159775" sldId="256"/>
            <ac:spMk id="14" creationId="{657F69E0-C4B0-4BEC-A689-4F8D877F05D4}"/>
          </ac:spMkLst>
        </pc:spChg>
        <pc:spChg chg="add del">
          <ac:chgData name="Artem Zhdanov" userId="c125597b-2115-460c-ae47-6c5e6494f4bd" providerId="ADAL" clId="{609A9D7E-A2D1-41F4-A0F8-634E9EBBACE2}" dt="2024-07-08T20:47:01.229" v="5135" actId="26606"/>
          <ac:spMkLst>
            <pc:docMk/>
            <pc:sldMk cId="3522159775" sldId="256"/>
            <ac:spMk id="15" creationId="{9F6380B4-6A1C-481E-8408-B4E6C75B9B81}"/>
          </ac:spMkLst>
        </pc:spChg>
        <pc:spChg chg="add del">
          <ac:chgData name="Artem Zhdanov" userId="c125597b-2115-460c-ae47-6c5e6494f4bd" providerId="ADAL" clId="{609A9D7E-A2D1-41F4-A0F8-634E9EBBACE2}" dt="2024-07-08T20:49:05.008" v="5164" actId="26606"/>
          <ac:spMkLst>
            <pc:docMk/>
            <pc:sldMk cId="3522159775" sldId="256"/>
            <ac:spMk id="16" creationId="{08C9B587-E65E-4B52-B37C-ABEBB6E87928}"/>
          </ac:spMkLst>
        </pc:spChg>
        <pc:spChg chg="add del">
          <ac:chgData name="Artem Zhdanov" userId="c125597b-2115-460c-ae47-6c5e6494f4bd" providerId="ADAL" clId="{609A9D7E-A2D1-41F4-A0F8-634E9EBBACE2}" dt="2024-07-08T20:49:05.008" v="5164" actId="26606"/>
          <ac:spMkLst>
            <pc:docMk/>
            <pc:sldMk cId="3522159775" sldId="256"/>
            <ac:spMk id="17" creationId="{0671A8AE-40A1-4631-A6B8-581AFF065482}"/>
          </ac:spMkLst>
        </pc:spChg>
        <pc:spChg chg="add del">
          <ac:chgData name="Artem Zhdanov" userId="c125597b-2115-460c-ae47-6c5e6494f4bd" providerId="ADAL" clId="{609A9D7E-A2D1-41F4-A0F8-634E9EBBACE2}" dt="2024-07-08T20:49:05.008" v="5164" actId="26606"/>
          <ac:spMkLst>
            <pc:docMk/>
            <pc:sldMk cId="3522159775" sldId="256"/>
            <ac:spMk id="18" creationId="{AB58EF07-17C2-48CF-ABB0-EEF1F17CB8F0}"/>
          </ac:spMkLst>
        </pc:spChg>
        <pc:spChg chg="add del">
          <ac:chgData name="Artem Zhdanov" userId="c125597b-2115-460c-ae47-6c5e6494f4bd" providerId="ADAL" clId="{609A9D7E-A2D1-41F4-A0F8-634E9EBBACE2}" dt="2024-07-08T20:49:05.008" v="5164" actId="26606"/>
          <ac:spMkLst>
            <pc:docMk/>
            <pc:sldMk cId="3522159775" sldId="256"/>
            <ac:spMk id="19" creationId="{AF2F604E-43BE-4DC3-B983-E071523364F8}"/>
          </ac:spMkLst>
        </pc:spChg>
        <pc:spChg chg="add del">
          <ac:chgData name="Artem Zhdanov" userId="c125597b-2115-460c-ae47-6c5e6494f4bd" providerId="ADAL" clId="{609A9D7E-A2D1-41F4-A0F8-634E9EBBACE2}" dt="2024-07-08T20:49:56.814" v="5176" actId="26606"/>
          <ac:spMkLst>
            <pc:docMk/>
            <pc:sldMk cId="3522159775" sldId="256"/>
            <ac:spMk id="20" creationId="{6F828D28-8E09-41CC-8229-3070B5467A96}"/>
          </ac:spMkLst>
        </pc:spChg>
        <pc:spChg chg="add del">
          <ac:chgData name="Artem Zhdanov" userId="c125597b-2115-460c-ae47-6c5e6494f4bd" providerId="ADAL" clId="{609A9D7E-A2D1-41F4-A0F8-634E9EBBACE2}" dt="2024-07-08T20:49:56.814" v="5176" actId="26606"/>
          <ac:spMkLst>
            <pc:docMk/>
            <pc:sldMk cId="3522159775" sldId="256"/>
            <ac:spMk id="21" creationId="{D5B012D8-7F27-4758-9AC6-C889B154BD73}"/>
          </ac:spMkLst>
        </pc:spChg>
        <pc:spChg chg="add del">
          <ac:chgData name="Artem Zhdanov" userId="c125597b-2115-460c-ae47-6c5e6494f4bd" providerId="ADAL" clId="{609A9D7E-A2D1-41F4-A0F8-634E9EBBACE2}" dt="2024-07-08T20:49:56.814" v="5176" actId="26606"/>
          <ac:spMkLst>
            <pc:docMk/>
            <pc:sldMk cId="3522159775" sldId="256"/>
            <ac:spMk id="22" creationId="{4063B759-00FC-46D1-9898-8E8625268FAF}"/>
          </ac:spMkLst>
        </pc:spChg>
        <pc:spChg chg="add del">
          <ac:chgData name="Artem Zhdanov" userId="c125597b-2115-460c-ae47-6c5e6494f4bd" providerId="ADAL" clId="{609A9D7E-A2D1-41F4-A0F8-634E9EBBACE2}" dt="2024-07-08T20:49:04.375" v="5163" actId="26606"/>
          <ac:spMkLst>
            <pc:docMk/>
            <pc:sldMk cId="3522159775" sldId="256"/>
            <ac:spMk id="24" creationId="{6F828D28-8E09-41CC-8229-3070B5467A96}"/>
          </ac:spMkLst>
        </pc:spChg>
        <pc:spChg chg="add del">
          <ac:chgData name="Artem Zhdanov" userId="c125597b-2115-460c-ae47-6c5e6494f4bd" providerId="ADAL" clId="{609A9D7E-A2D1-41F4-A0F8-634E9EBBACE2}" dt="2024-07-08T20:49:04.375" v="5163" actId="26606"/>
          <ac:spMkLst>
            <pc:docMk/>
            <pc:sldMk cId="3522159775" sldId="256"/>
            <ac:spMk id="26" creationId="{D5B012D8-7F27-4758-9AC6-C889B154BD73}"/>
          </ac:spMkLst>
        </pc:spChg>
        <pc:spChg chg="add del">
          <ac:chgData name="Artem Zhdanov" userId="c125597b-2115-460c-ae47-6c5e6494f4bd" providerId="ADAL" clId="{609A9D7E-A2D1-41F4-A0F8-634E9EBBACE2}" dt="2024-07-08T20:49:04.375" v="5163" actId="26606"/>
          <ac:spMkLst>
            <pc:docMk/>
            <pc:sldMk cId="3522159775" sldId="256"/>
            <ac:spMk id="28" creationId="{4063B759-00FC-46D1-9898-8E8625268FAF}"/>
          </ac:spMkLst>
        </pc:spChg>
        <pc:spChg chg="add del">
          <ac:chgData name="Artem Zhdanov" userId="c125597b-2115-460c-ae47-6c5e6494f4bd" providerId="ADAL" clId="{609A9D7E-A2D1-41F4-A0F8-634E9EBBACE2}" dt="2024-07-08T20:48:50.186" v="5156" actId="26606"/>
          <ac:spMkLst>
            <pc:docMk/>
            <pc:sldMk cId="3522159775" sldId="256"/>
            <ac:spMk id="33" creationId="{71B2258F-86CA-4D4D-8270-BC05FCDEBFB3}"/>
          </ac:spMkLst>
        </pc:spChg>
        <pc:spChg chg="add del">
          <ac:chgData name="Artem Zhdanov" userId="c125597b-2115-460c-ae47-6c5e6494f4bd" providerId="ADAL" clId="{609A9D7E-A2D1-41F4-A0F8-634E9EBBACE2}" dt="2024-07-08T20:48:52.375" v="5158" actId="26606"/>
          <ac:spMkLst>
            <pc:docMk/>
            <pc:sldMk cId="3522159775" sldId="256"/>
            <ac:spMk id="35" creationId="{007891EC-4501-44ED-A8C8-B11B6DB767AB}"/>
          </ac:spMkLst>
        </pc:spChg>
        <pc:spChg chg="add del">
          <ac:chgData name="Artem Zhdanov" userId="c125597b-2115-460c-ae47-6c5e6494f4bd" providerId="ADAL" clId="{609A9D7E-A2D1-41F4-A0F8-634E9EBBACE2}" dt="2024-07-08T20:48:52.375" v="5158" actId="26606"/>
          <ac:spMkLst>
            <pc:docMk/>
            <pc:sldMk cId="3522159775" sldId="256"/>
            <ac:spMk id="36" creationId="{C1DD1A8A-57D5-4A81-AD04-532B043C5611}"/>
          </ac:spMkLst>
        </pc:spChg>
        <pc:spChg chg="add del">
          <ac:chgData name="Artem Zhdanov" userId="c125597b-2115-460c-ae47-6c5e6494f4bd" providerId="ADAL" clId="{609A9D7E-A2D1-41F4-A0F8-634E9EBBACE2}" dt="2024-07-08T20:49:03.152" v="5162" actId="26606"/>
          <ac:spMkLst>
            <pc:docMk/>
            <pc:sldMk cId="3522159775" sldId="256"/>
            <ac:spMk id="37" creationId="{4063B759-00FC-46D1-9898-8E8625268FAF}"/>
          </ac:spMkLst>
        </pc:spChg>
        <pc:spChg chg="add del">
          <ac:chgData name="Artem Zhdanov" userId="c125597b-2115-460c-ae47-6c5e6494f4bd" providerId="ADAL" clId="{609A9D7E-A2D1-41F4-A0F8-634E9EBBACE2}" dt="2024-07-08T20:49:03.152" v="5162" actId="26606"/>
          <ac:spMkLst>
            <pc:docMk/>
            <pc:sldMk cId="3522159775" sldId="256"/>
            <ac:spMk id="38" creationId="{6F828D28-8E09-41CC-8229-3070B5467A96}"/>
          </ac:spMkLst>
        </pc:spChg>
        <pc:spChg chg="add del">
          <ac:chgData name="Artem Zhdanov" userId="c125597b-2115-460c-ae47-6c5e6494f4bd" providerId="ADAL" clId="{609A9D7E-A2D1-41F4-A0F8-634E9EBBACE2}" dt="2024-07-08T20:49:03.152" v="5162" actId="26606"/>
          <ac:spMkLst>
            <pc:docMk/>
            <pc:sldMk cId="3522159775" sldId="256"/>
            <ac:spMk id="39" creationId="{D5B012D8-7F27-4758-9AC6-C889B154BD73}"/>
          </ac:spMkLst>
        </pc:spChg>
        <pc:picChg chg="add mod ord">
          <ac:chgData name="Artem Zhdanov" userId="c125597b-2115-460c-ae47-6c5e6494f4bd" providerId="ADAL" clId="{609A9D7E-A2D1-41F4-A0F8-634E9EBBACE2}" dt="2024-07-08T20:47:43.762" v="5145" actId="1076"/>
          <ac:picMkLst>
            <pc:docMk/>
            <pc:sldMk cId="3522159775" sldId="256"/>
            <ac:picMk id="3" creationId="{1F44283A-7D45-8B74-8623-A3BB3DAB18E9}"/>
          </ac:picMkLst>
        </pc:picChg>
        <pc:picChg chg="add mod ord">
          <ac:chgData name="Artem Zhdanov" userId="c125597b-2115-460c-ae47-6c5e6494f4bd" providerId="ADAL" clId="{609A9D7E-A2D1-41F4-A0F8-634E9EBBACE2}" dt="2024-07-08T20:49:05.733" v="5165" actId="167"/>
          <ac:picMkLst>
            <pc:docMk/>
            <pc:sldMk cId="3522159775" sldId="256"/>
            <ac:picMk id="5" creationId="{0EAEDD64-AF40-FA46-B234-94CF10F51598}"/>
          </ac:picMkLst>
        </pc:picChg>
        <pc:picChg chg="add del mod">
          <ac:chgData name="Artem Zhdanov" userId="c125597b-2115-460c-ae47-6c5e6494f4bd" providerId="ADAL" clId="{609A9D7E-A2D1-41F4-A0F8-634E9EBBACE2}" dt="2024-07-05T15:00:04.119" v="931" actId="26606"/>
          <ac:picMkLst>
            <pc:docMk/>
            <pc:sldMk cId="3522159775" sldId="256"/>
            <ac:picMk id="6" creationId="{63B88947-FFF4-01C3-229D-6EAC254E9823}"/>
          </ac:picMkLst>
        </pc:picChg>
        <pc:picChg chg="add mod">
          <ac:chgData name="Artem Zhdanov" userId="c125597b-2115-460c-ae47-6c5e6494f4bd" providerId="ADAL" clId="{609A9D7E-A2D1-41F4-A0F8-634E9EBBACE2}" dt="2024-07-08T20:49:41.881" v="5172" actId="1076"/>
          <ac:picMkLst>
            <pc:docMk/>
            <pc:sldMk cId="3522159775" sldId="256"/>
            <ac:picMk id="6" creationId="{9148D2FB-657F-577F-3FA6-78624689F521}"/>
          </ac:picMkLst>
        </pc:picChg>
        <pc:picChg chg="add mod ord">
          <ac:chgData name="Artem Zhdanov" userId="c125597b-2115-460c-ae47-6c5e6494f4bd" providerId="ADAL" clId="{609A9D7E-A2D1-41F4-A0F8-634E9EBBACE2}" dt="2024-07-08T20:49:56.814" v="5176" actId="26606"/>
          <ac:picMkLst>
            <pc:docMk/>
            <pc:sldMk cId="3522159775" sldId="256"/>
            <ac:picMk id="7" creationId="{756DA1FF-0500-4E66-725D-4AE5B29BAAAF}"/>
          </ac:picMkLst>
        </pc:picChg>
        <pc:picChg chg="add del mod ord modCrop">
          <ac:chgData name="Artem Zhdanov" userId="c125597b-2115-460c-ae47-6c5e6494f4bd" providerId="ADAL" clId="{609A9D7E-A2D1-41F4-A0F8-634E9EBBACE2}" dt="2024-07-08T20:57:29.085" v="5238" actId="478"/>
          <ac:picMkLst>
            <pc:docMk/>
            <pc:sldMk cId="3522159775" sldId="256"/>
            <ac:picMk id="8" creationId="{3E31B44C-DB1E-B142-D59E-06279B76AB8E}"/>
          </ac:picMkLst>
        </pc:picChg>
        <pc:picChg chg="add del">
          <ac:chgData name="Artem Zhdanov" userId="c125597b-2115-460c-ae47-6c5e6494f4bd" providerId="ADAL" clId="{609A9D7E-A2D1-41F4-A0F8-634E9EBBACE2}" dt="2024-07-05T15:00:30.335" v="934" actId="26606"/>
          <ac:picMkLst>
            <pc:docMk/>
            <pc:sldMk cId="3522159775" sldId="256"/>
            <ac:picMk id="8" creationId="{6E45C2D6-512B-F34F-EEDC-58AD4EE64D7E}"/>
          </ac:picMkLst>
        </pc:picChg>
        <pc:picChg chg="add mod ord modCrop">
          <ac:chgData name="Artem Zhdanov" userId="c125597b-2115-460c-ae47-6c5e6494f4bd" providerId="ADAL" clId="{609A9D7E-A2D1-41F4-A0F8-634E9EBBACE2}" dt="2024-07-08T20:59:57.059" v="5320" actId="732"/>
          <ac:picMkLst>
            <pc:docMk/>
            <pc:sldMk cId="3522159775" sldId="256"/>
            <ac:picMk id="9" creationId="{40860ED8-15F4-7DCC-0A9A-65F72C169D7C}"/>
          </ac:picMkLst>
        </pc:picChg>
        <pc:picChg chg="add del">
          <ac:chgData name="Artem Zhdanov" userId="c125597b-2115-460c-ae47-6c5e6494f4bd" providerId="ADAL" clId="{609A9D7E-A2D1-41F4-A0F8-634E9EBBACE2}" dt="2024-07-05T15:00:37.733" v="937" actId="26606"/>
          <ac:picMkLst>
            <pc:docMk/>
            <pc:sldMk cId="3522159775" sldId="256"/>
            <ac:picMk id="13" creationId="{EFAF46B6-6E0C-ADCB-AA39-09EDE2FD44DB}"/>
          </ac:picMkLst>
        </pc:picChg>
      </pc:sldChg>
      <pc:sldChg chg="delSp mod modShow">
        <pc:chgData name="Artem Zhdanov" userId="c125597b-2115-460c-ae47-6c5e6494f4bd" providerId="ADAL" clId="{609A9D7E-A2D1-41F4-A0F8-634E9EBBACE2}" dt="2024-07-05T15:50:46.336" v="1251" actId="729"/>
        <pc:sldMkLst>
          <pc:docMk/>
          <pc:sldMk cId="3245374427" sldId="257"/>
        </pc:sldMkLst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5" creationId="{958EB550-E145-4450-0AF0-6B7663EDA0B3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6" creationId="{1CFEBED9-3BF4-CB10-213E-C4888934692A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7" creationId="{43782525-FCC7-7C88-46D5-A0F2C92598E6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8" creationId="{FD71045A-9817-C271-1038-B8F3D73A5CEC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9" creationId="{99410C5B-4224-C92D-D40F-E13D230783D1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10" creationId="{F38C3D37-4064-4FAE-CFCD-DE060F416411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11" creationId="{7040970C-0E71-8A27-B702-E5FD8C511921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12" creationId="{F3218F17-4592-D16D-1293-073EF5780D66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13" creationId="{7E8FF0FB-D336-62A8-DA20-D842FCA34F10}"/>
          </ac:spMkLst>
        </pc:spChg>
        <pc:spChg chg="del">
          <ac:chgData name="Artem Zhdanov" userId="c125597b-2115-460c-ae47-6c5e6494f4bd" providerId="ADAL" clId="{609A9D7E-A2D1-41F4-A0F8-634E9EBBACE2}" dt="2024-07-05T15:49:35.310" v="1244" actId="478"/>
          <ac:spMkLst>
            <pc:docMk/>
            <pc:sldMk cId="3245374427" sldId="257"/>
            <ac:spMk id="29" creationId="{799B8981-E548-9C15-8B10-DC88032CBA85}"/>
          </ac:spMkLst>
        </pc:spChg>
        <pc:grpChg chg="del">
          <ac:chgData name="Artem Zhdanov" userId="c125597b-2115-460c-ae47-6c5e6494f4bd" providerId="ADAL" clId="{609A9D7E-A2D1-41F4-A0F8-634E9EBBACE2}" dt="2024-07-05T15:49:35.310" v="1244" actId="478"/>
          <ac:grpSpMkLst>
            <pc:docMk/>
            <pc:sldMk cId="3245374427" sldId="257"/>
            <ac:grpSpMk id="14" creationId="{3228EDAA-F5B7-F131-1D90-424AD7F36E8F}"/>
          </ac:grpSpMkLst>
        </pc:grpChg>
        <pc:picChg chg="del">
          <ac:chgData name="Artem Zhdanov" userId="c125597b-2115-460c-ae47-6c5e6494f4bd" providerId="ADAL" clId="{609A9D7E-A2D1-41F4-A0F8-634E9EBBACE2}" dt="2024-07-05T15:49:37.941" v="1245" actId="478"/>
          <ac:picMkLst>
            <pc:docMk/>
            <pc:sldMk cId="3245374427" sldId="257"/>
            <ac:picMk id="4" creationId="{EDF4BFF5-A36F-CEDC-6385-5F05EE082285}"/>
          </ac:picMkLst>
        </pc:picChg>
      </pc:sldChg>
      <pc:sldChg chg="mod ord modShow">
        <pc:chgData name="Artem Zhdanov" userId="c125597b-2115-460c-ae47-6c5e6494f4bd" providerId="ADAL" clId="{609A9D7E-A2D1-41F4-A0F8-634E9EBBACE2}" dt="2024-07-09T22:12:08.420" v="7173" actId="729"/>
        <pc:sldMkLst>
          <pc:docMk/>
          <pc:sldMk cId="4283557807" sldId="258"/>
        </pc:sldMkLst>
      </pc:sldChg>
      <pc:sldChg chg="addSp delSp modSp del mod ord delAnim">
        <pc:chgData name="Artem Zhdanov" userId="c125597b-2115-460c-ae47-6c5e6494f4bd" providerId="ADAL" clId="{609A9D7E-A2D1-41F4-A0F8-634E9EBBACE2}" dt="2024-07-09T19:39:55.591" v="5932" actId="47"/>
        <pc:sldMkLst>
          <pc:docMk/>
          <pc:sldMk cId="1114185527" sldId="259"/>
        </pc:sldMkLst>
        <pc:spChg chg="mod">
          <ac:chgData name="Artem Zhdanov" userId="c125597b-2115-460c-ae47-6c5e6494f4bd" providerId="ADAL" clId="{609A9D7E-A2D1-41F4-A0F8-634E9EBBACE2}" dt="2024-07-08T06:30:59.537" v="5066" actId="1076"/>
          <ac:spMkLst>
            <pc:docMk/>
            <pc:sldMk cId="1114185527" sldId="259"/>
            <ac:spMk id="3" creationId="{E2C21E97-6230-44FE-E469-3ECD9BE4A524}"/>
          </ac:spMkLst>
        </pc:spChg>
        <pc:spChg chg="add del mod">
          <ac:chgData name="Artem Zhdanov" userId="c125597b-2115-460c-ae47-6c5e6494f4bd" providerId="ADAL" clId="{609A9D7E-A2D1-41F4-A0F8-634E9EBBACE2}" dt="2024-07-05T15:03:17.751" v="939" actId="21"/>
          <ac:spMkLst>
            <pc:docMk/>
            <pc:sldMk cId="1114185527" sldId="259"/>
            <ac:spMk id="4" creationId="{3B946FAD-A11E-530A-922E-EBEAF4C90822}"/>
          </ac:spMkLst>
        </pc:spChg>
        <pc:spChg chg="mod">
          <ac:chgData name="Artem Zhdanov" userId="c125597b-2115-460c-ae47-6c5e6494f4bd" providerId="ADAL" clId="{609A9D7E-A2D1-41F4-A0F8-634E9EBBACE2}" dt="2024-07-04T14:49:50.875" v="265" actId="1076"/>
          <ac:spMkLst>
            <pc:docMk/>
            <pc:sldMk cId="1114185527" sldId="259"/>
            <ac:spMk id="19" creationId="{9FE933AF-7597-1DE2-9390-B07BEEE50F97}"/>
          </ac:spMkLst>
        </pc:spChg>
        <pc:spChg chg="mod">
          <ac:chgData name="Artem Zhdanov" userId="c125597b-2115-460c-ae47-6c5e6494f4bd" providerId="ADAL" clId="{609A9D7E-A2D1-41F4-A0F8-634E9EBBACE2}" dt="2024-07-04T14:49:45.401" v="264" actId="1076"/>
          <ac:spMkLst>
            <pc:docMk/>
            <pc:sldMk cId="1114185527" sldId="259"/>
            <ac:spMk id="20" creationId="{B8856EF4-A9A9-7578-8384-E9FD4DCE00D1}"/>
          </ac:spMkLst>
        </pc:spChg>
        <pc:spChg chg="add del mod">
          <ac:chgData name="Artem Zhdanov" userId="c125597b-2115-460c-ae47-6c5e6494f4bd" providerId="ADAL" clId="{609A9D7E-A2D1-41F4-A0F8-634E9EBBACE2}" dt="2024-07-05T15:03:17.751" v="939" actId="21"/>
          <ac:spMkLst>
            <pc:docMk/>
            <pc:sldMk cId="1114185527" sldId="259"/>
            <ac:spMk id="41" creationId="{E334C5E4-CF0A-9747-FC1E-68EB5F2B62E2}"/>
          </ac:spMkLst>
        </pc:spChg>
        <pc:spChg chg="add del mod">
          <ac:chgData name="Artem Zhdanov" userId="c125597b-2115-460c-ae47-6c5e6494f4bd" providerId="ADAL" clId="{609A9D7E-A2D1-41F4-A0F8-634E9EBBACE2}" dt="2024-07-05T15:03:17.751" v="939" actId="21"/>
          <ac:spMkLst>
            <pc:docMk/>
            <pc:sldMk cId="1114185527" sldId="259"/>
            <ac:spMk id="42" creationId="{13F118D6-9023-B341-000F-68F0E8874D18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42" creationId="{1E5C89AB-5007-80B8-8ACC-8A5F19ED3DE7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43" creationId="{A6F4165D-D3E6-10D5-E8FA-0CDBB87B6512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44" creationId="{AFAB4EA7-6725-E60B-0428-F6E8F6FEFF8B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46" creationId="{46B29C9F-9500-E5F5-5F1A-1DF587D8764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49" creationId="{50F819B0-76B5-464C-E4FC-909279E444D8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54" creationId="{D77C3F13-3E49-A731-A5F4-148CBDE59B9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55" creationId="{1BEF9F00-5129-C145-E070-160B0CC245E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56" creationId="{086C92D1-5FFE-33F5-4E7F-A6470A53DAED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57" creationId="{963B49C1-8050-EEA9-988E-87951FFB531F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58" creationId="{6856D695-033E-A6C7-F467-40C80B7E66D6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59" creationId="{1BCD9741-9C80-E9F7-F082-86725E03B0A3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59" creationId="{E38B2CC8-3207-0FE8-13DE-512453BD75C6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0" creationId="{183944CF-4FF3-CD1A-C881-530C0BFA17A3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60" creationId="{F68FBCED-D596-AFBF-424B-6F739FA1703E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61" creationId="{32BEE3F5-0DE4-1D39-0AC6-DBFD85DB970D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1" creationId="{BEB9E9A6-B947-6FE6-0E8F-A13AFBA4842F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2" creationId="{84D86E24-2C66-5788-9A7D-2EEF11EE196A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62" creationId="{9905E38B-E1F0-3D8E-7AFD-D718DA116B3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5" creationId="{78EB6AC9-114E-5CA4-73A8-14883BCBB128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6" creationId="{B2DEC414-0A5D-415C-646C-525128856199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67" creationId="{884C2C9E-B723-28EC-EA28-E6BA6AF79DC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7" creationId="{9728AD4D-665C-EC66-9140-512BA8A1A419}"/>
          </ac:spMkLst>
        </pc:spChg>
        <pc:spChg chg="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68" creationId="{007AC9A7-4A96-F533-F419-0063D47543C9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8" creationId="{36B6C954-09F5-1AA5-CCA0-5A7D7EC7248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69" creationId="{9E2C7A0A-FECE-81B3-0A17-B0423A3CEE92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70" creationId="{F5236D82-8A7C-303A-6406-1D354E417E7A}"/>
          </ac:spMkLst>
        </pc:spChg>
        <pc:spChg chg="mod">
          <ac:chgData name="Artem Zhdanov" userId="c125597b-2115-460c-ae47-6c5e6494f4bd" providerId="ADAL" clId="{609A9D7E-A2D1-41F4-A0F8-634E9EBBACE2}" dt="2024-07-08T06:23:14.572" v="5026"/>
          <ac:spMkLst>
            <pc:docMk/>
            <pc:sldMk cId="1114185527" sldId="259"/>
            <ac:spMk id="77" creationId="{A262C579-C3C4-247A-790E-E51C0FA87C25}"/>
          </ac:spMkLst>
        </pc:spChg>
        <pc:spChg chg="mod">
          <ac:chgData name="Artem Zhdanov" userId="c125597b-2115-460c-ae47-6c5e6494f4bd" providerId="ADAL" clId="{609A9D7E-A2D1-41F4-A0F8-634E9EBBACE2}" dt="2024-07-08T06:23:14.572" v="5026"/>
          <ac:spMkLst>
            <pc:docMk/>
            <pc:sldMk cId="1114185527" sldId="259"/>
            <ac:spMk id="78" creationId="{A5C4ADD0-9062-0C90-E1C8-960976A1E9EA}"/>
          </ac:spMkLst>
        </pc:spChg>
        <pc:spChg chg="mod">
          <ac:chgData name="Artem Zhdanov" userId="c125597b-2115-460c-ae47-6c5e6494f4bd" providerId="ADAL" clId="{609A9D7E-A2D1-41F4-A0F8-634E9EBBACE2}" dt="2024-07-08T06:23:14.572" v="5026"/>
          <ac:spMkLst>
            <pc:docMk/>
            <pc:sldMk cId="1114185527" sldId="259"/>
            <ac:spMk id="79" creationId="{42AD9FE5-034E-712E-6E0E-0095E3D16AD8}"/>
          </ac:spMkLst>
        </pc:spChg>
        <pc:spChg chg="del mod">
          <ac:chgData name="Artem Zhdanov" userId="c125597b-2115-460c-ae47-6c5e6494f4bd" providerId="ADAL" clId="{609A9D7E-A2D1-41F4-A0F8-634E9EBBACE2}" dt="2024-07-09T06:25:41.245" v="5454" actId="21"/>
          <ac:spMkLst>
            <pc:docMk/>
            <pc:sldMk cId="1114185527" sldId="259"/>
            <ac:spMk id="80" creationId="{D4848158-4A20-8B0C-7DF0-7D7584D39B95}"/>
          </ac:spMkLst>
        </pc:spChg>
        <pc:spChg chg="mod">
          <ac:chgData name="Artem Zhdanov" userId="c125597b-2115-460c-ae47-6c5e6494f4bd" providerId="ADAL" clId="{609A9D7E-A2D1-41F4-A0F8-634E9EBBACE2}" dt="2024-07-08T06:23:14.572" v="5026"/>
          <ac:spMkLst>
            <pc:docMk/>
            <pc:sldMk cId="1114185527" sldId="259"/>
            <ac:spMk id="81" creationId="{C2CB0C94-E6D0-4163-7305-461B3535F885}"/>
          </ac:spMkLst>
        </pc:spChg>
        <pc:spChg chg="mod">
          <ac:chgData name="Artem Zhdanov" userId="c125597b-2115-460c-ae47-6c5e6494f4bd" providerId="ADAL" clId="{609A9D7E-A2D1-41F4-A0F8-634E9EBBACE2}" dt="2024-07-08T06:23:14.572" v="5026"/>
          <ac:spMkLst>
            <pc:docMk/>
            <pc:sldMk cId="1114185527" sldId="259"/>
            <ac:spMk id="82" creationId="{16CCA646-6FA3-78C2-FF6B-07BCDBA04D66}"/>
          </ac:spMkLst>
        </pc:spChg>
        <pc:spChg chg="del mod">
          <ac:chgData name="Artem Zhdanov" userId="c125597b-2115-460c-ae47-6c5e6494f4bd" providerId="ADAL" clId="{609A9D7E-A2D1-41F4-A0F8-634E9EBBACE2}" dt="2024-07-09T06:25:41.245" v="5454" actId="21"/>
          <ac:spMkLst>
            <pc:docMk/>
            <pc:sldMk cId="1114185527" sldId="259"/>
            <ac:spMk id="83" creationId="{56E5E2A4-4E28-11B1-E882-D67B28EF9591}"/>
          </ac:spMkLst>
        </pc:spChg>
        <pc:spChg chg="add 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84" creationId="{2A8B636F-5A5D-D610-A7AA-71535C044BE6}"/>
          </ac:spMkLst>
        </pc:spChg>
        <pc:spChg chg="add mod">
          <ac:chgData name="Artem Zhdanov" userId="c125597b-2115-460c-ae47-6c5e6494f4bd" providerId="ADAL" clId="{609A9D7E-A2D1-41F4-A0F8-634E9EBBACE2}" dt="2024-07-09T06:03:38.567" v="5338" actId="2711"/>
          <ac:spMkLst>
            <pc:docMk/>
            <pc:sldMk cId="1114185527" sldId="259"/>
            <ac:spMk id="85" creationId="{4F44E00D-B606-AEAE-A1F8-81E9E4AD5754}"/>
          </ac:spMkLst>
        </pc:spChg>
        <pc:spChg chg="del mod">
          <ac:chgData name="Artem Zhdanov" userId="c125597b-2115-460c-ae47-6c5e6494f4bd" providerId="ADAL" clId="{609A9D7E-A2D1-41F4-A0F8-634E9EBBACE2}" dt="2024-07-08T06:23:14.116" v="5025" actId="478"/>
          <ac:spMkLst>
            <pc:docMk/>
            <pc:sldMk cId="1114185527" sldId="259"/>
            <ac:spMk id="126" creationId="{77984726-F562-BF00-8CF1-F37372C95911}"/>
          </ac:spMkLst>
        </pc:spChg>
        <pc:spChg chg="del mod">
          <ac:chgData name="Artem Zhdanov" userId="c125597b-2115-460c-ae47-6c5e6494f4bd" providerId="ADAL" clId="{609A9D7E-A2D1-41F4-A0F8-634E9EBBACE2}" dt="2024-07-09T06:25:41.245" v="5454" actId="21"/>
          <ac:spMkLst>
            <pc:docMk/>
            <pc:sldMk cId="1114185527" sldId="259"/>
            <ac:spMk id="127" creationId="{6E488AFE-05BC-0CAF-DDDB-953EACD03462}"/>
          </ac:spMkLst>
        </pc:spChg>
        <pc:spChg chg="del mod">
          <ac:chgData name="Artem Zhdanov" userId="c125597b-2115-460c-ae47-6c5e6494f4bd" providerId="ADAL" clId="{609A9D7E-A2D1-41F4-A0F8-634E9EBBACE2}" dt="2024-07-09T06:25:41.245" v="5454" actId="21"/>
          <ac:spMkLst>
            <pc:docMk/>
            <pc:sldMk cId="1114185527" sldId="259"/>
            <ac:spMk id="128" creationId="{31997B92-01A0-5F0C-57A3-5B5B0AA968A0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35" creationId="{3F480949-2252-4765-3D9A-D48EEC10241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36" creationId="{17F7F6EF-C8D8-609E-6E4F-0E3419420121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37" creationId="{8BF88F4C-ADB3-6B48-4EE6-C11A2266C16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38" creationId="{67BCFF19-0632-AF36-9BFA-59D6E732A7B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39" creationId="{03625046-035B-B380-A3D9-31E7BAB55C0F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45" creationId="{8B3BD893-1187-264F-369B-1F5C098CE722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46" creationId="{68C5C020-1866-601C-D657-9211A093D28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47" creationId="{A4B545B8-354E-5975-753F-8EDC269EEC83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48" creationId="{76FC3079-D3C9-8267-85A2-CBC0B66C6755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54" creationId="{322CA364-DC20-2964-63B4-EA20FA2BDEB7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55" creationId="{824F2346-BECB-B3F0-8C27-DBA8AC5B9B3C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56" creationId="{CFB2B6B8-4862-AD2F-75BD-144D6684A413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57" creationId="{BBF0AAE9-B6D7-E095-C9D3-2B2BBCD7CE1A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0" creationId="{44A41027-8F8F-ACA3-97DB-1EFBB1C9A61F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1" creationId="{DB1F3473-BAAF-343A-A4D7-6D14565060AC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2" creationId="{715AA738-8B6C-1FE7-7497-E8F132C3ACB4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3" creationId="{81B91269-97A7-6351-AD38-99D982F59056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4" creationId="{AB278816-7B9F-612E-A0E8-6CA6E8538C10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79" creationId="{D20F8058-E9C3-B17D-29B6-DE0A89A92CEF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0" creationId="{39CCBF84-BE50-64D7-9440-60E971C4F548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1" creationId="{30FF5C6B-9E5B-4D2B-8ECB-B502B68435CE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2" creationId="{79268319-A20D-FD0F-D20F-C204789EAF97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7" creationId="{A69C8DC0-BCE4-E350-99D5-171E552D97D8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8" creationId="{F567FD29-FD6C-A7B2-6122-83F271C510AA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89" creationId="{692D4A3A-721C-A988-56BB-7FDD054C1A33}"/>
          </ac:spMkLst>
        </pc:spChg>
        <pc:spChg chg="mod">
          <ac:chgData name="Artem Zhdanov" userId="c125597b-2115-460c-ae47-6c5e6494f4bd" providerId="ADAL" clId="{609A9D7E-A2D1-41F4-A0F8-634E9EBBACE2}" dt="2024-07-05T15:03:13.383" v="938"/>
          <ac:spMkLst>
            <pc:docMk/>
            <pc:sldMk cId="1114185527" sldId="259"/>
            <ac:spMk id="190" creationId="{19685EC3-8617-46A8-5725-ACEA63EF7832}"/>
          </ac:spMkLst>
        </pc:spChg>
        <pc:grpChg chg="add mod">
          <ac:chgData name="Artem Zhdanov" userId="c125597b-2115-460c-ae47-6c5e6494f4bd" providerId="ADAL" clId="{609A9D7E-A2D1-41F4-A0F8-634E9EBBACE2}" dt="2024-07-09T06:02:07.022" v="5321" actId="1076"/>
          <ac:grpSpMkLst>
            <pc:docMk/>
            <pc:sldMk cId="1114185527" sldId="259"/>
            <ac:grpSpMk id="4" creationId="{E1577876-F947-6C06-CDAB-B67BB7CE9F1E}"/>
          </ac:grpSpMkLst>
        </pc:grpChg>
        <pc:grpChg chg="mod">
          <ac:chgData name="Artem Zhdanov" userId="c125597b-2115-460c-ae47-6c5e6494f4bd" providerId="ADAL" clId="{609A9D7E-A2D1-41F4-A0F8-634E9EBBACE2}" dt="2024-07-06T17:47:49.865" v="2662" actId="1076"/>
          <ac:grpSpMkLst>
            <pc:docMk/>
            <pc:sldMk cId="1114185527" sldId="259"/>
            <ac:grpSpMk id="5" creationId="{B07EDFD1-FEDF-33C1-1661-86158A92601A}"/>
          </ac:grpSpMkLst>
        </pc:grpChg>
        <pc:grpChg chg="mod">
          <ac:chgData name="Artem Zhdanov" userId="c125597b-2115-460c-ae47-6c5e6494f4bd" providerId="ADAL" clId="{609A9D7E-A2D1-41F4-A0F8-634E9EBBACE2}" dt="2024-07-06T17:46:44.828" v="2635"/>
          <ac:grpSpMkLst>
            <pc:docMk/>
            <pc:sldMk cId="1114185527" sldId="259"/>
            <ac:grpSpMk id="41" creationId="{FF590098-11E9-E219-B17A-5B0FDE656699}"/>
          </ac:grpSpMkLst>
        </pc:grpChg>
        <pc:grpChg chg="add del mod">
          <ac:chgData name="Artem Zhdanov" userId="c125597b-2115-460c-ae47-6c5e6494f4bd" providerId="ADAL" clId="{609A9D7E-A2D1-41F4-A0F8-634E9EBBACE2}" dt="2024-07-05T15:03:17.751" v="939" actId="21"/>
          <ac:grpSpMkLst>
            <pc:docMk/>
            <pc:sldMk cId="1114185527" sldId="259"/>
            <ac:grpSpMk id="43" creationId="{D3AD7A23-C6E6-2B39-B5F4-59F4CE913336}"/>
          </ac:grpSpMkLst>
        </pc:grpChg>
        <pc:grpChg chg="mod">
          <ac:chgData name="Artem Zhdanov" userId="c125597b-2115-460c-ae47-6c5e6494f4bd" providerId="ADAL" clId="{609A9D7E-A2D1-41F4-A0F8-634E9EBBACE2}" dt="2024-07-05T15:03:13.383" v="938"/>
          <ac:grpSpMkLst>
            <pc:docMk/>
            <pc:sldMk cId="1114185527" sldId="259"/>
            <ac:grpSpMk id="45" creationId="{897BA54B-AE54-4FEE-57F7-621004C92F66}"/>
          </ac:grpSpMkLst>
        </pc:grpChg>
        <pc:grpChg chg="mod">
          <ac:chgData name="Artem Zhdanov" userId="c125597b-2115-460c-ae47-6c5e6494f4bd" providerId="ADAL" clId="{609A9D7E-A2D1-41F4-A0F8-634E9EBBACE2}" dt="2024-07-05T15:03:13.383" v="938"/>
          <ac:grpSpMkLst>
            <pc:docMk/>
            <pc:sldMk cId="1114185527" sldId="259"/>
            <ac:grpSpMk id="64" creationId="{EBBC9EB0-FFAA-098A-49C6-3344B3FAAF2A}"/>
          </ac:grpSpMkLst>
        </pc:grpChg>
        <pc:grpChg chg="add mod">
          <ac:chgData name="Artem Zhdanov" userId="c125597b-2115-460c-ae47-6c5e6494f4bd" providerId="ADAL" clId="{609A9D7E-A2D1-41F4-A0F8-634E9EBBACE2}" dt="2024-07-08T06:31:03.700" v="5067" actId="1076"/>
          <ac:grpSpMkLst>
            <pc:docMk/>
            <pc:sldMk cId="1114185527" sldId="259"/>
            <ac:grpSpMk id="70" creationId="{F4719A61-B144-0B7F-878B-DD0F2B74C5EC}"/>
          </ac:grpSpMkLst>
        </pc:grpChg>
        <pc:grpChg chg="add del mod">
          <ac:chgData name="Artem Zhdanov" userId="c125597b-2115-460c-ae47-6c5e6494f4bd" providerId="ADAL" clId="{609A9D7E-A2D1-41F4-A0F8-634E9EBBACE2}" dt="2024-07-05T15:03:17.751" v="939" actId="21"/>
          <ac:grpSpMkLst>
            <pc:docMk/>
            <pc:sldMk cId="1114185527" sldId="259"/>
            <ac:grpSpMk id="73" creationId="{05CD78E0-A63C-FF20-A568-0E1321437F44}"/>
          </ac:grpSpMkLst>
        </pc:grpChg>
        <pc:grpChg chg="del mod">
          <ac:chgData name="Artem Zhdanov" userId="c125597b-2115-460c-ae47-6c5e6494f4bd" providerId="ADAL" clId="{609A9D7E-A2D1-41F4-A0F8-634E9EBBACE2}" dt="2024-07-08T06:23:14.116" v="5025" actId="478"/>
          <ac:grpSpMkLst>
            <pc:docMk/>
            <pc:sldMk cId="1114185527" sldId="259"/>
            <ac:grpSpMk id="86" creationId="{A5FC5BDE-F234-F257-FF2C-B77D698D0B3D}"/>
          </ac:grpSpMkLst>
        </pc:grpChg>
        <pc:grpChg chg="add del mod">
          <ac:chgData name="Artem Zhdanov" userId="c125597b-2115-460c-ae47-6c5e6494f4bd" providerId="ADAL" clId="{609A9D7E-A2D1-41F4-A0F8-634E9EBBACE2}" dt="2024-07-05T15:03:17.751" v="939" actId="21"/>
          <ac:grpSpMkLst>
            <pc:docMk/>
            <pc:sldMk cId="1114185527" sldId="259"/>
            <ac:grpSpMk id="158" creationId="{ADD1A6E8-09CB-0F51-F879-825B924F17CD}"/>
          </ac:grpSpMkLst>
        </pc:grpChg>
        <pc:cxnChg chg="mod">
          <ac:chgData name="Artem Zhdanov" userId="c125597b-2115-460c-ae47-6c5e6494f4bd" providerId="ADAL" clId="{609A9D7E-A2D1-41F4-A0F8-634E9EBBACE2}" dt="2024-07-04T14:49:35.876" v="251" actId="1076"/>
          <ac:cxnSpMkLst>
            <pc:docMk/>
            <pc:sldMk cId="1114185527" sldId="259"/>
            <ac:cxnSpMk id="18" creationId="{4DB73502-7CCE-275A-F898-A6192E652E77}"/>
          </ac:cxnSpMkLst>
        </pc:cxnChg>
        <pc:cxnChg chg="mod">
          <ac:chgData name="Artem Zhdanov" userId="c125597b-2115-460c-ae47-6c5e6494f4bd" providerId="ADAL" clId="{609A9D7E-A2D1-41F4-A0F8-634E9EBBACE2}" dt="2024-07-06T17:47:26.474" v="2661" actId="208"/>
          <ac:cxnSpMkLst>
            <pc:docMk/>
            <pc:sldMk cId="1114185527" sldId="259"/>
            <ac:cxnSpMk id="44" creationId="{A1F93625-4FC1-8CD8-6247-9184AEDC205C}"/>
          </ac:cxnSpMkLst>
        </pc:cxnChg>
        <pc:cxnChg chg="mod">
          <ac:chgData name="Artem Zhdanov" userId="c125597b-2115-460c-ae47-6c5e6494f4bd" providerId="ADAL" clId="{609A9D7E-A2D1-41F4-A0F8-634E9EBBACE2}" dt="2024-07-06T17:47:26.474" v="2661" actId="208"/>
          <ac:cxnSpMkLst>
            <pc:docMk/>
            <pc:sldMk cId="1114185527" sldId="259"/>
            <ac:cxnSpMk id="45" creationId="{417A7E1B-CB1C-D990-1319-0F9552EBBE28}"/>
          </ac:cxnSpMkLst>
        </pc:cxnChg>
        <pc:cxnChg chg="mod">
          <ac:chgData name="Artem Zhdanov" userId="c125597b-2115-460c-ae47-6c5e6494f4bd" providerId="ADAL" clId="{609A9D7E-A2D1-41F4-A0F8-634E9EBBACE2}" dt="2024-07-06T17:47:26.474" v="2661" actId="208"/>
          <ac:cxnSpMkLst>
            <pc:docMk/>
            <pc:sldMk cId="1114185527" sldId="259"/>
            <ac:cxnSpMk id="46" creationId="{2D8F35E9-86E9-12FA-1B41-04DF9690C3CC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47" creationId="{19242345-E8FC-E7A6-A058-8CD96AD43518}"/>
          </ac:cxnSpMkLst>
        </pc:cxnChg>
        <pc:cxnChg chg="mod">
          <ac:chgData name="Artem Zhdanov" userId="c125597b-2115-460c-ae47-6c5e6494f4bd" providerId="ADAL" clId="{609A9D7E-A2D1-41F4-A0F8-634E9EBBACE2}" dt="2024-07-06T17:47:26.474" v="2661" actId="208"/>
          <ac:cxnSpMkLst>
            <pc:docMk/>
            <pc:sldMk cId="1114185527" sldId="259"/>
            <ac:cxnSpMk id="47" creationId="{601F5598-5294-0E63-75A1-F8489F4C7B5A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48" creationId="{CDF20EA0-58FE-0C74-51AF-BE2F03F73DBE}"/>
          </ac:cxnSpMkLst>
        </pc:cxnChg>
        <pc:cxnChg chg="mod">
          <ac:chgData name="Artem Zhdanov" userId="c125597b-2115-460c-ae47-6c5e6494f4bd" providerId="ADAL" clId="{609A9D7E-A2D1-41F4-A0F8-634E9EBBACE2}" dt="2024-07-06T17:47:26.474" v="2661" actId="208"/>
          <ac:cxnSpMkLst>
            <pc:docMk/>
            <pc:sldMk cId="1114185527" sldId="259"/>
            <ac:cxnSpMk id="48" creationId="{E940308D-AFC5-4BC9-B8F8-B7906970B7B3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49" creationId="{885EA0DE-D52E-BCF2-8E54-7108EDA31C35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0" creationId="{5928FEBE-F875-0725-BBD7-57DFAEE0E631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0" creationId="{89F7A27B-BC9B-2DB3-3919-D6A56C82AEF7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1" creationId="{810AC472-E047-E281-B4DA-F9DD20EC9074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1" creationId="{F1EFCC0E-E173-A6A8-955F-179779DE2E27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2" creationId="{9320625A-BADF-6A21-337E-8C9118C19C7E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2" creationId="{BBA72364-29BB-9E58-E893-6A2CFE7D6EBF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3" creationId="{58EA9098-D154-06A7-ACB2-C0D350CD9DAD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3" creationId="{CA53C7A7-1B99-31E5-7122-DA88649F59C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4" creationId="{59E938A0-F1C6-CCBD-23FB-07B1BA3007CF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5" creationId="{D6CD2376-EF7E-556B-75FD-E770FED6CB1B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6" creationId="{DAFD65BE-BA28-097F-05EF-A63508CC359F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57" creationId="{28DB89EA-6609-1A89-D5AF-55AAC5AE8DC2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58" creationId="{6A645988-006A-C1DB-3903-5B8FC245084B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63" creationId="{32A8586D-3B53-988C-3673-E5A6CAEF32D4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63" creationId="{70099324-5CD1-AC21-96B2-CD171BAC0915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64" creationId="{7FD7831F-973E-4823-096D-54863BFFDCFF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65" creationId="{E6D48675-509C-C6E5-02B6-ACD7C9AEE807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66" creationId="{81FCE93F-24B4-C3A8-2C05-A1068E701014}"/>
          </ac:cxnSpMkLst>
        </pc:cxnChg>
        <pc:cxnChg chg="mod">
          <ac:chgData name="Artem Zhdanov" userId="c125597b-2115-460c-ae47-6c5e6494f4bd" providerId="ADAL" clId="{609A9D7E-A2D1-41F4-A0F8-634E9EBBACE2}" dt="2024-07-06T17:46:44.828" v="2635"/>
          <ac:cxnSpMkLst>
            <pc:docMk/>
            <pc:sldMk cId="1114185527" sldId="259"/>
            <ac:cxnSpMk id="69" creationId="{830C9BAD-0535-AFBC-90AD-7A0FC5938DD9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1" creationId="{119034C8-508F-023E-4DC8-6F42E07C3BAB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1" creationId="{83CC7F25-4930-327B-6016-9672DD4AE164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2" creationId="{1DCF98D6-35ED-F763-878C-B44925CDF50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2" creationId="{6571223C-2416-D01F-4E01-73C8CE9C8F8A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3" creationId="{80DE0F01-DEF0-E9AF-AC6D-8F389FBDB1C3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4" creationId="{4824D1BC-7F91-BB44-4E19-01430AA5BC87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4" creationId="{70F6588B-4B8E-EE08-72B5-5F23B088EB26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5" creationId="{0453B6E8-2CAE-99B2-7E39-23C70AC90CCB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5" creationId="{BD19A7C7-AF7F-8C4B-3FF3-738BA7896AE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6" creationId="{1A8AE96E-B3CA-A2E9-59EF-27AB0FC9A6E9}"/>
          </ac:cxnSpMkLst>
        </pc:cxnChg>
        <pc:cxnChg chg="mod">
          <ac:chgData name="Artem Zhdanov" userId="c125597b-2115-460c-ae47-6c5e6494f4bd" providerId="ADAL" clId="{609A9D7E-A2D1-41F4-A0F8-634E9EBBACE2}" dt="2024-07-08T06:23:14.572" v="5026"/>
          <ac:cxnSpMkLst>
            <pc:docMk/>
            <pc:sldMk cId="1114185527" sldId="259"/>
            <ac:cxnSpMk id="76" creationId="{6B7EB295-7343-8727-ED65-1C9C151A3D2D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7" creationId="{1793330A-7EA1-E6C1-73EE-26004E4AFA4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8" creationId="{B4AF616E-B672-ADB4-3A00-A08A624B89D5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79" creationId="{FCE84DD2-6C40-C161-DB4E-CF43D24E67A5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81" creationId="{E145346B-938A-D66B-E10D-E10A0F3AD5FD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82" creationId="{45C76D82-3DD3-70DF-A109-A8446004CC88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84" creationId="{3173E8AD-AB0A-D204-7976-71731CCF94E0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85" creationId="{030D68C2-B785-19B4-C744-493BB571299B}"/>
          </ac:cxnSpMkLst>
        </pc:cxnChg>
        <pc:cxnChg chg="mod">
          <ac:chgData name="Artem Zhdanov" userId="c125597b-2115-460c-ae47-6c5e6494f4bd" providerId="ADAL" clId="{609A9D7E-A2D1-41F4-A0F8-634E9EBBACE2}" dt="2024-07-08T06:23:14.116" v="5025" actId="478"/>
          <ac:cxnSpMkLst>
            <pc:docMk/>
            <pc:sldMk cId="1114185527" sldId="259"/>
            <ac:cxnSpMk id="112" creationId="{151A8B77-40C8-D577-8E77-1E36CAB3D910}"/>
          </ac:cxnSpMkLst>
        </pc:cxnChg>
        <pc:cxnChg chg="mod">
          <ac:chgData name="Artem Zhdanov" userId="c125597b-2115-460c-ae47-6c5e6494f4bd" providerId="ADAL" clId="{609A9D7E-A2D1-41F4-A0F8-634E9EBBACE2}" dt="2024-07-08T06:23:14.116" v="5025" actId="478"/>
          <ac:cxnSpMkLst>
            <pc:docMk/>
            <pc:sldMk cId="1114185527" sldId="259"/>
            <ac:cxnSpMk id="121" creationId="{9F8AD7B0-1092-6D93-FEAB-51CF0FEF79E8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29" creationId="{695FEC8E-7B18-EDA9-FF94-363EE376507E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30" creationId="{461D77B0-1516-1C88-A8E9-2BDCF2A7600A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31" creationId="{477E734A-826A-2CE7-4C95-610DB143302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32" creationId="{BDDEDB67-0E8E-7B22-F9F7-FADD24791C74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33" creationId="{8DFB6454-D77F-C2D8-D4E9-C9294CA74A70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34" creationId="{D90957DE-B5A4-E496-4021-B5FB4FC96C3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40" creationId="{F3FBF0AA-DCCD-1A0A-DE56-E11C734195A3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41" creationId="{C6B6D86C-58D7-FF71-770B-FB6E24779031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42" creationId="{958B4ADE-7EEE-7A89-8528-F97949635B88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43" creationId="{2C099A48-3777-A08B-61D2-F4BB90DCA5BD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44" creationId="{1E3E2A15-801E-5F6F-D49F-C1CF53CF0143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49" creationId="{F0E02336-4E07-D808-CDED-6EF6208B20AC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50" creationId="{CE4749C9-32E1-1138-EF66-0A7BB85E313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51" creationId="{FD14A452-BC9F-043C-5881-F1797E66EC6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52" creationId="{EA71774B-D703-8D01-7CB0-FF0D25ECB18A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53" creationId="{57D7772E-8ED2-F3B1-6136-A27911DA3861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59" creationId="{222C9ED1-EE2F-FEBC-4CE3-842DB754A81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0" creationId="{685D9EC8-3813-7EA9-3B2E-FEBC23E4CBBE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1" creationId="{5A68DFB2-32A4-1616-AD7A-883995D2A0F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2" creationId="{A650B67E-82A0-1594-7785-AE031FB2F4EF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63" creationId="{FEBC1BFB-4DA1-D65D-54D6-9DC0EC8E6A0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4" creationId="{812BEA6D-12F8-EFA1-0B12-DD392F700799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5" creationId="{68013F3F-575E-CB74-F405-4277024A7BC5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6" creationId="{898C8FF2-93B0-806D-0C2A-5349067AB95A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7" creationId="{E0B8F74E-2213-F386-AF96-04162E12E371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68" creationId="{3BC7113F-31C0-0B9C-8BF3-D8755727E2E3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69" creationId="{FB44D935-1A23-9FAF-9480-39E24E7E29CE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75" creationId="{70596ECF-F67D-4A14-1B7D-78ED7B503956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76" creationId="{DC2031F6-1058-831F-CCC5-301097309422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77" creationId="{64DFDB06-692B-C469-C133-A943F9B05FF2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78" creationId="{301510F8-89B7-8570-40C4-EE1648340265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83" creationId="{6980B3DE-198F-BBF0-C11B-74D504305293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84" creationId="{49F498CC-D6C7-A583-820A-FD361580482F}"/>
          </ac:cxnSpMkLst>
        </pc:cxnChg>
        <pc:cxnChg chg="mod">
          <ac:chgData name="Artem Zhdanov" userId="c125597b-2115-460c-ae47-6c5e6494f4bd" providerId="ADAL" clId="{609A9D7E-A2D1-41F4-A0F8-634E9EBBACE2}" dt="2024-07-05T15:03:13.383" v="938"/>
          <ac:cxnSpMkLst>
            <pc:docMk/>
            <pc:sldMk cId="1114185527" sldId="259"/>
            <ac:cxnSpMk id="185" creationId="{61087DCA-A81B-E364-87AA-7D6BB5EB6186}"/>
          </ac:cxnSpMkLst>
        </pc:cxnChg>
        <pc:cxnChg chg="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86" creationId="{3ADEC0CC-5DDC-2C27-DE75-4C605176A120}"/>
          </ac:cxnSpMkLst>
        </pc:cxnChg>
        <pc:cxnChg chg="add del mod">
          <ac:chgData name="Artem Zhdanov" userId="c125597b-2115-460c-ae47-6c5e6494f4bd" providerId="ADAL" clId="{609A9D7E-A2D1-41F4-A0F8-634E9EBBACE2}" dt="2024-07-05T15:03:17.751" v="939" actId="21"/>
          <ac:cxnSpMkLst>
            <pc:docMk/>
            <pc:sldMk cId="1114185527" sldId="259"/>
            <ac:cxnSpMk id="191" creationId="{71795A53-10B8-EAFD-A649-9562E7F08519}"/>
          </ac:cxnSpMkLst>
        </pc:cxnChg>
      </pc:sldChg>
      <pc:sldChg chg="addSp delSp modSp del mod ord">
        <pc:chgData name="Artem Zhdanov" userId="c125597b-2115-460c-ae47-6c5e6494f4bd" providerId="ADAL" clId="{609A9D7E-A2D1-41F4-A0F8-634E9EBBACE2}" dt="2024-07-11T05:36:34.899" v="8585" actId="47"/>
        <pc:sldMkLst>
          <pc:docMk/>
          <pc:sldMk cId="3806017910" sldId="261"/>
        </pc:sldMkLst>
        <pc:spChg chg="mod">
          <ac:chgData name="Artem Zhdanov" userId="c125597b-2115-460c-ae47-6c5e6494f4bd" providerId="ADAL" clId="{609A9D7E-A2D1-41F4-A0F8-634E9EBBACE2}" dt="2024-07-05T13:58:19.735" v="908" actId="20577"/>
          <ac:spMkLst>
            <pc:docMk/>
            <pc:sldMk cId="3806017910" sldId="261"/>
            <ac:spMk id="3" creationId="{A25EAD86-01AA-7467-F268-2327D5DC93C7}"/>
          </ac:spMkLst>
        </pc:spChg>
        <pc:spChg chg="add del">
          <ac:chgData name="Artem Zhdanov" userId="c125597b-2115-460c-ae47-6c5e6494f4bd" providerId="ADAL" clId="{609A9D7E-A2D1-41F4-A0F8-634E9EBBACE2}" dt="2024-07-04T08:37:38.759" v="220" actId="22"/>
          <ac:spMkLst>
            <pc:docMk/>
            <pc:sldMk cId="3806017910" sldId="261"/>
            <ac:spMk id="5" creationId="{B6E37B70-525B-9174-FE3D-39DDBE0DC063}"/>
          </ac:spMkLst>
        </pc:spChg>
        <pc:spChg chg="add del">
          <ac:chgData name="Artem Zhdanov" userId="c125597b-2115-460c-ae47-6c5e6494f4bd" providerId="ADAL" clId="{609A9D7E-A2D1-41F4-A0F8-634E9EBBACE2}" dt="2024-07-04T08:37:44.265" v="222" actId="22"/>
          <ac:spMkLst>
            <pc:docMk/>
            <pc:sldMk cId="3806017910" sldId="261"/>
            <ac:spMk id="7" creationId="{AEB5AB44-AC13-E14A-52CE-88A34546ECC2}"/>
          </ac:spMkLst>
        </pc:spChg>
        <pc:spChg chg="del">
          <ac:chgData name="Artem Zhdanov" userId="c125597b-2115-460c-ae47-6c5e6494f4bd" providerId="ADAL" clId="{609A9D7E-A2D1-41F4-A0F8-634E9EBBACE2}" dt="2024-07-11T05:36:23.502" v="8582" actId="21"/>
          <ac:spMkLst>
            <pc:docMk/>
            <pc:sldMk cId="3806017910" sldId="261"/>
            <ac:spMk id="11" creationId="{2D7E3CCD-E523-5262-702D-DBAB81D5B2F2}"/>
          </ac:spMkLst>
        </pc:spChg>
        <pc:picChg chg="del">
          <ac:chgData name="Artem Zhdanov" userId="c125597b-2115-460c-ae47-6c5e6494f4bd" providerId="ADAL" clId="{609A9D7E-A2D1-41F4-A0F8-634E9EBBACE2}" dt="2024-07-05T13:58:24.727" v="910" actId="478"/>
          <ac:picMkLst>
            <pc:docMk/>
            <pc:sldMk cId="3806017910" sldId="261"/>
            <ac:picMk id="12" creationId="{EDD79CDD-1633-D5A0-A6F4-CB631F62B470}"/>
          </ac:picMkLst>
        </pc:picChg>
        <pc:picChg chg="add del mod">
          <ac:chgData name="Artem Zhdanov" userId="c125597b-2115-460c-ae47-6c5e6494f4bd" providerId="ADAL" clId="{609A9D7E-A2D1-41F4-A0F8-634E9EBBACE2}" dt="2024-07-11T05:36:23.502" v="8582" actId="21"/>
          <ac:picMkLst>
            <pc:docMk/>
            <pc:sldMk cId="3806017910" sldId="261"/>
            <ac:picMk id="2050" creationId="{4E19D88D-D46D-5EA2-16BC-AF2D3EAAC301}"/>
          </ac:picMkLst>
        </pc:picChg>
      </pc:sldChg>
      <pc:sldChg chg="addSp delSp modSp mod ord modShow">
        <pc:chgData name="Artem Zhdanov" userId="c125597b-2115-460c-ae47-6c5e6494f4bd" providerId="ADAL" clId="{609A9D7E-A2D1-41F4-A0F8-634E9EBBACE2}" dt="2024-07-08T06:13:01.919" v="5019"/>
        <pc:sldMkLst>
          <pc:docMk/>
          <pc:sldMk cId="589965602" sldId="264"/>
        </pc:sldMkLst>
        <pc:spChg chg="del">
          <ac:chgData name="Artem Zhdanov" userId="c125597b-2115-460c-ae47-6c5e6494f4bd" providerId="ADAL" clId="{609A9D7E-A2D1-41F4-A0F8-634E9EBBACE2}" dt="2024-07-08T06:10:18.136" v="4999" actId="478"/>
          <ac:spMkLst>
            <pc:docMk/>
            <pc:sldMk cId="589965602" sldId="264"/>
            <ac:spMk id="2" creationId="{BF625D73-D9D7-DBEB-D178-3FADBAD20071}"/>
          </ac:spMkLst>
        </pc:spChg>
        <pc:spChg chg="add del mod">
          <ac:chgData name="Artem Zhdanov" userId="c125597b-2115-460c-ae47-6c5e6494f4bd" providerId="ADAL" clId="{609A9D7E-A2D1-41F4-A0F8-634E9EBBACE2}" dt="2024-07-08T06:10:19.720" v="5000" actId="478"/>
          <ac:spMkLst>
            <pc:docMk/>
            <pc:sldMk cId="589965602" sldId="264"/>
            <ac:spMk id="4" creationId="{32DB472D-E93A-167F-751F-B89AAB3C4ACC}"/>
          </ac:spMkLst>
        </pc:spChg>
        <pc:spChg chg="mod">
          <ac:chgData name="Artem Zhdanov" userId="c125597b-2115-460c-ae47-6c5e6494f4bd" providerId="ADAL" clId="{609A9D7E-A2D1-41F4-A0F8-634E9EBBACE2}" dt="2024-07-08T06:12:36.958" v="5017" actId="20577"/>
          <ac:spMkLst>
            <pc:docMk/>
            <pc:sldMk cId="589965602" sldId="264"/>
            <ac:spMk id="9" creationId="{5B0498B2-4904-E569-E3CA-A90EE9FAE892}"/>
          </ac:spMkLst>
        </pc:spChg>
        <pc:spChg chg="del mod">
          <ac:chgData name="Artem Zhdanov" userId="c125597b-2115-460c-ae47-6c5e6494f4bd" providerId="ADAL" clId="{609A9D7E-A2D1-41F4-A0F8-634E9EBBACE2}" dt="2024-07-07T14:36:49.141" v="4219" actId="478"/>
          <ac:spMkLst>
            <pc:docMk/>
            <pc:sldMk cId="589965602" sldId="264"/>
            <ac:spMk id="15" creationId="{94BB28F1-C507-EBC1-E74D-FEC7EAD56312}"/>
          </ac:spMkLst>
        </pc:spChg>
        <pc:picChg chg="mod">
          <ac:chgData name="Artem Zhdanov" userId="c125597b-2115-460c-ae47-6c5e6494f4bd" providerId="ADAL" clId="{609A9D7E-A2D1-41F4-A0F8-634E9EBBACE2}" dt="2024-07-08T06:10:28.966" v="5005" actId="1076"/>
          <ac:picMkLst>
            <pc:docMk/>
            <pc:sldMk cId="589965602" sldId="264"/>
            <ac:picMk id="8" creationId="{5C98B15A-984C-6F44-96EC-D2F40BBD7828}"/>
          </ac:picMkLst>
        </pc:picChg>
        <pc:picChg chg="add mod">
          <ac:chgData name="Artem Zhdanov" userId="c125597b-2115-460c-ae47-6c5e6494f4bd" providerId="ADAL" clId="{609A9D7E-A2D1-41F4-A0F8-634E9EBBACE2}" dt="2024-07-08T06:10:33.604" v="5006" actId="1076"/>
          <ac:picMkLst>
            <pc:docMk/>
            <pc:sldMk cId="589965602" sldId="264"/>
            <ac:picMk id="1026" creationId="{5C761477-05CB-8D41-91C9-1170D83A6201}"/>
          </ac:picMkLst>
        </pc:picChg>
        <pc:cxnChg chg="del">
          <ac:chgData name="Artem Zhdanov" userId="c125597b-2115-460c-ae47-6c5e6494f4bd" providerId="ADAL" clId="{609A9D7E-A2D1-41F4-A0F8-634E9EBBACE2}" dt="2024-07-07T14:36:50.063" v="4220" actId="478"/>
          <ac:cxnSpMkLst>
            <pc:docMk/>
            <pc:sldMk cId="589965602" sldId="264"/>
            <ac:cxnSpMk id="7" creationId="{ABB7F55F-D2E6-6C87-AB39-4D984339ADF5}"/>
          </ac:cxnSpMkLst>
        </pc:cxnChg>
      </pc:sldChg>
      <pc:sldChg chg="addSp delSp modSp add mod ord delAnim modAnim">
        <pc:chgData name="Artem Zhdanov" userId="c125597b-2115-460c-ae47-6c5e6494f4bd" providerId="ADAL" clId="{609A9D7E-A2D1-41F4-A0F8-634E9EBBACE2}" dt="2024-07-10T06:09:16.432" v="7285"/>
        <pc:sldMkLst>
          <pc:docMk/>
          <pc:sldMk cId="3936531086" sldId="267"/>
        </pc:sldMkLst>
        <pc:spChg chg="mod">
          <ac:chgData name="Artem Zhdanov" userId="c125597b-2115-460c-ae47-6c5e6494f4bd" providerId="ADAL" clId="{609A9D7E-A2D1-41F4-A0F8-634E9EBBACE2}" dt="2024-07-09T20:14:22.295" v="6420" actId="20577"/>
          <ac:spMkLst>
            <pc:docMk/>
            <pc:sldMk cId="3936531086" sldId="267"/>
            <ac:spMk id="3" creationId="{AABD525D-D3E1-3E35-A811-3188D88345F1}"/>
          </ac:spMkLst>
        </pc:spChg>
        <pc:spChg chg="del">
          <ac:chgData name="Artem Zhdanov" userId="c125597b-2115-460c-ae47-6c5e6494f4bd" providerId="ADAL" clId="{609A9D7E-A2D1-41F4-A0F8-634E9EBBACE2}" dt="2024-07-04T08:38:17.339" v="226" actId="478"/>
          <ac:spMkLst>
            <pc:docMk/>
            <pc:sldMk cId="3936531086" sldId="267"/>
            <ac:spMk id="4" creationId="{B3D2E47E-5BEF-5D44-983E-4760358FAE26}"/>
          </ac:spMkLst>
        </pc:spChg>
        <pc:spChg chg="add mod">
          <ac:chgData name="Artem Zhdanov" userId="c125597b-2115-460c-ae47-6c5e6494f4bd" providerId="ADAL" clId="{609A9D7E-A2D1-41F4-A0F8-634E9EBBACE2}" dt="2024-07-09T19:24:03.446" v="5759" actId="1076"/>
          <ac:spMkLst>
            <pc:docMk/>
            <pc:sldMk cId="3936531086" sldId="267"/>
            <ac:spMk id="5" creationId="{7172D4E3-52B9-314F-BA31-AE9B02E0837B}"/>
          </ac:spMkLst>
        </pc:spChg>
        <pc:spChg chg="del">
          <ac:chgData name="Artem Zhdanov" userId="c125597b-2115-460c-ae47-6c5e6494f4bd" providerId="ADAL" clId="{609A9D7E-A2D1-41F4-A0F8-634E9EBBACE2}" dt="2024-07-04T08:38:14.514" v="224" actId="478"/>
          <ac:spMkLst>
            <pc:docMk/>
            <pc:sldMk cId="3936531086" sldId="267"/>
            <ac:spMk id="5" creationId="{9DE1DE0A-BEE3-2FC1-B2E7-621FE47668E6}"/>
          </ac:spMkLst>
        </pc:spChg>
        <pc:spChg chg="del">
          <ac:chgData name="Artem Zhdanov" userId="c125597b-2115-460c-ae47-6c5e6494f4bd" providerId="ADAL" clId="{609A9D7E-A2D1-41F4-A0F8-634E9EBBACE2}" dt="2024-07-04T08:38:19.993" v="227" actId="478"/>
          <ac:spMkLst>
            <pc:docMk/>
            <pc:sldMk cId="3936531086" sldId="267"/>
            <ac:spMk id="6" creationId="{58601348-4B64-A828-4B92-CA9373C173D3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7" creationId="{17D70B77-7A1D-91F9-B554-C4AC2617E490}"/>
          </ac:spMkLst>
        </pc:spChg>
        <pc:spChg chg="mod">
          <ac:chgData name="Artem Zhdanov" userId="c125597b-2115-460c-ae47-6c5e6494f4bd" providerId="ADAL" clId="{609A9D7E-A2D1-41F4-A0F8-634E9EBBACE2}" dt="2024-07-09T19:24:03.446" v="5759" actId="1076"/>
          <ac:spMkLst>
            <pc:docMk/>
            <pc:sldMk cId="3936531086" sldId="267"/>
            <ac:spMk id="110" creationId="{6DA59811-FF08-44FF-5F0D-0A70DD14AD5C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2" creationId="{F1F4EB8A-B53D-0DFC-890B-0E2903164D3D}"/>
          </ac:spMkLst>
        </pc:spChg>
        <pc:spChg chg="del">
          <ac:chgData name="Artem Zhdanov" userId="c125597b-2115-460c-ae47-6c5e6494f4bd" providerId="ADAL" clId="{609A9D7E-A2D1-41F4-A0F8-634E9EBBACE2}" dt="2024-07-04T08:38:15.792" v="225" actId="478"/>
          <ac:spMkLst>
            <pc:docMk/>
            <pc:sldMk cId="3936531086" sldId="267"/>
            <ac:spMk id="113" creationId="{5ABD90DC-047A-13CB-6633-11FCCCCCC60A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4" creationId="{66017C8B-FEF3-E22B-16AB-183FD420E8A2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5" creationId="{78716454-A48B-CD5E-0F46-BCB25CFE5247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6" creationId="{1445F54B-B18B-16D2-D51D-022A3CA36B90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7" creationId="{0A865003-1B14-D2EB-2D4D-F2ECDD6BFEBE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18" creationId="{52B03071-5E00-A0F6-F582-7D612E2AE3B2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36" creationId="{082517AE-21C0-9E68-D096-B0F06C1B4A07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37" creationId="{11FDA985-D82F-EA46-0878-773D35B1C6FF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38" creationId="{C6172F68-C059-8803-82F7-6C171A09230C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39" creationId="{B5E07FAC-8D4C-8DF4-E719-54C2478CDF93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40" creationId="{9F3C6C43-2276-6CC0-01B0-93D063F0D1C2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46" creationId="{0E54A5AB-689E-75B3-073D-376525B9471F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47" creationId="{1B7FDC1B-C6FD-6B62-D25B-D5286C31AABD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48" creationId="{E1E1ECAE-54A8-95D3-DE68-ED285E4E853C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49" creationId="{6C987224-4599-0A25-AF57-293C8654DBE0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55" creationId="{48FE51BF-D41D-A75F-5BA9-55F0C90E1B76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56" creationId="{10B41095-3C2E-4F12-5F92-9EEF35257963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57" creationId="{5F1DDBF2-0A20-9FB0-0C5B-C87CEE3BB155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58" creationId="{215DA022-28D8-2E15-FF4A-E25F833A5FF7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59" creationId="{55F8B4D5-6DDC-B99E-A077-FAF6F57DEB11}"/>
          </ac:spMkLst>
        </pc:spChg>
        <pc:spChg chg="add del mod">
          <ac:chgData name="Artem Zhdanov" userId="c125597b-2115-460c-ae47-6c5e6494f4bd" providerId="ADAL" clId="{609A9D7E-A2D1-41F4-A0F8-634E9EBBACE2}" dt="2024-07-09T19:40:23.262" v="5933" actId="478"/>
          <ac:spMkLst>
            <pc:docMk/>
            <pc:sldMk cId="3936531086" sldId="267"/>
            <ac:spMk id="160" creationId="{7549B3B3-996B-19E2-C683-292D3867B1BA}"/>
          </ac:spMkLst>
        </pc:spChg>
        <pc:spChg chg="add del mod">
          <ac:chgData name="Artem Zhdanov" userId="c125597b-2115-460c-ae47-6c5e6494f4bd" providerId="ADAL" clId="{609A9D7E-A2D1-41F4-A0F8-634E9EBBACE2}" dt="2024-07-09T06:03:07.177" v="5326" actId="21"/>
          <ac:spMkLst>
            <pc:docMk/>
            <pc:sldMk cId="3936531086" sldId="267"/>
            <ac:spMk id="161" creationId="{D02FD72B-9C9B-E8DA-319A-5EF97D30EDAA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69" creationId="{C5E5CE21-9737-7EB5-4603-5009E4CBE509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0" creationId="{30EB0F8C-17CC-8568-A397-C6190EAF297D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1" creationId="{4904CAE9-7934-DECC-577A-65DF90DE649A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2" creationId="{F8F269E6-05D7-92A2-DC46-8F7FBF952100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3" creationId="{3FEE7D26-4C8F-A363-52FD-11334220C258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6" creationId="{4C4222E5-9CC0-7CB5-C98F-2BB7A3822DB2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77" creationId="{1E479DEB-4408-1BB3-2367-08966B0FA033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88" creationId="{BACD99CA-C4AC-8938-C0B7-007F9DC381A9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92" creationId="{B097DF8C-D119-3FC2-0C84-31DD8D4839AA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93" creationId="{B616F7DD-A96E-BB4C-5E20-1412FA902FE5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94" creationId="{79FEED7D-B837-FB29-DE21-303C0B1670F3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95" creationId="{321C6CBD-6011-21C7-624C-EECC1F60681C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196" creationId="{D0640E35-7B5D-5801-B3F5-D2ECCC6BD68E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201" creationId="{CAEFDE7D-2E26-73AD-5763-59497E49E554}"/>
          </ac:spMkLst>
        </pc:spChg>
        <pc:spChg chg="mod">
          <ac:chgData name="Artem Zhdanov" userId="c125597b-2115-460c-ae47-6c5e6494f4bd" providerId="ADAL" clId="{609A9D7E-A2D1-41F4-A0F8-634E9EBBACE2}" dt="2024-07-05T15:05:16.403" v="954"/>
          <ac:spMkLst>
            <pc:docMk/>
            <pc:sldMk cId="3936531086" sldId="267"/>
            <ac:spMk id="202" creationId="{AE2D797F-FF2A-FE9C-6C2A-83621009D434}"/>
          </ac:spMkLst>
        </pc:spChg>
        <pc:spChg chg="add mod">
          <ac:chgData name="Artem Zhdanov" userId="c125597b-2115-460c-ae47-6c5e6494f4bd" providerId="ADAL" clId="{609A9D7E-A2D1-41F4-A0F8-634E9EBBACE2}" dt="2024-07-09T19:24:03.446" v="5759" actId="1076"/>
          <ac:spMkLst>
            <pc:docMk/>
            <pc:sldMk cId="3936531086" sldId="267"/>
            <ac:spMk id="204" creationId="{47FE2936-BC6F-FDD1-5844-133DC918856A}"/>
          </ac:spMkLst>
        </pc:spChg>
        <pc:grpChg chg="del">
          <ac:chgData name="Artem Zhdanov" userId="c125597b-2115-460c-ae47-6c5e6494f4bd" providerId="ADAL" clId="{609A9D7E-A2D1-41F4-A0F8-634E9EBBACE2}" dt="2024-07-06T15:29:58.348" v="2055" actId="478"/>
          <ac:grpSpMkLst>
            <pc:docMk/>
            <pc:sldMk cId="3936531086" sldId="267"/>
            <ac:grpSpMk id="8" creationId="{802E25F1-FBB7-02F2-54BE-ED04BBAA87D2}"/>
          </ac:grpSpMkLst>
        </pc:grpChg>
        <pc:grpChg chg="add mod">
          <ac:chgData name="Artem Zhdanov" userId="c125597b-2115-460c-ae47-6c5e6494f4bd" providerId="ADAL" clId="{609A9D7E-A2D1-41F4-A0F8-634E9EBBACE2}" dt="2024-07-09T19:24:03.446" v="5759" actId="1076"/>
          <ac:grpSpMkLst>
            <pc:docMk/>
            <pc:sldMk cId="3936531086" sldId="267"/>
            <ac:grpSpMk id="119" creationId="{654FF2ED-7ADF-6916-C80D-52D2B0D7272C}"/>
          </ac:grpSpMkLst>
        </pc:grpChg>
        <pc:grpChg chg="add mod">
          <ac:chgData name="Artem Zhdanov" userId="c125597b-2115-460c-ae47-6c5e6494f4bd" providerId="ADAL" clId="{609A9D7E-A2D1-41F4-A0F8-634E9EBBACE2}" dt="2024-07-09T19:24:03.446" v="5759" actId="1076"/>
          <ac:grpSpMkLst>
            <pc:docMk/>
            <pc:sldMk cId="3936531086" sldId="267"/>
            <ac:grpSpMk id="162" creationId="{A21EEF89-FA8B-3B5B-619C-58975A38BAFA}"/>
          </ac:grpSpMkLst>
        </pc:grpChg>
        <pc:grpChg chg="add del mod">
          <ac:chgData name="Artem Zhdanov" userId="c125597b-2115-460c-ae47-6c5e6494f4bd" providerId="ADAL" clId="{609A9D7E-A2D1-41F4-A0F8-634E9EBBACE2}" dt="2024-07-09T19:40:23.262" v="5933" actId="478"/>
          <ac:grpSpMkLst>
            <pc:docMk/>
            <pc:sldMk cId="3936531086" sldId="267"/>
            <ac:grpSpMk id="174" creationId="{7E01DE46-FB8F-CB5E-13E0-B326A6133B2B}"/>
          </ac:grpSpMkLst>
        </pc:grpChg>
        <pc:grpChg chg="mod">
          <ac:chgData name="Artem Zhdanov" userId="c125597b-2115-460c-ae47-6c5e6494f4bd" providerId="ADAL" clId="{609A9D7E-A2D1-41F4-A0F8-634E9EBBACE2}" dt="2024-07-05T15:05:16.403" v="954"/>
          <ac:grpSpMkLst>
            <pc:docMk/>
            <pc:sldMk cId="3936531086" sldId="267"/>
            <ac:grpSpMk id="175" creationId="{546DE98D-E4A6-5D77-87C3-A7DFA56A102B}"/>
          </ac:grpSpMkLst>
        </pc:grpChg>
        <pc:picChg chg="add del mod">
          <ac:chgData name="Artem Zhdanov" userId="c125597b-2115-460c-ae47-6c5e6494f4bd" providerId="ADAL" clId="{609A9D7E-A2D1-41F4-A0F8-634E9EBBACE2}" dt="2024-07-09T19:40:23.262" v="5933" actId="478"/>
          <ac:picMkLst>
            <pc:docMk/>
            <pc:sldMk cId="3936531086" sldId="267"/>
            <ac:picMk id="111" creationId="{3DE369C3-34CC-A51F-889E-9CEC5B1DA5B8}"/>
          </ac:picMkLst>
        </pc:picChg>
        <pc:cxnChg chg="mod">
          <ac:chgData name="Artem Zhdanov" userId="c125597b-2115-460c-ae47-6c5e6494f4bd" providerId="ADAL" clId="{609A9D7E-A2D1-41F4-A0F8-634E9EBBACE2}" dt="2024-07-06T15:29:58.348" v="2055" actId="478"/>
          <ac:cxnSpMkLst>
            <pc:docMk/>
            <pc:sldMk cId="3936531086" sldId="267"/>
            <ac:cxnSpMk id="13" creationId="{C4A7C834-4C29-9A0C-D18F-8E5F0274A70C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0" creationId="{DB98AFE2-BC5E-414B-97DB-7C49497589A8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1" creationId="{0E87334E-BC07-8548-A880-2E52D4ED830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2" creationId="{E0FC79CA-5D50-FE25-8460-9F2132491D6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3" creationId="{C9428BD7-425D-ED78-2D79-C27339BD07A3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4" creationId="{DA05B62F-5773-0777-5392-A76F62E135E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5" creationId="{B897ADEB-12E0-E1E8-CE54-90AC2C460737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6" creationId="{EEACE355-3046-CAA1-77F6-F674026D41D2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7" creationId="{0C549266-5FE0-7625-881E-4FD6512B77E4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8" creationId="{487A954A-9138-A784-F41C-6490C05FE4AF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29" creationId="{D4E67C64-FC8D-4976-FCFB-ACA34CD454C6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0" creationId="{34768993-17D1-C1C3-5A9F-BE8752448154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1" creationId="{AD71766F-80BC-78FF-618D-B631F1B07B28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2" creationId="{28F06483-DBAF-0C09-7628-1EEA38BFE96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3" creationId="{75709274-F6F9-586A-8AAB-24D0F81463F5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4" creationId="{80009F60-7A0C-F58B-ACAD-05805EAE077A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35" creationId="{669683F5-70BC-445C-8F0E-A20105885D91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41" creationId="{C56301EF-CDB9-BD05-BBB2-55E6DE68A1FC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42" creationId="{0E2AA92C-4126-B7FC-D066-332DEF3BE083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43" creationId="{FDF51C8C-C5AD-B80F-28E1-239449FB86B9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44" creationId="{B41E1C50-D633-9C85-6221-632F6A33D18C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45" creationId="{465292DD-7B6B-DF52-B98E-E604D58BD347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50" creationId="{A58F1E91-AC9E-E058-4487-54BFF627467B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51" creationId="{E693C04F-564D-9A74-ECF9-E040DA240FE8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52" creationId="{D321F452-586C-EFD2-FED0-4DF2A51C6D3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53" creationId="{07EA87CE-6D39-3AFE-04EF-2808A706DC7D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54" creationId="{2F25D743-B676-6E63-2209-3DEDDCF2DD3A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3" creationId="{34F9FCF3-1A31-5C85-FD09-37EC78F50F0B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4" creationId="{EA9A1C29-8CC6-BF5B-389D-07B769E6842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5" creationId="{46D0ACD8-FACC-EE74-5403-876EDB306ADB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6" creationId="{00DC5EF3-B8E8-95FD-7CAB-06AFCC0D9169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7" creationId="{0247337E-162E-75CE-CEBE-2E44C7BF909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68" creationId="{E37301FD-2254-D35D-9F58-21D72F3D3F1B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78" creationId="{EE3F884E-2712-09DC-57E0-62C77FCD1F4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79" creationId="{5EB319B1-744B-DE1F-F068-3BB84B565365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0" creationId="{6F70F1DD-B49E-84B9-CFED-532DDB547DD6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1" creationId="{E2F165F3-1B67-394F-9346-056AF9BE3F91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2" creationId="{A243FC46-5265-CA84-8CB4-73EFDD5464F7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3" creationId="{7BFD274B-E3DD-0D4F-7E4A-76F22CF51BED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4" creationId="{7791BC52-248F-1821-F03D-486EE13E467E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5" creationId="{81CF0864-1227-8C9E-270C-6FB416DEAAC7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6" creationId="{C4DB8535-9FD8-D703-70B1-D3DC359F367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7" creationId="{33FC3BFD-CF9A-1F01-2F72-010794BCCC3B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89" creationId="{421CA405-F924-2D54-4CEC-F30DFA8158D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90" creationId="{5E236CBE-5298-3982-99F5-B72A84BEA2AD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91" creationId="{D6244D1C-7BCC-CB4F-78F6-501E05D9D2C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97" creationId="{E88F25D7-5063-78E1-49AE-B7C7DF2A2136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98" creationId="{4AB5C7B5-170A-C208-9E42-82B984DC8EB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199" creationId="{E2C88CCA-6106-91C9-2034-112F0DA79970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200" creationId="{BEFDBA21-BAA0-8A23-3615-D3679D49E0B2}"/>
          </ac:cxnSpMkLst>
        </pc:cxnChg>
        <pc:cxnChg chg="mod">
          <ac:chgData name="Artem Zhdanov" userId="c125597b-2115-460c-ae47-6c5e6494f4bd" providerId="ADAL" clId="{609A9D7E-A2D1-41F4-A0F8-634E9EBBACE2}" dt="2024-07-05T15:05:16.403" v="954"/>
          <ac:cxnSpMkLst>
            <pc:docMk/>
            <pc:sldMk cId="3936531086" sldId="267"/>
            <ac:cxnSpMk id="203" creationId="{0E523259-2715-39C3-426D-0D403AC677BC}"/>
          </ac:cxnSpMkLst>
        </pc:cxnChg>
        <pc:cxnChg chg="add mod">
          <ac:chgData name="Artem Zhdanov" userId="c125597b-2115-460c-ae47-6c5e6494f4bd" providerId="ADAL" clId="{609A9D7E-A2D1-41F4-A0F8-634E9EBBACE2}" dt="2024-07-09T19:24:03.446" v="5759" actId="1076"/>
          <ac:cxnSpMkLst>
            <pc:docMk/>
            <pc:sldMk cId="3936531086" sldId="267"/>
            <ac:cxnSpMk id="205" creationId="{C86120C8-3351-AFE3-D653-7B2787B79566}"/>
          </ac:cxnSpMkLst>
        </pc:cxnChg>
        <pc:cxnChg chg="add del mod">
          <ac:chgData name="Artem Zhdanov" userId="c125597b-2115-460c-ae47-6c5e6494f4bd" providerId="ADAL" clId="{609A9D7E-A2D1-41F4-A0F8-634E9EBBACE2}" dt="2024-07-09T19:40:23.262" v="5933" actId="478"/>
          <ac:cxnSpMkLst>
            <pc:docMk/>
            <pc:sldMk cId="3936531086" sldId="267"/>
            <ac:cxnSpMk id="206" creationId="{2E616AB5-5D48-7E06-AB95-3E8F69DA765D}"/>
          </ac:cxnSpMkLst>
        </pc:cxnChg>
        <pc:cxnChg chg="add del mod">
          <ac:chgData name="Artem Zhdanov" userId="c125597b-2115-460c-ae47-6c5e6494f4bd" providerId="ADAL" clId="{609A9D7E-A2D1-41F4-A0F8-634E9EBBACE2}" dt="2024-07-09T19:40:23.262" v="5933" actId="478"/>
          <ac:cxnSpMkLst>
            <pc:docMk/>
            <pc:sldMk cId="3936531086" sldId="267"/>
            <ac:cxnSpMk id="207" creationId="{F742ADFC-5138-AD7E-0146-A834FE64DEF1}"/>
          </ac:cxnSpMkLst>
        </pc:cxnChg>
      </pc:sldChg>
      <pc:sldChg chg="delSp add del mod">
        <pc:chgData name="Artem Zhdanov" userId="c125597b-2115-460c-ae47-6c5e6494f4bd" providerId="ADAL" clId="{609A9D7E-A2D1-41F4-A0F8-634E9EBBACE2}" dt="2024-07-09T06:16:45.846" v="5378" actId="47"/>
        <pc:sldMkLst>
          <pc:docMk/>
          <pc:sldMk cId="3887267146" sldId="268"/>
        </pc:sldMkLst>
        <pc:spChg chg="del">
          <ac:chgData name="Artem Zhdanov" userId="c125597b-2115-460c-ae47-6c5e6494f4bd" providerId="ADAL" clId="{609A9D7E-A2D1-41F4-A0F8-634E9EBBACE2}" dt="2024-07-06T18:05:52.334" v="3204" actId="478"/>
          <ac:spMkLst>
            <pc:docMk/>
            <pc:sldMk cId="3887267146" sldId="268"/>
            <ac:spMk id="4" creationId="{BA8E2AC9-19FC-A86D-038C-3157D6E570DA}"/>
          </ac:spMkLst>
        </pc:spChg>
        <pc:spChg chg="del">
          <ac:chgData name="Artem Zhdanov" userId="c125597b-2115-460c-ae47-6c5e6494f4bd" providerId="ADAL" clId="{609A9D7E-A2D1-41F4-A0F8-634E9EBBACE2}" dt="2024-07-06T18:05:53.699" v="3205" actId="478"/>
          <ac:spMkLst>
            <pc:docMk/>
            <pc:sldMk cId="3887267146" sldId="268"/>
            <ac:spMk id="5" creationId="{DFBF17B5-7CBE-093E-4A69-12A8A6F91DFD}"/>
          </ac:spMkLst>
        </pc:spChg>
        <pc:spChg chg="del">
          <ac:chgData name="Artem Zhdanov" userId="c125597b-2115-460c-ae47-6c5e6494f4bd" providerId="ADAL" clId="{609A9D7E-A2D1-41F4-A0F8-634E9EBBACE2}" dt="2024-07-06T18:05:55.660" v="3206" actId="478"/>
          <ac:spMkLst>
            <pc:docMk/>
            <pc:sldMk cId="3887267146" sldId="268"/>
            <ac:spMk id="6" creationId="{EAFA4C25-2113-0F6C-E5BF-80EBBCA49FE4}"/>
          </ac:spMkLst>
        </pc:spChg>
        <pc:spChg chg="del">
          <ac:chgData name="Artem Zhdanov" userId="c125597b-2115-460c-ae47-6c5e6494f4bd" providerId="ADAL" clId="{609A9D7E-A2D1-41F4-A0F8-634E9EBBACE2}" dt="2024-07-06T18:05:50.956" v="3203" actId="478"/>
          <ac:spMkLst>
            <pc:docMk/>
            <pc:sldMk cId="3887267146" sldId="268"/>
            <ac:spMk id="18" creationId="{BF96699F-08F7-D53F-093A-7BA963214D53}"/>
          </ac:spMkLst>
        </pc:spChg>
      </pc:sldChg>
      <pc:sldChg chg="delSp add mod">
        <pc:chgData name="Artem Zhdanov" userId="c125597b-2115-460c-ae47-6c5e6494f4bd" providerId="ADAL" clId="{609A9D7E-A2D1-41F4-A0F8-634E9EBBACE2}" dt="2024-07-06T18:06:28.088" v="3220" actId="478"/>
        <pc:sldMkLst>
          <pc:docMk/>
          <pc:sldMk cId="538761391" sldId="273"/>
        </pc:sldMkLst>
        <pc:spChg chg="del">
          <ac:chgData name="Artem Zhdanov" userId="c125597b-2115-460c-ae47-6c5e6494f4bd" providerId="ADAL" clId="{609A9D7E-A2D1-41F4-A0F8-634E9EBBACE2}" dt="2024-07-06T18:06:23.693" v="3218" actId="478"/>
          <ac:spMkLst>
            <pc:docMk/>
            <pc:sldMk cId="538761391" sldId="273"/>
            <ac:spMk id="4" creationId="{4354D3A9-9ADF-38A7-7F3E-DAB98CF418D4}"/>
          </ac:spMkLst>
        </pc:spChg>
        <pc:spChg chg="del">
          <ac:chgData name="Artem Zhdanov" userId="c125597b-2115-460c-ae47-6c5e6494f4bd" providerId="ADAL" clId="{609A9D7E-A2D1-41F4-A0F8-634E9EBBACE2}" dt="2024-07-06T18:06:26.012" v="3219" actId="478"/>
          <ac:spMkLst>
            <pc:docMk/>
            <pc:sldMk cId="538761391" sldId="273"/>
            <ac:spMk id="5" creationId="{460FD143-45A7-39C4-228C-493610581584}"/>
          </ac:spMkLst>
        </pc:spChg>
        <pc:spChg chg="del">
          <ac:chgData name="Artem Zhdanov" userId="c125597b-2115-460c-ae47-6c5e6494f4bd" providerId="ADAL" clId="{609A9D7E-A2D1-41F4-A0F8-634E9EBBACE2}" dt="2024-07-06T18:06:28.088" v="3220" actId="478"/>
          <ac:spMkLst>
            <pc:docMk/>
            <pc:sldMk cId="538761391" sldId="273"/>
            <ac:spMk id="6" creationId="{D915DC2D-BF78-C51A-AA39-4A33FF800C77}"/>
          </ac:spMkLst>
        </pc:spChg>
        <pc:spChg chg="del">
          <ac:chgData name="Artem Zhdanov" userId="c125597b-2115-460c-ae47-6c5e6494f4bd" providerId="ADAL" clId="{609A9D7E-A2D1-41F4-A0F8-634E9EBBACE2}" dt="2024-07-06T18:06:22.516" v="3217" actId="478"/>
          <ac:spMkLst>
            <pc:docMk/>
            <pc:sldMk cId="538761391" sldId="273"/>
            <ac:spMk id="9" creationId="{E27BE70E-DB34-404D-ECBB-BD2F2F35C26D}"/>
          </ac:spMkLst>
        </pc:spChg>
      </pc:sldChg>
      <pc:sldChg chg="delSp add del mod ord">
        <pc:chgData name="Artem Zhdanov" userId="c125597b-2115-460c-ae47-6c5e6494f4bd" providerId="ADAL" clId="{609A9D7E-A2D1-41F4-A0F8-634E9EBBACE2}" dt="2024-07-06T17:34:49.076" v="2161" actId="47"/>
        <pc:sldMkLst>
          <pc:docMk/>
          <pc:sldMk cId="3054685155" sldId="288"/>
        </pc:sldMkLst>
        <pc:spChg chg="del">
          <ac:chgData name="Artem Zhdanov" userId="c125597b-2115-460c-ae47-6c5e6494f4bd" providerId="ADAL" clId="{609A9D7E-A2D1-41F4-A0F8-634E9EBBACE2}" dt="2024-07-05T15:43:17.876" v="1199" actId="478"/>
          <ac:spMkLst>
            <pc:docMk/>
            <pc:sldMk cId="3054685155" sldId="288"/>
            <ac:spMk id="20" creationId="{03F93436-CCDD-2CA6-B5B2-12B24406A109}"/>
          </ac:spMkLst>
        </pc:spChg>
        <pc:picChg chg="del">
          <ac:chgData name="Artem Zhdanov" userId="c125597b-2115-460c-ae47-6c5e6494f4bd" providerId="ADAL" clId="{609A9D7E-A2D1-41F4-A0F8-634E9EBBACE2}" dt="2024-07-05T15:43:16.046" v="1198" actId="478"/>
          <ac:picMkLst>
            <pc:docMk/>
            <pc:sldMk cId="3054685155" sldId="288"/>
            <ac:picMk id="19" creationId="{3F05AF5F-5BDD-B434-1387-02BCC2066C91}"/>
          </ac:picMkLst>
        </pc:picChg>
      </pc:sldChg>
      <pc:sldChg chg="addSp delSp modSp mod ord modShow">
        <pc:chgData name="Artem Zhdanov" userId="c125597b-2115-460c-ae47-6c5e6494f4bd" providerId="ADAL" clId="{609A9D7E-A2D1-41F4-A0F8-634E9EBBACE2}" dt="2024-07-11T06:22:38.859" v="9097" actId="1076"/>
        <pc:sldMkLst>
          <pc:docMk/>
          <pc:sldMk cId="694436953" sldId="292"/>
        </pc:sldMkLst>
        <pc:spChg chg="del">
          <ac:chgData name="Artem Zhdanov" userId="c125597b-2115-460c-ae47-6c5e6494f4bd" providerId="ADAL" clId="{609A9D7E-A2D1-41F4-A0F8-634E9EBBACE2}" dt="2024-07-03T14:07:30.434" v="22" actId="478"/>
          <ac:spMkLst>
            <pc:docMk/>
            <pc:sldMk cId="694436953" sldId="292"/>
            <ac:spMk id="2" creationId="{6FB5D74A-9BA6-4CF7-A232-3192A66CB0AD}"/>
          </ac:spMkLst>
        </pc:spChg>
        <pc:spChg chg="del">
          <ac:chgData name="Artem Zhdanov" userId="c125597b-2115-460c-ae47-6c5e6494f4bd" providerId="ADAL" clId="{609A9D7E-A2D1-41F4-A0F8-634E9EBBACE2}" dt="2024-07-03T14:07:26.802" v="21" actId="478"/>
          <ac:spMkLst>
            <pc:docMk/>
            <pc:sldMk cId="694436953" sldId="292"/>
            <ac:spMk id="3" creationId="{2A132D77-ED47-C7E9-621E-49C82B442BD0}"/>
          </ac:spMkLst>
        </pc:spChg>
        <pc:spChg chg="del">
          <ac:chgData name="Artem Zhdanov" userId="c125597b-2115-460c-ae47-6c5e6494f4bd" providerId="ADAL" clId="{609A9D7E-A2D1-41F4-A0F8-634E9EBBACE2}" dt="2024-07-03T14:07:38.147" v="23" actId="478"/>
          <ac:spMkLst>
            <pc:docMk/>
            <pc:sldMk cId="694436953" sldId="292"/>
            <ac:spMk id="4" creationId="{C4202D8B-4EE0-ECCB-3570-818C1425FAAB}"/>
          </ac:spMkLst>
        </pc:spChg>
        <pc:spChg chg="mod">
          <ac:chgData name="Artem Zhdanov" userId="c125597b-2115-460c-ae47-6c5e6494f4bd" providerId="ADAL" clId="{609A9D7E-A2D1-41F4-A0F8-634E9EBBACE2}" dt="2024-07-11T06:21:48.684" v="9094" actId="20577"/>
          <ac:spMkLst>
            <pc:docMk/>
            <pc:sldMk cId="694436953" sldId="292"/>
            <ac:spMk id="5" creationId="{F1340251-4016-3D62-7950-0BC45165863F}"/>
          </ac:spMkLst>
        </pc:spChg>
        <pc:spChg chg="del">
          <ac:chgData name="Artem Zhdanov" userId="c125597b-2115-460c-ae47-6c5e6494f4bd" providerId="ADAL" clId="{609A9D7E-A2D1-41F4-A0F8-634E9EBBACE2}" dt="2024-07-07T14:40:51.444" v="4244"/>
          <ac:spMkLst>
            <pc:docMk/>
            <pc:sldMk cId="694436953" sldId="292"/>
            <ac:spMk id="6" creationId="{F98DC338-6296-4DD5-3FE6-B118F45216D4}"/>
          </ac:spMkLst>
        </pc:spChg>
        <pc:spChg chg="del mod">
          <ac:chgData name="Artem Zhdanov" userId="c125597b-2115-460c-ae47-6c5e6494f4bd" providerId="ADAL" clId="{609A9D7E-A2D1-41F4-A0F8-634E9EBBACE2}" dt="2024-07-08T06:32:31.031" v="5073" actId="478"/>
          <ac:spMkLst>
            <pc:docMk/>
            <pc:sldMk cId="694436953" sldId="292"/>
            <ac:spMk id="9" creationId="{3BBD09DD-6547-CDAC-B9D6-7ADA9F2823FF}"/>
          </ac:spMkLst>
        </pc:spChg>
        <pc:spChg chg="add del mod">
          <ac:chgData name="Artem Zhdanov" userId="c125597b-2115-460c-ae47-6c5e6494f4bd" providerId="ADAL" clId="{609A9D7E-A2D1-41F4-A0F8-634E9EBBACE2}" dt="2024-07-08T06:36:09.495" v="5111" actId="478"/>
          <ac:spMkLst>
            <pc:docMk/>
            <pc:sldMk cId="694436953" sldId="292"/>
            <ac:spMk id="14" creationId="{B42849D8-C7C5-1952-F6BB-3BE78DC99F31}"/>
          </ac:spMkLst>
        </pc:spChg>
        <pc:spChg chg="mod">
          <ac:chgData name="Artem Zhdanov" userId="c125597b-2115-460c-ae47-6c5e6494f4bd" providerId="ADAL" clId="{609A9D7E-A2D1-41F4-A0F8-634E9EBBACE2}" dt="2024-07-11T06:22:38.859" v="9097" actId="1076"/>
          <ac:spMkLst>
            <pc:docMk/>
            <pc:sldMk cId="694436953" sldId="292"/>
            <ac:spMk id="15" creationId="{BE6ECC69-E78A-2D69-B401-0AA4C8803EF0}"/>
          </ac:spMkLst>
        </pc:spChg>
        <pc:spChg chg="del">
          <ac:chgData name="Artem Zhdanov" userId="c125597b-2115-460c-ae47-6c5e6494f4bd" providerId="ADAL" clId="{609A9D7E-A2D1-41F4-A0F8-634E9EBBACE2}" dt="2024-07-07T14:41:09.957" v="4253" actId="478"/>
          <ac:spMkLst>
            <pc:docMk/>
            <pc:sldMk cId="694436953" sldId="292"/>
            <ac:spMk id="18" creationId="{3542421E-9D9A-B1C7-D28D-77A2AEA26E64}"/>
          </ac:spMkLst>
        </pc:spChg>
        <pc:grpChg chg="add mod">
          <ac:chgData name="Artem Zhdanov" userId="c125597b-2115-460c-ae47-6c5e6494f4bd" providerId="ADAL" clId="{609A9D7E-A2D1-41F4-A0F8-634E9EBBACE2}" dt="2024-07-11T06:22:38.859" v="9097" actId="1076"/>
          <ac:grpSpMkLst>
            <pc:docMk/>
            <pc:sldMk cId="694436953" sldId="292"/>
            <ac:grpSpMk id="4" creationId="{6B3B4A7B-476E-387E-A77A-EEAA338C7BCB}"/>
          </ac:grpSpMkLst>
        </pc:grpChg>
        <pc:picChg chg="add mod">
          <ac:chgData name="Artem Zhdanov" userId="c125597b-2115-460c-ae47-6c5e6494f4bd" providerId="ADAL" clId="{609A9D7E-A2D1-41F4-A0F8-634E9EBBACE2}" dt="2024-07-08T06:32:28.163" v="5072" actId="1076"/>
          <ac:picMkLst>
            <pc:docMk/>
            <pc:sldMk cId="694436953" sldId="292"/>
            <ac:picMk id="3" creationId="{06E36F8B-3F29-53F1-B9BE-0DF097725B22}"/>
          </ac:picMkLst>
        </pc:picChg>
        <pc:picChg chg="del mod ord">
          <ac:chgData name="Artem Zhdanov" userId="c125597b-2115-460c-ae47-6c5e6494f4bd" providerId="ADAL" clId="{609A9D7E-A2D1-41F4-A0F8-634E9EBBACE2}" dt="2024-07-08T06:32:11.621" v="5068" actId="478"/>
          <ac:picMkLst>
            <pc:docMk/>
            <pc:sldMk cId="694436953" sldId="292"/>
            <ac:picMk id="7" creationId="{C1CCB7E7-CE16-2576-DE74-4DFE3FA12E91}"/>
          </ac:picMkLst>
        </pc:picChg>
        <pc:picChg chg="del">
          <ac:chgData name="Artem Zhdanov" userId="c125597b-2115-460c-ae47-6c5e6494f4bd" providerId="ADAL" clId="{609A9D7E-A2D1-41F4-A0F8-634E9EBBACE2}" dt="2024-07-07T14:40:49.462" v="4243" actId="478"/>
          <ac:picMkLst>
            <pc:docMk/>
            <pc:sldMk cId="694436953" sldId="292"/>
            <ac:picMk id="8" creationId="{0A8E8023-F1EA-7EF6-F3DB-B8B31B46347E}"/>
          </ac:picMkLst>
        </pc:picChg>
        <pc:picChg chg="mod">
          <ac:chgData name="Artem Zhdanov" userId="c125597b-2115-460c-ae47-6c5e6494f4bd" providerId="ADAL" clId="{609A9D7E-A2D1-41F4-A0F8-634E9EBBACE2}" dt="2024-07-08T06:37:20.105" v="5121" actId="1076"/>
          <ac:picMkLst>
            <pc:docMk/>
            <pc:sldMk cId="694436953" sldId="292"/>
            <ac:picMk id="10" creationId="{ADD1254C-B64B-96F6-8048-D6A22E9A5C59}"/>
          </ac:picMkLst>
        </pc:picChg>
        <pc:picChg chg="mod">
          <ac:chgData name="Artem Zhdanov" userId="c125597b-2115-460c-ae47-6c5e6494f4bd" providerId="ADAL" clId="{609A9D7E-A2D1-41F4-A0F8-634E9EBBACE2}" dt="2024-07-08T06:37:11.892" v="5120" actId="1076"/>
          <ac:picMkLst>
            <pc:docMk/>
            <pc:sldMk cId="694436953" sldId="292"/>
            <ac:picMk id="11" creationId="{F4C41C50-574F-C5A7-3F26-D6A93282F352}"/>
          </ac:picMkLst>
        </pc:picChg>
        <pc:picChg chg="mod ord">
          <ac:chgData name="Artem Zhdanov" userId="c125597b-2115-460c-ae47-6c5e6494f4bd" providerId="ADAL" clId="{609A9D7E-A2D1-41F4-A0F8-634E9EBBACE2}" dt="2024-07-08T06:37:25.055" v="5122" actId="1076"/>
          <ac:picMkLst>
            <pc:docMk/>
            <pc:sldMk cId="694436953" sldId="292"/>
            <ac:picMk id="12" creationId="{6074B4FF-A8D9-E45F-905F-03CC341EA236}"/>
          </ac:picMkLst>
        </pc:picChg>
        <pc:picChg chg="mod">
          <ac:chgData name="Artem Zhdanov" userId="c125597b-2115-460c-ae47-6c5e6494f4bd" providerId="ADAL" clId="{609A9D7E-A2D1-41F4-A0F8-634E9EBBACE2}" dt="2024-07-08T06:37:09.778" v="5119" actId="1076"/>
          <ac:picMkLst>
            <pc:docMk/>
            <pc:sldMk cId="694436953" sldId="292"/>
            <ac:picMk id="13" creationId="{25D9DB9A-7DD6-044D-AD78-461D822A432E}"/>
          </ac:picMkLst>
        </pc:picChg>
        <pc:picChg chg="mod">
          <ac:chgData name="Artem Zhdanov" userId="c125597b-2115-460c-ae47-6c5e6494f4bd" providerId="ADAL" clId="{609A9D7E-A2D1-41F4-A0F8-634E9EBBACE2}" dt="2024-07-11T06:22:38.859" v="9097" actId="1076"/>
          <ac:picMkLst>
            <pc:docMk/>
            <pc:sldMk cId="694436953" sldId="292"/>
            <ac:picMk id="16" creationId="{CFC1E6FC-BC34-DC37-AC5D-BA105FCADBDC}"/>
          </ac:picMkLst>
        </pc:picChg>
        <pc:picChg chg="add mod">
          <ac:chgData name="Artem Zhdanov" userId="c125597b-2115-460c-ae47-6c5e6494f4bd" providerId="ADAL" clId="{609A9D7E-A2D1-41F4-A0F8-634E9EBBACE2}" dt="2024-07-11T06:22:38.859" v="9097" actId="1076"/>
          <ac:picMkLst>
            <pc:docMk/>
            <pc:sldMk cId="694436953" sldId="292"/>
            <ac:picMk id="17" creationId="{4B836C74-D78F-1A49-523F-0B707BE197C0}"/>
          </ac:picMkLst>
        </pc:picChg>
      </pc:sldChg>
      <pc:sldChg chg="add del">
        <pc:chgData name="Artem Zhdanov" userId="c125597b-2115-460c-ae47-6c5e6494f4bd" providerId="ADAL" clId="{609A9D7E-A2D1-41F4-A0F8-634E9EBBACE2}" dt="2024-07-05T15:51:57.367" v="1254" actId="47"/>
        <pc:sldMkLst>
          <pc:docMk/>
          <pc:sldMk cId="1400685384" sldId="293"/>
        </pc:sldMkLst>
      </pc:sldChg>
      <pc:sldChg chg="add del ord">
        <pc:chgData name="Artem Zhdanov" userId="c125597b-2115-460c-ae47-6c5e6494f4bd" providerId="ADAL" clId="{609A9D7E-A2D1-41F4-A0F8-634E9EBBACE2}" dt="2024-07-05T15:43:50.195" v="1200" actId="47"/>
        <pc:sldMkLst>
          <pc:docMk/>
          <pc:sldMk cId="1894717471" sldId="294"/>
        </pc:sldMkLst>
      </pc:sldChg>
      <pc:sldChg chg="delSp modSp add mod">
        <pc:chgData name="Artem Zhdanov" userId="c125597b-2115-460c-ae47-6c5e6494f4bd" providerId="ADAL" clId="{609A9D7E-A2D1-41F4-A0F8-634E9EBBACE2}" dt="2024-07-06T18:05:48.451" v="3202" actId="478"/>
        <pc:sldMkLst>
          <pc:docMk/>
          <pc:sldMk cId="207621607" sldId="297"/>
        </pc:sldMkLst>
        <pc:spChg chg="del">
          <ac:chgData name="Artem Zhdanov" userId="c125597b-2115-460c-ae47-6c5e6494f4bd" providerId="ADAL" clId="{609A9D7E-A2D1-41F4-A0F8-634E9EBBACE2}" dt="2024-07-06T18:05:46.135" v="3201" actId="478"/>
          <ac:spMkLst>
            <pc:docMk/>
            <pc:sldMk cId="207621607" sldId="297"/>
            <ac:spMk id="4" creationId="{900C4CE5-8864-190C-8982-04BECF6F4D91}"/>
          </ac:spMkLst>
        </pc:spChg>
        <pc:spChg chg="del mod">
          <ac:chgData name="Artem Zhdanov" userId="c125597b-2115-460c-ae47-6c5e6494f4bd" providerId="ADAL" clId="{609A9D7E-A2D1-41F4-A0F8-634E9EBBACE2}" dt="2024-07-06T18:05:43.616" v="3199" actId="478"/>
          <ac:spMkLst>
            <pc:docMk/>
            <pc:sldMk cId="207621607" sldId="297"/>
            <ac:spMk id="5" creationId="{9D60730B-38F7-A28A-599B-E066D981BFFA}"/>
          </ac:spMkLst>
        </pc:spChg>
        <pc:spChg chg="del">
          <ac:chgData name="Artem Zhdanov" userId="c125597b-2115-460c-ae47-6c5e6494f4bd" providerId="ADAL" clId="{609A9D7E-A2D1-41F4-A0F8-634E9EBBACE2}" dt="2024-07-06T18:05:48.451" v="3202" actId="478"/>
          <ac:spMkLst>
            <pc:docMk/>
            <pc:sldMk cId="207621607" sldId="297"/>
            <ac:spMk id="6" creationId="{9C5FD52C-F3F6-8E78-3085-54A6E1D9C830}"/>
          </ac:spMkLst>
        </pc:spChg>
        <pc:spChg chg="del">
          <ac:chgData name="Artem Zhdanov" userId="c125597b-2115-460c-ae47-6c5e6494f4bd" providerId="ADAL" clId="{609A9D7E-A2D1-41F4-A0F8-634E9EBBACE2}" dt="2024-07-06T18:05:44.393" v="3200" actId="478"/>
          <ac:spMkLst>
            <pc:docMk/>
            <pc:sldMk cId="207621607" sldId="297"/>
            <ac:spMk id="35" creationId="{375816BB-12B8-3708-39FC-A5C33383D5CC}"/>
          </ac:spMkLst>
        </pc:spChg>
      </pc:sldChg>
      <pc:sldChg chg="delSp add mod">
        <pc:chgData name="Artem Zhdanov" userId="c125597b-2115-460c-ae47-6c5e6494f4bd" providerId="ADAL" clId="{609A9D7E-A2D1-41F4-A0F8-634E9EBBACE2}" dt="2024-07-06T18:06:19.295" v="3216" actId="478"/>
        <pc:sldMkLst>
          <pc:docMk/>
          <pc:sldMk cId="1401253387" sldId="298"/>
        </pc:sldMkLst>
        <pc:spChg chg="del">
          <ac:chgData name="Artem Zhdanov" userId="c125597b-2115-460c-ae47-6c5e6494f4bd" providerId="ADAL" clId="{609A9D7E-A2D1-41F4-A0F8-634E9EBBACE2}" dt="2024-07-06T18:06:15.036" v="3214" actId="478"/>
          <ac:spMkLst>
            <pc:docMk/>
            <pc:sldMk cId="1401253387" sldId="298"/>
            <ac:spMk id="4" creationId="{0980D224-D333-F41D-F886-902EDDE9B4C0}"/>
          </ac:spMkLst>
        </pc:spChg>
        <pc:spChg chg="del">
          <ac:chgData name="Artem Zhdanov" userId="c125597b-2115-460c-ae47-6c5e6494f4bd" providerId="ADAL" clId="{609A9D7E-A2D1-41F4-A0F8-634E9EBBACE2}" dt="2024-07-06T18:06:16.757" v="3215" actId="478"/>
          <ac:spMkLst>
            <pc:docMk/>
            <pc:sldMk cId="1401253387" sldId="298"/>
            <ac:spMk id="5" creationId="{23273681-44AE-AA5B-B9F0-6FE7D54DA83C}"/>
          </ac:spMkLst>
        </pc:spChg>
        <pc:spChg chg="del">
          <ac:chgData name="Artem Zhdanov" userId="c125597b-2115-460c-ae47-6c5e6494f4bd" providerId="ADAL" clId="{609A9D7E-A2D1-41F4-A0F8-634E9EBBACE2}" dt="2024-07-06T18:06:19.295" v="3216" actId="478"/>
          <ac:spMkLst>
            <pc:docMk/>
            <pc:sldMk cId="1401253387" sldId="298"/>
            <ac:spMk id="6" creationId="{54A3820C-583A-1427-DC73-41FBE9AAE179}"/>
          </ac:spMkLst>
        </pc:spChg>
        <pc:spChg chg="del">
          <ac:chgData name="Artem Zhdanov" userId="c125597b-2115-460c-ae47-6c5e6494f4bd" providerId="ADAL" clId="{609A9D7E-A2D1-41F4-A0F8-634E9EBBACE2}" dt="2024-07-06T18:06:13.260" v="3213" actId="478"/>
          <ac:spMkLst>
            <pc:docMk/>
            <pc:sldMk cId="1401253387" sldId="298"/>
            <ac:spMk id="20" creationId="{0D488CBB-661A-BD0D-C9EA-7C80F1D6B815}"/>
          </ac:spMkLst>
        </pc:spChg>
      </pc:sldChg>
      <pc:sldChg chg="addSp delSp add mod addAnim delAnim">
        <pc:chgData name="Artem Zhdanov" userId="c125597b-2115-460c-ae47-6c5e6494f4bd" providerId="ADAL" clId="{609A9D7E-A2D1-41F4-A0F8-634E9EBBACE2}" dt="2024-07-06T18:06:09.602" v="3212" actId="478"/>
        <pc:sldMkLst>
          <pc:docMk/>
          <pc:sldMk cId="4254095000" sldId="300"/>
        </pc:sldMkLst>
        <pc:spChg chg="del">
          <ac:chgData name="Artem Zhdanov" userId="c125597b-2115-460c-ae47-6c5e6494f4bd" providerId="ADAL" clId="{609A9D7E-A2D1-41F4-A0F8-634E9EBBACE2}" dt="2024-07-06T18:06:03.551" v="3210" actId="478"/>
          <ac:spMkLst>
            <pc:docMk/>
            <pc:sldMk cId="4254095000" sldId="300"/>
            <ac:spMk id="4" creationId="{E814A3B0-CEC0-A441-42D6-DFA788F8EA31}"/>
          </ac:spMkLst>
        </pc:spChg>
        <pc:spChg chg="del">
          <ac:chgData name="Artem Zhdanov" userId="c125597b-2115-460c-ae47-6c5e6494f4bd" providerId="ADAL" clId="{609A9D7E-A2D1-41F4-A0F8-634E9EBBACE2}" dt="2024-07-06T18:06:05.470" v="3211" actId="478"/>
          <ac:spMkLst>
            <pc:docMk/>
            <pc:sldMk cId="4254095000" sldId="300"/>
            <ac:spMk id="5" creationId="{3AA02BA7-AC3E-489E-9C5E-7D57A9DFD0B6}"/>
          </ac:spMkLst>
        </pc:spChg>
        <pc:spChg chg="del">
          <ac:chgData name="Artem Zhdanov" userId="c125597b-2115-460c-ae47-6c5e6494f4bd" providerId="ADAL" clId="{609A9D7E-A2D1-41F4-A0F8-634E9EBBACE2}" dt="2024-07-06T18:06:09.602" v="3212" actId="478"/>
          <ac:spMkLst>
            <pc:docMk/>
            <pc:sldMk cId="4254095000" sldId="300"/>
            <ac:spMk id="6" creationId="{7CEAABA4-9BC0-1E95-06C0-B3D19E19531D}"/>
          </ac:spMkLst>
        </pc:spChg>
        <pc:spChg chg="del">
          <ac:chgData name="Artem Zhdanov" userId="c125597b-2115-460c-ae47-6c5e6494f4bd" providerId="ADAL" clId="{609A9D7E-A2D1-41F4-A0F8-634E9EBBACE2}" dt="2024-07-06T18:06:02.110" v="3209" actId="478"/>
          <ac:spMkLst>
            <pc:docMk/>
            <pc:sldMk cId="4254095000" sldId="300"/>
            <ac:spMk id="11" creationId="{FD083C10-03C5-0394-EB04-064CD8B3D10D}"/>
          </ac:spMkLst>
        </pc:spChg>
        <pc:spChg chg="add del">
          <ac:chgData name="Artem Zhdanov" userId="c125597b-2115-460c-ae47-6c5e6494f4bd" providerId="ADAL" clId="{609A9D7E-A2D1-41F4-A0F8-634E9EBBACE2}" dt="2024-07-06T18:06:00.531" v="3208" actId="478"/>
          <ac:spMkLst>
            <pc:docMk/>
            <pc:sldMk cId="4254095000" sldId="300"/>
            <ac:spMk id="18" creationId="{35B729CB-34A9-F82A-C62D-ACF1CFF1974A}"/>
          </ac:spMkLst>
        </pc:spChg>
      </pc:sldChg>
      <pc:sldChg chg="add del">
        <pc:chgData name="Artem Zhdanov" userId="c125597b-2115-460c-ae47-6c5e6494f4bd" providerId="ADAL" clId="{609A9D7E-A2D1-41F4-A0F8-634E9EBBACE2}" dt="2024-07-06T18:04:56.662" v="3189" actId="47"/>
        <pc:sldMkLst>
          <pc:docMk/>
          <pc:sldMk cId="1635873086" sldId="312"/>
        </pc:sldMkLst>
      </pc:sldChg>
      <pc:sldChg chg="addSp delSp modSp del mod ord">
        <pc:chgData name="Artem Zhdanov" userId="c125597b-2115-460c-ae47-6c5e6494f4bd" providerId="ADAL" clId="{609A9D7E-A2D1-41F4-A0F8-634E9EBBACE2}" dt="2024-07-11T06:24:05.797" v="9132" actId="47"/>
        <pc:sldMkLst>
          <pc:docMk/>
          <pc:sldMk cId="2411431458" sldId="313"/>
        </pc:sldMkLst>
        <pc:spChg chg="add mod">
          <ac:chgData name="Artem Zhdanov" userId="c125597b-2115-460c-ae47-6c5e6494f4bd" providerId="ADAL" clId="{609A9D7E-A2D1-41F4-A0F8-634E9EBBACE2}" dt="2024-07-10T23:01:39.583" v="8286" actId="1076"/>
          <ac:spMkLst>
            <pc:docMk/>
            <pc:sldMk cId="2411431458" sldId="313"/>
            <ac:spMk id="4" creationId="{48CB4F03-BABD-8B59-58E0-D1359B1DF63C}"/>
          </ac:spMkLst>
        </pc:spChg>
        <pc:spChg chg="mod">
          <ac:chgData name="Artem Zhdanov" userId="c125597b-2115-460c-ae47-6c5e6494f4bd" providerId="ADAL" clId="{609A9D7E-A2D1-41F4-A0F8-634E9EBBACE2}" dt="2024-07-10T23:01:15.477" v="8283" actId="1076"/>
          <ac:spMkLst>
            <pc:docMk/>
            <pc:sldMk cId="2411431458" sldId="313"/>
            <ac:spMk id="5" creationId="{55CC76EB-A4FC-7006-B742-92D83D6EC7FA}"/>
          </ac:spMkLst>
        </pc:spChg>
        <pc:spChg chg="mod">
          <ac:chgData name="Artem Zhdanov" userId="c125597b-2115-460c-ae47-6c5e6494f4bd" providerId="ADAL" clId="{609A9D7E-A2D1-41F4-A0F8-634E9EBBACE2}" dt="2024-07-10T23:01:15.477" v="8283" actId="1076"/>
          <ac:spMkLst>
            <pc:docMk/>
            <pc:sldMk cId="2411431458" sldId="313"/>
            <ac:spMk id="8" creationId="{F78556A1-85B0-9C9E-241E-480A456E9D54}"/>
          </ac:spMkLst>
        </pc:spChg>
        <pc:spChg chg="mod">
          <ac:chgData name="Artem Zhdanov" userId="c125597b-2115-460c-ae47-6c5e6494f4bd" providerId="ADAL" clId="{609A9D7E-A2D1-41F4-A0F8-634E9EBBACE2}" dt="2024-07-10T23:01:15.477" v="8283" actId="1076"/>
          <ac:spMkLst>
            <pc:docMk/>
            <pc:sldMk cId="2411431458" sldId="313"/>
            <ac:spMk id="9" creationId="{D3F02FF0-91FF-457B-BE8F-B8DEBB773523}"/>
          </ac:spMkLst>
        </pc:spChg>
        <pc:spChg chg="mod">
          <ac:chgData name="Artem Zhdanov" userId="c125597b-2115-460c-ae47-6c5e6494f4bd" providerId="ADAL" clId="{609A9D7E-A2D1-41F4-A0F8-634E9EBBACE2}" dt="2024-07-10T23:01:15.477" v="8283" actId="1076"/>
          <ac:spMkLst>
            <pc:docMk/>
            <pc:sldMk cId="2411431458" sldId="313"/>
            <ac:spMk id="10" creationId="{D343A2A2-2662-02F2-D1DB-0854B4E8CBF0}"/>
          </ac:spMkLst>
        </pc:spChg>
        <pc:spChg chg="mod">
          <ac:chgData name="Artem Zhdanov" userId="c125597b-2115-460c-ae47-6c5e6494f4bd" providerId="ADAL" clId="{609A9D7E-A2D1-41F4-A0F8-634E9EBBACE2}" dt="2024-07-10T23:01:15.477" v="8283" actId="1076"/>
          <ac:spMkLst>
            <pc:docMk/>
            <pc:sldMk cId="2411431458" sldId="313"/>
            <ac:spMk id="12" creationId="{40A830E7-F7F1-8B41-2052-70F058FF0241}"/>
          </ac:spMkLst>
        </pc:spChg>
        <pc:spChg chg="mod">
          <ac:chgData name="Artem Zhdanov" userId="c125597b-2115-460c-ae47-6c5e6494f4bd" providerId="ADAL" clId="{609A9D7E-A2D1-41F4-A0F8-634E9EBBACE2}" dt="2024-07-10T23:06:17.578" v="8357" actId="14100"/>
          <ac:spMkLst>
            <pc:docMk/>
            <pc:sldMk cId="2411431458" sldId="313"/>
            <ac:spMk id="16" creationId="{24277237-1719-3528-62E4-A23D8E61C91C}"/>
          </ac:spMkLst>
        </pc:spChg>
        <pc:spChg chg="del">
          <ac:chgData name="Artem Zhdanov" userId="c125597b-2115-460c-ae47-6c5e6494f4bd" providerId="ADAL" clId="{609A9D7E-A2D1-41F4-A0F8-634E9EBBACE2}" dt="2024-07-10T23:01:27.931" v="8285" actId="478"/>
          <ac:spMkLst>
            <pc:docMk/>
            <pc:sldMk cId="2411431458" sldId="313"/>
            <ac:spMk id="21" creationId="{B560DEA2-66A6-1B33-8E73-8AD314068A69}"/>
          </ac:spMkLst>
        </pc:spChg>
        <pc:spChg chg="del">
          <ac:chgData name="Artem Zhdanov" userId="c125597b-2115-460c-ae47-6c5e6494f4bd" providerId="ADAL" clId="{609A9D7E-A2D1-41F4-A0F8-634E9EBBACE2}" dt="2024-07-10T23:00:57.309" v="8260" actId="478"/>
          <ac:spMkLst>
            <pc:docMk/>
            <pc:sldMk cId="2411431458" sldId="313"/>
            <ac:spMk id="22" creationId="{9769EDB5-8489-6100-1470-8184CA86A3FF}"/>
          </ac:spMkLst>
        </pc:spChg>
        <pc:picChg chg="mod">
          <ac:chgData name="Artem Zhdanov" userId="c125597b-2115-460c-ae47-6c5e6494f4bd" providerId="ADAL" clId="{609A9D7E-A2D1-41F4-A0F8-634E9EBBACE2}" dt="2024-07-10T23:01:19.511" v="8284" actId="1076"/>
          <ac:picMkLst>
            <pc:docMk/>
            <pc:sldMk cId="2411431458" sldId="313"/>
            <ac:picMk id="14" creationId="{3C429D1E-2457-A7E2-3F7E-9B85DBB68131}"/>
          </ac:picMkLst>
        </pc:picChg>
        <pc:cxnChg chg="mod">
          <ac:chgData name="Artem Zhdanov" userId="c125597b-2115-460c-ae47-6c5e6494f4bd" providerId="ADAL" clId="{609A9D7E-A2D1-41F4-A0F8-634E9EBBACE2}" dt="2024-07-10T23:01:15.477" v="8283" actId="1076"/>
          <ac:cxnSpMkLst>
            <pc:docMk/>
            <pc:sldMk cId="2411431458" sldId="313"/>
            <ac:cxnSpMk id="3" creationId="{544336FF-76AD-315D-EEBD-A3459BC18C08}"/>
          </ac:cxnSpMkLst>
        </pc:cxnChg>
        <pc:cxnChg chg="del mod">
          <ac:chgData name="Artem Zhdanov" userId="c125597b-2115-460c-ae47-6c5e6494f4bd" providerId="ADAL" clId="{609A9D7E-A2D1-41F4-A0F8-634E9EBBACE2}" dt="2024-07-10T23:00:58.800" v="8261" actId="478"/>
          <ac:cxnSpMkLst>
            <pc:docMk/>
            <pc:sldMk cId="2411431458" sldId="313"/>
            <ac:cxnSpMk id="24" creationId="{5154A9F4-3B3A-E9E9-5BBC-3B752249DB11}"/>
          </ac:cxnSpMkLst>
        </pc:cxnChg>
      </pc:sldChg>
      <pc:sldChg chg="addSp delSp modSp del mod ord">
        <pc:chgData name="Artem Zhdanov" userId="c125597b-2115-460c-ae47-6c5e6494f4bd" providerId="ADAL" clId="{609A9D7E-A2D1-41F4-A0F8-634E9EBBACE2}" dt="2024-07-11T06:20:32.445" v="9057" actId="47"/>
        <pc:sldMkLst>
          <pc:docMk/>
          <pc:sldMk cId="3803113833" sldId="315"/>
        </pc:sldMkLst>
        <pc:spChg chg="del mod">
          <ac:chgData name="Artem Zhdanov" userId="c125597b-2115-460c-ae47-6c5e6494f4bd" providerId="ADAL" clId="{609A9D7E-A2D1-41F4-A0F8-634E9EBBACE2}" dt="2024-07-11T06:19:19.930" v="9047" actId="478"/>
          <ac:spMkLst>
            <pc:docMk/>
            <pc:sldMk cId="3803113833" sldId="315"/>
            <ac:spMk id="3" creationId="{1C554BCB-6F3B-2C18-B5AD-84EE629505CC}"/>
          </ac:spMkLst>
        </pc:spChg>
        <pc:spChg chg="del">
          <ac:chgData name="Artem Zhdanov" userId="c125597b-2115-460c-ae47-6c5e6494f4bd" providerId="ADAL" clId="{609A9D7E-A2D1-41F4-A0F8-634E9EBBACE2}" dt="2024-07-10T23:08:16.215" v="8364" actId="478"/>
          <ac:spMkLst>
            <pc:docMk/>
            <pc:sldMk cId="3803113833" sldId="315"/>
            <ac:spMk id="5" creationId="{75BA911C-6E19-EBCE-B6D7-96B8113BBAA3}"/>
          </ac:spMkLst>
        </pc:spChg>
        <pc:spChg chg="del">
          <ac:chgData name="Artem Zhdanov" userId="c125597b-2115-460c-ae47-6c5e6494f4bd" providerId="ADAL" clId="{609A9D7E-A2D1-41F4-A0F8-634E9EBBACE2}" dt="2024-07-10T23:06:31.181" v="8359" actId="478"/>
          <ac:spMkLst>
            <pc:docMk/>
            <pc:sldMk cId="3803113833" sldId="315"/>
            <ac:spMk id="11" creationId="{3C898E64-FEA9-E624-9862-8BC16913F08C}"/>
          </ac:spMkLst>
        </pc:spChg>
        <pc:spChg chg="mod">
          <ac:chgData name="Artem Zhdanov" userId="c125597b-2115-460c-ae47-6c5e6494f4bd" providerId="ADAL" clId="{609A9D7E-A2D1-41F4-A0F8-634E9EBBACE2}" dt="2024-07-11T06:19:07.832" v="9046" actId="1076"/>
          <ac:spMkLst>
            <pc:docMk/>
            <pc:sldMk cId="3803113833" sldId="315"/>
            <ac:spMk id="12" creationId="{207B782C-36E3-3E36-12CE-3BF13F348580}"/>
          </ac:spMkLst>
        </pc:spChg>
        <pc:picChg chg="del">
          <ac:chgData name="Artem Zhdanov" userId="c125597b-2115-460c-ae47-6c5e6494f4bd" providerId="ADAL" clId="{609A9D7E-A2D1-41F4-A0F8-634E9EBBACE2}" dt="2024-07-10T22:55:56.863" v="8242" actId="478"/>
          <ac:picMkLst>
            <pc:docMk/>
            <pc:sldMk cId="3803113833" sldId="315"/>
            <ac:picMk id="4" creationId="{3D4C444A-53BE-0FAF-F386-58CD0B3E7D15}"/>
          </ac:picMkLst>
        </pc:picChg>
        <pc:picChg chg="del">
          <ac:chgData name="Artem Zhdanov" userId="c125597b-2115-460c-ae47-6c5e6494f4bd" providerId="ADAL" clId="{609A9D7E-A2D1-41F4-A0F8-634E9EBBACE2}" dt="2024-07-10T23:06:27.936" v="8358" actId="478"/>
          <ac:picMkLst>
            <pc:docMk/>
            <pc:sldMk cId="3803113833" sldId="315"/>
            <ac:picMk id="9" creationId="{AFC66C86-0BC3-AABC-5492-7957F54B07FF}"/>
          </ac:picMkLst>
        </pc:picChg>
        <pc:picChg chg="add mod">
          <ac:chgData name="Artem Zhdanov" userId="c125597b-2115-460c-ae47-6c5e6494f4bd" providerId="ADAL" clId="{609A9D7E-A2D1-41F4-A0F8-634E9EBBACE2}" dt="2024-07-10T22:56:24.972" v="8250" actId="1076"/>
          <ac:picMkLst>
            <pc:docMk/>
            <pc:sldMk cId="3803113833" sldId="315"/>
            <ac:picMk id="10" creationId="{8541DB8D-2B23-3C01-8073-FC4CE173DDD8}"/>
          </ac:picMkLst>
        </pc:picChg>
      </pc:sldChg>
      <pc:sldChg chg="ord">
        <pc:chgData name="Artem Zhdanov" userId="c125597b-2115-460c-ae47-6c5e6494f4bd" providerId="ADAL" clId="{609A9D7E-A2D1-41F4-A0F8-634E9EBBACE2}" dt="2024-07-05T15:50:24.807" v="1250"/>
        <pc:sldMkLst>
          <pc:docMk/>
          <pc:sldMk cId="1756453378" sldId="321"/>
        </pc:sldMkLst>
      </pc:sldChg>
      <pc:sldChg chg="del">
        <pc:chgData name="Artem Zhdanov" userId="c125597b-2115-460c-ae47-6c5e6494f4bd" providerId="ADAL" clId="{609A9D7E-A2D1-41F4-A0F8-634E9EBBACE2}" dt="2024-07-05T15:49:59.514" v="1247" actId="47"/>
        <pc:sldMkLst>
          <pc:docMk/>
          <pc:sldMk cId="686794640" sldId="322"/>
        </pc:sldMkLst>
      </pc:sldChg>
      <pc:sldChg chg="del">
        <pc:chgData name="Artem Zhdanov" userId="c125597b-2115-460c-ae47-6c5e6494f4bd" providerId="ADAL" clId="{609A9D7E-A2D1-41F4-A0F8-634E9EBBACE2}" dt="2024-07-05T15:49:42.692" v="1246" actId="47"/>
        <pc:sldMkLst>
          <pc:docMk/>
          <pc:sldMk cId="3012960340" sldId="324"/>
        </pc:sldMkLst>
      </pc:sldChg>
      <pc:sldChg chg="ord">
        <pc:chgData name="Artem Zhdanov" userId="c125597b-2115-460c-ae47-6c5e6494f4bd" providerId="ADAL" clId="{609A9D7E-A2D1-41F4-A0F8-634E9EBBACE2}" dt="2024-07-05T15:48:10.153" v="1237"/>
        <pc:sldMkLst>
          <pc:docMk/>
          <pc:sldMk cId="4079242135" sldId="325"/>
        </pc:sldMkLst>
      </pc:sldChg>
      <pc:sldChg chg="del">
        <pc:chgData name="Artem Zhdanov" userId="c125597b-2115-460c-ae47-6c5e6494f4bd" providerId="ADAL" clId="{609A9D7E-A2D1-41F4-A0F8-634E9EBBACE2}" dt="2024-07-05T15:50:19.480" v="1248" actId="47"/>
        <pc:sldMkLst>
          <pc:docMk/>
          <pc:sldMk cId="784282335" sldId="327"/>
        </pc:sldMkLst>
      </pc:sldChg>
      <pc:sldChg chg="del ord">
        <pc:chgData name="Artem Zhdanov" userId="c125597b-2115-460c-ae47-6c5e6494f4bd" providerId="ADAL" clId="{609A9D7E-A2D1-41F4-A0F8-634E9EBBACE2}" dt="2024-07-05T15:47:59.989" v="1232" actId="47"/>
        <pc:sldMkLst>
          <pc:docMk/>
          <pc:sldMk cId="323603666" sldId="330"/>
        </pc:sldMkLst>
      </pc:sldChg>
      <pc:sldChg chg="del ord">
        <pc:chgData name="Artem Zhdanov" userId="c125597b-2115-460c-ae47-6c5e6494f4bd" providerId="ADAL" clId="{609A9D7E-A2D1-41F4-A0F8-634E9EBBACE2}" dt="2024-07-11T08:29:02.450" v="9440" actId="47"/>
        <pc:sldMkLst>
          <pc:docMk/>
          <pc:sldMk cId="285660077" sldId="331"/>
        </pc:sldMkLst>
      </pc:sldChg>
      <pc:sldChg chg="del ord">
        <pc:chgData name="Artem Zhdanov" userId="c125597b-2115-460c-ae47-6c5e6494f4bd" providerId="ADAL" clId="{609A9D7E-A2D1-41F4-A0F8-634E9EBBACE2}" dt="2024-07-05T15:47:58.367" v="1231" actId="47"/>
        <pc:sldMkLst>
          <pc:docMk/>
          <pc:sldMk cId="1500967571" sldId="333"/>
        </pc:sldMkLst>
      </pc:sldChg>
      <pc:sldChg chg="ord">
        <pc:chgData name="Artem Zhdanov" userId="c125597b-2115-460c-ae47-6c5e6494f4bd" providerId="ADAL" clId="{609A9D7E-A2D1-41F4-A0F8-634E9EBBACE2}" dt="2024-07-03T14:26:17.049" v="200"/>
        <pc:sldMkLst>
          <pc:docMk/>
          <pc:sldMk cId="1406807743" sldId="334"/>
        </pc:sldMkLst>
      </pc:sldChg>
      <pc:sldChg chg="delSp modSp del mod ord">
        <pc:chgData name="Artem Zhdanov" userId="c125597b-2115-460c-ae47-6c5e6494f4bd" providerId="ADAL" clId="{609A9D7E-A2D1-41F4-A0F8-634E9EBBACE2}" dt="2024-07-11T05:37:07.622" v="8588" actId="47"/>
        <pc:sldMkLst>
          <pc:docMk/>
          <pc:sldMk cId="4100400791" sldId="335"/>
        </pc:sldMkLst>
        <pc:spChg chg="del">
          <ac:chgData name="Artem Zhdanov" userId="c125597b-2115-460c-ae47-6c5e6494f4bd" providerId="ADAL" clId="{609A9D7E-A2D1-41F4-A0F8-634E9EBBACE2}" dt="2024-07-08T06:06:36.949" v="4985" actId="478"/>
          <ac:spMkLst>
            <pc:docMk/>
            <pc:sldMk cId="4100400791" sldId="335"/>
            <ac:spMk id="7" creationId="{5EC1B46F-26BD-36D1-0E56-7DBAB37F399E}"/>
          </ac:spMkLst>
        </pc:spChg>
        <pc:spChg chg="mod">
          <ac:chgData name="Artem Zhdanov" userId="c125597b-2115-460c-ae47-6c5e6494f4bd" providerId="ADAL" clId="{609A9D7E-A2D1-41F4-A0F8-634E9EBBACE2}" dt="2024-07-08T06:06:32.771" v="4984" actId="20577"/>
          <ac:spMkLst>
            <pc:docMk/>
            <pc:sldMk cId="4100400791" sldId="335"/>
            <ac:spMk id="10" creationId="{FAD4756A-6361-E969-ED3D-B6ACB349E2E8}"/>
          </ac:spMkLst>
        </pc:spChg>
        <pc:picChg chg="del">
          <ac:chgData name="Artem Zhdanov" userId="c125597b-2115-460c-ae47-6c5e6494f4bd" providerId="ADAL" clId="{609A9D7E-A2D1-41F4-A0F8-634E9EBBACE2}" dt="2024-07-08T06:06:38.327" v="4986" actId="478"/>
          <ac:picMkLst>
            <pc:docMk/>
            <pc:sldMk cId="4100400791" sldId="335"/>
            <ac:picMk id="6" creationId="{51C8C84C-D861-E8F3-C733-2474631F7E06}"/>
          </ac:picMkLst>
        </pc:picChg>
      </pc:sldChg>
      <pc:sldChg chg="ord">
        <pc:chgData name="Artem Zhdanov" userId="c125597b-2115-460c-ae47-6c5e6494f4bd" providerId="ADAL" clId="{609A9D7E-A2D1-41F4-A0F8-634E9EBBACE2}" dt="2024-07-08T06:05:00.258" v="4971"/>
        <pc:sldMkLst>
          <pc:docMk/>
          <pc:sldMk cId="1546007782" sldId="336"/>
        </pc:sldMkLst>
      </pc:sldChg>
      <pc:sldChg chg="delSp modSp mod ord">
        <pc:chgData name="Artem Zhdanov" userId="c125597b-2115-460c-ae47-6c5e6494f4bd" providerId="ADAL" clId="{609A9D7E-A2D1-41F4-A0F8-634E9EBBACE2}" dt="2024-07-11T06:23:34.713" v="9131" actId="20577"/>
        <pc:sldMkLst>
          <pc:docMk/>
          <pc:sldMk cId="3086776553" sldId="337"/>
        </pc:sldMkLst>
        <pc:spChg chg="mod">
          <ac:chgData name="Artem Zhdanov" userId="c125597b-2115-460c-ae47-6c5e6494f4bd" providerId="ADAL" clId="{609A9D7E-A2D1-41F4-A0F8-634E9EBBACE2}" dt="2024-07-07T14:23:29.545" v="3834" actId="20577"/>
          <ac:spMkLst>
            <pc:docMk/>
            <pc:sldMk cId="3086776553" sldId="337"/>
            <ac:spMk id="2" creationId="{B6499919-B220-EAAD-F066-7777958C40F5}"/>
          </ac:spMkLst>
        </pc:spChg>
        <pc:spChg chg="mod">
          <ac:chgData name="Artem Zhdanov" userId="c125597b-2115-460c-ae47-6c5e6494f4bd" providerId="ADAL" clId="{609A9D7E-A2D1-41F4-A0F8-634E9EBBACE2}" dt="2024-07-11T06:23:34.713" v="9131" actId="20577"/>
          <ac:spMkLst>
            <pc:docMk/>
            <pc:sldMk cId="3086776553" sldId="337"/>
            <ac:spMk id="3" creationId="{EF226C10-03CB-2F5B-1224-5F99925E76C2}"/>
          </ac:spMkLst>
        </pc:spChg>
        <pc:spChg chg="del">
          <ac:chgData name="Artem Zhdanov" userId="c125597b-2115-460c-ae47-6c5e6494f4bd" providerId="ADAL" clId="{609A9D7E-A2D1-41F4-A0F8-634E9EBBACE2}" dt="2024-07-07T14:34:23.468" v="4214" actId="478"/>
          <ac:spMkLst>
            <pc:docMk/>
            <pc:sldMk cId="3086776553" sldId="337"/>
            <ac:spMk id="5" creationId="{E702EC22-D85D-C5B8-F78D-0DFFF6C81D16}"/>
          </ac:spMkLst>
        </pc:spChg>
        <pc:spChg chg="del">
          <ac:chgData name="Artem Zhdanov" userId="c125597b-2115-460c-ae47-6c5e6494f4bd" providerId="ADAL" clId="{609A9D7E-A2D1-41F4-A0F8-634E9EBBACE2}" dt="2024-07-07T14:34:32.724" v="4215" actId="478"/>
          <ac:spMkLst>
            <pc:docMk/>
            <pc:sldMk cId="3086776553" sldId="337"/>
            <ac:spMk id="7" creationId="{FDE8DE57-63D3-5B52-E171-1E27175197A7}"/>
          </ac:spMkLst>
        </pc:spChg>
      </pc:sldChg>
      <pc:sldChg chg="del">
        <pc:chgData name="Artem Zhdanov" userId="c125597b-2115-460c-ae47-6c5e6494f4bd" providerId="ADAL" clId="{609A9D7E-A2D1-41F4-A0F8-634E9EBBACE2}" dt="2024-07-05T15:49:20.051" v="1243" actId="47"/>
        <pc:sldMkLst>
          <pc:docMk/>
          <pc:sldMk cId="3963817064" sldId="339"/>
        </pc:sldMkLst>
      </pc:sldChg>
      <pc:sldChg chg="del">
        <pc:chgData name="Artem Zhdanov" userId="c125597b-2115-460c-ae47-6c5e6494f4bd" providerId="ADAL" clId="{609A9D7E-A2D1-41F4-A0F8-634E9EBBACE2}" dt="2024-07-03T14:25:51.642" v="198" actId="47"/>
        <pc:sldMkLst>
          <pc:docMk/>
          <pc:sldMk cId="3891062741" sldId="340"/>
        </pc:sldMkLst>
      </pc:sldChg>
      <pc:sldChg chg="addSp delSp modSp mod ord">
        <pc:chgData name="Artem Zhdanov" userId="c125597b-2115-460c-ae47-6c5e6494f4bd" providerId="ADAL" clId="{609A9D7E-A2D1-41F4-A0F8-634E9EBBACE2}" dt="2024-07-09T20:29:33.520" v="6429" actId="14100"/>
        <pc:sldMkLst>
          <pc:docMk/>
          <pc:sldMk cId="4204378959" sldId="341"/>
        </pc:sldMkLst>
        <pc:spChg chg="mod">
          <ac:chgData name="Artem Zhdanov" userId="c125597b-2115-460c-ae47-6c5e6494f4bd" providerId="ADAL" clId="{609A9D7E-A2D1-41F4-A0F8-634E9EBBACE2}" dt="2024-07-08T05:57:57.685" v="4889" actId="1076"/>
          <ac:spMkLst>
            <pc:docMk/>
            <pc:sldMk cId="4204378959" sldId="341"/>
            <ac:spMk id="2" creationId="{872A5193-ED6B-2AE7-978A-943CBC9AEE14}"/>
          </ac:spMkLst>
        </pc:spChg>
        <pc:spChg chg="add 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3" creationId="{348368C8-934E-6F32-6471-FCF018784E87}"/>
          </ac:spMkLst>
        </pc:spChg>
        <pc:spChg chg="add mod">
          <ac:chgData name="Artem Zhdanov" userId="c125597b-2115-460c-ae47-6c5e6494f4bd" providerId="ADAL" clId="{609A9D7E-A2D1-41F4-A0F8-634E9EBBACE2}" dt="2024-07-09T20:29:33.520" v="6429" actId="14100"/>
          <ac:spMkLst>
            <pc:docMk/>
            <pc:sldMk cId="4204378959" sldId="341"/>
            <ac:spMk id="8" creationId="{D2C24F9E-3B7F-DCAF-8A73-0D658B478C70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11" creationId="{5F506A30-260F-96A0-866C-19F7B16BB8CA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20" creationId="{C08A64C4-1006-F327-9EDB-21AB1576230D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21" creationId="{68F28ECA-E855-4F5B-F273-BC163FBD176C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25" creationId="{7F80666C-08EC-42D3-8F3E-62C448332FE8}"/>
          </ac:spMkLst>
        </pc:spChg>
        <pc:spChg chg="mod">
          <ac:chgData name="Artem Zhdanov" userId="c125597b-2115-460c-ae47-6c5e6494f4bd" providerId="ADAL" clId="{609A9D7E-A2D1-41F4-A0F8-634E9EBBACE2}" dt="2024-07-09T19:53:43.684" v="6290" actId="207"/>
          <ac:spMkLst>
            <pc:docMk/>
            <pc:sldMk cId="4204378959" sldId="341"/>
            <ac:spMk id="28" creationId="{5B6B0B43-624F-B077-210C-E99BB0EE3AA2}"/>
          </ac:spMkLst>
        </pc:spChg>
        <pc:spChg chg="del">
          <ac:chgData name="Artem Zhdanov" userId="c125597b-2115-460c-ae47-6c5e6494f4bd" providerId="ADAL" clId="{609A9D7E-A2D1-41F4-A0F8-634E9EBBACE2}" dt="2024-07-08T05:57:52.584" v="4887" actId="478"/>
          <ac:spMkLst>
            <pc:docMk/>
            <pc:sldMk cId="4204378959" sldId="341"/>
            <ac:spMk id="29" creationId="{6E9A7913-B7D0-7F5A-4089-76289A5B6D92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33" creationId="{36A0B056-6521-8BA7-5B6F-9657B1A95E7E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34" creationId="{DAF41698-4D4F-FAAD-5E3C-F83115C8D9DD}"/>
          </ac:spMkLst>
        </pc:spChg>
        <pc:spChg chg="del mod">
          <ac:chgData name="Artem Zhdanov" userId="c125597b-2115-460c-ae47-6c5e6494f4bd" providerId="ADAL" clId="{609A9D7E-A2D1-41F4-A0F8-634E9EBBACE2}" dt="2024-07-08T05:42:29.688" v="4363" actId="478"/>
          <ac:spMkLst>
            <pc:docMk/>
            <pc:sldMk cId="4204378959" sldId="341"/>
            <ac:spMk id="37" creationId="{902B07F8-B8D2-0D76-E186-3C88F9968BB3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38" creationId="{94038177-C2EC-6EF3-51E6-35281A30D88F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39" creationId="{236D95B5-B54C-8460-E346-236578D4D6C9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40" creationId="{9951358B-F155-8B1B-57D7-05EFDCC76ED6}"/>
          </ac:spMkLst>
        </pc:spChg>
        <pc:spChg chg="del">
          <ac:chgData name="Artem Zhdanov" userId="c125597b-2115-460c-ae47-6c5e6494f4bd" providerId="ADAL" clId="{609A9D7E-A2D1-41F4-A0F8-634E9EBBACE2}" dt="2024-07-08T05:43:56.810" v="4440" actId="478"/>
          <ac:spMkLst>
            <pc:docMk/>
            <pc:sldMk cId="4204378959" sldId="341"/>
            <ac:spMk id="42" creationId="{FD0D7E9B-00E4-C915-F6B2-74D713A392F6}"/>
          </ac:spMkLst>
        </pc:spChg>
        <pc:spChg chg="del">
          <ac:chgData name="Artem Zhdanov" userId="c125597b-2115-460c-ae47-6c5e6494f4bd" providerId="ADAL" clId="{609A9D7E-A2D1-41F4-A0F8-634E9EBBACE2}" dt="2024-07-08T05:42:07.759" v="4362" actId="478"/>
          <ac:spMkLst>
            <pc:docMk/>
            <pc:sldMk cId="4204378959" sldId="341"/>
            <ac:spMk id="44" creationId="{5A00BB6F-7015-332C-4F21-071D694BB587}"/>
          </ac:spMkLst>
        </pc:spChg>
        <pc:spChg chg="mod">
          <ac:chgData name="Artem Zhdanov" userId="c125597b-2115-460c-ae47-6c5e6494f4bd" providerId="ADAL" clId="{609A9D7E-A2D1-41F4-A0F8-634E9EBBACE2}" dt="2024-07-09T20:10:54.997" v="6376" actId="1076"/>
          <ac:spMkLst>
            <pc:docMk/>
            <pc:sldMk cId="4204378959" sldId="341"/>
            <ac:spMk id="45" creationId="{F3B9C012-2B13-7557-7F4E-C9CFD96BA37B}"/>
          </ac:spMkLst>
        </pc:spChg>
        <pc:picChg chg="add del mod">
          <ac:chgData name="Artem Zhdanov" userId="c125597b-2115-460c-ae47-6c5e6494f4bd" providerId="ADAL" clId="{609A9D7E-A2D1-41F4-A0F8-634E9EBBACE2}" dt="2024-07-09T19:47:51.076" v="5985" actId="478"/>
          <ac:picMkLst>
            <pc:docMk/>
            <pc:sldMk cId="4204378959" sldId="341"/>
            <ac:picMk id="6" creationId="{6D9E2718-CB80-E410-E57D-AB225324044A}"/>
          </ac:picMkLst>
        </pc:pic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4" creationId="{5A9058D0-61EC-8CCB-D029-6519905ED5E3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5" creationId="{51A59B48-8C7F-C279-FA02-1F51A03FE725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7" creationId="{19E9F900-6821-3A5D-3FDD-CBC20D255736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9" creationId="{9B0488B8-A468-23F4-8F32-0506B20F4BBA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10" creationId="{FC800830-E2C8-9CB3-F827-D6426DE3B997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24" creationId="{4C96F6BC-569D-C1AB-B8F6-2AE1632DD8AB}"/>
          </ac:cxnSpMkLst>
        </pc:cxnChg>
        <pc:cxnChg chg="mod">
          <ac:chgData name="Artem Zhdanov" userId="c125597b-2115-460c-ae47-6c5e6494f4bd" providerId="ADAL" clId="{609A9D7E-A2D1-41F4-A0F8-634E9EBBACE2}" dt="2024-07-09T20:10:54.997" v="6376" actId="1076"/>
          <ac:cxnSpMkLst>
            <pc:docMk/>
            <pc:sldMk cId="4204378959" sldId="341"/>
            <ac:cxnSpMk id="30" creationId="{F0567E25-F9CC-72F0-062C-D8AF8A55112D}"/>
          </ac:cxnSpMkLst>
        </pc:cxnChg>
      </pc:sldChg>
      <pc:sldChg chg="del ord">
        <pc:chgData name="Artem Zhdanov" userId="c125597b-2115-460c-ae47-6c5e6494f4bd" providerId="ADAL" clId="{609A9D7E-A2D1-41F4-A0F8-634E9EBBACE2}" dt="2024-07-05T15:48:21.936" v="1241" actId="47"/>
        <pc:sldMkLst>
          <pc:docMk/>
          <pc:sldMk cId="3584054712" sldId="342"/>
        </pc:sldMkLst>
      </pc:sldChg>
      <pc:sldChg chg="ord">
        <pc:chgData name="Artem Zhdanov" userId="c125597b-2115-460c-ae47-6c5e6494f4bd" providerId="ADAL" clId="{609A9D7E-A2D1-41F4-A0F8-634E9EBBACE2}" dt="2024-07-03T14:26:17.049" v="200"/>
        <pc:sldMkLst>
          <pc:docMk/>
          <pc:sldMk cId="3613246046" sldId="343"/>
        </pc:sldMkLst>
      </pc:sldChg>
      <pc:sldChg chg="del ord">
        <pc:chgData name="Artem Zhdanov" userId="c125597b-2115-460c-ae47-6c5e6494f4bd" providerId="ADAL" clId="{609A9D7E-A2D1-41F4-A0F8-634E9EBBACE2}" dt="2024-07-05T15:48:20.766" v="1240" actId="47"/>
        <pc:sldMkLst>
          <pc:docMk/>
          <pc:sldMk cId="1327214349" sldId="344"/>
        </pc:sldMkLst>
      </pc:sldChg>
      <pc:sldChg chg="del ord">
        <pc:chgData name="Artem Zhdanov" userId="c125597b-2115-460c-ae47-6c5e6494f4bd" providerId="ADAL" clId="{609A9D7E-A2D1-41F4-A0F8-634E9EBBACE2}" dt="2024-07-05T15:48:19.672" v="1239" actId="47"/>
        <pc:sldMkLst>
          <pc:docMk/>
          <pc:sldMk cId="2706424613" sldId="345"/>
        </pc:sldMkLst>
      </pc:sldChg>
      <pc:sldChg chg="del ord">
        <pc:chgData name="Artem Zhdanov" userId="c125597b-2115-460c-ae47-6c5e6494f4bd" providerId="ADAL" clId="{609A9D7E-A2D1-41F4-A0F8-634E9EBBACE2}" dt="2024-07-05T15:48:23.956" v="1242" actId="47"/>
        <pc:sldMkLst>
          <pc:docMk/>
          <pc:sldMk cId="139609768" sldId="346"/>
        </pc:sldMkLst>
      </pc:sldChg>
      <pc:sldChg chg="del ord">
        <pc:chgData name="Artem Zhdanov" userId="c125597b-2115-460c-ae47-6c5e6494f4bd" providerId="ADAL" clId="{609A9D7E-A2D1-41F4-A0F8-634E9EBBACE2}" dt="2024-07-05T15:48:18.310" v="1238" actId="47"/>
        <pc:sldMkLst>
          <pc:docMk/>
          <pc:sldMk cId="3581051883" sldId="347"/>
        </pc:sldMkLst>
      </pc:sldChg>
      <pc:sldChg chg="del ord">
        <pc:chgData name="Artem Zhdanov" userId="c125597b-2115-460c-ae47-6c5e6494f4bd" providerId="ADAL" clId="{609A9D7E-A2D1-41F4-A0F8-634E9EBBACE2}" dt="2024-07-05T15:48:04.704" v="1235" actId="47"/>
        <pc:sldMkLst>
          <pc:docMk/>
          <pc:sldMk cId="1750590152" sldId="351"/>
        </pc:sldMkLst>
      </pc:sldChg>
      <pc:sldChg chg="del ord">
        <pc:chgData name="Artem Zhdanov" userId="c125597b-2115-460c-ae47-6c5e6494f4bd" providerId="ADAL" clId="{609A9D7E-A2D1-41F4-A0F8-634E9EBBACE2}" dt="2024-07-11T08:29:06.135" v="9441" actId="47"/>
        <pc:sldMkLst>
          <pc:docMk/>
          <pc:sldMk cId="3124478024" sldId="352"/>
        </pc:sldMkLst>
      </pc:sldChg>
      <pc:sldChg chg="delSp mod">
        <pc:chgData name="Artem Zhdanov" userId="c125597b-2115-460c-ae47-6c5e6494f4bd" providerId="ADAL" clId="{609A9D7E-A2D1-41F4-A0F8-634E9EBBACE2}" dt="2024-07-06T18:06:38.477" v="3221" actId="478"/>
        <pc:sldMkLst>
          <pc:docMk/>
          <pc:sldMk cId="2333681371" sldId="353"/>
        </pc:sldMkLst>
        <pc:spChg chg="del">
          <ac:chgData name="Artem Zhdanov" userId="c125597b-2115-460c-ae47-6c5e6494f4bd" providerId="ADAL" clId="{609A9D7E-A2D1-41F4-A0F8-634E9EBBACE2}" dt="2024-07-06T18:06:38.477" v="3221" actId="478"/>
          <ac:spMkLst>
            <pc:docMk/>
            <pc:sldMk cId="2333681371" sldId="353"/>
            <ac:spMk id="84" creationId="{010B6BC5-9645-D7EF-ADEC-03D9FECAC2A5}"/>
          </ac:spMkLst>
        </pc:spChg>
      </pc:sldChg>
      <pc:sldChg chg="del ord">
        <pc:chgData name="Artem Zhdanov" userId="c125597b-2115-460c-ae47-6c5e6494f4bd" providerId="ADAL" clId="{609A9D7E-A2D1-41F4-A0F8-634E9EBBACE2}" dt="2024-07-05T15:48:02.775" v="1234" actId="47"/>
        <pc:sldMkLst>
          <pc:docMk/>
          <pc:sldMk cId="753201402" sldId="354"/>
        </pc:sldMkLst>
      </pc:sldChg>
      <pc:sldChg chg="del ord">
        <pc:chgData name="Artem Zhdanov" userId="c125597b-2115-460c-ae47-6c5e6494f4bd" providerId="ADAL" clId="{609A9D7E-A2D1-41F4-A0F8-634E9EBBACE2}" dt="2024-07-05T15:48:01.388" v="1233" actId="47"/>
        <pc:sldMkLst>
          <pc:docMk/>
          <pc:sldMk cId="170379233" sldId="356"/>
        </pc:sldMkLst>
      </pc:sldChg>
      <pc:sldChg chg="del ord">
        <pc:chgData name="Artem Zhdanov" userId="c125597b-2115-460c-ae47-6c5e6494f4bd" providerId="ADAL" clId="{609A9D7E-A2D1-41F4-A0F8-634E9EBBACE2}" dt="2024-07-05T15:45:51.736" v="1201" actId="47"/>
        <pc:sldMkLst>
          <pc:docMk/>
          <pc:sldMk cId="774498861" sldId="357"/>
        </pc:sldMkLst>
      </pc:sldChg>
      <pc:sldChg chg="addSp delSp modSp new del mod ord">
        <pc:chgData name="Artem Zhdanov" userId="c125597b-2115-460c-ae47-6c5e6494f4bd" providerId="ADAL" clId="{609A9D7E-A2D1-41F4-A0F8-634E9EBBACE2}" dt="2024-07-05T15:42:21.588" v="1197" actId="47"/>
        <pc:sldMkLst>
          <pc:docMk/>
          <pc:sldMk cId="2522664368" sldId="358"/>
        </pc:sldMkLst>
        <pc:spChg chg="mod">
          <ac:chgData name="Artem Zhdanov" userId="c125597b-2115-460c-ae47-6c5e6494f4bd" providerId="ADAL" clId="{609A9D7E-A2D1-41F4-A0F8-634E9EBBACE2}" dt="2024-07-03T14:09:44.159" v="61" actId="20577"/>
          <ac:spMkLst>
            <pc:docMk/>
            <pc:sldMk cId="2522664368" sldId="358"/>
            <ac:spMk id="2" creationId="{855FAAFD-B296-0E06-0866-569200F60DE9}"/>
          </ac:spMkLst>
        </pc:spChg>
        <pc:spChg chg="del">
          <ac:chgData name="Artem Zhdanov" userId="c125597b-2115-460c-ae47-6c5e6494f4bd" providerId="ADAL" clId="{609A9D7E-A2D1-41F4-A0F8-634E9EBBACE2}" dt="2024-07-04T14:59:56.354" v="312"/>
          <ac:spMkLst>
            <pc:docMk/>
            <pc:sldMk cId="2522664368" sldId="358"/>
            <ac:spMk id="3" creationId="{ADCE2BF1-F446-2EAA-C999-EA56720CAEA9}"/>
          </ac:spMkLst>
        </pc:spChg>
        <pc:spChg chg="add mod">
          <ac:chgData name="Artem Zhdanov" userId="c125597b-2115-460c-ae47-6c5e6494f4bd" providerId="ADAL" clId="{609A9D7E-A2D1-41F4-A0F8-634E9EBBACE2}" dt="2024-07-04T15:03:10.993" v="342"/>
          <ac:spMkLst>
            <pc:docMk/>
            <pc:sldMk cId="2522664368" sldId="358"/>
            <ac:spMk id="8" creationId="{31FAA970-362B-680D-3C71-9AE6423A2171}"/>
          </ac:spMkLst>
        </pc:spChg>
        <pc:spChg chg="add del mod">
          <ac:chgData name="Artem Zhdanov" userId="c125597b-2115-460c-ae47-6c5e6494f4bd" providerId="ADAL" clId="{609A9D7E-A2D1-41F4-A0F8-634E9EBBACE2}" dt="2024-07-04T15:05:12.368" v="365" actId="478"/>
          <ac:spMkLst>
            <pc:docMk/>
            <pc:sldMk cId="2522664368" sldId="358"/>
            <ac:spMk id="10" creationId="{CED42BE1-595E-6BBA-7504-8E939DF2F324}"/>
          </ac:spMkLst>
        </pc:spChg>
        <pc:spChg chg="add mod">
          <ac:chgData name="Artem Zhdanov" userId="c125597b-2115-460c-ae47-6c5e6494f4bd" providerId="ADAL" clId="{609A9D7E-A2D1-41F4-A0F8-634E9EBBACE2}" dt="2024-07-04T15:05:09.315" v="364" actId="478"/>
          <ac:spMkLst>
            <pc:docMk/>
            <pc:sldMk cId="2522664368" sldId="358"/>
            <ac:spMk id="13" creationId="{88924264-03BF-B1ED-5F77-9324656270A5}"/>
          </ac:spMkLst>
        </pc:spChg>
        <pc:picChg chg="add del mod ord">
          <ac:chgData name="Artem Zhdanov" userId="c125597b-2115-460c-ae47-6c5e6494f4bd" providerId="ADAL" clId="{609A9D7E-A2D1-41F4-A0F8-634E9EBBACE2}" dt="2024-07-04T15:05:09.315" v="364" actId="478"/>
          <ac:picMkLst>
            <pc:docMk/>
            <pc:sldMk cId="2522664368" sldId="358"/>
            <ac:picMk id="5" creationId="{F1A561F5-C617-8070-7F77-A2D173D87598}"/>
          </ac:picMkLst>
        </pc:picChg>
        <pc:picChg chg="add del mod">
          <ac:chgData name="Artem Zhdanov" userId="c125597b-2115-460c-ae47-6c5e6494f4bd" providerId="ADAL" clId="{609A9D7E-A2D1-41F4-A0F8-634E9EBBACE2}" dt="2024-07-04T15:05:12.368" v="365" actId="478"/>
          <ac:picMkLst>
            <pc:docMk/>
            <pc:sldMk cId="2522664368" sldId="358"/>
            <ac:picMk id="7" creationId="{8BC08889-3533-88C4-65CC-4469F607A8A0}"/>
          </ac:picMkLst>
        </pc:picChg>
        <pc:cxnChg chg="add mod">
          <ac:chgData name="Artem Zhdanov" userId="c125597b-2115-460c-ae47-6c5e6494f4bd" providerId="ADAL" clId="{609A9D7E-A2D1-41F4-A0F8-634E9EBBACE2}" dt="2024-07-04T15:03:10.993" v="342"/>
          <ac:cxnSpMkLst>
            <pc:docMk/>
            <pc:sldMk cId="2522664368" sldId="358"/>
            <ac:cxnSpMk id="9" creationId="{10C3215F-2545-A706-8D76-829F074243DE}"/>
          </ac:cxnSpMkLst>
        </pc:cxnChg>
        <pc:cxnChg chg="add del mod">
          <ac:chgData name="Artem Zhdanov" userId="c125597b-2115-460c-ae47-6c5e6494f4bd" providerId="ADAL" clId="{609A9D7E-A2D1-41F4-A0F8-634E9EBBACE2}" dt="2024-07-04T15:05:12.368" v="365" actId="478"/>
          <ac:cxnSpMkLst>
            <pc:docMk/>
            <pc:sldMk cId="2522664368" sldId="358"/>
            <ac:cxnSpMk id="11" creationId="{970749C7-EDBB-F43D-41B6-03A2673E7193}"/>
          </ac:cxnSpMkLst>
        </pc:cxnChg>
      </pc:sldChg>
      <pc:sldChg chg="modSp new del mod">
        <pc:chgData name="Artem Zhdanov" userId="c125597b-2115-460c-ae47-6c5e6494f4bd" providerId="ADAL" clId="{609A9D7E-A2D1-41F4-A0F8-634E9EBBACE2}" dt="2024-07-03T14:10:01.306" v="77" actId="47"/>
        <pc:sldMkLst>
          <pc:docMk/>
          <pc:sldMk cId="1330709826" sldId="359"/>
        </pc:sldMkLst>
        <pc:spChg chg="mod">
          <ac:chgData name="Artem Zhdanov" userId="c125597b-2115-460c-ae47-6c5e6494f4bd" providerId="ADAL" clId="{609A9D7E-A2D1-41F4-A0F8-634E9EBBACE2}" dt="2024-07-03T14:09:57.462" v="76" actId="20577"/>
          <ac:spMkLst>
            <pc:docMk/>
            <pc:sldMk cId="1330709826" sldId="359"/>
            <ac:spMk id="2" creationId="{C3F9AA24-2BCD-96D1-9486-37E8CE5C47ED}"/>
          </ac:spMkLst>
        </pc:spChg>
      </pc:sldChg>
      <pc:sldChg chg="addSp delSp modSp new mod setBg">
        <pc:chgData name="Artem Zhdanov" userId="c125597b-2115-460c-ae47-6c5e6494f4bd" providerId="ADAL" clId="{609A9D7E-A2D1-41F4-A0F8-634E9EBBACE2}" dt="2024-07-09T20:30:56.588" v="6433" actId="20577"/>
        <pc:sldMkLst>
          <pc:docMk/>
          <pc:sldMk cId="1958320024" sldId="359"/>
        </pc:sldMkLst>
        <pc:spChg chg="mod">
          <ac:chgData name="Artem Zhdanov" userId="c125597b-2115-460c-ae47-6c5e6494f4bd" providerId="ADAL" clId="{609A9D7E-A2D1-41F4-A0F8-634E9EBBACE2}" dt="2024-07-07T15:06:39.104" v="4307" actId="26606"/>
          <ac:spMkLst>
            <pc:docMk/>
            <pc:sldMk cId="1958320024" sldId="359"/>
            <ac:spMk id="2" creationId="{DC3F0C72-15FE-0E22-D42B-9EC86DB07BF0}"/>
          </ac:spMkLst>
        </pc:spChg>
        <pc:spChg chg="mod">
          <ac:chgData name="Artem Zhdanov" userId="c125597b-2115-460c-ae47-6c5e6494f4bd" providerId="ADAL" clId="{609A9D7E-A2D1-41F4-A0F8-634E9EBBACE2}" dt="2024-07-09T20:30:56.588" v="6433" actId="20577"/>
          <ac:spMkLst>
            <pc:docMk/>
            <pc:sldMk cId="1958320024" sldId="359"/>
            <ac:spMk id="3" creationId="{FD16116A-DE26-5FC4-77C5-D6A9171399B8}"/>
          </ac:spMkLst>
        </pc:spChg>
        <pc:spChg chg="add del">
          <ac:chgData name="Artem Zhdanov" userId="c125597b-2115-460c-ae47-6c5e6494f4bd" providerId="ADAL" clId="{609A9D7E-A2D1-41F4-A0F8-634E9EBBACE2}" dt="2024-07-07T15:06:39.097" v="4306" actId="26606"/>
          <ac:spMkLst>
            <pc:docMk/>
            <pc:sldMk cId="1958320024" sldId="359"/>
            <ac:spMk id="9" creationId="{D1D34770-47A8-402C-AF23-2B653F2D88C1}"/>
          </ac:spMkLst>
        </pc:spChg>
        <pc:spChg chg="add del">
          <ac:chgData name="Artem Zhdanov" userId="c125597b-2115-460c-ae47-6c5e6494f4bd" providerId="ADAL" clId="{609A9D7E-A2D1-41F4-A0F8-634E9EBBACE2}" dt="2024-07-07T15:08:01.477" v="4317" actId="26606"/>
          <ac:spMkLst>
            <pc:docMk/>
            <pc:sldMk cId="1958320024" sldId="359"/>
            <ac:spMk id="11" creationId="{D1EA859B-E555-4109-94F3-6700E046E008}"/>
          </ac:spMkLst>
        </pc:spChg>
        <pc:spChg chg="add del">
          <ac:chgData name="Artem Zhdanov" userId="c125597b-2115-460c-ae47-6c5e6494f4bd" providerId="ADAL" clId="{609A9D7E-A2D1-41F4-A0F8-634E9EBBACE2}" dt="2024-07-07T15:08:01.477" v="4317" actId="26606"/>
          <ac:spMkLst>
            <pc:docMk/>
            <pc:sldMk cId="1958320024" sldId="359"/>
            <ac:spMk id="12" creationId="{04812C46-200A-4DEB-A05E-3ED6C68C2387}"/>
          </ac:spMkLst>
        </pc:spChg>
        <pc:spChg chg="add del">
          <ac:chgData name="Artem Zhdanov" userId="c125597b-2115-460c-ae47-6c5e6494f4bd" providerId="ADAL" clId="{609A9D7E-A2D1-41F4-A0F8-634E9EBBACE2}" dt="2024-07-07T15:08:01.477" v="4317" actId="26606"/>
          <ac:spMkLst>
            <pc:docMk/>
            <pc:sldMk cId="1958320024" sldId="359"/>
            <ac:spMk id="14" creationId="{04812C46-200A-4DEB-A05E-3ED6C68C2387}"/>
          </ac:spMkLst>
        </pc:spChg>
        <pc:spChg chg="add del">
          <ac:chgData name="Artem Zhdanov" userId="c125597b-2115-460c-ae47-6c5e6494f4bd" providerId="ADAL" clId="{609A9D7E-A2D1-41F4-A0F8-634E9EBBACE2}" dt="2024-07-07T15:08:01.477" v="4317" actId="26606"/>
          <ac:spMkLst>
            <pc:docMk/>
            <pc:sldMk cId="1958320024" sldId="359"/>
            <ac:spMk id="15" creationId="{D1EA859B-E555-4109-94F3-6700E046E008}"/>
          </ac:spMkLst>
        </pc:spChg>
        <pc:spChg chg="add del">
          <ac:chgData name="Artem Zhdanov" userId="c125597b-2115-460c-ae47-6c5e6494f4bd" providerId="ADAL" clId="{609A9D7E-A2D1-41F4-A0F8-634E9EBBACE2}" dt="2024-07-07T15:07:58.628" v="4315" actId="26606"/>
          <ac:spMkLst>
            <pc:docMk/>
            <pc:sldMk cId="1958320024" sldId="359"/>
            <ac:spMk id="17" creationId="{04812C46-200A-4DEB-A05E-3ED6C68C2387}"/>
          </ac:spMkLst>
        </pc:spChg>
        <pc:spChg chg="add del">
          <ac:chgData name="Artem Zhdanov" userId="c125597b-2115-460c-ae47-6c5e6494f4bd" providerId="ADAL" clId="{609A9D7E-A2D1-41F4-A0F8-634E9EBBACE2}" dt="2024-07-07T15:07:58.628" v="4315" actId="26606"/>
          <ac:spMkLst>
            <pc:docMk/>
            <pc:sldMk cId="1958320024" sldId="359"/>
            <ac:spMk id="19" creationId="{D1EA859B-E555-4109-94F3-6700E046E008}"/>
          </ac:spMkLst>
        </pc:spChg>
        <pc:picChg chg="add mod ord modCrop">
          <ac:chgData name="Artem Zhdanov" userId="c125597b-2115-460c-ae47-6c5e6494f4bd" providerId="ADAL" clId="{609A9D7E-A2D1-41F4-A0F8-634E9EBBACE2}" dt="2024-07-09T19:42:48.863" v="5944" actId="732"/>
          <ac:picMkLst>
            <pc:docMk/>
            <pc:sldMk cId="1958320024" sldId="359"/>
            <ac:picMk id="4" creationId="{D4C20F16-6B90-4D7F-A6C2-AAE53F7911E0}"/>
          </ac:picMkLst>
        </pc:picChg>
      </pc:sldChg>
      <pc:sldChg chg="addSp modSp new del mod ord">
        <pc:chgData name="Artem Zhdanov" userId="c125597b-2115-460c-ae47-6c5e6494f4bd" providerId="ADAL" clId="{609A9D7E-A2D1-41F4-A0F8-634E9EBBACE2}" dt="2024-07-09T22:11:10.171" v="7169" actId="47"/>
        <pc:sldMkLst>
          <pc:docMk/>
          <pc:sldMk cId="3773837963" sldId="360"/>
        </pc:sldMkLst>
        <pc:spChg chg="mod">
          <ac:chgData name="Artem Zhdanov" userId="c125597b-2115-460c-ae47-6c5e6494f4bd" providerId="ADAL" clId="{609A9D7E-A2D1-41F4-A0F8-634E9EBBACE2}" dt="2024-07-09T21:26:17.119" v="6513" actId="20577"/>
          <ac:spMkLst>
            <pc:docMk/>
            <pc:sldMk cId="3773837963" sldId="360"/>
            <ac:spMk id="2" creationId="{015A62A8-EC57-3BA6-5CDF-403FDCA7303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16" creationId="{6CC2554F-AD16-38A5-6833-0ADE9707150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17" creationId="{1D9FE2C9-85F0-31B5-D16C-2823398F2E98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18" creationId="{1DD30E07-57DD-03C3-78AB-16CE64D7CA99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19" creationId="{F21188A9-B6D6-4328-8DCB-6E12483A03E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20" creationId="{1E39C0CF-0916-E026-6A4A-1B621E03F92F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26" creationId="{F5F53E3C-7AB7-7485-47A9-7BFEB20BBBE3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27" creationId="{6D103DD0-2298-A41A-8EA0-37C1A0C52643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28" creationId="{DEB47756-105D-833E-8816-2CA30715AA83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29" creationId="{5606FF53-C8D6-F63D-EE67-2C72FC2AFB29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35" creationId="{8F950D35-4617-3CB6-9F94-62513C6C388F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36" creationId="{A70540F5-5B29-67F5-5AE8-C5C327339238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37" creationId="{DB910F07-A7AA-EEE3-D5DB-A4BE27E75C2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38" creationId="{8E97D7B2-E6C7-53C0-A3A1-5D92B30C62B8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51" creationId="{9E557ED2-A19D-2D31-C731-0114060E509C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52" creationId="{93393625-5A2A-36C9-109C-EEC4457AA104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53" creationId="{9A5853CC-D3EC-13FE-7339-3AE792372CFE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54" creationId="{A83DBF03-4359-6B8E-E5CB-8B0E62CDC6D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55" creationId="{4B1221FB-C1E9-E3E5-B2A4-D81BA807A89E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0" creationId="{18ED17F0-C03E-022F-11EF-B5F17B2BF34E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1" creationId="{9DC38D27-88FD-191C-772F-28B0C65C0A01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2" creationId="{CAD1B3CB-4B36-0857-0D95-1565991ABABC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3" creationId="{72434CEC-3DA6-8101-52E2-00C2471D240B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8" creationId="{E37ACCD6-B7F5-EB6F-7950-A4C5B90C0597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69" creationId="{F964FE5C-816A-E5C6-6F8F-3A234E0B4EA5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70" creationId="{9D40F068-8719-B105-B58A-F1CDCA72C9AA}"/>
          </ac:spMkLst>
        </pc:spChg>
        <pc:spChg chg="mod">
          <ac:chgData name="Artem Zhdanov" userId="c125597b-2115-460c-ae47-6c5e6494f4bd" providerId="ADAL" clId="{609A9D7E-A2D1-41F4-A0F8-634E9EBBACE2}" dt="2024-07-05T15:04:02.505" v="947"/>
          <ac:spMkLst>
            <pc:docMk/>
            <pc:sldMk cId="3773837963" sldId="360"/>
            <ac:spMk id="171" creationId="{578813D6-8174-1366-46EE-12C81E2332CB}"/>
          </ac:spMkLst>
        </pc:spChg>
        <pc:grpChg chg="add mod">
          <ac:chgData name="Artem Zhdanov" userId="c125597b-2115-460c-ae47-6c5e6494f4bd" providerId="ADAL" clId="{609A9D7E-A2D1-41F4-A0F8-634E9EBBACE2}" dt="2024-07-05T15:04:07.044" v="948" actId="1076"/>
          <ac:grpSpMkLst>
            <pc:docMk/>
            <pc:sldMk cId="3773837963" sldId="360"/>
            <ac:grpSpMk id="99" creationId="{F3398935-469A-4FC4-E0BA-B4B0ADBDF95F}"/>
          </ac:grpSpMkLst>
        </pc:grpChg>
        <pc:grpChg chg="add mod">
          <ac:chgData name="Artem Zhdanov" userId="c125597b-2115-460c-ae47-6c5e6494f4bd" providerId="ADAL" clId="{609A9D7E-A2D1-41F4-A0F8-634E9EBBACE2}" dt="2024-07-05T15:04:07.044" v="948" actId="1076"/>
          <ac:grpSpMkLst>
            <pc:docMk/>
            <pc:sldMk cId="3773837963" sldId="360"/>
            <ac:grpSpMk id="139" creationId="{8EF691AC-1218-0062-C01F-08BCDCFEB758}"/>
          </ac:grpSpMkLst>
        </pc:grp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0" creationId="{0DF61F48-5CD1-C242-CA3A-44AA6A24E2F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1" creationId="{B095BDF1-2B2C-13CE-1477-C1BBFEA61DC3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2" creationId="{8535D1AC-3E93-0BFB-E346-554B976BCD6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3" creationId="{BC3070AC-F5CE-D56D-5D2E-365040A9A8DE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4" creationId="{E60DE1EB-EA4F-2C38-51BA-0721AA9FB98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5" creationId="{4F0A6B45-AD07-0506-D656-96B0CC39B57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6" creationId="{37B14D7B-8DBE-ABEE-E615-AAAB60FCE97D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7" creationId="{ABF3F81B-0C2A-0AE5-59FF-85DDFF42700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8" creationId="{81E69194-712E-A29B-CD12-865098148C3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09" creationId="{43CACABE-9D56-98EE-6097-E582FA92126D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0" creationId="{2794CDC5-341D-E658-E17B-591394B6BF6D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1" creationId="{3EB749CA-6D46-F732-EBA2-EBFAB0D69AAE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2" creationId="{FBBB7B5A-79E2-F2D6-FC10-0749617A614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3" creationId="{5E988A51-5F0C-B931-BB43-EDEE8C8FE4B4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4" creationId="{2521F873-A693-679F-9901-F02EE02DFA3B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15" creationId="{65CC5343-2582-DF5F-CBDB-2F35D0CBCDF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21" creationId="{5E0BEB91-EB58-EDBA-AA64-C7FBED3BEA88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22" creationId="{97C79379-9799-3105-EBE8-8C61408B6D97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23" creationId="{D41E867B-2A34-ECAD-A7FA-3071054E5D66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24" creationId="{E0BC743D-C422-9142-E23A-483E4B40C3B2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25" creationId="{9DD60F1C-6BA7-8D1B-1BDB-35B658813376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30" creationId="{2726F36C-2608-4CE5-B741-AF2271CA6408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31" creationId="{D712B549-2190-FDB1-72D7-C9DE3D6C54F5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32" creationId="{1D1013D4-17E3-2C90-0EB5-8067133EB402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33" creationId="{BC5A4995-A40E-47A0-5618-962B84612DA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34" creationId="{C2653212-1FD0-BAC9-C479-18A6322F56BD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0" creationId="{11A8DD0D-A1B9-B1B9-20E1-F72A622A556C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1" creationId="{986449EE-0DC8-09D5-2A08-2FA5FE2CCFF9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2" creationId="{A4853C14-0B38-00CA-A6FD-B2CF4C77E5D0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3" creationId="{11D67849-13D4-3F55-85D8-B03B4A2976C8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4" creationId="{EEAB20E9-DF45-049B-8BA9-EA4AEC0E41E4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5" creationId="{17EAE71E-DF0A-E6FC-E522-A9A33EF5A963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6" creationId="{7C53E0B3-EAFE-81CF-AF3E-446A1722D6E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7" creationId="{276C5CF8-F369-22E4-07A4-3C8870EA558C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8" creationId="{C90CDC62-B9A9-88E5-FB49-4AE5D0BD8FC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49" creationId="{06432B11-D820-7EF5-BFF3-9F617DA32B97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50" creationId="{1E1ADA25-F836-740E-8B2A-73B356D933D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56" creationId="{6D3F3AD7-4911-44FE-2F73-8B6711F2537F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57" creationId="{5FF8FE59-2274-CE18-4F26-EE992F187DB0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58" creationId="{62F05A8F-D191-441C-E024-51B6AF8BC58B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59" creationId="{7996708A-928D-2911-9C36-A197EBF5E7AA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64" creationId="{5DB149C3-9C3E-C49D-99A4-32046C644D9B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65" creationId="{E1F6805E-3D38-CAD4-6F4D-EA2EFB370FED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66" creationId="{0B118521-0F64-46F7-E295-DADB149BAC5B}"/>
          </ac:cxnSpMkLst>
        </pc:cxnChg>
        <pc:cxnChg chg="mod">
          <ac:chgData name="Artem Zhdanov" userId="c125597b-2115-460c-ae47-6c5e6494f4bd" providerId="ADAL" clId="{609A9D7E-A2D1-41F4-A0F8-634E9EBBACE2}" dt="2024-07-05T15:04:02.505" v="947"/>
          <ac:cxnSpMkLst>
            <pc:docMk/>
            <pc:sldMk cId="3773837963" sldId="360"/>
            <ac:cxnSpMk id="167" creationId="{7147DC28-2E7E-070D-507D-42B26F4E0953}"/>
          </ac:cxnSpMkLst>
        </pc:cxnChg>
        <pc:cxnChg chg="add mod">
          <ac:chgData name="Artem Zhdanov" userId="c125597b-2115-460c-ae47-6c5e6494f4bd" providerId="ADAL" clId="{609A9D7E-A2D1-41F4-A0F8-634E9EBBACE2}" dt="2024-07-05T15:04:07.044" v="948" actId="1076"/>
          <ac:cxnSpMkLst>
            <pc:docMk/>
            <pc:sldMk cId="3773837963" sldId="360"/>
            <ac:cxnSpMk id="172" creationId="{9A09A266-C4F7-E264-118F-3F1B6FE92EC7}"/>
          </ac:cxnSpMkLst>
        </pc:cxnChg>
      </pc:sldChg>
      <pc:sldChg chg="addSp delSp modSp new add del mod ord modAnim">
        <pc:chgData name="Artem Zhdanov" userId="c125597b-2115-460c-ae47-6c5e6494f4bd" providerId="ADAL" clId="{609A9D7E-A2D1-41F4-A0F8-634E9EBBACE2}" dt="2024-07-11T06:30:18.781" v="9239" actId="1076"/>
        <pc:sldMkLst>
          <pc:docMk/>
          <pc:sldMk cId="4272779379" sldId="361"/>
        </pc:sldMkLst>
        <pc:spChg chg="mod">
          <ac:chgData name="Artem Zhdanov" userId="c125597b-2115-460c-ae47-6c5e6494f4bd" providerId="ADAL" clId="{609A9D7E-A2D1-41F4-A0F8-634E9EBBACE2}" dt="2024-07-09T21:26:00.055" v="6498" actId="20577"/>
          <ac:spMkLst>
            <pc:docMk/>
            <pc:sldMk cId="4272779379" sldId="361"/>
            <ac:spMk id="2" creationId="{7C87FC73-D636-8D18-BF77-0E9896B4DD3E}"/>
          </ac:spMkLst>
        </pc:spChg>
        <pc:spChg chg="del">
          <ac:chgData name="Artem Zhdanov" userId="c125597b-2115-460c-ae47-6c5e6494f4bd" providerId="ADAL" clId="{609A9D7E-A2D1-41F4-A0F8-634E9EBBACE2}" dt="2024-07-09T20:32:32.074" v="6444" actId="478"/>
          <ac:spMkLst>
            <pc:docMk/>
            <pc:sldMk cId="4272779379" sldId="361"/>
            <ac:spMk id="3" creationId="{09B0E111-27A8-DBA0-2911-4E016EE69E15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6" creationId="{0A1C3CD8-486A-19CA-A808-20BB637FD1FF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7" creationId="{096B3C82-F797-BDD0-E1D6-FD7F71802604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18" creationId="{C5C7BE9A-0546-9F4F-3A68-FFB349C785C5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22" creationId="{20E5ACB2-5C0F-A915-BC45-6CF2469C33A4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23" creationId="{405C7FF9-39DC-6526-6533-3E0F15DE1EC0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24" creationId="{C5B484C2-F8D0-741F-284D-7E237EE79599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25" creationId="{624B5A5C-77C3-94C6-7340-1F98239B90FB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26" creationId="{0043DE77-B8F2-B0F1-BCC1-4C283354F9C6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31" creationId="{CBF9B44C-C1F4-843D-7B1F-0B7F9221E6B5}"/>
          </ac:spMkLst>
        </pc:spChg>
        <pc:spChg chg="mod">
          <ac:chgData name="Artem Zhdanov" userId="c125597b-2115-460c-ae47-6c5e6494f4bd" providerId="ADAL" clId="{609A9D7E-A2D1-41F4-A0F8-634E9EBBACE2}" dt="2024-07-09T20:31:47.060" v="6434"/>
          <ac:spMkLst>
            <pc:docMk/>
            <pc:sldMk cId="4272779379" sldId="361"/>
            <ac:spMk id="32" creationId="{CAAE7FF7-47DE-7CA7-C33A-44FC2E9A7BA2}"/>
          </ac:spMkLst>
        </pc:spChg>
        <pc:spChg chg="add mod">
          <ac:chgData name="Artem Zhdanov" userId="c125597b-2115-460c-ae47-6c5e6494f4bd" providerId="ADAL" clId="{609A9D7E-A2D1-41F4-A0F8-634E9EBBACE2}" dt="2024-07-09T20:34:37.759" v="6466" actId="1076"/>
          <ac:spMkLst>
            <pc:docMk/>
            <pc:sldMk cId="4272779379" sldId="361"/>
            <ac:spMk id="34" creationId="{D129F33A-5F64-B66D-D838-BC746E5F64FD}"/>
          </ac:spMkLst>
        </pc:spChg>
        <pc:spChg chg="add mod">
          <ac:chgData name="Artem Zhdanov" userId="c125597b-2115-460c-ae47-6c5e6494f4bd" providerId="ADAL" clId="{609A9D7E-A2D1-41F4-A0F8-634E9EBBACE2}" dt="2024-07-09T20:34:40.293" v="6467" actId="1076"/>
          <ac:spMkLst>
            <pc:docMk/>
            <pc:sldMk cId="4272779379" sldId="361"/>
            <ac:spMk id="35" creationId="{0CF03952-652E-AD52-1243-6C90EF2DEF41}"/>
          </ac:spMkLst>
        </pc:spChg>
        <pc:spChg chg="add mod">
          <ac:chgData name="Artem Zhdanov" userId="c125597b-2115-460c-ae47-6c5e6494f4bd" providerId="ADAL" clId="{609A9D7E-A2D1-41F4-A0F8-634E9EBBACE2}" dt="2024-07-11T06:29:23.430" v="9232" actId="1076"/>
          <ac:spMkLst>
            <pc:docMk/>
            <pc:sldMk cId="4272779379" sldId="361"/>
            <ac:spMk id="41" creationId="{F8A438F0-95C6-1351-DC83-6F937559FD38}"/>
          </ac:spMkLst>
        </pc:spChg>
        <pc:spChg chg="add mod">
          <ac:chgData name="Artem Zhdanov" userId="c125597b-2115-460c-ae47-6c5e6494f4bd" providerId="ADAL" clId="{609A9D7E-A2D1-41F4-A0F8-634E9EBBACE2}" dt="2024-07-11T06:29:23.430" v="9232" actId="1076"/>
          <ac:spMkLst>
            <pc:docMk/>
            <pc:sldMk cId="4272779379" sldId="361"/>
            <ac:spMk id="42" creationId="{CC4AA412-B58C-0893-8149-7A51B9F83833}"/>
          </ac:spMkLst>
        </pc:spChg>
        <pc:spChg chg="add del mod">
          <ac:chgData name="Artem Zhdanov" userId="c125597b-2115-460c-ae47-6c5e6494f4bd" providerId="ADAL" clId="{609A9D7E-A2D1-41F4-A0F8-634E9EBBACE2}" dt="2024-07-11T06:26:09.809" v="9181" actId="478"/>
          <ac:spMkLst>
            <pc:docMk/>
            <pc:sldMk cId="4272779379" sldId="361"/>
            <ac:spMk id="43" creationId="{62ECC10C-31B3-58DA-2F8C-045FD8167FAA}"/>
          </ac:spMkLst>
        </pc:spChg>
        <pc:spChg chg="add del mod">
          <ac:chgData name="Artem Zhdanov" userId="c125597b-2115-460c-ae47-6c5e6494f4bd" providerId="ADAL" clId="{609A9D7E-A2D1-41F4-A0F8-634E9EBBACE2}" dt="2024-07-09T20:32:19.446" v="6439" actId="478"/>
          <ac:spMkLst>
            <pc:docMk/>
            <pc:sldMk cId="4272779379" sldId="361"/>
            <ac:spMk id="44" creationId="{51332DEA-5DB2-0A89-5031-0044FF78AA7E}"/>
          </ac:spMkLst>
        </pc:spChg>
        <pc:spChg chg="add mod">
          <ac:chgData name="Artem Zhdanov" userId="c125597b-2115-460c-ae47-6c5e6494f4bd" providerId="ADAL" clId="{609A9D7E-A2D1-41F4-A0F8-634E9EBBACE2}" dt="2024-07-11T06:29:23.430" v="9232" actId="1076"/>
          <ac:spMkLst>
            <pc:docMk/>
            <pc:sldMk cId="4272779379" sldId="361"/>
            <ac:spMk id="46" creationId="{9016F742-0063-201F-622A-BB21B46A59B5}"/>
          </ac:spMkLst>
        </pc:spChg>
        <pc:spChg chg="add del mod">
          <ac:chgData name="Artem Zhdanov" userId="c125597b-2115-460c-ae47-6c5e6494f4bd" providerId="ADAL" clId="{609A9D7E-A2D1-41F4-A0F8-634E9EBBACE2}" dt="2024-07-09T20:32:22.955" v="6442" actId="478"/>
          <ac:spMkLst>
            <pc:docMk/>
            <pc:sldMk cId="4272779379" sldId="361"/>
            <ac:spMk id="47" creationId="{D352A049-6CCD-18CC-7F93-958740D5A303}"/>
          </ac:spMkLst>
        </pc:spChg>
        <pc:spChg chg="add del mod">
          <ac:chgData name="Artem Zhdanov" userId="c125597b-2115-460c-ae47-6c5e6494f4bd" providerId="ADAL" clId="{609A9D7E-A2D1-41F4-A0F8-634E9EBBACE2}" dt="2024-07-09T20:34:52.301" v="6468" actId="478"/>
          <ac:spMkLst>
            <pc:docMk/>
            <pc:sldMk cId="4272779379" sldId="361"/>
            <ac:spMk id="48" creationId="{EC72C3B5-B01E-C96B-1C3D-A41AAC88E034}"/>
          </ac:spMkLst>
        </pc:spChg>
        <pc:spChg chg="add del mod">
          <ac:chgData name="Artem Zhdanov" userId="c125597b-2115-460c-ae47-6c5e6494f4bd" providerId="ADAL" clId="{609A9D7E-A2D1-41F4-A0F8-634E9EBBACE2}" dt="2024-07-09T20:32:21.055" v="6441" actId="478"/>
          <ac:spMkLst>
            <pc:docMk/>
            <pc:sldMk cId="4272779379" sldId="361"/>
            <ac:spMk id="49" creationId="{17F046B5-7D79-90A7-1CB7-6525DD94D20F}"/>
          </ac:spMkLst>
        </pc:spChg>
        <pc:spChg chg="add del mod">
          <ac:chgData name="Artem Zhdanov" userId="c125597b-2115-460c-ae47-6c5e6494f4bd" providerId="ADAL" clId="{609A9D7E-A2D1-41F4-A0F8-634E9EBBACE2}" dt="2024-07-09T20:32:18.062" v="6438" actId="478"/>
          <ac:spMkLst>
            <pc:docMk/>
            <pc:sldMk cId="4272779379" sldId="361"/>
            <ac:spMk id="50" creationId="{6CBC49C7-6D01-854E-B3B1-EE05C195C1DE}"/>
          </ac:spMkLst>
        </pc:spChg>
        <pc:spChg chg="add mod">
          <ac:chgData name="Artem Zhdanov" userId="c125597b-2115-460c-ae47-6c5e6494f4bd" providerId="ADAL" clId="{609A9D7E-A2D1-41F4-A0F8-634E9EBBACE2}" dt="2024-07-11T06:29:23.430" v="9232" actId="1076"/>
          <ac:spMkLst>
            <pc:docMk/>
            <pc:sldMk cId="4272779379" sldId="361"/>
            <ac:spMk id="51" creationId="{E4C11116-3CEF-CF6B-A03D-45A02D86600E}"/>
          </ac:spMkLst>
        </pc:spChg>
        <pc:spChg chg="add mod">
          <ac:chgData name="Artem Zhdanov" userId="c125597b-2115-460c-ae47-6c5e6494f4bd" providerId="ADAL" clId="{609A9D7E-A2D1-41F4-A0F8-634E9EBBACE2}" dt="2024-07-11T06:30:18.781" v="9239" actId="1076"/>
          <ac:spMkLst>
            <pc:docMk/>
            <pc:sldMk cId="4272779379" sldId="361"/>
            <ac:spMk id="52" creationId="{A62B1393-FFF4-CCAA-1FCB-A57199C2FA7C}"/>
          </ac:spMkLst>
        </pc:spChg>
        <pc:spChg chg="add del mod">
          <ac:chgData name="Artem Zhdanov" userId="c125597b-2115-460c-ae47-6c5e6494f4bd" providerId="ADAL" clId="{609A9D7E-A2D1-41F4-A0F8-634E9EBBACE2}" dt="2024-07-09T20:34:33.428" v="6465" actId="478"/>
          <ac:spMkLst>
            <pc:docMk/>
            <pc:sldMk cId="4272779379" sldId="361"/>
            <ac:spMk id="53" creationId="{CB59509C-1E5D-268D-DCD5-4EE9B65E3D10}"/>
          </ac:spMkLst>
        </pc:spChg>
        <pc:spChg chg="add mod">
          <ac:chgData name="Artem Zhdanov" userId="c125597b-2115-460c-ae47-6c5e6494f4bd" providerId="ADAL" clId="{609A9D7E-A2D1-41F4-A0F8-634E9EBBACE2}" dt="2024-07-11T06:29:18.291" v="9231" actId="1076"/>
          <ac:spMkLst>
            <pc:docMk/>
            <pc:sldMk cId="4272779379" sldId="361"/>
            <ac:spMk id="54" creationId="{92758ECA-071D-A086-F065-3E1A86C8FE99}"/>
          </ac:spMkLst>
        </pc:spChg>
        <pc:spChg chg="add mod">
          <ac:chgData name="Artem Zhdanov" userId="c125597b-2115-460c-ae47-6c5e6494f4bd" providerId="ADAL" clId="{609A9D7E-A2D1-41F4-A0F8-634E9EBBACE2}" dt="2024-07-11T06:29:18.291" v="9231" actId="1076"/>
          <ac:spMkLst>
            <pc:docMk/>
            <pc:sldMk cId="4272779379" sldId="361"/>
            <ac:spMk id="56" creationId="{1A684606-3F2F-2B71-07DC-EA3BBBCB7C05}"/>
          </ac:spMkLst>
        </pc:spChg>
        <pc:spChg chg="add del mod">
          <ac:chgData name="Artem Zhdanov" userId="c125597b-2115-460c-ae47-6c5e6494f4bd" providerId="ADAL" clId="{609A9D7E-A2D1-41F4-A0F8-634E9EBBACE2}" dt="2024-07-11T06:29:55.093" v="9238" actId="478"/>
          <ac:spMkLst>
            <pc:docMk/>
            <pc:sldMk cId="4272779379" sldId="361"/>
            <ac:spMk id="60" creationId="{113E491D-4F83-460B-0FB7-ACDD1DB98B02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64" creationId="{D3733ECC-5D38-2DDB-B128-BF74EC512173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65" creationId="{83C3B38F-37D3-FAA3-3AD6-9F5F9415ED38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76" creationId="{D22644D4-6453-1D3F-D7D5-DB838C3DC371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0" creationId="{9CA5CFA9-4617-5EA8-B8BA-6F372F96F1DE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1" creationId="{79F1B86E-B373-044D-3FBE-9728D42509A4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2" creationId="{C7F47569-1BF8-F349-76A9-4482F34954C3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3" creationId="{097C2641-4A23-4339-F640-DF9D38865879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4" creationId="{E931BBD8-05E0-178C-44C0-BE50D9D301EE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89" creationId="{D40A0227-17E7-176C-A24A-CA9B899864B6}"/>
          </ac:spMkLst>
        </pc:spChg>
        <pc:spChg chg="mod">
          <ac:chgData name="Artem Zhdanov" userId="c125597b-2115-460c-ae47-6c5e6494f4bd" providerId="ADAL" clId="{609A9D7E-A2D1-41F4-A0F8-634E9EBBACE2}" dt="2024-07-10T06:20:43.631" v="7435"/>
          <ac:spMkLst>
            <pc:docMk/>
            <pc:sldMk cId="4272779379" sldId="361"/>
            <ac:spMk id="90" creationId="{6F063750-32CD-29BB-D49A-2D9B8E01B6A9}"/>
          </ac:spMkLst>
        </pc:spChg>
        <pc:spChg chg="add del mod">
          <ac:chgData name="Artem Zhdanov" userId="c125597b-2115-460c-ae47-6c5e6494f4bd" providerId="ADAL" clId="{609A9D7E-A2D1-41F4-A0F8-634E9EBBACE2}" dt="2024-07-10T12:07:05.922" v="8066" actId="478"/>
          <ac:spMkLst>
            <pc:docMk/>
            <pc:sldMk cId="4272779379" sldId="361"/>
            <ac:spMk id="92" creationId="{C7EA9BE7-153C-5293-0220-00139DB067C3}"/>
          </ac:spMkLst>
        </pc:spChg>
        <pc:spChg chg="add del mod">
          <ac:chgData name="Artem Zhdanov" userId="c125597b-2115-460c-ae47-6c5e6494f4bd" providerId="ADAL" clId="{609A9D7E-A2D1-41F4-A0F8-634E9EBBACE2}" dt="2024-07-10T12:07:08.709" v="8067" actId="478"/>
          <ac:spMkLst>
            <pc:docMk/>
            <pc:sldMk cId="4272779379" sldId="361"/>
            <ac:spMk id="93" creationId="{A4E878D2-B11D-5B18-AE62-2E7446AC73ED}"/>
          </ac:spMkLst>
        </pc:spChg>
        <pc:spChg chg="add del mod">
          <ac:chgData name="Artem Zhdanov" userId="c125597b-2115-460c-ae47-6c5e6494f4bd" providerId="ADAL" clId="{609A9D7E-A2D1-41F4-A0F8-634E9EBBACE2}" dt="2024-07-10T12:07:17.172" v="8069" actId="478"/>
          <ac:spMkLst>
            <pc:docMk/>
            <pc:sldMk cId="4272779379" sldId="361"/>
            <ac:spMk id="94" creationId="{7B8DB290-FE7F-CA8E-9FE3-1A502E90D84E}"/>
          </ac:spMkLst>
        </pc:spChg>
        <pc:spChg chg="add del mod">
          <ac:chgData name="Artem Zhdanov" userId="c125597b-2115-460c-ae47-6c5e6494f4bd" providerId="ADAL" clId="{609A9D7E-A2D1-41F4-A0F8-634E9EBBACE2}" dt="2024-07-10T12:07:17.172" v="8069" actId="478"/>
          <ac:spMkLst>
            <pc:docMk/>
            <pc:sldMk cId="4272779379" sldId="361"/>
            <ac:spMk id="95" creationId="{C9AE4CA7-BD53-7C2A-BF58-58A88803946A}"/>
          </ac:spMkLst>
        </pc:spChg>
        <pc:grpChg chg="add mod">
          <ac:chgData name="Artem Zhdanov" userId="c125597b-2115-460c-ae47-6c5e6494f4bd" providerId="ADAL" clId="{609A9D7E-A2D1-41F4-A0F8-634E9EBBACE2}" dt="2024-07-09T20:32:13.335" v="6437" actId="1076"/>
          <ac:grpSpMkLst>
            <pc:docMk/>
            <pc:sldMk cId="4272779379" sldId="361"/>
            <ac:grpSpMk id="4" creationId="{83BEE485-EDCB-1B74-C944-05A46E9FC436}"/>
          </ac:grpSpMkLst>
        </pc:grpChg>
        <pc:grpChg chg="mod">
          <ac:chgData name="Artem Zhdanov" userId="c125597b-2115-460c-ae47-6c5e6494f4bd" providerId="ADAL" clId="{609A9D7E-A2D1-41F4-A0F8-634E9EBBACE2}" dt="2024-07-09T20:31:47.060" v="6434"/>
          <ac:grpSpMkLst>
            <pc:docMk/>
            <pc:sldMk cId="4272779379" sldId="361"/>
            <ac:grpSpMk id="5" creationId="{39E97466-9917-CD92-AFC1-3AE7560D3FE9}"/>
          </ac:grpSpMkLst>
        </pc:grpChg>
        <pc:grpChg chg="add del mod">
          <ac:chgData name="Artem Zhdanov" userId="c125597b-2115-460c-ae47-6c5e6494f4bd" providerId="ADAL" clId="{609A9D7E-A2D1-41F4-A0F8-634E9EBBACE2}" dt="2024-07-10T12:07:11.317" v="8068" actId="478"/>
          <ac:grpSpMkLst>
            <pc:docMk/>
            <pc:sldMk cId="4272779379" sldId="361"/>
            <ac:grpSpMk id="62" creationId="{C361FAA6-E24E-414F-2854-6E057E27D823}"/>
          </ac:grpSpMkLst>
        </pc:grpChg>
        <pc:grpChg chg="mod">
          <ac:chgData name="Artem Zhdanov" userId="c125597b-2115-460c-ae47-6c5e6494f4bd" providerId="ADAL" clId="{609A9D7E-A2D1-41F4-A0F8-634E9EBBACE2}" dt="2024-07-10T06:20:43.631" v="7435"/>
          <ac:grpSpMkLst>
            <pc:docMk/>
            <pc:sldMk cId="4272779379" sldId="361"/>
            <ac:grpSpMk id="63" creationId="{BE91BD7D-1D53-6616-A516-5BD8978345E1}"/>
          </ac:grpSpMkLst>
        </pc:grpChg>
        <pc:picChg chg="add mod">
          <ac:chgData name="Artem Zhdanov" userId="c125597b-2115-460c-ae47-6c5e6494f4bd" providerId="ADAL" clId="{609A9D7E-A2D1-41F4-A0F8-634E9EBBACE2}" dt="2024-07-11T06:29:18.291" v="9231" actId="1076"/>
          <ac:picMkLst>
            <pc:docMk/>
            <pc:sldMk cId="4272779379" sldId="361"/>
            <ac:picMk id="3" creationId="{0C7FB8E5-99C0-F30A-5637-9F362A83CE37}"/>
          </ac:picMkLst>
        </pc:picChg>
        <pc:picChg chg="add mod">
          <ac:chgData name="Artem Zhdanov" userId="c125597b-2115-460c-ae47-6c5e6494f4bd" providerId="ADAL" clId="{609A9D7E-A2D1-41F4-A0F8-634E9EBBACE2}" dt="2024-07-11T06:26:43.613" v="9184"/>
          <ac:picMkLst>
            <pc:docMk/>
            <pc:sldMk cId="4272779379" sldId="361"/>
            <ac:picMk id="47" creationId="{F642D633-14A0-4AA9-128E-0C7A2587E5AF}"/>
          </ac:picMkLst>
        </pc:pic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8" creationId="{008FCFD8-B9EC-80F8-9A01-85F6D04F3210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9" creationId="{06BCDBDF-C346-A2B7-56EE-3AFC7CAD3937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0" creationId="{B1AB5619-D3EE-B972-F84C-4D8CDA437A43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1" creationId="{267A5B1D-6AE2-0F65-3CB9-4E342F11E8AC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2" creationId="{9CBBA513-1FAC-5660-F27D-5600E86B1BA7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3" creationId="{C812CDB5-CE37-4CF7-F7D0-18115AE01E10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4" creationId="{D7A04C7B-D2F0-4D1B-7148-D2FCA5AD68FA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5" creationId="{81B0FFD1-4121-CDFE-4BDE-4879AACA7374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6" creationId="{22BA9135-9A27-780A-997A-11B2B9C77F71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7" creationId="{92B7DEB1-2DA3-1806-1A35-57AB849BF926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19" creationId="{3729CC46-EF57-7B5A-9B60-CE963DD36AE5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20" creationId="{6D44FF6E-97A4-67A8-D130-966AFE491D0C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21" creationId="{671E8E8A-3197-8A5D-0962-FF617D1067C0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27" creationId="{7BFCE5A4-028A-156B-277C-F25F67E3CF41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28" creationId="{5A4A294D-B6D1-C10B-5111-4299F4E420E7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29" creationId="{B53BC988-DF54-23E2-C888-163B56C532A8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30" creationId="{F814768D-CE9D-D3D7-7D79-63710ED59578}"/>
          </ac:cxnSpMkLst>
        </pc:cxnChg>
        <pc:cxnChg chg="mod">
          <ac:chgData name="Artem Zhdanov" userId="c125597b-2115-460c-ae47-6c5e6494f4bd" providerId="ADAL" clId="{609A9D7E-A2D1-41F4-A0F8-634E9EBBACE2}" dt="2024-07-09T20:31:47.060" v="6434"/>
          <ac:cxnSpMkLst>
            <pc:docMk/>
            <pc:sldMk cId="4272779379" sldId="361"/>
            <ac:cxnSpMk id="33" creationId="{B28C2A8E-9508-DE60-B1F7-23E18D58140D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36" creationId="{341CFEE8-CEFA-71AF-7CA6-F6EE00075609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37" creationId="{90667567-9F8B-1439-9BAA-DC6699120D43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38" creationId="{516A862D-87C5-C304-80F9-52A022365EF8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39" creationId="{5B1F4045-1037-B180-E881-4724A7B07E46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40" creationId="{D580FF94-8FA8-CDA1-FF29-3040D76FA199}"/>
          </ac:cxnSpMkLst>
        </pc:cxnChg>
        <pc:cxnChg chg="add del mod">
          <ac:chgData name="Artem Zhdanov" userId="c125597b-2115-460c-ae47-6c5e6494f4bd" providerId="ADAL" clId="{609A9D7E-A2D1-41F4-A0F8-634E9EBBACE2}" dt="2024-07-09T20:32:20.355" v="6440" actId="478"/>
          <ac:cxnSpMkLst>
            <pc:docMk/>
            <pc:sldMk cId="4272779379" sldId="361"/>
            <ac:cxnSpMk id="43" creationId="{77EE5454-9B25-F2C9-2AAB-1FDE2F109369}"/>
          </ac:cxnSpMkLst>
        </pc:cxnChg>
        <pc:cxnChg chg="add mod">
          <ac:chgData name="Artem Zhdanov" userId="c125597b-2115-460c-ae47-6c5e6494f4bd" providerId="ADAL" clId="{609A9D7E-A2D1-41F4-A0F8-634E9EBBACE2}" dt="2024-07-11T06:29:18.291" v="9231" actId="1076"/>
          <ac:cxnSpMkLst>
            <pc:docMk/>
            <pc:sldMk cId="4272779379" sldId="361"/>
            <ac:cxnSpMk id="45" creationId="{116A23A7-2919-C7DF-B03C-08CEAE25572D}"/>
          </ac:cxnSpMkLst>
        </pc:cxnChg>
        <pc:cxnChg chg="add del mod">
          <ac:chgData name="Artem Zhdanov" userId="c125597b-2115-460c-ae47-6c5e6494f4bd" providerId="ADAL" clId="{609A9D7E-A2D1-41F4-A0F8-634E9EBBACE2}" dt="2024-07-09T20:32:23.842" v="6443" actId="478"/>
          <ac:cxnSpMkLst>
            <pc:docMk/>
            <pc:sldMk cId="4272779379" sldId="361"/>
            <ac:cxnSpMk id="45" creationId="{BBF5D7BB-BF6D-9DAA-5568-D943D81FC546}"/>
          </ac:cxnSpMkLst>
        </pc:cxnChg>
        <pc:cxnChg chg="add mod">
          <ac:chgData name="Artem Zhdanov" userId="c125597b-2115-460c-ae47-6c5e6494f4bd" providerId="ADAL" clId="{609A9D7E-A2D1-41F4-A0F8-634E9EBBACE2}" dt="2024-07-11T06:29:18.291" v="9231" actId="1076"/>
          <ac:cxnSpMkLst>
            <pc:docMk/>
            <pc:sldMk cId="4272779379" sldId="361"/>
            <ac:cxnSpMk id="48" creationId="{1787A806-4255-F356-FE71-C7A98129201F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55" creationId="{DA6BB816-E82E-36E1-9220-4A97117E2C20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57" creationId="{637212C7-8BBC-A1E4-1FEA-5FB172C4007B}"/>
          </ac:cxnSpMkLst>
        </pc:cxnChg>
        <pc:cxnChg chg="add mod">
          <ac:chgData name="Artem Zhdanov" userId="c125597b-2115-460c-ae47-6c5e6494f4bd" providerId="ADAL" clId="{609A9D7E-A2D1-41F4-A0F8-634E9EBBACE2}" dt="2024-07-11T06:29:23.430" v="9232" actId="1076"/>
          <ac:cxnSpMkLst>
            <pc:docMk/>
            <pc:sldMk cId="4272779379" sldId="361"/>
            <ac:cxnSpMk id="58" creationId="{45DFDC88-62A0-A197-85E2-B45F5474B0DB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66" creationId="{A9882DA1-ABD0-01B9-490E-3D528E2A29AC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67" creationId="{3489CCFC-DDA5-03C2-B412-64372DF8C149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68" creationId="{2C33A2CC-B7FE-AB8B-C9DB-7BB550E95E2C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69" creationId="{9FB355F9-C3E9-17F6-CB73-3DF031636E14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0" creationId="{4481A0F3-2C97-5425-B857-8C9DFE7D1DE2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1" creationId="{1FEF0B0B-CFD4-47B5-41E4-C217BC7E69A5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2" creationId="{4107E22E-B81D-63CF-A9AB-F5784F14C90C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3" creationId="{023A386F-73A0-9FC2-F33D-F8F4C6CCAE21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4" creationId="{5C14F325-7C50-EE39-8DE8-CAA6E51C2406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5" creationId="{8B032529-DCB1-4750-4070-60BF766A1BF2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7" creationId="{91D6363E-EC6A-AEE7-44E2-839F5E4D0C1B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8" creationId="{60E522D4-07B2-02F8-6148-AFE29C008071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79" creationId="{92606A56-8BA6-0919-E497-20D32E7F7F8C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85" creationId="{32988DC7-3BA5-8B95-C118-5FF570359DC6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86" creationId="{72F66798-D026-84F6-2B8C-46F02AE3922B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87" creationId="{6615B4E7-BD18-C7EE-BE00-C70106EC56B7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88" creationId="{89B73F32-9FBE-4B45-2AFF-CCAB1F2FF742}"/>
          </ac:cxnSpMkLst>
        </pc:cxnChg>
        <pc:cxnChg chg="mod">
          <ac:chgData name="Artem Zhdanov" userId="c125597b-2115-460c-ae47-6c5e6494f4bd" providerId="ADAL" clId="{609A9D7E-A2D1-41F4-A0F8-634E9EBBACE2}" dt="2024-07-10T06:20:43.631" v="7435"/>
          <ac:cxnSpMkLst>
            <pc:docMk/>
            <pc:sldMk cId="4272779379" sldId="361"/>
            <ac:cxnSpMk id="91" creationId="{0488C5E5-0E24-EB19-A377-24F09D2429CD}"/>
          </ac:cxnSpMkLst>
        </pc:cxnChg>
      </pc:sldChg>
      <pc:sldChg chg="addSp delSp modSp new mod ord">
        <pc:chgData name="Artem Zhdanov" userId="c125597b-2115-460c-ae47-6c5e6494f4bd" providerId="ADAL" clId="{609A9D7E-A2D1-41F4-A0F8-634E9EBBACE2}" dt="2024-07-09T21:44:20.997" v="7168" actId="1076"/>
        <pc:sldMkLst>
          <pc:docMk/>
          <pc:sldMk cId="1640595596" sldId="362"/>
        </pc:sldMkLst>
        <pc:spChg chg="mod">
          <ac:chgData name="Artem Zhdanov" userId="c125597b-2115-460c-ae47-6c5e6494f4bd" providerId="ADAL" clId="{609A9D7E-A2D1-41F4-A0F8-634E9EBBACE2}" dt="2024-07-07T14:15:58.964" v="3637" actId="1076"/>
          <ac:spMkLst>
            <pc:docMk/>
            <pc:sldMk cId="1640595596" sldId="362"/>
            <ac:spMk id="2" creationId="{4EEB4234-4D0C-38AF-52D2-1EE98C443F52}"/>
          </ac:spMkLst>
        </pc:spChg>
        <pc:spChg chg="del">
          <ac:chgData name="Artem Zhdanov" userId="c125597b-2115-460c-ae47-6c5e6494f4bd" providerId="ADAL" clId="{609A9D7E-A2D1-41F4-A0F8-634E9EBBACE2}" dt="2024-07-07T10:50:24.212" v="3415"/>
          <ac:spMkLst>
            <pc:docMk/>
            <pc:sldMk cId="1640595596" sldId="362"/>
            <ac:spMk id="3" creationId="{ABA176C2-5231-C8A7-D2A1-E1198B1F2379}"/>
          </ac:spMkLst>
        </pc:spChg>
        <pc:spChg chg="add mod">
          <ac:chgData name="Artem Zhdanov" userId="c125597b-2115-460c-ae47-6c5e6494f4bd" providerId="ADAL" clId="{609A9D7E-A2D1-41F4-A0F8-634E9EBBACE2}" dt="2024-07-05T12:12:44.733" v="584"/>
          <ac:spMkLst>
            <pc:docMk/>
            <pc:sldMk cId="1640595596" sldId="362"/>
            <ac:spMk id="4" creationId="{FB3501EA-43EA-EA19-B2B0-5CD5B73856F2}"/>
          </ac:spMkLst>
        </pc:spChg>
        <pc:spChg chg="add mod ord">
          <ac:chgData name="Artem Zhdanov" userId="c125597b-2115-460c-ae47-6c5e6494f4bd" providerId="ADAL" clId="{609A9D7E-A2D1-41F4-A0F8-634E9EBBACE2}" dt="2024-07-05T12:12:53.742" v="590" actId="167"/>
          <ac:spMkLst>
            <pc:docMk/>
            <pc:sldMk cId="1640595596" sldId="362"/>
            <ac:spMk id="6" creationId="{9601BD98-D8F3-FBC1-2D69-C6BD2E49C277}"/>
          </ac:spMkLst>
        </pc:spChg>
        <pc:spChg chg="add del mod">
          <ac:chgData name="Artem Zhdanov" userId="c125597b-2115-460c-ae47-6c5e6494f4bd" providerId="ADAL" clId="{609A9D7E-A2D1-41F4-A0F8-634E9EBBACE2}" dt="2024-07-07T11:01:04.809" v="3446"/>
          <ac:spMkLst>
            <pc:docMk/>
            <pc:sldMk cId="1640595596" sldId="362"/>
            <ac:spMk id="13" creationId="{F5AD10DB-AF2A-1119-E877-CBC89CC9BC95}"/>
          </ac:spMkLst>
        </pc:spChg>
        <pc:spChg chg="add del mod">
          <ac:chgData name="Artem Zhdanov" userId="c125597b-2115-460c-ae47-6c5e6494f4bd" providerId="ADAL" clId="{609A9D7E-A2D1-41F4-A0F8-634E9EBBACE2}" dt="2024-07-07T11:09:09.053" v="3463"/>
          <ac:spMkLst>
            <pc:docMk/>
            <pc:sldMk cId="1640595596" sldId="362"/>
            <ac:spMk id="17" creationId="{E0C6360D-A750-13AB-A8E3-C2E3C8443537}"/>
          </ac:spMkLst>
        </pc:spChg>
        <pc:spChg chg="add mod">
          <ac:chgData name="Artem Zhdanov" userId="c125597b-2115-460c-ae47-6c5e6494f4bd" providerId="ADAL" clId="{609A9D7E-A2D1-41F4-A0F8-634E9EBBACE2}" dt="2024-07-07T14:16:39.212" v="3664" actId="1076"/>
          <ac:spMkLst>
            <pc:docMk/>
            <pc:sldMk cId="1640595596" sldId="362"/>
            <ac:spMk id="20" creationId="{C32DD99E-F0E3-E7D4-7B03-829221D85435}"/>
          </ac:spMkLst>
        </pc:spChg>
        <pc:spChg chg="add mod">
          <ac:chgData name="Artem Zhdanov" userId="c125597b-2115-460c-ae47-6c5e6494f4bd" providerId="ADAL" clId="{609A9D7E-A2D1-41F4-A0F8-634E9EBBACE2}" dt="2024-07-07T14:16:29.250" v="3660" actId="1076"/>
          <ac:spMkLst>
            <pc:docMk/>
            <pc:sldMk cId="1640595596" sldId="362"/>
            <ac:spMk id="21" creationId="{FF13EB9A-FACF-2E96-04D2-9ECBD2D267CB}"/>
          </ac:spMkLst>
        </pc:spChg>
        <pc:spChg chg="add del mod">
          <ac:chgData name="Artem Zhdanov" userId="c125597b-2115-460c-ae47-6c5e6494f4bd" providerId="ADAL" clId="{609A9D7E-A2D1-41F4-A0F8-634E9EBBACE2}" dt="2024-07-07T14:14:52.756" v="3608"/>
          <ac:spMkLst>
            <pc:docMk/>
            <pc:sldMk cId="1640595596" sldId="362"/>
            <ac:spMk id="27" creationId="{B47607B0-3F06-DC97-12C5-77379545707C}"/>
          </ac:spMkLst>
        </pc:spChg>
        <pc:spChg chg="add mod">
          <ac:chgData name="Artem Zhdanov" userId="c125597b-2115-460c-ae47-6c5e6494f4bd" providerId="ADAL" clId="{609A9D7E-A2D1-41F4-A0F8-634E9EBBACE2}" dt="2024-07-07T14:19:05.173" v="3716" actId="1076"/>
          <ac:spMkLst>
            <pc:docMk/>
            <pc:sldMk cId="1640595596" sldId="362"/>
            <ac:spMk id="30" creationId="{D2B0CCEB-C97E-9DCB-FD7E-FD598F01041A}"/>
          </ac:spMkLst>
        </pc:spChg>
        <pc:spChg chg="add mod">
          <ac:chgData name="Artem Zhdanov" userId="c125597b-2115-460c-ae47-6c5e6494f4bd" providerId="ADAL" clId="{609A9D7E-A2D1-41F4-A0F8-634E9EBBACE2}" dt="2024-07-07T14:18:21.823" v="3714" actId="1076"/>
          <ac:spMkLst>
            <pc:docMk/>
            <pc:sldMk cId="1640595596" sldId="362"/>
            <ac:spMk id="31" creationId="{D27A5945-9677-3341-CF4B-98CF99CE7DA5}"/>
          </ac:spMkLst>
        </pc:spChg>
        <pc:spChg chg="add mod">
          <ac:chgData name="Artem Zhdanov" userId="c125597b-2115-460c-ae47-6c5e6494f4bd" providerId="ADAL" clId="{609A9D7E-A2D1-41F4-A0F8-634E9EBBACE2}" dt="2024-07-09T21:42:10.510" v="7103" actId="1076"/>
          <ac:spMkLst>
            <pc:docMk/>
            <pc:sldMk cId="1640595596" sldId="362"/>
            <ac:spMk id="36" creationId="{4B20869F-C1CE-1988-AC7E-E71A956299F0}"/>
          </ac:spMkLst>
        </pc:spChg>
        <pc:spChg chg="add mod">
          <ac:chgData name="Artem Zhdanov" userId="c125597b-2115-460c-ae47-6c5e6494f4bd" providerId="ADAL" clId="{609A9D7E-A2D1-41F4-A0F8-634E9EBBACE2}" dt="2024-07-09T21:42:45.166" v="7117" actId="1076"/>
          <ac:spMkLst>
            <pc:docMk/>
            <pc:sldMk cId="1640595596" sldId="362"/>
            <ac:spMk id="37" creationId="{8A7A5B0F-2145-D535-47F5-EAD71E001ABD}"/>
          </ac:spMkLst>
        </pc:spChg>
        <pc:spChg chg="add mod">
          <ac:chgData name="Artem Zhdanov" userId="c125597b-2115-460c-ae47-6c5e6494f4bd" providerId="ADAL" clId="{609A9D7E-A2D1-41F4-A0F8-634E9EBBACE2}" dt="2024-07-09T21:44:20.997" v="7168" actId="1076"/>
          <ac:spMkLst>
            <pc:docMk/>
            <pc:sldMk cId="1640595596" sldId="362"/>
            <ac:spMk id="44" creationId="{45C747DB-F914-8A61-4145-C5F42DB42D59}"/>
          </ac:spMkLst>
        </pc:spChg>
        <pc:picChg chg="add mod">
          <ac:chgData name="Artem Zhdanov" userId="c125597b-2115-460c-ae47-6c5e6494f4bd" providerId="ADAL" clId="{609A9D7E-A2D1-41F4-A0F8-634E9EBBACE2}" dt="2024-07-05T12:12:44.733" v="584"/>
          <ac:picMkLst>
            <pc:docMk/>
            <pc:sldMk cId="1640595596" sldId="362"/>
            <ac:picMk id="5" creationId="{10D50D23-BD32-661B-F556-D39BC81209E8}"/>
          </ac:picMkLst>
        </pc:picChg>
        <pc:picChg chg="add del mod ord">
          <ac:chgData name="Artem Zhdanov" userId="c125597b-2115-460c-ae47-6c5e6494f4bd" providerId="ADAL" clId="{609A9D7E-A2D1-41F4-A0F8-634E9EBBACE2}" dt="2024-07-07T11:01:04.216" v="3445" actId="478"/>
          <ac:picMkLst>
            <pc:docMk/>
            <pc:sldMk cId="1640595596" sldId="362"/>
            <ac:picMk id="5" creationId="{D4D8865A-6EFB-C629-E535-C833575A123A}"/>
          </ac:picMkLst>
        </pc:picChg>
        <pc:picChg chg="add del mod ord">
          <ac:chgData name="Artem Zhdanov" userId="c125597b-2115-460c-ae47-6c5e6494f4bd" providerId="ADAL" clId="{609A9D7E-A2D1-41F4-A0F8-634E9EBBACE2}" dt="2024-07-07T11:12:41.357" v="3553" actId="478"/>
          <ac:picMkLst>
            <pc:docMk/>
            <pc:sldMk cId="1640595596" sldId="362"/>
            <ac:picMk id="7" creationId="{9B4AAFA4-4A4E-C3BE-F52E-09DAB5016CDF}"/>
          </ac:picMkLst>
        </pc:picChg>
        <pc:picChg chg="add del mod ord">
          <ac:chgData name="Artem Zhdanov" userId="c125597b-2115-460c-ae47-6c5e6494f4bd" providerId="ADAL" clId="{609A9D7E-A2D1-41F4-A0F8-634E9EBBACE2}" dt="2024-07-07T10:56:44.539" v="3435" actId="478"/>
          <ac:picMkLst>
            <pc:docMk/>
            <pc:sldMk cId="1640595596" sldId="362"/>
            <ac:picMk id="9" creationId="{C6C69B41-9738-AFDC-982B-AD5ECD4DAF03}"/>
          </ac:picMkLst>
        </pc:picChg>
        <pc:picChg chg="add del mod">
          <ac:chgData name="Artem Zhdanov" userId="c125597b-2115-460c-ae47-6c5e6494f4bd" providerId="ADAL" clId="{609A9D7E-A2D1-41F4-A0F8-634E9EBBACE2}" dt="2024-07-07T11:20:58.808" v="3557" actId="478"/>
          <ac:picMkLst>
            <pc:docMk/>
            <pc:sldMk cId="1640595596" sldId="362"/>
            <ac:picMk id="11" creationId="{BFD383DF-6B8D-1531-A242-F7ED9CC330D5}"/>
          </ac:picMkLst>
        </pc:picChg>
        <pc:picChg chg="add del mod">
          <ac:chgData name="Artem Zhdanov" userId="c125597b-2115-460c-ae47-6c5e6494f4bd" providerId="ADAL" clId="{609A9D7E-A2D1-41F4-A0F8-634E9EBBACE2}" dt="2024-07-07T11:09:08.739" v="3462" actId="478"/>
          <ac:picMkLst>
            <pc:docMk/>
            <pc:sldMk cId="1640595596" sldId="362"/>
            <ac:picMk id="15" creationId="{D18960D7-84E8-8314-1285-25B555656556}"/>
          </ac:picMkLst>
        </pc:picChg>
        <pc:picChg chg="add del mod">
          <ac:chgData name="Artem Zhdanov" userId="c125597b-2115-460c-ae47-6c5e6494f4bd" providerId="ADAL" clId="{609A9D7E-A2D1-41F4-A0F8-634E9EBBACE2}" dt="2024-07-07T14:14:45.203" v="3607" actId="478"/>
          <ac:picMkLst>
            <pc:docMk/>
            <pc:sldMk cId="1640595596" sldId="362"/>
            <ac:picMk id="19" creationId="{06AB6A2F-8277-40EC-FEF9-B9512C1413B4}"/>
          </ac:picMkLst>
        </pc:picChg>
        <pc:picChg chg="add del mod">
          <ac:chgData name="Artem Zhdanov" userId="c125597b-2115-460c-ae47-6c5e6494f4bd" providerId="ADAL" clId="{609A9D7E-A2D1-41F4-A0F8-634E9EBBACE2}" dt="2024-07-07T14:14:02.176" v="3596" actId="478"/>
          <ac:picMkLst>
            <pc:docMk/>
            <pc:sldMk cId="1640595596" sldId="362"/>
            <ac:picMk id="23" creationId="{DA47D303-53FF-80E4-8413-0ED03B27F18A}"/>
          </ac:picMkLst>
        </pc:picChg>
        <pc:picChg chg="add mod">
          <ac:chgData name="Artem Zhdanov" userId="c125597b-2115-460c-ae47-6c5e6494f4bd" providerId="ADAL" clId="{609A9D7E-A2D1-41F4-A0F8-634E9EBBACE2}" dt="2024-07-07T14:14:40.790" v="3606" actId="1076"/>
          <ac:picMkLst>
            <pc:docMk/>
            <pc:sldMk cId="1640595596" sldId="362"/>
            <ac:picMk id="25" creationId="{B8705EC2-0FF6-E0E7-67D5-2191AF3048AC}"/>
          </ac:picMkLst>
        </pc:picChg>
        <pc:picChg chg="add mod">
          <ac:chgData name="Artem Zhdanov" userId="c125597b-2115-460c-ae47-6c5e6494f4bd" providerId="ADAL" clId="{609A9D7E-A2D1-41F4-A0F8-634E9EBBACE2}" dt="2024-07-07T14:15:05.668" v="3612" actId="14100"/>
          <ac:picMkLst>
            <pc:docMk/>
            <pc:sldMk cId="1640595596" sldId="362"/>
            <ac:picMk id="29" creationId="{FBF7E85C-67EB-A428-433D-736FA718CEA1}"/>
          </ac:picMkLst>
        </pc:picChg>
        <pc:picChg chg="add mod">
          <ac:chgData name="Artem Zhdanov" userId="c125597b-2115-460c-ae47-6c5e6494f4bd" providerId="ADAL" clId="{609A9D7E-A2D1-41F4-A0F8-634E9EBBACE2}" dt="2024-07-07T14:55:16.531" v="4284" actId="1076"/>
          <ac:picMkLst>
            <pc:docMk/>
            <pc:sldMk cId="1640595596" sldId="362"/>
            <ac:picMk id="33" creationId="{6F2825EB-62E3-257C-1EDF-B89B7B93836D}"/>
          </ac:picMkLst>
        </pc:picChg>
        <pc:picChg chg="add mod">
          <ac:chgData name="Artem Zhdanov" userId="c125597b-2115-460c-ae47-6c5e6494f4bd" providerId="ADAL" clId="{609A9D7E-A2D1-41F4-A0F8-634E9EBBACE2}" dt="2024-07-07T15:01:07.163" v="4290" actId="1076"/>
          <ac:picMkLst>
            <pc:docMk/>
            <pc:sldMk cId="1640595596" sldId="362"/>
            <ac:picMk id="35" creationId="{5FD384DA-99DC-F346-DC8C-07E02D5A72C8}"/>
          </ac:picMkLst>
        </pc:picChg>
        <pc:picChg chg="add del mod">
          <ac:chgData name="Artem Zhdanov" userId="c125597b-2115-460c-ae47-6c5e6494f4bd" providerId="ADAL" clId="{609A9D7E-A2D1-41F4-A0F8-634E9EBBACE2}" dt="2024-07-07T14:54:59.926" v="4278" actId="478"/>
          <ac:picMkLst>
            <pc:docMk/>
            <pc:sldMk cId="1640595596" sldId="362"/>
            <ac:picMk id="1026" creationId="{46E4EE4D-000A-68A7-E3EC-8F1E5F028A69}"/>
          </ac:picMkLst>
        </pc:picChg>
        <pc:picChg chg="add del mod">
          <ac:chgData name="Artem Zhdanov" userId="c125597b-2115-460c-ae47-6c5e6494f4bd" providerId="ADAL" clId="{609A9D7E-A2D1-41F4-A0F8-634E9EBBACE2}" dt="2024-07-07T15:00:46.577" v="4285" actId="478"/>
          <ac:picMkLst>
            <pc:docMk/>
            <pc:sldMk cId="1640595596" sldId="362"/>
            <ac:picMk id="1027" creationId="{9C4A978E-3EB1-6C22-E265-7774C954EA47}"/>
          </ac:picMkLst>
        </pc:picChg>
        <pc:picChg chg="add del mod">
          <ac:chgData name="Artem Zhdanov" userId="c125597b-2115-460c-ae47-6c5e6494f4bd" providerId="ADAL" clId="{609A9D7E-A2D1-41F4-A0F8-634E9EBBACE2}" dt="2024-07-07T10:50:08.912" v="3411" actId="21"/>
          <ac:picMkLst>
            <pc:docMk/>
            <pc:sldMk cId="1640595596" sldId="362"/>
            <ac:picMk id="2050" creationId="{F88E8C42-AE24-A70F-3486-6EDFB83C768C}"/>
          </ac:picMkLst>
        </pc:picChg>
        <pc:picChg chg="add del mod">
          <ac:chgData name="Artem Zhdanov" userId="c125597b-2115-460c-ae47-6c5e6494f4bd" providerId="ADAL" clId="{609A9D7E-A2D1-41F4-A0F8-634E9EBBACE2}" dt="2024-07-07T10:50:08.912" v="3411" actId="21"/>
          <ac:picMkLst>
            <pc:docMk/>
            <pc:sldMk cId="1640595596" sldId="362"/>
            <ac:picMk id="2051" creationId="{B6A7B0CD-8722-0084-2DB1-24044F9627F0}"/>
          </ac:picMkLst>
        </pc:picChg>
        <pc:cxnChg chg="add mod">
          <ac:chgData name="Artem Zhdanov" userId="c125597b-2115-460c-ae47-6c5e6494f4bd" providerId="ADAL" clId="{609A9D7E-A2D1-41F4-A0F8-634E9EBBACE2}" dt="2024-07-09T21:42:27.273" v="7111" actId="692"/>
          <ac:cxnSpMkLst>
            <pc:docMk/>
            <pc:sldMk cId="1640595596" sldId="362"/>
            <ac:cxnSpMk id="39" creationId="{DAC6EB38-D74C-F473-18BE-881418B54C1F}"/>
          </ac:cxnSpMkLst>
        </pc:cxnChg>
        <pc:cxnChg chg="add mod">
          <ac:chgData name="Artem Zhdanov" userId="c125597b-2115-460c-ae47-6c5e6494f4bd" providerId="ADAL" clId="{609A9D7E-A2D1-41F4-A0F8-634E9EBBACE2}" dt="2024-07-09T21:42:43.059" v="7116" actId="14100"/>
          <ac:cxnSpMkLst>
            <pc:docMk/>
            <pc:sldMk cId="1640595596" sldId="362"/>
            <ac:cxnSpMk id="41" creationId="{CD7D5BC7-C4B6-9891-4BFA-E6DD94931FA2}"/>
          </ac:cxnSpMkLst>
        </pc:cxnChg>
      </pc:sldChg>
      <pc:sldChg chg="new del">
        <pc:chgData name="Artem Zhdanov" userId="c125597b-2115-460c-ae47-6c5e6494f4bd" providerId="ADAL" clId="{609A9D7E-A2D1-41F4-A0F8-634E9EBBACE2}" dt="2024-07-06T14:27:08.684" v="1565" actId="47"/>
        <pc:sldMkLst>
          <pc:docMk/>
          <pc:sldMk cId="636092403" sldId="363"/>
        </pc:sldMkLst>
      </pc:sldChg>
      <pc:sldChg chg="new del">
        <pc:chgData name="Artem Zhdanov" userId="c125597b-2115-460c-ae47-6c5e6494f4bd" providerId="ADAL" clId="{609A9D7E-A2D1-41F4-A0F8-634E9EBBACE2}" dt="2024-07-03T14:17:31.155" v="184" actId="47"/>
        <pc:sldMkLst>
          <pc:docMk/>
          <pc:sldMk cId="2343402816" sldId="363"/>
        </pc:sldMkLst>
      </pc:sldChg>
      <pc:sldChg chg="addSp delSp modSp new mod ord modAnim">
        <pc:chgData name="Artem Zhdanov" userId="c125597b-2115-460c-ae47-6c5e6494f4bd" providerId="ADAL" clId="{609A9D7E-A2D1-41F4-A0F8-634E9EBBACE2}" dt="2024-07-10T12:06:00.082" v="8065"/>
        <pc:sldMkLst>
          <pc:docMk/>
          <pc:sldMk cId="3324185993" sldId="364"/>
        </pc:sldMkLst>
        <pc:spChg chg="del">
          <ac:chgData name="Artem Zhdanov" userId="c125597b-2115-460c-ae47-6c5e6494f4bd" providerId="ADAL" clId="{609A9D7E-A2D1-41F4-A0F8-634E9EBBACE2}" dt="2024-07-03T14:48:46.428" v="206" actId="478"/>
          <ac:spMkLst>
            <pc:docMk/>
            <pc:sldMk cId="3324185993" sldId="364"/>
            <ac:spMk id="2" creationId="{512C6ADC-08BF-83CB-B2E0-ABF823FB2837}"/>
          </ac:spMkLst>
        </pc:spChg>
        <pc:spChg chg="add mod">
          <ac:chgData name="Artem Zhdanov" userId="c125597b-2115-460c-ae47-6c5e6494f4bd" providerId="ADAL" clId="{609A9D7E-A2D1-41F4-A0F8-634E9EBBACE2}" dt="2024-07-10T12:04:51.895" v="8048" actId="14100"/>
          <ac:spMkLst>
            <pc:docMk/>
            <pc:sldMk cId="3324185993" sldId="364"/>
            <ac:spMk id="2" creationId="{BAF6FEBB-3838-8A00-46FD-A0879C982094}"/>
          </ac:spMkLst>
        </pc:spChg>
        <pc:spChg chg="add mod">
          <ac:chgData name="Artem Zhdanov" userId="c125597b-2115-460c-ae47-6c5e6494f4bd" providerId="ADAL" clId="{609A9D7E-A2D1-41F4-A0F8-634E9EBBACE2}" dt="2024-07-10T06:15:31.976" v="7359" actId="1076"/>
          <ac:spMkLst>
            <pc:docMk/>
            <pc:sldMk cId="3324185993" sldId="364"/>
            <ac:spMk id="3" creationId="{60AA76B9-4CF9-A5CA-D88A-936B2C071A64}"/>
          </ac:spMkLst>
        </pc:spChg>
        <pc:spChg chg="del">
          <ac:chgData name="Artem Zhdanov" userId="c125597b-2115-460c-ae47-6c5e6494f4bd" providerId="ADAL" clId="{609A9D7E-A2D1-41F4-A0F8-634E9EBBACE2}" dt="2024-07-03T14:48:52.905" v="207" actId="478"/>
          <ac:spMkLst>
            <pc:docMk/>
            <pc:sldMk cId="3324185993" sldId="364"/>
            <ac:spMk id="3" creationId="{F1EB0CB2-F75A-0474-4929-290669845896}"/>
          </ac:spMkLst>
        </pc:spChg>
        <pc:spChg chg="add mod">
          <ac:chgData name="Artem Zhdanov" userId="c125597b-2115-460c-ae47-6c5e6494f4bd" providerId="ADAL" clId="{609A9D7E-A2D1-41F4-A0F8-634E9EBBACE2}" dt="2024-07-10T12:05:25.522" v="8062" actId="14100"/>
          <ac:spMkLst>
            <pc:docMk/>
            <pc:sldMk cId="3324185993" sldId="364"/>
            <ac:spMk id="4" creationId="{96376C8B-B181-ECF7-AE6F-47E2F48E1A4B}"/>
          </ac:spMkLst>
        </pc:spChg>
        <pc:spChg chg="add del mod">
          <ac:chgData name="Artem Zhdanov" userId="c125597b-2115-460c-ae47-6c5e6494f4bd" providerId="ADAL" clId="{609A9D7E-A2D1-41F4-A0F8-634E9EBBACE2}" dt="2024-07-05T11:27:53.852" v="538" actId="478"/>
          <ac:spMkLst>
            <pc:docMk/>
            <pc:sldMk cId="3324185993" sldId="364"/>
            <ac:spMk id="6" creationId="{2DDCB63F-DB39-C070-9647-77E7B254CB61}"/>
          </ac:spMkLst>
        </pc:spChg>
        <pc:spChg chg="add del mod">
          <ac:chgData name="Artem Zhdanov" userId="c125597b-2115-460c-ae47-6c5e6494f4bd" providerId="ADAL" clId="{609A9D7E-A2D1-41F4-A0F8-634E9EBBACE2}" dt="2024-07-05T11:27:52.526" v="537" actId="478"/>
          <ac:spMkLst>
            <pc:docMk/>
            <pc:sldMk cId="3324185993" sldId="364"/>
            <ac:spMk id="7" creationId="{49EEA980-4120-4E74-80B1-4D672F675ACC}"/>
          </ac:spMkLst>
        </pc:spChg>
        <pc:spChg chg="add mod ord">
          <ac:chgData name="Artem Zhdanov" userId="c125597b-2115-460c-ae47-6c5e6494f4bd" providerId="ADAL" clId="{609A9D7E-A2D1-41F4-A0F8-634E9EBBACE2}" dt="2024-07-10T06:13:35.727" v="7300" actId="207"/>
          <ac:spMkLst>
            <pc:docMk/>
            <pc:sldMk cId="3324185993" sldId="364"/>
            <ac:spMk id="8" creationId="{D861715A-61A9-4DD8-A00A-BED68CE8084D}"/>
          </ac:spMkLst>
        </pc:spChg>
        <pc:spChg chg="add del mod">
          <ac:chgData name="Artem Zhdanov" userId="c125597b-2115-460c-ae47-6c5e6494f4bd" providerId="ADAL" clId="{609A9D7E-A2D1-41F4-A0F8-634E9EBBACE2}" dt="2024-07-05T11:27:58.386" v="540" actId="478"/>
          <ac:spMkLst>
            <pc:docMk/>
            <pc:sldMk cId="3324185993" sldId="364"/>
            <ac:spMk id="10" creationId="{14A0471F-2351-4A98-AFCB-6D37AD83E530}"/>
          </ac:spMkLst>
        </pc:spChg>
        <pc:spChg chg="add mod">
          <ac:chgData name="Artem Zhdanov" userId="c125597b-2115-460c-ae47-6c5e6494f4bd" providerId="ADAL" clId="{609A9D7E-A2D1-41F4-A0F8-634E9EBBACE2}" dt="2024-07-09T21:26:12.873" v="6508" actId="20577"/>
          <ac:spMkLst>
            <pc:docMk/>
            <pc:sldMk cId="3324185993" sldId="364"/>
            <ac:spMk id="24" creationId="{B75AC5A8-8979-B0E3-4C0C-BB68A8DBCC28}"/>
          </ac:spMkLst>
        </pc:spChg>
        <pc:spChg chg="add 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31" creationId="{3B946FAD-A11E-530A-922E-EBEAF4C90822}"/>
          </ac:spMkLst>
        </pc:spChg>
        <pc:spChg chg="add 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41" creationId="{E334C5E4-CF0A-9747-FC1E-68EB5F2B62E2}"/>
          </ac:spMkLst>
        </pc:spChg>
        <pc:spChg chg="add 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42" creationId="{13F118D6-9023-B341-000F-68F0E8874D18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44" creationId="{AFAB4EA7-6725-E60B-0428-F6E8F6FEFF8B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46" creationId="{46B29C9F-9500-E5F5-5F1A-1DF587D8764E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49" creationId="{50F819B0-76B5-464C-E4FC-909279E444D8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55" creationId="{1BEF9F00-5129-C145-E070-160B0CC245EE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56" creationId="{086C92D1-5FFE-33F5-4E7F-A6470A53DAED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57" creationId="{963B49C1-8050-EEA9-988E-87951FFB531F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59" creationId="{1BCD9741-9C80-E9F7-F082-86725E03B0A3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0" creationId="{183944CF-4FF3-CD1A-C881-530C0BFA17A3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1" creationId="{BEB9E9A6-B947-6FE6-0E8F-A13AFBA4842F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2" creationId="{84D86E24-2C66-5788-9A7D-2EEF11EE196A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5" creationId="{78EB6AC9-114E-5CA4-73A8-14883BCBB128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6" creationId="{B2DEC414-0A5D-415C-646C-525128856199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7" creationId="{9728AD4D-665C-EC66-9140-512BA8A1A419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8" creationId="{36B6C954-09F5-1AA5-CCA0-5A7D7EC7248E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69" creationId="{9E2C7A0A-FECE-81B3-0A17-B0423A3CEE92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70" creationId="{F5236D82-8A7C-303A-6406-1D354E417E7A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35" creationId="{3F480949-2252-4765-3D9A-D48EEC102414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36" creationId="{17F7F6EF-C8D8-609E-6E4F-0E3419420121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37" creationId="{8BF88F4C-ADB3-6B48-4EE6-C11A2266C164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38" creationId="{67BCFF19-0632-AF36-9BFA-59D6E732A7BE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39" creationId="{03625046-035B-B380-A3D9-31E7BAB55C0F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45" creationId="{8B3BD893-1187-264F-369B-1F5C098CE722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46" creationId="{68C5C020-1866-601C-D657-9211A093D284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47" creationId="{A4B545B8-354E-5975-753F-8EDC269EEC83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48" creationId="{76FC3079-D3C9-8267-85A2-CBC0B66C6755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54" creationId="{322CA364-DC20-2964-63B4-EA20FA2BDEB7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55" creationId="{824F2346-BECB-B3F0-8C27-DBA8AC5B9B3C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56" creationId="{CFB2B6B8-4862-AD2F-75BD-144D6684A413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57" creationId="{BBF0AAE9-B6D7-E095-C9D3-2B2BBCD7CE1A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0" creationId="{44A41027-8F8F-ACA3-97DB-1EFBB1C9A61F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1" creationId="{DB1F3473-BAAF-343A-A4D7-6D14565060AC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2" creationId="{715AA738-8B6C-1FE7-7497-E8F132C3ACB4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3" creationId="{81B91269-97A7-6351-AD38-99D982F59056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4" creationId="{AB278816-7B9F-612E-A0E8-6CA6E8538C10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79" creationId="{D20F8058-E9C3-B17D-29B6-DE0A89A92CEF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0" creationId="{39CCBF84-BE50-64D7-9440-60E971C4F548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1" creationId="{30FF5C6B-9E5B-4D2B-8ECB-B502B68435CE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2" creationId="{79268319-A20D-FD0F-D20F-C204789EAF97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7" creationId="{A69C8DC0-BCE4-E350-99D5-171E552D97D8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8" creationId="{F567FD29-FD6C-A7B2-6122-83F271C510AA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89" creationId="{692D4A3A-721C-A988-56BB-7FDD054C1A33}"/>
          </ac:spMkLst>
        </pc:spChg>
        <pc:spChg chg="mod">
          <ac:chgData name="Artem Zhdanov" userId="c125597b-2115-460c-ae47-6c5e6494f4bd" providerId="ADAL" clId="{609A9D7E-A2D1-41F4-A0F8-634E9EBBACE2}" dt="2024-07-05T15:03:22.526" v="940"/>
          <ac:spMkLst>
            <pc:docMk/>
            <pc:sldMk cId="3324185993" sldId="364"/>
            <ac:spMk id="190" creationId="{19685EC3-8617-46A8-5725-ACEA63EF7832}"/>
          </ac:spMkLst>
        </pc:spChg>
        <pc:grpChg chg="add del mod">
          <ac:chgData name="Artem Zhdanov" userId="c125597b-2115-460c-ae47-6c5e6494f4bd" providerId="ADAL" clId="{609A9D7E-A2D1-41F4-A0F8-634E9EBBACE2}" dt="2024-07-05T11:27:57.163" v="539" actId="478"/>
          <ac:grpSpMkLst>
            <pc:docMk/>
            <pc:sldMk cId="3324185993" sldId="364"/>
            <ac:grpSpMk id="9" creationId="{50A24953-7914-4FB6-A397-18CBB0393F7E}"/>
          </ac:grpSpMkLst>
        </pc:grpChg>
        <pc:grpChg chg="add mod">
          <ac:chgData name="Artem Zhdanov" userId="c125597b-2115-460c-ae47-6c5e6494f4bd" providerId="ADAL" clId="{609A9D7E-A2D1-41F4-A0F8-634E9EBBACE2}" dt="2024-07-05T15:03:22.526" v="940"/>
          <ac:grpSpMkLst>
            <pc:docMk/>
            <pc:sldMk cId="3324185993" sldId="364"/>
            <ac:grpSpMk id="43" creationId="{D3AD7A23-C6E6-2B39-B5F4-59F4CE913336}"/>
          </ac:grpSpMkLst>
        </pc:grpChg>
        <pc:grpChg chg="mod">
          <ac:chgData name="Artem Zhdanov" userId="c125597b-2115-460c-ae47-6c5e6494f4bd" providerId="ADAL" clId="{609A9D7E-A2D1-41F4-A0F8-634E9EBBACE2}" dt="2024-07-05T15:03:22.526" v="940"/>
          <ac:grpSpMkLst>
            <pc:docMk/>
            <pc:sldMk cId="3324185993" sldId="364"/>
            <ac:grpSpMk id="45" creationId="{897BA54B-AE54-4FEE-57F7-621004C92F66}"/>
          </ac:grpSpMkLst>
        </pc:grpChg>
        <pc:grpChg chg="mod">
          <ac:chgData name="Artem Zhdanov" userId="c125597b-2115-460c-ae47-6c5e6494f4bd" providerId="ADAL" clId="{609A9D7E-A2D1-41F4-A0F8-634E9EBBACE2}" dt="2024-07-05T15:03:22.526" v="940"/>
          <ac:grpSpMkLst>
            <pc:docMk/>
            <pc:sldMk cId="3324185993" sldId="364"/>
            <ac:grpSpMk id="64" creationId="{EBBC9EB0-FFAA-098A-49C6-3344B3FAAF2A}"/>
          </ac:grpSpMkLst>
        </pc:grpChg>
        <pc:grpChg chg="add mod">
          <ac:chgData name="Artem Zhdanov" userId="c125597b-2115-460c-ae47-6c5e6494f4bd" providerId="ADAL" clId="{609A9D7E-A2D1-41F4-A0F8-634E9EBBACE2}" dt="2024-07-05T15:03:22.526" v="940"/>
          <ac:grpSpMkLst>
            <pc:docMk/>
            <pc:sldMk cId="3324185993" sldId="364"/>
            <ac:grpSpMk id="73" creationId="{05CD78E0-A63C-FF20-A568-0E1321437F44}"/>
          </ac:grpSpMkLst>
        </pc:grpChg>
        <pc:grpChg chg="add mod">
          <ac:chgData name="Artem Zhdanov" userId="c125597b-2115-460c-ae47-6c5e6494f4bd" providerId="ADAL" clId="{609A9D7E-A2D1-41F4-A0F8-634E9EBBACE2}" dt="2024-07-05T15:03:22.526" v="940"/>
          <ac:grpSpMkLst>
            <pc:docMk/>
            <pc:sldMk cId="3324185993" sldId="364"/>
            <ac:grpSpMk id="158" creationId="{ADD1A6E8-09CB-0F51-F879-825B924F17CD}"/>
          </ac:grpSpMkLst>
        </pc:grpChg>
        <pc:picChg chg="add del mod">
          <ac:chgData name="Artem Zhdanov" userId="c125597b-2115-460c-ae47-6c5e6494f4bd" providerId="ADAL" clId="{609A9D7E-A2D1-41F4-A0F8-634E9EBBACE2}" dt="2024-07-05T11:28:44.017" v="541" actId="478"/>
          <ac:picMkLst>
            <pc:docMk/>
            <pc:sldMk cId="3324185993" sldId="364"/>
            <ac:picMk id="3" creationId="{2014E597-D80B-D99C-92BC-EFCFE80A2955}"/>
          </ac:picMkLst>
        </pc:picChg>
        <pc:picChg chg="add del mod">
          <ac:chgData name="Artem Zhdanov" userId="c125597b-2115-460c-ae47-6c5e6494f4bd" providerId="ADAL" clId="{609A9D7E-A2D1-41F4-A0F8-634E9EBBACE2}" dt="2024-07-05T12:11:54.006" v="581" actId="478"/>
          <ac:picMkLst>
            <pc:docMk/>
            <pc:sldMk cId="3324185993" sldId="364"/>
            <ac:picMk id="4" creationId="{40D750ED-5BBC-41C5-AE35-66329929C511}"/>
          </ac:picMkLst>
        </pc:picChg>
        <pc:picChg chg="add del mod">
          <ac:chgData name="Artem Zhdanov" userId="c125597b-2115-460c-ae47-6c5e6494f4bd" providerId="ADAL" clId="{609A9D7E-A2D1-41F4-A0F8-634E9EBBACE2}" dt="2024-07-05T12:11:54.579" v="582" actId="478"/>
          <ac:picMkLst>
            <pc:docMk/>
            <pc:sldMk cId="3324185993" sldId="364"/>
            <ac:picMk id="5" creationId="{D5769241-9D43-41FE-8327-8E7D5075BE28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1" creationId="{AFAF95BC-04CD-4AAE-BCAC-2ACBC7EE219A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2" creationId="{FDA078CD-936A-4254-8360-5DE2F9DA8D18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3" creationId="{53DEC095-4CA0-47D1-B837-11B6D0B12E13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4" creationId="{4EAD0194-CF36-4520-BD88-6FDCC138F696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5" creationId="{CA71D1CE-2F67-4F20-B200-E96D50B159C9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6" creationId="{37D6C97E-2B5A-4EAA-85B6-2A73C6DF417D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7" creationId="{0A771342-2D2E-4F1D-A92B-A12E494BE016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8" creationId="{A1A2D67D-52FE-4CCD-874B-591C952D6478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19" creationId="{472670C6-8EB5-415D-B04B-312E55B114A4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20" creationId="{736F4096-24DB-4944-82DB-0E2679DA6745}"/>
          </ac:picMkLst>
        </pc:picChg>
        <pc:picChg chg="add mod">
          <ac:chgData name="Artem Zhdanov" userId="c125597b-2115-460c-ae47-6c5e6494f4bd" providerId="ADAL" clId="{609A9D7E-A2D1-41F4-A0F8-634E9EBBACE2}" dt="2024-07-03T14:48:28.880" v="204"/>
          <ac:picMkLst>
            <pc:docMk/>
            <pc:sldMk cId="3324185993" sldId="364"/>
            <ac:picMk id="21" creationId="{D162600F-A4DB-4F2E-9D6C-89085F2C7939}"/>
          </ac:picMkLst>
        </pc:picChg>
        <pc:picChg chg="add del mod ord">
          <ac:chgData name="Artem Zhdanov" userId="c125597b-2115-460c-ae47-6c5e6494f4bd" providerId="ADAL" clId="{609A9D7E-A2D1-41F4-A0F8-634E9EBBACE2}" dt="2024-07-06T17:36:34.266" v="2170" actId="478"/>
          <ac:picMkLst>
            <pc:docMk/>
            <pc:sldMk cId="3324185993" sldId="364"/>
            <ac:picMk id="23" creationId="{AB055BE8-4F15-EBFE-34DA-90F6E5CC73C7}"/>
          </ac:picMkLst>
        </pc:picChg>
        <pc:picChg chg="add del mod ord">
          <ac:chgData name="Artem Zhdanov" userId="c125597b-2115-460c-ae47-6c5e6494f4bd" providerId="ADAL" clId="{609A9D7E-A2D1-41F4-A0F8-634E9EBBACE2}" dt="2024-07-06T17:36:32.420" v="2169" actId="478"/>
          <ac:picMkLst>
            <pc:docMk/>
            <pc:sldMk cId="3324185993" sldId="364"/>
            <ac:picMk id="26" creationId="{B0E6D169-ADBC-6E55-41DB-80FBE055007E}"/>
          </ac:picMkLst>
        </pc:picChg>
        <pc:picChg chg="add mod">
          <ac:chgData name="Artem Zhdanov" userId="c125597b-2115-460c-ae47-6c5e6494f4bd" providerId="ADAL" clId="{609A9D7E-A2D1-41F4-A0F8-634E9EBBACE2}" dt="2024-07-05T12:11:50.121" v="580" actId="1076"/>
          <ac:picMkLst>
            <pc:docMk/>
            <pc:sldMk cId="3324185993" sldId="364"/>
            <ac:picMk id="28" creationId="{69790E25-E2DC-311F-E3FD-2EA0D6BD87F2}"/>
          </ac:picMkLst>
        </pc:picChg>
        <pc:picChg chg="add mod">
          <ac:chgData name="Artem Zhdanov" userId="c125597b-2115-460c-ae47-6c5e6494f4bd" providerId="ADAL" clId="{609A9D7E-A2D1-41F4-A0F8-634E9EBBACE2}" dt="2024-07-05T12:11:48.208" v="579" actId="1076"/>
          <ac:picMkLst>
            <pc:docMk/>
            <pc:sldMk cId="3324185993" sldId="364"/>
            <ac:picMk id="30" creationId="{4A31B9B8-DB72-07DD-A515-F8581FF3DFDB}"/>
          </ac:picMkLst>
        </pc:pic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47" creationId="{19242345-E8FC-E7A6-A058-8CD96AD43518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48" creationId="{CDF20EA0-58FE-0C74-51AF-BE2F03F73DBE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0" creationId="{89F7A27B-BC9B-2DB3-3919-D6A56C82AEF7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1" creationId="{810AC472-E047-E281-B4DA-F9DD20EC9074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2" creationId="{9320625A-BADF-6A21-337E-8C9118C19C7E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3" creationId="{CA53C7A7-1B99-31E5-7122-DA88649F59C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4" creationId="{59E938A0-F1C6-CCBD-23FB-07B1BA3007C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58" creationId="{6A645988-006A-C1DB-3903-5B8FC245084B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63" creationId="{70099324-5CD1-AC21-96B2-CD171BAC0915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1" creationId="{119034C8-508F-023E-4DC8-6F42E07C3BAB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2" creationId="{6571223C-2416-D01F-4E01-73C8CE9C8F8A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4" creationId="{4824D1BC-7F91-BB44-4E19-01430AA5BC87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5" creationId="{BD19A7C7-AF7F-8C4B-3FF3-738BA7896AE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6" creationId="{1A8AE96E-B3CA-A2E9-59EF-27AB0FC9A6E9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7" creationId="{1793330A-7EA1-E6C1-73EE-26004E4AFA4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8" creationId="{B4AF616E-B672-ADB4-3A00-A08A624B89D5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79" creationId="{FCE84DD2-6C40-C161-DB4E-CF43D24E67A5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81" creationId="{E145346B-938A-D66B-E10D-E10A0F3AD5FD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82" creationId="{45C76D82-3DD3-70DF-A109-A8446004CC88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84" creationId="{3173E8AD-AB0A-D204-7976-71731CCF94E0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85" creationId="{030D68C2-B785-19B4-C744-493BB571299B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29" creationId="{695FEC8E-7B18-EDA9-FF94-363EE376507E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30" creationId="{461D77B0-1516-1C88-A8E9-2BDCF2A7600A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31" creationId="{477E734A-826A-2CE7-4C95-610DB143302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32" creationId="{BDDEDB67-0E8E-7B22-F9F7-FADD24791C74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33" creationId="{8DFB6454-D77F-C2D8-D4E9-C9294CA74A70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34" creationId="{D90957DE-B5A4-E496-4021-B5FB4FC96C3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0" creationId="{F3FBF0AA-DCCD-1A0A-DE56-E11C734195A3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1" creationId="{C6B6D86C-58D7-FF71-770B-FB6E24779031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2" creationId="{958B4ADE-7EEE-7A89-8528-F97949635B88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3" creationId="{2C099A48-3777-A08B-61D2-F4BB90DCA5BD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4" creationId="{1E3E2A15-801E-5F6F-D49F-C1CF53CF0143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49" creationId="{F0E02336-4E07-D808-CDED-6EF6208B20AC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50" creationId="{CE4749C9-32E1-1138-EF66-0A7BB85E313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51" creationId="{FD14A452-BC9F-043C-5881-F1797E66EC6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52" creationId="{EA71774B-D703-8D01-7CB0-FF0D25ECB18A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53" creationId="{57D7772E-8ED2-F3B1-6136-A27911DA3861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59" creationId="{222C9ED1-EE2F-FEBC-4CE3-842DB754A81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0" creationId="{685D9EC8-3813-7EA9-3B2E-FEBC23E4CBBE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1" creationId="{5A68DFB2-32A4-1616-AD7A-883995D2A0F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2" creationId="{A650B67E-82A0-1594-7785-AE031FB2F4E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3" creationId="{FEBC1BFB-4DA1-D65D-54D6-9DC0EC8E6A0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4" creationId="{812BEA6D-12F8-EFA1-0B12-DD392F700799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5" creationId="{68013F3F-575E-CB74-F405-4277024A7BC5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6" creationId="{898C8FF2-93B0-806D-0C2A-5349067AB95A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7" creationId="{E0B8F74E-2213-F386-AF96-04162E12E371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8" creationId="{3BC7113F-31C0-0B9C-8BF3-D8755727E2E3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69" creationId="{FB44D935-1A23-9FAF-9480-39E24E7E29CE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75" creationId="{70596ECF-F67D-4A14-1B7D-78ED7B50395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76" creationId="{DC2031F6-1058-831F-CCC5-301097309422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77" creationId="{64DFDB06-692B-C469-C133-A943F9B05FF2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78" creationId="{301510F8-89B7-8570-40C4-EE1648340265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83" creationId="{6980B3DE-198F-BBF0-C11B-74D504305293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84" creationId="{49F498CC-D6C7-A583-820A-FD361580482F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85" creationId="{61087DCA-A81B-E364-87AA-7D6BB5EB6186}"/>
          </ac:cxnSpMkLst>
        </pc:cxnChg>
        <pc:cxnChg chg="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86" creationId="{3ADEC0CC-5DDC-2C27-DE75-4C605176A120}"/>
          </ac:cxnSpMkLst>
        </pc:cxnChg>
        <pc:cxnChg chg="add mod">
          <ac:chgData name="Artem Zhdanov" userId="c125597b-2115-460c-ae47-6c5e6494f4bd" providerId="ADAL" clId="{609A9D7E-A2D1-41F4-A0F8-634E9EBBACE2}" dt="2024-07-05T15:03:22.526" v="940"/>
          <ac:cxnSpMkLst>
            <pc:docMk/>
            <pc:sldMk cId="3324185993" sldId="364"/>
            <ac:cxnSpMk id="191" creationId="{71795A53-10B8-EAFD-A649-9562E7F08519}"/>
          </ac:cxnSpMkLst>
        </pc:cxnChg>
      </pc:sldChg>
      <pc:sldChg chg="addSp delSp modSp add del mod ord modTransition">
        <pc:chgData name="Artem Zhdanov" userId="c125597b-2115-460c-ae47-6c5e6494f4bd" providerId="ADAL" clId="{609A9D7E-A2D1-41F4-A0F8-634E9EBBACE2}" dt="2024-07-05T15:37:54.169" v="1149" actId="47"/>
        <pc:sldMkLst>
          <pc:docMk/>
          <pc:sldMk cId="3758845354" sldId="365"/>
        </pc:sldMkLst>
        <pc:grpChg chg="add del">
          <ac:chgData name="Artem Zhdanov" userId="c125597b-2115-460c-ae47-6c5e6494f4bd" providerId="ADAL" clId="{609A9D7E-A2D1-41F4-A0F8-634E9EBBACE2}" dt="2024-07-04T14:52:19.089" v="278" actId="478"/>
          <ac:grpSpMkLst>
            <pc:docMk/>
            <pc:sldMk cId="3758845354" sldId="365"/>
            <ac:grpSpMk id="13" creationId="{DF45349E-7040-485E-B0A8-A70CD30794AC}"/>
          </ac:grpSpMkLst>
        </pc:grpChg>
        <pc:picChg chg="add mod ord">
          <ac:chgData name="Artem Zhdanov" userId="c125597b-2115-460c-ae47-6c5e6494f4bd" providerId="ADAL" clId="{609A9D7E-A2D1-41F4-A0F8-634E9EBBACE2}" dt="2024-07-04T14:57:20.884" v="297"/>
          <ac:picMkLst>
            <pc:docMk/>
            <pc:sldMk cId="3758845354" sldId="365"/>
            <ac:picMk id="4" creationId="{343434F9-70E9-A575-CE9C-57458F883743}"/>
          </ac:picMkLst>
        </pc:picChg>
        <pc:picChg chg="add del mod">
          <ac:chgData name="Artem Zhdanov" userId="c125597b-2115-460c-ae47-6c5e6494f4bd" providerId="ADAL" clId="{609A9D7E-A2D1-41F4-A0F8-634E9EBBACE2}" dt="2024-07-04T14:57:21.781" v="299" actId="478"/>
          <ac:picMkLst>
            <pc:docMk/>
            <pc:sldMk cId="3758845354" sldId="365"/>
            <ac:picMk id="5" creationId="{00000000-0000-0000-0000-000000000000}"/>
          </ac:picMkLst>
        </pc:picChg>
        <pc:picChg chg="add del mod">
          <ac:chgData name="Artem Zhdanov" userId="c125597b-2115-460c-ae47-6c5e6494f4bd" providerId="ADAL" clId="{609A9D7E-A2D1-41F4-A0F8-634E9EBBACE2}" dt="2024-07-04T14:57:41.961" v="306" actId="478"/>
          <ac:picMkLst>
            <pc:docMk/>
            <pc:sldMk cId="3758845354" sldId="365"/>
            <ac:picMk id="7" creationId="{23E79875-AB49-33A5-7D72-248A1881A337}"/>
          </ac:picMkLst>
        </pc:picChg>
        <pc:picChg chg="add mod">
          <ac:chgData name="Artem Zhdanov" userId="c125597b-2115-460c-ae47-6c5e6494f4bd" providerId="ADAL" clId="{609A9D7E-A2D1-41F4-A0F8-634E9EBBACE2}" dt="2024-07-04T14:59:55.251" v="311"/>
          <ac:picMkLst>
            <pc:docMk/>
            <pc:sldMk cId="3758845354" sldId="365"/>
            <ac:picMk id="15" creationId="{358C9EAC-0DCC-8252-7009-2914E6D7F004}"/>
          </ac:picMkLst>
        </pc:picChg>
        <pc:picChg chg="add del mod">
          <ac:chgData name="Artem Zhdanov" userId="c125597b-2115-460c-ae47-6c5e6494f4bd" providerId="ADAL" clId="{609A9D7E-A2D1-41F4-A0F8-634E9EBBACE2}" dt="2024-07-04T14:57:21.339" v="298" actId="478"/>
          <ac:picMkLst>
            <pc:docMk/>
            <pc:sldMk cId="3758845354" sldId="365"/>
            <ac:picMk id="27" creationId="{DF266E5B-370A-4B74-9ED0-B31E3329AE31}"/>
          </ac:picMkLst>
        </pc:picChg>
      </pc:sldChg>
      <pc:sldChg chg="addSp delSp modSp add mod ord modAnim">
        <pc:chgData name="Artem Zhdanov" userId="c125597b-2115-460c-ae47-6c5e6494f4bd" providerId="ADAL" clId="{609A9D7E-A2D1-41F4-A0F8-634E9EBBACE2}" dt="2024-07-10T06:08:55.115" v="7283"/>
        <pc:sldMkLst>
          <pc:docMk/>
          <pc:sldMk cId="1765376881" sldId="366"/>
        </pc:sldMkLst>
        <pc:spChg chg="mod">
          <ac:chgData name="Artem Zhdanov" userId="c125597b-2115-460c-ae47-6c5e6494f4bd" providerId="ADAL" clId="{609A9D7E-A2D1-41F4-A0F8-634E9EBBACE2}" dt="2024-07-06T17:57:41.292" v="2959" actId="6549"/>
          <ac:spMkLst>
            <pc:docMk/>
            <pc:sldMk cId="1765376881" sldId="366"/>
            <ac:spMk id="2" creationId="{68CFAE27-55DB-FF24-E828-68C268360147}"/>
          </ac:spMkLst>
        </pc:spChg>
        <pc:spChg chg="add mod">
          <ac:chgData name="Artem Zhdanov" userId="c125597b-2115-460c-ae47-6c5e6494f4bd" providerId="ADAL" clId="{609A9D7E-A2D1-41F4-A0F8-634E9EBBACE2}" dt="2024-07-04T15:11:05.265" v="496" actId="207"/>
          <ac:spMkLst>
            <pc:docMk/>
            <pc:sldMk cId="1765376881" sldId="366"/>
            <ac:spMk id="4" creationId="{DF9A6B9B-F90D-D604-6D03-15F965131A6F}"/>
          </ac:spMkLst>
        </pc:spChg>
        <pc:spChg chg="add del mod">
          <ac:chgData name="Artem Zhdanov" userId="c125597b-2115-460c-ae47-6c5e6494f4bd" providerId="ADAL" clId="{609A9D7E-A2D1-41F4-A0F8-634E9EBBACE2}" dt="2024-07-04T15:07:11.333" v="379" actId="478"/>
          <ac:spMkLst>
            <pc:docMk/>
            <pc:sldMk cId="1765376881" sldId="366"/>
            <ac:spMk id="5" creationId="{3703E0EA-1023-48CE-6B76-8128BFBC160B}"/>
          </ac:spMkLst>
        </pc:spChg>
        <pc:spChg chg="add mod">
          <ac:chgData name="Artem Zhdanov" userId="c125597b-2115-460c-ae47-6c5e6494f4bd" providerId="ADAL" clId="{609A9D7E-A2D1-41F4-A0F8-634E9EBBACE2}" dt="2024-07-06T14:54:20.835" v="1673" actId="1076"/>
          <ac:spMkLst>
            <pc:docMk/>
            <pc:sldMk cId="1765376881" sldId="366"/>
            <ac:spMk id="5" creationId="{93914C4E-6C71-A69E-B3C2-F910E96790B3}"/>
          </ac:spMkLst>
        </pc:spChg>
        <pc:spChg chg="add mod">
          <ac:chgData name="Artem Zhdanov" userId="c125597b-2115-460c-ae47-6c5e6494f4bd" providerId="ADAL" clId="{609A9D7E-A2D1-41F4-A0F8-634E9EBBACE2}" dt="2024-07-09T21:24:18.016" v="6495" actId="20577"/>
          <ac:spMkLst>
            <pc:docMk/>
            <pc:sldMk cId="1765376881" sldId="366"/>
            <ac:spMk id="6" creationId="{F8D9494E-41D0-EA38-058C-F09C34BF2547}"/>
          </ac:spMkLst>
        </pc:spChg>
        <pc:spChg chg="mod">
          <ac:chgData name="Artem Zhdanov" userId="c125597b-2115-460c-ae47-6c5e6494f4bd" providerId="ADAL" clId="{609A9D7E-A2D1-41F4-A0F8-634E9EBBACE2}" dt="2024-07-06T18:01:16.620" v="3187" actId="20577"/>
          <ac:spMkLst>
            <pc:docMk/>
            <pc:sldMk cId="1765376881" sldId="366"/>
            <ac:spMk id="9" creationId="{9AA08D59-5B7D-A90F-E3DE-D3F06DEFE1AD}"/>
          </ac:spMkLst>
        </pc:spChg>
        <pc:spChg chg="mod">
          <ac:chgData name="Artem Zhdanov" userId="c125597b-2115-460c-ae47-6c5e6494f4bd" providerId="ADAL" clId="{609A9D7E-A2D1-41F4-A0F8-634E9EBBACE2}" dt="2024-07-06T18:02:05.778" v="3188" actId="20577"/>
          <ac:spMkLst>
            <pc:docMk/>
            <pc:sldMk cId="1765376881" sldId="366"/>
            <ac:spMk id="12" creationId="{1EB26869-3450-BF09-1F47-301242AF5932}"/>
          </ac:spMkLst>
        </pc:spChg>
        <pc:spChg chg="add mod">
          <ac:chgData name="Artem Zhdanov" userId="c125597b-2115-460c-ae47-6c5e6494f4bd" providerId="ADAL" clId="{609A9D7E-A2D1-41F4-A0F8-634E9EBBACE2}" dt="2024-07-04T15:10:49.812" v="492" actId="207"/>
          <ac:spMkLst>
            <pc:docMk/>
            <pc:sldMk cId="1765376881" sldId="366"/>
            <ac:spMk id="26" creationId="{60057E6B-0E03-9A56-F75A-CED5EE291BF0}"/>
          </ac:spMkLst>
        </pc:spChg>
        <pc:spChg chg="add del mod">
          <ac:chgData name="Artem Zhdanov" userId="c125597b-2115-460c-ae47-6c5e6494f4bd" providerId="ADAL" clId="{609A9D7E-A2D1-41F4-A0F8-634E9EBBACE2}" dt="2024-07-04T15:10:21.857" v="473" actId="478"/>
          <ac:spMkLst>
            <pc:docMk/>
            <pc:sldMk cId="1765376881" sldId="366"/>
            <ac:spMk id="30" creationId="{7CF18C89-358F-3AF0-11FA-F8BD209451F1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31" creationId="{F8586A77-607F-DA62-1966-0E96FE11BEA2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32" creationId="{7EC3EAD6-046C-5906-1678-39D6B0C03D1C}"/>
          </ac:spMkLst>
        </pc:spChg>
        <pc:spChg chg="add mod">
          <ac:chgData name="Artem Zhdanov" userId="c125597b-2115-460c-ae47-6c5e6494f4bd" providerId="ADAL" clId="{609A9D7E-A2D1-41F4-A0F8-634E9EBBACE2}" dt="2024-07-04T15:12:32.991" v="523" actId="1076"/>
          <ac:spMkLst>
            <pc:docMk/>
            <pc:sldMk cId="1765376881" sldId="366"/>
            <ac:spMk id="34" creationId="{9266DE6B-B2FC-B7EB-8C38-E25072005764}"/>
          </ac:spMkLst>
        </pc:spChg>
        <pc:spChg chg="add del mod">
          <ac:chgData name="Artem Zhdanov" userId="c125597b-2115-460c-ae47-6c5e6494f4bd" providerId="ADAL" clId="{609A9D7E-A2D1-41F4-A0F8-634E9EBBACE2}" dt="2024-07-05T15:04:26.860" v="951" actId="478"/>
          <ac:spMkLst>
            <pc:docMk/>
            <pc:sldMk cId="1765376881" sldId="366"/>
            <ac:spMk id="35" creationId="{98CCEB95-68BB-6A84-5529-7190C15E89E5}"/>
          </ac:spMkLst>
        </pc:spChg>
        <pc:spChg chg="add del mod">
          <ac:chgData name="Artem Zhdanov" userId="c125597b-2115-460c-ae47-6c5e6494f4bd" providerId="ADAL" clId="{609A9D7E-A2D1-41F4-A0F8-634E9EBBACE2}" dt="2024-07-09T21:24:12.643" v="6494" actId="478"/>
          <ac:spMkLst>
            <pc:docMk/>
            <pc:sldMk cId="1765376881" sldId="366"/>
            <ac:spMk id="36" creationId="{DB43A5C7-5420-5AFA-20FE-478FCEA8BF58}"/>
          </ac:spMkLst>
        </pc:spChg>
        <pc:spChg chg="add del mod">
          <ac:chgData name="Artem Zhdanov" userId="c125597b-2115-460c-ae47-6c5e6494f4bd" providerId="ADAL" clId="{609A9D7E-A2D1-41F4-A0F8-634E9EBBACE2}" dt="2024-07-05T15:04:18.159" v="950" actId="478"/>
          <ac:spMkLst>
            <pc:docMk/>
            <pc:sldMk cId="1765376881" sldId="366"/>
            <ac:spMk id="38" creationId="{368E4A85-B7C0-B4B9-AC1D-66128EF377F2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2" creationId="{8366B0F3-7B32-3E2D-FC13-117EFDA78294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4" creationId="{0CD8B3A6-8D25-B2EA-30D8-0466D0DFDB8A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45" creationId="{8B977EEC-006D-1C98-1B72-F94C34021F26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6" creationId="{7A027385-F9DA-1AD8-ABF3-80C6C332B27C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7" creationId="{5260308C-11BE-EFBB-0B0E-B39EE3A7C44C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8" creationId="{15848BFF-A47D-B931-DC7A-902FF7772A30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49" creationId="{40844D6C-EC8F-7C06-09F5-C918E9C1AB71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50" creationId="{3A9C02BF-FA37-B6AE-B948-921C47AA2A15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51" creationId="{1009EF0F-0BF4-3EAE-73F6-093B83BFE120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54" creationId="{53BE655C-ACB5-6239-9A2A-9B04DB41951E}"/>
          </ac:spMkLst>
        </pc:spChg>
        <pc:spChg chg="mod">
          <ac:chgData name="Artem Zhdanov" userId="c125597b-2115-460c-ae47-6c5e6494f4bd" providerId="ADAL" clId="{609A9D7E-A2D1-41F4-A0F8-634E9EBBACE2}" dt="2024-07-04T15:12:41.459" v="525" actId="1076"/>
          <ac:spMkLst>
            <pc:docMk/>
            <pc:sldMk cId="1765376881" sldId="366"/>
            <ac:spMk id="56" creationId="{E9335A34-7E58-B6A2-351B-F4B8D8BC35B3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58" creationId="{D0796CDC-3AE8-88D5-2A61-29B3B562EEB7}"/>
          </ac:spMkLst>
        </pc:spChg>
        <pc:spChg chg="del">
          <ac:chgData name="Artem Zhdanov" userId="c125597b-2115-460c-ae47-6c5e6494f4bd" providerId="ADAL" clId="{609A9D7E-A2D1-41F4-A0F8-634E9EBBACE2}" dt="2024-07-04T15:12:37.028" v="524" actId="478"/>
          <ac:spMkLst>
            <pc:docMk/>
            <pc:sldMk cId="1765376881" sldId="366"/>
            <ac:spMk id="65" creationId="{9AC9FF0C-65EA-AC1C-A396-525DD617B5EC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66" creationId="{E4C5FF80-E0BB-208B-2D6E-7AEC24F94AFC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67" creationId="{7B765755-2E92-17B6-3FEA-1588C9E61A2A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68" creationId="{617E449B-3D3F-5387-3DED-03D17F4E63A6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69" creationId="{86A382F7-B7B9-4F72-1E2E-41BB869D4650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73" creationId="{0579D9AD-042F-20F8-1AB0-FC23A78F4CF9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75" creationId="{FE4A6253-6496-B4B8-1BB5-8386F41A4DB6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76" creationId="{0F043A6A-8E27-E369-83FE-224816CA7811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77" creationId="{31B55FAD-0863-B638-E8E9-AAFC8F91C521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78" creationId="{3A2FA723-81AB-F46B-BDD7-8E010C3C8C51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79" creationId="{330ADE09-2F8C-DC03-6CCE-0493533FCC89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82" creationId="{EBB8592F-763F-5652-A2EF-5CAB6BEC832B}"/>
          </ac:spMkLst>
        </pc:spChg>
        <pc:spChg chg="del">
          <ac:chgData name="Artem Zhdanov" userId="c125597b-2115-460c-ae47-6c5e6494f4bd" providerId="ADAL" clId="{609A9D7E-A2D1-41F4-A0F8-634E9EBBACE2}" dt="2024-07-04T15:17:50.209" v="526" actId="478"/>
          <ac:spMkLst>
            <pc:docMk/>
            <pc:sldMk cId="1765376881" sldId="366"/>
            <ac:spMk id="83" creationId="{0603AD65-17C0-8204-45A6-4CE51770F3B1}"/>
          </ac:spMkLst>
        </pc:spChg>
        <pc:spChg chg="del">
          <ac:chgData name="Artem Zhdanov" userId="c125597b-2115-460c-ae47-6c5e6494f4bd" providerId="ADAL" clId="{609A9D7E-A2D1-41F4-A0F8-634E9EBBACE2}" dt="2024-07-04T15:17:54.533" v="527" actId="478"/>
          <ac:spMkLst>
            <pc:docMk/>
            <pc:sldMk cId="1765376881" sldId="366"/>
            <ac:spMk id="84" creationId="{010B6BC5-9645-D7EF-ADEC-03D9FECAC2A5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85" creationId="{AA58C912-F432-7E5F-B0B9-8D71EEB9C432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86" creationId="{C9538B94-4698-7B64-5BFB-0CC5796388F2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87" creationId="{B02DE8AC-D52A-8140-668C-ED4A9E435418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88" creationId="{6F6A0144-E71B-CC9B-D97A-4B1C89827EDC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1" creationId="{A3C7FEBF-76C6-DFDC-B1BC-E084B0FB419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2" creationId="{218B5C42-2F67-F095-1B7A-88D7A71232F7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3" creationId="{A3FAC476-C5D7-1BEC-AA1B-901D753D51B7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4" creationId="{FCD78D89-325C-43CB-383A-0CBD2E26D198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5" creationId="{2CE4015F-71D2-D9FD-7B75-E3308A7BAEA7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96" creationId="{B42D7BDF-ADF6-7D71-315F-FBF9186A6CC4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16" creationId="{6CC2554F-AD16-38A5-6833-0ADE9707150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17" creationId="{1D9FE2C9-85F0-31B5-D16C-2823398F2E98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18" creationId="{1DD30E07-57DD-03C3-78AB-16CE64D7CA99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19" creationId="{F21188A9-B6D6-4328-8DCB-6E12483A03E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20" creationId="{1E39C0CF-0916-E026-6A4A-1B621E03F92F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26" creationId="{F5F53E3C-7AB7-7485-47A9-7BFEB20BBBE3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27" creationId="{6D103DD0-2298-A41A-8EA0-37C1A0C52643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28" creationId="{DEB47756-105D-833E-8816-2CA30715AA83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29" creationId="{5606FF53-C8D6-F63D-EE67-2C72FC2AFB29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35" creationId="{8F950D35-4617-3CB6-9F94-62513C6C388F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36" creationId="{A70540F5-5B29-67F5-5AE8-C5C327339238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37" creationId="{DB910F07-A7AA-EEE3-D5DB-A4BE27E75C2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38" creationId="{8E97D7B2-E6C7-53C0-A3A1-5D92B30C62B8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51" creationId="{9E557ED2-A19D-2D31-C731-0114060E509C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52" creationId="{93393625-5A2A-36C9-109C-EEC4457AA104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53" creationId="{9A5853CC-D3EC-13FE-7339-3AE792372CFE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54" creationId="{A83DBF03-4359-6B8E-E5CB-8B0E62CDC6D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55" creationId="{4B1221FB-C1E9-E3E5-B2A4-D81BA807A89E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0" creationId="{18ED17F0-C03E-022F-11EF-B5F17B2BF34E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1" creationId="{9DC38D27-88FD-191C-772F-28B0C65C0A01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2" creationId="{CAD1B3CB-4B36-0857-0D95-1565991ABABC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3" creationId="{72434CEC-3DA6-8101-52E2-00C2471D240B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8" creationId="{E37ACCD6-B7F5-EB6F-7950-A4C5B90C0597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69" creationId="{F964FE5C-816A-E5C6-6F8F-3A234E0B4EA5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70" creationId="{9D40F068-8719-B105-B58A-F1CDCA72C9AA}"/>
          </ac:spMkLst>
        </pc:spChg>
        <pc:spChg chg="mod">
          <ac:chgData name="Artem Zhdanov" userId="c125597b-2115-460c-ae47-6c5e6494f4bd" providerId="ADAL" clId="{609A9D7E-A2D1-41F4-A0F8-634E9EBBACE2}" dt="2024-07-05T15:03:25.136" v="941"/>
          <ac:spMkLst>
            <pc:docMk/>
            <pc:sldMk cId="1765376881" sldId="366"/>
            <ac:spMk id="171" creationId="{578813D6-8174-1366-46EE-12C81E2332CB}"/>
          </ac:spMkLst>
        </pc:spChg>
        <pc:grpChg chg="del">
          <ac:chgData name="Artem Zhdanov" userId="c125597b-2115-460c-ae47-6c5e6494f4bd" providerId="ADAL" clId="{609A9D7E-A2D1-41F4-A0F8-634E9EBBACE2}" dt="2024-07-04T15:11:24.492" v="497" actId="478"/>
          <ac:grpSpMkLst>
            <pc:docMk/>
            <pc:sldMk cId="1765376881" sldId="366"/>
            <ac:grpSpMk id="21" creationId="{718440AF-FBBE-4406-2D74-EFC9C0A8BC05}"/>
          </ac:grpSpMkLst>
        </pc:grpChg>
        <pc:grpChg chg="add del mod">
          <ac:chgData name="Artem Zhdanov" userId="c125597b-2115-460c-ae47-6c5e6494f4bd" providerId="ADAL" clId="{609A9D7E-A2D1-41F4-A0F8-634E9EBBACE2}" dt="2024-07-09T19:50:51.170" v="6026" actId="478"/>
          <ac:grpSpMkLst>
            <pc:docMk/>
            <pc:sldMk cId="1765376881" sldId="366"/>
            <ac:grpSpMk id="40" creationId="{D6A5B1B1-6575-A092-0851-09DB4634483F}"/>
          </ac:grpSpMkLst>
        </pc:grpChg>
        <pc:grpChg chg="mod">
          <ac:chgData name="Artem Zhdanov" userId="c125597b-2115-460c-ae47-6c5e6494f4bd" providerId="ADAL" clId="{609A9D7E-A2D1-41F4-A0F8-634E9EBBACE2}" dt="2024-07-05T15:03:25.136" v="941"/>
          <ac:grpSpMkLst>
            <pc:docMk/>
            <pc:sldMk cId="1765376881" sldId="366"/>
            <ac:grpSpMk id="52" creationId="{DBA886C3-D817-DEB4-10E7-F49A8EEF1527}"/>
          </ac:grpSpMkLst>
        </pc:grpChg>
        <pc:grpChg chg="mod">
          <ac:chgData name="Artem Zhdanov" userId="c125597b-2115-460c-ae47-6c5e6494f4bd" providerId="ADAL" clId="{609A9D7E-A2D1-41F4-A0F8-634E9EBBACE2}" dt="2024-07-05T15:03:25.136" v="941"/>
          <ac:grpSpMkLst>
            <pc:docMk/>
            <pc:sldMk cId="1765376881" sldId="366"/>
            <ac:grpSpMk id="90" creationId="{EB58F3A1-B2D9-F0A4-48DE-C64E239EA9D3}"/>
          </ac:grpSpMkLst>
        </pc:grpChg>
        <pc:grpChg chg="add del mod">
          <ac:chgData name="Artem Zhdanov" userId="c125597b-2115-460c-ae47-6c5e6494f4bd" providerId="ADAL" clId="{609A9D7E-A2D1-41F4-A0F8-634E9EBBACE2}" dt="2024-07-05T15:04:01.199" v="946" actId="21"/>
          <ac:grpSpMkLst>
            <pc:docMk/>
            <pc:sldMk cId="1765376881" sldId="366"/>
            <ac:grpSpMk id="99" creationId="{F3398935-469A-4FC4-E0BA-B4B0ADBDF95F}"/>
          </ac:grpSpMkLst>
        </pc:grpChg>
        <pc:grpChg chg="add del mod">
          <ac:chgData name="Artem Zhdanov" userId="c125597b-2115-460c-ae47-6c5e6494f4bd" providerId="ADAL" clId="{609A9D7E-A2D1-41F4-A0F8-634E9EBBACE2}" dt="2024-07-05T15:04:01.199" v="946" actId="21"/>
          <ac:grpSpMkLst>
            <pc:docMk/>
            <pc:sldMk cId="1765376881" sldId="366"/>
            <ac:grpSpMk id="139" creationId="{8EF691AC-1218-0062-C01F-08BCDCFEB758}"/>
          </ac:grpSpMkLst>
        </pc:grpChg>
        <pc:picChg chg="del">
          <ac:chgData name="Artem Zhdanov" userId="c125597b-2115-460c-ae47-6c5e6494f4bd" providerId="ADAL" clId="{609A9D7E-A2D1-41F4-A0F8-634E9EBBACE2}" dt="2024-07-04T15:17:50.209" v="526" actId="478"/>
          <ac:picMkLst>
            <pc:docMk/>
            <pc:sldMk cId="1765376881" sldId="366"/>
            <ac:picMk id="23" creationId="{16EE8888-3796-FEDC-4D27-4B7896BECC9A}"/>
          </ac:picMkLst>
        </pc:picChg>
        <pc:picChg chg="del">
          <ac:chgData name="Artem Zhdanov" userId="c125597b-2115-460c-ae47-6c5e6494f4bd" providerId="ADAL" clId="{609A9D7E-A2D1-41F4-A0F8-634E9EBBACE2}" dt="2024-07-04T15:17:50.209" v="526" actId="478"/>
          <ac:picMkLst>
            <pc:docMk/>
            <pc:sldMk cId="1765376881" sldId="366"/>
            <ac:picMk id="25" creationId="{7A07E4A8-9A42-0483-589A-4A9841CCF44C}"/>
          </ac:picMkLst>
        </pc:picChg>
        <pc:picChg chg="del">
          <ac:chgData name="Artem Zhdanov" userId="c125597b-2115-460c-ae47-6c5e6494f4bd" providerId="ADAL" clId="{609A9D7E-A2D1-41F4-A0F8-634E9EBBACE2}" dt="2024-07-04T15:17:50.209" v="526" actId="478"/>
          <ac:picMkLst>
            <pc:docMk/>
            <pc:sldMk cId="1765376881" sldId="366"/>
            <ac:picMk id="27" creationId="{624F07B6-EDE9-68F4-6AE1-9DEB409C5012}"/>
          </ac:picMkLst>
        </pc:picChg>
        <pc:picChg chg="del">
          <ac:chgData name="Artem Zhdanov" userId="c125597b-2115-460c-ae47-6c5e6494f4bd" providerId="ADAL" clId="{609A9D7E-A2D1-41F4-A0F8-634E9EBBACE2}" dt="2024-07-04T15:17:50.209" v="526" actId="478"/>
          <ac:picMkLst>
            <pc:docMk/>
            <pc:sldMk cId="1765376881" sldId="366"/>
            <ac:picMk id="74" creationId="{5423BEAF-DB18-413B-6E76-FA613D4A26D1}"/>
          </ac:picMkLst>
        </pc:picChg>
        <pc:picChg chg="del">
          <ac:chgData name="Artem Zhdanov" userId="c125597b-2115-460c-ae47-6c5e6494f4bd" providerId="ADAL" clId="{609A9D7E-A2D1-41F4-A0F8-634E9EBBACE2}" dt="2024-07-04T15:17:50.209" v="526" actId="478"/>
          <ac:picMkLst>
            <pc:docMk/>
            <pc:sldMk cId="1765376881" sldId="366"/>
            <ac:picMk id="81" creationId="{EA3AA0FC-22BA-9664-513D-E86802618BB0}"/>
          </ac:picMkLst>
        </pc:picChg>
        <pc:cxnChg chg="add del mod">
          <ac:chgData name="Artem Zhdanov" userId="c125597b-2115-460c-ae47-6c5e6494f4bd" providerId="ADAL" clId="{609A9D7E-A2D1-41F4-A0F8-634E9EBBACE2}" dt="2024-07-04T15:07:35.520" v="383" actId="478"/>
          <ac:cxnSpMkLst>
            <pc:docMk/>
            <pc:sldMk cId="1765376881" sldId="366"/>
            <ac:cxnSpMk id="6" creationId="{3CE8F266-3993-AD8A-BD8B-DE68F1B5E12F}"/>
          </ac:cxnSpMkLst>
        </pc:cxnChg>
        <pc:cxnChg chg="mod">
          <ac:chgData name="Artem Zhdanov" userId="c125597b-2115-460c-ae47-6c5e6494f4bd" providerId="ADAL" clId="{609A9D7E-A2D1-41F4-A0F8-634E9EBBACE2}" dt="2024-07-04T15:11:34.434" v="500" actId="1076"/>
          <ac:cxnSpMkLst>
            <pc:docMk/>
            <pc:sldMk cId="1765376881" sldId="366"/>
            <ac:cxnSpMk id="10" creationId="{1A94C49E-7E13-D1B7-B362-D67AECD95745}"/>
          </ac:cxnSpMkLst>
        </pc:cxnChg>
        <pc:cxnChg chg="del">
          <ac:chgData name="Artem Zhdanov" userId="c125597b-2115-460c-ae47-6c5e6494f4bd" providerId="ADAL" clId="{609A9D7E-A2D1-41F4-A0F8-634E9EBBACE2}" dt="2024-07-04T15:11:25.748" v="498" actId="478"/>
          <ac:cxnSpMkLst>
            <pc:docMk/>
            <pc:sldMk cId="1765376881" sldId="366"/>
            <ac:cxnSpMk id="11" creationId="{0DFB59B7-97BC-D87D-F80C-0AC7C43964B4}"/>
          </ac:cxnSpMkLst>
        </pc:cxnChg>
        <pc:cxnChg chg="add del mod">
          <ac:chgData name="Artem Zhdanov" userId="c125597b-2115-460c-ae47-6c5e6494f4bd" providerId="ADAL" clId="{609A9D7E-A2D1-41F4-A0F8-634E9EBBACE2}" dt="2024-07-04T15:07:44.597" v="386" actId="478"/>
          <ac:cxnSpMkLst>
            <pc:docMk/>
            <pc:sldMk cId="1765376881" sldId="366"/>
            <ac:cxnSpMk id="18" creationId="{E5E7AFB7-7AE6-7F07-70BF-1DD1C271B40E}"/>
          </ac:cxnSpMkLst>
        </pc:cxnChg>
        <pc:cxnChg chg="add mod">
          <ac:chgData name="Artem Zhdanov" userId="c125597b-2115-460c-ae47-6c5e6494f4bd" providerId="ADAL" clId="{609A9D7E-A2D1-41F4-A0F8-634E9EBBACE2}" dt="2024-07-04T15:08:23.809" v="394" actId="208"/>
          <ac:cxnSpMkLst>
            <pc:docMk/>
            <pc:sldMk cId="1765376881" sldId="366"/>
            <ac:cxnSpMk id="19" creationId="{A33D59CA-DAF5-8277-FE2B-F53CE0A63453}"/>
          </ac:cxnSpMkLst>
        </pc:cxnChg>
        <pc:cxnChg chg="del">
          <ac:chgData name="Artem Zhdanov" userId="c125597b-2115-460c-ae47-6c5e6494f4bd" providerId="ADAL" clId="{609A9D7E-A2D1-41F4-A0F8-634E9EBBACE2}" dt="2024-07-04T15:17:50.209" v="526" actId="478"/>
          <ac:cxnSpMkLst>
            <pc:docMk/>
            <pc:sldMk cId="1765376881" sldId="366"/>
            <ac:cxnSpMk id="28" creationId="{57A71583-EAC6-6E7F-9AE1-7AC9A806E7F3}"/>
          </ac:cxnSpMkLst>
        </pc:cxnChg>
        <pc:cxnChg chg="del">
          <ac:chgData name="Artem Zhdanov" userId="c125597b-2115-460c-ae47-6c5e6494f4bd" providerId="ADAL" clId="{609A9D7E-A2D1-41F4-A0F8-634E9EBBACE2}" dt="2024-07-04T15:17:50.209" v="526" actId="478"/>
          <ac:cxnSpMkLst>
            <pc:docMk/>
            <pc:sldMk cId="1765376881" sldId="366"/>
            <ac:cxnSpMk id="33" creationId="{4BBEE489-7E75-FAE0-AD88-1AFAA7BB5941}"/>
          </ac:cxnSpMkLst>
        </pc:cxnChg>
        <pc:cxnChg chg="mod">
          <ac:chgData name="Artem Zhdanov" userId="c125597b-2115-460c-ae47-6c5e6494f4bd" providerId="ADAL" clId="{609A9D7E-A2D1-41F4-A0F8-634E9EBBACE2}" dt="2024-07-04T15:11:31.510" v="499" actId="1076"/>
          <ac:cxnSpMkLst>
            <pc:docMk/>
            <pc:sldMk cId="1765376881" sldId="366"/>
            <ac:cxnSpMk id="37" creationId="{764E4312-8851-CCFA-7AFD-7A7B03323710}"/>
          </ac:cxnSpMkLst>
        </pc:cxnChg>
        <pc:cxnChg chg="del">
          <ac:chgData name="Artem Zhdanov" userId="c125597b-2115-460c-ae47-6c5e6494f4bd" providerId="ADAL" clId="{609A9D7E-A2D1-41F4-A0F8-634E9EBBACE2}" dt="2024-07-04T15:17:50.209" v="526" actId="478"/>
          <ac:cxnSpMkLst>
            <pc:docMk/>
            <pc:sldMk cId="1765376881" sldId="366"/>
            <ac:cxnSpMk id="39" creationId="{C72D0FD9-87DE-0E31-AD23-D40C66E6A6EA}"/>
          </ac:cxnSpMkLst>
        </pc:cxnChg>
        <pc:cxnChg chg="mod">
          <ac:chgData name="Artem Zhdanov" userId="c125597b-2115-460c-ae47-6c5e6494f4bd" providerId="ADAL" clId="{609A9D7E-A2D1-41F4-A0F8-634E9EBBACE2}" dt="2024-07-06T14:53:44.356" v="1672" actId="1076"/>
          <ac:cxnSpMkLst>
            <pc:docMk/>
            <pc:sldMk cId="1765376881" sldId="366"/>
            <ac:cxnSpMk id="41" creationId="{8F950C67-7873-7B88-772B-48E1BA368A7B}"/>
          </ac:cxnSpMkLst>
        </pc:cxnChg>
        <pc:cxnChg chg="del">
          <ac:chgData name="Artem Zhdanov" userId="c125597b-2115-460c-ae47-6c5e6494f4bd" providerId="ADAL" clId="{609A9D7E-A2D1-41F4-A0F8-634E9EBBACE2}" dt="2024-07-04T15:17:50.209" v="526" actId="478"/>
          <ac:cxnSpMkLst>
            <pc:docMk/>
            <pc:sldMk cId="1765376881" sldId="366"/>
            <ac:cxnSpMk id="43" creationId="{3B175623-A1A9-D810-BEAA-0CCDFC12DB88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55" creationId="{F6E28C87-63F4-C56F-5300-FA32C3F7F6DE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57" creationId="{4F070887-351F-3CFB-2BC7-A60DB48C123B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59" creationId="{E2E7331A-0F82-4FDF-7A11-5F8E50BA1880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60" creationId="{D054E222-F37C-DBCB-C47C-619A0A4B0526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61" creationId="{1C3AF538-B2ED-BB75-333C-863FE4075D74}"/>
          </ac:cxnSpMkLst>
        </pc:cxnChg>
        <pc:cxnChg chg="del">
          <ac:chgData name="Artem Zhdanov" userId="c125597b-2115-460c-ae47-6c5e6494f4bd" providerId="ADAL" clId="{609A9D7E-A2D1-41F4-A0F8-634E9EBBACE2}" dt="2024-07-05T14:17:19.397" v="916" actId="478"/>
          <ac:cxnSpMkLst>
            <pc:docMk/>
            <pc:sldMk cId="1765376881" sldId="366"/>
            <ac:cxnSpMk id="62" creationId="{B94C1977-299D-C783-A2D8-6DA523AA58D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63" creationId="{BE2337A0-48B4-D19A-ADB3-24E67FECFCE5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64" creationId="{F5669B16-6824-F4F4-014C-DB70A0B97884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80" creationId="{88AE7901-7C06-038C-684E-472FEE593E2E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89" creationId="{6E94457E-D9C9-1F62-52B6-9661BC574A68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97" creationId="{323EE510-9215-9FEC-F2FF-1F62B3E2FD66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98" creationId="{5D773C7B-399F-3558-CF36-008F0A0336A7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0" creationId="{0DF61F48-5CD1-C242-CA3A-44AA6A24E2F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1" creationId="{B095BDF1-2B2C-13CE-1477-C1BBFEA61DC3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2" creationId="{8535D1AC-3E93-0BFB-E346-554B976BCD6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3" creationId="{BC3070AC-F5CE-D56D-5D2E-365040A9A8DE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4" creationId="{E60DE1EB-EA4F-2C38-51BA-0721AA9FB98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5" creationId="{4F0A6B45-AD07-0506-D656-96B0CC39B57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6" creationId="{37B14D7B-8DBE-ABEE-E615-AAAB60FCE97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7" creationId="{ABF3F81B-0C2A-0AE5-59FF-85DDFF42700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8" creationId="{81E69194-712E-A29B-CD12-865098148C3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09" creationId="{43CACABE-9D56-98EE-6097-E582FA92126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0" creationId="{2794CDC5-341D-E658-E17B-591394B6BF6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1" creationId="{3EB749CA-6D46-F732-EBA2-EBFAB0D69AAE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2" creationId="{FBBB7B5A-79E2-F2D6-FC10-0749617A614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3" creationId="{5E988A51-5F0C-B931-BB43-EDEE8C8FE4B4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4" creationId="{2521F873-A693-679F-9901-F02EE02DFA3B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15" creationId="{65CC5343-2582-DF5F-CBDB-2F35D0CBCDF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21" creationId="{5E0BEB91-EB58-EDBA-AA64-C7FBED3BEA88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22" creationId="{97C79379-9799-3105-EBE8-8C61408B6D97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23" creationId="{D41E867B-2A34-ECAD-A7FA-3071054E5D66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24" creationId="{E0BC743D-C422-9142-E23A-483E4B40C3B2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25" creationId="{9DD60F1C-6BA7-8D1B-1BDB-35B658813376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30" creationId="{2726F36C-2608-4CE5-B741-AF2271CA6408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31" creationId="{D712B549-2190-FDB1-72D7-C9DE3D6C54F5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32" creationId="{1D1013D4-17E3-2C90-0EB5-8067133EB402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33" creationId="{BC5A4995-A40E-47A0-5618-962B84612DAA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34" creationId="{C2653212-1FD0-BAC9-C479-18A6322F56B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0" creationId="{11A8DD0D-A1B9-B1B9-20E1-F72A622A556C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1" creationId="{986449EE-0DC8-09D5-2A08-2FA5FE2CCFF9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2" creationId="{A4853C14-0B38-00CA-A6FD-B2CF4C77E5D0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3" creationId="{11D67849-13D4-3F55-85D8-B03B4A2976C8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44" creationId="{EEAB20E9-DF45-049B-8BA9-EA4AEC0E41E4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5" creationId="{17EAE71E-DF0A-E6FC-E522-A9A33EF5A963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6" creationId="{7C53E0B3-EAFE-81CF-AF3E-446A1722D6E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7" creationId="{276C5CF8-F369-22E4-07A4-3C8870EA558C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8" creationId="{C90CDC62-B9A9-88E5-FB49-4AE5D0BD8FC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49" creationId="{06432B11-D820-7EF5-BFF3-9F617DA32B97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50" creationId="{1E1ADA25-F836-740E-8B2A-73B356D933D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56" creationId="{6D3F3AD7-4911-44FE-2F73-8B6711F2537F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57" creationId="{5FF8FE59-2274-CE18-4F26-EE992F187DB0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58" creationId="{62F05A8F-D191-441C-E024-51B6AF8BC58B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59" creationId="{7996708A-928D-2911-9C36-A197EBF5E7AA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64" creationId="{5DB149C3-9C3E-C49D-99A4-32046C644D9B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65" creationId="{E1F6805E-3D38-CAD4-6F4D-EA2EFB370FED}"/>
          </ac:cxnSpMkLst>
        </pc:cxnChg>
        <pc:cxnChg chg="mod">
          <ac:chgData name="Artem Zhdanov" userId="c125597b-2115-460c-ae47-6c5e6494f4bd" providerId="ADAL" clId="{609A9D7E-A2D1-41F4-A0F8-634E9EBBACE2}" dt="2024-07-05T15:03:25.136" v="941"/>
          <ac:cxnSpMkLst>
            <pc:docMk/>
            <pc:sldMk cId="1765376881" sldId="366"/>
            <ac:cxnSpMk id="166" creationId="{0B118521-0F64-46F7-E295-DADB149BAC5B}"/>
          </ac:cxnSpMkLst>
        </pc:cxnChg>
        <pc:cxnChg chg="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67" creationId="{7147DC28-2E7E-070D-507D-42B26F4E0953}"/>
          </ac:cxnSpMkLst>
        </pc:cxnChg>
        <pc:cxnChg chg="add del mod">
          <ac:chgData name="Artem Zhdanov" userId="c125597b-2115-460c-ae47-6c5e6494f4bd" providerId="ADAL" clId="{609A9D7E-A2D1-41F4-A0F8-634E9EBBACE2}" dt="2024-07-05T15:04:01.199" v="946" actId="21"/>
          <ac:cxnSpMkLst>
            <pc:docMk/>
            <pc:sldMk cId="1765376881" sldId="366"/>
            <ac:cxnSpMk id="172" creationId="{9A09A266-C4F7-E264-118F-3F1B6FE92EC7}"/>
          </ac:cxnSpMkLst>
        </pc:cxnChg>
      </pc:sldChg>
      <pc:sldChg chg="addSp delSp modSp new del mod">
        <pc:chgData name="Artem Zhdanov" userId="c125597b-2115-460c-ae47-6c5e6494f4bd" providerId="ADAL" clId="{609A9D7E-A2D1-41F4-A0F8-634E9EBBACE2}" dt="2024-07-05T15:37:29.621" v="1148" actId="47"/>
        <pc:sldMkLst>
          <pc:docMk/>
          <pc:sldMk cId="2053350225" sldId="367"/>
        </pc:sldMkLst>
        <pc:spChg chg="del">
          <ac:chgData name="Artem Zhdanov" userId="c125597b-2115-460c-ae47-6c5e6494f4bd" providerId="ADAL" clId="{609A9D7E-A2D1-41F4-A0F8-634E9EBBACE2}" dt="2024-07-05T14:22:04.497" v="918"/>
          <ac:spMkLst>
            <pc:docMk/>
            <pc:sldMk cId="2053350225" sldId="367"/>
            <ac:spMk id="3" creationId="{3E564068-D95B-9025-0D4C-3066E39170E4}"/>
          </ac:spMkLst>
        </pc:spChg>
        <pc:spChg chg="add mod">
          <ac:chgData name="Artem Zhdanov" userId="c125597b-2115-460c-ae47-6c5e6494f4bd" providerId="ADAL" clId="{609A9D7E-A2D1-41F4-A0F8-634E9EBBACE2}" dt="2024-07-05T15:04:53.990" v="953" actId="1076"/>
          <ac:spMkLst>
            <pc:docMk/>
            <pc:sldMk cId="2053350225" sldId="367"/>
            <ac:spMk id="6" creationId="{0D7F28F6-A05C-859E-ACB2-B2761664E48B}"/>
          </ac:spMkLst>
        </pc:spChg>
        <pc:spChg chg="add mod">
          <ac:chgData name="Artem Zhdanov" userId="c125597b-2115-460c-ae47-6c5e6494f4bd" providerId="ADAL" clId="{609A9D7E-A2D1-41F4-A0F8-634E9EBBACE2}" dt="2024-07-05T15:04:53.990" v="953" actId="1076"/>
          <ac:spMkLst>
            <pc:docMk/>
            <pc:sldMk cId="2053350225" sldId="367"/>
            <ac:spMk id="7" creationId="{A93529F7-1352-6C37-7014-C652FE45DC27}"/>
          </ac:spMkLst>
        </pc:spChg>
        <pc:spChg chg="add mod">
          <ac:chgData name="Artem Zhdanov" userId="c125597b-2115-460c-ae47-6c5e6494f4bd" providerId="ADAL" clId="{609A9D7E-A2D1-41F4-A0F8-634E9EBBACE2}" dt="2024-07-05T15:04:53.990" v="953" actId="1076"/>
          <ac:spMkLst>
            <pc:docMk/>
            <pc:sldMk cId="2053350225" sldId="367"/>
            <ac:spMk id="8" creationId="{0E302FAF-979D-7C4B-ED16-8F57E20A0C4F}"/>
          </ac:spMkLst>
        </pc:spChg>
        <pc:spChg chg="add mod">
          <ac:chgData name="Artem Zhdanov" userId="c125597b-2115-460c-ae47-6c5e6494f4bd" providerId="ADAL" clId="{609A9D7E-A2D1-41F4-A0F8-634E9EBBACE2}" dt="2024-07-05T15:04:53.990" v="953" actId="1076"/>
          <ac:spMkLst>
            <pc:docMk/>
            <pc:sldMk cId="2053350225" sldId="367"/>
            <ac:spMk id="9" creationId="{375016DE-B751-FFE9-CCFF-72BF212921AD}"/>
          </ac:spMkLst>
        </pc:spChg>
        <pc:spChg chg="add mod">
          <ac:chgData name="Artem Zhdanov" userId="c125597b-2115-460c-ae47-6c5e6494f4bd" providerId="ADAL" clId="{609A9D7E-A2D1-41F4-A0F8-634E9EBBACE2}" dt="2024-07-05T15:32:15.406" v="1092" actId="20577"/>
          <ac:spMkLst>
            <pc:docMk/>
            <pc:sldMk cId="2053350225" sldId="367"/>
            <ac:spMk id="11" creationId="{FFE3CD40-1B43-492D-1AF6-37DCD3BC342E}"/>
          </ac:spMkLst>
        </pc:spChg>
        <pc:picChg chg="add del mod ord">
          <ac:chgData name="Artem Zhdanov" userId="c125597b-2115-460c-ae47-6c5e6494f4bd" providerId="ADAL" clId="{609A9D7E-A2D1-41F4-A0F8-634E9EBBACE2}" dt="2024-07-05T15:18:58.516" v="967" actId="478"/>
          <ac:picMkLst>
            <pc:docMk/>
            <pc:sldMk cId="2053350225" sldId="367"/>
            <ac:picMk id="5" creationId="{2594305E-C273-F96D-E94B-C30FBA4FBDA6}"/>
          </ac:picMkLst>
        </pc:picChg>
      </pc:sldChg>
      <pc:sldChg chg="new del">
        <pc:chgData name="Artem Zhdanov" userId="c125597b-2115-460c-ae47-6c5e6494f4bd" providerId="ADAL" clId="{609A9D7E-A2D1-41F4-A0F8-634E9EBBACE2}" dt="2024-07-05T13:53:45.657" v="900" actId="2696"/>
        <pc:sldMkLst>
          <pc:docMk/>
          <pc:sldMk cId="2635138497" sldId="367"/>
        </pc:sldMkLst>
      </pc:sldChg>
      <pc:sldChg chg="addSp delSp modSp new mod ord">
        <pc:chgData name="Artem Zhdanov" userId="c125597b-2115-460c-ae47-6c5e6494f4bd" providerId="ADAL" clId="{609A9D7E-A2D1-41F4-A0F8-634E9EBBACE2}" dt="2024-07-11T05:46:19.148" v="8631" actId="1076"/>
        <pc:sldMkLst>
          <pc:docMk/>
          <pc:sldMk cId="2478052136" sldId="368"/>
        </pc:sldMkLst>
        <pc:spChg chg="mod">
          <ac:chgData name="Artem Zhdanov" userId="c125597b-2115-460c-ae47-6c5e6494f4bd" providerId="ADAL" clId="{609A9D7E-A2D1-41F4-A0F8-634E9EBBACE2}" dt="2024-07-05T15:32:48.082" v="1131" actId="14100"/>
          <ac:spMkLst>
            <pc:docMk/>
            <pc:sldMk cId="2478052136" sldId="368"/>
            <ac:spMk id="2" creationId="{CE988701-172E-46F8-000E-8B1414A40EFE}"/>
          </ac:spMkLst>
        </pc:spChg>
        <pc:spChg chg="del">
          <ac:chgData name="Artem Zhdanov" userId="c125597b-2115-460c-ae47-6c5e6494f4bd" providerId="ADAL" clId="{609A9D7E-A2D1-41F4-A0F8-634E9EBBACE2}" dt="2024-07-05T15:18:15.438" v="958"/>
          <ac:spMkLst>
            <pc:docMk/>
            <pc:sldMk cId="2478052136" sldId="368"/>
            <ac:spMk id="3" creationId="{5796A189-3E01-EE44-A7B0-9C0884275ABB}"/>
          </ac:spMkLst>
        </pc:spChg>
        <pc:spChg chg="add mod">
          <ac:chgData name="Artem Zhdanov" userId="c125597b-2115-460c-ae47-6c5e6494f4bd" providerId="ADAL" clId="{609A9D7E-A2D1-41F4-A0F8-634E9EBBACE2}" dt="2024-07-11T05:46:12.345" v="8630" actId="1076"/>
          <ac:spMkLst>
            <pc:docMk/>
            <pc:sldMk cId="2478052136" sldId="368"/>
            <ac:spMk id="6" creationId="{B10132AA-1C61-9B32-21D5-E899AC7664F9}"/>
          </ac:spMkLst>
        </pc:spChg>
        <pc:spChg chg="add mod">
          <ac:chgData name="Artem Zhdanov" userId="c125597b-2115-460c-ae47-6c5e6494f4bd" providerId="ADAL" clId="{609A9D7E-A2D1-41F4-A0F8-634E9EBBACE2}" dt="2024-07-05T15:57:08.188" v="1382" actId="1076"/>
          <ac:spMkLst>
            <pc:docMk/>
            <pc:sldMk cId="2478052136" sldId="368"/>
            <ac:spMk id="8" creationId="{94440BBF-E868-81F0-344F-6005BC1E8419}"/>
          </ac:spMkLst>
        </pc:spChg>
        <pc:spChg chg="add mod">
          <ac:chgData name="Artem Zhdanov" userId="c125597b-2115-460c-ae47-6c5e6494f4bd" providerId="ADAL" clId="{609A9D7E-A2D1-41F4-A0F8-634E9EBBACE2}" dt="2024-07-06T15:26:54.602" v="1958" actId="1076"/>
          <ac:spMkLst>
            <pc:docMk/>
            <pc:sldMk cId="2478052136" sldId="368"/>
            <ac:spMk id="14" creationId="{DF4913D7-A751-0158-04E9-B71EC80034EC}"/>
          </ac:spMkLst>
        </pc:spChg>
        <pc:spChg chg="add mod">
          <ac:chgData name="Artem Zhdanov" userId="c125597b-2115-460c-ae47-6c5e6494f4bd" providerId="ADAL" clId="{609A9D7E-A2D1-41F4-A0F8-634E9EBBACE2}" dt="2024-07-09T19:50:27.133" v="6024" actId="14100"/>
          <ac:spMkLst>
            <pc:docMk/>
            <pc:sldMk cId="2478052136" sldId="368"/>
            <ac:spMk id="22" creationId="{4987CEB4-114D-7102-E61F-7FDF07F827B6}"/>
          </ac:spMkLst>
        </pc:spChg>
        <pc:spChg chg="add del">
          <ac:chgData name="Artem Zhdanov" userId="c125597b-2115-460c-ae47-6c5e6494f4bd" providerId="ADAL" clId="{609A9D7E-A2D1-41F4-A0F8-634E9EBBACE2}" dt="2024-07-05T15:41:36.390" v="1184" actId="22"/>
          <ac:spMkLst>
            <pc:docMk/>
            <pc:sldMk cId="2478052136" sldId="368"/>
            <ac:spMk id="24" creationId="{177D52FC-0481-709B-8E11-9BE24ECF4BBA}"/>
          </ac:spMkLst>
        </pc:spChg>
        <pc:spChg chg="add del mod">
          <ac:chgData name="Artem Zhdanov" userId="c125597b-2115-460c-ae47-6c5e6494f4bd" providerId="ADAL" clId="{609A9D7E-A2D1-41F4-A0F8-634E9EBBACE2}" dt="2024-07-08T05:40:03.268" v="4355" actId="478"/>
          <ac:spMkLst>
            <pc:docMk/>
            <pc:sldMk cId="2478052136" sldId="368"/>
            <ac:spMk id="25" creationId="{832C97E8-7ADF-4DD1-FC8B-77B4948BA6F1}"/>
          </ac:spMkLst>
        </pc:spChg>
        <pc:spChg chg="add mod">
          <ac:chgData name="Artem Zhdanov" userId="c125597b-2115-460c-ae47-6c5e6494f4bd" providerId="ADAL" clId="{609A9D7E-A2D1-41F4-A0F8-634E9EBBACE2}" dt="2024-07-06T15:27:46.764" v="2048" actId="339"/>
          <ac:spMkLst>
            <pc:docMk/>
            <pc:sldMk cId="2478052136" sldId="368"/>
            <ac:spMk id="51" creationId="{6F7DA023-DE3E-DC59-989A-7FBE9C94E341}"/>
          </ac:spMkLst>
        </pc:spChg>
        <pc:spChg chg="add mod">
          <ac:chgData name="Artem Zhdanov" userId="c125597b-2115-460c-ae47-6c5e6494f4bd" providerId="ADAL" clId="{609A9D7E-A2D1-41F4-A0F8-634E9EBBACE2}" dt="2024-07-06T15:27:17.440" v="2003" actId="339"/>
          <ac:spMkLst>
            <pc:docMk/>
            <pc:sldMk cId="2478052136" sldId="368"/>
            <ac:spMk id="53" creationId="{1F04DCD6-2935-DA90-B29B-67C2C7C6D065}"/>
          </ac:spMkLst>
        </pc:spChg>
        <pc:spChg chg="add mod">
          <ac:chgData name="Artem Zhdanov" userId="c125597b-2115-460c-ae47-6c5e6494f4bd" providerId="ADAL" clId="{609A9D7E-A2D1-41F4-A0F8-634E9EBBACE2}" dt="2024-07-06T17:24:32.174" v="2080" actId="1076"/>
          <ac:spMkLst>
            <pc:docMk/>
            <pc:sldMk cId="2478052136" sldId="368"/>
            <ac:spMk id="55" creationId="{93770C7B-D103-69D9-5E68-D5FA06CADC50}"/>
          </ac:spMkLst>
        </pc:spChg>
        <pc:picChg chg="add mod">
          <ac:chgData name="Artem Zhdanov" userId="c125597b-2115-460c-ae47-6c5e6494f4bd" providerId="ADAL" clId="{609A9D7E-A2D1-41F4-A0F8-634E9EBBACE2}" dt="2024-07-11T05:46:19.148" v="8631" actId="1076"/>
          <ac:picMkLst>
            <pc:docMk/>
            <pc:sldMk cId="2478052136" sldId="368"/>
            <ac:picMk id="4" creationId="{CAEFDB98-6F78-701E-5912-CB0D0C66CC46}"/>
          </ac:picMkLst>
        </pc:picChg>
        <pc:picChg chg="add mod ord modCrop">
          <ac:chgData name="Artem Zhdanov" userId="c125597b-2115-460c-ae47-6c5e6494f4bd" providerId="ADAL" clId="{609A9D7E-A2D1-41F4-A0F8-634E9EBBACE2}" dt="2024-07-09T19:50:00.613" v="6021" actId="732"/>
          <ac:picMkLst>
            <pc:docMk/>
            <pc:sldMk cId="2478052136" sldId="368"/>
            <ac:picMk id="5" creationId="{4A46222C-6624-B11B-E9DB-42C6F6A270E2}"/>
          </ac:picMkLst>
        </pc:picChg>
        <pc:picChg chg="add mod">
          <ac:chgData name="Artem Zhdanov" userId="c125597b-2115-460c-ae47-6c5e6494f4bd" providerId="ADAL" clId="{609A9D7E-A2D1-41F4-A0F8-634E9EBBACE2}" dt="2024-07-06T15:28:03.231" v="2052" actId="339"/>
          <ac:picMkLst>
            <pc:docMk/>
            <pc:sldMk cId="2478052136" sldId="368"/>
            <ac:picMk id="7" creationId="{DA72C72E-D455-1E18-1B29-48AE644002F8}"/>
          </ac:picMkLst>
        </pc:picChg>
        <pc:cxnChg chg="add del">
          <ac:chgData name="Artem Zhdanov" userId="c125597b-2115-460c-ae47-6c5e6494f4bd" providerId="ADAL" clId="{609A9D7E-A2D1-41F4-A0F8-634E9EBBACE2}" dt="2024-07-06T15:20:30.306" v="1807" actId="478"/>
          <ac:cxnSpMkLst>
            <pc:docMk/>
            <pc:sldMk cId="2478052136" sldId="368"/>
            <ac:cxnSpMk id="4" creationId="{52E9EBB1-F180-F076-D48F-8B529274CDB8}"/>
          </ac:cxnSpMkLst>
        </pc:cxnChg>
        <pc:cxnChg chg="add mod">
          <ac:chgData name="Artem Zhdanov" userId="c125597b-2115-460c-ae47-6c5e6494f4bd" providerId="ADAL" clId="{609A9D7E-A2D1-41F4-A0F8-634E9EBBACE2}" dt="2024-07-05T15:57:08.188" v="1382" actId="1076"/>
          <ac:cxnSpMkLst>
            <pc:docMk/>
            <pc:sldMk cId="2478052136" sldId="368"/>
            <ac:cxnSpMk id="9" creationId="{21570CCB-2C6A-5BBB-13A3-413DFDA03DB4}"/>
          </ac:cxnSpMkLst>
        </pc:cxnChg>
        <pc:cxnChg chg="add mod">
          <ac:chgData name="Artem Zhdanov" userId="c125597b-2115-460c-ae47-6c5e6494f4bd" providerId="ADAL" clId="{609A9D7E-A2D1-41F4-A0F8-634E9EBBACE2}" dt="2024-07-06T15:21:22.850" v="1826" actId="1076"/>
          <ac:cxnSpMkLst>
            <pc:docMk/>
            <pc:sldMk cId="2478052136" sldId="368"/>
            <ac:cxnSpMk id="10" creationId="{EBE794FF-A213-AFBA-6789-FEB9509D9673}"/>
          </ac:cxnSpMkLst>
        </pc:cxnChg>
        <pc:cxnChg chg="add mod">
          <ac:chgData name="Artem Zhdanov" userId="c125597b-2115-460c-ae47-6c5e6494f4bd" providerId="ADAL" clId="{609A9D7E-A2D1-41F4-A0F8-634E9EBBACE2}" dt="2024-07-06T15:25:50.947" v="1936" actId="14100"/>
          <ac:cxnSpMkLst>
            <pc:docMk/>
            <pc:sldMk cId="2478052136" sldId="368"/>
            <ac:cxnSpMk id="12" creationId="{93399EEC-6BFF-AA89-4AD7-8F963433AD14}"/>
          </ac:cxnSpMkLst>
        </pc:cxnChg>
        <pc:cxnChg chg="add del mod">
          <ac:chgData name="Artem Zhdanov" userId="c125597b-2115-460c-ae47-6c5e6494f4bd" providerId="ADAL" clId="{609A9D7E-A2D1-41F4-A0F8-634E9EBBACE2}" dt="2024-07-05T15:28:41.756" v="1064" actId="478"/>
          <ac:cxnSpMkLst>
            <pc:docMk/>
            <pc:sldMk cId="2478052136" sldId="368"/>
            <ac:cxnSpMk id="12" creationId="{BD268721-3F7E-E56D-090F-9B6C1DEB127D}"/>
          </ac:cxnSpMkLst>
        </pc:cxnChg>
        <pc:cxnChg chg="add del mod">
          <ac:chgData name="Artem Zhdanov" userId="c125597b-2115-460c-ae47-6c5e6494f4bd" providerId="ADAL" clId="{609A9D7E-A2D1-41F4-A0F8-634E9EBBACE2}" dt="2024-07-05T15:28:42.462" v="1065" actId="478"/>
          <ac:cxnSpMkLst>
            <pc:docMk/>
            <pc:sldMk cId="2478052136" sldId="368"/>
            <ac:cxnSpMk id="14" creationId="{6FB8E8A6-B4CB-0979-9488-B9076FB01D31}"/>
          </ac:cxnSpMkLst>
        </pc:cxnChg>
        <pc:cxnChg chg="add del mod">
          <ac:chgData name="Artem Zhdanov" userId="c125597b-2115-460c-ae47-6c5e6494f4bd" providerId="ADAL" clId="{609A9D7E-A2D1-41F4-A0F8-634E9EBBACE2}" dt="2024-07-05T15:28:43.115" v="1066" actId="478"/>
          <ac:cxnSpMkLst>
            <pc:docMk/>
            <pc:sldMk cId="2478052136" sldId="368"/>
            <ac:cxnSpMk id="16" creationId="{BED92EB7-1712-4E63-EC89-93C1907D8A01}"/>
          </ac:cxnSpMkLst>
        </pc:cxnChg>
        <pc:cxnChg chg="add del mod">
          <ac:chgData name="Artem Zhdanov" userId="c125597b-2115-460c-ae47-6c5e6494f4bd" providerId="ADAL" clId="{609A9D7E-A2D1-41F4-A0F8-634E9EBBACE2}" dt="2024-07-05T15:28:44.105" v="1067" actId="478"/>
          <ac:cxnSpMkLst>
            <pc:docMk/>
            <pc:sldMk cId="2478052136" sldId="368"/>
            <ac:cxnSpMk id="19" creationId="{5CE60360-77E4-A810-9325-3B72CA7FF5F6}"/>
          </ac:cxnSpMkLst>
        </pc:cxnChg>
        <pc:cxnChg chg="add del mod">
          <ac:chgData name="Artem Zhdanov" userId="c125597b-2115-460c-ae47-6c5e6494f4bd" providerId="ADAL" clId="{609A9D7E-A2D1-41F4-A0F8-634E9EBBACE2}" dt="2024-07-06T17:31:27.610" v="2156" actId="478"/>
          <ac:cxnSpMkLst>
            <pc:docMk/>
            <pc:sldMk cId="2478052136" sldId="368"/>
            <ac:cxnSpMk id="19" creationId="{C6DC4FFE-FAFA-51FA-FD22-320FA47074F1}"/>
          </ac:cxnSpMkLst>
        </pc:cxnChg>
        <pc:cxnChg chg="add del mod">
          <ac:chgData name="Artem Zhdanov" userId="c125597b-2115-460c-ae47-6c5e6494f4bd" providerId="ADAL" clId="{609A9D7E-A2D1-41F4-A0F8-634E9EBBACE2}" dt="2024-07-06T17:31:27.610" v="2156" actId="478"/>
          <ac:cxnSpMkLst>
            <pc:docMk/>
            <pc:sldMk cId="2478052136" sldId="368"/>
            <ac:cxnSpMk id="21" creationId="{A62AD32B-83FD-05A5-275C-BC399C553950}"/>
          </ac:cxnSpMkLst>
        </pc:cxnChg>
        <pc:cxnChg chg="add mod">
          <ac:chgData name="Artem Zhdanov" userId="c125597b-2115-460c-ae47-6c5e6494f4bd" providerId="ADAL" clId="{609A9D7E-A2D1-41F4-A0F8-634E9EBBACE2}" dt="2024-07-05T16:14:36.350" v="1529" actId="1076"/>
          <ac:cxnSpMkLst>
            <pc:docMk/>
            <pc:sldMk cId="2478052136" sldId="368"/>
            <ac:cxnSpMk id="27" creationId="{8163643B-0F62-470D-0704-940B46DED2D3}"/>
          </ac:cxnSpMkLst>
        </pc:cxnChg>
        <pc:cxnChg chg="add mod">
          <ac:chgData name="Artem Zhdanov" userId="c125597b-2115-460c-ae47-6c5e6494f4bd" providerId="ADAL" clId="{609A9D7E-A2D1-41F4-A0F8-634E9EBBACE2}" dt="2024-07-06T17:24:28.528" v="2079" actId="1076"/>
          <ac:cxnSpMkLst>
            <pc:docMk/>
            <pc:sldMk cId="2478052136" sldId="368"/>
            <ac:cxnSpMk id="29" creationId="{584F05A5-E65B-4CB6-B130-FA4F12C45E8F}"/>
          </ac:cxnSpMkLst>
        </pc:cxnChg>
        <pc:cxnChg chg="add mod">
          <ac:chgData name="Artem Zhdanov" userId="c125597b-2115-460c-ae47-6c5e6494f4bd" providerId="ADAL" clId="{609A9D7E-A2D1-41F4-A0F8-634E9EBBACE2}" dt="2024-07-05T16:14:36.350" v="1529" actId="1076"/>
          <ac:cxnSpMkLst>
            <pc:docMk/>
            <pc:sldMk cId="2478052136" sldId="368"/>
            <ac:cxnSpMk id="31" creationId="{3C2EF907-6042-D213-74EA-B1882CF153F6}"/>
          </ac:cxnSpMkLst>
        </pc:cxnChg>
        <pc:cxnChg chg="add del mod">
          <ac:chgData name="Artem Zhdanov" userId="c125597b-2115-460c-ae47-6c5e6494f4bd" providerId="ADAL" clId="{609A9D7E-A2D1-41F4-A0F8-634E9EBBACE2}" dt="2024-07-05T16:07:21.262" v="1499" actId="478"/>
          <ac:cxnSpMkLst>
            <pc:docMk/>
            <pc:sldMk cId="2478052136" sldId="368"/>
            <ac:cxnSpMk id="57" creationId="{C5F26CE2-840C-96D4-DBAA-C46F832DAB51}"/>
          </ac:cxnSpMkLst>
        </pc:cxnChg>
      </pc:sldChg>
      <pc:sldChg chg="new del">
        <pc:chgData name="Artem Zhdanov" userId="c125597b-2115-460c-ae47-6c5e6494f4bd" providerId="ADAL" clId="{609A9D7E-A2D1-41F4-A0F8-634E9EBBACE2}" dt="2024-07-06T14:41:30.668" v="1610" actId="47"/>
        <pc:sldMkLst>
          <pc:docMk/>
          <pc:sldMk cId="3588091014" sldId="369"/>
        </pc:sldMkLst>
      </pc:sldChg>
      <pc:sldChg chg="addSp delSp modSp add mod modShow">
        <pc:chgData name="Artem Zhdanov" userId="c125597b-2115-460c-ae47-6c5e6494f4bd" providerId="ADAL" clId="{609A9D7E-A2D1-41F4-A0F8-634E9EBBACE2}" dt="2024-07-11T07:46:10.630" v="9301" actId="729"/>
        <pc:sldMkLst>
          <pc:docMk/>
          <pc:sldMk cId="2380342938" sldId="370"/>
        </pc:sldMkLst>
        <pc:spChg chg="mod">
          <ac:chgData name="Artem Zhdanov" userId="c125597b-2115-460c-ae47-6c5e6494f4bd" providerId="ADAL" clId="{609A9D7E-A2D1-41F4-A0F8-634E9EBBACE2}" dt="2024-07-07T14:20:51.880" v="3727" actId="20577"/>
          <ac:spMkLst>
            <pc:docMk/>
            <pc:sldMk cId="2380342938" sldId="370"/>
            <ac:spMk id="2" creationId="{4EEB4234-4D0C-38AF-52D2-1EE98C443F52}"/>
          </ac:spMkLst>
        </pc:spChg>
        <pc:spChg chg="del">
          <ac:chgData name="Artem Zhdanov" userId="c125597b-2115-460c-ae47-6c5e6494f4bd" providerId="ADAL" clId="{609A9D7E-A2D1-41F4-A0F8-634E9EBBACE2}" dt="2024-07-07T10:49:37.442" v="3404"/>
          <ac:spMkLst>
            <pc:docMk/>
            <pc:sldMk cId="2380342938" sldId="370"/>
            <ac:spMk id="3" creationId="{ABA176C2-5231-C8A7-D2A1-E1198B1F2379}"/>
          </ac:spMkLst>
        </pc:spChg>
        <pc:spChg chg="add del mod">
          <ac:chgData name="Artem Zhdanov" userId="c125597b-2115-460c-ae47-6c5e6494f4bd" providerId="ADAL" clId="{609A9D7E-A2D1-41F4-A0F8-634E9EBBACE2}" dt="2024-07-11T07:44:52.702" v="9255" actId="478"/>
          <ac:spMkLst>
            <pc:docMk/>
            <pc:sldMk cId="2380342938" sldId="370"/>
            <ac:spMk id="5" creationId="{88A39ED5-4BC6-C222-7925-6D9220D9C259}"/>
          </ac:spMkLst>
        </pc:spChg>
        <pc:spChg chg="add mod">
          <ac:chgData name="Artem Zhdanov" userId="c125597b-2115-460c-ae47-6c5e6494f4bd" providerId="ADAL" clId="{609A9D7E-A2D1-41F4-A0F8-634E9EBBACE2}" dt="2024-07-11T07:45:05.573" v="9258" actId="1076"/>
          <ac:spMkLst>
            <pc:docMk/>
            <pc:sldMk cId="2380342938" sldId="370"/>
            <ac:spMk id="7" creationId="{06373BA9-71DC-04CA-0207-94BD95B77C9B}"/>
          </ac:spMkLst>
        </pc:spChg>
        <pc:spChg chg="add mod">
          <ac:chgData name="Artem Zhdanov" userId="c125597b-2115-460c-ae47-6c5e6494f4bd" providerId="ADAL" clId="{609A9D7E-A2D1-41F4-A0F8-634E9EBBACE2}" dt="2024-07-11T07:45:33.895" v="9299" actId="255"/>
          <ac:spMkLst>
            <pc:docMk/>
            <pc:sldMk cId="2380342938" sldId="370"/>
            <ac:spMk id="8" creationId="{388FFFC4-E44F-56D6-93F3-778784CBE5F9}"/>
          </ac:spMkLst>
        </pc:spChg>
        <pc:spChg chg="add del mod">
          <ac:chgData name="Artem Zhdanov" userId="c125597b-2115-460c-ae47-6c5e6494f4bd" providerId="ADAL" clId="{609A9D7E-A2D1-41F4-A0F8-634E9EBBACE2}" dt="2024-07-07T11:03:56.372" v="3458"/>
          <ac:spMkLst>
            <pc:docMk/>
            <pc:sldMk cId="2380342938" sldId="370"/>
            <ac:spMk id="9" creationId="{B9C3B53B-888B-1091-69EC-4FBE5D0E2839}"/>
          </ac:spMkLst>
        </pc:spChg>
        <pc:picChg chg="add mod">
          <ac:chgData name="Artem Zhdanov" userId="c125597b-2115-460c-ae47-6c5e6494f4bd" providerId="ADAL" clId="{609A9D7E-A2D1-41F4-A0F8-634E9EBBACE2}" dt="2024-07-11T07:44:05.832" v="9246" actId="1076"/>
          <ac:picMkLst>
            <pc:docMk/>
            <pc:sldMk cId="2380342938" sldId="370"/>
            <ac:picMk id="4" creationId="{0A7FE323-4BF1-1D7C-BEDF-BE12C2079FEF}"/>
          </ac:picMkLst>
        </pc:picChg>
        <pc:picChg chg="add del mod">
          <ac:chgData name="Artem Zhdanov" userId="c125597b-2115-460c-ae47-6c5e6494f4bd" providerId="ADAL" clId="{609A9D7E-A2D1-41F4-A0F8-634E9EBBACE2}" dt="2024-07-07T11:03:56.035" v="3457" actId="478"/>
          <ac:picMkLst>
            <pc:docMk/>
            <pc:sldMk cId="2380342938" sldId="370"/>
            <ac:picMk id="5" creationId="{177022DD-F319-EEE2-91BF-7FAACD6F181F}"/>
          </ac:picMkLst>
        </pc:picChg>
        <pc:picChg chg="del">
          <ac:chgData name="Artem Zhdanov" userId="c125597b-2115-460c-ae47-6c5e6494f4bd" providerId="ADAL" clId="{609A9D7E-A2D1-41F4-A0F8-634E9EBBACE2}" dt="2024-07-07T11:24:27.842" v="3584" actId="478"/>
          <ac:picMkLst>
            <pc:docMk/>
            <pc:sldMk cId="2380342938" sldId="370"/>
            <ac:picMk id="7" creationId="{9B4AAFA4-4A4E-C3BE-F52E-09DAB5016CDF}"/>
          </ac:picMkLst>
        </pc:picChg>
        <pc:picChg chg="add mod">
          <ac:chgData name="Artem Zhdanov" userId="c125597b-2115-460c-ae47-6c5e6494f4bd" providerId="ADAL" clId="{609A9D7E-A2D1-41F4-A0F8-634E9EBBACE2}" dt="2024-07-07T11:24:43.669" v="3589" actId="1076"/>
          <ac:picMkLst>
            <pc:docMk/>
            <pc:sldMk cId="2380342938" sldId="370"/>
            <ac:picMk id="11" creationId="{CAF13FC8-3734-BD0A-7175-FE598F62F07C}"/>
          </ac:picMkLst>
        </pc:picChg>
        <pc:picChg chg="del mod">
          <ac:chgData name="Artem Zhdanov" userId="c125597b-2115-460c-ae47-6c5e6494f4bd" providerId="ADAL" clId="{609A9D7E-A2D1-41F4-A0F8-634E9EBBACE2}" dt="2024-07-07T11:25:44.155" v="3590" actId="478"/>
          <ac:picMkLst>
            <pc:docMk/>
            <pc:sldMk cId="2380342938" sldId="370"/>
            <ac:picMk id="1026" creationId="{46E4EE4D-000A-68A7-E3EC-8F1E5F028A69}"/>
          </ac:picMkLst>
        </pc:picChg>
        <pc:picChg chg="del">
          <ac:chgData name="Artem Zhdanov" userId="c125597b-2115-460c-ae47-6c5e6494f4bd" providerId="ADAL" clId="{609A9D7E-A2D1-41F4-A0F8-634E9EBBACE2}" dt="2024-07-07T11:25:46.041" v="3591" actId="478"/>
          <ac:picMkLst>
            <pc:docMk/>
            <pc:sldMk cId="2380342938" sldId="370"/>
            <ac:picMk id="1027" creationId="{9C4A978E-3EB1-6C22-E265-7774C954EA47}"/>
          </ac:picMkLst>
        </pc:picChg>
        <pc:picChg chg="add del mod">
          <ac:chgData name="Artem Zhdanov" userId="c125597b-2115-460c-ae47-6c5e6494f4bd" providerId="ADAL" clId="{609A9D7E-A2D1-41F4-A0F8-634E9EBBACE2}" dt="2024-07-06T14:42:53.888" v="1616" actId="21"/>
          <ac:picMkLst>
            <pc:docMk/>
            <pc:sldMk cId="2380342938" sldId="370"/>
            <ac:picMk id="2050" creationId="{F88E8C42-AE24-A70F-3486-6EDFB83C768C}"/>
          </ac:picMkLst>
        </pc:picChg>
        <pc:picChg chg="add del mod">
          <ac:chgData name="Artem Zhdanov" userId="c125597b-2115-460c-ae47-6c5e6494f4bd" providerId="ADAL" clId="{609A9D7E-A2D1-41F4-A0F8-634E9EBBACE2}" dt="2024-07-06T14:42:53.888" v="1616" actId="21"/>
          <ac:picMkLst>
            <pc:docMk/>
            <pc:sldMk cId="2380342938" sldId="370"/>
            <ac:picMk id="2051" creationId="{B6A7B0CD-8722-0084-2DB1-24044F9627F0}"/>
          </ac:picMkLst>
        </pc:picChg>
      </pc:sldChg>
      <pc:sldChg chg="addSp delSp modSp new mod">
        <pc:chgData name="Artem Zhdanov" userId="c125597b-2115-460c-ae47-6c5e6494f4bd" providerId="ADAL" clId="{609A9D7E-A2D1-41F4-A0F8-634E9EBBACE2}" dt="2024-07-10T11:53:08.529" v="7861" actId="20577"/>
        <pc:sldMkLst>
          <pc:docMk/>
          <pc:sldMk cId="2635004883" sldId="371"/>
        </pc:sldMkLst>
        <pc:spChg chg="mod">
          <ac:chgData name="Artem Zhdanov" userId="c125597b-2115-460c-ae47-6c5e6494f4bd" providerId="ADAL" clId="{609A9D7E-A2D1-41F4-A0F8-634E9EBBACE2}" dt="2024-07-08T06:28:55.753" v="5031" actId="20577"/>
          <ac:spMkLst>
            <pc:docMk/>
            <pc:sldMk cId="2635004883" sldId="371"/>
            <ac:spMk id="2" creationId="{097AD6CA-F34E-4F31-7DA6-97F3110CA5A9}"/>
          </ac:spMkLst>
        </pc:spChg>
        <pc:spChg chg="del mod">
          <ac:chgData name="Artem Zhdanov" userId="c125597b-2115-460c-ae47-6c5e6494f4bd" providerId="ADAL" clId="{609A9D7E-A2D1-41F4-A0F8-634E9EBBACE2}" dt="2024-07-09T19:39:04.646" v="5928" actId="21"/>
          <ac:spMkLst>
            <pc:docMk/>
            <pc:sldMk cId="2635004883" sldId="371"/>
            <ac:spMk id="3" creationId="{96D29C19-F129-45EC-AB85-CDB0AADC0614}"/>
          </ac:spMkLst>
        </pc:spChg>
        <pc:spChg chg="add mod">
          <ac:chgData name="Artem Zhdanov" userId="c125597b-2115-460c-ae47-6c5e6494f4bd" providerId="ADAL" clId="{609A9D7E-A2D1-41F4-A0F8-634E9EBBACE2}" dt="2024-07-10T11:53:08.529" v="7861" actId="20577"/>
          <ac:spMkLst>
            <pc:docMk/>
            <pc:sldMk cId="2635004883" sldId="371"/>
            <ac:spMk id="5" creationId="{B3C26C66-C039-3DD7-1248-C29D0360476D}"/>
          </ac:spMkLst>
        </pc:spChg>
        <pc:spChg chg="add del mod">
          <ac:chgData name="Artem Zhdanov" userId="c125597b-2115-460c-ae47-6c5e6494f4bd" providerId="ADAL" clId="{609A9D7E-A2D1-41F4-A0F8-634E9EBBACE2}" dt="2024-07-09T19:39:14.768" v="5929" actId="478"/>
          <ac:spMkLst>
            <pc:docMk/>
            <pc:sldMk cId="2635004883" sldId="371"/>
            <ac:spMk id="7" creationId="{2C1AFD72-5B25-A280-402F-D9A81B127033}"/>
          </ac:spMkLst>
        </pc:spChg>
        <pc:spChg chg="add del mod">
          <ac:chgData name="Artem Zhdanov" userId="c125597b-2115-460c-ae47-6c5e6494f4bd" providerId="ADAL" clId="{609A9D7E-A2D1-41F4-A0F8-634E9EBBACE2}" dt="2024-07-09T06:03:25.276" v="5337"/>
          <ac:spMkLst>
            <pc:docMk/>
            <pc:sldMk cId="2635004883" sldId="371"/>
            <ac:spMk id="161" creationId="{D02FD72B-9C9B-E8DA-319A-5EF97D30EDAA}"/>
          </ac:spMkLst>
        </pc:spChg>
        <pc:picChg chg="add mod">
          <ac:chgData name="Artem Zhdanov" userId="c125597b-2115-460c-ae47-6c5e6494f4bd" providerId="ADAL" clId="{609A9D7E-A2D1-41F4-A0F8-634E9EBBACE2}" dt="2024-07-09T06:11:53.009" v="5366" actId="1076"/>
          <ac:picMkLst>
            <pc:docMk/>
            <pc:sldMk cId="2635004883" sldId="371"/>
            <ac:picMk id="4" creationId="{E194E026-EF21-482D-9BBE-4E5BCC6D8740}"/>
          </ac:picMkLst>
        </pc:picChg>
      </pc:sldChg>
      <pc:sldChg chg="addSp delSp modSp add del mod">
        <pc:chgData name="Artem Zhdanov" userId="c125597b-2115-460c-ae47-6c5e6494f4bd" providerId="ADAL" clId="{609A9D7E-A2D1-41F4-A0F8-634E9EBBACE2}" dt="2024-07-06T15:19:54.674" v="1805" actId="47"/>
        <pc:sldMkLst>
          <pc:docMk/>
          <pc:sldMk cId="3045330060" sldId="371"/>
        </pc:sldMkLst>
        <pc:spChg chg="del">
          <ac:chgData name="Artem Zhdanov" userId="c125597b-2115-460c-ae47-6c5e6494f4bd" providerId="ADAL" clId="{609A9D7E-A2D1-41F4-A0F8-634E9EBBACE2}" dt="2024-07-06T15:15:56.556" v="1682" actId="478"/>
          <ac:spMkLst>
            <pc:docMk/>
            <pc:sldMk cId="3045330060" sldId="371"/>
            <ac:spMk id="8" creationId="{94440BBF-E868-81F0-344F-6005BC1E8419}"/>
          </ac:spMkLst>
        </pc:spChg>
        <pc:spChg chg="add del mod">
          <ac:chgData name="Artem Zhdanov" userId="c125597b-2115-460c-ae47-6c5e6494f4bd" providerId="ADAL" clId="{609A9D7E-A2D1-41F4-A0F8-634E9EBBACE2}" dt="2024-07-06T15:19:48.842" v="1802" actId="478"/>
          <ac:spMkLst>
            <pc:docMk/>
            <pc:sldMk cId="3045330060" sldId="371"/>
            <ac:spMk id="16" creationId="{F93A1AB9-65A2-26C0-4877-D0080A41D0A0}"/>
          </ac:spMkLst>
        </pc:spChg>
        <pc:spChg chg="del">
          <ac:chgData name="Artem Zhdanov" userId="c125597b-2115-460c-ae47-6c5e6494f4bd" providerId="ADAL" clId="{609A9D7E-A2D1-41F4-A0F8-634E9EBBACE2}" dt="2024-07-06T15:15:44.385" v="1675" actId="478"/>
          <ac:spMkLst>
            <pc:docMk/>
            <pc:sldMk cId="3045330060" sldId="371"/>
            <ac:spMk id="22" creationId="{4987CEB4-114D-7102-E61F-7FDF07F827B6}"/>
          </ac:spMkLst>
        </pc:spChg>
        <pc:spChg chg="del">
          <ac:chgData name="Artem Zhdanov" userId="c125597b-2115-460c-ae47-6c5e6494f4bd" providerId="ADAL" clId="{609A9D7E-A2D1-41F4-A0F8-634E9EBBACE2}" dt="2024-07-06T15:15:48.888" v="1676" actId="478"/>
          <ac:spMkLst>
            <pc:docMk/>
            <pc:sldMk cId="3045330060" sldId="371"/>
            <ac:spMk id="51" creationId="{6F7DA023-DE3E-DC59-989A-7FBE9C94E341}"/>
          </ac:spMkLst>
        </pc:spChg>
        <pc:spChg chg="del">
          <ac:chgData name="Artem Zhdanov" userId="c125597b-2115-460c-ae47-6c5e6494f4bd" providerId="ADAL" clId="{609A9D7E-A2D1-41F4-A0F8-634E9EBBACE2}" dt="2024-07-06T15:15:54.067" v="1680" actId="478"/>
          <ac:spMkLst>
            <pc:docMk/>
            <pc:sldMk cId="3045330060" sldId="371"/>
            <ac:spMk id="53" creationId="{1F04DCD6-2935-DA90-B29B-67C2C7C6D065}"/>
          </ac:spMkLst>
        </pc:spChg>
        <pc:spChg chg="del">
          <ac:chgData name="Artem Zhdanov" userId="c125597b-2115-460c-ae47-6c5e6494f4bd" providerId="ADAL" clId="{609A9D7E-A2D1-41F4-A0F8-634E9EBBACE2}" dt="2024-07-06T15:15:49.845" v="1677" actId="478"/>
          <ac:spMkLst>
            <pc:docMk/>
            <pc:sldMk cId="3045330060" sldId="371"/>
            <ac:spMk id="55" creationId="{93770C7B-D103-69D9-5E68-D5FA06CADC50}"/>
          </ac:spMkLst>
        </pc:spChg>
        <pc:picChg chg="mod">
          <ac:chgData name="Artem Zhdanov" userId="c125597b-2115-460c-ae47-6c5e6494f4bd" providerId="ADAL" clId="{609A9D7E-A2D1-41F4-A0F8-634E9EBBACE2}" dt="2024-07-06T15:18:43.118" v="1760" actId="1076"/>
          <ac:picMkLst>
            <pc:docMk/>
            <pc:sldMk cId="3045330060" sldId="371"/>
            <ac:picMk id="5" creationId="{4A46222C-6624-B11B-E9DB-42C6F6A270E2}"/>
          </ac:picMkLst>
        </pc:picChg>
        <pc:cxnChg chg="add del mod">
          <ac:chgData name="Artem Zhdanov" userId="c125597b-2115-460c-ae47-6c5e6494f4bd" providerId="ADAL" clId="{609A9D7E-A2D1-41F4-A0F8-634E9EBBACE2}" dt="2024-07-06T15:19:50.253" v="1803" actId="478"/>
          <ac:cxnSpMkLst>
            <pc:docMk/>
            <pc:sldMk cId="3045330060" sldId="371"/>
            <ac:cxnSpMk id="4" creationId="{7D01A19B-DB4D-694F-07E9-3D70507ACF1D}"/>
          </ac:cxnSpMkLst>
        </pc:cxnChg>
        <pc:cxnChg chg="add del mod">
          <ac:chgData name="Artem Zhdanov" userId="c125597b-2115-460c-ae47-6c5e6494f4bd" providerId="ADAL" clId="{609A9D7E-A2D1-41F4-A0F8-634E9EBBACE2}" dt="2024-07-06T15:19:50.988" v="1804" actId="478"/>
          <ac:cxnSpMkLst>
            <pc:docMk/>
            <pc:sldMk cId="3045330060" sldId="371"/>
            <ac:cxnSpMk id="6" creationId="{6975535B-7A41-6618-E4C0-759AC07548C2}"/>
          </ac:cxnSpMkLst>
        </pc:cxnChg>
        <pc:cxnChg chg="del">
          <ac:chgData name="Artem Zhdanov" userId="c125597b-2115-460c-ae47-6c5e6494f4bd" providerId="ADAL" clId="{609A9D7E-A2D1-41F4-A0F8-634E9EBBACE2}" dt="2024-07-06T15:15:57.433" v="1683" actId="478"/>
          <ac:cxnSpMkLst>
            <pc:docMk/>
            <pc:sldMk cId="3045330060" sldId="371"/>
            <ac:cxnSpMk id="9" creationId="{21570CCB-2C6A-5BBB-13A3-413DFDA03DB4}"/>
          </ac:cxnSpMkLst>
        </pc:cxnChg>
        <pc:cxnChg chg="del">
          <ac:chgData name="Artem Zhdanov" userId="c125597b-2115-460c-ae47-6c5e6494f4bd" providerId="ADAL" clId="{609A9D7E-A2D1-41F4-A0F8-634E9EBBACE2}" dt="2024-07-06T15:15:55.116" v="1681" actId="478"/>
          <ac:cxnSpMkLst>
            <pc:docMk/>
            <pc:sldMk cId="3045330060" sldId="371"/>
            <ac:cxnSpMk id="27" creationId="{8163643B-0F62-470D-0704-940B46DED2D3}"/>
          </ac:cxnSpMkLst>
        </pc:cxnChg>
        <pc:cxnChg chg="del">
          <ac:chgData name="Artem Zhdanov" userId="c125597b-2115-460c-ae47-6c5e6494f4bd" providerId="ADAL" clId="{609A9D7E-A2D1-41F4-A0F8-634E9EBBACE2}" dt="2024-07-06T15:15:50.637" v="1678" actId="478"/>
          <ac:cxnSpMkLst>
            <pc:docMk/>
            <pc:sldMk cId="3045330060" sldId="371"/>
            <ac:cxnSpMk id="29" creationId="{584F05A5-E65B-4CB6-B130-FA4F12C45E8F}"/>
          </ac:cxnSpMkLst>
        </pc:cxnChg>
        <pc:cxnChg chg="del">
          <ac:chgData name="Artem Zhdanov" userId="c125597b-2115-460c-ae47-6c5e6494f4bd" providerId="ADAL" clId="{609A9D7E-A2D1-41F4-A0F8-634E9EBBACE2}" dt="2024-07-06T15:15:52.504" v="1679" actId="478"/>
          <ac:cxnSpMkLst>
            <pc:docMk/>
            <pc:sldMk cId="3045330060" sldId="371"/>
            <ac:cxnSpMk id="31" creationId="{3C2EF907-6042-D213-74EA-B1882CF153F6}"/>
          </ac:cxnSpMkLst>
        </pc:cxnChg>
      </pc:sldChg>
      <pc:sldChg chg="addSp delSp modSp add mod modAnim">
        <pc:chgData name="Artem Zhdanov" userId="c125597b-2115-460c-ae47-6c5e6494f4bd" providerId="ADAL" clId="{609A9D7E-A2D1-41F4-A0F8-634E9EBBACE2}" dt="2024-07-11T06:04:51.392" v="8782" actId="1076"/>
        <pc:sldMkLst>
          <pc:docMk/>
          <pc:sldMk cId="2123580670" sldId="372"/>
        </pc:sldMkLst>
        <pc:spChg chg="add mod">
          <ac:chgData name="Artem Zhdanov" userId="c125597b-2115-460c-ae47-6c5e6494f4bd" providerId="ADAL" clId="{609A9D7E-A2D1-41F4-A0F8-634E9EBBACE2}" dt="2024-07-10T12:09:37.298" v="8126" actId="1076"/>
          <ac:spMkLst>
            <pc:docMk/>
            <pc:sldMk cId="2123580670" sldId="372"/>
            <ac:spMk id="2" creationId="{D161E9D4-7444-4C01-76F2-DCB098878B52}"/>
          </ac:spMkLst>
        </pc:spChg>
        <pc:spChg chg="add del mod">
          <ac:chgData name="Artem Zhdanov" userId="c125597b-2115-460c-ae47-6c5e6494f4bd" providerId="ADAL" clId="{609A9D7E-A2D1-41F4-A0F8-634E9EBBACE2}" dt="2024-07-11T06:00:56.597" v="8641" actId="478"/>
          <ac:spMkLst>
            <pc:docMk/>
            <pc:sldMk cId="2123580670" sldId="372"/>
            <ac:spMk id="3" creationId="{BF3D8603-9AA8-A802-D0BA-EDBE937DA9E6}"/>
          </ac:spMkLst>
        </pc:spChg>
        <pc:spChg chg="add mod">
          <ac:chgData name="Artem Zhdanov" userId="c125597b-2115-460c-ae47-6c5e6494f4bd" providerId="ADAL" clId="{609A9D7E-A2D1-41F4-A0F8-634E9EBBACE2}" dt="2024-07-11T06:04:51.392" v="8782" actId="1076"/>
          <ac:spMkLst>
            <pc:docMk/>
            <pc:sldMk cId="2123580670" sldId="372"/>
            <ac:spMk id="4" creationId="{7A056AA6-9C36-1028-74F1-34701B210C24}"/>
          </ac:spMkLst>
        </pc:spChg>
        <pc:spChg chg="mod">
          <ac:chgData name="Artem Zhdanov" userId="c125597b-2115-460c-ae47-6c5e6494f4bd" providerId="ADAL" clId="{609A9D7E-A2D1-41F4-A0F8-634E9EBBACE2}" dt="2024-07-10T12:09:15.366" v="8125" actId="2085"/>
          <ac:spMkLst>
            <pc:docMk/>
            <pc:sldMk cId="2123580670" sldId="372"/>
            <ac:spMk id="8" creationId="{D861715A-61A9-4DD8-A00A-BED68CE8084D}"/>
          </ac:spMkLst>
        </pc:spChg>
        <pc:spChg chg="mod">
          <ac:chgData name="Artem Zhdanov" userId="c125597b-2115-460c-ae47-6c5e6494f4bd" providerId="ADAL" clId="{609A9D7E-A2D1-41F4-A0F8-634E9EBBACE2}" dt="2024-07-09T21:26:07.720" v="6503" actId="20577"/>
          <ac:spMkLst>
            <pc:docMk/>
            <pc:sldMk cId="2123580670" sldId="372"/>
            <ac:spMk id="24" creationId="{B75AC5A8-8979-B0E3-4C0C-BB68A8DBCC28}"/>
          </ac:spMkLst>
        </pc:spChg>
        <pc:picChg chg="add del mod">
          <ac:chgData name="Artem Zhdanov" userId="c125597b-2115-460c-ae47-6c5e6494f4bd" providerId="ADAL" clId="{609A9D7E-A2D1-41F4-A0F8-634E9EBBACE2}" dt="2024-07-06T17:40:26.666" v="2325" actId="478"/>
          <ac:picMkLst>
            <pc:docMk/>
            <pc:sldMk cId="2123580670" sldId="372"/>
            <ac:picMk id="2" creationId="{1874CE6C-5A1C-65D6-B996-7B14EB4CA2A1}"/>
          </ac:picMkLst>
        </pc:picChg>
        <pc:picChg chg="add del mod">
          <ac:chgData name="Artem Zhdanov" userId="c125597b-2115-460c-ae47-6c5e6494f4bd" providerId="ADAL" clId="{609A9D7E-A2D1-41F4-A0F8-634E9EBBACE2}" dt="2024-07-06T17:40:27.532" v="2326" actId="478"/>
          <ac:picMkLst>
            <pc:docMk/>
            <pc:sldMk cId="2123580670" sldId="372"/>
            <ac:picMk id="3" creationId="{A2862829-E924-8D78-9F39-6B1976701E89}"/>
          </ac:picMkLst>
        </pc:picChg>
        <pc:picChg chg="mod">
          <ac:chgData name="Artem Zhdanov" userId="c125597b-2115-460c-ae47-6c5e6494f4bd" providerId="ADAL" clId="{609A9D7E-A2D1-41F4-A0F8-634E9EBBACE2}" dt="2024-07-10T12:10:05.435" v="8132" actId="1076"/>
          <ac:picMkLst>
            <pc:docMk/>
            <pc:sldMk cId="2123580670" sldId="372"/>
            <ac:picMk id="23" creationId="{AB055BE8-4F15-EBFE-34DA-90F6E5CC73C7}"/>
          </ac:picMkLst>
        </pc:picChg>
        <pc:picChg chg="mod">
          <ac:chgData name="Artem Zhdanov" userId="c125597b-2115-460c-ae47-6c5e6494f4bd" providerId="ADAL" clId="{609A9D7E-A2D1-41F4-A0F8-634E9EBBACE2}" dt="2024-07-06T17:40:13.902" v="2322" actId="1076"/>
          <ac:picMkLst>
            <pc:docMk/>
            <pc:sldMk cId="2123580670" sldId="372"/>
            <ac:picMk id="26" creationId="{B0E6D169-ADBC-6E55-41DB-80FBE055007E}"/>
          </ac:picMkLst>
        </pc:picChg>
        <pc:picChg chg="add del mod">
          <ac:chgData name="Artem Zhdanov" userId="c125597b-2115-460c-ae47-6c5e6494f4bd" providerId="ADAL" clId="{609A9D7E-A2D1-41F4-A0F8-634E9EBBACE2}" dt="2024-07-06T17:38:13.822" v="2260" actId="478"/>
          <ac:picMkLst>
            <pc:docMk/>
            <pc:sldMk cId="2123580670" sldId="372"/>
            <ac:picMk id="28" creationId="{69790E25-E2DC-311F-E3FD-2EA0D6BD87F2}"/>
          </ac:picMkLst>
        </pc:picChg>
        <pc:picChg chg="del mod">
          <ac:chgData name="Artem Zhdanov" userId="c125597b-2115-460c-ae47-6c5e6494f4bd" providerId="ADAL" clId="{609A9D7E-A2D1-41F4-A0F8-634E9EBBACE2}" dt="2024-07-06T17:37:45.181" v="2229" actId="478"/>
          <ac:picMkLst>
            <pc:docMk/>
            <pc:sldMk cId="2123580670" sldId="372"/>
            <ac:picMk id="30" creationId="{4A31B9B8-DB72-07DD-A515-F8581FF3DFDB}"/>
          </ac:picMkLst>
        </pc:picChg>
      </pc:sldChg>
      <pc:sldChg chg="modSp new del mod ord">
        <pc:chgData name="Artem Zhdanov" userId="c125597b-2115-460c-ae47-6c5e6494f4bd" providerId="ADAL" clId="{609A9D7E-A2D1-41F4-A0F8-634E9EBBACE2}" dt="2024-07-10T23:12:12.428" v="8412" actId="47"/>
        <pc:sldMkLst>
          <pc:docMk/>
          <pc:sldMk cId="2373684169" sldId="373"/>
        </pc:sldMkLst>
        <pc:spChg chg="mod">
          <ac:chgData name="Artem Zhdanov" userId="c125597b-2115-460c-ae47-6c5e6494f4bd" providerId="ADAL" clId="{609A9D7E-A2D1-41F4-A0F8-634E9EBBACE2}" dt="2024-07-06T17:43:28.220" v="2334" actId="20577"/>
          <ac:spMkLst>
            <pc:docMk/>
            <pc:sldMk cId="2373684169" sldId="373"/>
            <ac:spMk id="2" creationId="{E7CE4E46-DE2E-61BA-1BC0-60584E634042}"/>
          </ac:spMkLst>
        </pc:spChg>
        <pc:spChg chg="mod">
          <ac:chgData name="Artem Zhdanov" userId="c125597b-2115-460c-ae47-6c5e6494f4bd" providerId="ADAL" clId="{609A9D7E-A2D1-41F4-A0F8-634E9EBBACE2}" dt="2024-07-10T21:55:36.417" v="8233" actId="20577"/>
          <ac:spMkLst>
            <pc:docMk/>
            <pc:sldMk cId="2373684169" sldId="373"/>
            <ac:spMk id="3" creationId="{4F18270C-A78E-F226-CA39-A3627B60A94B}"/>
          </ac:spMkLst>
        </pc:spChg>
      </pc:sldChg>
      <pc:sldChg chg="addSp delSp modSp new del mod ord setBg">
        <pc:chgData name="Artem Zhdanov" userId="c125597b-2115-460c-ae47-6c5e6494f4bd" providerId="ADAL" clId="{609A9D7E-A2D1-41F4-A0F8-634E9EBBACE2}" dt="2024-07-07T15:08:24.557" v="4318" actId="47"/>
        <pc:sldMkLst>
          <pc:docMk/>
          <pc:sldMk cId="4212252156" sldId="374"/>
        </pc:sldMkLst>
        <pc:spChg chg="del mod">
          <ac:chgData name="Artem Zhdanov" userId="c125597b-2115-460c-ae47-6c5e6494f4bd" providerId="ADAL" clId="{609A9D7E-A2D1-41F4-A0F8-634E9EBBACE2}" dt="2024-07-07T15:05:34.803" v="4296" actId="478"/>
          <ac:spMkLst>
            <pc:docMk/>
            <pc:sldMk cId="4212252156" sldId="374"/>
            <ac:spMk id="2" creationId="{E3AE29EF-862D-ABCB-C493-75954DA2B849}"/>
          </ac:spMkLst>
        </pc:spChg>
        <pc:spChg chg="del mod">
          <ac:chgData name="Artem Zhdanov" userId="c125597b-2115-460c-ae47-6c5e6494f4bd" providerId="ADAL" clId="{609A9D7E-A2D1-41F4-A0F8-634E9EBBACE2}" dt="2024-07-07T15:05:33.546" v="4295" actId="478"/>
          <ac:spMkLst>
            <pc:docMk/>
            <pc:sldMk cId="4212252156" sldId="374"/>
            <ac:spMk id="3" creationId="{6E0C7620-4CC7-6042-2194-2C4E307527D7}"/>
          </ac:spMkLst>
        </pc:spChg>
        <pc:spChg chg="add">
          <ac:chgData name="Artem Zhdanov" userId="c125597b-2115-460c-ae47-6c5e6494f4bd" providerId="ADAL" clId="{609A9D7E-A2D1-41F4-A0F8-634E9EBBACE2}" dt="2024-07-07T07:58:52.920" v="3378" actId="26606"/>
          <ac:spMkLst>
            <pc:docMk/>
            <pc:sldMk cId="4212252156" sldId="374"/>
            <ac:spMk id="9" creationId="{F13C74B1-5B17-4795-BED0-7140497B445A}"/>
          </ac:spMkLst>
        </pc:spChg>
        <pc:spChg chg="add">
          <ac:chgData name="Artem Zhdanov" userId="c125597b-2115-460c-ae47-6c5e6494f4bd" providerId="ADAL" clId="{609A9D7E-A2D1-41F4-A0F8-634E9EBBACE2}" dt="2024-07-07T07:58:52.920" v="3378" actId="26606"/>
          <ac:spMkLst>
            <pc:docMk/>
            <pc:sldMk cId="4212252156" sldId="374"/>
            <ac:spMk id="11" creationId="{D4974D33-8DC5-464E-8C6D-BE58F0669C17}"/>
          </ac:spMkLst>
        </pc:spChg>
        <pc:picChg chg="add del mod">
          <ac:chgData name="Artem Zhdanov" userId="c125597b-2115-460c-ae47-6c5e6494f4bd" providerId="ADAL" clId="{609A9D7E-A2D1-41F4-A0F8-634E9EBBACE2}" dt="2024-07-07T15:05:37.585" v="4297" actId="478"/>
          <ac:picMkLst>
            <pc:docMk/>
            <pc:sldMk cId="4212252156" sldId="374"/>
            <ac:picMk id="4" creationId="{D4C20F16-6B90-4D7F-A6C2-AAE53F7911E0}"/>
          </ac:picMkLst>
        </pc:picChg>
        <pc:picChg chg="add del mod">
          <ac:chgData name="Artem Zhdanov" userId="c125597b-2115-460c-ae47-6c5e6494f4bd" providerId="ADAL" clId="{609A9D7E-A2D1-41F4-A0F8-634E9EBBACE2}" dt="2024-07-07T15:05:54.731" v="4299" actId="478"/>
          <ac:picMkLst>
            <pc:docMk/>
            <pc:sldMk cId="4212252156" sldId="374"/>
            <ac:picMk id="5" creationId="{D4C20F16-6B90-4D7F-A6C2-AAE53F7911E0}"/>
          </ac:picMkLst>
        </pc:picChg>
      </pc:sldChg>
      <pc:sldChg chg="addSp delSp modSp new del mod">
        <pc:chgData name="Artem Zhdanov" userId="c125597b-2115-460c-ae47-6c5e6494f4bd" providerId="ADAL" clId="{609A9D7E-A2D1-41F4-A0F8-634E9EBBACE2}" dt="2024-07-07T15:02:13.340" v="4292" actId="47"/>
        <pc:sldMkLst>
          <pc:docMk/>
          <pc:sldMk cId="4016891482" sldId="375"/>
        </pc:sldMkLst>
        <pc:spChg chg="del">
          <ac:chgData name="Artem Zhdanov" userId="c125597b-2115-460c-ae47-6c5e6494f4bd" providerId="ADAL" clId="{609A9D7E-A2D1-41F4-A0F8-634E9EBBACE2}" dt="2024-07-07T08:57:34.881" v="3380"/>
          <ac:spMkLst>
            <pc:docMk/>
            <pc:sldMk cId="4016891482" sldId="375"/>
            <ac:spMk id="3" creationId="{F0327752-158F-1B0E-D6C3-48F06071245D}"/>
          </ac:spMkLst>
        </pc:spChg>
        <pc:spChg chg="add mod">
          <ac:chgData name="Artem Zhdanov" userId="c125597b-2115-460c-ae47-6c5e6494f4bd" providerId="ADAL" clId="{609A9D7E-A2D1-41F4-A0F8-634E9EBBACE2}" dt="2024-07-07T08:57:37.951" v="3384" actId="21"/>
          <ac:spMkLst>
            <pc:docMk/>
            <pc:sldMk cId="4016891482" sldId="375"/>
            <ac:spMk id="7" creationId="{1559DEFF-1ABF-BC52-A7CB-0F9A88C41674}"/>
          </ac:spMkLst>
        </pc:spChg>
        <pc:picChg chg="add del mod">
          <ac:chgData name="Artem Zhdanov" userId="c125597b-2115-460c-ae47-6c5e6494f4bd" providerId="ADAL" clId="{609A9D7E-A2D1-41F4-A0F8-634E9EBBACE2}" dt="2024-07-07T08:57:37.951" v="3384" actId="21"/>
          <ac:picMkLst>
            <pc:docMk/>
            <pc:sldMk cId="4016891482" sldId="375"/>
            <ac:picMk id="5" creationId="{FA723492-04E9-D214-BE3B-F800E62014D4}"/>
          </ac:picMkLst>
        </pc:picChg>
      </pc:sldChg>
      <pc:sldChg chg="addSp delSp modSp new mod ord">
        <pc:chgData name="Artem Zhdanov" userId="c125597b-2115-460c-ae47-6c5e6494f4bd" providerId="ADAL" clId="{609A9D7E-A2D1-41F4-A0F8-634E9EBBACE2}" dt="2024-07-11T07:47:24.628" v="9303" actId="20577"/>
        <pc:sldMkLst>
          <pc:docMk/>
          <pc:sldMk cId="2054945755" sldId="376"/>
        </pc:sldMkLst>
        <pc:spChg chg="mod">
          <ac:chgData name="Artem Zhdanov" userId="c125597b-2115-460c-ae47-6c5e6494f4bd" providerId="ADAL" clId="{609A9D7E-A2D1-41F4-A0F8-634E9EBBACE2}" dt="2024-07-07T08:59:37.011" v="3403"/>
          <ac:spMkLst>
            <pc:docMk/>
            <pc:sldMk cId="2054945755" sldId="376"/>
            <ac:spMk id="2" creationId="{0D03C9D4-B400-EA97-68E4-66604A984EAC}"/>
          </ac:spMkLst>
        </pc:spChg>
        <pc:spChg chg="del">
          <ac:chgData name="Artem Zhdanov" userId="c125597b-2115-460c-ae47-6c5e6494f4bd" providerId="ADAL" clId="{609A9D7E-A2D1-41F4-A0F8-634E9EBBACE2}" dt="2024-07-09T19:46:18.531" v="5982" actId="478"/>
          <ac:spMkLst>
            <pc:docMk/>
            <pc:sldMk cId="2054945755" sldId="376"/>
            <ac:spMk id="3" creationId="{0386EA3E-1F30-94C2-CA5A-A83D767865B9}"/>
          </ac:spMkLst>
        </pc:spChg>
        <pc:spChg chg="add mod">
          <ac:chgData name="Artem Zhdanov" userId="c125597b-2115-460c-ae47-6c5e6494f4bd" providerId="ADAL" clId="{609A9D7E-A2D1-41F4-A0F8-634E9EBBACE2}" dt="2024-07-07T08:58:41.090" v="3391"/>
          <ac:spMkLst>
            <pc:docMk/>
            <pc:sldMk cId="2054945755" sldId="376"/>
            <ac:spMk id="4" creationId="{408052A2-6EDC-3840-B352-16624782D7A3}"/>
          </ac:spMkLst>
        </pc:spChg>
        <pc:spChg chg="add mod">
          <ac:chgData name="Artem Zhdanov" userId="c125597b-2115-460c-ae47-6c5e6494f4bd" providerId="ADAL" clId="{609A9D7E-A2D1-41F4-A0F8-634E9EBBACE2}" dt="2024-07-09T19:46:05.905" v="5976" actId="14100"/>
          <ac:spMkLst>
            <pc:docMk/>
            <pc:sldMk cId="2054945755" sldId="376"/>
            <ac:spMk id="4" creationId="{5FAC276F-B91C-D9FC-B467-FBDD8A4ECCD2}"/>
          </ac:spMkLst>
        </pc:spChg>
        <pc:spChg chg="add mod">
          <ac:chgData name="Artem Zhdanov" userId="c125597b-2115-460c-ae47-6c5e6494f4bd" providerId="ADAL" clId="{609A9D7E-A2D1-41F4-A0F8-634E9EBBACE2}" dt="2024-07-09T19:46:13.219" v="5981" actId="14100"/>
          <ac:spMkLst>
            <pc:docMk/>
            <pc:sldMk cId="2054945755" sldId="376"/>
            <ac:spMk id="6" creationId="{702C5E8E-CEB0-F15B-67EA-5D2865EAF953}"/>
          </ac:spMkLst>
        </pc:spChg>
        <pc:spChg chg="add mod">
          <ac:chgData name="Artem Zhdanov" userId="c125597b-2115-460c-ae47-6c5e6494f4bd" providerId="ADAL" clId="{609A9D7E-A2D1-41F4-A0F8-634E9EBBACE2}" dt="2024-07-09T19:45:55.250" v="5970" actId="14100"/>
          <ac:spMkLst>
            <pc:docMk/>
            <pc:sldMk cId="2054945755" sldId="376"/>
            <ac:spMk id="7" creationId="{93D35605-F60A-27A5-E8CD-5C1B20FCB264}"/>
          </ac:spMkLst>
        </pc:spChg>
        <pc:spChg chg="add mod">
          <ac:chgData name="Artem Zhdanov" userId="c125597b-2115-460c-ae47-6c5e6494f4bd" providerId="ADAL" clId="{609A9D7E-A2D1-41F4-A0F8-634E9EBBACE2}" dt="2024-07-07T08:58:56.288" v="3396"/>
          <ac:spMkLst>
            <pc:docMk/>
            <pc:sldMk cId="2054945755" sldId="376"/>
            <ac:spMk id="7" creationId="{FCBD6217-7970-81E9-9773-4B1DA0637476}"/>
          </ac:spMkLst>
        </pc:spChg>
        <pc:spChg chg="add mod">
          <ac:chgData name="Artem Zhdanov" userId="c125597b-2115-460c-ae47-6c5e6494f4bd" providerId="ADAL" clId="{609A9D7E-A2D1-41F4-A0F8-634E9EBBACE2}" dt="2024-07-07T08:58:47.986" v="3392"/>
          <ac:spMkLst>
            <pc:docMk/>
            <pc:sldMk cId="2054945755" sldId="376"/>
            <ac:spMk id="8" creationId="{530522AE-39D9-3282-5479-4C201DC9635A}"/>
          </ac:spMkLst>
        </pc:spChg>
        <pc:spChg chg="add mod">
          <ac:chgData name="Artem Zhdanov" userId="c125597b-2115-460c-ae47-6c5e6494f4bd" providerId="ADAL" clId="{609A9D7E-A2D1-41F4-A0F8-634E9EBBACE2}" dt="2024-07-11T07:47:24.628" v="9303" actId="20577"/>
          <ac:spMkLst>
            <pc:docMk/>
            <pc:sldMk cId="2054945755" sldId="376"/>
            <ac:spMk id="10" creationId="{53F5D717-875E-8761-2A07-2A0A4EF68C9C}"/>
          </ac:spMkLst>
        </pc:spChg>
        <pc:spChg chg="add mod">
          <ac:chgData name="Artem Zhdanov" userId="c125597b-2115-460c-ae47-6c5e6494f4bd" providerId="ADAL" clId="{609A9D7E-A2D1-41F4-A0F8-634E9EBBACE2}" dt="2024-07-07T08:58:55.737" v="3395"/>
          <ac:spMkLst>
            <pc:docMk/>
            <pc:sldMk cId="2054945755" sldId="376"/>
            <ac:spMk id="10" creationId="{B0BF30BB-356D-7C30-55E1-87DF717B83E9}"/>
          </ac:spMkLst>
        </pc:spChg>
        <pc:spChg chg="add mod">
          <ac:chgData name="Artem Zhdanov" userId="c125597b-2115-460c-ae47-6c5e6494f4bd" providerId="ADAL" clId="{609A9D7E-A2D1-41F4-A0F8-634E9EBBACE2}" dt="2024-07-07T08:58:51.877" v="3393"/>
          <ac:spMkLst>
            <pc:docMk/>
            <pc:sldMk cId="2054945755" sldId="376"/>
            <ac:spMk id="11" creationId="{9B9042F5-EBAE-97F0-8644-310D2B5B8D91}"/>
          </ac:spMkLst>
        </pc:spChg>
        <pc:spChg chg="add mod">
          <ac:chgData name="Artem Zhdanov" userId="c125597b-2115-460c-ae47-6c5e6494f4bd" providerId="ADAL" clId="{609A9D7E-A2D1-41F4-A0F8-634E9EBBACE2}" dt="2024-07-07T08:58:55.401" v="3394"/>
          <ac:spMkLst>
            <pc:docMk/>
            <pc:sldMk cId="2054945755" sldId="376"/>
            <ac:spMk id="13" creationId="{D78156E6-3260-81F5-665C-5EA5056AD184}"/>
          </ac:spMkLst>
        </pc:spChg>
        <pc:spChg chg="add mod">
          <ac:chgData name="Artem Zhdanov" userId="c125597b-2115-460c-ae47-6c5e6494f4bd" providerId="ADAL" clId="{609A9D7E-A2D1-41F4-A0F8-634E9EBBACE2}" dt="2024-07-07T08:58:57.777" v="3397"/>
          <ac:spMkLst>
            <pc:docMk/>
            <pc:sldMk cId="2054945755" sldId="376"/>
            <ac:spMk id="14" creationId="{A765E5CD-14D1-DD3B-E6F8-28DBDA7EB125}"/>
          </ac:spMkLst>
        </pc:spChg>
        <pc:spChg chg="add mod">
          <ac:chgData name="Artem Zhdanov" userId="c125597b-2115-460c-ae47-6c5e6494f4bd" providerId="ADAL" clId="{609A9D7E-A2D1-41F4-A0F8-634E9EBBACE2}" dt="2024-07-07T08:58:58.521" v="3398"/>
          <ac:spMkLst>
            <pc:docMk/>
            <pc:sldMk cId="2054945755" sldId="376"/>
            <ac:spMk id="16" creationId="{769A5A0E-8D66-8867-4B7A-9F5B124DAE9F}"/>
          </ac:spMkLst>
        </pc:spChg>
        <pc:spChg chg="add mod ord">
          <ac:chgData name="Artem Zhdanov" userId="c125597b-2115-460c-ae47-6c5e6494f4bd" providerId="ADAL" clId="{609A9D7E-A2D1-41F4-A0F8-634E9EBBACE2}" dt="2024-07-07T08:59:32.766" v="3402" actId="167"/>
          <ac:spMkLst>
            <pc:docMk/>
            <pc:sldMk cId="2054945755" sldId="376"/>
            <ac:spMk id="17" creationId="{446D2E4B-548C-5021-5AC7-1390C953B74B}"/>
          </ac:spMkLst>
        </pc:spChg>
        <pc:spChg chg="add del mod">
          <ac:chgData name="Artem Zhdanov" userId="c125597b-2115-460c-ae47-6c5e6494f4bd" providerId="ADAL" clId="{609A9D7E-A2D1-41F4-A0F8-634E9EBBACE2}" dt="2024-07-07T08:59:28.659" v="3401" actId="478"/>
          <ac:spMkLst>
            <pc:docMk/>
            <pc:sldMk cId="2054945755" sldId="376"/>
            <ac:spMk id="19" creationId="{098349EC-6A06-8710-6A06-6E7EE010D28F}"/>
          </ac:spMkLst>
        </pc:spChg>
        <pc:picChg chg="add del mod">
          <ac:chgData name="Artem Zhdanov" userId="c125597b-2115-460c-ae47-6c5e6494f4bd" providerId="ADAL" clId="{609A9D7E-A2D1-41F4-A0F8-634E9EBBACE2}" dt="2024-07-10T22:59:37.418" v="8251" actId="478"/>
          <ac:picMkLst>
            <pc:docMk/>
            <pc:sldMk cId="2054945755" sldId="376"/>
            <ac:picMk id="5" creationId="{FA723492-04E9-D214-BE3B-F800E62014D4}"/>
          </ac:picMkLst>
        </pc:picChg>
        <pc:picChg chg="add mod">
          <ac:chgData name="Artem Zhdanov" userId="c125597b-2115-460c-ae47-6c5e6494f4bd" providerId="ADAL" clId="{609A9D7E-A2D1-41F4-A0F8-634E9EBBACE2}" dt="2024-07-07T08:58:41.090" v="3391"/>
          <ac:picMkLst>
            <pc:docMk/>
            <pc:sldMk cId="2054945755" sldId="376"/>
            <ac:picMk id="6" creationId="{1B73D4FA-62CF-E356-8CE4-BAB29976ADD6}"/>
          </ac:picMkLst>
        </pc:picChg>
        <pc:picChg chg="add mod">
          <ac:chgData name="Artem Zhdanov" userId="c125597b-2115-460c-ae47-6c5e6494f4bd" providerId="ADAL" clId="{609A9D7E-A2D1-41F4-A0F8-634E9EBBACE2}" dt="2024-07-07T08:58:47.986" v="3392"/>
          <ac:picMkLst>
            <pc:docMk/>
            <pc:sldMk cId="2054945755" sldId="376"/>
            <ac:picMk id="9" creationId="{52741093-FD33-D833-2F11-63C7962EB260}"/>
          </ac:picMkLst>
        </pc:picChg>
        <pc:picChg chg="add mod ord">
          <ac:chgData name="Artem Zhdanov" userId="c125597b-2115-460c-ae47-6c5e6494f4bd" providerId="ADAL" clId="{609A9D7E-A2D1-41F4-A0F8-634E9EBBACE2}" dt="2024-07-10T23:00:07.908" v="8259" actId="167"/>
          <ac:picMkLst>
            <pc:docMk/>
            <pc:sldMk cId="2054945755" sldId="376"/>
            <ac:picMk id="9" creationId="{D38D6E06-DD5E-811D-49CF-854188D9D5A9}"/>
          </ac:picMkLst>
        </pc:picChg>
        <pc:picChg chg="add mod">
          <ac:chgData name="Artem Zhdanov" userId="c125597b-2115-460c-ae47-6c5e6494f4bd" providerId="ADAL" clId="{609A9D7E-A2D1-41F4-A0F8-634E9EBBACE2}" dt="2024-07-07T08:58:51.877" v="3393"/>
          <ac:picMkLst>
            <pc:docMk/>
            <pc:sldMk cId="2054945755" sldId="376"/>
            <ac:picMk id="12" creationId="{FAFF020A-BDED-AC16-D44E-995DEDC66DDC}"/>
          </ac:picMkLst>
        </pc:picChg>
        <pc:picChg chg="add mod">
          <ac:chgData name="Artem Zhdanov" userId="c125597b-2115-460c-ae47-6c5e6494f4bd" providerId="ADAL" clId="{609A9D7E-A2D1-41F4-A0F8-634E9EBBACE2}" dt="2024-07-07T08:58:57.777" v="3397"/>
          <ac:picMkLst>
            <pc:docMk/>
            <pc:sldMk cId="2054945755" sldId="376"/>
            <ac:picMk id="15" creationId="{7BCE4F92-D628-809D-AD53-822370578A3F}"/>
          </ac:picMkLst>
        </pc:picChg>
        <pc:picChg chg="add mod">
          <ac:chgData name="Artem Zhdanov" userId="c125597b-2115-460c-ae47-6c5e6494f4bd" providerId="ADAL" clId="{609A9D7E-A2D1-41F4-A0F8-634E9EBBACE2}" dt="2024-07-07T08:59:10.202" v="3399"/>
          <ac:picMkLst>
            <pc:docMk/>
            <pc:sldMk cId="2054945755" sldId="376"/>
            <ac:picMk id="18" creationId="{216352A9-E383-9F91-10E2-4ED35EFBECDD}"/>
          </ac:picMkLst>
        </pc:picChg>
      </pc:sldChg>
      <pc:sldChg chg="addSp modSp new del">
        <pc:chgData name="Artem Zhdanov" userId="c125597b-2115-460c-ae47-6c5e6494f4bd" providerId="ADAL" clId="{609A9D7E-A2D1-41F4-A0F8-634E9EBBACE2}" dt="2024-07-07T15:01:42.778" v="4291" actId="47"/>
        <pc:sldMkLst>
          <pc:docMk/>
          <pc:sldMk cId="3345254224" sldId="377"/>
        </pc:sldMkLst>
        <pc:picChg chg="add mod">
          <ac:chgData name="Artem Zhdanov" userId="c125597b-2115-460c-ae47-6c5e6494f4bd" providerId="ADAL" clId="{609A9D7E-A2D1-41F4-A0F8-634E9EBBACE2}" dt="2024-07-07T10:50:12.996" v="3414" actId="1076"/>
          <ac:picMkLst>
            <pc:docMk/>
            <pc:sldMk cId="3345254224" sldId="377"/>
            <ac:picMk id="2050" creationId="{F88E8C42-AE24-A70F-3486-6EDFB83C768C}"/>
          </ac:picMkLst>
        </pc:picChg>
        <pc:picChg chg="add mod">
          <ac:chgData name="Artem Zhdanov" userId="c125597b-2115-460c-ae47-6c5e6494f4bd" providerId="ADAL" clId="{609A9D7E-A2D1-41F4-A0F8-634E9EBBACE2}" dt="2024-07-07T10:50:12.996" v="3414" actId="1076"/>
          <ac:picMkLst>
            <pc:docMk/>
            <pc:sldMk cId="3345254224" sldId="377"/>
            <ac:picMk id="2051" creationId="{B6A7B0CD-8722-0084-2DB1-24044F9627F0}"/>
          </ac:picMkLst>
        </pc:picChg>
      </pc:sldChg>
      <pc:sldChg chg="addSp modSp new mod">
        <pc:chgData name="Artem Zhdanov" userId="c125597b-2115-460c-ae47-6c5e6494f4bd" providerId="ADAL" clId="{609A9D7E-A2D1-41F4-A0F8-634E9EBBACE2}" dt="2024-07-09T06:19:42.829" v="5445" actId="20577"/>
        <pc:sldMkLst>
          <pc:docMk/>
          <pc:sldMk cId="4015013388" sldId="377"/>
        </pc:sldMkLst>
        <pc:spChg chg="mod">
          <ac:chgData name="Artem Zhdanov" userId="c125597b-2115-460c-ae47-6c5e6494f4bd" providerId="ADAL" clId="{609A9D7E-A2D1-41F4-A0F8-634E9EBBACE2}" dt="2024-07-09T06:17:17.464" v="5416" actId="20577"/>
          <ac:spMkLst>
            <pc:docMk/>
            <pc:sldMk cId="4015013388" sldId="377"/>
            <ac:spMk id="2" creationId="{D3B794F7-8547-8C56-082E-9E2876A6DA24}"/>
          </ac:spMkLst>
        </pc:spChg>
        <pc:spChg chg="mod">
          <ac:chgData name="Artem Zhdanov" userId="c125597b-2115-460c-ae47-6c5e6494f4bd" providerId="ADAL" clId="{609A9D7E-A2D1-41F4-A0F8-634E9EBBACE2}" dt="2024-07-09T06:19:42.829" v="5445" actId="20577"/>
          <ac:spMkLst>
            <pc:docMk/>
            <pc:sldMk cId="4015013388" sldId="377"/>
            <ac:spMk id="3" creationId="{58AAE246-7219-956C-B227-C747EF4F2518}"/>
          </ac:spMkLst>
        </pc:spChg>
        <pc:picChg chg="add mod">
          <ac:chgData name="Artem Zhdanov" userId="c125597b-2115-460c-ae47-6c5e6494f4bd" providerId="ADAL" clId="{609A9D7E-A2D1-41F4-A0F8-634E9EBBACE2}" dt="2024-07-09T06:18:07.409" v="5424" actId="1076"/>
          <ac:picMkLst>
            <pc:docMk/>
            <pc:sldMk cId="4015013388" sldId="377"/>
            <ac:picMk id="2050" creationId="{CF178142-EFDC-CFC7-AB26-A353662F3262}"/>
          </ac:picMkLst>
        </pc:picChg>
      </pc:sldChg>
      <pc:sldChg chg="addSp delSp modSp add mod ord">
        <pc:chgData name="Artem Zhdanov" userId="c125597b-2115-460c-ae47-6c5e6494f4bd" providerId="ADAL" clId="{609A9D7E-A2D1-41F4-A0F8-634E9EBBACE2}" dt="2024-07-11T06:17:08.695" v="8965" actId="20578"/>
        <pc:sldMkLst>
          <pc:docMk/>
          <pc:sldMk cId="3324892973" sldId="575"/>
        </pc:sldMkLst>
        <pc:spChg chg="add mod">
          <ac:chgData name="Artem Zhdanov" userId="c125597b-2115-460c-ae47-6c5e6494f4bd" providerId="ADAL" clId="{609A9D7E-A2D1-41F4-A0F8-634E9EBBACE2}" dt="2024-07-11T05:36:27.739" v="8584" actId="1076"/>
          <ac:spMkLst>
            <pc:docMk/>
            <pc:sldMk cId="3324892973" sldId="575"/>
            <ac:spMk id="3" creationId="{2D7E3CCD-E523-5262-702D-DBAB81D5B2F2}"/>
          </ac:spMkLst>
        </pc:spChg>
        <pc:spChg chg="add mod">
          <ac:chgData name="Artem Zhdanov" userId="c125597b-2115-460c-ae47-6c5e6494f4bd" providerId="ADAL" clId="{609A9D7E-A2D1-41F4-A0F8-634E9EBBACE2}" dt="2024-07-11T05:37:02.006" v="8587"/>
          <ac:spMkLst>
            <pc:docMk/>
            <pc:sldMk cId="3324892973" sldId="575"/>
            <ac:spMk id="5" creationId="{25F1EFF6-568B-4374-BAE7-9D8C5E4FE949}"/>
          </ac:spMkLst>
        </pc:spChg>
        <pc:spChg chg="del">
          <ac:chgData name="Artem Zhdanov" userId="c125597b-2115-460c-ae47-6c5e6494f4bd" providerId="ADAL" clId="{609A9D7E-A2D1-41F4-A0F8-634E9EBBACE2}" dt="2024-07-09T06:20:54.223" v="5447" actId="478"/>
          <ac:spMkLst>
            <pc:docMk/>
            <pc:sldMk cId="3324892973" sldId="575"/>
            <ac:spMk id="7" creationId="{5BE64912-DC86-4AE9-B598-F3F052E278EE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8" creationId="{A81D9801-8265-4589-AC29-C77F2A634258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11" creationId="{A2A680F6-D2D0-496B-A69A-31E43AF2D3DB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59" creationId="{D8356DA7-4DF7-4601-BDE8-9C2B77BA7F7A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60" creationId="{982AD928-8D02-4154-AC29-C2289690FDB4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61" creationId="{E302EAC0-D437-4652-B24A-2DA31AB94A82}"/>
          </ac:spMkLst>
        </pc:spChg>
        <pc:spChg chg="del">
          <ac:chgData name="Artem Zhdanov" userId="c125597b-2115-460c-ae47-6c5e6494f4bd" providerId="ADAL" clId="{609A9D7E-A2D1-41F4-A0F8-634E9EBBACE2}" dt="2024-07-11T05:36:04.178" v="8579" actId="478"/>
          <ac:spMkLst>
            <pc:docMk/>
            <pc:sldMk cId="3324892973" sldId="575"/>
            <ac:spMk id="63" creationId="{FDF41502-3BE3-4BF1-9F37-933532414203}"/>
          </ac:spMkLst>
        </pc:spChg>
        <pc:spChg chg="del">
          <ac:chgData name="Artem Zhdanov" userId="c125597b-2115-460c-ae47-6c5e6494f4bd" providerId="ADAL" clId="{609A9D7E-A2D1-41F4-A0F8-634E9EBBACE2}" dt="2024-07-11T05:37:01.499" v="8586" actId="478"/>
          <ac:spMkLst>
            <pc:docMk/>
            <pc:sldMk cId="3324892973" sldId="575"/>
            <ac:spMk id="2934" creationId="{00000000-0000-0000-0000-000000000000}"/>
          </ac:spMkLst>
        </pc:spChg>
        <pc:picChg chg="del">
          <ac:chgData name="Artem Zhdanov" userId="c125597b-2115-460c-ae47-6c5e6494f4bd" providerId="ADAL" clId="{609A9D7E-A2D1-41F4-A0F8-634E9EBBACE2}" dt="2024-07-11T05:36:04.178" v="8579" actId="478"/>
          <ac:picMkLst>
            <pc:docMk/>
            <pc:sldMk cId="3324892973" sldId="575"/>
            <ac:picMk id="10" creationId="{A249F6C3-3DCD-46EE-8A1D-ACF2734B928A}"/>
          </ac:picMkLst>
        </pc:picChg>
        <pc:picChg chg="del">
          <ac:chgData name="Artem Zhdanov" userId="c125597b-2115-460c-ae47-6c5e6494f4bd" providerId="ADAL" clId="{609A9D7E-A2D1-41F4-A0F8-634E9EBBACE2}" dt="2024-07-11T05:36:04.178" v="8579" actId="478"/>
          <ac:picMkLst>
            <pc:docMk/>
            <pc:sldMk cId="3324892973" sldId="575"/>
            <ac:picMk id="49" creationId="{048F5263-2878-4676-9BA4-B578C7C97127}"/>
          </ac:picMkLst>
        </pc:picChg>
        <pc:picChg chg="add mod">
          <ac:chgData name="Artem Zhdanov" userId="c125597b-2115-460c-ae47-6c5e6494f4bd" providerId="ADAL" clId="{609A9D7E-A2D1-41F4-A0F8-634E9EBBACE2}" dt="2024-07-11T05:36:27.739" v="8584" actId="1076"/>
          <ac:picMkLst>
            <pc:docMk/>
            <pc:sldMk cId="3324892973" sldId="575"/>
            <ac:picMk id="2050" creationId="{4E19D88D-D46D-5EA2-16BC-AF2D3EAAC301}"/>
          </ac:picMkLst>
        </pc:picChg>
      </pc:sldChg>
      <pc:sldChg chg="delSp modSp add mod">
        <pc:chgData name="Artem Zhdanov" userId="c125597b-2115-460c-ae47-6c5e6494f4bd" providerId="ADAL" clId="{609A9D7E-A2D1-41F4-A0F8-634E9EBBACE2}" dt="2024-07-09T06:16:11.089" v="5377" actId="20577"/>
        <pc:sldMkLst>
          <pc:docMk/>
          <pc:sldMk cId="54309079" sldId="576"/>
        </pc:sldMkLst>
        <pc:spChg chg="mod">
          <ac:chgData name="Artem Zhdanov" userId="c125597b-2115-460c-ae47-6c5e6494f4bd" providerId="ADAL" clId="{609A9D7E-A2D1-41F4-A0F8-634E9EBBACE2}" dt="2024-07-09T06:16:11.089" v="5377" actId="20577"/>
          <ac:spMkLst>
            <pc:docMk/>
            <pc:sldMk cId="54309079" sldId="576"/>
            <ac:spMk id="14" creationId="{F6D57586-3ECD-45FA-8D17-DA6639D758DC}"/>
          </ac:spMkLst>
        </pc:spChg>
        <pc:spChg chg="del">
          <ac:chgData name="Artem Zhdanov" userId="c125597b-2115-460c-ae47-6c5e6494f4bd" providerId="ADAL" clId="{609A9D7E-A2D1-41F4-A0F8-634E9EBBACE2}" dt="2024-07-09T06:15:27.217" v="5373" actId="478"/>
          <ac:spMkLst>
            <pc:docMk/>
            <pc:sldMk cId="54309079" sldId="576"/>
            <ac:spMk id="17" creationId="{E5796D0E-62EF-44F1-B9C6-0A8CCF9F9132}"/>
          </ac:spMkLst>
        </pc:spChg>
        <pc:spChg chg="del mod">
          <ac:chgData name="Artem Zhdanov" userId="c125597b-2115-460c-ae47-6c5e6494f4bd" providerId="ADAL" clId="{609A9D7E-A2D1-41F4-A0F8-634E9EBBACE2}" dt="2024-07-09T06:15:55.140" v="5375" actId="478"/>
          <ac:spMkLst>
            <pc:docMk/>
            <pc:sldMk cId="54309079" sldId="576"/>
            <ac:spMk id="30" creationId="{A392B2CF-BE4D-4E3F-9BA1-31ADB07EBC6F}"/>
          </ac:spMkLst>
        </pc:spChg>
        <pc:picChg chg="del mod">
          <ac:chgData name="Artem Zhdanov" userId="c125597b-2115-460c-ae47-6c5e6494f4bd" providerId="ADAL" clId="{609A9D7E-A2D1-41F4-A0F8-634E9EBBACE2}" dt="2024-07-09T06:15:55.140" v="5375" actId="478"/>
          <ac:picMkLst>
            <pc:docMk/>
            <pc:sldMk cId="54309079" sldId="576"/>
            <ac:picMk id="16" creationId="{D8A5FE03-122A-43EE-905A-812186F8915B}"/>
          </ac:picMkLst>
        </pc:picChg>
      </pc:sldChg>
      <pc:sldChg chg="addSp delSp modSp add del mod delAnim modAnim">
        <pc:chgData name="Artem Zhdanov" userId="c125597b-2115-460c-ae47-6c5e6494f4bd" providerId="ADAL" clId="{609A9D7E-A2D1-41F4-A0F8-634E9EBBACE2}" dt="2024-07-10T06:36:00.196" v="7716" actId="47"/>
        <pc:sldMkLst>
          <pc:docMk/>
          <pc:sldMk cId="3702371227" sldId="577"/>
        </pc:sldMkLst>
        <pc:spChg chg="del">
          <ac:chgData name="Artem Zhdanov" userId="c125597b-2115-460c-ae47-6c5e6494f4bd" providerId="ADAL" clId="{609A9D7E-A2D1-41F4-A0F8-634E9EBBACE2}" dt="2024-07-09T06:25:14.989" v="5451" actId="478"/>
          <ac:spMkLst>
            <pc:docMk/>
            <pc:sldMk cId="3702371227" sldId="577"/>
            <ac:spMk id="3" creationId="{96D29C19-F129-45EC-AB85-CDB0AADC0614}"/>
          </ac:spMkLst>
        </pc:spChg>
        <pc:spChg chg="del">
          <ac:chgData name="Artem Zhdanov" userId="c125597b-2115-460c-ae47-6c5e6494f4bd" providerId="ADAL" clId="{609A9D7E-A2D1-41F4-A0F8-634E9EBBACE2}" dt="2024-07-09T06:25:10.140" v="5449" actId="478"/>
          <ac:spMkLst>
            <pc:docMk/>
            <pc:sldMk cId="3702371227" sldId="577"/>
            <ac:spMk id="5" creationId="{B3C26C66-C039-3DD7-1248-C29D0360476D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8" creationId="{DC6FE614-CB77-AEF4-3215-D384502B7305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9" creationId="{18F1A891-C9A9-3187-B664-BBFA675DBAC5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0" creationId="{DE1CFC70-1943-0BFF-A94E-15B48294AE6C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4" creationId="{496E83D2-68CE-D65A-F6D3-FAEACCBA350D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5" creationId="{366766BA-04F3-7DC0-71E0-85EC00B4080D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6" creationId="{2C2F43CE-3AE3-99F8-A3C4-D9F5CC21BCB5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7" creationId="{CBEDD3CC-093F-8215-0AE3-B61AF75A7B14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28" creationId="{C66F2DED-1A26-19E7-D783-6620B0A75BB0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33" creationId="{D01907B6-C17B-B34B-67C2-3799299CFF3C}"/>
          </ac:spMkLst>
        </pc:spChg>
        <pc:spChg chg="mod">
          <ac:chgData name="Artem Zhdanov" userId="c125597b-2115-460c-ae47-6c5e6494f4bd" providerId="ADAL" clId="{609A9D7E-A2D1-41F4-A0F8-634E9EBBACE2}" dt="2024-07-09T06:25:12.446" v="5450"/>
          <ac:spMkLst>
            <pc:docMk/>
            <pc:sldMk cId="3702371227" sldId="577"/>
            <ac:spMk id="34" creationId="{B5A0CD76-3B90-C20D-7FE7-70405C36B3D7}"/>
          </ac:spMkLst>
        </pc:spChg>
        <pc:spChg chg="add del mod ord">
          <ac:chgData name="Artem Zhdanov" userId="c125597b-2115-460c-ae47-6c5e6494f4bd" providerId="ADAL" clId="{609A9D7E-A2D1-41F4-A0F8-634E9EBBACE2}" dt="2024-07-09T06:25:52.063" v="5458" actId="478"/>
          <ac:spMkLst>
            <pc:docMk/>
            <pc:sldMk cId="3702371227" sldId="577"/>
            <ac:spMk id="37" creationId="{588ECA80-E0EB-6007-4496-74A41997535E}"/>
          </ac:spMkLst>
        </pc:spChg>
        <pc:spChg chg="add del mod">
          <ac:chgData name="Artem Zhdanov" userId="c125597b-2115-460c-ae47-6c5e6494f4bd" providerId="ADAL" clId="{609A9D7E-A2D1-41F4-A0F8-634E9EBBACE2}" dt="2024-07-09T19:41:21.637" v="5939" actId="478"/>
          <ac:spMkLst>
            <pc:docMk/>
            <pc:sldMk cId="3702371227" sldId="577"/>
            <ac:spMk id="38" creationId="{9DD640D5-64AC-726C-3035-F22DB16B8F29}"/>
          </ac:spMkLst>
        </pc:spChg>
        <pc:spChg chg="add del mod">
          <ac:chgData name="Artem Zhdanov" userId="c125597b-2115-460c-ae47-6c5e6494f4bd" providerId="ADAL" clId="{609A9D7E-A2D1-41F4-A0F8-634E9EBBACE2}" dt="2024-07-09T19:41:21.637" v="5939" actId="478"/>
          <ac:spMkLst>
            <pc:docMk/>
            <pc:sldMk cId="3702371227" sldId="577"/>
            <ac:spMk id="39" creationId="{C848C2C9-088F-F3FA-37D5-2B1B13E455A3}"/>
          </ac:spMkLst>
        </pc:spChg>
        <pc:spChg chg="add mod">
          <ac:chgData name="Artem Zhdanov" userId="c125597b-2115-460c-ae47-6c5e6494f4bd" providerId="ADAL" clId="{609A9D7E-A2D1-41F4-A0F8-634E9EBBACE2}" dt="2024-07-09T19:43:34.927" v="5946" actId="6549"/>
          <ac:spMkLst>
            <pc:docMk/>
            <pc:sldMk cId="3702371227" sldId="577"/>
            <ac:spMk id="40" creationId="{96D29C19-F129-45EC-AB85-CDB0AADC0614}"/>
          </ac:spMkLst>
        </pc:spChg>
        <pc:spChg chg="add del mod">
          <ac:chgData name="Artem Zhdanov" userId="c125597b-2115-460c-ae47-6c5e6494f4bd" providerId="ADAL" clId="{609A9D7E-A2D1-41F4-A0F8-634E9EBBACE2}" dt="2024-07-09T19:41:13.099" v="5935" actId="478"/>
          <ac:spMkLst>
            <pc:docMk/>
            <pc:sldMk cId="3702371227" sldId="577"/>
            <ac:spMk id="80" creationId="{D4848158-4A20-8B0C-7DF0-7D7584D39B95}"/>
          </ac:spMkLst>
        </pc:spChg>
        <pc:spChg chg="add del mod">
          <ac:chgData name="Artem Zhdanov" userId="c125597b-2115-460c-ae47-6c5e6494f4bd" providerId="ADAL" clId="{609A9D7E-A2D1-41F4-A0F8-634E9EBBACE2}" dt="2024-07-09T19:41:14.863" v="5936" actId="478"/>
          <ac:spMkLst>
            <pc:docMk/>
            <pc:sldMk cId="3702371227" sldId="577"/>
            <ac:spMk id="83" creationId="{56E5E2A4-4E28-11B1-E882-D67B28EF9591}"/>
          </ac:spMkLst>
        </pc:spChg>
        <pc:spChg chg="add del mod">
          <ac:chgData name="Artem Zhdanov" userId="c125597b-2115-460c-ae47-6c5e6494f4bd" providerId="ADAL" clId="{609A9D7E-A2D1-41F4-A0F8-634E9EBBACE2}" dt="2024-07-09T19:41:16.757" v="5937" actId="478"/>
          <ac:spMkLst>
            <pc:docMk/>
            <pc:sldMk cId="3702371227" sldId="577"/>
            <ac:spMk id="127" creationId="{6E488AFE-05BC-0CAF-DDDB-953EACD03462}"/>
          </ac:spMkLst>
        </pc:spChg>
        <pc:spChg chg="add del mod">
          <ac:chgData name="Artem Zhdanov" userId="c125597b-2115-460c-ae47-6c5e6494f4bd" providerId="ADAL" clId="{609A9D7E-A2D1-41F4-A0F8-634E9EBBACE2}" dt="2024-07-09T19:41:18.106" v="5938" actId="478"/>
          <ac:spMkLst>
            <pc:docMk/>
            <pc:sldMk cId="3702371227" sldId="577"/>
            <ac:spMk id="128" creationId="{31997B92-01A0-5F0C-57A3-5B5B0AA968A0}"/>
          </ac:spMkLst>
        </pc:spChg>
        <pc:grpChg chg="add del mod">
          <ac:chgData name="Artem Zhdanov" userId="c125597b-2115-460c-ae47-6c5e6494f4bd" providerId="ADAL" clId="{609A9D7E-A2D1-41F4-A0F8-634E9EBBACE2}" dt="2024-07-09T19:41:21.637" v="5939" actId="478"/>
          <ac:grpSpMkLst>
            <pc:docMk/>
            <pc:sldMk cId="3702371227" sldId="577"/>
            <ac:grpSpMk id="6" creationId="{DFB03284-32C3-F1B8-B2B0-DE3FFE535044}"/>
          </ac:grpSpMkLst>
        </pc:grpChg>
        <pc:grpChg chg="mod">
          <ac:chgData name="Artem Zhdanov" userId="c125597b-2115-460c-ae47-6c5e6494f4bd" providerId="ADAL" clId="{609A9D7E-A2D1-41F4-A0F8-634E9EBBACE2}" dt="2024-07-09T06:25:12.446" v="5450"/>
          <ac:grpSpMkLst>
            <pc:docMk/>
            <pc:sldMk cId="3702371227" sldId="577"/>
            <ac:grpSpMk id="7" creationId="{EC36E6AC-C275-02FA-CACB-FAE9FA935785}"/>
          </ac:grpSpMkLst>
        </pc:grp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0" creationId="{0158BA8E-A818-81A5-73EF-86BBF3DDE339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1" creationId="{0FAD827C-74A8-479C-D76E-8CF6C57F13ED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2" creationId="{7109D170-4222-16BD-48FC-245086F6EBDD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3" creationId="{62F3A0C1-8D19-6A72-08CE-3E36CC190EEC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4" creationId="{C45391D0-CCD9-4066-8719-B79F0365DE00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5" creationId="{C9CA4A9C-72B3-5A68-DF61-4040AE26637C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6" creationId="{D03D8369-5F3D-B34E-C74E-237B533C3B53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7" creationId="{1C3C68EF-B67E-9D36-4BC9-797FC9355DC6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8" creationId="{EB8B4960-D3F7-7A9E-3290-B0F2FC42CABA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19" creationId="{83C26B38-A860-90B5-710E-1F08B187ECB3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21" creationId="{E124539E-9DEB-4E7F-1BEF-C856D7972506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22" creationId="{EB8B4F37-F49C-86D1-BA68-5F4E665DE96C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23" creationId="{77EBD419-0F98-7786-B648-E0D5900FD519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29" creationId="{0A0C9A47-5B0B-B1C7-27C1-D808F929A853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30" creationId="{1927B535-D13D-FE40-D436-B12487303058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31" creationId="{FB6CD290-F1B1-0EFA-0117-8E36486C23D8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32" creationId="{784935E9-1952-F478-907B-D0D5B665E695}"/>
          </ac:cxnSpMkLst>
        </pc:cxnChg>
        <pc:cxnChg chg="mod">
          <ac:chgData name="Artem Zhdanov" userId="c125597b-2115-460c-ae47-6c5e6494f4bd" providerId="ADAL" clId="{609A9D7E-A2D1-41F4-A0F8-634E9EBBACE2}" dt="2024-07-09T06:25:12.446" v="5450"/>
          <ac:cxnSpMkLst>
            <pc:docMk/>
            <pc:sldMk cId="3702371227" sldId="577"/>
            <ac:cxnSpMk id="35" creationId="{F1001A04-2F7C-1449-09AA-9BB181A756FD}"/>
          </ac:cxnSpMkLst>
        </pc:cxnChg>
      </pc:sldChg>
      <pc:sldChg chg="modSp new del mod modShow">
        <pc:chgData name="Artem Zhdanov" userId="c125597b-2115-460c-ae47-6c5e6494f4bd" providerId="ADAL" clId="{609A9D7E-A2D1-41F4-A0F8-634E9EBBACE2}" dt="2024-07-09T22:56:32.633" v="7239" actId="2696"/>
        <pc:sldMkLst>
          <pc:docMk/>
          <pc:sldMk cId="387004334" sldId="578"/>
        </pc:sldMkLst>
        <pc:spChg chg="mod">
          <ac:chgData name="Artem Zhdanov" userId="c125597b-2115-460c-ae47-6c5e6494f4bd" providerId="ADAL" clId="{609A9D7E-A2D1-41F4-A0F8-634E9EBBACE2}" dt="2024-07-09T06:31:41.325" v="5569" actId="20577"/>
          <ac:spMkLst>
            <pc:docMk/>
            <pc:sldMk cId="387004334" sldId="578"/>
            <ac:spMk id="2" creationId="{E9B32C60-A956-B5CA-EE91-BE0F3AC5B913}"/>
          </ac:spMkLst>
        </pc:spChg>
      </pc:sldChg>
      <pc:sldChg chg="delSp modSp add mod delAnim">
        <pc:chgData name="Artem Zhdanov" userId="c125597b-2115-460c-ae47-6c5e6494f4bd" providerId="ADAL" clId="{609A9D7E-A2D1-41F4-A0F8-634E9EBBACE2}" dt="2024-07-09T22:24:06.060" v="7189" actId="207"/>
        <pc:sldMkLst>
          <pc:docMk/>
          <pc:sldMk cId="2240506647" sldId="579"/>
        </pc:sldMkLst>
        <pc:spChg chg="mod">
          <ac:chgData name="Artem Zhdanov" userId="c125597b-2115-460c-ae47-6c5e6494f4bd" providerId="ADAL" clId="{609A9D7E-A2D1-41F4-A0F8-634E9EBBACE2}" dt="2024-07-09T22:24:06.060" v="7189" actId="207"/>
          <ac:spMkLst>
            <pc:docMk/>
            <pc:sldMk cId="2240506647" sldId="579"/>
            <ac:spMk id="13" creationId="{00000000-0000-0000-0000-000000000000}"/>
          </ac:spMkLst>
        </pc:spChg>
        <pc:spChg chg="mod">
          <ac:chgData name="Artem Zhdanov" userId="c125597b-2115-460c-ae47-6c5e6494f4bd" providerId="ADAL" clId="{609A9D7E-A2D1-41F4-A0F8-634E9EBBACE2}" dt="2024-07-09T22:23:46.963" v="7185" actId="207"/>
          <ac:spMkLst>
            <pc:docMk/>
            <pc:sldMk cId="2240506647" sldId="579"/>
            <ac:spMk id="18" creationId="{00000000-0000-0000-0000-000000000000}"/>
          </ac:spMkLst>
        </pc:spChg>
        <pc:picChg chg="del">
          <ac:chgData name="Artem Zhdanov" userId="c125597b-2115-460c-ae47-6c5e6494f4bd" providerId="ADAL" clId="{609A9D7E-A2D1-41F4-A0F8-634E9EBBACE2}" dt="2024-07-09T22:23:32.489" v="7182" actId="478"/>
          <ac:picMkLst>
            <pc:docMk/>
            <pc:sldMk cId="2240506647" sldId="579"/>
            <ac:picMk id="31" creationId="{00000000-0000-0000-0000-000000000000}"/>
          </ac:picMkLst>
        </pc:picChg>
        <pc:cxnChg chg="mod">
          <ac:chgData name="Artem Zhdanov" userId="c125597b-2115-460c-ae47-6c5e6494f4bd" providerId="ADAL" clId="{609A9D7E-A2D1-41F4-A0F8-634E9EBBACE2}" dt="2024-07-09T22:23:57.395" v="7188" actId="208"/>
          <ac:cxnSpMkLst>
            <pc:docMk/>
            <pc:sldMk cId="2240506647" sldId="579"/>
            <ac:cxnSpMk id="19" creationId="{00000000-0000-0000-0000-000000000000}"/>
          </ac:cxnSpMkLst>
        </pc:cxnChg>
      </pc:sldChg>
      <pc:sldChg chg="add del">
        <pc:chgData name="Artem Zhdanov" userId="c125597b-2115-460c-ae47-6c5e6494f4bd" providerId="ADAL" clId="{609A9D7E-A2D1-41F4-A0F8-634E9EBBACE2}" dt="2024-07-11T08:28:42.244" v="9439" actId="47"/>
        <pc:sldMkLst>
          <pc:docMk/>
          <pc:sldMk cId="2615645628" sldId="592"/>
        </pc:sldMkLst>
      </pc:sldChg>
      <pc:sldChg chg="add">
        <pc:chgData name="Artem Zhdanov" userId="c125597b-2115-460c-ae47-6c5e6494f4bd" providerId="ADAL" clId="{609A9D7E-A2D1-41F4-A0F8-634E9EBBACE2}" dt="2024-07-09T18:48:58.188" v="5716"/>
        <pc:sldMkLst>
          <pc:docMk/>
          <pc:sldMk cId="450512717" sldId="624"/>
        </pc:sldMkLst>
      </pc:sldChg>
      <pc:sldChg chg="delSp modSp add mod">
        <pc:chgData name="Artem Zhdanov" userId="c125597b-2115-460c-ae47-6c5e6494f4bd" providerId="ADAL" clId="{609A9D7E-A2D1-41F4-A0F8-634E9EBBACE2}" dt="2024-07-09T18:51:32.376" v="5722" actId="478"/>
        <pc:sldMkLst>
          <pc:docMk/>
          <pc:sldMk cId="2271372906" sldId="1047"/>
        </pc:sldMkLst>
        <pc:spChg chg="del mod">
          <ac:chgData name="Artem Zhdanov" userId="c125597b-2115-460c-ae47-6c5e6494f4bd" providerId="ADAL" clId="{609A9D7E-A2D1-41F4-A0F8-634E9EBBACE2}" dt="2024-07-09T18:51:32.376" v="5722" actId="478"/>
          <ac:spMkLst>
            <pc:docMk/>
            <pc:sldMk cId="2271372906" sldId="1047"/>
            <ac:spMk id="2" creationId="{00000000-0000-0000-0000-000000000000}"/>
          </ac:spMkLst>
        </pc:spChg>
        <pc:spChg chg="mod">
          <ac:chgData name="Artem Zhdanov" userId="c125597b-2115-460c-ae47-6c5e6494f4bd" providerId="ADAL" clId="{609A9D7E-A2D1-41F4-A0F8-634E9EBBACE2}" dt="2024-07-09T18:51:13.725" v="5718" actId="1076"/>
          <ac:spMkLst>
            <pc:docMk/>
            <pc:sldMk cId="2271372906" sldId="1047"/>
            <ac:spMk id="3" creationId="{00000000-0000-0000-0000-000000000000}"/>
          </ac:spMkLst>
        </pc:spChg>
        <pc:spChg chg="mod">
          <ac:chgData name="Artem Zhdanov" userId="c125597b-2115-460c-ae47-6c5e6494f4bd" providerId="ADAL" clId="{609A9D7E-A2D1-41F4-A0F8-634E9EBBACE2}" dt="2024-07-09T18:51:13.725" v="5718" actId="1076"/>
          <ac:spMkLst>
            <pc:docMk/>
            <pc:sldMk cId="2271372906" sldId="1047"/>
            <ac:spMk id="4" creationId="{00000000-0000-0000-0000-000000000000}"/>
          </ac:spMkLst>
        </pc:spChg>
        <pc:spChg chg="mod">
          <ac:chgData name="Artem Zhdanov" userId="c125597b-2115-460c-ae47-6c5e6494f4bd" providerId="ADAL" clId="{609A9D7E-A2D1-41F4-A0F8-634E9EBBACE2}" dt="2024-07-09T18:51:17.715" v="5719" actId="1076"/>
          <ac:spMkLst>
            <pc:docMk/>
            <pc:sldMk cId="2271372906" sldId="1047"/>
            <ac:spMk id="25" creationId="{0FB42269-36E8-4051-98F1-CF18EE8C4D62}"/>
          </ac:spMkLst>
        </pc:spChg>
        <pc:spChg chg="mod">
          <ac:chgData name="Artem Zhdanov" userId="c125597b-2115-460c-ae47-6c5e6494f4bd" providerId="ADAL" clId="{609A9D7E-A2D1-41F4-A0F8-634E9EBBACE2}" dt="2024-07-09T18:51:13.725" v="5718" actId="1076"/>
          <ac:spMkLst>
            <pc:docMk/>
            <pc:sldMk cId="2271372906" sldId="1047"/>
            <ac:spMk id="26" creationId="{00000000-0000-0000-0000-000000000000}"/>
          </ac:spMkLst>
        </pc:spChg>
        <pc:picChg chg="mod">
          <ac:chgData name="Artem Zhdanov" userId="c125597b-2115-460c-ae47-6c5e6494f4bd" providerId="ADAL" clId="{609A9D7E-A2D1-41F4-A0F8-634E9EBBACE2}" dt="2024-07-09T18:51:13.725" v="5718" actId="1076"/>
          <ac:picMkLst>
            <pc:docMk/>
            <pc:sldMk cId="2271372906" sldId="1047"/>
            <ac:picMk id="5124" creationId="{00000000-0000-0000-0000-000000000000}"/>
          </ac:picMkLst>
        </pc:picChg>
      </pc:sldChg>
      <pc:sldChg chg="delSp modSp add ord">
        <pc:chgData name="Artem Zhdanov" userId="c125597b-2115-460c-ae47-6c5e6494f4bd" providerId="ADAL" clId="{609A9D7E-A2D1-41F4-A0F8-634E9EBBACE2}" dt="2024-07-11T06:17:08.695" v="8965" actId="20578"/>
        <pc:sldMkLst>
          <pc:docMk/>
          <pc:sldMk cId="2746916165" sldId="1100"/>
        </pc:sldMkLst>
        <pc:spChg chg="mod">
          <ac:chgData name="Artem Zhdanov" userId="c125597b-2115-460c-ae47-6c5e6494f4bd" providerId="ADAL" clId="{609A9D7E-A2D1-41F4-A0F8-634E9EBBACE2}" dt="2024-07-11T06:16:02.228" v="8942" actId="1076"/>
          <ac:spMkLst>
            <pc:docMk/>
            <pc:sldMk cId="2746916165" sldId="1100"/>
            <ac:spMk id="4" creationId="{30D3A389-97CE-48DD-BF95-F20D024038CF}"/>
          </ac:spMkLst>
        </pc:spChg>
        <pc:picChg chg="del">
          <ac:chgData name="Artem Zhdanov" userId="c125597b-2115-460c-ae47-6c5e6494f4bd" providerId="ADAL" clId="{609A9D7E-A2D1-41F4-A0F8-634E9EBBACE2}" dt="2024-07-11T06:15:56.414" v="8941" actId="478"/>
          <ac:picMkLst>
            <pc:docMk/>
            <pc:sldMk cId="2746916165" sldId="1100"/>
            <ac:picMk id="1026" creationId="{42758BB3-9144-4F21-AC79-80EF62551C98}"/>
          </ac:picMkLst>
        </pc:picChg>
        <pc:picChg chg="mod">
          <ac:chgData name="Artem Zhdanov" userId="c125597b-2115-460c-ae47-6c5e6494f4bd" providerId="ADAL" clId="{609A9D7E-A2D1-41F4-A0F8-634E9EBBACE2}" dt="2024-07-11T06:16:02.228" v="8942" actId="1076"/>
          <ac:picMkLst>
            <pc:docMk/>
            <pc:sldMk cId="2746916165" sldId="1100"/>
            <ac:picMk id="1031" creationId="{F04B3AAC-6D0F-46FB-893E-CCE526CB9C03}"/>
          </ac:picMkLst>
        </pc:picChg>
        <pc:picChg chg="mod">
          <ac:chgData name="Artem Zhdanov" userId="c125597b-2115-460c-ae47-6c5e6494f4bd" providerId="ADAL" clId="{609A9D7E-A2D1-41F4-A0F8-634E9EBBACE2}" dt="2024-07-11T06:16:02.228" v="8942" actId="1076"/>
          <ac:picMkLst>
            <pc:docMk/>
            <pc:sldMk cId="2746916165" sldId="1100"/>
            <ac:picMk id="1033" creationId="{F92569A0-7C7B-4C5D-A724-A1F5D597161F}"/>
          </ac:picMkLst>
        </pc:picChg>
      </pc:sldChg>
      <pc:sldChg chg="add">
        <pc:chgData name="Artem Zhdanov" userId="c125597b-2115-460c-ae47-6c5e6494f4bd" providerId="ADAL" clId="{609A9D7E-A2D1-41F4-A0F8-634E9EBBACE2}" dt="2024-07-09T18:53:12.359" v="5723"/>
        <pc:sldMkLst>
          <pc:docMk/>
          <pc:sldMk cId="3949587341" sldId="1110"/>
        </pc:sldMkLst>
      </pc:sldChg>
      <pc:sldChg chg="addSp delSp modSp add mod modAnim">
        <pc:chgData name="Artem Zhdanov" userId="c125597b-2115-460c-ae47-6c5e6494f4bd" providerId="ADAL" clId="{609A9D7E-A2D1-41F4-A0F8-634E9EBBACE2}" dt="2024-07-10T11:54:55.906" v="7863" actId="478"/>
        <pc:sldMkLst>
          <pc:docMk/>
          <pc:sldMk cId="40951773" sldId="1111"/>
        </pc:sldMkLst>
        <pc:spChg chg="add mod">
          <ac:chgData name="Artem Zhdanov" userId="c125597b-2115-460c-ae47-6c5e6494f4bd" providerId="ADAL" clId="{609A9D7E-A2D1-41F4-A0F8-634E9EBBACE2}" dt="2024-07-10T06:29:43.453" v="7508" actId="206"/>
          <ac:spMkLst>
            <pc:docMk/>
            <pc:sldMk cId="40951773" sldId="1111"/>
            <ac:spMk id="3" creationId="{AD48A737-D5E3-6BF3-7F3C-EC90532D12EB}"/>
          </ac:spMkLst>
        </pc:spChg>
        <pc:spChg chg="add del mod">
          <ac:chgData name="Artem Zhdanov" userId="c125597b-2115-460c-ae47-6c5e6494f4bd" providerId="ADAL" clId="{609A9D7E-A2D1-41F4-A0F8-634E9EBBACE2}" dt="2024-07-10T06:29:52.144" v="7509" actId="478"/>
          <ac:spMkLst>
            <pc:docMk/>
            <pc:sldMk cId="40951773" sldId="1111"/>
            <ac:spMk id="36" creationId="{2460BB0C-69F2-DBA8-6D24-BA571133F7EA}"/>
          </ac:spMkLst>
        </pc:spChg>
        <pc:spChg chg="add mod">
          <ac:chgData name="Artem Zhdanov" userId="c125597b-2115-460c-ae47-6c5e6494f4bd" providerId="ADAL" clId="{609A9D7E-A2D1-41F4-A0F8-634E9EBBACE2}" dt="2024-07-10T06:31:57.424" v="7569" actId="1076"/>
          <ac:spMkLst>
            <pc:docMk/>
            <pc:sldMk cId="40951773" sldId="1111"/>
            <ac:spMk id="37" creationId="{1EE4B892-BDB7-FA79-7E45-DCA6D959B2CA}"/>
          </ac:spMkLst>
        </pc:spChg>
        <pc:spChg chg="del mod">
          <ac:chgData name="Artem Zhdanov" userId="c125597b-2115-460c-ae47-6c5e6494f4bd" providerId="ADAL" clId="{609A9D7E-A2D1-41F4-A0F8-634E9EBBACE2}" dt="2024-07-10T06:29:07.950" v="7502" actId="478"/>
          <ac:spMkLst>
            <pc:docMk/>
            <pc:sldMk cId="40951773" sldId="1111"/>
            <ac:spMk id="40" creationId="{96D29C19-F129-45EC-AB85-CDB0AADC0614}"/>
          </ac:spMkLst>
        </pc:spChg>
        <pc:spChg chg="add mod">
          <ac:chgData name="Artem Zhdanov" userId="c125597b-2115-460c-ae47-6c5e6494f4bd" providerId="ADAL" clId="{609A9D7E-A2D1-41F4-A0F8-634E9EBBACE2}" dt="2024-07-10T06:31:50.900" v="7568" actId="1076"/>
          <ac:spMkLst>
            <pc:docMk/>
            <pc:sldMk cId="40951773" sldId="1111"/>
            <ac:spMk id="44" creationId="{B572FF27-4F85-7DDB-394F-B61F52572D23}"/>
          </ac:spMkLst>
        </pc:spChg>
        <pc:spChg chg="add mod">
          <ac:chgData name="Artem Zhdanov" userId="c125597b-2115-460c-ae47-6c5e6494f4bd" providerId="ADAL" clId="{609A9D7E-A2D1-41F4-A0F8-634E9EBBACE2}" dt="2024-07-10T06:34:39.031" v="7663" actId="1076"/>
          <ac:spMkLst>
            <pc:docMk/>
            <pc:sldMk cId="40951773" sldId="1111"/>
            <ac:spMk id="45" creationId="{9960B125-F55B-90F1-C661-4E13DA95E669}"/>
          </ac:spMkLst>
        </pc:spChg>
        <pc:spChg chg="add mod">
          <ac:chgData name="Artem Zhdanov" userId="c125597b-2115-460c-ae47-6c5e6494f4bd" providerId="ADAL" clId="{609A9D7E-A2D1-41F4-A0F8-634E9EBBACE2}" dt="2024-07-10T06:35:43.300" v="7715" actId="1076"/>
          <ac:spMkLst>
            <pc:docMk/>
            <pc:sldMk cId="40951773" sldId="1111"/>
            <ac:spMk id="46" creationId="{F26D0F4C-DC70-2653-E5C5-879C0F14D62C}"/>
          </ac:spMkLst>
        </pc:spChg>
        <pc:spChg chg="add del mod">
          <ac:chgData name="Artem Zhdanov" userId="c125597b-2115-460c-ae47-6c5e6494f4bd" providerId="ADAL" clId="{609A9D7E-A2D1-41F4-A0F8-634E9EBBACE2}" dt="2024-07-10T11:54:55.906" v="7863" actId="478"/>
          <ac:spMkLst>
            <pc:docMk/>
            <pc:sldMk cId="40951773" sldId="1111"/>
            <ac:spMk id="80" creationId="{D4848158-4A20-8B0C-7DF0-7D7584D39B95}"/>
          </ac:spMkLst>
        </pc:spChg>
        <pc:spChg chg="add del mod">
          <ac:chgData name="Artem Zhdanov" userId="c125597b-2115-460c-ae47-6c5e6494f4bd" providerId="ADAL" clId="{609A9D7E-A2D1-41F4-A0F8-634E9EBBACE2}" dt="2024-07-10T11:54:55.906" v="7863" actId="478"/>
          <ac:spMkLst>
            <pc:docMk/>
            <pc:sldMk cId="40951773" sldId="1111"/>
            <ac:spMk id="83" creationId="{56E5E2A4-4E28-11B1-E882-D67B28EF9591}"/>
          </ac:spMkLst>
        </pc:spChg>
        <pc:spChg chg="add del mod">
          <ac:chgData name="Artem Zhdanov" userId="c125597b-2115-460c-ae47-6c5e6494f4bd" providerId="ADAL" clId="{609A9D7E-A2D1-41F4-A0F8-634E9EBBACE2}" dt="2024-07-10T11:54:55.906" v="7863" actId="478"/>
          <ac:spMkLst>
            <pc:docMk/>
            <pc:sldMk cId="40951773" sldId="1111"/>
            <ac:spMk id="127" creationId="{6E488AFE-05BC-0CAF-DDDB-953EACD03462}"/>
          </ac:spMkLst>
        </pc:spChg>
        <pc:spChg chg="add del mod">
          <ac:chgData name="Artem Zhdanov" userId="c125597b-2115-460c-ae47-6c5e6494f4bd" providerId="ADAL" clId="{609A9D7E-A2D1-41F4-A0F8-634E9EBBACE2}" dt="2024-07-10T11:54:55.906" v="7863" actId="478"/>
          <ac:spMkLst>
            <pc:docMk/>
            <pc:sldMk cId="40951773" sldId="1111"/>
            <ac:spMk id="128" creationId="{31997B92-01A0-5F0C-57A3-5B5B0AA968A0}"/>
          </ac:spMkLst>
        </pc:spChg>
        <pc:cxnChg chg="add mod">
          <ac:chgData name="Artem Zhdanov" userId="c125597b-2115-460c-ae47-6c5e6494f4bd" providerId="ADAL" clId="{609A9D7E-A2D1-41F4-A0F8-634E9EBBACE2}" dt="2024-07-10T06:31:05.910" v="7561" actId="692"/>
          <ac:cxnSpMkLst>
            <pc:docMk/>
            <pc:sldMk cId="40951773" sldId="1111"/>
            <ac:cxnSpMk id="42" creationId="{B2CFA3FA-ED54-7711-7A7E-EB8E4D556267}"/>
          </ac:cxnSpMkLst>
        </pc:cxnChg>
      </pc:sldChg>
      <pc:sldChg chg="addSp delSp modSp add mod modAnim">
        <pc:chgData name="Artem Zhdanov" userId="c125597b-2115-460c-ae47-6c5e6494f4bd" providerId="ADAL" clId="{609A9D7E-A2D1-41F4-A0F8-634E9EBBACE2}" dt="2024-07-10T06:11:59.800" v="7295"/>
        <pc:sldMkLst>
          <pc:docMk/>
          <pc:sldMk cId="1113348027" sldId="1112"/>
        </pc:sldMkLst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3" creationId="{04319782-D022-7010-5319-9B96A76470DE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4" creationId="{DF9A6B9B-F90D-D604-6D03-15F965131A6F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5" creationId="{93914C4E-6C71-A69E-B3C2-F910E96790B3}"/>
          </ac:spMkLst>
        </pc:spChg>
        <pc:spChg chg="mod">
          <ac:chgData name="Artem Zhdanov" userId="c125597b-2115-460c-ae47-6c5e6494f4bd" providerId="ADAL" clId="{609A9D7E-A2D1-41F4-A0F8-634E9EBBACE2}" dt="2024-07-09T21:33:34.884" v="6885" actId="20577"/>
          <ac:spMkLst>
            <pc:docMk/>
            <pc:sldMk cId="1113348027" sldId="1112"/>
            <ac:spMk id="6" creationId="{F8D9494E-41D0-EA38-058C-F09C34BF2547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8" creationId="{A23B2582-D5E5-6DCA-9C54-347ACC451108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9" creationId="{9AA08D59-5B7D-A90F-E3DE-D3F06DEFE1AD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12" creationId="{1EB26869-3450-BF09-1F47-301242AF5932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15" creationId="{D42DC4CF-77EC-7019-ED83-24CD36898306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26" creationId="{60057E6B-0E03-9A56-F75A-CED5EE291BF0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34" creationId="{9266DE6B-B2FC-B7EB-8C38-E25072005764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35" creationId="{3E394658-6DBB-A4CE-D109-F8ACBEB5479A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36" creationId="{509F0F54-93E8-4C9E-1BB8-8AE589E5F415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38" creationId="{9FDEE35F-873C-D4DF-31A2-104F85AC7A69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39" creationId="{928E1348-86A1-BF9E-25FB-4D86393B6338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40" creationId="{EACBF021-020B-0FD6-6087-2138E763BD97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47" creationId="{9CB54CDA-F293-FF0C-741D-036BCB69A0A6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48" creationId="{709AE8A4-48BA-278F-04EF-489774B73530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49" creationId="{E37C70E2-97DB-1C61-7C51-9D628FAA7550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50" creationId="{19BA2583-AEA8-D65E-A2D8-55D10B4AE70E}"/>
          </ac:spMkLst>
        </pc:spChg>
        <pc:spChg chg="del">
          <ac:chgData name="Artem Zhdanov" userId="c125597b-2115-460c-ae47-6c5e6494f4bd" providerId="ADAL" clId="{609A9D7E-A2D1-41F4-A0F8-634E9EBBACE2}" dt="2024-07-09T21:29:09.765" v="6517" actId="478"/>
          <ac:spMkLst>
            <pc:docMk/>
            <pc:sldMk cId="1113348027" sldId="1112"/>
            <ac:spMk id="56" creationId="{E9335A34-7E58-B6A2-351B-F4B8D8BC35B3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58" creationId="{7D8B35F8-FD87-E64B-5918-846233E374F0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59" creationId="{985EBDF8-1027-40A8-39E3-3C84C70385CE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60" creationId="{2B27D880-610F-CFB8-2F78-EBA70F7338E7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61" creationId="{1D5521AD-19E8-35D7-AC9C-D604F8B28CB0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77" creationId="{BE44BFAC-7145-953E-526A-A82779B224DA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78" creationId="{2B227976-BB4A-DE71-5222-6385AD119A17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79" creationId="{B3968193-985F-5FBE-481B-913E8AEA98AF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0" creationId="{7986FEAB-AB13-658B-22BA-74BFAA5D5517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1" creationId="{10D9CBF5-0535-BEFE-55AD-A3723CA027B5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6" creationId="{4BB8A198-0045-5A8F-4BA0-B1715653CDE1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7" creationId="{AA691728-0812-658C-B991-FA326472CC8F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8" creationId="{BB3AC42A-F58D-1DF1-4417-8DF1EA3F8A3E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89" creationId="{C37BC9FB-F446-5D72-A8EA-17314D09E5B3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94" creationId="{45AE866F-1B7C-4116-8067-AA29ABB8037C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95" creationId="{ACC31954-E405-7A21-725E-106C149583EA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96" creationId="{E00BF3CC-CA9E-859A-EECF-11379B42D096}"/>
          </ac:spMkLst>
        </pc:spChg>
        <pc:spChg chg="mod">
          <ac:chgData name="Artem Zhdanov" userId="c125597b-2115-460c-ae47-6c5e6494f4bd" providerId="ADAL" clId="{609A9D7E-A2D1-41F4-A0F8-634E9EBBACE2}" dt="2024-07-09T21:29:10.526" v="6518"/>
          <ac:spMkLst>
            <pc:docMk/>
            <pc:sldMk cId="1113348027" sldId="1112"/>
            <ac:spMk id="97" creationId="{9B389C87-7DAA-B6E9-5A36-2477559D5AA5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17" creationId="{8E1FB133-C1CC-CA9F-BB93-EC57DCDE7C2C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18" creationId="{99B89CAF-3A68-F9A5-D86B-2AE2A1FD2AF2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19" creationId="{EEA3F995-495B-2358-7F8C-329EB1BE8553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20" creationId="{6350482F-ECBD-4B16-17B2-ACB4FAE98DC0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21" creationId="{5FB1B62E-37C0-B553-F5A8-78ADB8653EB8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27" creationId="{FDC911D1-F2E4-3936-1D7F-BA8DFFA83EE6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28" creationId="{F81D4FCC-A197-0CD9-3750-27384AEA0A83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29" creationId="{6EC74F93-31F1-EF70-0771-2922567874EE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30" creationId="{0DC68F85-4B38-5B9B-A274-9670BB55F160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36" creationId="{31860B01-8E4F-19A2-69CD-5A0E0D3719A6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37" creationId="{FB85D75F-0CB5-C07E-5DC7-976BF3B5C444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38" creationId="{9E9F82CE-55A2-C37F-93A5-7C8443F49209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39" creationId="{226FD8E4-0265-FBDA-3F59-4B5F4FAF8519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52" creationId="{000672D6-6190-CFAB-5D81-49999EA5A11C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53" creationId="{A1DAC102-D9A4-8B59-5AB1-3F2CCD077B34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54" creationId="{A7CC9280-C000-47F9-5069-4375C3304B36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55" creationId="{4F6BC6F2-D0F7-BDB3-9DD0-1F25F46AD93B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56" creationId="{A464E631-43A6-8D2E-8F52-29349AAFD3C3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61" creationId="{972AEDE2-9B9C-6FA8-DAFA-B61B9516A8BE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62" creationId="{DF86840F-760B-F3D5-84BF-1DB80719976F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63" creationId="{C464453A-92FA-B8E7-9F2F-568894F85BD2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64" creationId="{63DC8D49-599F-295C-28FB-25BEFE62A1EC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69" creationId="{F5DCDFD9-021F-9409-D3C6-71740C992E58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70" creationId="{7E1C81D2-7994-937F-00D7-BFC79CF4B451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71" creationId="{3F57B8CA-19FA-0723-6452-3052EE627383}"/>
          </ac:spMkLst>
        </pc:spChg>
        <pc:spChg chg="mod">
          <ac:chgData name="Artem Zhdanov" userId="c125597b-2115-460c-ae47-6c5e6494f4bd" providerId="ADAL" clId="{609A9D7E-A2D1-41F4-A0F8-634E9EBBACE2}" dt="2024-07-09T21:29:49.256" v="6526"/>
          <ac:spMkLst>
            <pc:docMk/>
            <pc:sldMk cId="1113348027" sldId="1112"/>
            <ac:spMk id="172" creationId="{CF87BA7C-72FC-3DD6-5726-8841980AABCA}"/>
          </ac:spMkLst>
        </pc:spChg>
        <pc:spChg chg="add del mod">
          <ac:chgData name="Artem Zhdanov" userId="c125597b-2115-460c-ae47-6c5e6494f4bd" providerId="ADAL" clId="{609A9D7E-A2D1-41F4-A0F8-634E9EBBACE2}" dt="2024-07-09T21:31:29.185" v="6857" actId="478"/>
          <ac:spMkLst>
            <pc:docMk/>
            <pc:sldMk cId="1113348027" sldId="1112"/>
            <ac:spMk id="174" creationId="{42610B81-5490-6479-4FCD-E6A2E478A929}"/>
          </ac:spMkLst>
        </pc:spChg>
        <pc:spChg chg="add mod">
          <ac:chgData name="Artem Zhdanov" userId="c125597b-2115-460c-ae47-6c5e6494f4bd" providerId="ADAL" clId="{609A9D7E-A2D1-41F4-A0F8-634E9EBBACE2}" dt="2024-07-09T21:34:19.562" v="6894" actId="1076"/>
          <ac:spMkLst>
            <pc:docMk/>
            <pc:sldMk cId="1113348027" sldId="1112"/>
            <ac:spMk id="175" creationId="{AB2DB254-A4D6-2593-0A21-1C23CEE45B56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193" creationId="{AA5A94CF-8D85-97E2-57A5-A28646C3CA2A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194" creationId="{9C4B4EBB-4C01-21CE-F05F-7DDD7CD790A6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195" creationId="{E95353E2-C81F-1B2B-0A58-E23605A160A1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196" creationId="{ECE954E0-BE9F-7065-0EE7-10E171931157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197" creationId="{7A4330B3-0F33-5FA2-C87C-3BC255511B5E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03" creationId="{44608C59-D884-266B-A3F9-F5D59CFC8BF6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04" creationId="{C50C0AB2-67F3-642E-9EC5-5E8DEFCEAD5B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05" creationId="{576A0C60-147E-DFA7-A8D7-C89A94A29F27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06" creationId="{F9AFDDBF-DB5C-1181-7CFD-FF060156953F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12" creationId="{CC9B30B4-6948-4388-D0C5-8BB070C25BED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13" creationId="{B8BEBC23-7BB3-8615-5AC6-1901F9C65511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14" creationId="{B7920FD6-0ADF-9055-3FF3-AE7D2005D2C8}"/>
          </ac:spMkLst>
        </pc:spChg>
        <pc:spChg chg="mod">
          <ac:chgData name="Artem Zhdanov" userId="c125597b-2115-460c-ae47-6c5e6494f4bd" providerId="ADAL" clId="{609A9D7E-A2D1-41F4-A0F8-634E9EBBACE2}" dt="2024-07-09T21:32:14.641" v="6866"/>
          <ac:spMkLst>
            <pc:docMk/>
            <pc:sldMk cId="1113348027" sldId="1112"/>
            <ac:spMk id="215" creationId="{A7A98A51-2697-E8A1-952E-833F0D09D41E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33" creationId="{1C4D9B13-33A6-FD8D-21CD-082DCFC04ACF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34" creationId="{3D9C2791-488B-5A6C-23AD-43BAD13E05CD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35" creationId="{AEAD0A5B-E3CD-5EA5-48D3-2128E8000E0F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36" creationId="{55FF6124-8603-7946-CDD1-298AB33217D3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37" creationId="{AB7B48D7-2436-028A-983F-CE23ACAEE177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43" creationId="{F31A2F1E-6E38-E4AF-631F-BF85715BC87B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44" creationId="{2AE5B075-AD02-0901-988C-5E36599A6298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45" creationId="{CD1BFFA9-C930-B218-25FC-89B6A502662D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46" creationId="{8630C90C-91C4-D943-1CE8-0E8860D8FDA5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52" creationId="{E748C4B1-E579-67A7-C919-2C393B6A2ACE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53" creationId="{4CEF9977-5D0B-1145-44C2-5B6DE83F6405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54" creationId="{600CAF14-BDCA-1420-B6C1-8098BD947BB9}"/>
          </ac:spMkLst>
        </pc:spChg>
        <pc:spChg chg="mod">
          <ac:chgData name="Artem Zhdanov" userId="c125597b-2115-460c-ae47-6c5e6494f4bd" providerId="ADAL" clId="{609A9D7E-A2D1-41F4-A0F8-634E9EBBACE2}" dt="2024-07-09T21:33:14.244" v="6878"/>
          <ac:spMkLst>
            <pc:docMk/>
            <pc:sldMk cId="1113348027" sldId="1112"/>
            <ac:spMk id="255" creationId="{32AA9480-164E-D8A1-BF4F-EBE6BC9F5E4F}"/>
          </ac:spMkLst>
        </pc:spChg>
        <pc:spChg chg="add mod">
          <ac:chgData name="Artem Zhdanov" userId="c125597b-2115-460c-ae47-6c5e6494f4bd" providerId="ADAL" clId="{609A9D7E-A2D1-41F4-A0F8-634E9EBBACE2}" dt="2024-07-09T21:33:16.727" v="6880" actId="1076"/>
          <ac:spMkLst>
            <pc:docMk/>
            <pc:sldMk cId="1113348027" sldId="1112"/>
            <ac:spMk id="256" creationId="{E0401832-9C81-8FB1-2899-D65F9E488947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74" creationId="{769E0168-215A-CD90-28F2-50B7D77290B9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75" creationId="{173C2EDF-BC0B-9964-D38E-C6BAFC4CA106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76" creationId="{6686AABA-77CC-D405-B84E-CE0EBE623C34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77" creationId="{1467444B-4C26-05E6-90D0-8902C13DC37E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78" creationId="{CB62FFA6-0528-7E60-2948-EB09BAA9F273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84" creationId="{870769DB-2347-C28A-36D6-01566E1106A8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85" creationId="{EC2AE7EE-5760-AC16-9BF9-54A7E96035BF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86" creationId="{30F66B47-54CF-D769-EF52-29D6180C11EF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87" creationId="{91237883-65C8-4A75-70AD-3B2976C67EC1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93" creationId="{A332DFB1-7A74-064F-C8C8-054C0463700A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94" creationId="{2061204B-FA76-C06F-4123-77F9625B98BC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95" creationId="{410B0FF8-B70F-953B-E25D-E9B542ECC949}"/>
          </ac:spMkLst>
        </pc:spChg>
        <pc:spChg chg="mod">
          <ac:chgData name="Artem Zhdanov" userId="c125597b-2115-460c-ae47-6c5e6494f4bd" providerId="ADAL" clId="{609A9D7E-A2D1-41F4-A0F8-634E9EBBACE2}" dt="2024-07-09T21:33:20.314" v="6881"/>
          <ac:spMkLst>
            <pc:docMk/>
            <pc:sldMk cId="1113348027" sldId="1112"/>
            <ac:spMk id="296" creationId="{1D7A62C1-376D-9081-B8AD-84CCFF4143F9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14" creationId="{78336C2C-A391-8C87-69DB-535FE7F9BEDD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15" creationId="{C881B812-73D5-37A6-3238-4FD886C5D4A5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16" creationId="{41CB5001-68F9-4794-5924-5760DA84B580}"/>
          </ac:spMkLst>
        </pc:spChg>
        <pc:spChg chg="mod">
          <ac:chgData name="Artem Zhdanov" userId="c125597b-2115-460c-ae47-6c5e6494f4bd" providerId="ADAL" clId="{609A9D7E-A2D1-41F4-A0F8-634E9EBBACE2}" dt="2024-07-09T21:35:57.553" v="6918" actId="207"/>
          <ac:spMkLst>
            <pc:docMk/>
            <pc:sldMk cId="1113348027" sldId="1112"/>
            <ac:spMk id="317" creationId="{48B85AED-9BC8-272E-3096-E90E54BB6C18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18" creationId="{F64A209E-F2A6-D459-9276-0B8420F4664A}"/>
          </ac:spMkLst>
        </pc:spChg>
        <pc:spChg chg="mod">
          <ac:chgData name="Artem Zhdanov" userId="c125597b-2115-460c-ae47-6c5e6494f4bd" providerId="ADAL" clId="{609A9D7E-A2D1-41F4-A0F8-634E9EBBACE2}" dt="2024-07-09T21:35:09.447" v="6897" actId="692"/>
          <ac:spMkLst>
            <pc:docMk/>
            <pc:sldMk cId="1113348027" sldId="1112"/>
            <ac:spMk id="324" creationId="{9B89E244-8A1A-8D02-82D0-DA6D599B87C3}"/>
          </ac:spMkLst>
        </pc:spChg>
        <pc:spChg chg="mod">
          <ac:chgData name="Artem Zhdanov" userId="c125597b-2115-460c-ae47-6c5e6494f4bd" providerId="ADAL" clId="{609A9D7E-A2D1-41F4-A0F8-634E9EBBACE2}" dt="2024-07-09T21:35:43.260" v="6913" actId="207"/>
          <ac:spMkLst>
            <pc:docMk/>
            <pc:sldMk cId="1113348027" sldId="1112"/>
            <ac:spMk id="325" creationId="{EC7553ED-CFE0-2362-3736-5A4486CBB405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26" creationId="{1CB80DA2-81AC-DD53-18E9-E0F22B336BC1}"/>
          </ac:spMkLst>
        </pc:spChg>
        <pc:spChg chg="mod">
          <ac:chgData name="Artem Zhdanov" userId="c125597b-2115-460c-ae47-6c5e6494f4bd" providerId="ADAL" clId="{609A9D7E-A2D1-41F4-A0F8-634E9EBBACE2}" dt="2024-07-09T21:35:47.211" v="6914" actId="207"/>
          <ac:spMkLst>
            <pc:docMk/>
            <pc:sldMk cId="1113348027" sldId="1112"/>
            <ac:spMk id="327" creationId="{41F9D9B4-B484-46C6-2972-B030DD8D658B}"/>
          </ac:spMkLst>
        </pc:spChg>
        <pc:spChg chg="mod">
          <ac:chgData name="Artem Zhdanov" userId="c125597b-2115-460c-ae47-6c5e6494f4bd" providerId="ADAL" clId="{609A9D7E-A2D1-41F4-A0F8-634E9EBBACE2}" dt="2024-07-09T21:35:54.927" v="6917" actId="207"/>
          <ac:spMkLst>
            <pc:docMk/>
            <pc:sldMk cId="1113348027" sldId="1112"/>
            <ac:spMk id="333" creationId="{E2F4884D-A179-75AC-6AFA-1B0BB0AF50D5}"/>
          </ac:spMkLst>
        </pc:spChg>
        <pc:spChg chg="mod">
          <ac:chgData name="Artem Zhdanov" userId="c125597b-2115-460c-ae47-6c5e6494f4bd" providerId="ADAL" clId="{609A9D7E-A2D1-41F4-A0F8-634E9EBBACE2}" dt="2024-07-09T21:35:52.632" v="6916" actId="207"/>
          <ac:spMkLst>
            <pc:docMk/>
            <pc:sldMk cId="1113348027" sldId="1112"/>
            <ac:spMk id="334" creationId="{59C38BE0-4C35-81EA-EEE8-10FCE053787F}"/>
          </ac:spMkLst>
        </pc:spChg>
        <pc:spChg chg="mod">
          <ac:chgData name="Artem Zhdanov" userId="c125597b-2115-460c-ae47-6c5e6494f4bd" providerId="ADAL" clId="{609A9D7E-A2D1-41F4-A0F8-634E9EBBACE2}" dt="2024-07-09T21:37:59.619" v="7015" actId="692"/>
          <ac:spMkLst>
            <pc:docMk/>
            <pc:sldMk cId="1113348027" sldId="1112"/>
            <ac:spMk id="335" creationId="{F4B2B796-7762-C53C-B45B-2BFE64756222}"/>
          </ac:spMkLst>
        </pc:spChg>
        <pc:spChg chg="mod">
          <ac:chgData name="Artem Zhdanov" userId="c125597b-2115-460c-ae47-6c5e6494f4bd" providerId="ADAL" clId="{609A9D7E-A2D1-41F4-A0F8-634E9EBBACE2}" dt="2024-07-09T21:35:50.166" v="6915" actId="207"/>
          <ac:spMkLst>
            <pc:docMk/>
            <pc:sldMk cId="1113348027" sldId="1112"/>
            <ac:spMk id="336" creationId="{B55FED72-4A2B-8786-7550-8A385031C87A}"/>
          </ac:spMkLst>
        </pc:spChg>
        <pc:grpChg chg="add mod">
          <ac:chgData name="Artem Zhdanov" userId="c125597b-2115-460c-ae47-6c5e6494f4bd" providerId="ADAL" clId="{609A9D7E-A2D1-41F4-A0F8-634E9EBBACE2}" dt="2024-07-09T21:29:40.912" v="6525" actId="1076"/>
          <ac:grpSpMkLst>
            <pc:docMk/>
            <pc:sldMk cId="1113348027" sldId="1112"/>
            <ac:grpSpMk id="11" creationId="{FACA8187-35B0-6D96-B728-DC42E996C612}"/>
          </ac:grpSpMkLst>
        </pc:grpChg>
        <pc:grpChg chg="add mod">
          <ac:chgData name="Artem Zhdanov" userId="c125597b-2115-460c-ae47-6c5e6494f4bd" providerId="ADAL" clId="{609A9D7E-A2D1-41F4-A0F8-634E9EBBACE2}" dt="2024-07-09T21:33:44.732" v="6887" actId="1076"/>
          <ac:grpSpMkLst>
            <pc:docMk/>
            <pc:sldMk cId="1113348027" sldId="1112"/>
            <ac:grpSpMk id="62" creationId="{50062699-D431-4AAE-ED96-647FE66FC6DE}"/>
          </ac:grpSpMkLst>
        </pc:grpChg>
        <pc:grpChg chg="del">
          <ac:chgData name="Artem Zhdanov" userId="c125597b-2115-460c-ae47-6c5e6494f4bd" providerId="ADAL" clId="{609A9D7E-A2D1-41F4-A0F8-634E9EBBACE2}" dt="2024-07-09T21:29:09.765" v="6517" actId="478"/>
          <ac:grpSpMkLst>
            <pc:docMk/>
            <pc:sldMk cId="1113348027" sldId="1112"/>
            <ac:grpSpMk id="70" creationId="{18FC4D01-1C08-F990-DECA-EBBB6A1671A9}"/>
          </ac:grpSpMkLst>
        </pc:grpChg>
        <pc:grpChg chg="add mod">
          <ac:chgData name="Artem Zhdanov" userId="c125597b-2115-460c-ae47-6c5e6494f4bd" providerId="ADAL" clId="{609A9D7E-A2D1-41F4-A0F8-634E9EBBACE2}" dt="2024-07-09T21:30:00.053" v="6527" actId="1076"/>
          <ac:grpSpMkLst>
            <pc:docMk/>
            <pc:sldMk cId="1113348027" sldId="1112"/>
            <ac:grpSpMk id="100" creationId="{6E6BD8FF-C2B2-0BAD-5A5F-6F8C560AAE4E}"/>
          </ac:grpSpMkLst>
        </pc:grpChg>
        <pc:grpChg chg="add del mod">
          <ac:chgData name="Artem Zhdanov" userId="c125597b-2115-460c-ae47-6c5e6494f4bd" providerId="ADAL" clId="{609A9D7E-A2D1-41F4-A0F8-634E9EBBACE2}" dt="2024-07-09T21:32:14.112" v="6865" actId="478"/>
          <ac:grpSpMkLst>
            <pc:docMk/>
            <pc:sldMk cId="1113348027" sldId="1112"/>
            <ac:grpSpMk id="140" creationId="{FFCB89E4-6BB8-7686-DB5A-24D31C4E5198}"/>
          </ac:grpSpMkLst>
        </pc:grpChg>
        <pc:grpChg chg="add mod">
          <ac:chgData name="Artem Zhdanov" userId="c125597b-2115-460c-ae47-6c5e6494f4bd" providerId="ADAL" clId="{609A9D7E-A2D1-41F4-A0F8-634E9EBBACE2}" dt="2024-07-09T21:32:58.997" v="6874" actId="1076"/>
          <ac:grpSpMkLst>
            <pc:docMk/>
            <pc:sldMk cId="1113348027" sldId="1112"/>
            <ac:grpSpMk id="176" creationId="{67EBC369-DAAD-7CBD-4AC6-4A6F191239A2}"/>
          </ac:grpSpMkLst>
        </pc:grpChg>
        <pc:grpChg chg="add mod">
          <ac:chgData name="Artem Zhdanov" userId="c125597b-2115-460c-ae47-6c5e6494f4bd" providerId="ADAL" clId="{609A9D7E-A2D1-41F4-A0F8-634E9EBBACE2}" dt="2024-07-09T21:33:16.727" v="6880" actId="1076"/>
          <ac:grpSpMkLst>
            <pc:docMk/>
            <pc:sldMk cId="1113348027" sldId="1112"/>
            <ac:grpSpMk id="216" creationId="{91CF194F-4741-8F82-5FD2-2460021F83D3}"/>
          </ac:grpSpMkLst>
        </pc:grpChg>
        <pc:grpChg chg="add mod">
          <ac:chgData name="Artem Zhdanov" userId="c125597b-2115-460c-ae47-6c5e6494f4bd" providerId="ADAL" clId="{609A9D7E-A2D1-41F4-A0F8-634E9EBBACE2}" dt="2024-07-09T21:34:10.931" v="6893" actId="1076"/>
          <ac:grpSpMkLst>
            <pc:docMk/>
            <pc:sldMk cId="1113348027" sldId="1112"/>
            <ac:grpSpMk id="257" creationId="{F5D0360F-3E6B-5FA1-016D-9CD431256CF4}"/>
          </ac:grpSpMkLst>
        </pc:grpChg>
        <pc:grpChg chg="add mod">
          <ac:chgData name="Artem Zhdanov" userId="c125597b-2115-460c-ae47-6c5e6494f4bd" providerId="ADAL" clId="{609A9D7E-A2D1-41F4-A0F8-634E9EBBACE2}" dt="2024-07-09T21:34:10.931" v="6893" actId="1076"/>
          <ac:grpSpMkLst>
            <pc:docMk/>
            <pc:sldMk cId="1113348027" sldId="1112"/>
            <ac:grpSpMk id="297" creationId="{5ED0D3F3-A142-FCFD-2BC0-257E406D2A5C}"/>
          </ac:grpSpMkLst>
        </pc:grpChg>
        <pc:picChg chg="del">
          <ac:chgData name="Artem Zhdanov" userId="c125597b-2115-460c-ae47-6c5e6494f4bd" providerId="ADAL" clId="{609A9D7E-A2D1-41F4-A0F8-634E9EBBACE2}" dt="2024-07-09T21:29:09.765" v="6517" actId="478"/>
          <ac:picMkLst>
            <pc:docMk/>
            <pc:sldMk cId="1113348027" sldId="1112"/>
            <ac:picMk id="29" creationId="{05A128E3-7414-28B7-4A03-773BF4B13E43}"/>
          </ac:picMkLst>
        </pc:pic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7" creationId="{7C2737F2-5EBC-8057-600D-680BC1706EBD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10" creationId="{1A94C49E-7E13-D1B7-B362-D67AECD95745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13" creationId="{C392BB33-3BCE-7F8A-CCAB-942341693AE4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14" creationId="{D61F301F-5A78-2E9F-2CEA-D322E05341ED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16" creationId="{05DA6A16-12C0-02FB-BDA1-9F6DB0698DE9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17" creationId="{24F7E0D1-72F4-603B-FCC5-82127D99E204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18" creationId="{026C29D6-2476-5E9A-C7A5-52DEC5436C40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19" creationId="{A33D59CA-DAF5-8277-FE2B-F53CE0A63453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0" creationId="{617E00C0-E17A-A14E-63F1-B981D6A1F742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1" creationId="{07585D0F-5432-25C2-E1DF-129C7BF8F9E4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2" creationId="{9A02C460-FEA1-A387-5297-69FDE7AB2E72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3" creationId="{5DD44DB3-4D16-CD7F-C1F1-1DB8380A439E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4" creationId="{3B042EA7-DA09-1B8D-4454-8BA63EDE50F8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5" creationId="{57E9AD2C-5360-009E-60D8-7D1E10608826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7" creationId="{F9AD2AFE-5C6B-B4CC-E37C-3FF0D001BAB9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28" creationId="{9FD2F721-A1F2-0B22-D9AF-E7F4E19A9E5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30" creationId="{60A14443-C067-E6E4-3CCA-3717FA6B204B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31" creationId="{4C9A6913-D0ED-4771-5746-3800A568EE43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32" creationId="{E29B9AED-F391-F3B9-197D-01C69BCF3EF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33" creationId="{94218DE7-4B30-E765-029C-DD02C5A7FBC7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37" creationId="{764E4312-8851-CCFA-7AFD-7A7B03323710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41" creationId="{8F950C67-7873-7B88-772B-48E1BA368A7B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42" creationId="{A2429B0C-AAB1-64F3-00EB-1721120CC006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43" creationId="{1DD92D28-3904-7E32-4FF7-EC6479FCF81C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44" creationId="{D4DDC45B-017C-3250-CAFD-31CC6D024320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45" creationId="{3AC12BCA-BB16-104D-FC42-1A20239785BD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46" creationId="{A2F20A15-1307-9D02-9205-B1AA0CAF46C3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51" creationId="{7128B4F0-A46A-0DEC-F4C8-E135EEF3006F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52" creationId="{C6A459C2-42C7-F1C7-DFD8-3B89D7092E9E}"/>
          </ac:cxnSpMkLst>
        </pc:cxnChg>
        <pc:cxnChg chg="del">
          <ac:chgData name="Artem Zhdanov" userId="c125597b-2115-460c-ae47-6c5e6494f4bd" providerId="ADAL" clId="{609A9D7E-A2D1-41F4-A0F8-634E9EBBACE2}" dt="2024-07-09T21:29:09.765" v="6517" actId="478"/>
          <ac:cxnSpMkLst>
            <pc:docMk/>
            <pc:sldMk cId="1113348027" sldId="1112"/>
            <ac:cxnSpMk id="53" creationId="{09C45763-EDA7-F096-1124-73630AFE3E46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54" creationId="{E550011A-5F5E-E6BE-4722-CD1F34CF1C7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55" creationId="{CEF8100C-3E54-7671-2453-42E4B238001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57" creationId="{37126297-FC9C-7326-7449-20E908535FD2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3" creationId="{F90A8A49-84E7-9E29-83E2-F985A8980B1E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4" creationId="{77CA1C42-4C9F-6B34-3224-A7A603408CCD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5" creationId="{68DEEC03-51F8-1399-8328-A29D5BD8EB72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6" creationId="{EED89EF3-BE02-A4B8-04E5-80C045653A20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7" creationId="{AD0B4B34-0983-33BD-74A6-150C25BF1D2B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8" creationId="{17992EF2-0ED0-046B-C5D0-D7D41C2CC704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69" creationId="{803A2B46-F288-763C-E7B3-3FBE03DA47B3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73" creationId="{03672F95-CC34-ACD5-C18E-7C67B22C5A8C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74" creationId="{510BC65E-0EC4-2B28-2EC0-12DC2F6A379B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75" creationId="{EA42F114-4D52-559C-80A7-CA68E2EF60E6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76" creationId="{28D60BFE-AF7D-2EE3-2FFC-50631AC94AE1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82" creationId="{3221B18C-D0F5-B5FA-9179-2E3005BB8B0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83" creationId="{2CA69AC4-5458-E530-2681-0A7396FD41A7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84" creationId="{5225C71A-D8CA-AE4B-2C0B-C44F0188EAEA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85" creationId="{5A15B797-C86A-8EBF-F8A1-66DBD84E7938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90" creationId="{A40E1057-0AC6-A3C3-2F71-312F238677E8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91" creationId="{478F7A69-4D7C-3E1E-4910-7ED55A9051D3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92" creationId="{0FE9DD10-8F8F-F68A-88EE-868F7DF3410F}"/>
          </ac:cxnSpMkLst>
        </pc:cxnChg>
        <pc:cxnChg chg="mod">
          <ac:chgData name="Artem Zhdanov" userId="c125597b-2115-460c-ae47-6c5e6494f4bd" providerId="ADAL" clId="{609A9D7E-A2D1-41F4-A0F8-634E9EBBACE2}" dt="2024-07-09T21:29:10.526" v="6518"/>
          <ac:cxnSpMkLst>
            <pc:docMk/>
            <pc:sldMk cId="1113348027" sldId="1112"/>
            <ac:cxnSpMk id="93" creationId="{6F009FAF-C6C1-165A-69B6-D3D02520DCEB}"/>
          </ac:cxnSpMkLst>
        </pc:cxnChg>
        <pc:cxnChg chg="add mod">
          <ac:chgData name="Artem Zhdanov" userId="c125597b-2115-460c-ae47-6c5e6494f4bd" providerId="ADAL" clId="{609A9D7E-A2D1-41F4-A0F8-634E9EBBACE2}" dt="2024-07-09T21:33:09.750" v="6877" actId="1076"/>
          <ac:cxnSpMkLst>
            <pc:docMk/>
            <pc:sldMk cId="1113348027" sldId="1112"/>
            <ac:cxnSpMk id="98" creationId="{67B331E8-C8C6-44BA-07BB-52FAB7DC704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1" creationId="{B6B79D47-FA66-ADEE-D20D-FD972387651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2" creationId="{36C1B8F5-27A7-9CCA-A7B5-38921FF03098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3" creationId="{283F2C05-6D92-069D-75C4-7CDA9062F5EA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4" creationId="{B3900137-252C-4B2F-15BD-6FD7FDE3F9F2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5" creationId="{314FC5C9-C155-F1CC-51E7-E5B9CBB81CF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6" creationId="{0ACFEDE7-2FB9-8BB0-BB58-BF9950436D43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7" creationId="{BD993988-5413-69B6-DC97-71162A173CA4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8" creationId="{0FCA063C-CA36-882D-C232-26C3577D14B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09" creationId="{D2C773C4-E62C-A7D6-E1FB-E43998E32796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0" creationId="{95C209AF-4C88-5C6B-18C6-5DEC075CF819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1" creationId="{9857B1A1-806E-E937-97EB-C878535DF714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2" creationId="{E78408EC-B8CF-FB8A-DE9E-E7E10607B35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3" creationId="{0A6EBA22-CD9C-2AA0-D7ED-2C22055E20EC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4" creationId="{3C85F94F-5752-916A-9AC1-E4A753B6A375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5" creationId="{2C0035B9-3144-34AD-0E7C-0C127EC9D422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16" creationId="{4892404A-EE82-EB2C-F4D6-041E0EA3BD3C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22" creationId="{A3918DC7-72BA-C0E1-3EAD-43473B21489C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23" creationId="{D5D4389D-0166-1F6D-A993-36E506790499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24" creationId="{5FE337DD-AB78-8215-1BB5-E55EA127C6A2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25" creationId="{72151C91-5A8E-E6F8-4604-0CF17427A13E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26" creationId="{268242A4-A21B-F084-9716-5B83893A45CD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31" creationId="{8EC79F03-37B9-8BDD-0074-014316B6E439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32" creationId="{AE96878E-1318-A6E2-6195-FCC9C7DE867C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33" creationId="{AA9899CF-30DD-F1C8-C085-7FE3545BE031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34" creationId="{61DE959E-1562-A908-B3CC-371EA489C9B7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35" creationId="{0A65809D-6A57-3407-AC7D-710473D24A3F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1" creationId="{5A3A1F17-C3B2-1823-5A1C-C2AA6F98EAB7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2" creationId="{9B4BB726-CEB1-F375-D84E-F43DC1455815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3" creationId="{92E07144-E9B9-A227-ACA4-A0CC2609737B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4" creationId="{3C6E7F46-AF32-CB3D-DC01-AD5E2E130BCF}"/>
          </ac:cxnSpMkLst>
        </pc:cxnChg>
        <pc:cxnChg chg="mod">
          <ac:chgData name="Artem Zhdanov" userId="c125597b-2115-460c-ae47-6c5e6494f4bd" providerId="ADAL" clId="{609A9D7E-A2D1-41F4-A0F8-634E9EBBACE2}" dt="2024-07-09T21:32:14.112" v="6865" actId="478"/>
          <ac:cxnSpMkLst>
            <pc:docMk/>
            <pc:sldMk cId="1113348027" sldId="1112"/>
            <ac:cxnSpMk id="145" creationId="{205DF043-DE79-2B7D-F037-DED47A6E0AD9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6" creationId="{0016B123-6866-8D26-D2F3-EA696C4B67BF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7" creationId="{0CA3A8C3-CBCA-AF56-C22E-845FA272FC5B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8" creationId="{2F5E144A-8C0D-5B7C-735D-BB7DD2F7B228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49" creationId="{9799A0DB-2E1F-64FF-856B-97A763968E44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50" creationId="{0E464EEC-1C92-E64B-1F44-73FC45637D7F}"/>
          </ac:cxnSpMkLst>
        </pc:cxnChg>
        <pc:cxnChg chg="mod">
          <ac:chgData name="Artem Zhdanov" userId="c125597b-2115-460c-ae47-6c5e6494f4bd" providerId="ADAL" clId="{609A9D7E-A2D1-41F4-A0F8-634E9EBBACE2}" dt="2024-07-09T21:32:14.112" v="6865" actId="478"/>
          <ac:cxnSpMkLst>
            <pc:docMk/>
            <pc:sldMk cId="1113348027" sldId="1112"/>
            <ac:cxnSpMk id="151" creationId="{93F08A0F-B905-9EF9-0060-A3BAE19D366A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57" creationId="{32C85A23-A691-DF02-1A51-5FCB2EBBBC60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58" creationId="{10EF1194-BFA3-3140-B655-F7BCD5358B6F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59" creationId="{5055E478-7A82-6ED8-A3AB-B4A230E61B3D}"/>
          </ac:cxnSpMkLst>
        </pc:cxnChg>
        <pc:cxnChg chg="mod">
          <ac:chgData name="Artem Zhdanov" userId="c125597b-2115-460c-ae47-6c5e6494f4bd" providerId="ADAL" clId="{609A9D7E-A2D1-41F4-A0F8-634E9EBBACE2}" dt="2024-07-09T21:32:14.112" v="6865" actId="478"/>
          <ac:cxnSpMkLst>
            <pc:docMk/>
            <pc:sldMk cId="1113348027" sldId="1112"/>
            <ac:cxnSpMk id="160" creationId="{B9B853A3-71B9-80A3-F9F1-2B8D5600541E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65" creationId="{039AED5C-526E-0E04-4E90-C1077A0EF519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66" creationId="{825A16DF-0E84-9EC0-20EF-1AAF10BEC946}"/>
          </ac:cxnSpMkLst>
        </pc:cxnChg>
        <pc:cxnChg chg="mod">
          <ac:chgData name="Artem Zhdanov" userId="c125597b-2115-460c-ae47-6c5e6494f4bd" providerId="ADAL" clId="{609A9D7E-A2D1-41F4-A0F8-634E9EBBACE2}" dt="2024-07-09T21:29:49.256" v="6526"/>
          <ac:cxnSpMkLst>
            <pc:docMk/>
            <pc:sldMk cId="1113348027" sldId="1112"/>
            <ac:cxnSpMk id="167" creationId="{16E27ED0-E248-ABB7-A5C8-37D6C8CC768B}"/>
          </ac:cxnSpMkLst>
        </pc:cxnChg>
        <pc:cxnChg chg="mod">
          <ac:chgData name="Artem Zhdanov" userId="c125597b-2115-460c-ae47-6c5e6494f4bd" providerId="ADAL" clId="{609A9D7E-A2D1-41F4-A0F8-634E9EBBACE2}" dt="2024-07-09T21:32:14.112" v="6865" actId="478"/>
          <ac:cxnSpMkLst>
            <pc:docMk/>
            <pc:sldMk cId="1113348027" sldId="1112"/>
            <ac:cxnSpMk id="168" creationId="{1C5FD9CB-8EA3-A7DA-C9A6-BF3FEABAE12B}"/>
          </ac:cxnSpMkLst>
        </pc:cxnChg>
        <pc:cxnChg chg="add mod">
          <ac:chgData name="Artem Zhdanov" userId="c125597b-2115-460c-ae47-6c5e6494f4bd" providerId="ADAL" clId="{609A9D7E-A2D1-41F4-A0F8-634E9EBBACE2}" dt="2024-07-09T21:33:04.329" v="6876" actId="1076"/>
          <ac:cxnSpMkLst>
            <pc:docMk/>
            <pc:sldMk cId="1113348027" sldId="1112"/>
            <ac:cxnSpMk id="173" creationId="{E3748B32-250E-61CB-EA5D-666837F28019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77" creationId="{C12DCC3A-F410-6E28-933D-3C5B9C6EFE5E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78" creationId="{B487E86A-FD64-9B31-72A1-FF73ACB9C2B2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79" creationId="{46A3F9B0-1220-F7A0-2498-7F2FFFCE7555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0" creationId="{2BFE562C-1DA3-BA18-B85F-D15BC8069290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1" creationId="{228AC5CA-7196-8462-BE79-306177C4EA75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2" creationId="{24543EDF-A3C7-B2C8-B533-FBAEB0802511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3" creationId="{522CA1FE-C4A9-1B49-483B-00578E72C600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4" creationId="{961C35CF-D77C-0F4B-3926-8765DEC7F5DF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5" creationId="{29891A0E-B824-A3C0-64E4-6830CD18D64C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6" creationId="{98D5152B-5AAB-A3A1-EB28-080F351EB854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7" creationId="{012C8EF8-2A88-CF4A-E120-79F871194769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8" creationId="{078DB364-44FD-E469-9A0C-84F4B9868C23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89" creationId="{D2DB8ACB-ACBD-DF93-2910-8E96AF59B90C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90" creationId="{3486EC02-1A7D-1EEB-094C-34B95D24B768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91" creationId="{7A1B35CB-ADB5-99C3-0FFC-017EC33FA69A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92" creationId="{19D17CBD-3CBC-9AA3-873F-BF7852CB4BB7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98" creationId="{219897BB-E6B6-6C2E-0C13-AF2B7E4C3307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199" creationId="{CD191DED-2023-EA1D-1164-EDAF492087BC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0" creationId="{9B8E3354-525F-56FD-9A30-C65D5ED5A728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1" creationId="{3DD43133-4904-97D2-5551-B0125971255B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2" creationId="{415050DF-8C91-4FA4-CC91-AD9396332FE1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7" creationId="{1CE726D8-FCB0-6088-A986-D38384C116BE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8" creationId="{FDD73073-513B-8E1A-03A3-C26AECD5F722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09" creationId="{01B7EC1F-77F3-E0D2-976B-0B310E4CC0C4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10" creationId="{E9F2C54A-B616-4ACC-18BD-7EF72D42CD6F}"/>
          </ac:cxnSpMkLst>
        </pc:cxnChg>
        <pc:cxnChg chg="mod">
          <ac:chgData name="Artem Zhdanov" userId="c125597b-2115-460c-ae47-6c5e6494f4bd" providerId="ADAL" clId="{609A9D7E-A2D1-41F4-A0F8-634E9EBBACE2}" dt="2024-07-09T21:32:14.641" v="6866"/>
          <ac:cxnSpMkLst>
            <pc:docMk/>
            <pc:sldMk cId="1113348027" sldId="1112"/>
            <ac:cxnSpMk id="211" creationId="{FC5B32EA-61B1-FA0C-99BE-6A3843053F5F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17" creationId="{659608DC-AE73-C1AD-004E-63DD347D8882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18" creationId="{56A893D9-6DF7-7A35-6753-22D2A8C60D46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19" creationId="{42F0B8DB-ADBF-C11D-A7BE-3CB67B550734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0" creationId="{BC1B3734-6A5A-DDA2-0792-5CE80E2BD5E4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1" creationId="{7C9958D6-9A5E-EE39-708D-3FD557712A60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2" creationId="{93EDA269-030A-9C19-9342-12649E369F0C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3" creationId="{1277B74A-F575-F962-BFDB-E0B0F059203B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4" creationId="{C824B0C3-70E7-3AD8-0CD0-2E2537BE52CC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5" creationId="{3A29C93D-A2EE-45B9-8F6F-ACD21E3E671E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6" creationId="{D9648D29-0EC3-EE91-05AE-B3BD38166B56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7" creationId="{018D86FE-1971-0BEA-19C8-1758C9E009CC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8" creationId="{B70A91E5-BA8C-577C-F77C-0CEC9B9D781B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29" creationId="{E5C74DC0-F5E7-2787-7129-6A15A84DC8F4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30" creationId="{142B1F40-8B7B-EC95-01B2-44907935620C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31" creationId="{FE90EE5C-C98E-D6F3-1D60-59623340D9B2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32" creationId="{71B347E1-CD47-67C0-D012-348D47C7E4A6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38" creationId="{7CEA06C6-21EA-B0C9-1C2E-376A69ED75C5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39" creationId="{A43C04E8-F2AF-3A71-3781-B10AD510682A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0" creationId="{1D14E61B-D4DF-8BDE-2E87-727C3AB773E7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1" creationId="{F59A31B4-2568-54E9-F565-104FA754A52D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2" creationId="{5F8FBC2F-B23D-5913-456F-A60CF07C5B59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7" creationId="{56998B12-B3C5-4B44-FB9D-1A336D615D2B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8" creationId="{2C4DA78E-D1B8-B8A4-F4F7-BAD2117D44EC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49" creationId="{8AF760AF-BCBA-905E-93CA-06B97B7C4F1A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50" creationId="{742AEC6C-1975-8B6A-D506-46E78691AA31}"/>
          </ac:cxnSpMkLst>
        </pc:cxnChg>
        <pc:cxnChg chg="mod">
          <ac:chgData name="Artem Zhdanov" userId="c125597b-2115-460c-ae47-6c5e6494f4bd" providerId="ADAL" clId="{609A9D7E-A2D1-41F4-A0F8-634E9EBBACE2}" dt="2024-07-09T21:33:14.244" v="6878"/>
          <ac:cxnSpMkLst>
            <pc:docMk/>
            <pc:sldMk cId="1113348027" sldId="1112"/>
            <ac:cxnSpMk id="251" creationId="{580222B2-5572-A464-FE43-C7A830015FBE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58" creationId="{A9F5A60F-CEBD-1C88-DE44-EF54BEEED5B1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59" creationId="{C57A52FC-750A-2D31-E6F7-A839199E2751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0" creationId="{DBEEDF6A-8989-3BF0-7C99-F1020994C9E5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1" creationId="{806BE055-BCA7-089A-CDD4-4E4A6B1F1A82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2" creationId="{F26C98E8-1F8E-C38F-CA04-F2DD4894BE74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3" creationId="{3D2DE999-8337-1E13-3D0D-D6B15AC1C73B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4" creationId="{A616014B-4722-05C8-9595-9A42AF0B5957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5" creationId="{C4EFF8F4-7E48-488E-7301-7F9F23DAAACF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6" creationId="{13959D92-851F-CDFC-1987-578560C1791F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7" creationId="{6262F3BE-BE37-5F4A-B5E7-B37939BEA905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8" creationId="{8CA4C737-2C2C-71C0-0992-B022F9001A70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69" creationId="{7DE56FA8-C8AE-85E8-8303-67852691FFE2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70" creationId="{1ED35F8C-AB4E-5D30-E2EF-C59A7DC48A2C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71" creationId="{26D79BC5-E438-414E-4C5D-17D5383BD738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72" creationId="{891219B2-6793-37E8-18B8-6356098AF489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73" creationId="{E390DD9C-D638-4AE1-BE95-9D51C36B4A5E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79" creationId="{A0187AED-6EBA-E70D-F47E-25167A899B97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0" creationId="{10F620A0-D45C-A610-FB5F-9D0E0A8BC2D3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1" creationId="{BBB57838-AB5C-2DEB-816F-9891E805563B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2" creationId="{3560348C-7AB1-B4B2-C8B7-B22D3038EE3C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3" creationId="{DD83D4F9-6FF6-575C-EA0B-469B59DBBC8C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8" creationId="{A124AF3C-496A-C16C-9F18-173C923DA2DB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89" creationId="{A90A92E7-998D-B090-B76E-7C6AA4D1966B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90" creationId="{2C595232-F75A-B061-41E2-7E427FBA3C19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91" creationId="{F0B26C62-6CCA-514C-78C8-871395A574B8}"/>
          </ac:cxnSpMkLst>
        </pc:cxnChg>
        <pc:cxnChg chg="mod">
          <ac:chgData name="Artem Zhdanov" userId="c125597b-2115-460c-ae47-6c5e6494f4bd" providerId="ADAL" clId="{609A9D7E-A2D1-41F4-A0F8-634E9EBBACE2}" dt="2024-07-09T21:33:20.314" v="6881"/>
          <ac:cxnSpMkLst>
            <pc:docMk/>
            <pc:sldMk cId="1113348027" sldId="1112"/>
            <ac:cxnSpMk id="292" creationId="{E2F33002-470A-0CB5-980F-10FED67F2240}"/>
          </ac:cxnSpMkLst>
        </pc:cxnChg>
        <pc:cxnChg chg="del mod">
          <ac:chgData name="Artem Zhdanov" userId="c125597b-2115-460c-ae47-6c5e6494f4bd" providerId="ADAL" clId="{609A9D7E-A2D1-41F4-A0F8-634E9EBBACE2}" dt="2024-07-09T21:36:57.486" v="6934" actId="478"/>
          <ac:cxnSpMkLst>
            <pc:docMk/>
            <pc:sldMk cId="1113348027" sldId="1112"/>
            <ac:cxnSpMk id="298" creationId="{D1245B96-2AA6-0241-F890-4FA7186CE3C8}"/>
          </ac:cxnSpMkLst>
        </pc:cxnChg>
        <pc:cxnChg chg="del mod">
          <ac:chgData name="Artem Zhdanov" userId="c125597b-2115-460c-ae47-6c5e6494f4bd" providerId="ADAL" clId="{609A9D7E-A2D1-41F4-A0F8-634E9EBBACE2}" dt="2024-07-09T21:36:54" v="6932" actId="478"/>
          <ac:cxnSpMkLst>
            <pc:docMk/>
            <pc:sldMk cId="1113348027" sldId="1112"/>
            <ac:cxnSpMk id="299" creationId="{DB046BE6-BB3A-CB35-22AA-2B1648F82E08}"/>
          </ac:cxnSpMkLst>
        </pc:cxnChg>
        <pc:cxnChg chg="del mod">
          <ac:chgData name="Artem Zhdanov" userId="c125597b-2115-460c-ae47-6c5e6494f4bd" providerId="ADAL" clId="{609A9D7E-A2D1-41F4-A0F8-634E9EBBACE2}" dt="2024-07-09T21:37:10.323" v="6941" actId="478"/>
          <ac:cxnSpMkLst>
            <pc:docMk/>
            <pc:sldMk cId="1113348027" sldId="1112"/>
            <ac:cxnSpMk id="300" creationId="{2B25BD96-D887-A2F0-9551-8020063F563C}"/>
          </ac:cxnSpMkLst>
        </pc:cxnChg>
        <pc:cxnChg chg="del mod">
          <ac:chgData name="Artem Zhdanov" userId="c125597b-2115-460c-ae47-6c5e6494f4bd" providerId="ADAL" clId="{609A9D7E-A2D1-41F4-A0F8-634E9EBBACE2}" dt="2024-07-09T21:37:01.329" v="6936" actId="478"/>
          <ac:cxnSpMkLst>
            <pc:docMk/>
            <pc:sldMk cId="1113348027" sldId="1112"/>
            <ac:cxnSpMk id="301" creationId="{D1789F14-AE01-249D-B444-65F6121E7153}"/>
          </ac:cxnSpMkLst>
        </pc:cxnChg>
        <pc:cxnChg chg="del mod">
          <ac:chgData name="Artem Zhdanov" userId="c125597b-2115-460c-ae47-6c5e6494f4bd" providerId="ADAL" clId="{609A9D7E-A2D1-41F4-A0F8-634E9EBBACE2}" dt="2024-07-09T21:37:04.699" v="6938" actId="478"/>
          <ac:cxnSpMkLst>
            <pc:docMk/>
            <pc:sldMk cId="1113348027" sldId="1112"/>
            <ac:cxnSpMk id="302" creationId="{F61B6559-474F-094D-AAAC-A964E5515239}"/>
          </ac:cxnSpMkLst>
        </pc:cxnChg>
        <pc:cxnChg chg="del mod">
          <ac:chgData name="Artem Zhdanov" userId="c125597b-2115-460c-ae47-6c5e6494f4bd" providerId="ADAL" clId="{609A9D7E-A2D1-41F4-A0F8-634E9EBBACE2}" dt="2024-07-09T21:37:03.123" v="6937" actId="478"/>
          <ac:cxnSpMkLst>
            <pc:docMk/>
            <pc:sldMk cId="1113348027" sldId="1112"/>
            <ac:cxnSpMk id="303" creationId="{54691564-46A0-C098-E202-012EEA939905}"/>
          </ac:cxnSpMkLst>
        </pc:cxnChg>
        <pc:cxnChg chg="del mod">
          <ac:chgData name="Artem Zhdanov" userId="c125597b-2115-460c-ae47-6c5e6494f4bd" providerId="ADAL" clId="{609A9D7E-A2D1-41F4-A0F8-634E9EBBACE2}" dt="2024-07-09T21:36:59.238" v="6935" actId="478"/>
          <ac:cxnSpMkLst>
            <pc:docMk/>
            <pc:sldMk cId="1113348027" sldId="1112"/>
            <ac:cxnSpMk id="304" creationId="{C7E74A0F-C1FD-4767-F93C-48E23CC97F6B}"/>
          </ac:cxnSpMkLst>
        </pc:cxnChg>
        <pc:cxnChg chg="del mod">
          <ac:chgData name="Artem Zhdanov" userId="c125597b-2115-460c-ae47-6c5e6494f4bd" providerId="ADAL" clId="{609A9D7E-A2D1-41F4-A0F8-634E9EBBACE2}" dt="2024-07-09T21:36:55.740" v="6933" actId="478"/>
          <ac:cxnSpMkLst>
            <pc:docMk/>
            <pc:sldMk cId="1113348027" sldId="1112"/>
            <ac:cxnSpMk id="305" creationId="{04C2DCC7-78CE-2B3B-9F96-106B0DB1DD02}"/>
          </ac:cxnSpMkLst>
        </pc:cxnChg>
        <pc:cxnChg chg="del mod">
          <ac:chgData name="Artem Zhdanov" userId="c125597b-2115-460c-ae47-6c5e6494f4bd" providerId="ADAL" clId="{609A9D7E-A2D1-41F4-A0F8-634E9EBBACE2}" dt="2024-07-09T21:36:52.325" v="6931" actId="478"/>
          <ac:cxnSpMkLst>
            <pc:docMk/>
            <pc:sldMk cId="1113348027" sldId="1112"/>
            <ac:cxnSpMk id="306" creationId="{3A335E99-8CB9-4414-9A38-E987E083A1E9}"/>
          </ac:cxnSpMkLst>
        </pc:cxnChg>
        <pc:cxnChg chg="del mod">
          <ac:chgData name="Artem Zhdanov" userId="c125597b-2115-460c-ae47-6c5e6494f4bd" providerId="ADAL" clId="{609A9D7E-A2D1-41F4-A0F8-634E9EBBACE2}" dt="2024-07-09T21:37:06.397" v="6939" actId="478"/>
          <ac:cxnSpMkLst>
            <pc:docMk/>
            <pc:sldMk cId="1113348027" sldId="1112"/>
            <ac:cxnSpMk id="307" creationId="{EAF12E01-5DFE-96E5-6161-6DD8A034A197}"/>
          </ac:cxnSpMkLst>
        </pc:cxnChg>
        <pc:cxnChg chg="add del mod">
          <ac:chgData name="Artem Zhdanov" userId="c125597b-2115-460c-ae47-6c5e6494f4bd" providerId="ADAL" clId="{609A9D7E-A2D1-41F4-A0F8-634E9EBBACE2}" dt="2024-07-09T21:36:09.937" v="6924" actId="478"/>
          <ac:cxnSpMkLst>
            <pc:docMk/>
            <pc:sldMk cId="1113348027" sldId="1112"/>
            <ac:cxnSpMk id="308" creationId="{648BDF75-F7F7-556B-B0F2-CE49A0B8BF24}"/>
          </ac:cxnSpMkLst>
        </pc:cxnChg>
        <pc:cxnChg chg="del mod">
          <ac:chgData name="Artem Zhdanov" userId="c125597b-2115-460c-ae47-6c5e6494f4bd" providerId="ADAL" clId="{609A9D7E-A2D1-41F4-A0F8-634E9EBBACE2}" dt="2024-07-09T21:36:41.880" v="6925" actId="478"/>
          <ac:cxnSpMkLst>
            <pc:docMk/>
            <pc:sldMk cId="1113348027" sldId="1112"/>
            <ac:cxnSpMk id="309" creationId="{B01AF0BF-E351-02FD-9CBA-00236CC9FAF3}"/>
          </ac:cxnSpMkLst>
        </pc:cxnChg>
        <pc:cxnChg chg="add del mod">
          <ac:chgData name="Artem Zhdanov" userId="c125597b-2115-460c-ae47-6c5e6494f4bd" providerId="ADAL" clId="{609A9D7E-A2D1-41F4-A0F8-634E9EBBACE2}" dt="2024-07-09T21:36:47.121" v="6928" actId="478"/>
          <ac:cxnSpMkLst>
            <pc:docMk/>
            <pc:sldMk cId="1113348027" sldId="1112"/>
            <ac:cxnSpMk id="310" creationId="{C7249C11-0945-5846-6538-138CEB41928B}"/>
          </ac:cxnSpMkLst>
        </pc:cxnChg>
        <pc:cxnChg chg="del mod">
          <ac:chgData name="Artem Zhdanov" userId="c125597b-2115-460c-ae47-6c5e6494f4bd" providerId="ADAL" clId="{609A9D7E-A2D1-41F4-A0F8-634E9EBBACE2}" dt="2024-07-09T21:36:45.565" v="6927" actId="478"/>
          <ac:cxnSpMkLst>
            <pc:docMk/>
            <pc:sldMk cId="1113348027" sldId="1112"/>
            <ac:cxnSpMk id="311" creationId="{5914A6F0-55A2-7076-5ABA-1EB82EF15668}"/>
          </ac:cxnSpMkLst>
        </pc:cxnChg>
        <pc:cxnChg chg="del mod">
          <ac:chgData name="Artem Zhdanov" userId="c125597b-2115-460c-ae47-6c5e6494f4bd" providerId="ADAL" clId="{609A9D7E-A2D1-41F4-A0F8-634E9EBBACE2}" dt="2024-07-09T21:36:50.605" v="6930" actId="478"/>
          <ac:cxnSpMkLst>
            <pc:docMk/>
            <pc:sldMk cId="1113348027" sldId="1112"/>
            <ac:cxnSpMk id="312" creationId="{5D965111-4D81-52E5-ED1A-FE8EFED1D452}"/>
          </ac:cxnSpMkLst>
        </pc:cxnChg>
        <pc:cxnChg chg="del mod">
          <ac:chgData name="Artem Zhdanov" userId="c125597b-2115-460c-ae47-6c5e6494f4bd" providerId="ADAL" clId="{609A9D7E-A2D1-41F4-A0F8-634E9EBBACE2}" dt="2024-07-09T21:37:11.939" v="6942" actId="478"/>
          <ac:cxnSpMkLst>
            <pc:docMk/>
            <pc:sldMk cId="1113348027" sldId="1112"/>
            <ac:cxnSpMk id="313" creationId="{5DC0F834-44F8-405A-F44F-4F4CEE11A736}"/>
          </ac:cxnSpMkLst>
        </pc:cxnChg>
        <pc:cxnChg chg="add del mod">
          <ac:chgData name="Artem Zhdanov" userId="c125597b-2115-460c-ae47-6c5e6494f4bd" providerId="ADAL" clId="{609A9D7E-A2D1-41F4-A0F8-634E9EBBACE2}" dt="2024-07-09T21:35:39.596" v="6912" actId="478"/>
          <ac:cxnSpMkLst>
            <pc:docMk/>
            <pc:sldMk cId="1113348027" sldId="1112"/>
            <ac:cxnSpMk id="319" creationId="{CAA97671-E344-881D-413F-45C44CEC7E87}"/>
          </ac:cxnSpMkLst>
        </pc:cxnChg>
        <pc:cxnChg chg="add del mod">
          <ac:chgData name="Artem Zhdanov" userId="c125597b-2115-460c-ae47-6c5e6494f4bd" providerId="ADAL" clId="{609A9D7E-A2D1-41F4-A0F8-634E9EBBACE2}" dt="2024-07-09T21:36:00.635" v="6919" actId="478"/>
          <ac:cxnSpMkLst>
            <pc:docMk/>
            <pc:sldMk cId="1113348027" sldId="1112"/>
            <ac:cxnSpMk id="320" creationId="{7A1D9A13-1C60-AD5E-8CD1-E4AB70C6B294}"/>
          </ac:cxnSpMkLst>
        </pc:cxnChg>
        <pc:cxnChg chg="add del mod">
          <ac:chgData name="Artem Zhdanov" userId="c125597b-2115-460c-ae47-6c5e6494f4bd" providerId="ADAL" clId="{609A9D7E-A2D1-41F4-A0F8-634E9EBBACE2}" dt="2024-07-09T21:36:43.874" v="6926" actId="478"/>
          <ac:cxnSpMkLst>
            <pc:docMk/>
            <pc:sldMk cId="1113348027" sldId="1112"/>
            <ac:cxnSpMk id="321" creationId="{1532D342-4EFC-4609-92F4-10C66B418215}"/>
          </ac:cxnSpMkLst>
        </pc:cxnChg>
        <pc:cxnChg chg="del mod">
          <ac:chgData name="Artem Zhdanov" userId="c125597b-2115-460c-ae47-6c5e6494f4bd" providerId="ADAL" clId="{609A9D7E-A2D1-41F4-A0F8-634E9EBBACE2}" dt="2024-07-09T21:36:02.656" v="6920" actId="478"/>
          <ac:cxnSpMkLst>
            <pc:docMk/>
            <pc:sldMk cId="1113348027" sldId="1112"/>
            <ac:cxnSpMk id="322" creationId="{393EF915-F38D-DA59-7F37-AA2C2C2B6A79}"/>
          </ac:cxnSpMkLst>
        </pc:cxnChg>
        <pc:cxnChg chg="del mod">
          <ac:chgData name="Artem Zhdanov" userId="c125597b-2115-460c-ae47-6c5e6494f4bd" providerId="ADAL" clId="{609A9D7E-A2D1-41F4-A0F8-634E9EBBACE2}" dt="2024-07-09T21:37:14.088" v="6943" actId="478"/>
          <ac:cxnSpMkLst>
            <pc:docMk/>
            <pc:sldMk cId="1113348027" sldId="1112"/>
            <ac:cxnSpMk id="323" creationId="{DFC317DC-11AA-F292-F2AC-DE9D3E32FC09}"/>
          </ac:cxnSpMkLst>
        </pc:cxnChg>
        <pc:cxnChg chg="add del mod">
          <ac:chgData name="Artem Zhdanov" userId="c125597b-2115-460c-ae47-6c5e6494f4bd" providerId="ADAL" clId="{609A9D7E-A2D1-41F4-A0F8-634E9EBBACE2}" dt="2024-07-09T21:36:07.977" v="6923" actId="478"/>
          <ac:cxnSpMkLst>
            <pc:docMk/>
            <pc:sldMk cId="1113348027" sldId="1112"/>
            <ac:cxnSpMk id="328" creationId="{A6ADE5EB-4CD5-29FF-C48B-8577F96D541A}"/>
          </ac:cxnSpMkLst>
        </pc:cxnChg>
        <pc:cxnChg chg="add del mod">
          <ac:chgData name="Artem Zhdanov" userId="c125597b-2115-460c-ae47-6c5e6494f4bd" providerId="ADAL" clId="{609A9D7E-A2D1-41F4-A0F8-634E9EBBACE2}" dt="2024-07-09T21:36:06.120" v="6922" actId="478"/>
          <ac:cxnSpMkLst>
            <pc:docMk/>
            <pc:sldMk cId="1113348027" sldId="1112"/>
            <ac:cxnSpMk id="329" creationId="{3ACC2FC5-A4BA-5155-70CF-B76F208EAEFA}"/>
          </ac:cxnSpMkLst>
        </pc:cxnChg>
        <pc:cxnChg chg="del mod">
          <ac:chgData name="Artem Zhdanov" userId="c125597b-2115-460c-ae47-6c5e6494f4bd" providerId="ADAL" clId="{609A9D7E-A2D1-41F4-A0F8-634E9EBBACE2}" dt="2024-07-09T21:36:48.872" v="6929" actId="478"/>
          <ac:cxnSpMkLst>
            <pc:docMk/>
            <pc:sldMk cId="1113348027" sldId="1112"/>
            <ac:cxnSpMk id="330" creationId="{8D9A2ED1-FD9E-F1EA-CE6E-2FDE8D59859B}"/>
          </ac:cxnSpMkLst>
        </pc:cxnChg>
        <pc:cxnChg chg="del mod">
          <ac:chgData name="Artem Zhdanov" userId="c125597b-2115-460c-ae47-6c5e6494f4bd" providerId="ADAL" clId="{609A9D7E-A2D1-41F4-A0F8-634E9EBBACE2}" dt="2024-07-09T21:36:04.316" v="6921" actId="478"/>
          <ac:cxnSpMkLst>
            <pc:docMk/>
            <pc:sldMk cId="1113348027" sldId="1112"/>
            <ac:cxnSpMk id="331" creationId="{91BFF781-A0A1-A810-812A-25B64BB061CB}"/>
          </ac:cxnSpMkLst>
        </pc:cxnChg>
        <pc:cxnChg chg="del mod">
          <ac:chgData name="Artem Zhdanov" userId="c125597b-2115-460c-ae47-6c5e6494f4bd" providerId="ADAL" clId="{609A9D7E-A2D1-41F4-A0F8-634E9EBBACE2}" dt="2024-07-09T21:37:08.250" v="6940" actId="478"/>
          <ac:cxnSpMkLst>
            <pc:docMk/>
            <pc:sldMk cId="1113348027" sldId="1112"/>
            <ac:cxnSpMk id="332" creationId="{6AC75AE7-3D96-7156-A0CE-5D24A3F5FCF3}"/>
          </ac:cxnSpMkLst>
        </pc:cxnChg>
        <pc:cxnChg chg="add mod">
          <ac:chgData name="Artem Zhdanov" userId="c125597b-2115-460c-ae47-6c5e6494f4bd" providerId="ADAL" clId="{609A9D7E-A2D1-41F4-A0F8-634E9EBBACE2}" dt="2024-07-09T21:34:10.931" v="6893" actId="1076"/>
          <ac:cxnSpMkLst>
            <pc:docMk/>
            <pc:sldMk cId="1113348027" sldId="1112"/>
            <ac:cxnSpMk id="337" creationId="{3B88B14F-B92A-BFF0-B6D4-79DD505E9D15}"/>
          </ac:cxnSpMkLst>
        </pc:cxnChg>
      </pc:sldChg>
      <pc:sldChg chg="addSp delSp modSp new del mod ord modShow">
        <pc:chgData name="Artem Zhdanov" userId="c125597b-2115-460c-ae47-6c5e6494f4bd" providerId="ADAL" clId="{609A9D7E-A2D1-41F4-A0F8-634E9EBBACE2}" dt="2024-07-11T05:37:22.434" v="8589" actId="47"/>
        <pc:sldMkLst>
          <pc:docMk/>
          <pc:sldMk cId="3855780064" sldId="1113"/>
        </pc:sldMkLst>
        <pc:spChg chg="mod">
          <ac:chgData name="Artem Zhdanov" userId="c125597b-2115-460c-ae47-6c5e6494f4bd" providerId="ADAL" clId="{609A9D7E-A2D1-41F4-A0F8-634E9EBBACE2}" dt="2024-07-09T22:28:24.608" v="7218" actId="20577"/>
          <ac:spMkLst>
            <pc:docMk/>
            <pc:sldMk cId="3855780064" sldId="1113"/>
            <ac:spMk id="2" creationId="{5051D758-7F3D-0BBB-4C9A-7ABECF238AF7}"/>
          </ac:spMkLst>
        </pc:spChg>
        <pc:spChg chg="del">
          <ac:chgData name="Artem Zhdanov" userId="c125597b-2115-460c-ae47-6c5e6494f4bd" providerId="ADAL" clId="{609A9D7E-A2D1-41F4-A0F8-634E9EBBACE2}" dt="2024-07-09T22:29:35.201" v="7219"/>
          <ac:spMkLst>
            <pc:docMk/>
            <pc:sldMk cId="3855780064" sldId="1113"/>
            <ac:spMk id="3" creationId="{BEC4A438-8882-A422-8B34-4D3EE86A12F5}"/>
          </ac:spMkLst>
        </pc:spChg>
        <pc:spChg chg="add mod">
          <ac:chgData name="Artem Zhdanov" userId="c125597b-2115-460c-ae47-6c5e6494f4bd" providerId="ADAL" clId="{609A9D7E-A2D1-41F4-A0F8-634E9EBBACE2}" dt="2024-07-09T22:45:03.546" v="7235" actId="313"/>
          <ac:spMkLst>
            <pc:docMk/>
            <pc:sldMk cId="3855780064" sldId="1113"/>
            <ac:spMk id="7" creationId="{B309F885-059C-B61D-4695-3A90EF58095D}"/>
          </ac:spMkLst>
        </pc:spChg>
        <pc:spChg chg="add mod ord">
          <ac:chgData name="Artem Zhdanov" userId="c125597b-2115-460c-ae47-6c5e6494f4bd" providerId="ADAL" clId="{609A9D7E-A2D1-41F4-A0F8-634E9EBBACE2}" dt="2024-07-09T22:40:06.863" v="7230" actId="167"/>
          <ac:spMkLst>
            <pc:docMk/>
            <pc:sldMk cId="3855780064" sldId="1113"/>
            <ac:spMk id="9" creationId="{6DC23191-82C6-B5F2-DC2E-48701C560EE3}"/>
          </ac:spMkLst>
        </pc:spChg>
        <pc:spChg chg="add mod">
          <ac:chgData name="Artem Zhdanov" userId="c125597b-2115-460c-ae47-6c5e6494f4bd" providerId="ADAL" clId="{609A9D7E-A2D1-41F4-A0F8-634E9EBBACE2}" dt="2024-07-09T22:41:27.967" v="7233" actId="1076"/>
          <ac:spMkLst>
            <pc:docMk/>
            <pc:sldMk cId="3855780064" sldId="1113"/>
            <ac:spMk id="11" creationId="{C9B3CD90-A2CB-2389-3DB4-93295ABFFCA8}"/>
          </ac:spMkLst>
        </pc:spChg>
        <pc:picChg chg="add del mod">
          <ac:chgData name="Artem Zhdanov" userId="c125597b-2115-460c-ae47-6c5e6494f4bd" providerId="ADAL" clId="{609A9D7E-A2D1-41F4-A0F8-634E9EBBACE2}" dt="2024-07-09T22:34:52.385" v="7229" actId="478"/>
          <ac:picMkLst>
            <pc:docMk/>
            <pc:sldMk cId="3855780064" sldId="1113"/>
            <ac:picMk id="5" creationId="{8E00A3B1-EF26-6BFA-E249-DCE449AD74BD}"/>
          </ac:picMkLst>
        </pc:picChg>
      </pc:sldChg>
      <pc:sldChg chg="addSp delSp modSp add mod">
        <pc:chgData name="Artem Zhdanov" userId="c125597b-2115-460c-ae47-6c5e6494f4bd" providerId="ADAL" clId="{609A9D7E-A2D1-41F4-A0F8-634E9EBBACE2}" dt="2024-07-10T21:55:13.451" v="8232" actId="1076"/>
        <pc:sldMkLst>
          <pc:docMk/>
          <pc:sldMk cId="2520052984" sldId="1114"/>
        </pc:sldMkLst>
        <pc:spChg chg="add mod">
          <ac:chgData name="Artem Zhdanov" userId="c125597b-2115-460c-ae47-6c5e6494f4bd" providerId="ADAL" clId="{609A9D7E-A2D1-41F4-A0F8-634E9EBBACE2}" dt="2024-07-10T11:59:42.581" v="8024" actId="1076"/>
          <ac:spMkLst>
            <pc:docMk/>
            <pc:sldMk cId="2520052984" sldId="1114"/>
            <ac:spMk id="36" creationId="{998563AA-CAC6-19D4-D901-65D91056E241}"/>
          </ac:spMkLst>
        </pc:spChg>
        <pc:spChg chg="del">
          <ac:chgData name="Artem Zhdanov" userId="c125597b-2115-460c-ae47-6c5e6494f4bd" providerId="ADAL" clId="{609A9D7E-A2D1-41F4-A0F8-634E9EBBACE2}" dt="2024-07-10T11:55:26.482" v="7864" actId="478"/>
          <ac:spMkLst>
            <pc:docMk/>
            <pc:sldMk cId="2520052984" sldId="1114"/>
            <ac:spMk id="37" creationId="{1EE4B892-BDB7-FA79-7E45-DCA6D959B2CA}"/>
          </ac:spMkLst>
        </pc:spChg>
        <pc:spChg chg="del mod">
          <ac:chgData name="Artem Zhdanov" userId="c125597b-2115-460c-ae47-6c5e6494f4bd" providerId="ADAL" clId="{609A9D7E-A2D1-41F4-A0F8-634E9EBBACE2}" dt="2024-07-10T11:55:30.303" v="7866" actId="478"/>
          <ac:spMkLst>
            <pc:docMk/>
            <pc:sldMk cId="2520052984" sldId="1114"/>
            <ac:spMk id="44" creationId="{B572FF27-4F85-7DDB-394F-B61F52572D23}"/>
          </ac:spMkLst>
        </pc:spChg>
        <pc:spChg chg="del">
          <ac:chgData name="Artem Zhdanov" userId="c125597b-2115-460c-ae47-6c5e6494f4bd" providerId="ADAL" clId="{609A9D7E-A2D1-41F4-A0F8-634E9EBBACE2}" dt="2024-07-10T11:55:34.155" v="7868" actId="478"/>
          <ac:spMkLst>
            <pc:docMk/>
            <pc:sldMk cId="2520052984" sldId="1114"/>
            <ac:spMk id="45" creationId="{9960B125-F55B-90F1-C661-4E13DA95E669}"/>
          </ac:spMkLst>
        </pc:spChg>
        <pc:spChg chg="del">
          <ac:chgData name="Artem Zhdanov" userId="c125597b-2115-460c-ae47-6c5e6494f4bd" providerId="ADAL" clId="{609A9D7E-A2D1-41F4-A0F8-634E9EBBACE2}" dt="2024-07-10T11:56:03.051" v="7895" actId="478"/>
          <ac:spMkLst>
            <pc:docMk/>
            <pc:sldMk cId="2520052984" sldId="1114"/>
            <ac:spMk id="46" creationId="{F26D0F4C-DC70-2653-E5C5-879C0F14D62C}"/>
          </ac:spMkLst>
        </pc:spChg>
        <pc:spChg chg="mod">
          <ac:chgData name="Artem Zhdanov" userId="c125597b-2115-460c-ae47-6c5e6494f4bd" providerId="ADAL" clId="{609A9D7E-A2D1-41F4-A0F8-634E9EBBACE2}" dt="2024-07-10T21:55:13.451" v="8232" actId="1076"/>
          <ac:spMkLst>
            <pc:docMk/>
            <pc:sldMk cId="2520052984" sldId="1114"/>
            <ac:spMk id="80" creationId="{D4848158-4A20-8B0C-7DF0-7D7584D39B95}"/>
          </ac:spMkLst>
        </pc:spChg>
        <pc:spChg chg="mod">
          <ac:chgData name="Artem Zhdanov" userId="c125597b-2115-460c-ae47-6c5e6494f4bd" providerId="ADAL" clId="{609A9D7E-A2D1-41F4-A0F8-634E9EBBACE2}" dt="2024-07-10T11:56:07.370" v="7896" actId="1076"/>
          <ac:spMkLst>
            <pc:docMk/>
            <pc:sldMk cId="2520052984" sldId="1114"/>
            <ac:spMk id="83" creationId="{56E5E2A4-4E28-11B1-E882-D67B28EF9591}"/>
          </ac:spMkLst>
        </pc:spChg>
        <pc:spChg chg="mod">
          <ac:chgData name="Artem Zhdanov" userId="c125597b-2115-460c-ae47-6c5e6494f4bd" providerId="ADAL" clId="{609A9D7E-A2D1-41F4-A0F8-634E9EBBACE2}" dt="2024-07-10T11:59:30.036" v="8023" actId="1076"/>
          <ac:spMkLst>
            <pc:docMk/>
            <pc:sldMk cId="2520052984" sldId="1114"/>
            <ac:spMk id="127" creationId="{6E488AFE-05BC-0CAF-DDDB-953EACD03462}"/>
          </ac:spMkLst>
        </pc:spChg>
        <pc:spChg chg="del">
          <ac:chgData name="Artem Zhdanov" userId="c125597b-2115-460c-ae47-6c5e6494f4bd" providerId="ADAL" clId="{609A9D7E-A2D1-41F4-A0F8-634E9EBBACE2}" dt="2024-07-10T11:56:38.090" v="7900" actId="478"/>
          <ac:spMkLst>
            <pc:docMk/>
            <pc:sldMk cId="2520052984" sldId="1114"/>
            <ac:spMk id="128" creationId="{31997B92-01A0-5F0C-57A3-5B5B0AA968A0}"/>
          </ac:spMkLst>
        </pc:spChg>
        <pc:cxnChg chg="del">
          <ac:chgData name="Artem Zhdanov" userId="c125597b-2115-460c-ae47-6c5e6494f4bd" providerId="ADAL" clId="{609A9D7E-A2D1-41F4-A0F8-634E9EBBACE2}" dt="2024-07-10T11:55:31.622" v="7867" actId="478"/>
          <ac:cxnSpMkLst>
            <pc:docMk/>
            <pc:sldMk cId="2520052984" sldId="1114"/>
            <ac:cxnSpMk id="42" creationId="{B2CFA3FA-ED54-7711-7A7E-EB8E4D556267}"/>
          </ac:cxnSpMkLst>
        </pc:cxnChg>
      </pc:sldChg>
      <pc:sldChg chg="addSp modSp add mod">
        <pc:chgData name="Artem Zhdanov" userId="c125597b-2115-460c-ae47-6c5e6494f4bd" providerId="ADAL" clId="{609A9D7E-A2D1-41F4-A0F8-634E9EBBACE2}" dt="2024-07-11T08:22:36.960" v="9355" actId="1076"/>
        <pc:sldMkLst>
          <pc:docMk/>
          <pc:sldMk cId="793897897" sldId="1115"/>
        </pc:sldMkLst>
        <pc:spChg chg="mod">
          <ac:chgData name="Artem Zhdanov" userId="c125597b-2115-460c-ae47-6c5e6494f4bd" providerId="ADAL" clId="{609A9D7E-A2D1-41F4-A0F8-634E9EBBACE2}" dt="2024-07-11T08:21:55.972" v="9309" actId="1076"/>
          <ac:spMkLst>
            <pc:docMk/>
            <pc:sldMk cId="793897897" sldId="1115"/>
            <ac:spMk id="5" creationId="{55CC76EB-A4FC-7006-B742-92D83D6EC7FA}"/>
          </ac:spMkLst>
        </pc:spChg>
        <pc:spChg chg="add mod">
          <ac:chgData name="Artem Zhdanov" userId="c125597b-2115-460c-ae47-6c5e6494f4bd" providerId="ADAL" clId="{609A9D7E-A2D1-41F4-A0F8-634E9EBBACE2}" dt="2024-07-11T08:22:36.960" v="9355" actId="1076"/>
          <ac:spMkLst>
            <pc:docMk/>
            <pc:sldMk cId="793897897" sldId="1115"/>
            <ac:spMk id="7" creationId="{71F95D10-300D-C628-6559-FFC3CBE3DFBC}"/>
          </ac:spMkLst>
        </pc:spChg>
        <pc:spChg chg="mod">
          <ac:chgData name="Artem Zhdanov" userId="c125597b-2115-460c-ae47-6c5e6494f4bd" providerId="ADAL" clId="{609A9D7E-A2D1-41F4-A0F8-634E9EBBACE2}" dt="2024-07-11T08:21:55.972" v="9309" actId="1076"/>
          <ac:spMkLst>
            <pc:docMk/>
            <pc:sldMk cId="793897897" sldId="1115"/>
            <ac:spMk id="8" creationId="{F78556A1-85B0-9C9E-241E-480A456E9D54}"/>
          </ac:spMkLst>
        </pc:spChg>
        <pc:spChg chg="mod">
          <ac:chgData name="Artem Zhdanov" userId="c125597b-2115-460c-ae47-6c5e6494f4bd" providerId="ADAL" clId="{609A9D7E-A2D1-41F4-A0F8-634E9EBBACE2}" dt="2024-07-11T08:21:55.972" v="9309" actId="1076"/>
          <ac:spMkLst>
            <pc:docMk/>
            <pc:sldMk cId="793897897" sldId="1115"/>
            <ac:spMk id="9" creationId="{D3F02FF0-91FF-457B-BE8F-B8DEBB773523}"/>
          </ac:spMkLst>
        </pc:spChg>
        <pc:spChg chg="mod">
          <ac:chgData name="Artem Zhdanov" userId="c125597b-2115-460c-ae47-6c5e6494f4bd" providerId="ADAL" clId="{609A9D7E-A2D1-41F4-A0F8-634E9EBBACE2}" dt="2024-07-11T08:21:55.972" v="9309" actId="1076"/>
          <ac:spMkLst>
            <pc:docMk/>
            <pc:sldMk cId="793897897" sldId="1115"/>
            <ac:spMk id="10" creationId="{D343A2A2-2662-02F2-D1DB-0854B4E8CBF0}"/>
          </ac:spMkLst>
        </pc:spChg>
        <pc:spChg chg="mod">
          <ac:chgData name="Artem Zhdanov" userId="c125597b-2115-460c-ae47-6c5e6494f4bd" providerId="ADAL" clId="{609A9D7E-A2D1-41F4-A0F8-634E9EBBACE2}" dt="2024-07-11T08:21:55.972" v="9309" actId="1076"/>
          <ac:spMkLst>
            <pc:docMk/>
            <pc:sldMk cId="793897897" sldId="1115"/>
            <ac:spMk id="12" creationId="{40A830E7-F7F1-8B41-2052-70F058FF0241}"/>
          </ac:spMkLst>
        </pc:spChg>
        <pc:cxnChg chg="mod">
          <ac:chgData name="Artem Zhdanov" userId="c125597b-2115-460c-ae47-6c5e6494f4bd" providerId="ADAL" clId="{609A9D7E-A2D1-41F4-A0F8-634E9EBBACE2}" dt="2024-07-11T08:21:55.972" v="9309" actId="1076"/>
          <ac:cxnSpMkLst>
            <pc:docMk/>
            <pc:sldMk cId="793897897" sldId="1115"/>
            <ac:cxnSpMk id="3" creationId="{544336FF-76AD-315D-EEBD-A3459BC18C08}"/>
          </ac:cxnSpMkLst>
        </pc:cxnChg>
      </pc:sldChg>
      <pc:sldChg chg="modSp new del mod">
        <pc:chgData name="Artem Zhdanov" userId="c125597b-2115-460c-ae47-6c5e6494f4bd" providerId="ADAL" clId="{609A9D7E-A2D1-41F4-A0F8-634E9EBBACE2}" dt="2024-07-11T07:45:59.677" v="9300" actId="47"/>
        <pc:sldMkLst>
          <pc:docMk/>
          <pc:sldMk cId="295775707" sldId="1116"/>
        </pc:sldMkLst>
        <pc:spChg chg="mod">
          <ac:chgData name="Artem Zhdanov" userId="c125597b-2115-460c-ae47-6c5e6494f4bd" providerId="ADAL" clId="{609A9D7E-A2D1-41F4-A0F8-634E9EBBACE2}" dt="2024-07-10T23:13:00.863" v="8417" actId="20577"/>
          <ac:spMkLst>
            <pc:docMk/>
            <pc:sldMk cId="295775707" sldId="1116"/>
            <ac:spMk id="2" creationId="{E988FD51-E2EF-5540-6CF3-1F68D7B54AA5}"/>
          </ac:spMkLst>
        </pc:spChg>
        <pc:spChg chg="mod">
          <ac:chgData name="Artem Zhdanov" userId="c125597b-2115-460c-ae47-6c5e6494f4bd" providerId="ADAL" clId="{609A9D7E-A2D1-41F4-A0F8-634E9EBBACE2}" dt="2024-07-10T23:13:09.207" v="8448" actId="20577"/>
          <ac:spMkLst>
            <pc:docMk/>
            <pc:sldMk cId="295775707" sldId="1116"/>
            <ac:spMk id="3" creationId="{CF839235-5CF5-7521-DEBD-6E9C0F73DF25}"/>
          </ac:spMkLst>
        </pc:spChg>
      </pc:sldChg>
      <pc:sldChg chg="addSp modSp new mod ord">
        <pc:chgData name="Artem Zhdanov" userId="c125597b-2115-460c-ae47-6c5e6494f4bd" providerId="ADAL" clId="{609A9D7E-A2D1-41F4-A0F8-634E9EBBACE2}" dt="2024-07-11T05:35:33.559" v="8578" actId="20577"/>
        <pc:sldMkLst>
          <pc:docMk/>
          <pc:sldMk cId="2040179183" sldId="1117"/>
        </pc:sldMkLst>
        <pc:spChg chg="mod">
          <ac:chgData name="Artem Zhdanov" userId="c125597b-2115-460c-ae47-6c5e6494f4bd" providerId="ADAL" clId="{609A9D7E-A2D1-41F4-A0F8-634E9EBBACE2}" dt="2024-07-11T05:31:40.982" v="8473"/>
          <ac:spMkLst>
            <pc:docMk/>
            <pc:sldMk cId="2040179183" sldId="1117"/>
            <ac:spMk id="2" creationId="{CBCAD582-D42E-EB68-FE9E-A3CE51ED45B0}"/>
          </ac:spMkLst>
        </pc:spChg>
        <pc:spChg chg="mod">
          <ac:chgData name="Artem Zhdanov" userId="c125597b-2115-460c-ae47-6c5e6494f4bd" providerId="ADAL" clId="{609A9D7E-A2D1-41F4-A0F8-634E9EBBACE2}" dt="2024-07-11T05:35:33.559" v="8578" actId="20577"/>
          <ac:spMkLst>
            <pc:docMk/>
            <pc:sldMk cId="2040179183" sldId="1117"/>
            <ac:spMk id="3" creationId="{767B54EA-C983-15C2-90C0-0D7A4BC2968B}"/>
          </ac:spMkLst>
        </pc:spChg>
        <pc:spChg chg="add">
          <ac:chgData name="Artem Zhdanov" userId="c125597b-2115-460c-ae47-6c5e6494f4bd" providerId="ADAL" clId="{609A9D7E-A2D1-41F4-A0F8-634E9EBBACE2}" dt="2024-07-11T05:30:59.465" v="8450"/>
          <ac:spMkLst>
            <pc:docMk/>
            <pc:sldMk cId="2040179183" sldId="1117"/>
            <ac:spMk id="4" creationId="{EAF5FFB3-55CA-F3CF-DCF8-FED0A81ED0B0}"/>
          </ac:spMkLst>
        </pc:spChg>
        <pc:spChg chg="add mod">
          <ac:chgData name="Artem Zhdanov" userId="c125597b-2115-460c-ae47-6c5e6494f4bd" providerId="ADAL" clId="{609A9D7E-A2D1-41F4-A0F8-634E9EBBACE2}" dt="2024-07-11T05:34:57.730" v="8506" actId="1076"/>
          <ac:spMkLst>
            <pc:docMk/>
            <pc:sldMk cId="2040179183" sldId="1117"/>
            <ac:spMk id="5" creationId="{ED9F1918-F2F8-2D54-A0D1-14271D75BA49}"/>
          </ac:spMkLst>
        </pc:spChg>
        <pc:picChg chg="add">
          <ac:chgData name="Artem Zhdanov" userId="c125597b-2115-460c-ae47-6c5e6494f4bd" providerId="ADAL" clId="{609A9D7E-A2D1-41F4-A0F8-634E9EBBACE2}" dt="2024-07-11T05:30:59.465" v="8450"/>
          <ac:picMkLst>
            <pc:docMk/>
            <pc:sldMk cId="2040179183" sldId="1117"/>
            <ac:picMk id="1026" creationId="{3DDF80B6-5BF4-E1AF-04B1-6A621375E22B}"/>
          </ac:picMkLst>
        </pc:picChg>
        <pc:picChg chg="add">
          <ac:chgData name="Artem Zhdanov" userId="c125597b-2115-460c-ae47-6c5e6494f4bd" providerId="ADAL" clId="{609A9D7E-A2D1-41F4-A0F8-634E9EBBACE2}" dt="2024-07-11T05:30:59.465" v="8450"/>
          <ac:picMkLst>
            <pc:docMk/>
            <pc:sldMk cId="2040179183" sldId="1117"/>
            <ac:picMk id="1027" creationId="{56F7ED89-6B45-FE10-3E45-72B48B90E8E8}"/>
          </ac:picMkLst>
        </pc:picChg>
        <pc:picChg chg="add mod">
          <ac:chgData name="Artem Zhdanov" userId="c125597b-2115-460c-ae47-6c5e6494f4bd" providerId="ADAL" clId="{609A9D7E-A2D1-41F4-A0F8-634E9EBBACE2}" dt="2024-07-11T05:34:57.730" v="8506" actId="1076"/>
          <ac:picMkLst>
            <pc:docMk/>
            <pc:sldMk cId="2040179183" sldId="1117"/>
            <ac:picMk id="1029" creationId="{3CFE464B-371A-44A5-DB61-7FC270B0108F}"/>
          </ac:picMkLst>
        </pc:picChg>
        <pc:picChg chg="add mod">
          <ac:chgData name="Artem Zhdanov" userId="c125597b-2115-460c-ae47-6c5e6494f4bd" providerId="ADAL" clId="{609A9D7E-A2D1-41F4-A0F8-634E9EBBACE2}" dt="2024-07-11T05:34:57.730" v="8506" actId="1076"/>
          <ac:picMkLst>
            <pc:docMk/>
            <pc:sldMk cId="2040179183" sldId="1117"/>
            <ac:picMk id="1030" creationId="{0F493F6F-3720-52FF-3713-B90A86A7D309}"/>
          </ac:picMkLst>
        </pc:picChg>
        <pc:cxnChg chg="add mod">
          <ac:chgData name="Artem Zhdanov" userId="c125597b-2115-460c-ae47-6c5e6494f4bd" providerId="ADAL" clId="{609A9D7E-A2D1-41F4-A0F8-634E9EBBACE2}" dt="2024-07-11T05:34:57.730" v="8506" actId="1076"/>
          <ac:cxnSpMkLst>
            <pc:docMk/>
            <pc:sldMk cId="2040179183" sldId="1117"/>
            <ac:cxnSpMk id="7" creationId="{56ABE938-B158-C0F2-3367-50FB67C47E37}"/>
          </ac:cxnSpMkLst>
        </pc:cxnChg>
      </pc:sldChg>
      <pc:sldChg chg="addSp delSp modSp new mod">
        <pc:chgData name="Artem Zhdanov" userId="c125597b-2115-460c-ae47-6c5e6494f4bd" providerId="ADAL" clId="{609A9D7E-A2D1-41F4-A0F8-634E9EBBACE2}" dt="2024-07-11T06:15:25.570" v="8940" actId="20577"/>
        <pc:sldMkLst>
          <pc:docMk/>
          <pc:sldMk cId="3036653062" sldId="1118"/>
        </pc:sldMkLst>
        <pc:spChg chg="mod">
          <ac:chgData name="Artem Zhdanov" userId="c125597b-2115-460c-ae47-6c5e6494f4bd" providerId="ADAL" clId="{609A9D7E-A2D1-41F4-A0F8-634E9EBBACE2}" dt="2024-07-11T06:12:29.821" v="8791"/>
          <ac:spMkLst>
            <pc:docMk/>
            <pc:sldMk cId="3036653062" sldId="1118"/>
            <ac:spMk id="2" creationId="{11CF3AEB-4EBD-8919-D961-54DF8887628D}"/>
          </ac:spMkLst>
        </pc:spChg>
        <pc:spChg chg="mod">
          <ac:chgData name="Artem Zhdanov" userId="c125597b-2115-460c-ae47-6c5e6494f4bd" providerId="ADAL" clId="{609A9D7E-A2D1-41F4-A0F8-634E9EBBACE2}" dt="2024-07-11T06:15:25.570" v="8940" actId="20577"/>
          <ac:spMkLst>
            <pc:docMk/>
            <pc:sldMk cId="3036653062" sldId="1118"/>
            <ac:spMk id="3" creationId="{9854A13F-BA56-6D3D-8556-9683CD1A21DE}"/>
          </ac:spMkLst>
        </pc:spChg>
        <pc:picChg chg="add del mod ord modCrop">
          <ac:chgData name="Artem Zhdanov" userId="c125597b-2115-460c-ae47-6c5e6494f4bd" providerId="ADAL" clId="{609A9D7E-A2D1-41F4-A0F8-634E9EBBACE2}" dt="2024-07-11T06:14:10.055" v="8874" actId="478"/>
          <ac:picMkLst>
            <pc:docMk/>
            <pc:sldMk cId="3036653062" sldId="1118"/>
            <ac:picMk id="5" creationId="{EDC890E1-ED50-44DD-94B9-3C77AC8E2DF0}"/>
          </ac:picMkLst>
        </pc:picChg>
        <pc:picChg chg="add mod ord modCrop">
          <ac:chgData name="Artem Zhdanov" userId="c125597b-2115-460c-ae47-6c5e6494f4bd" providerId="ADAL" clId="{609A9D7E-A2D1-41F4-A0F8-634E9EBBACE2}" dt="2024-07-11T06:14:34.393" v="8881" actId="732"/>
          <ac:picMkLst>
            <pc:docMk/>
            <pc:sldMk cId="3036653062" sldId="1118"/>
            <ac:picMk id="7" creationId="{69A761F0-E067-C7FE-1E51-C322292436AB}"/>
          </ac:picMkLst>
        </pc:picChg>
      </pc:sldChg>
      <pc:sldChg chg="addSp delSp modSp add mod">
        <pc:chgData name="Artem Zhdanov" userId="c125597b-2115-460c-ae47-6c5e6494f4bd" providerId="ADAL" clId="{609A9D7E-A2D1-41F4-A0F8-634E9EBBACE2}" dt="2024-07-11T07:47:29.829" v="9305" actId="20577"/>
        <pc:sldMkLst>
          <pc:docMk/>
          <pc:sldMk cId="2170494356" sldId="1119"/>
        </pc:sldMkLst>
        <pc:spChg chg="add mod">
          <ac:chgData name="Artem Zhdanov" userId="c125597b-2115-460c-ae47-6c5e6494f4bd" providerId="ADAL" clId="{609A9D7E-A2D1-41F4-A0F8-634E9EBBACE2}" dt="2024-07-11T06:19:34.212" v="9051" actId="1076"/>
          <ac:spMkLst>
            <pc:docMk/>
            <pc:sldMk cId="2170494356" sldId="1119"/>
            <ac:spMk id="3" creationId="{1A44DC4E-5566-071B-F87E-5A4E9D91AF8F}"/>
          </ac:spMkLst>
        </pc:spChg>
        <pc:spChg chg="mod">
          <ac:chgData name="Artem Zhdanov" userId="c125597b-2115-460c-ae47-6c5e6494f4bd" providerId="ADAL" clId="{609A9D7E-A2D1-41F4-A0F8-634E9EBBACE2}" dt="2024-07-11T07:47:29.829" v="9305" actId="20577"/>
          <ac:spMkLst>
            <pc:docMk/>
            <pc:sldMk cId="2170494356" sldId="1119"/>
            <ac:spMk id="10" creationId="{53F5D717-875E-8761-2A07-2A0A4EF68C9C}"/>
          </ac:spMkLst>
        </pc:spChg>
        <pc:picChg chg="add mod">
          <ac:chgData name="Artem Zhdanov" userId="c125597b-2115-460c-ae47-6c5e6494f4bd" providerId="ADAL" clId="{609A9D7E-A2D1-41F4-A0F8-634E9EBBACE2}" dt="2024-07-11T06:19:34.212" v="9051" actId="1076"/>
          <ac:picMkLst>
            <pc:docMk/>
            <pc:sldMk cId="2170494356" sldId="1119"/>
            <ac:picMk id="5" creationId="{61230CC7-75EC-E09F-5480-39D39DDFC409}"/>
          </ac:picMkLst>
        </pc:picChg>
        <pc:picChg chg="del">
          <ac:chgData name="Artem Zhdanov" userId="c125597b-2115-460c-ae47-6c5e6494f4bd" providerId="ADAL" clId="{609A9D7E-A2D1-41F4-A0F8-634E9EBBACE2}" dt="2024-07-11T06:19:30.197" v="9049" actId="478"/>
          <ac:picMkLst>
            <pc:docMk/>
            <pc:sldMk cId="2170494356" sldId="1119"/>
            <ac:picMk id="9" creationId="{D38D6E06-DD5E-811D-49CF-854188D9D5A9}"/>
          </ac:picMkLst>
        </pc:picChg>
      </pc:sldChg>
      <pc:sldChg chg="new del">
        <pc:chgData name="Artem Zhdanov" userId="c125597b-2115-460c-ae47-6c5e6494f4bd" providerId="ADAL" clId="{609A9D7E-A2D1-41F4-A0F8-634E9EBBACE2}" dt="2024-07-11T08:22:43.148" v="9357" actId="47"/>
        <pc:sldMkLst>
          <pc:docMk/>
          <pc:sldMk cId="3273385451" sldId="1120"/>
        </pc:sldMkLst>
      </pc:sldChg>
      <pc:sldChg chg="addSp delSp modSp add mod">
        <pc:chgData name="Artem Zhdanov" userId="c125597b-2115-460c-ae47-6c5e6494f4bd" providerId="ADAL" clId="{609A9D7E-A2D1-41F4-A0F8-634E9EBBACE2}" dt="2024-07-11T08:26:41.287" v="9438" actId="1076"/>
        <pc:sldMkLst>
          <pc:docMk/>
          <pc:sldMk cId="611901577" sldId="1121"/>
        </pc:sldMkLst>
        <pc:spChg chg="mod">
          <ac:chgData name="Artem Zhdanov" userId="c125597b-2115-460c-ae47-6c5e6494f4bd" providerId="ADAL" clId="{609A9D7E-A2D1-41F4-A0F8-634E9EBBACE2}" dt="2024-07-11T08:24:57.168" v="9406" actId="1076"/>
          <ac:spMkLst>
            <pc:docMk/>
            <pc:sldMk cId="611901577" sldId="1121"/>
            <ac:spMk id="7" creationId="{71F95D10-300D-C628-6559-FFC3CBE3DFBC}"/>
          </ac:spMkLst>
        </pc:spChg>
        <pc:spChg chg="mod">
          <ac:chgData name="Artem Zhdanov" userId="c125597b-2115-460c-ae47-6c5e6494f4bd" providerId="ADAL" clId="{609A9D7E-A2D1-41F4-A0F8-634E9EBBACE2}" dt="2024-07-11T08:24:07.307" v="9388" actId="1076"/>
          <ac:spMkLst>
            <pc:docMk/>
            <pc:sldMk cId="611901577" sldId="1121"/>
            <ac:spMk id="8" creationId="{F78556A1-85B0-9C9E-241E-480A456E9D54}"/>
          </ac:spMkLst>
        </pc:spChg>
        <pc:spChg chg="add del mod">
          <ac:chgData name="Artem Zhdanov" userId="c125597b-2115-460c-ae47-6c5e6494f4bd" providerId="ADAL" clId="{609A9D7E-A2D1-41F4-A0F8-634E9EBBACE2}" dt="2024-07-11T08:24:34.973" v="9393" actId="1076"/>
          <ac:spMkLst>
            <pc:docMk/>
            <pc:sldMk cId="611901577" sldId="1121"/>
            <ac:spMk id="9" creationId="{D3F02FF0-91FF-457B-BE8F-B8DEBB773523}"/>
          </ac:spMkLst>
        </pc:spChg>
        <pc:spChg chg="add del">
          <ac:chgData name="Artem Zhdanov" userId="c125597b-2115-460c-ae47-6c5e6494f4bd" providerId="ADAL" clId="{609A9D7E-A2D1-41F4-A0F8-634E9EBBACE2}" dt="2024-07-11T08:23:36.306" v="9365" actId="478"/>
          <ac:spMkLst>
            <pc:docMk/>
            <pc:sldMk cId="611901577" sldId="1121"/>
            <ac:spMk id="10" creationId="{D343A2A2-2662-02F2-D1DB-0854B4E8CBF0}"/>
          </ac:spMkLst>
        </pc:spChg>
        <pc:spChg chg="mod">
          <ac:chgData name="Artem Zhdanov" userId="c125597b-2115-460c-ae47-6c5e6494f4bd" providerId="ADAL" clId="{609A9D7E-A2D1-41F4-A0F8-634E9EBBACE2}" dt="2024-07-11T08:24:19.720" v="9390"/>
          <ac:spMkLst>
            <pc:docMk/>
            <pc:sldMk cId="611901577" sldId="1121"/>
            <ac:spMk id="12" creationId="{40A830E7-F7F1-8B41-2052-70F058FF0241}"/>
          </ac:spMkLst>
        </pc:spChg>
        <pc:spChg chg="del">
          <ac:chgData name="Artem Zhdanov" userId="c125597b-2115-460c-ae47-6c5e6494f4bd" providerId="ADAL" clId="{609A9D7E-A2D1-41F4-A0F8-634E9EBBACE2}" dt="2024-07-11T08:25:20.815" v="9424" actId="478"/>
          <ac:spMkLst>
            <pc:docMk/>
            <pc:sldMk cId="611901577" sldId="1121"/>
            <ac:spMk id="13" creationId="{3B380E82-30C3-94B2-9C9C-418DEEEEF437}"/>
          </ac:spMkLst>
        </pc:spChg>
        <pc:spChg chg="del">
          <ac:chgData name="Artem Zhdanov" userId="c125597b-2115-460c-ae47-6c5e6494f4bd" providerId="ADAL" clId="{609A9D7E-A2D1-41F4-A0F8-634E9EBBACE2}" dt="2024-07-11T08:22:56.797" v="9358" actId="478"/>
          <ac:spMkLst>
            <pc:docMk/>
            <pc:sldMk cId="611901577" sldId="1121"/>
            <ac:spMk id="16" creationId="{24277237-1719-3528-62E4-A23D8E61C91C}"/>
          </ac:spMkLst>
        </pc:spChg>
        <pc:spChg chg="add mod">
          <ac:chgData name="Artem Zhdanov" userId="c125597b-2115-460c-ae47-6c5e6494f4bd" providerId="ADAL" clId="{609A9D7E-A2D1-41F4-A0F8-634E9EBBACE2}" dt="2024-07-11T08:25:15.257" v="9422" actId="1076"/>
          <ac:spMkLst>
            <pc:docMk/>
            <pc:sldMk cId="611901577" sldId="1121"/>
            <ac:spMk id="17" creationId="{96C28B42-3E5A-115B-B243-49BE65C2D439}"/>
          </ac:spMkLst>
        </pc:spChg>
        <pc:spChg chg="add del">
          <ac:chgData name="Artem Zhdanov" userId="c125597b-2115-460c-ae47-6c5e6494f4bd" providerId="ADAL" clId="{609A9D7E-A2D1-41F4-A0F8-634E9EBBACE2}" dt="2024-07-11T08:25:48.161" v="9426" actId="478"/>
          <ac:spMkLst>
            <pc:docMk/>
            <pc:sldMk cId="611901577" sldId="1121"/>
            <ac:spMk id="18" creationId="{1618AC6C-AF4D-2FC3-17ED-03223E0CF881}"/>
          </ac:spMkLst>
        </pc:spChg>
        <pc:spChg chg="del">
          <ac:chgData name="Artem Zhdanov" userId="c125597b-2115-460c-ae47-6c5e6494f4bd" providerId="ADAL" clId="{609A9D7E-A2D1-41F4-A0F8-634E9EBBACE2}" dt="2024-07-11T08:26:23.975" v="9432" actId="478"/>
          <ac:spMkLst>
            <pc:docMk/>
            <pc:sldMk cId="611901577" sldId="1121"/>
            <ac:spMk id="35" creationId="{1FAD431A-EAAB-5468-B25E-12F92613280F}"/>
          </ac:spMkLst>
        </pc:spChg>
        <pc:picChg chg="del">
          <ac:chgData name="Artem Zhdanov" userId="c125597b-2115-460c-ae47-6c5e6494f4bd" providerId="ADAL" clId="{609A9D7E-A2D1-41F4-A0F8-634E9EBBACE2}" dt="2024-07-11T08:25:17.634" v="9423" actId="478"/>
          <ac:picMkLst>
            <pc:docMk/>
            <pc:sldMk cId="611901577" sldId="1121"/>
            <ac:picMk id="14" creationId="{3C429D1E-2457-A7E2-3F7E-9B85DBB68131}"/>
          </ac:picMkLst>
        </pc:picChg>
        <pc:picChg chg="del">
          <ac:chgData name="Artem Zhdanov" userId="c125597b-2115-460c-ae47-6c5e6494f4bd" providerId="ADAL" clId="{609A9D7E-A2D1-41F4-A0F8-634E9EBBACE2}" dt="2024-07-11T08:26:20.242" v="9431" actId="478"/>
          <ac:picMkLst>
            <pc:docMk/>
            <pc:sldMk cId="611901577" sldId="1121"/>
            <ac:picMk id="15" creationId="{554C206E-4B21-267D-4B54-E711CD24183F}"/>
          </ac:picMkLst>
        </pc:picChg>
        <pc:picChg chg="add del mod">
          <ac:chgData name="Artem Zhdanov" userId="c125597b-2115-460c-ae47-6c5e6494f4bd" providerId="ADAL" clId="{609A9D7E-A2D1-41F4-A0F8-634E9EBBACE2}" dt="2024-07-11T08:26:12.733" v="9428" actId="478"/>
          <ac:picMkLst>
            <pc:docMk/>
            <pc:sldMk cId="611901577" sldId="1121"/>
            <ac:picMk id="20" creationId="{1B053986-A662-766B-273B-50C044EF14F4}"/>
          </ac:picMkLst>
        </pc:picChg>
        <pc:picChg chg="add mod ord">
          <ac:chgData name="Artem Zhdanov" userId="c125597b-2115-460c-ae47-6c5e6494f4bd" providerId="ADAL" clId="{609A9D7E-A2D1-41F4-A0F8-634E9EBBACE2}" dt="2024-07-11T08:26:41.287" v="9438" actId="1076"/>
          <ac:picMkLst>
            <pc:docMk/>
            <pc:sldMk cId="611901577" sldId="1121"/>
            <ac:picMk id="22" creationId="{C5C3DB45-C6A5-0C71-9ABD-08EF66D6E02B}"/>
          </ac:picMkLst>
        </pc:picChg>
        <pc:cxnChg chg="mod">
          <ac:chgData name="Artem Zhdanov" userId="c125597b-2115-460c-ae47-6c5e6494f4bd" providerId="ADAL" clId="{609A9D7E-A2D1-41F4-A0F8-634E9EBBACE2}" dt="2024-07-11T08:24:03.043" v="9387" actId="14100"/>
          <ac:cxnSpMkLst>
            <pc:docMk/>
            <pc:sldMk cId="611901577" sldId="1121"/>
            <ac:cxnSpMk id="3" creationId="{544336FF-76AD-315D-EEBD-A3459BC18C08}"/>
          </ac:cxnSpMkLst>
        </pc:cxnChg>
        <pc:cxnChg chg="del mod">
          <ac:chgData name="Artem Zhdanov" userId="c125597b-2115-460c-ae47-6c5e6494f4bd" providerId="ADAL" clId="{609A9D7E-A2D1-41F4-A0F8-634E9EBBACE2}" dt="2024-07-11T08:26:26.477" v="9434" actId="478"/>
          <ac:cxnSpMkLst>
            <pc:docMk/>
            <pc:sldMk cId="611901577" sldId="1121"/>
            <ac:cxnSpMk id="31" creationId="{87D61DE3-21B1-A99D-54CE-EC2E53ABC3C1}"/>
          </ac:cxnSpMkLst>
        </pc:cxnChg>
      </pc:sldChg>
      <pc:sldMasterChg chg="modSp mod">
        <pc:chgData name="Artem Zhdanov" userId="c125597b-2115-460c-ae47-6c5e6494f4bd" providerId="ADAL" clId="{609A9D7E-A2D1-41F4-A0F8-634E9EBBACE2}" dt="2024-07-03T14:06:22.494" v="10" actId="6549"/>
        <pc:sldMasterMkLst>
          <pc:docMk/>
          <pc:sldMasterMk cId="2188544730" sldId="2147483648"/>
        </pc:sldMasterMkLst>
        <pc:spChg chg="mod">
          <ac:chgData name="Artem Zhdanov" userId="c125597b-2115-460c-ae47-6c5e6494f4bd" providerId="ADAL" clId="{609A9D7E-A2D1-41F4-A0F8-634E9EBBACE2}" dt="2024-07-03T14:06:22.494" v="10" actId="6549"/>
          <ac:spMkLst>
            <pc:docMk/>
            <pc:sldMasterMk cId="2188544730" sldId="2147483648"/>
            <ac:spMk id="9" creationId="{5B188DC3-D84B-0898-A9A2-10B3A92F4E45}"/>
          </ac:spMkLst>
        </pc:sp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1T15:44:24.378"/>
    </inkml:context>
    <inkml:brush xml:id="br0">
      <inkml:brushProperty name="width" value="0.17639" units="cm"/>
      <inkml:brushProperty name="height" value="0.17639" units="cm"/>
      <inkml:brushProperty name="color" value="#FFFFFF"/>
    </inkml:brush>
  </inkml:definitions>
  <inkml:trace contextRef="#ctx0" brushRef="#br0">1 553 24575,'0'-7'0,"1"0"0,0 0 0,1 0 0,-1 1 0,2-1 0,-1 0 0,0 1 0,1 0 0,0-1 0,1 1 0,-1 1 0,1-1 0,9-9 0,6-7 0,1 2 0,24-18 0,-24 21 0,9-5 0,2 1 0,1 2 0,0 1 0,1 1 0,47-16 0,45-22 0,-92 40 0,55-17 0,-52 20 0,48-23 0,-60 23 0,1 0 0,0 2 0,1 0 0,0 2 0,1 1 0,-1 1 0,1 1 0,0 1 0,48 1 0,112 2 0,110 4 0,-140 18 0,-114-13 0,1-1 0,56 0 0,27-9 0,181 3 0,-206 9 0,41 2 0,21-15 0,181 5 0,-276 4 0,1 3 0,122 33 0,135 63 0,-101-48 0,-165-42 0,-27-7 0,0 1 0,36 16 0,-9-2 0,76 18 0,-51-16 0,393 149 0,-463-168 0,60 20 0,138 26 0,-136-35 0,135 45 0,73 29 0,-281-90 0,144 45 0,149 35 0,96 14 0,-244-57 0,-12 0 0,-48-12 0,118 19 0,286 33 0,-326-66 0,-108-10 0,79 12 0,-61-4 0,2-3 0,98-5 0,32 2 0,-70 17 0,-100-13 0,-1-2 0,58 2 0,248-26 0,70 12 0,-245 8 0,-146 0 0,0 1 0,1 2 0,-2 0 0,1 1 0,-1 2 0,38 17 0,51 14 0,245 47 0,-205-42 110,-105-27-848,69 13 1,-95-26-6089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A19CC-9ACF-4B86-9582-BAFB58D31217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191E0-E5B8-4C17-9CDF-E8C1F1615C2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7327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1BE32-3563-4BE2-86DC-1CB4402E8CF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4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680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carrier</a:t>
            </a:r>
            <a:r>
              <a:rPr lang="de-DE" dirty="0"/>
              <a:t> </a:t>
            </a:r>
            <a:r>
              <a:rPr lang="de-DE" dirty="0" err="1"/>
              <a:t>raman</a:t>
            </a:r>
            <a:r>
              <a:rPr lang="de-DE" dirty="0"/>
              <a:t>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out </a:t>
            </a:r>
            <a:r>
              <a:rPr lang="de-DE" dirty="0" err="1"/>
              <a:t>of</a:t>
            </a:r>
            <a:r>
              <a:rPr lang="de-DE" dirty="0"/>
              <a:t> a 91-ion </a:t>
            </a:r>
            <a:r>
              <a:rPr lang="de-DE" dirty="0" err="1"/>
              <a:t>crystal</a:t>
            </a:r>
            <a:r>
              <a:rPr lang="de-DE" dirty="0"/>
              <a:t>, 93%: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extremal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6076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BE63D-604E-0FCF-6991-F22EA9F327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C519D0-3349-12CA-B70D-9C872D2ED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782F8-EC70-0426-8266-D93DDCD5A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B6B1A-A6E9-06B0-599C-7FAAA854D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4A434-D8D5-5392-2031-334889877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30220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9E43-5D17-5A20-E9AD-767A56492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D2B335-4DAD-15B1-44D0-3F45566D3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5253-21D0-14A1-98DF-5F9D4A711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86B0E-5410-B811-11DE-EBA0E4959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C044E-3CFB-E583-5C93-5A04652D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840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4A3662-A497-844E-64E3-14C22869B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93783B-13BF-8AD7-95F1-7E45F63FA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3F838-4566-6E35-C823-AF1A55419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4D942-D1BF-85B5-50CE-E83C86A26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ADE6-3E27-2130-F477-1370371C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6540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9564" y="6536531"/>
            <a:ext cx="428112" cy="31354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410683"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67527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22453-43D3-F0A9-3D31-25B62B63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C8F6F-E579-11FA-2384-3FFFD1857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74C6B-A358-08C5-B694-A78DD4B3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9FD4E-EF61-5D45-507C-9EBF8D119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D08C5-B422-C21E-10EC-E840D7F33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9460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398FD-AA12-F2B4-8066-CE2853C06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62215-24FB-2921-7CD1-C59A3CF9D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CE7A6-246D-E225-7E95-D9149EFE4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9FC7A-597D-10DA-AFFB-2A65E0595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9FFF0-2714-17E6-9E86-46DA96BC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274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7EF8-2F48-C400-1CEB-CE2AB6CC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9D41A-BBCA-0CD5-0476-34253B198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2EBF5-6E22-D773-6FF9-4BE6A5B7B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EA96C-D0A8-8614-EBE3-428D2A33E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BED09-5761-92E6-CC5C-007410331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3F406-49A4-27E8-6ADE-0003A3229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668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6EB3-C028-9EB8-89ED-F483C5B8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F23A9-A928-4535-8531-B85F7BE66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D2C9F-D8CB-4249-5BC6-8BDC78181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9270A-D561-2E43-DB5A-DAB1AF95FC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F83E8E-B06A-9C08-D8F9-48BD96D089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059E85-4EEF-5481-CF84-4EF291A8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F1C39A-88B4-5363-AFD7-7E82BE05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048BDE-B4FB-DDCA-E00B-E1101478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4958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FB449-0A7D-F62A-754E-60FE7835E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F823F7-FF10-67E6-A1DE-867A3524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8A78E-927C-CF1C-A069-AE051A93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27DF4-A29A-FAA5-3DE8-9C5B07F04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388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D81911-A1D3-5850-DF17-A9CAE6F31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E44530-C772-BD26-3CE3-6E0A8411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606E18-6CA1-2789-6060-E58A125A7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6637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49C4-2F62-A888-C979-C4A7C0CB3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56B76-1FC9-D21F-1B72-FB5346858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536F42-8EF3-1D7B-8FD8-82D6747DD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1789D-30E3-267A-5035-494A2E18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D723C-C335-B383-2D6B-EFBB81FB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E9B67-AE22-5DA8-A7EC-B85DC351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1984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DAB8B-E546-1FD3-D159-11AC7EAD5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BFB7E7-4B75-ED3A-A613-C00BF3111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E7577E-CBDE-2EC3-BA6C-3EC89BA79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14EA8-695E-C41A-E67C-36324BF8C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EF7998-C2E6-7AB9-6B67-BDC628379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6B04E-9C96-9EF5-C2A3-01C33A3B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3838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A083D7-354C-9BE4-D95A-4D6B52DCD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63E7C-7706-8223-A72C-FF4AE6E83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4D426-A72E-4FFF-61A2-B269348FB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BF651-F2E4-4547-80EE-ECAE792F18D6}" type="datetimeFigureOut">
              <a:rPr lang="LID4096" smtClean="0"/>
              <a:t>07/11/2024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A0BF6-0700-C243-E162-E7F19B045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C67AA-4142-211C-AADF-5BE8E81EC5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0D3BC-93AB-4ED1-B063-A6D7FFC7F9B1}" type="slidenum">
              <a:rPr lang="LID4096" smtClean="0"/>
              <a:t>‹#›</a:t>
            </a:fld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2264AA-A8C7-EC6A-A84B-DAA5C27CF72B}"/>
              </a:ext>
            </a:extLst>
          </p:cNvPr>
          <p:cNvSpPr/>
          <p:nvPr userDrawn="1"/>
        </p:nvSpPr>
        <p:spPr>
          <a:xfrm>
            <a:off x="0" y="6359770"/>
            <a:ext cx="12191999" cy="4982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B50D95-4B15-1EF9-8FD6-E8C5117189D5}"/>
              </a:ext>
            </a:extLst>
          </p:cNvPr>
          <p:cNvSpPr txBox="1">
            <a:spLocks/>
          </p:cNvSpPr>
          <p:nvPr userDrawn="1"/>
        </p:nvSpPr>
        <p:spPr>
          <a:xfrm>
            <a:off x="8382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ID4096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DD876B-EE1E-4D35-A2FB-5FFAD2222243}" type="datetime4">
              <a:rPr lang="de-DE" smtClean="0"/>
              <a:pPr/>
              <a:t>11. Juli 2024</a:t>
            </a:fld>
            <a:endParaRPr lang="en-AT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B188DC3-D84B-0898-A9A2-10B3A92F4E45}"/>
              </a:ext>
            </a:extLst>
          </p:cNvPr>
          <p:cNvSpPr txBox="1">
            <a:spLocks/>
          </p:cNvSpPr>
          <p:nvPr userDrawn="1"/>
        </p:nvSpPr>
        <p:spPr>
          <a:xfrm>
            <a:off x="4038600" y="649287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ID4096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Early Career Conference in Trapped Ions (ECCTI) 2024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A65262E-9F21-6D73-C69E-13713EB0C028}"/>
              </a:ext>
            </a:extLst>
          </p:cNvPr>
          <p:cNvSpPr txBox="1">
            <a:spLocks/>
          </p:cNvSpPr>
          <p:nvPr userDrawn="1"/>
        </p:nvSpPr>
        <p:spPr>
          <a:xfrm>
            <a:off x="8610600" y="64777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ID4096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B21CE92-8843-43F7-9ED9-EC376C2E32FE}" type="slidenum">
              <a:rPr lang="en-AT" smtClean="0"/>
              <a:pPr/>
              <a:t>‹#›</a:t>
            </a:fld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218854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73.png"/><Relationship Id="rId4" Type="http://schemas.openxmlformats.org/officeDocument/2006/relationships/image" Target="../media/image28.png"/><Relationship Id="rId9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1.png"/><Relationship Id="rId5" Type="http://schemas.openxmlformats.org/officeDocument/2006/relationships/image" Target="../media/image351.png"/><Relationship Id="rId4" Type="http://schemas.openxmlformats.org/officeDocument/2006/relationships/image" Target="../media/image3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1.png"/><Relationship Id="rId5" Type="http://schemas.openxmlformats.org/officeDocument/2006/relationships/image" Target="../media/image351.png"/><Relationship Id="rId4" Type="http://schemas.openxmlformats.org/officeDocument/2006/relationships/image" Target="../media/image3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jp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30.png"/><Relationship Id="rId3" Type="http://schemas.openxmlformats.org/officeDocument/2006/relationships/image" Target="../media/image87.png"/><Relationship Id="rId12" Type="http://schemas.openxmlformats.org/officeDocument/2006/relationships/image" Target="../media/image420.png"/><Relationship Id="rId17" Type="http://schemas.openxmlformats.org/officeDocument/2006/relationships/image" Target="../media/image91.png"/><Relationship Id="rId2" Type="http://schemas.openxmlformats.org/officeDocument/2006/relationships/image" Target="../media/image52.png"/><Relationship Id="rId16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0.png"/><Relationship Id="rId5" Type="http://schemas.openxmlformats.org/officeDocument/2006/relationships/image" Target="../media/image89.png"/><Relationship Id="rId15" Type="http://schemas.openxmlformats.org/officeDocument/2006/relationships/image" Target="../media/image500.png"/><Relationship Id="rId10" Type="http://schemas.openxmlformats.org/officeDocument/2006/relationships/image" Target="../media/image400.png"/><Relationship Id="rId4" Type="http://schemas.openxmlformats.org/officeDocument/2006/relationships/image" Target="../media/image88.png"/><Relationship Id="rId9" Type="http://schemas.openxmlformats.org/officeDocument/2006/relationships/image" Target="../media/image390.png"/><Relationship Id="rId14" Type="http://schemas.openxmlformats.org/officeDocument/2006/relationships/image" Target="../media/image44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108.png"/><Relationship Id="rId3" Type="http://schemas.openxmlformats.org/officeDocument/2006/relationships/image" Target="../media/image980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71.png"/><Relationship Id="rId3" Type="http://schemas.openxmlformats.org/officeDocument/2006/relationships/image" Target="../media/image93.png"/><Relationship Id="rId7" Type="http://schemas.openxmlformats.org/officeDocument/2006/relationships/image" Target="../media/image114.png"/><Relationship Id="rId12" Type="http://schemas.openxmlformats.org/officeDocument/2006/relationships/image" Target="../media/image161.png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0.png"/><Relationship Id="rId11" Type="http://schemas.openxmlformats.org/officeDocument/2006/relationships/image" Target="../media/image151.png"/><Relationship Id="rId5" Type="http://schemas.openxmlformats.org/officeDocument/2006/relationships/image" Target="../media/image960.png"/><Relationship Id="rId15" Type="http://schemas.openxmlformats.org/officeDocument/2006/relationships/image" Target="../media/image191.png"/><Relationship Id="rId10" Type="http://schemas.openxmlformats.org/officeDocument/2006/relationships/image" Target="../media/image141.png"/><Relationship Id="rId4" Type="http://schemas.openxmlformats.org/officeDocument/2006/relationships/image" Target="../media/image800.png"/><Relationship Id="rId9" Type="http://schemas.openxmlformats.org/officeDocument/2006/relationships/image" Target="../media/image131.png"/><Relationship Id="rId14" Type="http://schemas.openxmlformats.org/officeDocument/2006/relationships/image" Target="../media/image18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7" Type="http://schemas.openxmlformats.org/officeDocument/2006/relationships/image" Target="../media/image130.png"/><Relationship Id="rId12" Type="http://schemas.openxmlformats.org/officeDocument/2006/relationships/image" Target="../media/image18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70.png"/><Relationship Id="rId5" Type="http://schemas.openxmlformats.org/officeDocument/2006/relationships/image" Target="../media/image115.png"/><Relationship Id="rId10" Type="http://schemas.openxmlformats.org/officeDocument/2006/relationships/image" Target="../media/image160.png"/><Relationship Id="rId9" Type="http://schemas.openxmlformats.org/officeDocument/2006/relationships/image" Target="../media/image1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.png"/><Relationship Id="rId5" Type="http://schemas.openxmlformats.org/officeDocument/2006/relationships/image" Target="../media/image231.png"/><Relationship Id="rId4" Type="http://schemas.openxmlformats.org/officeDocument/2006/relationships/image" Target="../media/image22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0.png"/><Relationship Id="rId13" Type="http://schemas.openxmlformats.org/officeDocument/2006/relationships/image" Target="../media/image230.png"/><Relationship Id="rId18" Type="http://schemas.openxmlformats.org/officeDocument/2006/relationships/image" Target="../media/image350.png"/><Relationship Id="rId3" Type="http://schemas.openxmlformats.org/officeDocument/2006/relationships/image" Target="../media/image270.png"/><Relationship Id="rId21" Type="http://schemas.openxmlformats.org/officeDocument/2006/relationships/image" Target="../media/image401.png"/><Relationship Id="rId7" Type="http://schemas.openxmlformats.org/officeDocument/2006/relationships/image" Target="../media/image330.png"/><Relationship Id="rId12" Type="http://schemas.openxmlformats.org/officeDocument/2006/relationships/image" Target="../media/image220.png"/><Relationship Id="rId17" Type="http://schemas.openxmlformats.org/officeDocument/2006/relationships/image" Target="../media/image340.png"/><Relationship Id="rId2" Type="http://schemas.openxmlformats.org/officeDocument/2006/relationships/image" Target="../media/image260.png"/><Relationship Id="rId16" Type="http://schemas.openxmlformats.org/officeDocument/2006/relationships/image" Target="../media/image280.png"/><Relationship Id="rId20" Type="http://schemas.openxmlformats.org/officeDocument/2006/relationships/image" Target="../media/image3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11" Type="http://schemas.openxmlformats.org/officeDocument/2006/relationships/image" Target="../media/image210.png"/><Relationship Id="rId5" Type="http://schemas.openxmlformats.org/officeDocument/2006/relationships/image" Target="../media/image310.png"/><Relationship Id="rId15" Type="http://schemas.openxmlformats.org/officeDocument/2006/relationships/image" Target="../media/image250.png"/><Relationship Id="rId10" Type="http://schemas.openxmlformats.org/officeDocument/2006/relationships/image" Target="../media/image200.png"/><Relationship Id="rId19" Type="http://schemas.openxmlformats.org/officeDocument/2006/relationships/image" Target="../media/image360.png"/><Relationship Id="rId4" Type="http://schemas.openxmlformats.org/officeDocument/2006/relationships/image" Target="../media/image300.png"/><Relationship Id="rId9" Type="http://schemas.openxmlformats.org/officeDocument/2006/relationships/image" Target="../media/image190.png"/><Relationship Id="rId14" Type="http://schemas.openxmlformats.org/officeDocument/2006/relationships/image" Target="../media/image240.png"/><Relationship Id="rId22" Type="http://schemas.openxmlformats.org/officeDocument/2006/relationships/image" Target="../media/image41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0.png"/><Relationship Id="rId3" Type="http://schemas.openxmlformats.org/officeDocument/2006/relationships/image" Target="../media/image890.png"/><Relationship Id="rId7" Type="http://schemas.openxmlformats.org/officeDocument/2006/relationships/image" Target="../media/image930.png"/><Relationship Id="rId2" Type="http://schemas.openxmlformats.org/officeDocument/2006/relationships/image" Target="../media/image8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0.png"/><Relationship Id="rId5" Type="http://schemas.openxmlformats.org/officeDocument/2006/relationships/image" Target="../media/image910.png"/><Relationship Id="rId4" Type="http://schemas.openxmlformats.org/officeDocument/2006/relationships/image" Target="../media/image900.png"/><Relationship Id="rId9" Type="http://schemas.openxmlformats.org/officeDocument/2006/relationships/image" Target="../media/image9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0.png"/><Relationship Id="rId4" Type="http://schemas.openxmlformats.org/officeDocument/2006/relationships/image" Target="../media/image4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860ED8-15F4-7DCC-0A9A-65F72C169D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1105" r="-389" b="28194"/>
          <a:stretch/>
        </p:blipFill>
        <p:spPr>
          <a:xfrm>
            <a:off x="0" y="0"/>
            <a:ext cx="12315463" cy="63703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647663-9616-5107-0EB0-3A6810AD3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48337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Entanglement generation in 2D ion crystals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1A6ED6D-5B74-6EB5-EA25-2CD8C438D8C2}"/>
              </a:ext>
            </a:extLst>
          </p:cNvPr>
          <p:cNvSpPr txBox="1">
            <a:spLocks/>
          </p:cNvSpPr>
          <p:nvPr/>
        </p:nvSpPr>
        <p:spPr>
          <a:xfrm>
            <a:off x="1659294" y="4983826"/>
            <a:ext cx="8873412" cy="1223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Artem Zhdanov,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Institute for Experimental Physics,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University of Innsbruck, Austria</a:t>
            </a:r>
          </a:p>
        </p:txBody>
      </p:sp>
    </p:spTree>
    <p:extLst>
      <p:ext uri="{BB962C8B-B14F-4D97-AF65-F5344CB8AC3E}">
        <p14:creationId xmlns:p14="http://schemas.microsoft.com/office/powerpoint/2010/main" val="3522159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gold object&#10;&#10;Description automatically generated">
            <a:extLst>
              <a:ext uri="{FF2B5EF4-FFF2-40B4-BE49-F238E27FC236}">
                <a16:creationId xmlns:a16="http://schemas.microsoft.com/office/drawing/2014/main" id="{4A46222C-6624-B11B-E9DB-42C6F6A27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2"/>
          <a:stretch/>
        </p:blipFill>
        <p:spPr>
          <a:xfrm>
            <a:off x="504825" y="0"/>
            <a:ext cx="11687175" cy="636227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988701-172E-46F8-000E-8B1414A40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67100" cy="1325563"/>
          </a:xfrm>
        </p:spPr>
        <p:txBody>
          <a:bodyPr/>
          <a:lstStyle/>
          <a:p>
            <a:r>
              <a:rPr lang="en-US" dirty="0"/>
              <a:t>Trapping 2D ion crystals</a:t>
            </a:r>
            <a:endParaRPr lang="LID4096" dirty="0"/>
          </a:p>
        </p:txBody>
      </p:sp>
      <p:pic>
        <p:nvPicPr>
          <p:cNvPr id="7" name="Picture 6" descr="A blue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DA72C72E-D455-1E18-1B29-48AE64400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10" y="3103998"/>
            <a:ext cx="397679" cy="154281"/>
          </a:xfrm>
          <a:prstGeom prst="rect">
            <a:avLst/>
          </a:prstGeom>
          <a:scene3d>
            <a:camera prst="orthographicFront">
              <a:rot lat="20820000" lon="2100000" rev="0"/>
            </a:camera>
            <a:lightRig rig="threePt" dir="t"/>
          </a:scene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440BBF-E868-81F0-344F-6005BC1E8419}"/>
              </a:ext>
            </a:extLst>
          </p:cNvPr>
          <p:cNvSpPr txBox="1"/>
          <p:nvPr/>
        </p:nvSpPr>
        <p:spPr>
          <a:xfrm>
            <a:off x="8695475" y="2570919"/>
            <a:ext cx="151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0.8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570CCB-2C6A-5BBB-13A3-413DFDA03DB4}"/>
              </a:ext>
            </a:extLst>
          </p:cNvPr>
          <p:cNvCxnSpPr>
            <a:cxnSpLocks/>
          </p:cNvCxnSpPr>
          <p:nvPr/>
        </p:nvCxnSpPr>
        <p:spPr>
          <a:xfrm flipV="1">
            <a:off x="8695475" y="2028290"/>
            <a:ext cx="45076" cy="1909292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0">
            <a:extLst>
              <a:ext uri="{FF2B5EF4-FFF2-40B4-BE49-F238E27FC236}">
                <a16:creationId xmlns:a16="http://schemas.microsoft.com/office/drawing/2014/main" id="{4987CEB4-114D-7102-E61F-7FDF07F827B6}"/>
              </a:ext>
            </a:extLst>
          </p:cNvPr>
          <p:cNvSpPr txBox="1">
            <a:spLocks/>
          </p:cNvSpPr>
          <p:nvPr/>
        </p:nvSpPr>
        <p:spPr>
          <a:xfrm>
            <a:off x="443833" y="1761913"/>
            <a:ext cx="4247985" cy="348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Stationary crystals of up to</a:t>
            </a:r>
            <a:br>
              <a:rPr lang="en-US" sz="2400" dirty="0"/>
            </a:br>
            <a:r>
              <a:rPr lang="en-US" sz="2400" dirty="0"/>
              <a:t>105 ions</a:t>
            </a:r>
          </a:p>
          <a:p>
            <a:r>
              <a:rPr lang="en-US" sz="2400" dirty="0"/>
              <a:t>Heating Rate of Transverse COM mode 0.5 </a:t>
            </a:r>
            <a:r>
              <a:rPr lang="en-US" sz="2400" dirty="0" err="1"/>
              <a:t>ph</a:t>
            </a:r>
            <a:r>
              <a:rPr lang="en-US" sz="2400" dirty="0"/>
              <a:t>/s/ion</a:t>
            </a:r>
          </a:p>
          <a:p>
            <a:r>
              <a:rPr lang="en-US" sz="2400" dirty="0"/>
              <a:t>Motional ground state cooling of all transverse modes using EIT technique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163643B-0F62-470D-0704-940B46DED2D3}"/>
              </a:ext>
            </a:extLst>
          </p:cNvPr>
          <p:cNvCxnSpPr>
            <a:cxnSpLocks/>
          </p:cNvCxnSpPr>
          <p:nvPr/>
        </p:nvCxnSpPr>
        <p:spPr>
          <a:xfrm flipV="1">
            <a:off x="7736613" y="2645793"/>
            <a:ext cx="0" cy="754579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84F05A5-E65B-4CB6-B130-FA4F12C45E8F}"/>
              </a:ext>
            </a:extLst>
          </p:cNvPr>
          <p:cNvCxnSpPr>
            <a:cxnSpLocks/>
          </p:cNvCxnSpPr>
          <p:nvPr/>
        </p:nvCxnSpPr>
        <p:spPr>
          <a:xfrm flipH="1">
            <a:off x="6467916" y="3398374"/>
            <a:ext cx="1277290" cy="20134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C2EF907-6042-D213-74EA-B1882CF153F6}"/>
              </a:ext>
            </a:extLst>
          </p:cNvPr>
          <p:cNvCxnSpPr>
            <a:cxnSpLocks/>
          </p:cNvCxnSpPr>
          <p:nvPr/>
        </p:nvCxnSpPr>
        <p:spPr>
          <a:xfrm>
            <a:off x="7736613" y="3400372"/>
            <a:ext cx="395264" cy="116332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7DA023-DE3E-DC59-989A-7FBE9C94E341}"/>
              </a:ext>
            </a:extLst>
          </p:cNvPr>
          <p:cNvSpPr txBox="1"/>
          <p:nvPr/>
        </p:nvSpPr>
        <p:spPr>
          <a:xfrm>
            <a:off x="7455108" y="3404161"/>
            <a:ext cx="1135926" cy="369332"/>
          </a:xfrm>
          <a:prstGeom prst="rect">
            <a:avLst/>
          </a:prstGeom>
          <a:noFill/>
          <a:scene3d>
            <a:camera prst="orthographicFront">
              <a:rot lat="720000" lon="3299981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dirty="0"/>
              <a:t>2.2 MHz </a:t>
            </a:r>
            <a:endParaRPr lang="LID4096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04DCD6-2935-DA90-B29B-67C2C7C6D065}"/>
              </a:ext>
            </a:extLst>
          </p:cNvPr>
          <p:cNvSpPr txBox="1"/>
          <p:nvPr/>
        </p:nvSpPr>
        <p:spPr>
          <a:xfrm rot="5400000">
            <a:off x="7368257" y="2828952"/>
            <a:ext cx="973137" cy="369332"/>
          </a:xfrm>
          <a:prstGeom prst="rect">
            <a:avLst/>
          </a:prstGeom>
          <a:noFill/>
          <a:scene3d>
            <a:camera prst="orthographicFront">
              <a:rot lat="2700003" lon="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dirty="0"/>
              <a:t>700 kHz </a:t>
            </a:r>
            <a:endParaRPr lang="LID4096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3770C7B-D103-69D9-5E68-D5FA06CADC50}"/>
              </a:ext>
            </a:extLst>
          </p:cNvPr>
          <p:cNvSpPr txBox="1"/>
          <p:nvPr/>
        </p:nvSpPr>
        <p:spPr>
          <a:xfrm>
            <a:off x="6500000" y="3430002"/>
            <a:ext cx="1050504" cy="369332"/>
          </a:xfrm>
          <a:prstGeom prst="rect">
            <a:avLst/>
          </a:prstGeom>
          <a:noFill/>
          <a:scene3d>
            <a:camera prst="orthographicFront">
              <a:rot lat="20999999" lon="210000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dirty="0"/>
              <a:t>350 kHz</a:t>
            </a:r>
            <a:endParaRPr lang="LID4096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E794FF-A213-AFBA-6789-FEB9509D9673}"/>
              </a:ext>
            </a:extLst>
          </p:cNvPr>
          <p:cNvCxnSpPr/>
          <p:nvPr/>
        </p:nvCxnSpPr>
        <p:spPr>
          <a:xfrm flipV="1">
            <a:off x="6311517" y="2548517"/>
            <a:ext cx="0" cy="3183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399EEC-6BFF-AA89-4AD7-8F963433AD14}"/>
              </a:ext>
            </a:extLst>
          </p:cNvPr>
          <p:cNvCxnSpPr>
            <a:cxnSpLocks/>
          </p:cNvCxnSpPr>
          <p:nvPr/>
        </p:nvCxnSpPr>
        <p:spPr>
          <a:xfrm flipV="1">
            <a:off x="6311517" y="2468071"/>
            <a:ext cx="563599" cy="804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F4913D7-A751-0158-04E9-B71EC80034EC}"/>
              </a:ext>
            </a:extLst>
          </p:cNvPr>
          <p:cNvSpPr txBox="1"/>
          <p:nvPr/>
        </p:nvSpPr>
        <p:spPr>
          <a:xfrm>
            <a:off x="6162549" y="2419166"/>
            <a:ext cx="973137" cy="646331"/>
          </a:xfrm>
          <a:prstGeom prst="rect">
            <a:avLst/>
          </a:prstGeom>
          <a:noFill/>
          <a:scene3d>
            <a:camera prst="orthographicFront">
              <a:rot lat="20820000" lon="210000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dirty="0"/>
              <a:t>Crystal plane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EFDB98-6F78-701E-5912-CB0D0C66C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65" y="5110480"/>
            <a:ext cx="1251798" cy="12517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0132AA-1C61-9B32-21D5-E899AC7664F9}"/>
              </a:ext>
            </a:extLst>
          </p:cNvPr>
          <p:cNvSpPr txBox="1"/>
          <p:nvPr/>
        </p:nvSpPr>
        <p:spPr>
          <a:xfrm>
            <a:off x="504825" y="4741148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Technical paper on PRX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78052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9A761F0-E067-C7FE-1E51-C32229243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94"/>
          <a:stretch/>
        </p:blipFill>
        <p:spPr>
          <a:xfrm>
            <a:off x="0" y="0"/>
            <a:ext cx="12192000" cy="6349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CF3AEB-4EBD-8919-D961-54DF8887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ion control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4A13F-BA56-6D3D-8556-9683CD1A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33932" cy="4351338"/>
          </a:xfrm>
        </p:spPr>
        <p:txBody>
          <a:bodyPr/>
          <a:lstStyle/>
          <a:p>
            <a:r>
              <a:rPr lang="en-US" dirty="0"/>
              <a:t>Addressing setup – two crossed AODs</a:t>
            </a:r>
          </a:p>
          <a:p>
            <a:r>
              <a:rPr lang="en-US" dirty="0"/>
              <a:t>Steering of a single beam anywhere on the crystal plane</a:t>
            </a:r>
          </a:p>
          <a:p>
            <a:r>
              <a:rPr lang="en-US" dirty="0"/>
              <a:t>A few us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03665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B75AC5A8-8979-B0E3-4C0C-BB68A8DB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Single ion control</a:t>
            </a:r>
            <a:endParaRPr lang="LID4096" dirty="0"/>
          </a:p>
        </p:txBody>
      </p:sp>
      <p:pic>
        <p:nvPicPr>
          <p:cNvPr id="28" name="Picture 27" descr="A close-up of blue lights&#10;&#10;Description automatically generated">
            <a:extLst>
              <a:ext uri="{FF2B5EF4-FFF2-40B4-BE49-F238E27FC236}">
                <a16:creationId xmlns:a16="http://schemas.microsoft.com/office/drawing/2014/main" id="{69790E25-E2DC-311F-E3FD-2EA0D6BD8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399" y="2371152"/>
            <a:ext cx="4965202" cy="2286005"/>
          </a:xfrm>
          <a:prstGeom prst="rect">
            <a:avLst/>
          </a:prstGeom>
        </p:spPr>
      </p:pic>
      <p:pic>
        <p:nvPicPr>
          <p:cNvPr id="30" name="Picture 29" descr="A close-up of blue lights&#10;&#10;Description automatically generated">
            <a:extLst>
              <a:ext uri="{FF2B5EF4-FFF2-40B4-BE49-F238E27FC236}">
                <a16:creationId xmlns:a16="http://schemas.microsoft.com/office/drawing/2014/main" id="{4A31B9B8-DB72-07DD-A515-F8581FF3D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98" y="2371152"/>
            <a:ext cx="4965202" cy="2286005"/>
          </a:xfrm>
          <a:prstGeom prst="rect">
            <a:avLst/>
          </a:prstGeom>
        </p:spPr>
      </p:pic>
      <p:sp>
        <p:nvSpPr>
          <p:cNvPr id="8" name="Pfeil: eingekerbt nach rechts 51">
            <a:extLst>
              <a:ext uri="{FF2B5EF4-FFF2-40B4-BE49-F238E27FC236}">
                <a16:creationId xmlns:a16="http://schemas.microsoft.com/office/drawing/2014/main" id="{D861715A-61A9-4DD8-A00A-BED68CE8084D}"/>
              </a:ext>
            </a:extLst>
          </p:cNvPr>
          <p:cNvSpPr/>
          <p:nvPr/>
        </p:nvSpPr>
        <p:spPr>
          <a:xfrm>
            <a:off x="5606796" y="3271838"/>
            <a:ext cx="978408" cy="484632"/>
          </a:xfrm>
          <a:prstGeom prst="notch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BAF6FEBB-3838-8A00-46FD-A0879C982094}"/>
              </a:ext>
            </a:extLst>
          </p:cNvPr>
          <p:cNvSpPr txBox="1">
            <a:spLocks/>
          </p:cNvSpPr>
          <p:nvPr/>
        </p:nvSpPr>
        <p:spPr>
          <a:xfrm>
            <a:off x="677675" y="1908494"/>
            <a:ext cx="6031724" cy="92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This way we can convert an ion crystal into a…</a:t>
            </a: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60AA76B9-4CF9-A5CA-D88A-936B2C071A64}"/>
              </a:ext>
            </a:extLst>
          </p:cNvPr>
          <p:cNvSpPr txBox="1">
            <a:spLocks/>
          </p:cNvSpPr>
          <p:nvPr/>
        </p:nvSpPr>
        <p:spPr>
          <a:xfrm>
            <a:off x="8760432" y="1908494"/>
            <a:ext cx="1148882" cy="46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Fish!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96376C8B-B181-ECF7-AE6F-47E2F48E1A4B}"/>
              </a:ext>
            </a:extLst>
          </p:cNvPr>
          <p:cNvSpPr txBox="1">
            <a:spLocks/>
          </p:cNvSpPr>
          <p:nvPr/>
        </p:nvSpPr>
        <p:spPr>
          <a:xfrm>
            <a:off x="5377700" y="5337621"/>
            <a:ext cx="2013700" cy="9253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/>
              <a:t>But why?</a:t>
            </a:r>
          </a:p>
        </p:txBody>
      </p:sp>
    </p:spTree>
    <p:extLst>
      <p:ext uri="{BB962C8B-B14F-4D97-AF65-F5344CB8AC3E}">
        <p14:creationId xmlns:p14="http://schemas.microsoft.com/office/powerpoint/2010/main" val="332418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blue rectangular object with numbers&#10;&#10;Description automatically generated">
            <a:extLst>
              <a:ext uri="{FF2B5EF4-FFF2-40B4-BE49-F238E27FC236}">
                <a16:creationId xmlns:a16="http://schemas.microsoft.com/office/drawing/2014/main" id="{B0E6D169-ADBC-6E55-41DB-80FBE0550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2" y="1195582"/>
            <a:ext cx="5848098" cy="4386073"/>
          </a:xfrm>
          <a:prstGeom prst="rect">
            <a:avLst/>
          </a:prstGeom>
        </p:spPr>
      </p:pic>
      <p:pic>
        <p:nvPicPr>
          <p:cNvPr id="23" name="Picture 22" descr="A blue rectangular object with numbers&#10;&#10;Description automatically generated">
            <a:extLst>
              <a:ext uri="{FF2B5EF4-FFF2-40B4-BE49-F238E27FC236}">
                <a16:creationId xmlns:a16="http://schemas.microsoft.com/office/drawing/2014/main" id="{AB055BE8-4F15-EBFE-34DA-90F6E5CC7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802" y="1195582"/>
            <a:ext cx="5848096" cy="4386072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B75AC5A8-8979-B0E3-4C0C-BB68A8DB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Single ion control</a:t>
            </a:r>
            <a:endParaRPr lang="LID4096" dirty="0"/>
          </a:p>
        </p:txBody>
      </p:sp>
      <p:sp>
        <p:nvSpPr>
          <p:cNvPr id="8" name="Pfeil: eingekerbt nach rechts 51">
            <a:extLst>
              <a:ext uri="{FF2B5EF4-FFF2-40B4-BE49-F238E27FC236}">
                <a16:creationId xmlns:a16="http://schemas.microsoft.com/office/drawing/2014/main" id="{D861715A-61A9-4DD8-A00A-BED68CE8084D}"/>
              </a:ext>
            </a:extLst>
          </p:cNvPr>
          <p:cNvSpPr/>
          <p:nvPr/>
        </p:nvSpPr>
        <p:spPr>
          <a:xfrm>
            <a:off x="5606796" y="3271838"/>
            <a:ext cx="978408" cy="484632"/>
          </a:xfrm>
          <a:prstGeom prst="notch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D161E9D4-7444-4C01-76F2-DCB098878B52}"/>
              </a:ext>
            </a:extLst>
          </p:cNvPr>
          <p:cNvSpPr txBox="1">
            <a:spLocks/>
          </p:cNvSpPr>
          <p:nvPr/>
        </p:nvSpPr>
        <p:spPr>
          <a:xfrm>
            <a:off x="3887725" y="1796416"/>
            <a:ext cx="4541520" cy="68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Single shot fish is also a fish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056AA6-9C36-1028-74F1-34701B210C24}"/>
              </a:ext>
            </a:extLst>
          </p:cNvPr>
          <p:cNvSpPr txBox="1"/>
          <p:nvPr/>
        </p:nvSpPr>
        <p:spPr>
          <a:xfrm>
            <a:off x="5486401" y="4903038"/>
            <a:ext cx="6371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~70% Fish state fidelity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Which is ~98% fidelity per addressed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Expected to get better with new 729nm laser</a:t>
            </a:r>
          </a:p>
        </p:txBody>
      </p:sp>
    </p:spTree>
    <p:extLst>
      <p:ext uri="{BB962C8B-B14F-4D97-AF65-F5344CB8AC3E}">
        <p14:creationId xmlns:p14="http://schemas.microsoft.com/office/powerpoint/2010/main" val="2123580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FC73-D636-8D18-BF77-0E9896B4D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Spin-spin interaction</a:t>
            </a:r>
            <a:endParaRPr lang="LID4096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3BEE485-EDCB-1B74-C944-05A46E9FC436}"/>
              </a:ext>
            </a:extLst>
          </p:cNvPr>
          <p:cNvGrpSpPr/>
          <p:nvPr/>
        </p:nvGrpSpPr>
        <p:grpSpPr>
          <a:xfrm>
            <a:off x="317979" y="3778192"/>
            <a:ext cx="7948697" cy="2398771"/>
            <a:chOff x="2498800" y="8675630"/>
            <a:chExt cx="7259889" cy="2179350"/>
          </a:xfrm>
        </p:grpSpPr>
        <p:grpSp>
          <p:nvGrpSpPr>
            <p:cNvPr id="5" name="Gruppieren 284">
              <a:extLst>
                <a:ext uri="{FF2B5EF4-FFF2-40B4-BE49-F238E27FC236}">
                  <a16:creationId xmlns:a16="http://schemas.microsoft.com/office/drawing/2014/main" id="{39E97466-9917-CD92-AFC1-3AE7560D3FE9}"/>
                </a:ext>
              </a:extLst>
            </p:cNvPr>
            <p:cNvGrpSpPr/>
            <p:nvPr/>
          </p:nvGrpSpPr>
          <p:grpSpPr>
            <a:xfrm>
              <a:off x="2498800" y="9095721"/>
              <a:ext cx="7259889" cy="1759259"/>
              <a:chOff x="10573136" y="3107357"/>
              <a:chExt cx="3550175" cy="1262358"/>
            </a:xfrm>
          </p:grpSpPr>
          <p:cxnSp>
            <p:nvCxnSpPr>
              <p:cNvPr id="19" name="Straight Connector 8">
                <a:extLst>
                  <a:ext uri="{FF2B5EF4-FFF2-40B4-BE49-F238E27FC236}">
                    <a16:creationId xmlns:a16="http://schemas.microsoft.com/office/drawing/2014/main" id="{3729CC46-EF57-7B5A-9B60-CE963DD36AE5}"/>
                  </a:ext>
                </a:extLst>
              </p:cNvPr>
              <p:cNvCxnSpPr/>
              <p:nvPr/>
            </p:nvCxnSpPr>
            <p:spPr>
              <a:xfrm>
                <a:off x="10573136" y="3770541"/>
                <a:ext cx="3460696" cy="0"/>
              </a:xfrm>
              <a:prstGeom prst="line">
                <a:avLst/>
              </a:prstGeom>
              <a:ln w="25400">
                <a:solidFill>
                  <a:schemeClr val="tx1">
                    <a:lumMod val="65000"/>
                    <a:lumOff val="35000"/>
                  </a:schemeClr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0">
                <a:extLst>
                  <a:ext uri="{FF2B5EF4-FFF2-40B4-BE49-F238E27FC236}">
                    <a16:creationId xmlns:a16="http://schemas.microsoft.com/office/drawing/2014/main" id="{6D44FF6E-97A4-67A8-D130-966AFE491D0C}"/>
                  </a:ext>
                </a:extLst>
              </p:cNvPr>
              <p:cNvCxnSpPr/>
              <p:nvPr/>
            </p:nvCxnSpPr>
            <p:spPr>
              <a:xfrm>
                <a:off x="12299503" y="3137541"/>
                <a:ext cx="3981" cy="627291"/>
              </a:xfrm>
              <a:prstGeom prst="line">
                <a:avLst/>
              </a:prstGeom>
              <a:ln w="508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30">
                <a:extLst>
                  <a:ext uri="{FF2B5EF4-FFF2-40B4-BE49-F238E27FC236}">
                    <a16:creationId xmlns:a16="http://schemas.microsoft.com/office/drawing/2014/main" id="{671E8E8A-3197-8A5D-0962-FF617D1067C0}"/>
                  </a:ext>
                </a:extLst>
              </p:cNvPr>
              <p:cNvCxnSpPr/>
              <p:nvPr/>
            </p:nvCxnSpPr>
            <p:spPr>
              <a:xfrm>
                <a:off x="13896024" y="3786814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32">
                <a:extLst>
                  <a:ext uri="{FF2B5EF4-FFF2-40B4-BE49-F238E27FC236}">
                    <a16:creationId xmlns:a16="http://schemas.microsoft.com/office/drawing/2014/main" id="{20E5ACB2-5C0F-A915-BC45-6CF2469C33A4}"/>
                  </a:ext>
                </a:extLst>
              </p:cNvPr>
              <p:cNvSpPr txBox="1"/>
              <p:nvPr/>
            </p:nvSpPr>
            <p:spPr>
              <a:xfrm>
                <a:off x="10656042" y="4092826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1</a:t>
                </a:r>
              </a:p>
            </p:txBody>
          </p:sp>
          <p:sp>
            <p:nvSpPr>
              <p:cNvPr id="23" name="TextBox 33">
                <a:extLst>
                  <a:ext uri="{FF2B5EF4-FFF2-40B4-BE49-F238E27FC236}">
                    <a16:creationId xmlns:a16="http://schemas.microsoft.com/office/drawing/2014/main" id="{405C7FF9-39DC-6526-6533-3E0F15DE1EC0}"/>
                  </a:ext>
                </a:extLst>
              </p:cNvPr>
              <p:cNvSpPr txBox="1"/>
              <p:nvPr/>
            </p:nvSpPr>
            <p:spPr>
              <a:xfrm>
                <a:off x="13672171" y="4058898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2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41">
                    <a:extLst>
                      <a:ext uri="{FF2B5EF4-FFF2-40B4-BE49-F238E27FC236}">
                        <a16:creationId xmlns:a16="http://schemas.microsoft.com/office/drawing/2014/main" id="{C5B484C2-F8D0-741F-284D-7E237EE79599}"/>
                      </a:ext>
                    </a:extLst>
                  </p:cNvPr>
                  <p:cNvSpPr txBox="1"/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lnSpc>
                        <a:spcPct val="90000"/>
                      </a:lnSpc>
                      <a:spcBef>
                        <a:spcPts val="1000"/>
                      </a:spcBef>
                    </a:pPr>
                    <a14:m>
                      <m:oMath xmlns:m="http://schemas.openxmlformats.org/officeDocument/2006/math">
                        <m:d>
                          <m:dPr>
                            <m:begChr m:val="|"/>
                            <m:endChr m:val="⟩"/>
                            <m:ctrlP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↓</m:t>
                            </m:r>
                            <m: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,</m:t>
                            </m:r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→</m:t>
                        </m:r>
                      </m:oMath>
                    </a14:m>
                    <a: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  <a:b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</a:br>
                    <a14:m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|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↑,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𝑛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−1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⟩</m:t>
                        </m:r>
                      </m:oMath>
                    </a14:m>
                    <a:r>
                      <a:rPr lang="en-US" sz="2000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24" name="TextBox 41">
                    <a:extLst>
                      <a:ext uri="{FF2B5EF4-FFF2-40B4-BE49-F238E27FC236}">
                        <a16:creationId xmlns:a16="http://schemas.microsoft.com/office/drawing/2014/main" id="{C5B484C2-F8D0-741F-284D-7E237EE7959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938" b="-8491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TextBox 42">
                <a:extLst>
                  <a:ext uri="{FF2B5EF4-FFF2-40B4-BE49-F238E27FC236}">
                    <a16:creationId xmlns:a16="http://schemas.microsoft.com/office/drawing/2014/main" id="{624B5A5C-77C3-94C6-7340-1F98239B90FB}"/>
                  </a:ext>
                </a:extLst>
              </p:cNvPr>
              <p:cNvSpPr txBox="1"/>
              <p:nvPr/>
            </p:nvSpPr>
            <p:spPr>
              <a:xfrm>
                <a:off x="10946252" y="3136933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26" name="TextBox 43">
                <a:extLst>
                  <a:ext uri="{FF2B5EF4-FFF2-40B4-BE49-F238E27FC236}">
                    <a16:creationId xmlns:a16="http://schemas.microsoft.com/office/drawing/2014/main" id="{0043DE77-B8F2-B0F1-BCC1-4C283354F9C6}"/>
                  </a:ext>
                </a:extLst>
              </p:cNvPr>
              <p:cNvSpPr txBox="1"/>
              <p:nvPr/>
            </p:nvSpPr>
            <p:spPr>
              <a:xfrm>
                <a:off x="13465585" y="3107357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27" name="Straight Arrow Connector 47">
                <a:extLst>
                  <a:ext uri="{FF2B5EF4-FFF2-40B4-BE49-F238E27FC236}">
                    <a16:creationId xmlns:a16="http://schemas.microsoft.com/office/drawing/2014/main" id="{7BFCE5A4-028A-156B-277C-F25F67E3CF41}"/>
                  </a:ext>
                </a:extLst>
              </p:cNvPr>
              <p:cNvCxnSpPr/>
              <p:nvPr/>
            </p:nvCxnSpPr>
            <p:spPr>
              <a:xfrm>
                <a:off x="13359563" y="3401210"/>
                <a:ext cx="40785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49">
                <a:extLst>
                  <a:ext uri="{FF2B5EF4-FFF2-40B4-BE49-F238E27FC236}">
                    <a16:creationId xmlns:a16="http://schemas.microsoft.com/office/drawing/2014/main" id="{5A4A294D-B6D1-C10B-5111-4299F4E420E7}"/>
                  </a:ext>
                </a:extLst>
              </p:cNvPr>
              <p:cNvCxnSpPr/>
              <p:nvPr/>
            </p:nvCxnSpPr>
            <p:spPr>
              <a:xfrm>
                <a:off x="10824456" y="3414286"/>
                <a:ext cx="45703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48">
                <a:extLst>
                  <a:ext uri="{FF2B5EF4-FFF2-40B4-BE49-F238E27FC236}">
                    <a16:creationId xmlns:a16="http://schemas.microsoft.com/office/drawing/2014/main" id="{B53BC988-DF54-23E2-C888-163B56C532A8}"/>
                  </a:ext>
                </a:extLst>
              </p:cNvPr>
              <p:cNvCxnSpPr/>
              <p:nvPr/>
            </p:nvCxnSpPr>
            <p:spPr>
              <a:xfrm>
                <a:off x="10821917" y="3538122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51">
                <a:extLst>
                  <a:ext uri="{FF2B5EF4-FFF2-40B4-BE49-F238E27FC236}">
                    <a16:creationId xmlns:a16="http://schemas.microsoft.com/office/drawing/2014/main" id="{F814768D-CE9D-D3D7-7D79-63710ED59578}"/>
                  </a:ext>
                </a:extLst>
              </p:cNvPr>
              <p:cNvCxnSpPr/>
              <p:nvPr/>
            </p:nvCxnSpPr>
            <p:spPr>
              <a:xfrm>
                <a:off x="13740921" y="3508521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52">
                <a:extLst>
                  <a:ext uri="{FF2B5EF4-FFF2-40B4-BE49-F238E27FC236}">
                    <a16:creationId xmlns:a16="http://schemas.microsoft.com/office/drawing/2014/main" id="{CBF9B44C-C1F4-843D-7B1F-0B7F9221E6B5}"/>
                  </a:ext>
                </a:extLst>
              </p:cNvPr>
              <p:cNvSpPr txBox="1"/>
              <p:nvPr/>
            </p:nvSpPr>
            <p:spPr>
              <a:xfrm>
                <a:off x="10807515" y="3528162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TextBox 53">
                <a:extLst>
                  <a:ext uri="{FF2B5EF4-FFF2-40B4-BE49-F238E27FC236}">
                    <a16:creationId xmlns:a16="http://schemas.microsoft.com/office/drawing/2014/main" id="{CAAE7FF7-47DE-7CA7-C33A-44FC2E9A7BA2}"/>
                  </a:ext>
                </a:extLst>
              </p:cNvPr>
              <p:cNvSpPr txBox="1"/>
              <p:nvPr/>
            </p:nvSpPr>
            <p:spPr>
              <a:xfrm>
                <a:off x="13731819" y="3499849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33" name="Straight Arrow Connector 30">
                <a:extLst>
                  <a:ext uri="{FF2B5EF4-FFF2-40B4-BE49-F238E27FC236}">
                    <a16:creationId xmlns:a16="http://schemas.microsoft.com/office/drawing/2014/main" id="{B28C2A8E-9508-DE60-B1F7-23E18D58140D}"/>
                  </a:ext>
                </a:extLst>
              </p:cNvPr>
              <p:cNvCxnSpPr/>
              <p:nvPr/>
            </p:nvCxnSpPr>
            <p:spPr>
              <a:xfrm>
                <a:off x="10967674" y="3782946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A1C3CD8-486A-19CA-A808-20BB637FD1FF}"/>
                    </a:ext>
                  </a:extLst>
                </p:cNvPr>
                <p:cNvSpPr txBox="1"/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0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+1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0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A1C3CD8-486A-19CA-A808-20BB637FD1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blipFill>
                  <a:blip r:embed="rId3"/>
                  <a:stretch>
                    <a:fillRect l="-1869" b="-849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41">
                  <a:extLst>
                    <a:ext uri="{FF2B5EF4-FFF2-40B4-BE49-F238E27FC236}">
                      <a16:creationId xmlns:a16="http://schemas.microsoft.com/office/drawing/2014/main" id="{096B3C82-F797-BDD0-E1D6-FD7F71802604}"/>
                    </a:ext>
                  </a:extLst>
                </p:cNvPr>
                <p:cNvSpPr txBox="1"/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4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4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4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7" name="TextBox 41">
                  <a:extLst>
                    <a:ext uri="{FF2B5EF4-FFF2-40B4-BE49-F238E27FC236}">
                      <a16:creationId xmlns:a16="http://schemas.microsoft.com/office/drawing/2014/main" id="{096B3C82-F797-BDD0-E1D6-FD7F718026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blipFill>
                  <a:blip r:embed="rId4"/>
                  <a:stretch>
                    <a:fillRect l="-3922" b="-10484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08FCFD8-B9EC-80F8-9A01-85F6D04F3210}"/>
                </a:ext>
              </a:extLst>
            </p:cNvPr>
            <p:cNvCxnSpPr/>
            <p:nvPr/>
          </p:nvCxnSpPr>
          <p:spPr>
            <a:xfrm>
              <a:off x="3953384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BCDBDF-C346-A2B7-56EE-3AFC7CAD3937}"/>
                </a:ext>
              </a:extLst>
            </p:cNvPr>
            <p:cNvCxnSpPr/>
            <p:nvPr/>
          </p:nvCxnSpPr>
          <p:spPr>
            <a:xfrm>
              <a:off x="4022929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1AB5619-D3EE-B972-F84C-4D8CDA437A43}"/>
                </a:ext>
              </a:extLst>
            </p:cNvPr>
            <p:cNvCxnSpPr/>
            <p:nvPr/>
          </p:nvCxnSpPr>
          <p:spPr>
            <a:xfrm>
              <a:off x="4101337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7A5B1D-6AE2-0F65-3CB9-4E342F11E8AC}"/>
                </a:ext>
              </a:extLst>
            </p:cNvPr>
            <p:cNvCxnSpPr/>
            <p:nvPr/>
          </p:nvCxnSpPr>
          <p:spPr>
            <a:xfrm>
              <a:off x="4214730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CBBA513-1FAC-5660-F27D-5600E86B1BA7}"/>
                </a:ext>
              </a:extLst>
            </p:cNvPr>
            <p:cNvCxnSpPr/>
            <p:nvPr/>
          </p:nvCxnSpPr>
          <p:spPr>
            <a:xfrm>
              <a:off x="4349951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812CDB5-CE37-4CF7-F7D0-18115AE01E10}"/>
                </a:ext>
              </a:extLst>
            </p:cNvPr>
            <p:cNvCxnSpPr/>
            <p:nvPr/>
          </p:nvCxnSpPr>
          <p:spPr>
            <a:xfrm>
              <a:off x="8180924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7A04C7B-D2F0-4D1B-7148-D2FCA5AD68FA}"/>
                </a:ext>
              </a:extLst>
            </p:cNvPr>
            <p:cNvCxnSpPr/>
            <p:nvPr/>
          </p:nvCxnSpPr>
          <p:spPr>
            <a:xfrm>
              <a:off x="8113904" y="9269205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1B0FFD1-4121-CDFE-4BDE-4879AACA7374}"/>
                </a:ext>
              </a:extLst>
            </p:cNvPr>
            <p:cNvCxnSpPr/>
            <p:nvPr/>
          </p:nvCxnSpPr>
          <p:spPr>
            <a:xfrm>
              <a:off x="8038556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2BA9135-9A27-780A-997A-11B2B9C77F71}"/>
                </a:ext>
              </a:extLst>
            </p:cNvPr>
            <p:cNvCxnSpPr/>
            <p:nvPr/>
          </p:nvCxnSpPr>
          <p:spPr>
            <a:xfrm>
              <a:off x="7938400" y="926839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2B7DEB1-2DA3-1806-1A35-57AB849BF926}"/>
                </a:ext>
              </a:extLst>
            </p:cNvPr>
            <p:cNvCxnSpPr/>
            <p:nvPr/>
          </p:nvCxnSpPr>
          <p:spPr>
            <a:xfrm>
              <a:off x="7786650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41">
                  <a:extLst>
                    <a:ext uri="{FF2B5EF4-FFF2-40B4-BE49-F238E27FC236}">
                      <a16:creationId xmlns:a16="http://schemas.microsoft.com/office/drawing/2014/main" id="{C5C7BE9A-0546-9F4F-3A68-FFB349C785C5}"/>
                    </a:ext>
                  </a:extLst>
                </p:cNvPr>
                <p:cNvSpPr txBox="1"/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18" name="TextBox 41">
                  <a:extLst>
                    <a:ext uri="{FF2B5EF4-FFF2-40B4-BE49-F238E27FC236}">
                      <a16:creationId xmlns:a16="http://schemas.microsoft.com/office/drawing/2014/main" id="{C5C7BE9A-0546-9F4F-3A68-FFB349C785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TextBox 41">
            <a:extLst>
              <a:ext uri="{FF2B5EF4-FFF2-40B4-BE49-F238E27FC236}">
                <a16:creationId xmlns:a16="http://schemas.microsoft.com/office/drawing/2014/main" id="{D129F33A-5F64-B66D-D838-BC746E5F64FD}"/>
              </a:ext>
            </a:extLst>
          </p:cNvPr>
          <p:cNvSpPr txBox="1"/>
          <p:nvPr/>
        </p:nvSpPr>
        <p:spPr>
          <a:xfrm>
            <a:off x="1377801" y="4009826"/>
            <a:ext cx="1691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Red sidebands</a:t>
            </a:r>
          </a:p>
        </p:txBody>
      </p:sp>
      <p:sp>
        <p:nvSpPr>
          <p:cNvPr id="35" name="TextBox 41">
            <a:extLst>
              <a:ext uri="{FF2B5EF4-FFF2-40B4-BE49-F238E27FC236}">
                <a16:creationId xmlns:a16="http://schemas.microsoft.com/office/drawing/2014/main" id="{0CF03952-652E-AD52-1243-6C90EF2DEF41}"/>
              </a:ext>
            </a:extLst>
          </p:cNvPr>
          <p:cNvSpPr txBox="1"/>
          <p:nvPr/>
        </p:nvSpPr>
        <p:spPr>
          <a:xfrm>
            <a:off x="5492952" y="3994817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Blue sidebands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41CFEE8-CEFA-71AF-7CA6-F6EE00075609}"/>
              </a:ext>
            </a:extLst>
          </p:cNvPr>
          <p:cNvCxnSpPr>
            <a:cxnSpLocks/>
          </p:cNvCxnSpPr>
          <p:nvPr/>
        </p:nvCxnSpPr>
        <p:spPr>
          <a:xfrm>
            <a:off x="9845556" y="4436966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0667567-9F8B-1439-9BAA-DC6699120D43}"/>
              </a:ext>
            </a:extLst>
          </p:cNvPr>
          <p:cNvCxnSpPr>
            <a:cxnSpLocks/>
          </p:cNvCxnSpPr>
          <p:nvPr/>
        </p:nvCxnSpPr>
        <p:spPr>
          <a:xfrm>
            <a:off x="10693838" y="4032842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16A862D-87C5-C304-80F9-52A022365EF8}"/>
              </a:ext>
            </a:extLst>
          </p:cNvPr>
          <p:cNvCxnSpPr>
            <a:cxnSpLocks/>
          </p:cNvCxnSpPr>
          <p:nvPr/>
        </p:nvCxnSpPr>
        <p:spPr>
          <a:xfrm>
            <a:off x="10688581" y="2061563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B1F4045-1037-B180-E881-4724A7B07E46}"/>
              </a:ext>
            </a:extLst>
          </p:cNvPr>
          <p:cNvCxnSpPr>
            <a:cxnSpLocks/>
          </p:cNvCxnSpPr>
          <p:nvPr/>
        </p:nvCxnSpPr>
        <p:spPr>
          <a:xfrm flipV="1">
            <a:off x="11103279" y="1534908"/>
            <a:ext cx="0" cy="2285568"/>
          </a:xfrm>
          <a:prstGeom prst="straightConnector1">
            <a:avLst/>
          </a:prstGeom>
          <a:ln w="50800" cmpd="sng">
            <a:solidFill>
              <a:srgbClr val="0D0DFF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580FF94-8FA8-CDA1-FF29-3040D76FA199}"/>
              </a:ext>
            </a:extLst>
          </p:cNvPr>
          <p:cNvCxnSpPr>
            <a:cxnSpLocks/>
          </p:cNvCxnSpPr>
          <p:nvPr/>
        </p:nvCxnSpPr>
        <p:spPr>
          <a:xfrm flipV="1">
            <a:off x="10243434" y="1534908"/>
            <a:ext cx="622493" cy="2902058"/>
          </a:xfrm>
          <a:prstGeom prst="straightConnector1">
            <a:avLst/>
          </a:prstGeom>
          <a:ln w="50800" cmpd="sng">
            <a:solidFill>
              <a:srgbClr val="0D0DFF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58">
            <a:extLst>
              <a:ext uri="{FF2B5EF4-FFF2-40B4-BE49-F238E27FC236}">
                <a16:creationId xmlns:a16="http://schemas.microsoft.com/office/drawing/2014/main" id="{F8A438F0-95C6-1351-DC83-6F937559FD38}"/>
              </a:ext>
            </a:extLst>
          </p:cNvPr>
          <p:cNvSpPr txBox="1"/>
          <p:nvPr/>
        </p:nvSpPr>
        <p:spPr>
          <a:xfrm>
            <a:off x="8539020" y="3698181"/>
            <a:ext cx="103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4S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42" name="Textfeld 58">
            <a:extLst>
              <a:ext uri="{FF2B5EF4-FFF2-40B4-BE49-F238E27FC236}">
                <a16:creationId xmlns:a16="http://schemas.microsoft.com/office/drawing/2014/main" id="{CC4AA412-B58C-0893-8149-7A51B9F83833}"/>
              </a:ext>
            </a:extLst>
          </p:cNvPr>
          <p:cNvSpPr txBox="1"/>
          <p:nvPr/>
        </p:nvSpPr>
        <p:spPr>
          <a:xfrm>
            <a:off x="9607888" y="1651624"/>
            <a:ext cx="1451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16F742-0063-201F-622A-BB21B46A59B5}"/>
              </a:ext>
            </a:extLst>
          </p:cNvPr>
          <p:cNvSpPr txBox="1"/>
          <p:nvPr/>
        </p:nvSpPr>
        <p:spPr>
          <a:xfrm rot="16901546">
            <a:off x="9870460" y="285537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D0DFF"/>
                </a:solidFill>
              </a:rPr>
              <a:t>396 nm</a:t>
            </a:r>
            <a:endParaRPr lang="LID4096" dirty="0">
              <a:solidFill>
                <a:srgbClr val="0D0DFF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4C11116-3CEF-CF6B-A03D-45A02D86600E}"/>
              </a:ext>
            </a:extLst>
          </p:cNvPr>
          <p:cNvSpPr txBox="1"/>
          <p:nvPr/>
        </p:nvSpPr>
        <p:spPr>
          <a:xfrm rot="16924925">
            <a:off x="9781175" y="2921614"/>
            <a:ext cx="179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D0DFF"/>
                </a:solidFill>
              </a:rPr>
              <a:t>Raman transition</a:t>
            </a:r>
            <a:endParaRPr lang="LID4096" dirty="0">
              <a:solidFill>
                <a:srgbClr val="0D0D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62B1393-FFF4-CCAA-1FCB-A57199C2FA7C}"/>
                  </a:ext>
                </a:extLst>
              </p:cNvPr>
              <p:cNvSpPr txBox="1"/>
              <p:nvPr/>
            </p:nvSpPr>
            <p:spPr>
              <a:xfrm>
                <a:off x="1183762" y="2560119"/>
                <a:ext cx="4471621" cy="99552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𝐻</m:t>
                      </m:r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kumimoji="0" lang="en-US" sz="25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Δ</m:t>
                          </m:r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5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5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5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62B1393-FFF4-CCAA-1FCB-A57199C2F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3762" y="2560119"/>
                <a:ext cx="4471621" cy="9955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A6BB816-E82E-36E1-9220-4A97117E2C20}"/>
              </a:ext>
            </a:extLst>
          </p:cNvPr>
          <p:cNvCxnSpPr>
            <a:cxnSpLocks/>
          </p:cNvCxnSpPr>
          <p:nvPr/>
        </p:nvCxnSpPr>
        <p:spPr>
          <a:xfrm flipV="1">
            <a:off x="11324259" y="1534908"/>
            <a:ext cx="0" cy="2641368"/>
          </a:xfrm>
          <a:prstGeom prst="straightConnector1">
            <a:avLst/>
          </a:prstGeom>
          <a:ln w="50800" cmpd="sng">
            <a:solidFill>
              <a:srgbClr val="0D0DFF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37212C7-8BBC-A1E4-1FEA-5FB172C4007B}"/>
              </a:ext>
            </a:extLst>
          </p:cNvPr>
          <p:cNvCxnSpPr>
            <a:cxnSpLocks/>
          </p:cNvCxnSpPr>
          <p:nvPr/>
        </p:nvCxnSpPr>
        <p:spPr>
          <a:xfrm>
            <a:off x="10704581" y="4221679"/>
            <a:ext cx="797393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5DFDC88-62A0-A197-85E2-B45F5474B0DB}"/>
              </a:ext>
            </a:extLst>
          </p:cNvPr>
          <p:cNvCxnSpPr>
            <a:cxnSpLocks/>
          </p:cNvCxnSpPr>
          <p:nvPr/>
        </p:nvCxnSpPr>
        <p:spPr>
          <a:xfrm>
            <a:off x="10704581" y="3865844"/>
            <a:ext cx="797393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blue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0C7FB8E5-99C0-F30A-5637-9F362A83CE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836" y="1055188"/>
            <a:ext cx="2813767" cy="1091611"/>
          </a:xfrm>
          <a:prstGeom prst="rect">
            <a:avLst/>
          </a:prstGeom>
          <a:scene3d>
            <a:camera prst="orthographicFront">
              <a:rot lat="20820000" lon="2100000" rev="0"/>
            </a:camera>
            <a:lightRig rig="threePt" dir="t"/>
          </a:scene3d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16A23A7-2919-C7DF-B03C-08CEAE25572D}"/>
              </a:ext>
            </a:extLst>
          </p:cNvPr>
          <p:cNvCxnSpPr>
            <a:cxnSpLocks/>
          </p:cNvCxnSpPr>
          <p:nvPr/>
        </p:nvCxnSpPr>
        <p:spPr>
          <a:xfrm flipV="1">
            <a:off x="6837116" y="1648685"/>
            <a:ext cx="1029272" cy="92495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787A806-4255-F356-FE71-C7A98129201F}"/>
              </a:ext>
            </a:extLst>
          </p:cNvPr>
          <p:cNvCxnSpPr>
            <a:cxnSpLocks/>
          </p:cNvCxnSpPr>
          <p:nvPr/>
        </p:nvCxnSpPr>
        <p:spPr>
          <a:xfrm>
            <a:off x="6470958" y="1201786"/>
            <a:ext cx="1401761" cy="40367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2758ECA-071D-A086-F065-3E1A86C8FE99}"/>
              </a:ext>
            </a:extLst>
          </p:cNvPr>
          <p:cNvSpPr txBox="1"/>
          <p:nvPr/>
        </p:nvSpPr>
        <p:spPr>
          <a:xfrm rot="18928505">
            <a:off x="6435899" y="2273653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Raman </a:t>
            </a:r>
            <a:r>
              <a:rPr lang="el-GR" sz="2800" dirty="0"/>
              <a:t>σ</a:t>
            </a:r>
            <a:endParaRPr lang="LID4096" sz="28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A684606-3F2F-2B71-07DC-EA3BBBCB7C05}"/>
              </a:ext>
            </a:extLst>
          </p:cNvPr>
          <p:cNvSpPr txBox="1"/>
          <p:nvPr/>
        </p:nvSpPr>
        <p:spPr>
          <a:xfrm rot="944322">
            <a:off x="5795607" y="748555"/>
            <a:ext cx="1479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Raman </a:t>
            </a:r>
            <a:r>
              <a:rPr lang="el-GR" sz="2800" dirty="0"/>
              <a:t>π</a:t>
            </a:r>
            <a:endParaRPr lang="LID4096" sz="2800" dirty="0"/>
          </a:p>
        </p:txBody>
      </p:sp>
    </p:spTree>
    <p:extLst>
      <p:ext uri="{BB962C8B-B14F-4D97-AF65-F5344CB8AC3E}">
        <p14:creationId xmlns:p14="http://schemas.microsoft.com/office/powerpoint/2010/main" val="427277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5C3DB45-C6A5-0C71-9ABD-08EF66D6E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0220" y="1599269"/>
            <a:ext cx="2565405" cy="266041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AA55C84-7152-A7E9-26EF-6D1A90231DC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473DC-4861-2CAC-2EED-724BA6CB1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Spin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squeezing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44336FF-76AD-315D-EEBD-A3459BC18C08}"/>
              </a:ext>
            </a:extLst>
          </p:cNvPr>
          <p:cNvCxnSpPr>
            <a:cxnSpLocks/>
          </p:cNvCxnSpPr>
          <p:nvPr/>
        </p:nvCxnSpPr>
        <p:spPr>
          <a:xfrm>
            <a:off x="759815" y="5886526"/>
            <a:ext cx="64280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CC76EB-A4FC-7006-B742-92D83D6EC7FA}"/>
                  </a:ext>
                </a:extLst>
              </p:cNvPr>
              <p:cNvSpPr/>
              <p:nvPr/>
            </p:nvSpPr>
            <p:spPr>
              <a:xfrm>
                <a:off x="744274" y="4927600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Ry</a:t>
                </a:r>
                <a:br>
                  <a:rPr lang="en-US" b="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CC76EB-A4FC-7006-B742-92D83D6EC7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74" y="4927600"/>
                <a:ext cx="882316" cy="957806"/>
              </a:xfrm>
              <a:prstGeom prst="rect">
                <a:avLst/>
              </a:prstGeom>
              <a:blipFill>
                <a:blip r:embed="rId3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8556A1-85B0-9C9E-241E-480A456E9D54}"/>
                  </a:ext>
                </a:extLst>
              </p:cNvPr>
              <p:cNvSpPr txBox="1"/>
              <p:nvPr/>
            </p:nvSpPr>
            <p:spPr>
              <a:xfrm>
                <a:off x="7037965" y="5949870"/>
                <a:ext cx="1499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8556A1-85B0-9C9E-241E-480A456E9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965" y="5949870"/>
                <a:ext cx="149913" cy="276999"/>
              </a:xfrm>
              <a:prstGeom prst="rect">
                <a:avLst/>
              </a:prstGeom>
              <a:blipFill>
                <a:blip r:embed="rId4"/>
                <a:stretch>
                  <a:fillRect l="-37500" r="-29167" b="-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3F02FF0-91FF-457B-BE8F-B8DEBB773523}"/>
              </a:ext>
            </a:extLst>
          </p:cNvPr>
          <p:cNvSpPr/>
          <p:nvPr/>
        </p:nvSpPr>
        <p:spPr>
          <a:xfrm>
            <a:off x="1801631" y="4925813"/>
            <a:ext cx="4123848" cy="957806"/>
          </a:xfrm>
          <a:prstGeom prst="rect">
            <a:avLst/>
          </a:prstGeom>
          <a:pattFill prst="pct5">
            <a:fgClr>
              <a:srgbClr val="0D0DFF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Phase accumulation</a:t>
            </a:r>
            <a:endParaRPr lang="LID4096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A830E7-F7F1-8B41-2052-70F058FF0241}"/>
                  </a:ext>
                </a:extLst>
              </p:cNvPr>
              <p:cNvSpPr/>
              <p:nvPr/>
            </p:nvSpPr>
            <p:spPr>
              <a:xfrm>
                <a:off x="6078684" y="4925813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Ry</a:t>
                </a: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A830E7-F7F1-8B41-2052-70F058FF02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684" y="4925813"/>
                <a:ext cx="882316" cy="957806"/>
              </a:xfrm>
              <a:prstGeom prst="rect">
                <a:avLst/>
              </a:prstGeom>
              <a:blipFill>
                <a:blip r:embed="rId5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44122AC-E4B4-06E0-8700-CD755839B374}"/>
              </a:ext>
            </a:extLst>
          </p:cNvPr>
          <p:cNvSpPr txBox="1"/>
          <p:nvPr/>
        </p:nvSpPr>
        <p:spPr>
          <a:xfrm>
            <a:off x="8211210" y="6088800"/>
            <a:ext cx="298005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Franke, J. </a:t>
            </a:r>
            <a:r>
              <a:rPr lang="en-GB" sz="1400" b="0" i="1" dirty="0">
                <a:solidFill>
                  <a:schemeClr val="bg2">
                    <a:lumMod val="25000"/>
                  </a:schemeClr>
                </a:solidFill>
                <a:effectLst/>
              </a:rPr>
              <a:t>et al. Nature</a:t>
            </a:r>
            <a:r>
              <a:rPr lang="en-GB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 (2023). </a:t>
            </a:r>
            <a:r>
              <a:rPr lang="en-GB" sz="1400" b="0" i="0" dirty="0">
                <a:solidFill>
                  <a:schemeClr val="bg1"/>
                </a:solidFill>
                <a:effectLst/>
              </a:rPr>
              <a:t>https://doi.org/10.1038/s41586-023-06472-z</a:t>
            </a:r>
            <a:endParaRPr lang="LID4096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B194D4F-665C-C249-4545-C8AD4861751D}"/>
              </a:ext>
            </a:extLst>
          </p:cNvPr>
          <p:cNvCxnSpPr>
            <a:cxnSpLocks/>
          </p:cNvCxnSpPr>
          <p:nvPr/>
        </p:nvCxnSpPr>
        <p:spPr>
          <a:xfrm flipH="1" flipV="1">
            <a:off x="10185631" y="2637448"/>
            <a:ext cx="258849" cy="88235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6FF6B5-B6F5-E687-1537-B12EF03AF54E}"/>
                  </a:ext>
                </a:extLst>
              </p:cNvPr>
              <p:cNvSpPr txBox="1"/>
              <p:nvPr/>
            </p:nvSpPr>
            <p:spPr>
              <a:xfrm>
                <a:off x="10220960" y="2409899"/>
                <a:ext cx="10568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6FF6B5-B6F5-E687-1537-B12EF03AF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960" y="2409899"/>
                <a:ext cx="10568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8">
            <a:extLst>
              <a:ext uri="{FF2B5EF4-FFF2-40B4-BE49-F238E27FC236}">
                <a16:creationId xmlns:a16="http://schemas.microsoft.com/office/drawing/2014/main" id="{48CB4F03-BABD-8B59-58E0-D1359B1DF63C}"/>
              </a:ext>
            </a:extLst>
          </p:cNvPr>
          <p:cNvSpPr txBox="1"/>
          <p:nvPr/>
        </p:nvSpPr>
        <p:spPr>
          <a:xfrm>
            <a:off x="731053" y="6088370"/>
            <a:ext cx="27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/>
              <a:t>Wineland</a:t>
            </a:r>
            <a:r>
              <a:rPr lang="en-US" sz="1400" dirty="0"/>
              <a:t> et al.,</a:t>
            </a:r>
            <a:br>
              <a:rPr lang="en-US" sz="1400" dirty="0"/>
            </a:br>
            <a:r>
              <a:rPr lang="en-US" sz="1400" dirty="0">
                <a:solidFill>
                  <a:schemeClr val="bg1"/>
                </a:solidFill>
              </a:rPr>
              <a:t>Phys. Rev. A </a:t>
            </a:r>
            <a:r>
              <a:rPr lang="en-US" sz="1400" b="1" dirty="0">
                <a:solidFill>
                  <a:schemeClr val="bg1"/>
                </a:solidFill>
              </a:rPr>
              <a:t>46</a:t>
            </a:r>
            <a:r>
              <a:rPr lang="en-US" sz="1400" dirty="0">
                <a:solidFill>
                  <a:schemeClr val="bg1"/>
                </a:solidFill>
              </a:rPr>
              <a:t>, 6797 (1992)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F95D10-300D-C628-6559-FFC3CBE3DFBC}"/>
              </a:ext>
            </a:extLst>
          </p:cNvPr>
          <p:cNvSpPr txBox="1"/>
          <p:nvPr/>
        </p:nvSpPr>
        <p:spPr>
          <a:xfrm>
            <a:off x="383060" y="4283456"/>
            <a:ext cx="163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Sensing state preparation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C28B42-3E5A-115B-B243-49BE65C2D439}"/>
              </a:ext>
            </a:extLst>
          </p:cNvPr>
          <p:cNvSpPr txBox="1"/>
          <p:nvPr/>
        </p:nvSpPr>
        <p:spPr>
          <a:xfrm>
            <a:off x="6001484" y="4539304"/>
            <a:ext cx="1631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Phase readout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11901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AA55C84-7152-A7E9-26EF-6D1A90231DC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473DC-4861-2CAC-2EED-724BA6CB1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Spin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squeezing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B380E82-30C3-94B2-9C9C-418DEEEEF437}"/>
              </a:ext>
            </a:extLst>
          </p:cNvPr>
          <p:cNvSpPr txBox="1">
            <a:spLocks/>
          </p:cNvSpPr>
          <p:nvPr/>
        </p:nvSpPr>
        <p:spPr>
          <a:xfrm>
            <a:off x="389812" y="2302753"/>
            <a:ext cx="4953000" cy="1112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/>
              <a:t>Wineland</a:t>
            </a:r>
            <a:r>
              <a:rPr lang="en-US" sz="2400" dirty="0"/>
              <a:t> squeezing parameter to quantify metrological gain</a:t>
            </a:r>
            <a:endParaRPr lang="en-AT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429D1E-2457-A7E2-3F7E-9B85DBB68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437" y="3159628"/>
            <a:ext cx="2860492" cy="9952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4C206E-4B21-267D-4B54-E711CD241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820" y="1817935"/>
            <a:ext cx="2140756" cy="3832742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4277237-1719-3528-62E4-A23D8E61C91C}"/>
              </a:ext>
            </a:extLst>
          </p:cNvPr>
          <p:cNvSpPr txBox="1">
            <a:spLocks/>
          </p:cNvSpPr>
          <p:nvPr/>
        </p:nvSpPr>
        <p:spPr>
          <a:xfrm>
            <a:off x="5771537" y="2309781"/>
            <a:ext cx="3549732" cy="3449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Total magnetization on a Bloch sphere</a:t>
            </a:r>
            <a:br>
              <a:rPr lang="en-US" sz="2000" dirty="0"/>
            </a:br>
            <a:r>
              <a:rPr lang="en-US" sz="2000" dirty="0"/>
              <a:t>for coherent spin state (CSS)</a:t>
            </a:r>
            <a:br>
              <a:rPr lang="en-US" sz="2000" dirty="0"/>
            </a:br>
            <a:r>
              <a:rPr lang="en-US" sz="2000" dirty="0"/>
              <a:t>and squeezed spin state (SSS)</a:t>
            </a:r>
          </a:p>
          <a:p>
            <a:r>
              <a:rPr lang="en-US" sz="2000" dirty="0"/>
              <a:t>Simple binomial distribution for uncorrelated particles (CSS)</a:t>
            </a:r>
          </a:p>
          <a:p>
            <a:r>
              <a:rPr lang="en-US" sz="2000" dirty="0"/>
              <a:t>One of two orthogonal variances is suppressed below SQL</a:t>
            </a:r>
            <a:endParaRPr lang="en-AT" sz="2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44336FF-76AD-315D-EEBD-A3459BC18C08}"/>
              </a:ext>
            </a:extLst>
          </p:cNvPr>
          <p:cNvCxnSpPr>
            <a:cxnSpLocks/>
          </p:cNvCxnSpPr>
          <p:nvPr/>
        </p:nvCxnSpPr>
        <p:spPr>
          <a:xfrm>
            <a:off x="759815" y="5886526"/>
            <a:ext cx="45124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CC76EB-A4FC-7006-B742-92D83D6EC7FA}"/>
                  </a:ext>
                </a:extLst>
              </p:cNvPr>
              <p:cNvSpPr/>
              <p:nvPr/>
            </p:nvSpPr>
            <p:spPr>
              <a:xfrm>
                <a:off x="744274" y="4927600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Ry</a:t>
                </a:r>
                <a:br>
                  <a:rPr lang="en-US" b="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CC76EB-A4FC-7006-B742-92D83D6EC7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74" y="4927600"/>
                <a:ext cx="882316" cy="957806"/>
              </a:xfrm>
              <a:prstGeom prst="rect">
                <a:avLst/>
              </a:prstGeom>
              <a:blipFill>
                <a:blip r:embed="rId4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8556A1-85B0-9C9E-241E-480A456E9D54}"/>
                  </a:ext>
                </a:extLst>
              </p:cNvPr>
              <p:cNvSpPr txBox="1"/>
              <p:nvPr/>
            </p:nvSpPr>
            <p:spPr>
              <a:xfrm>
                <a:off x="5234274" y="5875529"/>
                <a:ext cx="1499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8556A1-85B0-9C9E-241E-480A456E9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274" y="5875529"/>
                <a:ext cx="149913" cy="276999"/>
              </a:xfrm>
              <a:prstGeom prst="rect">
                <a:avLst/>
              </a:prstGeom>
              <a:blipFill>
                <a:blip r:embed="rId5"/>
                <a:stretch>
                  <a:fillRect l="-37500" r="-29167" b="-444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D343A2A2-2662-02F2-D1DB-0854B4E8CBF0}"/>
              </a:ext>
            </a:extLst>
          </p:cNvPr>
          <p:cNvSpPr/>
          <p:nvPr/>
        </p:nvSpPr>
        <p:spPr>
          <a:xfrm>
            <a:off x="1727958" y="4743157"/>
            <a:ext cx="2184632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F02FF0-91FF-457B-BE8F-B8DEBB773523}"/>
              </a:ext>
            </a:extLst>
          </p:cNvPr>
          <p:cNvSpPr/>
          <p:nvPr/>
        </p:nvSpPr>
        <p:spPr>
          <a:xfrm>
            <a:off x="1727958" y="4927600"/>
            <a:ext cx="2184632" cy="957806"/>
          </a:xfrm>
          <a:prstGeom prst="rect">
            <a:avLst/>
          </a:prstGeom>
          <a:solidFill>
            <a:srgbClr val="0D0DFF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Spin-spin interaction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A830E7-F7F1-8B41-2052-70F058FF0241}"/>
                  </a:ext>
                </a:extLst>
              </p:cNvPr>
              <p:cNvSpPr/>
              <p:nvPr/>
            </p:nvSpPr>
            <p:spPr>
              <a:xfrm>
                <a:off x="4042533" y="4927600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Rx</a:t>
                </a:r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0A830E7-F7F1-8B41-2052-70F058FF02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533" y="4927600"/>
                <a:ext cx="882316" cy="957806"/>
              </a:xfrm>
              <a:prstGeom prst="rect">
                <a:avLst/>
              </a:prstGeom>
              <a:blipFill>
                <a:blip r:embed="rId6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44122AC-E4B4-06E0-8700-CD755839B374}"/>
              </a:ext>
            </a:extLst>
          </p:cNvPr>
          <p:cNvSpPr txBox="1"/>
          <p:nvPr/>
        </p:nvSpPr>
        <p:spPr>
          <a:xfrm>
            <a:off x="8211210" y="6088800"/>
            <a:ext cx="298005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Franke, J. </a:t>
            </a:r>
            <a:r>
              <a:rPr lang="en-GB" sz="1400" b="0" i="1" dirty="0">
                <a:solidFill>
                  <a:schemeClr val="bg2">
                    <a:lumMod val="25000"/>
                  </a:schemeClr>
                </a:solidFill>
                <a:effectLst/>
              </a:rPr>
              <a:t>et al. Nature</a:t>
            </a:r>
            <a:r>
              <a:rPr lang="en-GB" sz="1400" b="0" i="0" dirty="0">
                <a:solidFill>
                  <a:schemeClr val="bg2">
                    <a:lumMod val="25000"/>
                  </a:schemeClr>
                </a:solidFill>
                <a:effectLst/>
              </a:rPr>
              <a:t> (2023). </a:t>
            </a:r>
            <a:r>
              <a:rPr lang="en-GB" sz="1400" b="0" i="0" dirty="0">
                <a:solidFill>
                  <a:schemeClr val="bg1"/>
                </a:solidFill>
                <a:effectLst/>
              </a:rPr>
              <a:t>https://doi.org/10.1038/s41586-023-06472-z</a:t>
            </a:r>
            <a:endParaRPr lang="LID4096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B194D4F-665C-C249-4545-C8AD4861751D}"/>
              </a:ext>
            </a:extLst>
          </p:cNvPr>
          <p:cNvCxnSpPr>
            <a:cxnSpLocks/>
          </p:cNvCxnSpPr>
          <p:nvPr/>
        </p:nvCxnSpPr>
        <p:spPr>
          <a:xfrm flipH="1" flipV="1">
            <a:off x="10185631" y="2637448"/>
            <a:ext cx="258849" cy="88235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7D61DE3-21B1-A99D-54CE-EC2E53ABC3C1}"/>
              </a:ext>
            </a:extLst>
          </p:cNvPr>
          <p:cNvCxnSpPr>
            <a:cxnSpLocks/>
          </p:cNvCxnSpPr>
          <p:nvPr/>
        </p:nvCxnSpPr>
        <p:spPr>
          <a:xfrm flipH="1" flipV="1">
            <a:off x="10252490" y="4927600"/>
            <a:ext cx="111760" cy="428244"/>
          </a:xfrm>
          <a:prstGeom prst="straightConnector1">
            <a:avLst/>
          </a:prstGeom>
          <a:ln w="38100">
            <a:solidFill>
              <a:srgbClr val="0D0D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6FF6B5-B6F5-E687-1537-B12EF03AF54E}"/>
                  </a:ext>
                </a:extLst>
              </p:cNvPr>
              <p:cNvSpPr txBox="1"/>
              <p:nvPr/>
            </p:nvSpPr>
            <p:spPr>
              <a:xfrm>
                <a:off x="10220960" y="2409899"/>
                <a:ext cx="10568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6FF6B5-B6F5-E687-1537-B12EF03AF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960" y="2409899"/>
                <a:ext cx="10568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FAD431A-EAAB-5468-B25E-12F92613280F}"/>
                  </a:ext>
                </a:extLst>
              </p:cNvPr>
              <p:cNvSpPr txBox="1"/>
              <p:nvPr/>
            </p:nvSpPr>
            <p:spPr>
              <a:xfrm>
                <a:off x="9916072" y="4526101"/>
                <a:ext cx="10568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800" b="0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LID4096" dirty="0">
                  <a:solidFill>
                    <a:srgbClr val="0D0DFF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FAD431A-EAAB-5468-B25E-12F926132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6072" y="4526101"/>
                <a:ext cx="105681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8">
            <a:extLst>
              <a:ext uri="{FF2B5EF4-FFF2-40B4-BE49-F238E27FC236}">
                <a16:creationId xmlns:a16="http://schemas.microsoft.com/office/drawing/2014/main" id="{48CB4F03-BABD-8B59-58E0-D1359B1DF63C}"/>
              </a:ext>
            </a:extLst>
          </p:cNvPr>
          <p:cNvSpPr txBox="1"/>
          <p:nvPr/>
        </p:nvSpPr>
        <p:spPr>
          <a:xfrm>
            <a:off x="731053" y="6088370"/>
            <a:ext cx="27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/>
              <a:t>Wineland</a:t>
            </a:r>
            <a:r>
              <a:rPr lang="en-US" sz="1400" dirty="0"/>
              <a:t> et al.,</a:t>
            </a:r>
            <a:br>
              <a:rPr lang="en-US" sz="1400" dirty="0"/>
            </a:br>
            <a:r>
              <a:rPr lang="en-US" sz="1400" dirty="0">
                <a:solidFill>
                  <a:schemeClr val="bg1"/>
                </a:solidFill>
              </a:rPr>
              <a:t>Phys. Rev. A </a:t>
            </a:r>
            <a:r>
              <a:rPr lang="en-US" sz="1400" b="1" dirty="0">
                <a:solidFill>
                  <a:schemeClr val="bg1"/>
                </a:solidFill>
              </a:rPr>
              <a:t>46</a:t>
            </a:r>
            <a:r>
              <a:rPr lang="en-US" sz="1400" dirty="0">
                <a:solidFill>
                  <a:schemeClr val="bg1"/>
                </a:solidFill>
              </a:rPr>
              <a:t>, 6797 (1992)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F95D10-300D-C628-6559-FFC3CBE3DFBC}"/>
              </a:ext>
            </a:extLst>
          </p:cNvPr>
          <p:cNvSpPr txBox="1"/>
          <p:nvPr/>
        </p:nvSpPr>
        <p:spPr>
          <a:xfrm>
            <a:off x="838200" y="4238804"/>
            <a:ext cx="357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Sensing state preparation sequence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938978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38D6E06-DD5E-811D-49CF-854188D9D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520" y="1771968"/>
            <a:ext cx="8158480" cy="451482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46D2E4B-548C-5021-5AC7-1390C953B74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03C9D4-B400-EA97-68E4-66604A984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Spin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squeezing</a:t>
            </a:r>
            <a:endParaRPr lang="LID4096" dirty="0"/>
          </a:p>
        </p:txBody>
      </p:sp>
      <p:pic>
        <p:nvPicPr>
          <p:cNvPr id="18" name="Content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216352A9-E383-9F91-10E2-4ED35EFBEC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14" y="0"/>
            <a:ext cx="4351371" cy="1690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AC276F-B91C-D9FC-B467-FBDD8A4ECCD2}"/>
                  </a:ext>
                </a:extLst>
              </p:cNvPr>
              <p:cNvSpPr txBox="1"/>
              <p:nvPr/>
            </p:nvSpPr>
            <p:spPr>
              <a:xfrm>
                <a:off x="735372" y="3089220"/>
                <a:ext cx="3298148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𝑇𝐹𝐼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𝐵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AC276F-B91C-D9FC-B467-FBDD8A4EC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3089220"/>
                <a:ext cx="3298148" cy="7817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2C5E8E-CEB0-F15B-67EA-5D2865EAF953}"/>
                  </a:ext>
                </a:extLst>
              </p:cNvPr>
              <p:cNvSpPr txBox="1"/>
              <p:nvPr/>
            </p:nvSpPr>
            <p:spPr>
              <a:xfrm>
                <a:off x="735372" y="3870973"/>
                <a:ext cx="3184942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𝑋𝑋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2C5E8E-CEB0-F15B-67EA-5D2865EAF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3870973"/>
                <a:ext cx="3184942" cy="7817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35605-F60A-27A5-E8CD-5C1B20FCB264}"/>
                  </a:ext>
                </a:extLst>
              </p:cNvPr>
              <p:cNvSpPr txBox="1"/>
              <p:nvPr/>
            </p:nvSpPr>
            <p:spPr>
              <a:xfrm>
                <a:off x="735372" y="2307468"/>
                <a:ext cx="2292308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𝐼𝑠𝑖𝑛𝑔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35605-F60A-27A5-E8CD-5C1B20FCB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2307468"/>
                <a:ext cx="2292308" cy="7817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F5D717-875E-8761-2A07-2A0A4EF68C9C}"/>
                  </a:ext>
                </a:extLst>
              </p:cNvPr>
              <p:cNvSpPr txBox="1"/>
              <p:nvPr/>
            </p:nvSpPr>
            <p:spPr>
              <a:xfrm>
                <a:off x="910354" y="5269285"/>
                <a:ext cx="283497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𝐝𝐁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/>
                  <a:t> Phase sensitivity gain</a:t>
                </a:r>
                <a:endParaRPr lang="en-US" sz="24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F5D717-875E-8761-2A07-2A0A4EF68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54" y="5269285"/>
                <a:ext cx="2834978" cy="830997"/>
              </a:xfrm>
              <a:prstGeom prst="rect">
                <a:avLst/>
              </a:prstGeom>
              <a:blipFill>
                <a:blip r:embed="rId7"/>
                <a:stretch>
                  <a:fillRect l="-3226" t="-5839" b="-1532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4945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46D2E4B-548C-5021-5AC7-1390C953B74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03C9D4-B400-EA97-68E4-66604A984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Spin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squeezing</a:t>
            </a:r>
            <a:endParaRPr lang="LID4096" dirty="0"/>
          </a:p>
        </p:txBody>
      </p:sp>
      <p:pic>
        <p:nvPicPr>
          <p:cNvPr id="18" name="Content Placeholder 8" descr="Background pattern&#10;&#10;Description automatically generated">
            <a:extLst>
              <a:ext uri="{FF2B5EF4-FFF2-40B4-BE49-F238E27FC236}">
                <a16:creationId xmlns:a16="http://schemas.microsoft.com/office/drawing/2014/main" id="{216352A9-E383-9F91-10E2-4ED35EFBEC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14" y="0"/>
            <a:ext cx="4351371" cy="1690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AC276F-B91C-D9FC-B467-FBDD8A4ECCD2}"/>
                  </a:ext>
                </a:extLst>
              </p:cNvPr>
              <p:cNvSpPr txBox="1"/>
              <p:nvPr/>
            </p:nvSpPr>
            <p:spPr>
              <a:xfrm>
                <a:off x="735372" y="3089220"/>
                <a:ext cx="3298148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𝑇𝐹𝐼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𝐵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AC276F-B91C-D9FC-B467-FBDD8A4EC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3089220"/>
                <a:ext cx="3298148" cy="7817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2C5E8E-CEB0-F15B-67EA-5D2865EAF953}"/>
                  </a:ext>
                </a:extLst>
              </p:cNvPr>
              <p:cNvSpPr txBox="1"/>
              <p:nvPr/>
            </p:nvSpPr>
            <p:spPr>
              <a:xfrm>
                <a:off x="735372" y="3870973"/>
                <a:ext cx="3184942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𝑋𝑋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2C5E8E-CEB0-F15B-67EA-5D2865EAF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3870973"/>
                <a:ext cx="3184942" cy="7817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35605-F60A-27A5-E8CD-5C1B20FCB264}"/>
                  </a:ext>
                </a:extLst>
              </p:cNvPr>
              <p:cNvSpPr txBox="1"/>
              <p:nvPr/>
            </p:nvSpPr>
            <p:spPr>
              <a:xfrm>
                <a:off x="735372" y="2307468"/>
                <a:ext cx="2292308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𝐻</m:t>
                          </m:r>
                        </m:e>
                        <m:sub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𝐼𝑠𝑖𝑛𝑔</m:t>
                          </m:r>
                        </m:sub>
                      </m:sSub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35605-F60A-27A5-E8CD-5C1B20FCB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2" y="2307468"/>
                <a:ext cx="2292308" cy="7817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F5D717-875E-8761-2A07-2A0A4EF68C9C}"/>
                  </a:ext>
                </a:extLst>
              </p:cNvPr>
              <p:cNvSpPr txBox="1"/>
              <p:nvPr/>
            </p:nvSpPr>
            <p:spPr>
              <a:xfrm>
                <a:off x="910354" y="5269285"/>
                <a:ext cx="283497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𝐝𝐁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/>
                  <a:t> Phase sensitivity gain</a:t>
                </a:r>
                <a:endParaRPr lang="en-US" sz="24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F5D717-875E-8761-2A07-2A0A4EF68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354" y="5269285"/>
                <a:ext cx="2834978" cy="830997"/>
              </a:xfrm>
              <a:prstGeom prst="rect">
                <a:avLst/>
              </a:prstGeom>
              <a:blipFill>
                <a:blip r:embed="rId7"/>
                <a:stretch>
                  <a:fillRect l="-3226" t="-5839" b="-1532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A44DC4E-5566-071B-F87E-5A4E9D91AF8F}"/>
              </a:ext>
            </a:extLst>
          </p:cNvPr>
          <p:cNvSpPr txBox="1"/>
          <p:nvPr/>
        </p:nvSpPr>
        <p:spPr>
          <a:xfrm>
            <a:off x="6447858" y="1928490"/>
            <a:ext cx="4653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Variance ~18 times lower than SQL</a:t>
            </a:r>
            <a:endParaRPr lang="LID4096" sz="2400" dirty="0"/>
          </a:p>
        </p:txBody>
      </p:sp>
      <p:pic>
        <p:nvPicPr>
          <p:cNvPr id="5" name="Picture 4" descr="A graph of a graph of magnetization&#10;&#10;Description automatically generated">
            <a:extLst>
              <a:ext uri="{FF2B5EF4-FFF2-40B4-BE49-F238E27FC236}">
                <a16:creationId xmlns:a16="http://schemas.microsoft.com/office/drawing/2014/main" id="{61230CC7-75EC-E09F-5480-39D39DDFC4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636" y="2568814"/>
            <a:ext cx="4824068" cy="36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94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01BD98-D8F3-FBC1-2D69-C6BD2E49C277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EB4234-4D0C-38AF-52D2-1EE98C44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7140" y="182563"/>
            <a:ext cx="461772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Excitation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spread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32DD99E-F0E3-E7D4-7B03-829221D85435}"/>
              </a:ext>
            </a:extLst>
          </p:cNvPr>
          <p:cNvSpPr txBox="1">
            <a:spLocks/>
          </p:cNvSpPr>
          <p:nvPr/>
        </p:nvSpPr>
        <p:spPr>
          <a:xfrm>
            <a:off x="8459321" y="1725109"/>
            <a:ext cx="3529966" cy="770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Average excitation for 0-7.5ms interaction time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F13EB9A-FACF-2E96-04D2-9ECBD2D267CB}"/>
              </a:ext>
            </a:extLst>
          </p:cNvPr>
          <p:cNvSpPr txBox="1">
            <a:spLocks/>
          </p:cNvSpPr>
          <p:nvPr/>
        </p:nvSpPr>
        <p:spPr>
          <a:xfrm>
            <a:off x="267089" y="1718947"/>
            <a:ext cx="3529966" cy="770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Average excitation for 0-10ms interaction time</a:t>
            </a:r>
          </a:p>
        </p:txBody>
      </p:sp>
      <p:pic>
        <p:nvPicPr>
          <p:cNvPr id="25" name="Picture 24" descr="A blue and white pixelated object&#10;&#10;Description automatically generated">
            <a:extLst>
              <a:ext uri="{FF2B5EF4-FFF2-40B4-BE49-F238E27FC236}">
                <a16:creationId xmlns:a16="http://schemas.microsoft.com/office/drawing/2014/main" id="{B8705EC2-0FF6-E0E7-67D5-2191AF304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59"/>
            <a:ext cx="3935391" cy="1647005"/>
          </a:xfrm>
          <a:prstGeom prst="rect">
            <a:avLst/>
          </a:prstGeom>
        </p:spPr>
      </p:pic>
      <p:pic>
        <p:nvPicPr>
          <p:cNvPr id="29" name="Content Placeholder 2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BF7E85C-67EB-A428-433D-736FA718CE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08" y="37306"/>
            <a:ext cx="3935392" cy="164700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B0CCEB-C97E-9DCB-FD7E-FD598F01041A}"/>
                  </a:ext>
                </a:extLst>
              </p:cNvPr>
              <p:cNvSpPr txBox="1"/>
              <p:nvPr/>
            </p:nvSpPr>
            <p:spPr>
              <a:xfrm>
                <a:off x="4929355" y="2252457"/>
                <a:ext cx="3210560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𝐻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𝐵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B0CCEB-C97E-9DCB-FD7E-FD598F010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355" y="2252457"/>
                <a:ext cx="3210560" cy="7817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D27A5945-9677-3341-CF4B-98CF99CE7DA5}"/>
              </a:ext>
            </a:extLst>
          </p:cNvPr>
          <p:cNvSpPr txBox="1">
            <a:spLocks/>
          </p:cNvSpPr>
          <p:nvPr/>
        </p:nvSpPr>
        <p:spPr>
          <a:xfrm>
            <a:off x="4736959" y="1873251"/>
            <a:ext cx="3529966" cy="770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Model: Transverse Field </a:t>
            </a:r>
            <a:r>
              <a:rPr lang="en-US" sz="2000" dirty="0" err="1"/>
              <a:t>Ising</a:t>
            </a:r>
            <a:r>
              <a:rPr lang="en-US" sz="2000" dirty="0"/>
              <a:t>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F2825EB-62E3-257C-1EDF-B89B7B9383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463" y="2484270"/>
            <a:ext cx="4328497" cy="348741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D384DA-99DC-F346-DC8C-07E02D5A7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4860" y="2484269"/>
            <a:ext cx="3542661" cy="3487415"/>
          </a:xfrm>
          <a:prstGeom prst="rect">
            <a:avLst/>
          </a:prstGeom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B20869F-C1CE-1988-AC7E-E71A956299F0}"/>
              </a:ext>
            </a:extLst>
          </p:cNvPr>
          <p:cNvSpPr txBox="1">
            <a:spLocks/>
          </p:cNvSpPr>
          <p:nvPr/>
        </p:nvSpPr>
        <p:spPr>
          <a:xfrm>
            <a:off x="5379422" y="3370058"/>
            <a:ext cx="2344718" cy="453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Excited middle spin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8A7A5B0F-2145-D535-47F5-EAD71E001ABD}"/>
              </a:ext>
            </a:extLst>
          </p:cNvPr>
          <p:cNvSpPr txBox="1">
            <a:spLocks/>
          </p:cNvSpPr>
          <p:nvPr/>
        </p:nvSpPr>
        <p:spPr>
          <a:xfrm>
            <a:off x="5438571" y="4001280"/>
            <a:ext cx="2344718" cy="453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Excited outer spin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AC6EB38-D74C-F473-18BE-881418B54C1F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4770895" y="3596753"/>
            <a:ext cx="608527" cy="1218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D7D5BC7-C4B6-9891-4BFA-E6DD94931FA2}"/>
              </a:ext>
            </a:extLst>
          </p:cNvPr>
          <p:cNvCxnSpPr>
            <a:cxnSpLocks/>
          </p:cNvCxnSpPr>
          <p:nvPr/>
        </p:nvCxnSpPr>
        <p:spPr>
          <a:xfrm>
            <a:off x="7447280" y="4145280"/>
            <a:ext cx="809328" cy="8269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45C747DB-F914-8A61-4145-C5F42DB42D59}"/>
              </a:ext>
            </a:extLst>
          </p:cNvPr>
          <p:cNvSpPr txBox="1">
            <a:spLocks/>
          </p:cNvSpPr>
          <p:nvPr/>
        </p:nvSpPr>
        <p:spPr>
          <a:xfrm>
            <a:off x="5313971" y="5106129"/>
            <a:ext cx="2537973" cy="631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Already different from linear chains!</a:t>
            </a:r>
          </a:p>
        </p:txBody>
      </p:sp>
    </p:spTree>
    <p:extLst>
      <p:ext uri="{BB962C8B-B14F-4D97-AF65-F5344CB8AC3E}">
        <p14:creationId xmlns:p14="http://schemas.microsoft.com/office/powerpoint/2010/main" val="164059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3">
            <a:extLst>
              <a:ext uri="{FF2B5EF4-FFF2-40B4-BE49-F238E27FC236}">
                <a16:creationId xmlns:a16="http://schemas.microsoft.com/office/drawing/2014/main" id="{5C98B15A-984C-6F44-96EC-D2F40BBD7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129553"/>
            <a:ext cx="7828280" cy="4681200"/>
          </a:xfrm>
          <a:prstGeom prst="rect">
            <a:avLst/>
          </a:prstGeom>
        </p:spPr>
      </p:pic>
      <p:sp>
        <p:nvSpPr>
          <p:cNvPr id="9" name="Textfeld 7">
            <a:extLst>
              <a:ext uri="{FF2B5EF4-FFF2-40B4-BE49-F238E27FC236}">
                <a16:creationId xmlns:a16="http://schemas.microsoft.com/office/drawing/2014/main" id="{5B0498B2-4904-E569-E3CA-A90EE9FAE892}"/>
              </a:ext>
            </a:extLst>
          </p:cNvPr>
          <p:cNvSpPr txBox="1"/>
          <p:nvPr/>
        </p:nvSpPr>
        <p:spPr>
          <a:xfrm>
            <a:off x="838200" y="1815608"/>
            <a:ext cx="32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b="1" dirty="0"/>
              <a:t>Team </a:t>
            </a:r>
            <a:r>
              <a:rPr lang="de-AT" sz="2400" b="1" dirty="0" err="1"/>
              <a:t>leader</a:t>
            </a:r>
            <a:br>
              <a:rPr lang="de-AT" sz="2400" b="1" dirty="0"/>
            </a:br>
            <a:r>
              <a:rPr lang="de-AT" sz="2400" dirty="0"/>
              <a:t>Christian Roos</a:t>
            </a:r>
          </a:p>
          <a:p>
            <a:pPr algn="ctr"/>
            <a:endParaRPr lang="de-AT" sz="2400" b="1" dirty="0"/>
          </a:p>
          <a:p>
            <a:pPr algn="ctr"/>
            <a:r>
              <a:rPr lang="de-AT" sz="2400" b="1" dirty="0"/>
              <a:t>Postdocs</a:t>
            </a:r>
            <a:endParaRPr lang="ru-RU" sz="2400" b="1" dirty="0"/>
          </a:p>
          <a:p>
            <a:pPr algn="ctr"/>
            <a:r>
              <a:rPr lang="de-A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Tuomas </a:t>
            </a:r>
            <a:r>
              <a:rPr lang="de-AT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Ollikainen</a:t>
            </a:r>
            <a:r>
              <a:rPr lang="en-US" sz="2000" dirty="0"/>
              <a:t>✈️</a:t>
            </a:r>
            <a:endParaRPr lang="de-AT" sz="2000" dirty="0"/>
          </a:p>
          <a:p>
            <a:pPr algn="ctr"/>
            <a:r>
              <a:rPr lang="de-AT" sz="2400" dirty="0"/>
              <a:t>Matthias Bock</a:t>
            </a:r>
          </a:p>
          <a:p>
            <a:pPr algn="ctr"/>
            <a:endParaRPr lang="de-AT" sz="2400" b="1" dirty="0"/>
          </a:p>
          <a:p>
            <a:pPr algn="ctr"/>
            <a:r>
              <a:rPr lang="de-AT" sz="2400" b="1" dirty="0" err="1"/>
              <a:t>PhDs</a:t>
            </a:r>
            <a:endParaRPr lang="de-AT" sz="2400" b="1" dirty="0"/>
          </a:p>
          <a:p>
            <a:pPr algn="ctr"/>
            <a:r>
              <a:rPr lang="de-A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Dominik </a:t>
            </a:r>
            <a:r>
              <a:rPr lang="de-AT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Kiesenhofer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👨🏻‍💻</a:t>
            </a:r>
            <a:br>
              <a:rPr lang="de-AT" sz="2400" dirty="0"/>
            </a:br>
            <a:r>
              <a:rPr lang="de-AT" sz="2400" dirty="0"/>
              <a:t>Artem Zhdanov</a:t>
            </a:r>
          </a:p>
          <a:p>
            <a:pPr algn="ctr"/>
            <a:r>
              <a:rPr lang="de-A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Helene </a:t>
            </a:r>
            <a:r>
              <a:rPr lang="de-AT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Hainzer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🚂</a:t>
            </a:r>
            <a:endParaRPr lang="de-AT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761477-05CB-8D41-91C9-1170D83A6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40" y="492865"/>
            <a:ext cx="2738120" cy="11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965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01BD98-D8F3-FBC1-2D69-C6BD2E49C277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EB4234-4D0C-38AF-52D2-1EE98C44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83878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Bonus data</a:t>
            </a:r>
            <a:endParaRPr lang="LID4096" dirty="0">
              <a:solidFill>
                <a:schemeClr val="bg1"/>
              </a:solidFill>
            </a:endParaRPr>
          </a:p>
        </p:txBody>
      </p:sp>
      <p:pic>
        <p:nvPicPr>
          <p:cNvPr id="11" name="Content Placeholder 10" descr="A blue and white pixelated image&#10;&#10;Description automatically generated">
            <a:extLst>
              <a:ext uri="{FF2B5EF4-FFF2-40B4-BE49-F238E27FC236}">
                <a16:creationId xmlns:a16="http://schemas.microsoft.com/office/drawing/2014/main" id="{CAF13FC8-3734-BD0A-7175-FE598F62F0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61" y="23391"/>
            <a:ext cx="3983878" cy="1667297"/>
          </a:xfrm>
        </p:spPr>
      </p:pic>
      <p:pic>
        <p:nvPicPr>
          <p:cNvPr id="4" name="Picture 3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0A7FE323-4BF1-1D7C-BEDF-BE12C2079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053" y="1960329"/>
            <a:ext cx="5597231" cy="4197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373BA9-71DC-04CA-0207-94BD95B77C9B}"/>
                  </a:ext>
                </a:extLst>
              </p:cNvPr>
              <p:cNvSpPr txBox="1"/>
              <p:nvPr/>
            </p:nvSpPr>
            <p:spPr>
              <a:xfrm>
                <a:off x="681447" y="3277538"/>
                <a:ext cx="3210560" cy="78175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𝐻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r>
                        <a:rPr kumimoji="0" lang="en-US" sz="2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𝐵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0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373BA9-71DC-04CA-0207-94BD95B77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7" y="3277538"/>
                <a:ext cx="3210560" cy="7817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88FFFC4-E44F-56D6-93F3-778784CBE5F9}"/>
              </a:ext>
            </a:extLst>
          </p:cNvPr>
          <p:cNvSpPr txBox="1"/>
          <p:nvPr/>
        </p:nvSpPr>
        <p:spPr>
          <a:xfrm>
            <a:off x="583557" y="2627453"/>
            <a:ext cx="4213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Initial state – Excited ring of ions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2380342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9919-B220-EAAD-F066-7777958C4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26C10-03CB-2F5B-1224-5F99925E7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What do we have</a:t>
            </a:r>
          </a:p>
          <a:p>
            <a:r>
              <a:rPr lang="en-US" dirty="0"/>
              <a:t>Trapping  ~100 ions in stationary 2D ion crystals</a:t>
            </a:r>
          </a:p>
          <a:p>
            <a:r>
              <a:rPr lang="en-US" dirty="0"/>
              <a:t>Cooling all transverse motional modes to ground state</a:t>
            </a:r>
          </a:p>
          <a:p>
            <a:r>
              <a:rPr lang="en-US" dirty="0"/>
              <a:t>Implementing addressed qubit state control</a:t>
            </a:r>
          </a:p>
          <a:p>
            <a:r>
              <a:rPr lang="en-US" dirty="0"/>
              <a:t>Realization of </a:t>
            </a:r>
            <a:r>
              <a:rPr lang="en-US" dirty="0" err="1"/>
              <a:t>Ising</a:t>
            </a:r>
            <a:r>
              <a:rPr lang="en-US" dirty="0"/>
              <a:t>, Transverse Field </a:t>
            </a:r>
            <a:r>
              <a:rPr lang="en-US" dirty="0" err="1"/>
              <a:t>Ising</a:t>
            </a:r>
            <a:r>
              <a:rPr lang="en-US" dirty="0"/>
              <a:t> and XX spin-spin interaction models in 91 ions crystal</a:t>
            </a:r>
          </a:p>
          <a:p>
            <a:pPr marL="0" indent="0">
              <a:buNone/>
            </a:pPr>
            <a:r>
              <a:rPr lang="en-US" b="1" dirty="0"/>
              <a:t>What is next</a:t>
            </a:r>
          </a:p>
          <a:p>
            <a:r>
              <a:rPr lang="en-US" dirty="0"/>
              <a:t>Other interaction models (e.g. XY model via </a:t>
            </a:r>
            <a:r>
              <a:rPr lang="en-US" dirty="0" err="1"/>
              <a:t>Trotterization</a:t>
            </a:r>
            <a:r>
              <a:rPr lang="en-US" dirty="0"/>
              <a:t>)</a:t>
            </a:r>
          </a:p>
          <a:p>
            <a:r>
              <a:rPr lang="en-US" dirty="0"/>
              <a:t>More complex sequences for variational optimization</a:t>
            </a:r>
          </a:p>
          <a:p>
            <a:r>
              <a:rPr lang="en-US" dirty="0"/>
              <a:t>Explore 2D spin models, different phases of matter, large scale entanglement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76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6074B4FF-A8D9-E45F-905F-03CC341EA2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500" y="1720473"/>
            <a:ext cx="3062046" cy="120849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1340251-4016-3D62-7950-0BC45165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Optics and Spectroscopy Group</a:t>
            </a:r>
            <a:endParaRPr lang="en-AT" dirty="0"/>
          </a:p>
        </p:txBody>
      </p:sp>
      <p:pic>
        <p:nvPicPr>
          <p:cNvPr id="3" name="Content Placeholder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6E36F8B-3F29-53F1-B9BE-0DF097725B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17" y="3180341"/>
            <a:ext cx="9458765" cy="3146232"/>
          </a:xfrm>
        </p:spPr>
      </p:pic>
      <p:pic>
        <p:nvPicPr>
          <p:cNvPr id="10" name="Grafik 6">
            <a:extLst>
              <a:ext uri="{FF2B5EF4-FFF2-40B4-BE49-F238E27FC236}">
                <a16:creationId xmlns:a16="http://schemas.microsoft.com/office/drawing/2014/main" id="{ADD1254C-B64B-96F6-8048-D6A22E9A5C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115" y="2026610"/>
            <a:ext cx="934523" cy="596225"/>
          </a:xfrm>
          <a:prstGeom prst="rect">
            <a:avLst/>
          </a:prstGeom>
        </p:spPr>
      </p:pic>
      <p:pic>
        <p:nvPicPr>
          <p:cNvPr id="11" name="Grafik 9">
            <a:extLst>
              <a:ext uri="{FF2B5EF4-FFF2-40B4-BE49-F238E27FC236}">
                <a16:creationId xmlns:a16="http://schemas.microsoft.com/office/drawing/2014/main" id="{F4C41C50-574F-C5A7-3F26-D6A93282F3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37" y="1933683"/>
            <a:ext cx="1804489" cy="782080"/>
          </a:xfrm>
          <a:prstGeom prst="rect">
            <a:avLst/>
          </a:prstGeom>
        </p:spPr>
      </p:pic>
      <p:pic>
        <p:nvPicPr>
          <p:cNvPr id="13" name="Grafik 8">
            <a:extLst>
              <a:ext uri="{FF2B5EF4-FFF2-40B4-BE49-F238E27FC236}">
                <a16:creationId xmlns:a16="http://schemas.microsoft.com/office/drawing/2014/main" id="{25D9DB9A-7DD6-044D-AD78-461D822A43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463" y="1998707"/>
            <a:ext cx="1859838" cy="65203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B3B4A7B-476E-387E-A77A-EEAA338C7BCB}"/>
              </a:ext>
            </a:extLst>
          </p:cNvPr>
          <p:cNvGrpSpPr/>
          <p:nvPr/>
        </p:nvGrpSpPr>
        <p:grpSpPr>
          <a:xfrm>
            <a:off x="177356" y="2740302"/>
            <a:ext cx="1087274" cy="1087274"/>
            <a:chOff x="23226336" y="37794406"/>
            <a:chExt cx="1991372" cy="199137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6ECC69-E78A-2D69-B401-0AA4C8803EF0}"/>
                </a:ext>
              </a:extLst>
            </p:cNvPr>
            <p:cNvSpPr/>
            <p:nvPr/>
          </p:nvSpPr>
          <p:spPr>
            <a:xfrm>
              <a:off x="23226336" y="37794406"/>
              <a:ext cx="1991372" cy="1991372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miter lim="400000"/>
            </a:ln>
            <a:effectLst>
              <a:outerShdw blurRad="76200" dist="508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68" tIns="118268" rIns="118268" bIns="118268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AT" sz="10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pic>
          <p:nvPicPr>
            <p:cNvPr id="16" name="Picture 15" descr="Qr code&#10;&#10;Description automatically generated">
              <a:extLst>
                <a:ext uri="{FF2B5EF4-FFF2-40B4-BE49-F238E27FC236}">
                  <a16:creationId xmlns:a16="http://schemas.microsoft.com/office/drawing/2014/main" id="{CFC1E6FC-BC34-DC37-AC5D-BA105FCAD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41835" y="37909905"/>
              <a:ext cx="1760373" cy="1760373"/>
            </a:xfrm>
            <a:prstGeom prst="rect">
              <a:avLst/>
            </a:prstGeom>
          </p:spPr>
        </p:pic>
      </p:grpSp>
      <p:pic>
        <p:nvPicPr>
          <p:cNvPr id="17" name="Picture 2">
            <a:extLst>
              <a:ext uri="{FF2B5EF4-FFF2-40B4-BE49-F238E27FC236}">
                <a16:creationId xmlns:a16="http://schemas.microsoft.com/office/drawing/2014/main" id="{4B836C74-D78F-1A49-523F-0B707BE19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10" y="1950936"/>
            <a:ext cx="1859786" cy="7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436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05A128E3-7414-28B7-4A03-773BF4B13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6911"/>
            <a:ext cx="4364264" cy="4360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CFAE27-55DB-FF24-E828-68C268360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set of operations</a:t>
            </a:r>
            <a:endParaRPr lang="LID4096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64E4312-8851-CCFA-7AFD-7A7B03323710}"/>
              </a:ext>
            </a:extLst>
          </p:cNvPr>
          <p:cNvCxnSpPr>
            <a:cxnSpLocks/>
          </p:cNvCxnSpPr>
          <p:nvPr/>
        </p:nvCxnSpPr>
        <p:spPr>
          <a:xfrm flipH="1" flipV="1">
            <a:off x="3381299" y="4358329"/>
            <a:ext cx="1185458" cy="1185458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F950C67-7873-7B88-772B-48E1BA368A7B}"/>
              </a:ext>
            </a:extLst>
          </p:cNvPr>
          <p:cNvCxnSpPr>
            <a:cxnSpLocks/>
          </p:cNvCxnSpPr>
          <p:nvPr/>
        </p:nvCxnSpPr>
        <p:spPr>
          <a:xfrm flipH="1">
            <a:off x="3375521" y="2435545"/>
            <a:ext cx="1230312" cy="1230312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94C49E-7E13-D1B7-B362-D67AECD95745}"/>
              </a:ext>
            </a:extLst>
          </p:cNvPr>
          <p:cNvCxnSpPr/>
          <p:nvPr/>
        </p:nvCxnSpPr>
        <p:spPr>
          <a:xfrm flipV="1">
            <a:off x="4049581" y="5008718"/>
            <a:ext cx="302808" cy="302808"/>
          </a:xfrm>
          <a:prstGeom prst="straightConnector1">
            <a:avLst/>
          </a:prstGeom>
          <a:ln w="38100">
            <a:solidFill>
              <a:srgbClr val="8F8F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AA08D59-5B7D-A90F-E3DE-D3F06DEFE1AD}"/>
              </a:ext>
            </a:extLst>
          </p:cNvPr>
          <p:cNvSpPr txBox="1"/>
          <p:nvPr/>
        </p:nvSpPr>
        <p:spPr>
          <a:xfrm>
            <a:off x="4102330" y="2069086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Raman </a:t>
            </a:r>
            <a:r>
              <a:rPr lang="el-GR" dirty="0">
                <a:solidFill>
                  <a:schemeClr val="bg1"/>
                </a:solidFill>
              </a:rPr>
              <a:t>σ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B26869-3450-BF09-1F47-301242AF5932}"/>
              </a:ext>
            </a:extLst>
          </p:cNvPr>
          <p:cNvSpPr txBox="1"/>
          <p:nvPr/>
        </p:nvSpPr>
        <p:spPr>
          <a:xfrm>
            <a:off x="4116702" y="5466159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Raman </a:t>
            </a:r>
            <a:r>
              <a:rPr lang="el-GR" dirty="0">
                <a:solidFill>
                  <a:schemeClr val="bg1"/>
                </a:solidFill>
              </a:rPr>
              <a:t>π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1F301F-5A78-2E9F-2CEA-D322E05341ED}"/>
              </a:ext>
            </a:extLst>
          </p:cNvPr>
          <p:cNvCxnSpPr/>
          <p:nvPr/>
        </p:nvCxnSpPr>
        <p:spPr>
          <a:xfrm flipH="1">
            <a:off x="3988517" y="2871362"/>
            <a:ext cx="503503" cy="503503"/>
          </a:xfrm>
          <a:prstGeom prst="straightConnector1">
            <a:avLst/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42DC4CF-77EC-7019-ED83-24CD36898306}"/>
              </a:ext>
            </a:extLst>
          </p:cNvPr>
          <p:cNvSpPr txBox="1"/>
          <p:nvPr/>
        </p:nvSpPr>
        <p:spPr>
          <a:xfrm>
            <a:off x="4291325" y="300547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B₀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9C45763-EDA7-F096-1124-73630AFE3E46}"/>
              </a:ext>
            </a:extLst>
          </p:cNvPr>
          <p:cNvCxnSpPr>
            <a:cxnSpLocks/>
          </p:cNvCxnSpPr>
          <p:nvPr/>
        </p:nvCxnSpPr>
        <p:spPr>
          <a:xfrm>
            <a:off x="1432560" y="3996937"/>
            <a:ext cx="3173273" cy="0"/>
          </a:xfrm>
          <a:prstGeom prst="line">
            <a:avLst/>
          </a:prstGeom>
          <a:ln w="349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9335A34-7E58-B6A2-351B-F4B8D8BC35B3}"/>
              </a:ext>
            </a:extLst>
          </p:cNvPr>
          <p:cNvSpPr txBox="1"/>
          <p:nvPr/>
        </p:nvSpPr>
        <p:spPr>
          <a:xfrm>
            <a:off x="1004952" y="3941057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Ions’ plane</a:t>
            </a:r>
            <a:endParaRPr lang="LID4096" dirty="0">
              <a:solidFill>
                <a:schemeClr val="bg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8FC4D01-1C08-F990-DECA-EBBB6A1671A9}"/>
              </a:ext>
            </a:extLst>
          </p:cNvPr>
          <p:cNvGrpSpPr/>
          <p:nvPr/>
        </p:nvGrpSpPr>
        <p:grpSpPr>
          <a:xfrm>
            <a:off x="3985518" y="2733734"/>
            <a:ext cx="302808" cy="302808"/>
            <a:chOff x="10460985" y="5183186"/>
            <a:chExt cx="302808" cy="302808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00B65DB4-A123-DAAA-7759-3EC6245ED091}"/>
                </a:ext>
              </a:extLst>
            </p:cNvPr>
            <p:cNvSpPr>
              <a:spLocks/>
            </p:cNvSpPr>
            <p:nvPr/>
          </p:nvSpPr>
          <p:spPr>
            <a:xfrm>
              <a:off x="10460985" y="5183186"/>
              <a:ext cx="302808" cy="302808"/>
            </a:xfrm>
            <a:prstGeom prst="ellipse">
              <a:avLst/>
            </a:prstGeom>
            <a:noFill/>
            <a:ln w="50800">
              <a:solidFill>
                <a:srgbClr val="5363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3C98EF5-0877-E6B0-E000-2EB7AD300A3D}"/>
                </a:ext>
              </a:extLst>
            </p:cNvPr>
            <p:cNvSpPr>
              <a:spLocks/>
            </p:cNvSpPr>
            <p:nvPr/>
          </p:nvSpPr>
          <p:spPr>
            <a:xfrm>
              <a:off x="10546169" y="5261072"/>
              <a:ext cx="142875" cy="142875"/>
            </a:xfrm>
            <a:prstGeom prst="ellipse">
              <a:avLst/>
            </a:prstGeom>
            <a:solidFill>
              <a:srgbClr val="8F8F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04319782-D022-7010-5319-9B96A76470DE}"/>
              </a:ext>
            </a:extLst>
          </p:cNvPr>
          <p:cNvSpPr/>
          <p:nvPr/>
        </p:nvSpPr>
        <p:spPr>
          <a:xfrm>
            <a:off x="2963316" y="3941057"/>
            <a:ext cx="111760" cy="11176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2737F2-5EBC-8057-600D-680BC1706EBD}"/>
              </a:ext>
            </a:extLst>
          </p:cNvPr>
          <p:cNvCxnSpPr>
            <a:cxnSpLocks/>
          </p:cNvCxnSpPr>
          <p:nvPr/>
        </p:nvCxnSpPr>
        <p:spPr>
          <a:xfrm flipV="1">
            <a:off x="910253" y="1836723"/>
            <a:ext cx="4292211" cy="4292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23B2582-D5E5-6DCA-9C54-347ACC451108}"/>
              </a:ext>
            </a:extLst>
          </p:cNvPr>
          <p:cNvSpPr txBox="1"/>
          <p:nvPr/>
        </p:nvSpPr>
        <p:spPr>
          <a:xfrm rot="18900000">
            <a:off x="817610" y="5202615"/>
            <a:ext cx="140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Quantization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axis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DF9A6B9B-F90D-D604-6D03-15F965131A6F}"/>
              </a:ext>
            </a:extLst>
          </p:cNvPr>
          <p:cNvSpPr/>
          <p:nvPr/>
        </p:nvSpPr>
        <p:spPr>
          <a:xfrm flipV="1">
            <a:off x="2839867" y="3746602"/>
            <a:ext cx="358658" cy="250331"/>
          </a:xfrm>
          <a:prstGeom prst="triangle">
            <a:avLst/>
          </a:prstGeom>
          <a:pattFill prst="wdUpDiag">
            <a:fgClr>
              <a:srgbClr val="C00000"/>
            </a:fgClr>
            <a:bgClr>
              <a:srgbClr val="0D0DFF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33D59CA-DAF5-8277-FE2B-F53CE0A63453}"/>
              </a:ext>
            </a:extLst>
          </p:cNvPr>
          <p:cNvCxnSpPr>
            <a:cxnSpLocks/>
          </p:cNvCxnSpPr>
          <p:nvPr/>
        </p:nvCxnSpPr>
        <p:spPr>
          <a:xfrm flipH="1" flipV="1">
            <a:off x="3025394" y="5280685"/>
            <a:ext cx="1828" cy="815812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0057E6B-0E03-9A56-F75A-CED5EE291BF0}"/>
              </a:ext>
            </a:extLst>
          </p:cNvPr>
          <p:cNvSpPr/>
          <p:nvPr/>
        </p:nvSpPr>
        <p:spPr>
          <a:xfrm>
            <a:off x="2850422" y="2564819"/>
            <a:ext cx="351771" cy="552259"/>
          </a:xfrm>
          <a:prstGeom prst="rect">
            <a:avLst/>
          </a:prstGeom>
          <a:pattFill prst="wdUpDiag">
            <a:fgClr>
              <a:srgbClr val="C00000"/>
            </a:fgClr>
            <a:bgClr>
              <a:srgbClr val="0D0DFF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66DE6B-B2FC-B7EB-8C38-E25072005764}"/>
              </a:ext>
            </a:extLst>
          </p:cNvPr>
          <p:cNvSpPr txBox="1"/>
          <p:nvPr/>
        </p:nvSpPr>
        <p:spPr>
          <a:xfrm>
            <a:off x="2308609" y="5798914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Global Shelving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914C4E-6C71-A69E-B3C2-F910E96790B3}"/>
              </a:ext>
            </a:extLst>
          </p:cNvPr>
          <p:cNvSpPr txBox="1"/>
          <p:nvPr/>
        </p:nvSpPr>
        <p:spPr>
          <a:xfrm>
            <a:off x="1583016" y="2213714"/>
            <a:ext cx="2164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Single ion addressing and readout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8D9494E-41D0-EA38-058C-F09C34BF2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6122" y="1825625"/>
            <a:ext cx="5519166" cy="4351338"/>
          </a:xfrm>
        </p:spPr>
        <p:txBody>
          <a:bodyPr/>
          <a:lstStyle/>
          <a:p>
            <a:r>
              <a:rPr lang="en-US" dirty="0"/>
              <a:t>Ion-resolved single qubit rotations and shelving</a:t>
            </a:r>
          </a:p>
          <a:p>
            <a:r>
              <a:rPr lang="en-US" dirty="0"/>
              <a:t>Global single qubit rotations and spin model interactions</a:t>
            </a:r>
          </a:p>
          <a:p>
            <a:r>
              <a:rPr lang="en-US" dirty="0"/>
              <a:t>Global shelving for state readout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7653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4" grpId="0" animBg="1"/>
      <p:bldP spid="26" grpId="0" animBg="1"/>
      <p:bldP spid="34" grpId="0"/>
      <p:bldP spid="5" grpId="0"/>
      <p:bldP spid="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AA55C84-7152-A7E9-26EF-6D1A90231DC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5" name="Content Placeholder 4" descr="A graph of a histogram&#10;&#10;Description automatically generated">
            <a:extLst>
              <a:ext uri="{FF2B5EF4-FFF2-40B4-BE49-F238E27FC236}">
                <a16:creationId xmlns:a16="http://schemas.microsoft.com/office/drawing/2014/main" id="{C7368FA9-2380-8407-053A-28794D0F7E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806" y="2684188"/>
            <a:ext cx="4452521" cy="333939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E473DC-4861-2CAC-2EED-724BA6CB1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Spin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squeezing</a:t>
            </a:r>
            <a:endParaRPr lang="LID4096" dirty="0">
              <a:solidFill>
                <a:schemeClr val="bg1"/>
              </a:solidFill>
            </a:endParaRPr>
          </a:p>
        </p:txBody>
      </p:sp>
      <p:pic>
        <p:nvPicPr>
          <p:cNvPr id="9" name="Picture 8" descr="A graph of a graph showing a number of different sizes of objects&#10;&#10;Description automatically generated with medium confidence">
            <a:extLst>
              <a:ext uri="{FF2B5EF4-FFF2-40B4-BE49-F238E27FC236}">
                <a16:creationId xmlns:a16="http://schemas.microsoft.com/office/drawing/2014/main" id="{6B944563-A9AE-BAC3-2176-803A7F2D2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003" y="2684187"/>
            <a:ext cx="4452521" cy="3339391"/>
          </a:xfrm>
          <a:prstGeom prst="rect">
            <a:avLst/>
          </a:prstGeom>
        </p:spPr>
      </p:pic>
      <p:pic>
        <p:nvPicPr>
          <p:cNvPr id="14" name="Picture 13" descr="A group of blue lights&#10;&#10;Description automatically generated">
            <a:extLst>
              <a:ext uri="{FF2B5EF4-FFF2-40B4-BE49-F238E27FC236}">
                <a16:creationId xmlns:a16="http://schemas.microsoft.com/office/drawing/2014/main" id="{C0D98C69-0A8C-922A-4760-4809EAAD2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48" y="388862"/>
            <a:ext cx="2009104" cy="8419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C8B4E88-D007-6CD9-B3B9-A2816DD49D69}"/>
                  </a:ext>
                </a:extLst>
              </p:cNvPr>
              <p:cNvSpPr txBox="1"/>
              <p:nvPr/>
            </p:nvSpPr>
            <p:spPr>
              <a:xfrm>
                <a:off x="221673" y="2922723"/>
                <a:ext cx="325304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=−6.45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dB</m:t>
                    </m:r>
                  </m:oMath>
                </a14:m>
                <a:r>
                  <a:rPr lang="en-US" dirty="0"/>
                  <a:t> 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~330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interaction time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Close to noiseless limit of the model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≈−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7 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dB</m:t>
                    </m:r>
                  </m:oMath>
                </a14:m>
                <a:r>
                  <a:rPr lang="en-US" dirty="0"/>
                  <a:t> 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Off-resonant oscillations from finite transverse field are well resolvable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C8B4E88-D007-6CD9-B3B9-A2816DD49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3" y="2922723"/>
                <a:ext cx="3253047" cy="2031325"/>
              </a:xfrm>
              <a:prstGeom prst="rect">
                <a:avLst/>
              </a:prstGeom>
              <a:blipFill>
                <a:blip r:embed="rId5"/>
                <a:stretch>
                  <a:fillRect l="-1124" t="-1497" r="-2622" b="-359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D890B5C6-1304-198A-6793-AC8F4DA0EFB7}"/>
              </a:ext>
            </a:extLst>
          </p:cNvPr>
          <p:cNvSpPr txBox="1"/>
          <p:nvPr/>
        </p:nvSpPr>
        <p:spPr>
          <a:xfrm>
            <a:off x="610328" y="2054798"/>
            <a:ext cx="2258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19 ions crystal</a:t>
            </a:r>
            <a:endParaRPr lang="LID4096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52CE52-3877-B521-098B-310FEBC1BB91}"/>
              </a:ext>
            </a:extLst>
          </p:cNvPr>
          <p:cNvSpPr txBox="1"/>
          <p:nvPr/>
        </p:nvSpPr>
        <p:spPr>
          <a:xfrm>
            <a:off x="8737600" y="2054798"/>
            <a:ext cx="261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Variance &gt;5 times lower than SQL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83557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>
            <a:extLst>
              <a:ext uri="{FF2B5EF4-FFF2-40B4-BE49-F238E27FC236}">
                <a16:creationId xmlns:a16="http://schemas.microsoft.com/office/drawing/2014/main" id="{0FB42269-36E8-4051-98F1-CF18EE8C4D62}"/>
              </a:ext>
            </a:extLst>
          </p:cNvPr>
          <p:cNvSpPr txBox="1"/>
          <p:nvPr/>
        </p:nvSpPr>
        <p:spPr>
          <a:xfrm>
            <a:off x="3495001" y="111436"/>
            <a:ext cx="5202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Cooling an controlling 2D crystals </a:t>
            </a:r>
          </a:p>
          <a:p>
            <a:pPr algn="ctr"/>
            <a:endParaRPr lang="de-AT" sz="28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030993" y="1227674"/>
            <a:ext cx="1702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Beam geometry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983001"/>
            <a:ext cx="5911912" cy="247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538" y="2217152"/>
            <a:ext cx="3259156" cy="202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030993" y="5078878"/>
            <a:ext cx="5425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Most of the beams are arranged in the </a:t>
            </a:r>
            <a:r>
              <a:rPr lang="en-GB" sz="1600" dirty="0" err="1"/>
              <a:t>micromotion</a:t>
            </a:r>
            <a:r>
              <a:rPr lang="en-GB" sz="1600" dirty="0"/>
              <a:t>-free plane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275968" y="6482282"/>
            <a:ext cx="335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Kiesenhofer</a:t>
            </a:r>
            <a:r>
              <a:rPr lang="en-GB" sz="1200" dirty="0"/>
              <a:t> et al., PRX Quantum </a:t>
            </a:r>
            <a:r>
              <a:rPr lang="en-GB" sz="1200" b="1" dirty="0"/>
              <a:t>4</a:t>
            </a:r>
            <a:r>
              <a:rPr lang="en-GB" sz="1200" dirty="0"/>
              <a:t>, 020317 (2023) 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2139636" y="5495453"/>
            <a:ext cx="407406" cy="244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feld 22"/>
          <p:cNvSpPr txBox="1"/>
          <p:nvPr/>
        </p:nvSpPr>
        <p:spPr>
          <a:xfrm>
            <a:off x="2628916" y="5448398"/>
            <a:ext cx="5624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Similar cooling and recrystallization properties as in linear chains!</a:t>
            </a:r>
          </a:p>
        </p:txBody>
      </p:sp>
    </p:spTree>
    <p:extLst>
      <p:ext uri="{BB962C8B-B14F-4D97-AF65-F5344CB8AC3E}">
        <p14:creationId xmlns:p14="http://schemas.microsoft.com/office/powerpoint/2010/main" val="39495873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>
            <a:extLst>
              <a:ext uri="{FF2B5EF4-FFF2-40B4-BE49-F238E27FC236}">
                <a16:creationId xmlns:a16="http://schemas.microsoft.com/office/drawing/2014/main" id="{0FB42269-36E8-4051-98F1-CF18EE8C4D62}"/>
              </a:ext>
            </a:extLst>
          </p:cNvPr>
          <p:cNvSpPr txBox="1"/>
          <p:nvPr/>
        </p:nvSpPr>
        <p:spPr>
          <a:xfrm>
            <a:off x="3067606" y="-13148"/>
            <a:ext cx="6056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000000"/>
                </a:solidFill>
              </a:rPr>
              <a:t>Analog quantum simulation with trapped ions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722" y="511443"/>
            <a:ext cx="9128276" cy="382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539723" y="4409912"/>
            <a:ext cx="686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Linear chain analog quantum simulator with up to 50 spins @ IQOQI Innsbruck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539723" y="4848054"/>
            <a:ext cx="4373313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Large-Scale Entanglement, arXiv:2306.00057, accepted in Nature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Scalable spin squeezing, </a:t>
            </a:r>
            <a:r>
              <a:rPr lang="de-DE" sz="1100" dirty="0"/>
              <a:t>arXiv:2303.10688, </a:t>
            </a:r>
            <a:r>
              <a:rPr lang="en-GB" sz="1100" dirty="0"/>
              <a:t>accepted in Nature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100" dirty="0"/>
              <a:t>Observation of </a:t>
            </a:r>
            <a:r>
              <a:rPr lang="en-US" sz="1100" dirty="0" err="1"/>
              <a:t>Magnon</a:t>
            </a:r>
            <a:r>
              <a:rPr lang="en-US" sz="1100" dirty="0"/>
              <a:t> Bound States, Phys. Rev. X 13, 031017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 err="1"/>
              <a:t>Thermalisation</a:t>
            </a:r>
            <a:r>
              <a:rPr lang="en-GB" sz="1100" dirty="0"/>
              <a:t> with </a:t>
            </a:r>
            <a:r>
              <a:rPr lang="en-GB" sz="1100" dirty="0" err="1"/>
              <a:t>noncommuting</a:t>
            </a:r>
            <a:r>
              <a:rPr lang="en-GB" sz="1100" dirty="0"/>
              <a:t> charges, PRX Quantum 4, 020318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Observing emergent hydrodynamics, </a:t>
            </a:r>
            <a:r>
              <a:rPr lang="en-US" sz="1100" dirty="0"/>
              <a:t>Science 376, 720-724, (2022) </a:t>
            </a:r>
            <a:endParaRPr lang="en-GB" sz="1100" dirty="0"/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Quantum information scrambling, Phys. Rev. </a:t>
            </a:r>
            <a:r>
              <a:rPr lang="en-GB" sz="1100" dirty="0" err="1"/>
              <a:t>Lett</a:t>
            </a:r>
            <a:r>
              <a:rPr lang="en-GB" sz="1100" dirty="0"/>
              <a:t>. 124, 240505 (2020)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Cross-Platform Verification, Phys. Rev. </a:t>
            </a:r>
            <a:r>
              <a:rPr lang="en-GB" sz="1100" dirty="0" err="1"/>
              <a:t>Lett</a:t>
            </a:r>
            <a:r>
              <a:rPr lang="en-GB" sz="1100" dirty="0"/>
              <a:t>. 124, 10504 (2020)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Self-verifying variational quantum simulation, Nature 569, 355 (2019)</a:t>
            </a:r>
          </a:p>
          <a:p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5897311" y="4848055"/>
            <a:ext cx="4830168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Measuring </a:t>
            </a:r>
            <a:r>
              <a:rPr lang="en-GB" sz="1100" dirty="0" err="1"/>
              <a:t>Rényi</a:t>
            </a:r>
            <a:r>
              <a:rPr lang="en-GB" sz="1100" dirty="0"/>
              <a:t> entanglement entropy, Science 364, 260 (2019)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Environment-assisted quantum transport, Phys. Rev. </a:t>
            </a:r>
            <a:r>
              <a:rPr lang="en-GB" sz="1100" dirty="0" err="1"/>
              <a:t>Lett</a:t>
            </a:r>
            <a:r>
              <a:rPr lang="en-GB" sz="1100" dirty="0"/>
              <a:t>. 122, 050501 (2019)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Quantum chemistry calculations, Phys. Rev. X, 8, 031022 (2018)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Entangled States in a 20-Qubit System, Phys. Rev. X, 8, 021012 (2018)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Efficient tomography, Nature Phys. 13, 1158 (2017)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Dynamical quantum phase transitions, Phys. Rev. </a:t>
            </a:r>
            <a:r>
              <a:rPr lang="en-GB" sz="1100" dirty="0" err="1"/>
              <a:t>Lett</a:t>
            </a:r>
            <a:r>
              <a:rPr lang="en-GB" sz="1100" dirty="0"/>
              <a:t>. 119, 080501 (2017)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/>
              <a:t>Spectroscopy of interacting </a:t>
            </a:r>
            <a:r>
              <a:rPr lang="en-GB" sz="1100" dirty="0" err="1"/>
              <a:t>quasiparticles</a:t>
            </a:r>
            <a:r>
              <a:rPr lang="en-GB" sz="1100" dirty="0"/>
              <a:t>, Phys. Rev. </a:t>
            </a:r>
            <a:r>
              <a:rPr lang="en-GB" sz="1100" dirty="0" err="1"/>
              <a:t>Lett</a:t>
            </a:r>
            <a:r>
              <a:rPr lang="en-GB" sz="1100" dirty="0"/>
              <a:t>. 115, 100501 (2015)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GB" sz="1100" dirty="0" err="1"/>
              <a:t>Quasiparticle</a:t>
            </a:r>
            <a:r>
              <a:rPr lang="en-GB" sz="1100" dirty="0"/>
              <a:t> engineering and entanglement </a:t>
            </a:r>
            <a:r>
              <a:rPr lang="en-GB" sz="1100" dirty="0" err="1"/>
              <a:t>prop.n</a:t>
            </a:r>
            <a:r>
              <a:rPr lang="en-GB" sz="1100" dirty="0"/>
              <a:t>, Nature 511, 202 (2014)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372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87" y="1115704"/>
            <a:ext cx="11547300" cy="474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127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561" y="0"/>
            <a:ext cx="1638496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Vacuum Setup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5921" y="0"/>
            <a:ext cx="2042675" cy="646331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RF feedthrough and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helical resonator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1501" y="5925730"/>
            <a:ext cx="1217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Addressing</a:t>
            </a:r>
          </a:p>
          <a:p>
            <a:r>
              <a:rPr lang="en-US" dirty="0">
                <a:solidFill>
                  <a:schemeClr val="bg1"/>
                </a:solidFill>
              </a:rPr>
              <a:t>Imaging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980089" y="5812856"/>
            <a:ext cx="801814" cy="7334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31444" y="1483490"/>
            <a:ext cx="1106637" cy="49628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39939" y="1470649"/>
            <a:ext cx="166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Photoionisation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96130" y="1534313"/>
            <a:ext cx="955754" cy="6244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9692" y="1085300"/>
            <a:ext cx="1059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729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1706955" y="3016332"/>
            <a:ext cx="1201523" cy="1014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011209" y="646331"/>
            <a:ext cx="1943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Multipin</a:t>
            </a:r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DC feedthrough with </a:t>
            </a:r>
            <a:r>
              <a:rPr lang="en-US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filterboard</a:t>
            </a:r>
            <a:endParaRPr lang="en-US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859" y="3102495"/>
            <a:ext cx="1935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field axis</a:t>
            </a:r>
          </a:p>
          <a:p>
            <a:r>
              <a:rPr lang="en-US" dirty="0"/>
              <a:t>Optical pumping</a:t>
            </a:r>
          </a:p>
          <a:p>
            <a:r>
              <a:rPr lang="en-US" dirty="0"/>
              <a:t>Raman 1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02943" y="3929246"/>
            <a:ext cx="1146679" cy="879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24285" y="4999957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Ablation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7124285" y="4706754"/>
            <a:ext cx="114687" cy="9609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441356" y="5812856"/>
            <a:ext cx="335125" cy="839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608918" y="5810268"/>
            <a:ext cx="1670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Doppler cooling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EIT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16886" y="4109388"/>
            <a:ext cx="156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Interposer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(</a:t>
            </a:r>
            <a:r>
              <a:rPr lang="en-US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wirebonding</a:t>
            </a:r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70750" y="3059668"/>
            <a:ext cx="156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Ca target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05478" y="2211925"/>
            <a:ext cx="1666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Titanium frame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640736" y="269774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EIT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11542318" y="5494149"/>
            <a:ext cx="667074" cy="28767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177738" y="55448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729</a:t>
            </a:r>
          </a:p>
        </p:txBody>
      </p:sp>
    </p:spTree>
    <p:extLst>
      <p:ext uri="{BB962C8B-B14F-4D97-AF65-F5344CB8AC3E}">
        <p14:creationId xmlns:p14="http://schemas.microsoft.com/office/powerpoint/2010/main" val="22405066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AD582-D42E-EB68-FE9E-A3CE51ED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characterization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B54EA-C983-15C2-90C0-0D7A4BC29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FWHM (intensity) 1x1.6 um</a:t>
            </a:r>
            <a:r>
              <a:rPr lang="ru-RU" dirty="0"/>
              <a:t> </a:t>
            </a:r>
            <a:r>
              <a:rPr lang="en-US" dirty="0"/>
              <a:t>in this measurement</a:t>
            </a:r>
          </a:p>
          <a:p>
            <a:r>
              <a:rPr lang="en-US" dirty="0"/>
              <a:t>Probably better currently</a:t>
            </a:r>
            <a:endParaRPr lang="LID4096" dirty="0"/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3CFE464B-371A-44A5-DB61-7FC270B01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961" y="3248976"/>
            <a:ext cx="2900680" cy="283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F493F6F-3720-52FF-3713-B90A86A7D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23" y="3592184"/>
            <a:ext cx="532447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D9F1918-F2F8-2D54-A0D1-14271D75BA49}"/>
              </a:ext>
            </a:extLst>
          </p:cNvPr>
          <p:cNvSpPr/>
          <p:nvPr/>
        </p:nvSpPr>
        <p:spPr>
          <a:xfrm>
            <a:off x="3510281" y="4279888"/>
            <a:ext cx="772160" cy="77724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ABE938-B158-C0F2-3367-50FB67C47E37}"/>
              </a:ext>
            </a:extLst>
          </p:cNvPr>
          <p:cNvCxnSpPr/>
          <p:nvPr/>
        </p:nvCxnSpPr>
        <p:spPr>
          <a:xfrm flipV="1">
            <a:off x="4318000" y="4490720"/>
            <a:ext cx="2814320" cy="177788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17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1">
            <a:extLst>
              <a:ext uri="{FF2B5EF4-FFF2-40B4-BE49-F238E27FC236}">
                <a16:creationId xmlns:a16="http://schemas.microsoft.com/office/drawing/2014/main" id="{D4C20F16-6B90-4D7F-A6C2-AAE53F7911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9" t="-1" r="9986" b="-1"/>
          <a:stretch/>
        </p:blipFill>
        <p:spPr>
          <a:xfrm>
            <a:off x="3695130" y="0"/>
            <a:ext cx="849382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F0C72-15FE-0E22-D42B-9EC86DB07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Talk structure</a:t>
            </a:r>
            <a:endParaRPr lang="LID4096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6116A-DE26-5FC4-77C5-D6A917139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5037"/>
            <a:ext cx="4678680" cy="3911926"/>
          </a:xfrm>
        </p:spPr>
        <p:txBody>
          <a:bodyPr>
            <a:noAutofit/>
          </a:bodyPr>
          <a:lstStyle/>
          <a:p>
            <a:r>
              <a:rPr lang="en-US" sz="2400" dirty="0"/>
              <a:t>Motivation</a:t>
            </a:r>
          </a:p>
          <a:p>
            <a:r>
              <a:rPr lang="en-US" sz="2400" dirty="0"/>
              <a:t>Toolset</a:t>
            </a:r>
          </a:p>
          <a:p>
            <a:pPr lvl="1"/>
            <a:r>
              <a:rPr lang="en-US" dirty="0"/>
              <a:t>2D ion crystals</a:t>
            </a:r>
          </a:p>
          <a:p>
            <a:pPr lvl="1"/>
            <a:r>
              <a:rPr lang="en-US" dirty="0"/>
              <a:t>Individual ion state control</a:t>
            </a:r>
          </a:p>
          <a:p>
            <a:pPr lvl="1"/>
            <a:r>
              <a:rPr lang="en-US" dirty="0"/>
              <a:t>Spin-spin interaction</a:t>
            </a:r>
          </a:p>
          <a:p>
            <a:r>
              <a:rPr lang="en-US" sz="2400" dirty="0"/>
              <a:t>Entanglement generation</a:t>
            </a:r>
          </a:p>
          <a:p>
            <a:pPr lvl="1"/>
            <a:r>
              <a:rPr lang="en-US" dirty="0"/>
              <a:t>Spin squeezing</a:t>
            </a:r>
          </a:p>
          <a:p>
            <a:pPr lvl="1"/>
            <a:r>
              <a:rPr lang="en-US" dirty="0"/>
              <a:t>Spin excitation spread</a:t>
            </a:r>
          </a:p>
          <a:p>
            <a:r>
              <a:rPr lang="en-US" sz="2400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958320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794F7-8547-8C56-082E-9E2876A6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characterization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AE246-7219-956C-B227-C747EF4F2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82990" cy="4351338"/>
          </a:xfrm>
        </p:spPr>
        <p:txBody>
          <a:bodyPr>
            <a:normAutofit/>
          </a:bodyPr>
          <a:lstStyle/>
          <a:p>
            <a:r>
              <a:rPr lang="en-US" dirty="0"/>
              <a:t>Resonant cross-talk of addressing setup</a:t>
            </a:r>
          </a:p>
          <a:p>
            <a:pPr lvl="1"/>
            <a:r>
              <a:rPr lang="en-US" dirty="0"/>
              <a:t>0.2% averaged over the crystal</a:t>
            </a:r>
          </a:p>
          <a:p>
            <a:pPr lvl="1"/>
            <a:r>
              <a:rPr lang="en-US" dirty="0"/>
              <a:t>0.5% averaged over nearest neighbors</a:t>
            </a:r>
          </a:p>
          <a:p>
            <a:pPr lvl="1"/>
            <a:r>
              <a:rPr lang="en-US" dirty="0"/>
              <a:t>2% with some selected next </a:t>
            </a:r>
            <a:r>
              <a:rPr lang="en-US" dirty="0" err="1"/>
              <a:t>nn</a:t>
            </a:r>
            <a:r>
              <a:rPr lang="en-US" dirty="0"/>
              <a:t> (in red)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178142-EFDC-CFC7-AB26-A353662F3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150" y="1505130"/>
            <a:ext cx="5637541" cy="384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013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7111B-2483-1E48-712A-C6F0BE659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EIT cooling</a:t>
            </a:r>
            <a:endParaRPr lang="en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F9B72AE-7BBB-00BC-32E8-CB45095898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946" y="3557927"/>
            <a:ext cx="4131267" cy="2546928"/>
          </a:xfrm>
          <a:prstGeom prst="rect">
            <a:avLst/>
          </a:prstGeom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42160AE4-7D7F-5B0E-438F-9AC542B36187}"/>
              </a:ext>
            </a:extLst>
          </p:cNvPr>
          <p:cNvSpPr txBox="1"/>
          <p:nvPr/>
        </p:nvSpPr>
        <p:spPr>
          <a:xfrm>
            <a:off x="8477124" y="6016491"/>
            <a:ext cx="2135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PhD thesis, Regina Lechner</a:t>
            </a:r>
            <a:endParaRPr lang="en-GB" sz="1400" i="1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7C090089-68EB-B23F-0D09-EBF7BC1B4BF8}"/>
              </a:ext>
            </a:extLst>
          </p:cNvPr>
          <p:cNvSpPr txBox="1"/>
          <p:nvPr/>
        </p:nvSpPr>
        <p:spPr>
          <a:xfrm>
            <a:off x="838200" y="5581660"/>
            <a:ext cx="6258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Original paper:</a:t>
            </a:r>
          </a:p>
          <a:p>
            <a:r>
              <a:rPr lang="en-US" sz="1400" dirty="0" err="1">
                <a:solidFill>
                  <a:schemeClr val="bg2">
                    <a:lumMod val="75000"/>
                  </a:schemeClr>
                </a:solidFill>
              </a:rPr>
              <a:t>Morigi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, G.,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</a:rPr>
              <a:t>Eschner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, J., &amp; Keitel, C. H. (2000). Ground state laser cooling using electromagnetically induced transparency. </a:t>
            </a:r>
            <a:r>
              <a:rPr lang="en-US" sz="1400" i="1" dirty="0">
                <a:solidFill>
                  <a:schemeClr val="bg2">
                    <a:lumMod val="75000"/>
                  </a:schemeClr>
                </a:solidFill>
              </a:rPr>
              <a:t>Physical review letters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US" sz="1400" i="1" dirty="0">
                <a:solidFill>
                  <a:schemeClr val="bg2">
                    <a:lumMod val="75000"/>
                  </a:schemeClr>
                </a:solidFill>
              </a:rPr>
              <a:t>85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(21), 4458.</a:t>
            </a:r>
            <a:endParaRPr lang="de-DE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0" name="Gruppieren 27">
            <a:extLst>
              <a:ext uri="{FF2B5EF4-FFF2-40B4-BE49-F238E27FC236}">
                <a16:creationId xmlns:a16="http://schemas.microsoft.com/office/drawing/2014/main" id="{343621B7-005A-177B-B1BC-DAACC3FA4B2C}"/>
              </a:ext>
            </a:extLst>
          </p:cNvPr>
          <p:cNvGrpSpPr/>
          <p:nvPr/>
        </p:nvGrpSpPr>
        <p:grpSpPr>
          <a:xfrm>
            <a:off x="915988" y="3385479"/>
            <a:ext cx="5734592" cy="2204985"/>
            <a:chOff x="-3194098" y="3514389"/>
            <a:chExt cx="7838869" cy="3014093"/>
          </a:xfrm>
        </p:grpSpPr>
        <p:sp>
          <p:nvSpPr>
            <p:cNvPr id="11" name="Abgerundetes Rechteck 363">
              <a:extLst>
                <a:ext uri="{FF2B5EF4-FFF2-40B4-BE49-F238E27FC236}">
                  <a16:creationId xmlns:a16="http://schemas.microsoft.com/office/drawing/2014/main" id="{9836B238-C4ED-4C47-5A2E-D491EB22EADB}"/>
                </a:ext>
              </a:extLst>
            </p:cNvPr>
            <p:cNvSpPr/>
            <p:nvPr/>
          </p:nvSpPr>
          <p:spPr>
            <a:xfrm>
              <a:off x="235578" y="3514389"/>
              <a:ext cx="4409193" cy="301409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Textfeld 252">
              <a:extLst>
                <a:ext uri="{FF2B5EF4-FFF2-40B4-BE49-F238E27FC236}">
                  <a16:creationId xmlns:a16="http://schemas.microsoft.com/office/drawing/2014/main" id="{96B8AEFD-7EAB-3239-A253-25A5AC13451A}"/>
                </a:ext>
              </a:extLst>
            </p:cNvPr>
            <p:cNvSpPr txBox="1"/>
            <p:nvPr/>
          </p:nvSpPr>
          <p:spPr>
            <a:xfrm>
              <a:off x="-3194098" y="4510625"/>
              <a:ext cx="3489279" cy="1262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b="1" dirty="0">
                  <a:solidFill>
                    <a:schemeClr val="accent5"/>
                  </a:solidFill>
                </a:rPr>
                <a:t>Strong </a:t>
              </a:r>
              <a:r>
                <a:rPr lang="de-AT" b="1" dirty="0" err="1">
                  <a:solidFill>
                    <a:schemeClr val="accent5"/>
                  </a:solidFill>
                </a:rPr>
                <a:t>dressing</a:t>
              </a:r>
              <a:r>
                <a:rPr lang="de-AT" b="1" dirty="0">
                  <a:solidFill>
                    <a:schemeClr val="accent5"/>
                  </a:solidFill>
                </a:rPr>
                <a:t> beam (</a:t>
              </a:r>
              <a:r>
                <a:rPr lang="el-GR" sz="1800" b="1" dirty="0">
                  <a:solidFill>
                    <a:schemeClr val="accent1">
                      <a:lumMod val="75000"/>
                    </a:schemeClr>
                  </a:solidFill>
                </a:rPr>
                <a:t>σ</a:t>
              </a:r>
              <a:r>
                <a:rPr lang="de-AT" b="1" dirty="0">
                  <a:solidFill>
                    <a:schemeClr val="accent5"/>
                  </a:solidFill>
                </a:rPr>
                <a:t>) +</a:t>
              </a:r>
              <a:br>
                <a:rPr lang="de-AT" b="1" dirty="0">
                  <a:solidFill>
                    <a:schemeClr val="accent5"/>
                  </a:solidFill>
                </a:rPr>
              </a:br>
              <a:r>
                <a:rPr lang="de-AT" b="1" dirty="0" err="1">
                  <a:solidFill>
                    <a:schemeClr val="accent5"/>
                  </a:solidFill>
                </a:rPr>
                <a:t>weak</a:t>
              </a:r>
              <a:r>
                <a:rPr lang="de-AT" b="1" dirty="0">
                  <a:solidFill>
                    <a:schemeClr val="accent5"/>
                  </a:solidFill>
                </a:rPr>
                <a:t> „probe“ beam (</a:t>
              </a:r>
              <a:r>
                <a:rPr lang="el-GR" sz="1800" b="1" dirty="0">
                  <a:solidFill>
                    <a:schemeClr val="accent1">
                      <a:lumMod val="75000"/>
                    </a:schemeClr>
                  </a:solidFill>
                </a:rPr>
                <a:t>π</a:t>
              </a:r>
              <a:r>
                <a:rPr lang="de-AT" b="1" dirty="0">
                  <a:solidFill>
                    <a:schemeClr val="accent5"/>
                  </a:solidFill>
                </a:rPr>
                <a:t>)</a:t>
              </a:r>
            </a:p>
          </p:txBody>
        </p:sp>
        <p:grpSp>
          <p:nvGrpSpPr>
            <p:cNvPr id="13" name="Gruppieren 231">
              <a:extLst>
                <a:ext uri="{FF2B5EF4-FFF2-40B4-BE49-F238E27FC236}">
                  <a16:creationId xmlns:a16="http://schemas.microsoft.com/office/drawing/2014/main" id="{1F473A20-73E4-B9A3-E455-2161DE1A4B42}"/>
                </a:ext>
              </a:extLst>
            </p:cNvPr>
            <p:cNvGrpSpPr/>
            <p:nvPr/>
          </p:nvGrpSpPr>
          <p:grpSpPr>
            <a:xfrm>
              <a:off x="214509" y="4401768"/>
              <a:ext cx="3101489" cy="1871249"/>
              <a:chOff x="4937946" y="2344402"/>
              <a:chExt cx="5283428" cy="3974069"/>
            </a:xfrm>
          </p:grpSpPr>
          <p:cxnSp>
            <p:nvCxnSpPr>
              <p:cNvPr id="14" name="Straight Connector 7">
                <a:extLst>
                  <a:ext uri="{FF2B5EF4-FFF2-40B4-BE49-F238E27FC236}">
                    <a16:creationId xmlns:a16="http://schemas.microsoft.com/office/drawing/2014/main" id="{91513C33-CC6D-C98C-6A48-DD7BFFEE0B24}"/>
                  </a:ext>
                </a:extLst>
              </p:cNvPr>
              <p:cNvCxnSpPr/>
              <p:nvPr/>
            </p:nvCxnSpPr>
            <p:spPr>
              <a:xfrm>
                <a:off x="6354326" y="2778418"/>
                <a:ext cx="2247452" cy="0"/>
              </a:xfrm>
              <a:prstGeom prst="line">
                <a:avLst/>
              </a:prstGeom>
              <a:ln w="539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1">
                <a:extLst>
                  <a:ext uri="{FF2B5EF4-FFF2-40B4-BE49-F238E27FC236}">
                    <a16:creationId xmlns:a16="http://schemas.microsoft.com/office/drawing/2014/main" id="{FCC76DEF-2223-B804-D239-8B450542D53B}"/>
                  </a:ext>
                </a:extLst>
              </p:cNvPr>
              <p:cNvCxnSpPr/>
              <p:nvPr/>
            </p:nvCxnSpPr>
            <p:spPr>
              <a:xfrm>
                <a:off x="6168401" y="5623686"/>
                <a:ext cx="978234" cy="0"/>
              </a:xfrm>
              <a:prstGeom prst="line">
                <a:avLst/>
              </a:prstGeom>
              <a:ln w="539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6">
                <a:extLst>
                  <a:ext uri="{FF2B5EF4-FFF2-40B4-BE49-F238E27FC236}">
                    <a16:creationId xmlns:a16="http://schemas.microsoft.com/office/drawing/2014/main" id="{198851EB-8DC1-98CE-04FB-CE1B7E77865D}"/>
                  </a:ext>
                </a:extLst>
              </p:cNvPr>
              <p:cNvCxnSpPr/>
              <p:nvPr/>
            </p:nvCxnSpPr>
            <p:spPr>
              <a:xfrm>
                <a:off x="6338278" y="2354527"/>
                <a:ext cx="2247452" cy="0"/>
              </a:xfrm>
              <a:prstGeom prst="line">
                <a:avLst/>
              </a:prstGeom>
              <a:ln w="53975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35">
                <a:extLst>
                  <a:ext uri="{FF2B5EF4-FFF2-40B4-BE49-F238E27FC236}">
                    <a16:creationId xmlns:a16="http://schemas.microsoft.com/office/drawing/2014/main" id="{3135FB12-EA01-FF3D-49E7-8ACACC0D4090}"/>
                  </a:ext>
                </a:extLst>
              </p:cNvPr>
              <p:cNvCxnSpPr/>
              <p:nvPr/>
            </p:nvCxnSpPr>
            <p:spPr>
              <a:xfrm>
                <a:off x="7623543" y="5141154"/>
                <a:ext cx="978234" cy="0"/>
              </a:xfrm>
              <a:prstGeom prst="line">
                <a:avLst/>
              </a:prstGeom>
              <a:ln w="539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238">
                <a:extLst>
                  <a:ext uri="{FF2B5EF4-FFF2-40B4-BE49-F238E27FC236}">
                    <a16:creationId xmlns:a16="http://schemas.microsoft.com/office/drawing/2014/main" id="{359E9ABC-3ED5-9C3B-0360-5E8BBD0A9169}"/>
                  </a:ext>
                </a:extLst>
              </p:cNvPr>
              <p:cNvSpPr/>
              <p:nvPr/>
            </p:nvSpPr>
            <p:spPr>
              <a:xfrm>
                <a:off x="8850484" y="4951664"/>
                <a:ext cx="284693" cy="284693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00"/>
              </a:p>
            </p:txBody>
          </p:sp>
          <p:cxnSp>
            <p:nvCxnSpPr>
              <p:cNvPr id="19" name="Gerade Verbindung mit Pfeil 239">
                <a:extLst>
                  <a:ext uri="{FF2B5EF4-FFF2-40B4-BE49-F238E27FC236}">
                    <a16:creationId xmlns:a16="http://schemas.microsoft.com/office/drawing/2014/main" id="{A0EA5B04-A873-F1F2-D5BE-F0C55CAB8674}"/>
                  </a:ext>
                </a:extLst>
              </p:cNvPr>
              <p:cNvCxnSpPr/>
              <p:nvPr/>
            </p:nvCxnSpPr>
            <p:spPr>
              <a:xfrm>
                <a:off x="8992830" y="4868779"/>
                <a:ext cx="4233" cy="54474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feld 240">
                <a:extLst>
                  <a:ext uri="{FF2B5EF4-FFF2-40B4-BE49-F238E27FC236}">
                    <a16:creationId xmlns:a16="http://schemas.microsoft.com/office/drawing/2014/main" id="{6A6EB4AE-61F0-E1A2-CFED-BB06104F849D}"/>
                  </a:ext>
                </a:extLst>
              </p:cNvPr>
              <p:cNvSpPr txBox="1"/>
              <p:nvPr/>
            </p:nvSpPr>
            <p:spPr>
              <a:xfrm>
                <a:off x="6090561" y="5730194"/>
                <a:ext cx="1604388" cy="588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200" dirty="0"/>
                  <a:t>m=-1/2</a:t>
                </a:r>
              </a:p>
            </p:txBody>
          </p:sp>
          <p:sp>
            <p:nvSpPr>
              <p:cNvPr id="21" name="Textfeld 241">
                <a:extLst>
                  <a:ext uri="{FF2B5EF4-FFF2-40B4-BE49-F238E27FC236}">
                    <a16:creationId xmlns:a16="http://schemas.microsoft.com/office/drawing/2014/main" id="{5CE42BD2-504C-4AA3-C4BE-98B182794A02}"/>
                  </a:ext>
                </a:extLst>
              </p:cNvPr>
              <p:cNvSpPr txBox="1"/>
              <p:nvPr/>
            </p:nvSpPr>
            <p:spPr>
              <a:xfrm>
                <a:off x="7495818" y="5171423"/>
                <a:ext cx="1855100" cy="80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200" dirty="0"/>
                  <a:t>m=+1/2</a:t>
                </a:r>
              </a:p>
            </p:txBody>
          </p:sp>
          <p:sp>
            <p:nvSpPr>
              <p:cNvPr id="22" name="Ellipse 242">
                <a:extLst>
                  <a:ext uri="{FF2B5EF4-FFF2-40B4-BE49-F238E27FC236}">
                    <a16:creationId xmlns:a16="http://schemas.microsoft.com/office/drawing/2014/main" id="{E779526D-17C3-E524-D202-CD151D129C9F}"/>
                  </a:ext>
                </a:extLst>
              </p:cNvPr>
              <p:cNvSpPr/>
              <p:nvPr/>
            </p:nvSpPr>
            <p:spPr>
              <a:xfrm>
                <a:off x="7252996" y="5479585"/>
                <a:ext cx="284693" cy="284693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00"/>
              </a:p>
            </p:txBody>
          </p:sp>
          <p:cxnSp>
            <p:nvCxnSpPr>
              <p:cNvPr id="23" name="Gerade Verbindung mit Pfeil 243">
                <a:extLst>
                  <a:ext uri="{FF2B5EF4-FFF2-40B4-BE49-F238E27FC236}">
                    <a16:creationId xmlns:a16="http://schemas.microsoft.com/office/drawing/2014/main" id="{76F8C7B9-3329-E9DC-FDF4-DABACB49CF48}"/>
                  </a:ext>
                </a:extLst>
              </p:cNvPr>
              <p:cNvCxnSpPr/>
              <p:nvPr/>
            </p:nvCxnSpPr>
            <p:spPr>
              <a:xfrm flipV="1">
                <a:off x="7395342" y="5308991"/>
                <a:ext cx="4233" cy="54474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44">
                <a:extLst>
                  <a:ext uri="{FF2B5EF4-FFF2-40B4-BE49-F238E27FC236}">
                    <a16:creationId xmlns:a16="http://schemas.microsoft.com/office/drawing/2014/main" id="{A228009B-0D5A-907E-349A-15B02F59C7B9}"/>
                  </a:ext>
                </a:extLst>
              </p:cNvPr>
              <p:cNvCxnSpPr/>
              <p:nvPr/>
            </p:nvCxnSpPr>
            <p:spPr>
              <a:xfrm>
                <a:off x="8340159" y="2406455"/>
                <a:ext cx="11383" cy="2704569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feld 245">
                <a:extLst>
                  <a:ext uri="{FF2B5EF4-FFF2-40B4-BE49-F238E27FC236}">
                    <a16:creationId xmlns:a16="http://schemas.microsoft.com/office/drawing/2014/main" id="{CCCBC578-03DA-7FA1-A5A8-CED4B4083A5E}"/>
                  </a:ext>
                </a:extLst>
              </p:cNvPr>
              <p:cNvSpPr txBox="1"/>
              <p:nvPr/>
            </p:nvSpPr>
            <p:spPr>
              <a:xfrm>
                <a:off x="8368033" y="3516205"/>
                <a:ext cx="423597" cy="84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π</a:t>
                </a:r>
                <a:endParaRPr lang="de-AT" sz="20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6" name="Gerade Verbindung mit Pfeil 246">
                <a:extLst>
                  <a:ext uri="{FF2B5EF4-FFF2-40B4-BE49-F238E27FC236}">
                    <a16:creationId xmlns:a16="http://schemas.microsoft.com/office/drawing/2014/main" id="{ADF4715A-4DFB-3C94-A328-F2AB8106E9B3}"/>
                  </a:ext>
                </a:extLst>
              </p:cNvPr>
              <p:cNvCxnSpPr/>
              <p:nvPr/>
            </p:nvCxnSpPr>
            <p:spPr>
              <a:xfrm flipH="1">
                <a:off x="6605292" y="2384797"/>
                <a:ext cx="1670455" cy="3204591"/>
              </a:xfrm>
              <a:prstGeom prst="straightConnector1">
                <a:avLst/>
              </a:prstGeom>
              <a:ln w="571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364">
                <a:extLst>
                  <a:ext uri="{FF2B5EF4-FFF2-40B4-BE49-F238E27FC236}">
                    <a16:creationId xmlns:a16="http://schemas.microsoft.com/office/drawing/2014/main" id="{EBB47500-246E-3F95-47BA-EF43181E715A}"/>
                  </a:ext>
                </a:extLst>
              </p:cNvPr>
              <p:cNvSpPr txBox="1"/>
              <p:nvPr/>
            </p:nvSpPr>
            <p:spPr>
              <a:xfrm>
                <a:off x="7392426" y="3497497"/>
                <a:ext cx="879187" cy="849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σ</a:t>
                </a:r>
                <a:endParaRPr lang="de-AT" sz="2000" b="1" baseline="30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8" name="Textfeld 58">
                <a:extLst>
                  <a:ext uri="{FF2B5EF4-FFF2-40B4-BE49-F238E27FC236}">
                    <a16:creationId xmlns:a16="http://schemas.microsoft.com/office/drawing/2014/main" id="{5D748FBC-12BB-D98B-9973-4A686F714577}"/>
                  </a:ext>
                </a:extLst>
              </p:cNvPr>
              <p:cNvSpPr txBox="1"/>
              <p:nvPr/>
            </p:nvSpPr>
            <p:spPr>
              <a:xfrm>
                <a:off x="4937946" y="5080624"/>
                <a:ext cx="1439609" cy="71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600" dirty="0"/>
                  <a:t>4S</a:t>
                </a:r>
                <a:r>
                  <a:rPr lang="de-AT" sz="1600" baseline="-25000" dirty="0"/>
                  <a:t>1/2</a:t>
                </a:r>
                <a:endParaRPr lang="en-GB" sz="1600" baseline="-25000" dirty="0"/>
              </a:p>
            </p:txBody>
          </p:sp>
          <p:sp>
            <p:nvSpPr>
              <p:cNvPr id="29" name="Textfeld 58">
                <a:extLst>
                  <a:ext uri="{FF2B5EF4-FFF2-40B4-BE49-F238E27FC236}">
                    <a16:creationId xmlns:a16="http://schemas.microsoft.com/office/drawing/2014/main" id="{AD961168-5A44-5E93-AC26-413FBD0612FB}"/>
                  </a:ext>
                </a:extLst>
              </p:cNvPr>
              <p:cNvSpPr txBox="1"/>
              <p:nvPr/>
            </p:nvSpPr>
            <p:spPr>
              <a:xfrm>
                <a:off x="8677008" y="2344402"/>
                <a:ext cx="1544366" cy="719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600" dirty="0"/>
                  <a:t>4P</a:t>
                </a:r>
                <a:r>
                  <a:rPr lang="de-AT" sz="1600" baseline="-25000" dirty="0"/>
                  <a:t>1/2</a:t>
                </a:r>
                <a:endParaRPr lang="en-GB" sz="1600" baseline="-25000" dirty="0"/>
              </a:p>
            </p:txBody>
          </p:sp>
          <p:sp>
            <p:nvSpPr>
              <p:cNvPr id="30" name="Textfeld 371">
                <a:extLst>
                  <a:ext uri="{FF2B5EF4-FFF2-40B4-BE49-F238E27FC236}">
                    <a16:creationId xmlns:a16="http://schemas.microsoft.com/office/drawing/2014/main" id="{C59D5368-A898-23CB-D27E-7CFD0AD0B3F1}"/>
                  </a:ext>
                </a:extLst>
              </p:cNvPr>
              <p:cNvSpPr txBox="1"/>
              <p:nvPr/>
            </p:nvSpPr>
            <p:spPr>
              <a:xfrm>
                <a:off x="5479895" y="3421251"/>
                <a:ext cx="1698916" cy="893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400" dirty="0">
                    <a:solidFill>
                      <a:schemeClr val="accent1">
                        <a:lumMod val="75000"/>
                      </a:schemeClr>
                    </a:solidFill>
                  </a:rPr>
                  <a:t>397 </a:t>
                </a:r>
                <a:r>
                  <a:rPr lang="de-AT" sz="1400" dirty="0" err="1">
                    <a:solidFill>
                      <a:schemeClr val="accent1">
                        <a:lumMod val="75000"/>
                      </a:schemeClr>
                    </a:solidFill>
                  </a:rPr>
                  <a:t>nm</a:t>
                </a:r>
                <a:endParaRPr lang="de-AT" sz="1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31" name="TextBox 43">
            <a:extLst>
              <a:ext uri="{FF2B5EF4-FFF2-40B4-BE49-F238E27FC236}">
                <a16:creationId xmlns:a16="http://schemas.microsoft.com/office/drawing/2014/main" id="{26153BE5-51D8-60A0-8F75-6B997737D9E5}"/>
              </a:ext>
            </a:extLst>
          </p:cNvPr>
          <p:cNvSpPr txBox="1"/>
          <p:nvPr/>
        </p:nvSpPr>
        <p:spPr>
          <a:xfrm>
            <a:off x="3571358" y="3557133"/>
            <a:ext cx="332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>
                <a:solidFill>
                  <a:srgbClr val="727273"/>
                </a:solidFill>
                <a:latin typeface="Helvetica Neue"/>
              </a:rPr>
              <a:t>Detuning</a:t>
            </a:r>
            <a:r>
              <a:rPr lang="de-DE" b="1" dirty="0">
                <a:solidFill>
                  <a:srgbClr val="727273"/>
                </a:solidFill>
                <a:latin typeface="Helvetica Neue"/>
              </a:rPr>
              <a:t> </a:t>
            </a:r>
            <a:r>
              <a:rPr lang="el-GR" sz="2000" b="1" dirty="0">
                <a:solidFill>
                  <a:srgbClr val="727273"/>
                </a:solidFill>
                <a:latin typeface="Helvetica Neue"/>
              </a:rPr>
              <a:t>Δ</a:t>
            </a:r>
            <a:r>
              <a:rPr lang="de-DE" sz="1600" dirty="0">
                <a:solidFill>
                  <a:srgbClr val="727273"/>
                </a:solidFill>
                <a:latin typeface="Helvetica Neue"/>
              </a:rPr>
              <a:t> (typ. ~100 MHz)</a:t>
            </a:r>
            <a:endParaRPr lang="en-US" dirty="0">
              <a:solidFill>
                <a:srgbClr val="727273"/>
              </a:solidFill>
              <a:latin typeface="Helvetica Neue"/>
            </a:endParaRPr>
          </a:p>
        </p:txBody>
      </p:sp>
      <p:sp>
        <p:nvSpPr>
          <p:cNvPr id="32" name="Textfeld 38">
            <a:extLst>
              <a:ext uri="{FF2B5EF4-FFF2-40B4-BE49-F238E27FC236}">
                <a16:creationId xmlns:a16="http://schemas.microsoft.com/office/drawing/2014/main" id="{6DD24A0F-EBB9-2809-B4BD-BCA2B1804EDD}"/>
              </a:ext>
            </a:extLst>
          </p:cNvPr>
          <p:cNvSpPr txBox="1"/>
          <p:nvPr/>
        </p:nvSpPr>
        <p:spPr>
          <a:xfrm>
            <a:off x="838200" y="1819422"/>
            <a:ext cx="88451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600" dirty="0"/>
              <a:t>Fast multi-mode cooling technique</a:t>
            </a:r>
            <a:br>
              <a:rPr lang="en-GB" sz="2600" dirty="0"/>
            </a:br>
            <a:endParaRPr lang="en-GB" sz="26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600" dirty="0"/>
              <a:t>Asymmetric absorption profile </a:t>
            </a:r>
            <a:r>
              <a:rPr lang="en-GB" sz="2600" dirty="0">
                <a:sym typeface="Wingdings" panose="05000000000000000000" pitchFamily="2" charset="2"/>
              </a:rPr>
              <a:t> driving red sidebands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">
                <a:extLst>
                  <a:ext uri="{FF2B5EF4-FFF2-40B4-BE49-F238E27FC236}">
                    <a16:creationId xmlns:a16="http://schemas.microsoft.com/office/drawing/2014/main" id="{CFF5BCE7-059B-96E8-5DF0-6F5874F0E880}"/>
                  </a:ext>
                </a:extLst>
              </p:cNvPr>
              <p:cNvSpPr txBox="1"/>
              <p:nvPr/>
            </p:nvSpPr>
            <p:spPr>
              <a:xfrm>
                <a:off x="15444711" y="1111358"/>
                <a:ext cx="8845152" cy="2569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GB" sz="2000" dirty="0"/>
                  <a:t>Strong σ-polarized 397nm beam with detuning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GB" sz="2000" dirty="0"/>
                  <a:t> from the excited state creates dressed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</m:d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̃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</m:d>
                  </m:oMath>
                </a14:m>
                <a:r>
                  <a:rPr lang="en-GB" sz="2000" dirty="0"/>
                  <a:t> </a:t>
                </a:r>
              </a:p>
              <a:p>
                <a:pPr marL="457200" indent="-45720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GB" sz="2000" dirty="0"/>
                  <a:t>Light shift </a:t>
                </a:r>
                <a:r>
                  <a:rPr lang="en-GB" sz="2000" dirty="0">
                    <a:cs typeface="Calibri"/>
                  </a:rPr>
                  <a:t>δ equals out-of-plane mode frequency</a:t>
                </a:r>
              </a:p>
              <a:p>
                <a:pPr marL="457200" indent="-45720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GB" sz="2000" dirty="0">
                    <a:cs typeface="Calibri"/>
                  </a:rPr>
                  <a:t>Weak probe beam creates EIT window with Fano-type feature</a:t>
                </a:r>
              </a:p>
              <a:p>
                <a:pPr marL="457200" indent="-45720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GB" sz="2000" dirty="0">
                    <a:cs typeface="Calibri"/>
                  </a:rPr>
                  <a:t>Absorption on the carrier and blue sideband is suppressed due to EIT, red sideband is driven </a:t>
                </a:r>
                <a:endParaRPr lang="en-GB" sz="2000" dirty="0"/>
              </a:p>
              <a:p>
                <a:pPr marL="457200" indent="-457200">
                  <a:buFont typeface="Arial" pitchFamily="34" charset="0"/>
                  <a:buChar char="•"/>
                </a:pPr>
                <a:endParaRPr lang="en-GB" sz="2600" dirty="0"/>
              </a:p>
            </p:txBody>
          </p:sp>
        </mc:Choice>
        <mc:Fallback xmlns="">
          <p:sp>
            <p:nvSpPr>
              <p:cNvPr id="36" name="Textfeld 3">
                <a:extLst>
                  <a:ext uri="{FF2B5EF4-FFF2-40B4-BE49-F238E27FC236}">
                    <a16:creationId xmlns:a16="http://schemas.microsoft.com/office/drawing/2014/main" id="{CFF5BCE7-059B-96E8-5DF0-6F5874F0E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4711" y="1111358"/>
                <a:ext cx="8845152" cy="2569934"/>
              </a:xfrm>
              <a:prstGeom prst="rect">
                <a:avLst/>
              </a:prstGeom>
              <a:blipFill>
                <a:blip r:embed="rId3"/>
                <a:stretch>
                  <a:fillRect l="-620" t="-7346" r="-689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Grafik 4">
            <a:extLst>
              <a:ext uri="{FF2B5EF4-FFF2-40B4-BE49-F238E27FC236}">
                <a16:creationId xmlns:a16="http://schemas.microsoft.com/office/drawing/2014/main" id="{0A9DBEE6-1FE4-F378-FE39-5F11B3F9EE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59" y="3533659"/>
            <a:ext cx="7268064" cy="2546929"/>
          </a:xfrm>
          <a:prstGeom prst="rect">
            <a:avLst/>
          </a:prstGeom>
        </p:spPr>
      </p:pic>
      <p:pic>
        <p:nvPicPr>
          <p:cNvPr id="38" name="Grafik 6">
            <a:extLst>
              <a:ext uri="{FF2B5EF4-FFF2-40B4-BE49-F238E27FC236}">
                <a16:creationId xmlns:a16="http://schemas.microsoft.com/office/drawing/2014/main" id="{0CFBCBC7-3A88-098E-AEF6-9BB65A9EE7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5390" y="3502646"/>
            <a:ext cx="4131267" cy="254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16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4" name="Conclusions and Outlook"/>
          <p:cNvSpPr txBox="1"/>
          <p:nvPr/>
        </p:nvSpPr>
        <p:spPr>
          <a:xfrm>
            <a:off x="504898" y="232809"/>
            <a:ext cx="11182204" cy="564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09" tIns="35709" rIns="35709" bIns="35709" anchor="ctr">
            <a:spAutoFit/>
          </a:bodyPr>
          <a:lstStyle>
            <a:lvl1pPr algn="l">
              <a:defRPr sz="6400" b="0">
                <a:latin typeface="Fira Sans Regular"/>
                <a:ea typeface="Fira Sans Regular"/>
                <a:cs typeface="Fira Sans Regular"/>
                <a:sym typeface="Fira Sans Regular"/>
              </a:defRPr>
            </a:lvl1pPr>
          </a:lstStyle>
          <a:p>
            <a:r>
              <a:rPr lang="de-DE" sz="3199" dirty="0"/>
              <a:t>EIT </a:t>
            </a:r>
            <a:r>
              <a:rPr lang="de-DE" sz="3199" dirty="0" err="1"/>
              <a:t>ground-state</a:t>
            </a:r>
            <a:r>
              <a:rPr lang="de-DE" sz="3199" dirty="0"/>
              <a:t> </a:t>
            </a:r>
            <a:r>
              <a:rPr lang="de-DE" sz="3199" dirty="0" err="1"/>
              <a:t>cooling</a:t>
            </a:r>
            <a:r>
              <a:rPr lang="de-DE" sz="3199" dirty="0"/>
              <a:t> </a:t>
            </a:r>
            <a:r>
              <a:rPr lang="de-DE" sz="3199" dirty="0" err="1"/>
              <a:t>of</a:t>
            </a:r>
            <a:r>
              <a:rPr lang="de-DE" sz="3199" dirty="0"/>
              <a:t> all </a:t>
            </a:r>
            <a:r>
              <a:rPr lang="de-DE" sz="3199" dirty="0" err="1"/>
              <a:t>transverse</a:t>
            </a:r>
            <a:r>
              <a:rPr lang="de-DE" sz="3199" dirty="0"/>
              <a:t> </a:t>
            </a:r>
            <a:r>
              <a:rPr lang="de-DE" sz="3199" dirty="0" err="1"/>
              <a:t>modes</a:t>
            </a:r>
            <a:endParaRPr sz="3199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5C8831-0842-4B26-AB91-7FDAECB6148C}"/>
              </a:ext>
            </a:extLst>
          </p:cNvPr>
          <p:cNvSpPr txBox="1"/>
          <p:nvPr/>
        </p:nvSpPr>
        <p:spPr>
          <a:xfrm>
            <a:off x="3216208" y="5432530"/>
            <a:ext cx="5759589" cy="759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algn="ctr" defTabSz="821531" hangingPunct="0"/>
            <a:r>
              <a:rPr lang="de-DE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Transverse </a:t>
            </a:r>
            <a:r>
              <a:rPr lang="de-DE" sz="2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mode</a:t>
            </a:r>
            <a:r>
              <a:rPr lang="de-DE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</a:t>
            </a:r>
            <a:r>
              <a:rPr lang="de-DE" sz="2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spectrum</a:t>
            </a:r>
            <a:r>
              <a:rPr lang="de-DE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after Doppler </a:t>
            </a:r>
            <a:r>
              <a:rPr lang="de-DE" sz="2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cooling</a:t>
            </a:r>
            <a:endParaRPr lang="de-DE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algn="ctr" defTabSz="821531" hangingPunct="0"/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Absence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of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red-sideband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absorption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after EIT </a:t>
            </a:r>
            <a:r>
              <a:rPr lang="de-DE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cooling</a:t>
            </a:r>
            <a:r>
              <a:rPr lang="de-DE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!</a:t>
            </a:r>
            <a:endParaRPr lang="de-AT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6D57586-3ECD-45FA-8D17-DA6639D758DC}"/>
              </a:ext>
            </a:extLst>
          </p:cNvPr>
          <p:cNvSpPr txBox="1"/>
          <p:nvPr/>
        </p:nvSpPr>
        <p:spPr>
          <a:xfrm>
            <a:off x="4586936" y="1082187"/>
            <a:ext cx="313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dirty="0" err="1"/>
              <a:t>Red</a:t>
            </a:r>
            <a:r>
              <a:rPr lang="de-DE" sz="2400" dirty="0"/>
              <a:t> </a:t>
            </a:r>
            <a:r>
              <a:rPr lang="de-DE" sz="2400" dirty="0" err="1"/>
              <a:t>sideband</a:t>
            </a:r>
            <a:r>
              <a:rPr lang="de-DE" sz="2400" dirty="0"/>
              <a:t> </a:t>
            </a:r>
            <a:r>
              <a:rPr lang="de-DE" sz="2400" dirty="0" err="1"/>
              <a:t>spectra</a:t>
            </a:r>
            <a:r>
              <a:rPr lang="de-DE" sz="2400" dirty="0"/>
              <a:t>: </a:t>
            </a:r>
            <a:endParaRPr lang="de-AT" sz="2400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B052C63-FA6F-4968-B77F-1FA4E8059F8D}"/>
              </a:ext>
            </a:extLst>
          </p:cNvPr>
          <p:cNvGrpSpPr/>
          <p:nvPr/>
        </p:nvGrpSpPr>
        <p:grpSpPr>
          <a:xfrm>
            <a:off x="6531741" y="1872888"/>
            <a:ext cx="5064387" cy="3480586"/>
            <a:chOff x="6530152" y="1829342"/>
            <a:chExt cx="5064387" cy="3480586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E186B2A8-8CFC-47A3-B024-2BAF1704712B}"/>
                </a:ext>
              </a:extLst>
            </p:cNvPr>
            <p:cNvGrpSpPr/>
            <p:nvPr/>
          </p:nvGrpSpPr>
          <p:grpSpPr>
            <a:xfrm>
              <a:off x="6530152" y="1829342"/>
              <a:ext cx="5064387" cy="3480586"/>
              <a:chOff x="6530152" y="2112374"/>
              <a:chExt cx="5064387" cy="3480586"/>
            </a:xfrm>
          </p:grpSpPr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6D7D20B5-B09E-49A0-AEF7-EF9E93CF4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0152" y="2112374"/>
                <a:ext cx="5064387" cy="3480586"/>
              </a:xfrm>
              <a:prstGeom prst="rect">
                <a:avLst/>
              </a:prstGeom>
            </p:spPr>
          </p:pic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DC68EBBB-5C8A-47DC-9C60-88C9BD08DD00}"/>
                  </a:ext>
                </a:extLst>
              </p:cNvPr>
              <p:cNvSpPr/>
              <p:nvPr/>
            </p:nvSpPr>
            <p:spPr>
              <a:xfrm>
                <a:off x="6530152" y="2112374"/>
                <a:ext cx="338734" cy="3042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38DA3DFC-1197-492A-86DF-28CB867271DC}"/>
                </a:ext>
              </a:extLst>
            </p:cNvPr>
            <p:cNvSpPr txBox="1"/>
            <p:nvPr/>
          </p:nvSpPr>
          <p:spPr>
            <a:xfrm>
              <a:off x="10108560" y="1985697"/>
              <a:ext cx="1226044" cy="46166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N = 105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60CB3865-C151-47BF-88BC-4AECEC5ADC58}"/>
              </a:ext>
            </a:extLst>
          </p:cNvPr>
          <p:cNvGrpSpPr/>
          <p:nvPr/>
        </p:nvGrpSpPr>
        <p:grpSpPr>
          <a:xfrm>
            <a:off x="504898" y="1729916"/>
            <a:ext cx="5155364" cy="3533322"/>
            <a:chOff x="503310" y="1686370"/>
            <a:chExt cx="5155364" cy="3533322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D8205EB5-0567-409B-8184-95D4021047F5}"/>
                </a:ext>
              </a:extLst>
            </p:cNvPr>
            <p:cNvGrpSpPr/>
            <p:nvPr/>
          </p:nvGrpSpPr>
          <p:grpSpPr>
            <a:xfrm>
              <a:off x="503310" y="1686370"/>
              <a:ext cx="5155364" cy="3533322"/>
              <a:chOff x="503310" y="1969402"/>
              <a:chExt cx="5155364" cy="3533322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2B6A854E-59A6-4465-B237-FE3FA34246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3310" y="1969402"/>
                <a:ext cx="5155364" cy="3533322"/>
              </a:xfrm>
              <a:prstGeom prst="rect">
                <a:avLst/>
              </a:prstGeom>
            </p:spPr>
          </p:pic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B3EB78C4-2DD2-466E-8B54-7DAD4921A151}"/>
                  </a:ext>
                </a:extLst>
              </p:cNvPr>
              <p:cNvSpPr/>
              <p:nvPr/>
            </p:nvSpPr>
            <p:spPr>
              <a:xfrm>
                <a:off x="516767" y="2113992"/>
                <a:ext cx="338734" cy="3042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DDD17751-6B63-41BE-9B5F-9624C05C0CBF}"/>
                </a:ext>
              </a:extLst>
            </p:cNvPr>
            <p:cNvSpPr txBox="1"/>
            <p:nvPr/>
          </p:nvSpPr>
          <p:spPr>
            <a:xfrm>
              <a:off x="4426214" y="1985697"/>
              <a:ext cx="877701" cy="46166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N = 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30907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4A70E0B6-095E-49C2-BCFB-209013F36A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6" y="2410143"/>
            <a:ext cx="5359010" cy="2673501"/>
          </a:xfrm>
          <a:prstGeom prst="rect">
            <a:avLst/>
          </a:prstGeom>
        </p:spPr>
      </p:pic>
      <p:sp>
        <p:nvSpPr>
          <p:cNvPr id="41" name="TextBox 9">
            <a:extLst>
              <a:ext uri="{FF2B5EF4-FFF2-40B4-BE49-F238E27FC236}">
                <a16:creationId xmlns:a16="http://schemas.microsoft.com/office/drawing/2014/main" id="{19E5C2F5-59E5-4981-A2D4-290467E3263A}"/>
              </a:ext>
            </a:extLst>
          </p:cNvPr>
          <p:cNvSpPr txBox="1"/>
          <p:nvPr/>
        </p:nvSpPr>
        <p:spPr>
          <a:xfrm>
            <a:off x="1401596" y="1155526"/>
            <a:ext cx="3585651" cy="7275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buSzPct val="100000"/>
            </a:pP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Raman manipulation with motion-sensitive beams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AAE547-B912-4925-9F3B-63C9F0251634}"/>
              </a:ext>
            </a:extLst>
          </p:cNvPr>
          <p:cNvSpPr txBox="1"/>
          <p:nvPr/>
        </p:nvSpPr>
        <p:spPr>
          <a:xfrm>
            <a:off x="3656879" y="5252720"/>
            <a:ext cx="1166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FF"/>
                </a:solidFill>
              </a:rPr>
              <a:t>EIT-</a:t>
            </a:r>
            <a:r>
              <a:rPr lang="de-DE" dirty="0" err="1">
                <a:solidFill>
                  <a:srgbClr val="0000FF"/>
                </a:solidFill>
              </a:rPr>
              <a:t>cooled</a:t>
            </a:r>
            <a:endParaRPr lang="de-AT" dirty="0">
              <a:solidFill>
                <a:srgbClr val="0000FF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8E2808A8-A36C-4659-9AD4-ACDA77A53A36}"/>
              </a:ext>
            </a:extLst>
          </p:cNvPr>
          <p:cNvSpPr txBox="1"/>
          <p:nvPr/>
        </p:nvSpPr>
        <p:spPr>
          <a:xfrm>
            <a:off x="1444174" y="5252720"/>
            <a:ext cx="164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Doppler-</a:t>
            </a:r>
            <a:r>
              <a:rPr lang="de-DE" dirty="0" err="1">
                <a:solidFill>
                  <a:srgbClr val="FF0000"/>
                </a:solidFill>
              </a:rPr>
              <a:t>cooled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39423953-8438-4FFF-8846-F24E02802044}"/>
              </a:ext>
            </a:extLst>
          </p:cNvPr>
          <p:cNvCxnSpPr>
            <a:cxnSpLocks/>
          </p:cNvCxnSpPr>
          <p:nvPr/>
        </p:nvCxnSpPr>
        <p:spPr>
          <a:xfrm flipH="1" flipV="1">
            <a:off x="1320938" y="4206240"/>
            <a:ext cx="162241" cy="1158240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69637A54-8282-4D01-8F19-160625102505}"/>
              </a:ext>
            </a:extLst>
          </p:cNvPr>
          <p:cNvSpPr txBox="1"/>
          <p:nvPr/>
        </p:nvSpPr>
        <p:spPr>
          <a:xfrm>
            <a:off x="1306650" y="2063461"/>
            <a:ext cx="3982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Carrier </a:t>
            </a:r>
            <a:r>
              <a:rPr lang="de-DE" dirty="0" err="1"/>
              <a:t>oscillations</a:t>
            </a:r>
            <a:r>
              <a:rPr lang="de-DE" dirty="0"/>
              <a:t> (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out </a:t>
            </a:r>
            <a:r>
              <a:rPr lang="de-DE" dirty="0" err="1"/>
              <a:t>of</a:t>
            </a:r>
            <a:r>
              <a:rPr lang="de-DE" dirty="0"/>
              <a:t> 19)</a:t>
            </a:r>
            <a:endParaRPr lang="de-AT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0CD7481-C50F-47DC-9A51-775141737AC5}"/>
              </a:ext>
            </a:extLst>
          </p:cNvPr>
          <p:cNvSpPr txBox="1"/>
          <p:nvPr/>
        </p:nvSpPr>
        <p:spPr>
          <a:xfrm>
            <a:off x="2313156" y="4932336"/>
            <a:ext cx="223063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/>
              <a:t>       Time (</a:t>
            </a:r>
            <a:r>
              <a:rPr lang="de-DE" sz="1600" dirty="0" err="1">
                <a:latin typeface="Symbol" panose="05050102010706020507" pitchFamily="18" charset="2"/>
              </a:rPr>
              <a:t>m</a:t>
            </a:r>
            <a:r>
              <a:rPr lang="de-DE" sz="1600" dirty="0" err="1"/>
              <a:t>s</a:t>
            </a:r>
            <a:r>
              <a:rPr lang="de-DE" sz="1600" dirty="0"/>
              <a:t>)     </a:t>
            </a:r>
            <a:endParaRPr lang="de-AT" sz="1600" dirty="0"/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3800198F-0889-48D8-AE6C-4E433CB2E589}"/>
              </a:ext>
            </a:extLst>
          </p:cNvPr>
          <p:cNvCxnSpPr>
            <a:cxnSpLocks/>
          </p:cNvCxnSpPr>
          <p:nvPr/>
        </p:nvCxnSpPr>
        <p:spPr>
          <a:xfrm flipH="1" flipV="1">
            <a:off x="3830004" y="4135120"/>
            <a:ext cx="410368" cy="1117600"/>
          </a:xfrm>
          <a:prstGeom prst="straightConnector1">
            <a:avLst/>
          </a:prstGeom>
          <a:ln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D7E3CCD-E523-5262-702D-DBAB81D5B2F2}"/>
              </a:ext>
            </a:extLst>
          </p:cNvPr>
          <p:cNvSpPr txBox="1"/>
          <p:nvPr/>
        </p:nvSpPr>
        <p:spPr>
          <a:xfrm>
            <a:off x="6588061" y="1155526"/>
            <a:ext cx="4911636" cy="482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buSzPct val="100000"/>
            </a:pPr>
            <a:r>
              <a:rPr lang="en-US" sz="2400" b="1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Coil drive </a:t>
            </a: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VS </a:t>
            </a:r>
            <a:r>
              <a:rPr lang="en-US" sz="2400" b="1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Raman drive </a:t>
            </a: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coherence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19D88D-D46D-5EA2-16BC-AF2D3EAAC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091" y="1637828"/>
            <a:ext cx="5065606" cy="379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5F1EFF6-568B-4374-BAE7-9D8C5E4FE94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Driving ground state transition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324892973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>
            <a:extLst>
              <a:ext uri="{FF2B5EF4-FFF2-40B4-BE49-F238E27FC236}">
                <a16:creationId xmlns:a16="http://schemas.microsoft.com/office/drawing/2014/main" id="{0FB42269-36E8-4051-98F1-CF18EE8C4D62}"/>
              </a:ext>
            </a:extLst>
          </p:cNvPr>
          <p:cNvSpPr txBox="1"/>
          <p:nvPr/>
        </p:nvSpPr>
        <p:spPr>
          <a:xfrm>
            <a:off x="2975883" y="143033"/>
            <a:ext cx="6240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 err="1"/>
              <a:t>Qubit</a:t>
            </a:r>
            <a:r>
              <a:rPr lang="de-AT" sz="2400" b="1" dirty="0"/>
              <a:t> </a:t>
            </a:r>
            <a:r>
              <a:rPr lang="de-AT" sz="2400" b="1" dirty="0" err="1"/>
              <a:t>implementation</a:t>
            </a:r>
            <a:r>
              <a:rPr lang="de-AT" sz="2400" b="1" dirty="0"/>
              <a:t> and </a:t>
            </a:r>
            <a:r>
              <a:rPr lang="de-AT" sz="2400" b="1" dirty="0" err="1"/>
              <a:t>coherent</a:t>
            </a:r>
            <a:r>
              <a:rPr lang="de-AT" sz="2400" b="1" dirty="0"/>
              <a:t> </a:t>
            </a:r>
            <a:r>
              <a:rPr lang="de-AT" sz="2400" b="1" dirty="0" err="1"/>
              <a:t>operations</a:t>
            </a:r>
            <a:endParaRPr lang="de-AT" sz="2400" b="1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BF32465-EB70-4792-A3F2-5C4751BEFD06}"/>
              </a:ext>
            </a:extLst>
          </p:cNvPr>
          <p:cNvSpPr txBox="1"/>
          <p:nvPr/>
        </p:nvSpPr>
        <p:spPr>
          <a:xfrm>
            <a:off x="1910922" y="1105737"/>
            <a:ext cx="3483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Raman transitions: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Carrier Rabi frequencies up to 270kHz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High-fidelity global rotations using composite pulses and ground-state cooling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Larger k-vector enables faster spin-spin interactions!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coherence time does not depend on the spectral properties of the laser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Performance limited by spontaneous scattering</a:t>
            </a:r>
          </a:p>
        </p:txBody>
      </p:sp>
      <p:pic>
        <p:nvPicPr>
          <p:cNvPr id="1031" name="Picture 7" descr="https://lh5.googleusercontent.com/iJdSUsWW_TJ5Zuq55uOHSd2Ey_gJoYbhwP2Kg91FScNb4gT8QQUpjRImjxkq8gj5cMnMkD0X3_FzMbb2vRWVGxfZ8bA2qqV2yV8pXehnvpbpcQhYhXS7BwhLmsSyvpewy_WHJ1cf0nrPt4eJLbGZlEB5pA=s2048">
            <a:extLst>
              <a:ext uri="{FF2B5EF4-FFF2-40B4-BE49-F238E27FC236}">
                <a16:creationId xmlns:a16="http://schemas.microsoft.com/office/drawing/2014/main" id="{F04B3AAC-6D0F-46FB-893E-CCE526CB9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730" y="2503328"/>
            <a:ext cx="2539607" cy="27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lh5.googleusercontent.com/dY9obrlGJWClw0r89gbWoruoTsRBYdkRggcn17Qe9z9lfaZ-ly4po39DrjURASWDb7a-8wXO0a_vP0Fqm0RyW0hIrVKInAPPj3h6kbbVuhFEiydU7y9qqA7QRbBh0pGUsPhNtmlYjuU9GqLnom0Phua46A=s2048">
            <a:extLst>
              <a:ext uri="{FF2B5EF4-FFF2-40B4-BE49-F238E27FC236}">
                <a16:creationId xmlns:a16="http://schemas.microsoft.com/office/drawing/2014/main" id="{F92569A0-7C7B-4C5D-A724-A1F5D5971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039" y="2675800"/>
            <a:ext cx="2184231" cy="235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0D3A389-97CE-48DD-BF95-F20D024038CF}"/>
              </a:ext>
            </a:extLst>
          </p:cNvPr>
          <p:cNvSpPr/>
          <p:nvPr/>
        </p:nvSpPr>
        <p:spPr>
          <a:xfrm>
            <a:off x="6401225" y="1998691"/>
            <a:ext cx="404009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91 </a:t>
            </a:r>
            <a:r>
              <a:rPr lang="de-DE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ions</a:t>
            </a:r>
            <a:endParaRPr lang="de-DE" b="1" dirty="0"/>
          </a:p>
          <a:p>
            <a:pPr algn="ctr">
              <a:spcAft>
                <a:spcPts val="1200"/>
              </a:spcAft>
            </a:pP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</a:rPr>
              <a:t>Std Pi pulse                        Composite Pi pulse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27469161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7AF06-26B6-8ABF-76F9-06E0E66E7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Crystal configurations analysis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716B7-FDB5-7B5A-0469-EDA2A3A9C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 dirty="0"/>
          </a:p>
        </p:txBody>
      </p:sp>
      <p:pic>
        <p:nvPicPr>
          <p:cNvPr id="7" name="Picture 16">
            <a:extLst>
              <a:ext uri="{FF2B5EF4-FFF2-40B4-BE49-F238E27FC236}">
                <a16:creationId xmlns:a16="http://schemas.microsoft.com/office/drawing/2014/main" id="{11E451E9-C09E-5E73-4C4C-91D16F5E5E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832" y="2928248"/>
            <a:ext cx="2610565" cy="1957924"/>
          </a:xfrm>
          <a:prstGeom prst="rect">
            <a:avLst/>
          </a:prstGeom>
        </p:spPr>
      </p:pic>
      <p:sp>
        <p:nvSpPr>
          <p:cNvPr id="12" name="Textfeld 17">
            <a:extLst>
              <a:ext uri="{FF2B5EF4-FFF2-40B4-BE49-F238E27FC236}">
                <a16:creationId xmlns:a16="http://schemas.microsoft.com/office/drawing/2014/main" id="{48E019A3-9D19-EF83-68F4-F9BD16D2212D}"/>
              </a:ext>
            </a:extLst>
          </p:cNvPr>
          <p:cNvSpPr txBox="1"/>
          <p:nvPr/>
        </p:nvSpPr>
        <p:spPr>
          <a:xfrm>
            <a:off x="1198308" y="2272901"/>
            <a:ext cx="1383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/>
              <a:t>Image </a:t>
            </a:r>
            <a:r>
              <a:rPr lang="de-AT" sz="1600" b="1" dirty="0" err="1"/>
              <a:t>series</a:t>
            </a:r>
            <a:br>
              <a:rPr lang="de-AT" sz="1600" b="1" dirty="0"/>
            </a:br>
            <a:r>
              <a:rPr lang="de-AT" sz="1600" b="1" dirty="0"/>
              <a:t>~ 5000 </a:t>
            </a:r>
            <a:r>
              <a:rPr lang="de-AT" sz="1600" b="1" dirty="0" err="1"/>
              <a:t>images</a:t>
            </a:r>
            <a:endParaRPr lang="de-AT" sz="1600" b="1" dirty="0"/>
          </a:p>
        </p:txBody>
      </p:sp>
      <p:sp>
        <p:nvSpPr>
          <p:cNvPr id="13" name="Textfeld 21">
            <a:extLst>
              <a:ext uri="{FF2B5EF4-FFF2-40B4-BE49-F238E27FC236}">
                <a16:creationId xmlns:a16="http://schemas.microsoft.com/office/drawing/2014/main" id="{117D70D6-469B-9C69-52EF-0794402006DF}"/>
              </a:ext>
            </a:extLst>
          </p:cNvPr>
          <p:cNvSpPr txBox="1"/>
          <p:nvPr/>
        </p:nvSpPr>
        <p:spPr>
          <a:xfrm>
            <a:off x="3595690" y="2419296"/>
            <a:ext cx="1507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N Eigenpictures</a:t>
            </a:r>
          </a:p>
        </p:txBody>
      </p:sp>
      <p:sp>
        <p:nvSpPr>
          <p:cNvPr id="14" name="Textfeld 23">
            <a:extLst>
              <a:ext uri="{FF2B5EF4-FFF2-40B4-BE49-F238E27FC236}">
                <a16:creationId xmlns:a16="http://schemas.microsoft.com/office/drawing/2014/main" id="{07133BDC-4D00-D926-1947-4966237B66A2}"/>
              </a:ext>
            </a:extLst>
          </p:cNvPr>
          <p:cNvSpPr txBox="1"/>
          <p:nvPr/>
        </p:nvSpPr>
        <p:spPr>
          <a:xfrm>
            <a:off x="6349959" y="2274337"/>
            <a:ext cx="1507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600" b="1" dirty="0" err="1"/>
              <a:t>Projection</a:t>
            </a:r>
            <a:r>
              <a:rPr lang="de-AT" sz="1600" b="1" dirty="0"/>
              <a:t> </a:t>
            </a:r>
            <a:r>
              <a:rPr lang="de-AT" sz="1600" b="1" dirty="0" err="1"/>
              <a:t>onto</a:t>
            </a:r>
            <a:endParaRPr lang="de-AT" sz="1600" b="1" dirty="0"/>
          </a:p>
          <a:p>
            <a:pPr algn="ctr"/>
            <a:r>
              <a:rPr lang="de-AT" sz="1600" b="1" dirty="0"/>
              <a:t>„</a:t>
            </a:r>
            <a:r>
              <a:rPr lang="de-AT" sz="1600" b="1" dirty="0" err="1"/>
              <a:t>eigenpictures</a:t>
            </a:r>
            <a:r>
              <a:rPr lang="de-AT" sz="1600" b="1" dirty="0"/>
              <a:t>“</a:t>
            </a:r>
          </a:p>
        </p:txBody>
      </p:sp>
      <p:sp>
        <p:nvSpPr>
          <p:cNvPr id="15" name="Textfeld 18">
            <a:extLst>
              <a:ext uri="{FF2B5EF4-FFF2-40B4-BE49-F238E27FC236}">
                <a16:creationId xmlns:a16="http://schemas.microsoft.com/office/drawing/2014/main" id="{71559338-A84B-68DC-22ED-40FC0CA6BBF9}"/>
              </a:ext>
            </a:extLst>
          </p:cNvPr>
          <p:cNvSpPr txBox="1"/>
          <p:nvPr/>
        </p:nvSpPr>
        <p:spPr>
          <a:xfrm rot="5400000">
            <a:off x="1665503" y="4863002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b="1" dirty="0"/>
              <a:t>…</a:t>
            </a:r>
          </a:p>
        </p:txBody>
      </p:sp>
      <p:sp>
        <p:nvSpPr>
          <p:cNvPr id="16" name="Gebogener Pfeil 6">
            <a:extLst>
              <a:ext uri="{FF2B5EF4-FFF2-40B4-BE49-F238E27FC236}">
                <a16:creationId xmlns:a16="http://schemas.microsoft.com/office/drawing/2014/main" id="{5AC33715-D425-6835-B49E-FB52537F02F8}"/>
              </a:ext>
            </a:extLst>
          </p:cNvPr>
          <p:cNvSpPr/>
          <p:nvPr/>
        </p:nvSpPr>
        <p:spPr>
          <a:xfrm rot="10546763" flipH="1">
            <a:off x="2477611" y="4595200"/>
            <a:ext cx="937794" cy="1072585"/>
          </a:xfrm>
          <a:prstGeom prst="circularArrow">
            <a:avLst>
              <a:gd name="adj1" fmla="val 12500"/>
              <a:gd name="adj2" fmla="val 984795"/>
              <a:gd name="adj3" fmla="val 20457681"/>
              <a:gd name="adj4" fmla="val 1095361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7" name="Gebogener Pfeil 46">
            <a:extLst>
              <a:ext uri="{FF2B5EF4-FFF2-40B4-BE49-F238E27FC236}">
                <a16:creationId xmlns:a16="http://schemas.microsoft.com/office/drawing/2014/main" id="{53E4F230-3E18-5389-DF2C-4A0EBBA01813}"/>
              </a:ext>
            </a:extLst>
          </p:cNvPr>
          <p:cNvSpPr/>
          <p:nvPr/>
        </p:nvSpPr>
        <p:spPr>
          <a:xfrm rot="10546763" flipH="1">
            <a:off x="8161848" y="4518392"/>
            <a:ext cx="937794" cy="1072585"/>
          </a:xfrm>
          <a:prstGeom prst="circularArrow">
            <a:avLst>
              <a:gd name="adj1" fmla="val 12500"/>
              <a:gd name="adj2" fmla="val 984795"/>
              <a:gd name="adj3" fmla="val 20457681"/>
              <a:gd name="adj4" fmla="val 1095361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8" name="Textfeld 7">
            <a:extLst>
              <a:ext uri="{FF2B5EF4-FFF2-40B4-BE49-F238E27FC236}">
                <a16:creationId xmlns:a16="http://schemas.microsoft.com/office/drawing/2014/main" id="{35B729CB-34A9-F82A-C62D-ACF1CFF1974A}"/>
              </a:ext>
            </a:extLst>
          </p:cNvPr>
          <p:cNvSpPr txBox="1"/>
          <p:nvPr/>
        </p:nvSpPr>
        <p:spPr>
          <a:xfrm>
            <a:off x="1400953" y="5714393"/>
            <a:ext cx="2982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Principal</a:t>
            </a:r>
            <a:r>
              <a:rPr lang="de-AT" b="1" dirty="0"/>
              <a:t> </a:t>
            </a:r>
            <a:r>
              <a:rPr lang="de-AT" b="1" dirty="0" err="1"/>
              <a:t>component</a:t>
            </a:r>
            <a:r>
              <a:rPr lang="de-AT" b="1" dirty="0"/>
              <a:t> </a:t>
            </a:r>
            <a:r>
              <a:rPr lang="de-AT" b="1" dirty="0" err="1"/>
              <a:t>analysis</a:t>
            </a:r>
            <a:r>
              <a:rPr lang="de-AT" b="1" dirty="0"/>
              <a:t> (PCA) </a:t>
            </a:r>
            <a:r>
              <a:rPr lang="de-AT" dirty="0">
                <a:sym typeface="Wingdings" panose="05000000000000000000" pitchFamily="2" charset="2"/>
              </a:rPr>
              <a:t> </a:t>
            </a:r>
            <a:r>
              <a:rPr lang="de-AT" dirty="0"/>
              <a:t>SVD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covariance</a:t>
            </a:r>
            <a:r>
              <a:rPr lang="de-AT" dirty="0"/>
              <a:t> </a:t>
            </a:r>
            <a:r>
              <a:rPr lang="de-AT" dirty="0" err="1"/>
              <a:t>matrix</a:t>
            </a:r>
            <a:endParaRPr lang="de-AT" dirty="0"/>
          </a:p>
        </p:txBody>
      </p:sp>
      <p:sp>
        <p:nvSpPr>
          <p:cNvPr id="19" name="Textfeld 9">
            <a:extLst>
              <a:ext uri="{FF2B5EF4-FFF2-40B4-BE49-F238E27FC236}">
                <a16:creationId xmlns:a16="http://schemas.microsoft.com/office/drawing/2014/main" id="{FF449AD7-C2B0-DC30-774B-B93443C52033}"/>
              </a:ext>
            </a:extLst>
          </p:cNvPr>
          <p:cNvSpPr txBox="1"/>
          <p:nvPr/>
        </p:nvSpPr>
        <p:spPr>
          <a:xfrm>
            <a:off x="1600671" y="1790178"/>
            <a:ext cx="32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" name="Textfeld 39">
            <a:extLst>
              <a:ext uri="{FF2B5EF4-FFF2-40B4-BE49-F238E27FC236}">
                <a16:creationId xmlns:a16="http://schemas.microsoft.com/office/drawing/2014/main" id="{738C6C7C-093A-6415-7BA3-4EBFC7BDBC0D}"/>
              </a:ext>
            </a:extLst>
          </p:cNvPr>
          <p:cNvSpPr txBox="1"/>
          <p:nvPr/>
        </p:nvSpPr>
        <p:spPr>
          <a:xfrm>
            <a:off x="4149305" y="1767942"/>
            <a:ext cx="32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1" name="Textfeld 41">
            <a:extLst>
              <a:ext uri="{FF2B5EF4-FFF2-40B4-BE49-F238E27FC236}">
                <a16:creationId xmlns:a16="http://schemas.microsoft.com/office/drawing/2014/main" id="{3FA85090-23C9-1806-3404-66A9968D8439}"/>
              </a:ext>
            </a:extLst>
          </p:cNvPr>
          <p:cNvSpPr txBox="1"/>
          <p:nvPr/>
        </p:nvSpPr>
        <p:spPr>
          <a:xfrm>
            <a:off x="6963855" y="1758569"/>
            <a:ext cx="32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Textfeld 23">
            <a:extLst>
              <a:ext uri="{FF2B5EF4-FFF2-40B4-BE49-F238E27FC236}">
                <a16:creationId xmlns:a16="http://schemas.microsoft.com/office/drawing/2014/main" id="{055CF14B-218E-7195-BDB3-272334AA6F35}"/>
              </a:ext>
            </a:extLst>
          </p:cNvPr>
          <p:cNvSpPr txBox="1"/>
          <p:nvPr/>
        </p:nvSpPr>
        <p:spPr>
          <a:xfrm>
            <a:off x="9388837" y="2377065"/>
            <a:ext cx="1642653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AT" sz="1600" b="1" dirty="0"/>
              <a:t>Cluster </a:t>
            </a:r>
            <a:r>
              <a:rPr lang="de-AT" sz="1600" b="1" dirty="0" err="1"/>
              <a:t>algorithm</a:t>
            </a:r>
            <a:endParaRPr lang="de-AT" b="1" dirty="0"/>
          </a:p>
        </p:txBody>
      </p:sp>
      <p:sp>
        <p:nvSpPr>
          <p:cNvPr id="23" name="Textfeld 56">
            <a:extLst>
              <a:ext uri="{FF2B5EF4-FFF2-40B4-BE49-F238E27FC236}">
                <a16:creationId xmlns:a16="http://schemas.microsoft.com/office/drawing/2014/main" id="{A6122F19-7EF0-BC42-434A-687FF6F35074}"/>
              </a:ext>
            </a:extLst>
          </p:cNvPr>
          <p:cNvSpPr txBox="1"/>
          <p:nvPr/>
        </p:nvSpPr>
        <p:spPr>
          <a:xfrm>
            <a:off x="10004537" y="1774775"/>
            <a:ext cx="32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rgbClr val="FF0000"/>
                </a:solidFill>
              </a:rPr>
              <a:t>4</a:t>
            </a:r>
          </a:p>
        </p:txBody>
      </p:sp>
      <p:cxnSp>
        <p:nvCxnSpPr>
          <p:cNvPr id="24" name="Gerader Verbinder 16">
            <a:extLst>
              <a:ext uri="{FF2B5EF4-FFF2-40B4-BE49-F238E27FC236}">
                <a16:creationId xmlns:a16="http://schemas.microsoft.com/office/drawing/2014/main" id="{1B46C19B-7CBA-71D7-17B5-2F1A1B27CC37}"/>
              </a:ext>
            </a:extLst>
          </p:cNvPr>
          <p:cNvCxnSpPr/>
          <p:nvPr/>
        </p:nvCxnSpPr>
        <p:spPr>
          <a:xfrm>
            <a:off x="3050981" y="2047244"/>
            <a:ext cx="11574" cy="2976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51">
            <a:extLst>
              <a:ext uri="{FF2B5EF4-FFF2-40B4-BE49-F238E27FC236}">
                <a16:creationId xmlns:a16="http://schemas.microsoft.com/office/drawing/2014/main" id="{1BE489CC-A1BD-A04A-8395-36B039822B5D}"/>
              </a:ext>
            </a:extLst>
          </p:cNvPr>
          <p:cNvCxnSpPr/>
          <p:nvPr/>
        </p:nvCxnSpPr>
        <p:spPr>
          <a:xfrm>
            <a:off x="5622040" y="2020449"/>
            <a:ext cx="11574" cy="2976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63">
            <a:extLst>
              <a:ext uri="{FF2B5EF4-FFF2-40B4-BE49-F238E27FC236}">
                <a16:creationId xmlns:a16="http://schemas.microsoft.com/office/drawing/2014/main" id="{E1D4B096-6E24-E435-A522-BF6339E2FBF4}"/>
              </a:ext>
            </a:extLst>
          </p:cNvPr>
          <p:cNvCxnSpPr/>
          <p:nvPr/>
        </p:nvCxnSpPr>
        <p:spPr>
          <a:xfrm>
            <a:off x="8636396" y="1998774"/>
            <a:ext cx="11574" cy="2976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feld 53">
            <a:extLst>
              <a:ext uri="{FF2B5EF4-FFF2-40B4-BE49-F238E27FC236}">
                <a16:creationId xmlns:a16="http://schemas.microsoft.com/office/drawing/2014/main" id="{1B1C4448-FBC7-2F4D-E0CF-6A0EE2BE4B27}"/>
              </a:ext>
            </a:extLst>
          </p:cNvPr>
          <p:cNvSpPr txBox="1"/>
          <p:nvPr/>
        </p:nvSpPr>
        <p:spPr>
          <a:xfrm>
            <a:off x="7877244" y="5667023"/>
            <a:ext cx="3308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DBSCAN </a:t>
            </a:r>
            <a:r>
              <a:rPr lang="de-AT" b="1" dirty="0" err="1"/>
              <a:t>algorithm</a:t>
            </a:r>
            <a:endParaRPr lang="de-AT" b="1" dirty="0"/>
          </a:p>
          <a:p>
            <a:pPr algn="ctr"/>
            <a:r>
              <a:rPr lang="de-AT" b="1" dirty="0">
                <a:sym typeface="Wingdings" panose="05000000000000000000" pitchFamily="2" charset="2"/>
              </a:rPr>
              <a:t> </a:t>
            </a:r>
            <a:r>
              <a:rPr lang="de-AT" b="1" dirty="0" err="1"/>
              <a:t>clusters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coefficients</a:t>
            </a:r>
            <a:endParaRPr lang="de-AT" b="1" dirty="0"/>
          </a:p>
        </p:txBody>
      </p:sp>
      <p:sp>
        <p:nvSpPr>
          <p:cNvPr id="28" name="Gebogener Pfeil 45">
            <a:extLst>
              <a:ext uri="{FF2B5EF4-FFF2-40B4-BE49-F238E27FC236}">
                <a16:creationId xmlns:a16="http://schemas.microsoft.com/office/drawing/2014/main" id="{C4B45F68-0C67-455A-A7F9-61A96AF3B387}"/>
              </a:ext>
            </a:extLst>
          </p:cNvPr>
          <p:cNvSpPr/>
          <p:nvPr/>
        </p:nvSpPr>
        <p:spPr>
          <a:xfrm rot="10546763" flipH="1">
            <a:off x="5146989" y="4648329"/>
            <a:ext cx="937794" cy="1072585"/>
          </a:xfrm>
          <a:prstGeom prst="circularArrow">
            <a:avLst>
              <a:gd name="adj1" fmla="val 12500"/>
              <a:gd name="adj2" fmla="val 984795"/>
              <a:gd name="adj3" fmla="val 20457681"/>
              <a:gd name="adj4" fmla="val 1095361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29" name="Textfeld 48">
            <a:extLst>
              <a:ext uri="{FF2B5EF4-FFF2-40B4-BE49-F238E27FC236}">
                <a16:creationId xmlns:a16="http://schemas.microsoft.com/office/drawing/2014/main" id="{FA042902-C60A-8284-4178-7F4C4BEDA04E}"/>
              </a:ext>
            </a:extLst>
          </p:cNvPr>
          <p:cNvSpPr txBox="1"/>
          <p:nvPr/>
        </p:nvSpPr>
        <p:spPr>
          <a:xfrm>
            <a:off x="4808360" y="5667024"/>
            <a:ext cx="2673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Projection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individual </a:t>
            </a:r>
            <a:r>
              <a:rPr lang="de-AT" b="1" dirty="0" err="1"/>
              <a:t>images</a:t>
            </a:r>
            <a:r>
              <a:rPr lang="de-AT" b="1" dirty="0"/>
              <a:t> </a:t>
            </a:r>
            <a:r>
              <a:rPr lang="de-AT" b="1" dirty="0" err="1"/>
              <a:t>onto</a:t>
            </a:r>
            <a:r>
              <a:rPr lang="de-AT" b="1" dirty="0"/>
              <a:t> </a:t>
            </a:r>
            <a:r>
              <a:rPr lang="de-AT" b="1" dirty="0" err="1"/>
              <a:t>eigenpictures</a:t>
            </a:r>
            <a:endParaRPr lang="de-AT" b="1" dirty="0"/>
          </a:p>
        </p:txBody>
      </p:sp>
      <p:pic>
        <p:nvPicPr>
          <p:cNvPr id="30" name="Picture 21">
            <a:extLst>
              <a:ext uri="{FF2B5EF4-FFF2-40B4-BE49-F238E27FC236}">
                <a16:creationId xmlns:a16="http://schemas.microsoft.com/office/drawing/2014/main" id="{160C9FE5-D11C-E4B4-DCE4-C123E0AF25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29276" r="10593" b="32434"/>
          <a:stretch/>
        </p:blipFill>
        <p:spPr>
          <a:xfrm>
            <a:off x="646580" y="3274286"/>
            <a:ext cx="1630848" cy="618938"/>
          </a:xfrm>
          <a:prstGeom prst="rect">
            <a:avLst/>
          </a:prstGeom>
          <a:effectLst>
            <a:outerShdw blurRad="317500" algn="ctr" rotWithShape="0">
              <a:prstClr val="black">
                <a:alpha val="35000"/>
              </a:prstClr>
            </a:outerShdw>
          </a:effectLst>
        </p:spPr>
      </p:pic>
      <p:pic>
        <p:nvPicPr>
          <p:cNvPr id="31" name="Picture 21">
            <a:extLst>
              <a:ext uri="{FF2B5EF4-FFF2-40B4-BE49-F238E27FC236}">
                <a16:creationId xmlns:a16="http://schemas.microsoft.com/office/drawing/2014/main" id="{731926C3-7FD6-66E0-9113-7ABE70C567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29276" r="10593" b="32434"/>
          <a:stretch/>
        </p:blipFill>
        <p:spPr>
          <a:xfrm>
            <a:off x="663164" y="3264948"/>
            <a:ext cx="1630848" cy="618938"/>
          </a:xfrm>
          <a:prstGeom prst="rect">
            <a:avLst/>
          </a:prstGeom>
          <a:effectLst>
            <a:outerShdw blurRad="317500" algn="ctr" rotWithShape="0">
              <a:prstClr val="black">
                <a:alpha val="35000"/>
              </a:prstClr>
            </a:outerShdw>
          </a:effectLst>
        </p:spPr>
      </p:pic>
      <p:pic>
        <p:nvPicPr>
          <p:cNvPr id="32" name="Picture 21">
            <a:extLst>
              <a:ext uri="{FF2B5EF4-FFF2-40B4-BE49-F238E27FC236}">
                <a16:creationId xmlns:a16="http://schemas.microsoft.com/office/drawing/2014/main" id="{524FF5B6-3B51-95D8-5ADC-408700D181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29276" r="10593" b="32434"/>
          <a:stretch/>
        </p:blipFill>
        <p:spPr>
          <a:xfrm>
            <a:off x="849915" y="3487148"/>
            <a:ext cx="1630848" cy="618938"/>
          </a:xfrm>
          <a:prstGeom prst="rect">
            <a:avLst/>
          </a:prstGeom>
          <a:effectLst>
            <a:outerShdw blurRad="317500" algn="ctr" rotWithShape="0">
              <a:prstClr val="black">
                <a:alpha val="35000"/>
              </a:prstClr>
            </a:outerShdw>
          </a:effectLst>
        </p:spPr>
      </p:pic>
      <p:pic>
        <p:nvPicPr>
          <p:cNvPr id="33" name="Picture 21">
            <a:extLst>
              <a:ext uri="{FF2B5EF4-FFF2-40B4-BE49-F238E27FC236}">
                <a16:creationId xmlns:a16="http://schemas.microsoft.com/office/drawing/2014/main" id="{CB3BE16F-6B37-B305-94FF-40DB5CED17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29276" r="10593" b="32434"/>
          <a:stretch/>
        </p:blipFill>
        <p:spPr>
          <a:xfrm>
            <a:off x="1110898" y="3683262"/>
            <a:ext cx="1630848" cy="618938"/>
          </a:xfrm>
          <a:prstGeom prst="rect">
            <a:avLst/>
          </a:prstGeom>
          <a:effectLst>
            <a:outerShdw blurRad="317500" algn="ctr" rotWithShape="0">
              <a:prstClr val="black">
                <a:alpha val="35000"/>
              </a:prstClr>
            </a:outerShdw>
          </a:effectLst>
        </p:spPr>
      </p:pic>
      <p:pic>
        <p:nvPicPr>
          <p:cNvPr id="34" name="Picture 21">
            <a:extLst>
              <a:ext uri="{FF2B5EF4-FFF2-40B4-BE49-F238E27FC236}">
                <a16:creationId xmlns:a16="http://schemas.microsoft.com/office/drawing/2014/main" id="{1FF9A8E9-BD7F-B61F-B364-7D1BB96962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29276" r="10593" b="32434"/>
          <a:stretch/>
        </p:blipFill>
        <p:spPr>
          <a:xfrm>
            <a:off x="1331869" y="3891247"/>
            <a:ext cx="1630848" cy="618938"/>
          </a:xfrm>
          <a:prstGeom prst="rect">
            <a:avLst/>
          </a:prstGeom>
          <a:effectLst>
            <a:outerShdw blurRad="317500" algn="ctr" rotWithShape="0">
              <a:prstClr val="black">
                <a:alpha val="35000"/>
              </a:prstClr>
            </a:outerShdw>
          </a:effectLst>
        </p:spPr>
      </p:pic>
      <p:sp>
        <p:nvSpPr>
          <p:cNvPr id="35" name="Double Bracket 11">
            <a:extLst>
              <a:ext uri="{FF2B5EF4-FFF2-40B4-BE49-F238E27FC236}">
                <a16:creationId xmlns:a16="http://schemas.microsoft.com/office/drawing/2014/main" id="{1CDC457A-3057-E971-C4E5-D444D7308C59}"/>
              </a:ext>
            </a:extLst>
          </p:cNvPr>
          <p:cNvSpPr/>
          <p:nvPr/>
        </p:nvSpPr>
        <p:spPr>
          <a:xfrm>
            <a:off x="6427855" y="3534914"/>
            <a:ext cx="1461527" cy="1436522"/>
          </a:xfrm>
          <a:prstGeom prst="bracketPair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feld 65">
            <a:extLst>
              <a:ext uri="{FF2B5EF4-FFF2-40B4-BE49-F238E27FC236}">
                <a16:creationId xmlns:a16="http://schemas.microsoft.com/office/drawing/2014/main" id="{B8BC1AD8-BB4C-2D4F-FF0E-1A08BA95DD8F}"/>
              </a:ext>
            </a:extLst>
          </p:cNvPr>
          <p:cNvSpPr txBox="1"/>
          <p:nvPr/>
        </p:nvSpPr>
        <p:spPr>
          <a:xfrm>
            <a:off x="6555484" y="3854521"/>
            <a:ext cx="1356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Projection</a:t>
            </a:r>
            <a:r>
              <a:rPr lang="de-AT" b="1" dirty="0"/>
              <a:t> </a:t>
            </a:r>
            <a:r>
              <a:rPr lang="de-AT" b="1" dirty="0" err="1"/>
              <a:t>coefficient</a:t>
            </a:r>
            <a:endParaRPr lang="de-AT" b="1" dirty="0"/>
          </a:p>
          <a:p>
            <a:r>
              <a:rPr lang="de-AT" b="1" dirty="0" err="1"/>
              <a:t>matrix</a:t>
            </a:r>
            <a:r>
              <a:rPr lang="de-AT" b="1" dirty="0"/>
              <a:t> </a:t>
            </a:r>
            <a:r>
              <a:rPr lang="de-AT" b="1" dirty="0" err="1"/>
              <a:t>C_ij</a:t>
            </a:r>
            <a:endParaRPr lang="de-AT" b="1" dirty="0"/>
          </a:p>
        </p:txBody>
      </p:sp>
      <p:pic>
        <p:nvPicPr>
          <p:cNvPr id="37" name="Picture 5">
            <a:extLst>
              <a:ext uri="{FF2B5EF4-FFF2-40B4-BE49-F238E27FC236}">
                <a16:creationId xmlns:a16="http://schemas.microsoft.com/office/drawing/2014/main" id="{545D4F5E-B940-5A01-BA05-71AC3B79E2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022" y="3112377"/>
            <a:ext cx="2464282" cy="1848212"/>
          </a:xfrm>
          <a:prstGeom prst="rect">
            <a:avLst/>
          </a:prstGeom>
        </p:spPr>
      </p:pic>
      <p:cxnSp>
        <p:nvCxnSpPr>
          <p:cNvPr id="38" name="Gerade Verbindung mit Pfeil 2">
            <a:extLst>
              <a:ext uri="{FF2B5EF4-FFF2-40B4-BE49-F238E27FC236}">
                <a16:creationId xmlns:a16="http://schemas.microsoft.com/office/drawing/2014/main" id="{63A60039-620A-DFEA-450B-1CA65D32A62A}"/>
              </a:ext>
            </a:extLst>
          </p:cNvPr>
          <p:cNvCxnSpPr/>
          <p:nvPr/>
        </p:nvCxnSpPr>
        <p:spPr>
          <a:xfrm>
            <a:off x="366036" y="3720846"/>
            <a:ext cx="899406" cy="10944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67">
            <a:extLst>
              <a:ext uri="{FF2B5EF4-FFF2-40B4-BE49-F238E27FC236}">
                <a16:creationId xmlns:a16="http://schemas.microsoft.com/office/drawing/2014/main" id="{5AD9EA37-6E1E-C982-B710-5D0AF8DC5BBE}"/>
              </a:ext>
            </a:extLst>
          </p:cNvPr>
          <p:cNvSpPr txBox="1"/>
          <p:nvPr/>
        </p:nvSpPr>
        <p:spPr>
          <a:xfrm rot="3118207">
            <a:off x="292214" y="4338254"/>
            <a:ext cx="685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>
                <a:solidFill>
                  <a:schemeClr val="accent1"/>
                </a:solidFill>
              </a:rPr>
              <a:t>time</a:t>
            </a:r>
          </a:p>
        </p:txBody>
      </p:sp>
      <p:cxnSp>
        <p:nvCxnSpPr>
          <p:cNvPr id="40" name="Straight Arrow Connector 6">
            <a:extLst>
              <a:ext uri="{FF2B5EF4-FFF2-40B4-BE49-F238E27FC236}">
                <a16:creationId xmlns:a16="http://schemas.microsoft.com/office/drawing/2014/main" id="{6D0CD124-7266-79D3-A537-23302C3FFED6}"/>
              </a:ext>
            </a:extLst>
          </p:cNvPr>
          <p:cNvCxnSpPr>
            <a:cxnSpLocks/>
          </p:cNvCxnSpPr>
          <p:nvPr/>
        </p:nvCxnSpPr>
        <p:spPr>
          <a:xfrm flipH="1">
            <a:off x="6167356" y="3688289"/>
            <a:ext cx="32763" cy="11297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7">
            <a:extLst>
              <a:ext uri="{FF2B5EF4-FFF2-40B4-BE49-F238E27FC236}">
                <a16:creationId xmlns:a16="http://schemas.microsoft.com/office/drawing/2014/main" id="{0DA2C9F8-D3F4-24C5-4B5E-E4085913D39F}"/>
              </a:ext>
            </a:extLst>
          </p:cNvPr>
          <p:cNvCxnSpPr>
            <a:cxnSpLocks/>
          </p:cNvCxnSpPr>
          <p:nvPr/>
        </p:nvCxnSpPr>
        <p:spPr>
          <a:xfrm flipV="1">
            <a:off x="6586278" y="3369476"/>
            <a:ext cx="1053530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12">
            <a:extLst>
              <a:ext uri="{FF2B5EF4-FFF2-40B4-BE49-F238E27FC236}">
                <a16:creationId xmlns:a16="http://schemas.microsoft.com/office/drawing/2014/main" id="{5D7F097D-7BE8-010E-BF47-720AFF8ABE89}"/>
              </a:ext>
            </a:extLst>
          </p:cNvPr>
          <p:cNvSpPr txBox="1"/>
          <p:nvPr/>
        </p:nvSpPr>
        <p:spPr>
          <a:xfrm rot="16200000">
            <a:off x="5084676" y="3871221"/>
            <a:ext cx="174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 coefficients</a:t>
            </a:r>
          </a:p>
        </p:txBody>
      </p:sp>
      <p:sp>
        <p:nvSpPr>
          <p:cNvPr id="43" name="TextBox 14">
            <a:extLst>
              <a:ext uri="{FF2B5EF4-FFF2-40B4-BE49-F238E27FC236}">
                <a16:creationId xmlns:a16="http://schemas.microsoft.com/office/drawing/2014/main" id="{F132141B-7189-8C8B-899F-CB7A3CEBE6B9}"/>
              </a:ext>
            </a:extLst>
          </p:cNvPr>
          <p:cNvSpPr txBox="1"/>
          <p:nvPr/>
        </p:nvSpPr>
        <p:spPr>
          <a:xfrm>
            <a:off x="6473358" y="2927051"/>
            <a:ext cx="14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5000 images</a:t>
            </a:r>
          </a:p>
        </p:txBody>
      </p:sp>
    </p:spTree>
    <p:extLst>
      <p:ext uri="{BB962C8B-B14F-4D97-AF65-F5344CB8AC3E}">
        <p14:creationId xmlns:p14="http://schemas.microsoft.com/office/powerpoint/2010/main" val="425409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 animBg="1"/>
      <p:bldP spid="18" grpId="0"/>
      <p:bldP spid="20" grpId="0"/>
      <p:bldP spid="21" grpId="0"/>
      <p:bldP spid="22" grpId="0"/>
      <p:bldP spid="23" grpId="0"/>
      <p:bldP spid="27" grpId="0"/>
      <p:bldP spid="28" grpId="0" animBg="1"/>
      <p:bldP spid="29" grpId="0"/>
      <p:bldP spid="35" grpId="0" animBg="1"/>
      <p:bldP spid="36" grpId="0"/>
      <p:bldP spid="42" grpId="0"/>
      <p:bldP spid="4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F9904-5134-7CFF-2FB5-B189E5816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 optimization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CA85-30EC-5500-D09D-210002281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7" name="Grafik 15">
            <a:extLst>
              <a:ext uri="{FF2B5EF4-FFF2-40B4-BE49-F238E27FC236}">
                <a16:creationId xmlns:a16="http://schemas.microsoft.com/office/drawing/2014/main" id="{33CCEEFA-0078-122D-AC67-F2F40AFC2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30" y="1717783"/>
            <a:ext cx="5828570" cy="4371428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36B9EC63-ACD7-EA93-DC6F-26C28B295C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906" y="833739"/>
            <a:ext cx="2532018" cy="1899014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E57EE551-CD7D-DB22-5742-5762893859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17"/>
          <a:stretch/>
        </p:blipFill>
        <p:spPr>
          <a:xfrm>
            <a:off x="6096000" y="3065168"/>
            <a:ext cx="4194736" cy="2654711"/>
          </a:xfrm>
          <a:prstGeom prst="rect">
            <a:avLst/>
          </a:prstGeom>
        </p:spPr>
      </p:pic>
      <p:sp>
        <p:nvSpPr>
          <p:cNvPr id="12" name="Textfeld 6">
            <a:extLst>
              <a:ext uri="{FF2B5EF4-FFF2-40B4-BE49-F238E27FC236}">
                <a16:creationId xmlns:a16="http://schemas.microsoft.com/office/drawing/2014/main" id="{7F885068-C354-5300-8638-5C4689A1BDEA}"/>
              </a:ext>
            </a:extLst>
          </p:cNvPr>
          <p:cNvSpPr txBox="1"/>
          <p:nvPr/>
        </p:nvSpPr>
        <p:spPr>
          <a:xfrm>
            <a:off x="7765105" y="4233890"/>
            <a:ext cx="3518705" cy="400110"/>
          </a:xfrm>
          <a:prstGeom prst="rect">
            <a:avLst/>
          </a:prstGeom>
          <a:solidFill>
            <a:srgbClr val="52DE98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/>
              <a:t>&gt; 99 % in </a:t>
            </a:r>
            <a:r>
              <a:rPr lang="de-DE" sz="2000" b="1" dirty="0" err="1"/>
              <a:t>main</a:t>
            </a:r>
            <a:r>
              <a:rPr lang="de-DE" sz="2000" b="1" dirty="0"/>
              <a:t> </a:t>
            </a:r>
            <a:r>
              <a:rPr lang="de-DE" sz="2000" b="1" dirty="0" err="1"/>
              <a:t>configuration</a:t>
            </a:r>
            <a:r>
              <a:rPr lang="de-DE" sz="2000" b="1" dirty="0"/>
              <a:t>!</a:t>
            </a:r>
          </a:p>
        </p:txBody>
      </p:sp>
      <p:sp>
        <p:nvSpPr>
          <p:cNvPr id="13" name="Pfeil: nach rechts gekrümmt 12">
            <a:extLst>
              <a:ext uri="{FF2B5EF4-FFF2-40B4-BE49-F238E27FC236}">
                <a16:creationId xmlns:a16="http://schemas.microsoft.com/office/drawing/2014/main" id="{EBBDB4C6-41F5-8FF2-2FF7-205875F070F6}"/>
              </a:ext>
            </a:extLst>
          </p:cNvPr>
          <p:cNvSpPr/>
          <p:nvPr/>
        </p:nvSpPr>
        <p:spPr>
          <a:xfrm rot="2104908">
            <a:off x="7038724" y="1144948"/>
            <a:ext cx="1382221" cy="18684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Pfeil: nach oben und unten 16">
            <a:extLst>
              <a:ext uri="{FF2B5EF4-FFF2-40B4-BE49-F238E27FC236}">
                <a16:creationId xmlns:a16="http://schemas.microsoft.com/office/drawing/2014/main" id="{19AB4F3E-79AA-9E79-A799-BED20E32D001}"/>
              </a:ext>
            </a:extLst>
          </p:cNvPr>
          <p:cNvSpPr/>
          <p:nvPr/>
        </p:nvSpPr>
        <p:spPr>
          <a:xfrm rot="5400000">
            <a:off x="3424104" y="1712180"/>
            <a:ext cx="289367" cy="1751779"/>
          </a:xfrm>
          <a:prstGeom prst="up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7">
            <a:extLst>
              <a:ext uri="{FF2B5EF4-FFF2-40B4-BE49-F238E27FC236}">
                <a16:creationId xmlns:a16="http://schemas.microsoft.com/office/drawing/2014/main" id="{EC46895B-C6C0-993A-0685-0A372B098C3A}"/>
              </a:ext>
            </a:extLst>
          </p:cNvPr>
          <p:cNvSpPr txBox="1"/>
          <p:nvPr/>
        </p:nvSpPr>
        <p:spPr>
          <a:xfrm>
            <a:off x="2410205" y="2732753"/>
            <a:ext cx="2397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Variation </a:t>
            </a:r>
            <a:r>
              <a:rPr lang="de-DE" b="1" dirty="0" err="1"/>
              <a:t>of</a:t>
            </a:r>
            <a:r>
              <a:rPr lang="de-DE" b="1" dirty="0"/>
              <a:t> RF </a:t>
            </a:r>
            <a:r>
              <a:rPr lang="de-DE" b="1" dirty="0" err="1"/>
              <a:t>voltage</a:t>
            </a:r>
            <a:endParaRPr lang="de-DE" b="1" dirty="0"/>
          </a:p>
        </p:txBody>
      </p:sp>
      <p:sp>
        <p:nvSpPr>
          <p:cNvPr id="17" name="Textfeld 2">
            <a:extLst>
              <a:ext uri="{FF2B5EF4-FFF2-40B4-BE49-F238E27FC236}">
                <a16:creationId xmlns:a16="http://schemas.microsoft.com/office/drawing/2014/main" id="{1AA11974-5B58-FB6F-80E1-64900FC25043}"/>
              </a:ext>
            </a:extLst>
          </p:cNvPr>
          <p:cNvSpPr txBox="1"/>
          <p:nvPr/>
        </p:nvSpPr>
        <p:spPr>
          <a:xfrm>
            <a:off x="1428773" y="1663111"/>
            <a:ext cx="472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Occurence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b="1" dirty="0"/>
              <a:t>in %</a:t>
            </a:r>
          </a:p>
        </p:txBody>
      </p:sp>
      <p:sp>
        <p:nvSpPr>
          <p:cNvPr id="18" name="Textfeld 14">
            <a:extLst>
              <a:ext uri="{FF2B5EF4-FFF2-40B4-BE49-F238E27FC236}">
                <a16:creationId xmlns:a16="http://schemas.microsoft.com/office/drawing/2014/main" id="{8F4881FC-2D90-1582-3C7A-FBEF91E47455}"/>
              </a:ext>
            </a:extLst>
          </p:cNvPr>
          <p:cNvSpPr txBox="1"/>
          <p:nvPr/>
        </p:nvSpPr>
        <p:spPr>
          <a:xfrm>
            <a:off x="361411" y="1846932"/>
            <a:ext cx="41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%</a:t>
            </a:r>
          </a:p>
        </p:txBody>
      </p:sp>
      <p:pic>
        <p:nvPicPr>
          <p:cNvPr id="19" name="Grafik 19">
            <a:extLst>
              <a:ext uri="{FF2B5EF4-FFF2-40B4-BE49-F238E27FC236}">
                <a16:creationId xmlns:a16="http://schemas.microsoft.com/office/drawing/2014/main" id="{CD560791-754C-591B-4525-D29667BAE4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3597" r="49287" b="65646"/>
          <a:stretch/>
        </p:blipFill>
        <p:spPr>
          <a:xfrm>
            <a:off x="10092057" y="5118702"/>
            <a:ext cx="2099943" cy="109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5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6934F0C-AE3D-A353-4EB4-CA399C5A71E7}"/>
              </a:ext>
            </a:extLst>
          </p:cNvPr>
          <p:cNvSpPr/>
          <p:nvPr/>
        </p:nvSpPr>
        <p:spPr>
          <a:xfrm>
            <a:off x="7663778" y="1967284"/>
            <a:ext cx="2345677" cy="4191000"/>
          </a:xfrm>
          <a:prstGeom prst="roundRect">
            <a:avLst/>
          </a:prstGeom>
          <a:solidFill>
            <a:schemeClr val="accent3"/>
          </a:solidFill>
          <a:ln>
            <a:solidFill>
              <a:srgbClr val="7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7D007-9F6E-B0C9-01E3-7E729D94B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Configurations </a:t>
            </a:r>
            <a:r>
              <a:rPr lang="en-US" dirty="0" err="1"/>
              <a:t>postselection</a:t>
            </a:r>
            <a:endParaRPr lang="en-AT" dirty="0"/>
          </a:p>
        </p:txBody>
      </p:sp>
      <p:pic>
        <p:nvPicPr>
          <p:cNvPr id="10" name="Content Placeholder 9" descr="Background pattern&#10;&#10;Description automatically generated">
            <a:extLst>
              <a:ext uri="{FF2B5EF4-FFF2-40B4-BE49-F238E27FC236}">
                <a16:creationId xmlns:a16="http://schemas.microsoft.com/office/drawing/2014/main" id="{EECFAF7D-672C-45C1-4277-02C4154762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6" y="2416324"/>
            <a:ext cx="1745404" cy="727841"/>
          </a:xfrm>
        </p:spPr>
      </p:pic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FD21449A-8D33-779D-A2ED-B27899D00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6" y="3860428"/>
            <a:ext cx="1745404" cy="727841"/>
          </a:xfrm>
          <a:prstGeom prst="rect">
            <a:avLst/>
          </a:prstGeom>
        </p:spPr>
      </p:pic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2B82D760-00C8-3A9E-B153-B4719ADD7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6" y="4595156"/>
            <a:ext cx="1745404" cy="727841"/>
          </a:xfrm>
          <a:prstGeom prst="rect">
            <a:avLst/>
          </a:prstGeom>
        </p:spPr>
      </p:pic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1392744D-F842-F1D3-18B6-9E2AB4669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6" y="5321367"/>
            <a:ext cx="1745404" cy="727841"/>
          </a:xfrm>
          <a:prstGeom prst="rect">
            <a:avLst/>
          </a:prstGeom>
        </p:spPr>
      </p:pic>
      <p:pic>
        <p:nvPicPr>
          <p:cNvPr id="18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AC5373CE-5954-10EC-BD05-65FC6D841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16" y="3133402"/>
            <a:ext cx="1745404" cy="72784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2664205-5BDC-AC84-BB0D-3035C6766660}"/>
              </a:ext>
            </a:extLst>
          </p:cNvPr>
          <p:cNvSpPr/>
          <p:nvPr/>
        </p:nvSpPr>
        <p:spPr>
          <a:xfrm rot="16200000">
            <a:off x="433826" y="2227983"/>
            <a:ext cx="1442300" cy="633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Cooling</a:t>
            </a:r>
            <a:endParaRPr lang="en-AT" dirty="0"/>
          </a:p>
          <a:p>
            <a:pPr algn="ctr"/>
            <a:r>
              <a:rPr lang="en-US" dirty="0"/>
              <a:t>Prepare state</a:t>
            </a:r>
            <a:endParaRPr lang="en-AT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208594A-4EAF-99C1-62D2-78CEB4E42F60}"/>
              </a:ext>
            </a:extLst>
          </p:cNvPr>
          <p:cNvSpPr/>
          <p:nvPr/>
        </p:nvSpPr>
        <p:spPr>
          <a:xfrm rot="16200000">
            <a:off x="897314" y="2398049"/>
            <a:ext cx="1442293" cy="293420"/>
          </a:xfrm>
          <a:prstGeom prst="rect">
            <a:avLst/>
          </a:prstGeom>
          <a:solidFill>
            <a:srgbClr val="FF69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Manipulation</a:t>
            </a:r>
            <a:endParaRPr lang="en-AT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77F43A-D681-7035-CBF4-CA34446E3CE4}"/>
              </a:ext>
            </a:extLst>
          </p:cNvPr>
          <p:cNvSpPr/>
          <p:nvPr/>
        </p:nvSpPr>
        <p:spPr>
          <a:xfrm>
            <a:off x="1765172" y="1823615"/>
            <a:ext cx="2484547" cy="1442293"/>
          </a:xfrm>
          <a:prstGeom prst="rect">
            <a:avLst/>
          </a:prstGeom>
          <a:solidFill>
            <a:srgbClr val="006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 readout</a:t>
            </a:r>
            <a:endParaRPr lang="en-AT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90AE12A-3BB5-0EE2-53D2-4C4A9E3F6542}"/>
              </a:ext>
            </a:extLst>
          </p:cNvPr>
          <p:cNvSpPr/>
          <p:nvPr/>
        </p:nvSpPr>
        <p:spPr>
          <a:xfrm>
            <a:off x="4436352" y="1823615"/>
            <a:ext cx="2484547" cy="1442291"/>
          </a:xfrm>
          <a:prstGeom prst="rect">
            <a:avLst/>
          </a:prstGeom>
          <a:solidFill>
            <a:srgbClr val="006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Crystal configuration readout (all-bright)</a:t>
            </a:r>
            <a:endParaRPr lang="en-AT" dirty="0"/>
          </a:p>
        </p:txBody>
      </p:sp>
      <p:pic>
        <p:nvPicPr>
          <p:cNvPr id="34" name="Content Placeholder 9" descr="Background pattern&#10;&#10;Description automatically generated">
            <a:extLst>
              <a:ext uri="{FF2B5EF4-FFF2-40B4-BE49-F238E27FC236}">
                <a16:creationId xmlns:a16="http://schemas.microsoft.com/office/drawing/2014/main" id="{6BFBFF7E-0901-9958-7C8B-FB83F145F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39" y="3560761"/>
            <a:ext cx="2192612" cy="914328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63FC8B0-8E7D-EABD-C394-0583485F92A9}"/>
              </a:ext>
            </a:extLst>
          </p:cNvPr>
          <p:cNvCxnSpPr>
            <a:cxnSpLocks/>
            <a:stCxn id="30" idx="2"/>
            <a:endCxn id="34" idx="0"/>
          </p:cNvCxnSpPr>
          <p:nvPr/>
        </p:nvCxnSpPr>
        <p:spPr>
          <a:xfrm>
            <a:off x="5678626" y="3265906"/>
            <a:ext cx="488219" cy="2948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6A66656-7CE8-1004-B651-DCFF743DD074}"/>
              </a:ext>
            </a:extLst>
          </p:cNvPr>
          <p:cNvSpPr txBox="1"/>
          <p:nvPr/>
        </p:nvSpPr>
        <p:spPr>
          <a:xfrm>
            <a:off x="5446724" y="4459645"/>
            <a:ext cx="153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Crystal picture</a:t>
            </a:r>
            <a:endParaRPr lang="en-AT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308414E-621C-BE9E-28A3-884E051B6D29}"/>
              </a:ext>
            </a:extLst>
          </p:cNvPr>
          <p:cNvSpPr/>
          <p:nvPr/>
        </p:nvSpPr>
        <p:spPr>
          <a:xfrm>
            <a:off x="7352860" y="3999284"/>
            <a:ext cx="127000" cy="127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949C13-3DF4-5533-F81B-79C1054B7C47}"/>
              </a:ext>
            </a:extLst>
          </p:cNvPr>
          <p:cNvSpPr txBox="1"/>
          <p:nvPr/>
        </p:nvSpPr>
        <p:spPr>
          <a:xfrm>
            <a:off x="7688730" y="2027924"/>
            <a:ext cx="233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configurations</a:t>
            </a:r>
            <a:endParaRPr lang="en-AT" dirty="0"/>
          </a:p>
        </p:txBody>
      </p:sp>
      <p:sp>
        <p:nvSpPr>
          <p:cNvPr id="44" name="Equals 43">
            <a:extLst>
              <a:ext uri="{FF2B5EF4-FFF2-40B4-BE49-F238E27FC236}">
                <a16:creationId xmlns:a16="http://schemas.microsoft.com/office/drawing/2014/main" id="{D5319563-3B28-A773-9F5A-E02C1D6147C0}"/>
              </a:ext>
            </a:extLst>
          </p:cNvPr>
          <p:cNvSpPr/>
          <p:nvPr/>
        </p:nvSpPr>
        <p:spPr>
          <a:xfrm>
            <a:off x="10024306" y="4345940"/>
            <a:ext cx="556260" cy="32753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>
              <a:solidFill>
                <a:schemeClr val="tx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2B57406-73C2-E12A-D317-979E0209CB32}"/>
              </a:ext>
            </a:extLst>
          </p:cNvPr>
          <p:cNvSpPr/>
          <p:nvPr/>
        </p:nvSpPr>
        <p:spPr>
          <a:xfrm>
            <a:off x="10693461" y="1989822"/>
            <a:ext cx="556260" cy="4191000"/>
          </a:xfrm>
          <a:prstGeom prst="roundRect">
            <a:avLst/>
          </a:prstGeom>
          <a:solidFill>
            <a:schemeClr val="accent3"/>
          </a:solidFill>
          <a:ln>
            <a:solidFill>
              <a:srgbClr val="7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13F54EE-2A35-60F4-4BC3-70B85CEDE9BD}"/>
              </a:ext>
            </a:extLst>
          </p:cNvPr>
          <p:cNvSpPr txBox="1"/>
          <p:nvPr/>
        </p:nvSpPr>
        <p:spPr>
          <a:xfrm>
            <a:off x="10693458" y="2523184"/>
            <a:ext cx="556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a₁</a:t>
            </a:r>
            <a:endParaRPr lang="en-AT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8ABBF68-D928-EC07-DF42-0872C6348A1A}"/>
              </a:ext>
            </a:extLst>
          </p:cNvPr>
          <p:cNvSpPr txBox="1"/>
          <p:nvPr/>
        </p:nvSpPr>
        <p:spPr>
          <a:xfrm>
            <a:off x="10693458" y="3266633"/>
            <a:ext cx="556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a₂</a:t>
            </a:r>
            <a:endParaRPr lang="en-AT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09FF947-B51F-C5CD-9145-835B07B2BEA1}"/>
              </a:ext>
            </a:extLst>
          </p:cNvPr>
          <p:cNvSpPr txBox="1"/>
          <p:nvPr/>
        </p:nvSpPr>
        <p:spPr>
          <a:xfrm>
            <a:off x="10693458" y="4024542"/>
            <a:ext cx="55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a₃</a:t>
            </a:r>
            <a:endParaRPr lang="en-AT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CCC8D65-08BB-7E1E-A031-42031956AFA6}"/>
              </a:ext>
            </a:extLst>
          </p:cNvPr>
          <p:cNvSpPr txBox="1"/>
          <p:nvPr/>
        </p:nvSpPr>
        <p:spPr>
          <a:xfrm>
            <a:off x="10693461" y="4782451"/>
            <a:ext cx="55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a₄</a:t>
            </a:r>
            <a:endParaRPr lang="en-AT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C2240E-F275-26E6-B3A7-ED8443930AF7}"/>
              </a:ext>
            </a:extLst>
          </p:cNvPr>
          <p:cNvSpPr txBox="1"/>
          <p:nvPr/>
        </p:nvSpPr>
        <p:spPr>
          <a:xfrm>
            <a:off x="10693461" y="5490656"/>
            <a:ext cx="55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a₅</a:t>
            </a:r>
            <a:endParaRPr lang="en-AT" dirty="0"/>
          </a:p>
        </p:txBody>
      </p:sp>
      <p:pic>
        <p:nvPicPr>
          <p:cNvPr id="62" name="Picture 61" descr="Background pattern&#10;&#10;Description automatically generated">
            <a:extLst>
              <a:ext uri="{FF2B5EF4-FFF2-40B4-BE49-F238E27FC236}">
                <a16:creationId xmlns:a16="http://schemas.microsoft.com/office/drawing/2014/main" id="{4AAE4143-03C2-0A04-0301-0D52B4245C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49" y="3710059"/>
            <a:ext cx="2192613" cy="914328"/>
          </a:xfrm>
          <a:prstGeom prst="rect">
            <a:avLst/>
          </a:prstGeom>
        </p:spPr>
      </p:pic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DB879AB-BDF8-AD45-536B-194A5E2C03E2}"/>
              </a:ext>
            </a:extLst>
          </p:cNvPr>
          <p:cNvCxnSpPr>
            <a:cxnSpLocks/>
            <a:stCxn id="29" idx="2"/>
            <a:endCxn id="62" idx="0"/>
          </p:cNvCxnSpPr>
          <p:nvPr/>
        </p:nvCxnSpPr>
        <p:spPr>
          <a:xfrm flipH="1">
            <a:off x="2799656" y="3265908"/>
            <a:ext cx="207790" cy="4441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8F79C70D-073F-F447-CAB8-2F3536C394CC}"/>
              </a:ext>
            </a:extLst>
          </p:cNvPr>
          <p:cNvSpPr txBox="1"/>
          <p:nvPr/>
        </p:nvSpPr>
        <p:spPr>
          <a:xfrm>
            <a:off x="2099010" y="4588269"/>
            <a:ext cx="1379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 picture</a:t>
            </a:r>
            <a:endParaRPr lang="en-AT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6E6F808-79BB-B411-FA20-8B62FFFC1C75}"/>
              </a:ext>
            </a:extLst>
          </p:cNvPr>
          <p:cNvCxnSpPr>
            <a:cxnSpLocks/>
            <a:stCxn id="70" idx="2"/>
          </p:cNvCxnSpPr>
          <p:nvPr/>
        </p:nvCxnSpPr>
        <p:spPr>
          <a:xfrm flipH="1">
            <a:off x="1829583" y="5415414"/>
            <a:ext cx="961608" cy="12420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0B9737D-7F30-0815-BAEB-BCD762F25FAE}"/>
                  </a:ext>
                </a:extLst>
              </p:cNvPr>
              <p:cNvSpPr txBox="1"/>
              <p:nvPr/>
            </p:nvSpPr>
            <p:spPr>
              <a:xfrm>
                <a:off x="2109818" y="4953749"/>
                <a:ext cx="13627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AT" sz="24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0B9737D-7F30-0815-BAEB-BCD762F25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818" y="4953749"/>
                <a:ext cx="1362745" cy="461665"/>
              </a:xfrm>
              <a:prstGeom prst="rect">
                <a:avLst/>
              </a:prstGeom>
              <a:blipFill>
                <a:blip r:embed="rId8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51FB040-772B-D1AC-1170-91D27F8A3135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2791191" y="5415414"/>
            <a:ext cx="790209" cy="2219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A5D87F5-052D-D972-49EB-00D18ABAE96D}"/>
              </a:ext>
            </a:extLst>
          </p:cNvPr>
          <p:cNvSpPr txBox="1"/>
          <p:nvPr/>
        </p:nvSpPr>
        <p:spPr>
          <a:xfrm>
            <a:off x="3643130" y="5404693"/>
            <a:ext cx="930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Redo</a:t>
            </a:r>
            <a:endParaRPr lang="en-AT" sz="28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357363D-AE68-E3E7-6393-70A1234B9C0F}"/>
              </a:ext>
            </a:extLst>
          </p:cNvPr>
          <p:cNvSpPr txBox="1"/>
          <p:nvPr/>
        </p:nvSpPr>
        <p:spPr>
          <a:xfrm>
            <a:off x="839788" y="5418571"/>
            <a:ext cx="909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Keep</a:t>
            </a:r>
            <a:endParaRPr lang="en-AT" sz="2800" dirty="0"/>
          </a:p>
        </p:txBody>
      </p:sp>
    </p:spTree>
    <p:extLst>
      <p:ext uri="{BB962C8B-B14F-4D97-AF65-F5344CB8AC3E}">
        <p14:creationId xmlns:p14="http://schemas.microsoft.com/office/powerpoint/2010/main" val="53876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2" grpId="0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70" grpId="0"/>
      <p:bldP spid="77" grpId="0"/>
      <p:bldP spid="7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rrow: Left-Right 43">
            <a:extLst>
              <a:ext uri="{FF2B5EF4-FFF2-40B4-BE49-F238E27FC236}">
                <a16:creationId xmlns:a16="http://schemas.microsoft.com/office/drawing/2014/main" id="{0CD8B3A6-8D25-B2EA-30D8-0466D0DFDB8A}"/>
              </a:ext>
            </a:extLst>
          </p:cNvPr>
          <p:cNvSpPr/>
          <p:nvPr/>
        </p:nvSpPr>
        <p:spPr>
          <a:xfrm rot="11760119">
            <a:off x="5916145" y="1434650"/>
            <a:ext cx="364727" cy="91237"/>
          </a:xfrm>
          <a:prstGeom prst="leftRightArrow">
            <a:avLst>
              <a:gd name="adj1" fmla="val 56835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B175623-A1A9-D810-BEAA-0CCDFC12DB88}"/>
              </a:ext>
            </a:extLst>
          </p:cNvPr>
          <p:cNvCxnSpPr>
            <a:cxnSpLocks/>
          </p:cNvCxnSpPr>
          <p:nvPr/>
        </p:nvCxnSpPr>
        <p:spPr>
          <a:xfrm>
            <a:off x="5873532" y="1244811"/>
            <a:ext cx="470913" cy="470913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05A128E3-7414-28B7-4A03-773BF4B13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6911"/>
            <a:ext cx="4364264" cy="4360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CFAE27-55DB-FF24-E828-68C268360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Setup: Chamber side</a:t>
            </a:r>
            <a:endParaRPr lang="LID4096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64E4312-8851-CCFA-7AFD-7A7B03323710}"/>
              </a:ext>
            </a:extLst>
          </p:cNvPr>
          <p:cNvCxnSpPr>
            <a:cxnSpLocks/>
          </p:cNvCxnSpPr>
          <p:nvPr/>
        </p:nvCxnSpPr>
        <p:spPr>
          <a:xfrm flipH="1" flipV="1">
            <a:off x="3328031" y="4391244"/>
            <a:ext cx="1185458" cy="1185458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F950C67-7873-7B88-772B-48E1BA368A7B}"/>
              </a:ext>
            </a:extLst>
          </p:cNvPr>
          <p:cNvCxnSpPr>
            <a:cxnSpLocks/>
          </p:cNvCxnSpPr>
          <p:nvPr/>
        </p:nvCxnSpPr>
        <p:spPr>
          <a:xfrm flipH="1">
            <a:off x="3283177" y="2505886"/>
            <a:ext cx="1230312" cy="1230312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DFB59B7-97BC-D87D-F80C-0AC7C43964B4}"/>
              </a:ext>
            </a:extLst>
          </p:cNvPr>
          <p:cNvCxnSpPr>
            <a:cxnSpLocks/>
          </p:cNvCxnSpPr>
          <p:nvPr/>
        </p:nvCxnSpPr>
        <p:spPr>
          <a:xfrm flipH="1" flipV="1">
            <a:off x="3420376" y="4300757"/>
            <a:ext cx="1185458" cy="1185458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94C49E-7E13-D1B7-B362-D67AECD95745}"/>
              </a:ext>
            </a:extLst>
          </p:cNvPr>
          <p:cNvCxnSpPr/>
          <p:nvPr/>
        </p:nvCxnSpPr>
        <p:spPr>
          <a:xfrm flipV="1">
            <a:off x="3941008" y="5058343"/>
            <a:ext cx="302808" cy="302808"/>
          </a:xfrm>
          <a:prstGeom prst="straightConnector1">
            <a:avLst/>
          </a:prstGeom>
          <a:ln w="38100">
            <a:solidFill>
              <a:srgbClr val="8F8F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AA08D59-5B7D-A90F-E3DE-D3F06DEFE1AD}"/>
              </a:ext>
            </a:extLst>
          </p:cNvPr>
          <p:cNvSpPr txBox="1"/>
          <p:nvPr/>
        </p:nvSpPr>
        <p:spPr>
          <a:xfrm>
            <a:off x="4102330" y="206908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Raman 2</a:t>
            </a:r>
            <a:endParaRPr lang="LID4096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B26869-3450-BF09-1F47-301242AF5932}"/>
              </a:ext>
            </a:extLst>
          </p:cNvPr>
          <p:cNvSpPr txBox="1"/>
          <p:nvPr/>
        </p:nvSpPr>
        <p:spPr>
          <a:xfrm>
            <a:off x="3874704" y="563085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Raman 1, 3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1F301F-5A78-2E9F-2CEA-D322E05341ED}"/>
              </a:ext>
            </a:extLst>
          </p:cNvPr>
          <p:cNvCxnSpPr/>
          <p:nvPr/>
        </p:nvCxnSpPr>
        <p:spPr>
          <a:xfrm flipH="1">
            <a:off x="3988517" y="2871362"/>
            <a:ext cx="503503" cy="503503"/>
          </a:xfrm>
          <a:prstGeom prst="straightConnector1">
            <a:avLst/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42DC4CF-77EC-7019-ED83-24CD36898306}"/>
              </a:ext>
            </a:extLst>
          </p:cNvPr>
          <p:cNvSpPr txBox="1"/>
          <p:nvPr/>
        </p:nvSpPr>
        <p:spPr>
          <a:xfrm>
            <a:off x="4291325" y="300547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B₀</a:t>
            </a:r>
            <a:endParaRPr lang="LID4096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8440AF-FBBE-4406-2D74-EFC9C0A8BC05}"/>
              </a:ext>
            </a:extLst>
          </p:cNvPr>
          <p:cNvGrpSpPr/>
          <p:nvPr/>
        </p:nvGrpSpPr>
        <p:grpSpPr>
          <a:xfrm>
            <a:off x="4272112" y="5132565"/>
            <a:ext cx="302808" cy="302808"/>
            <a:chOff x="10460985" y="5183186"/>
            <a:chExt cx="302808" cy="30280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3DEA6F8-CD34-2DA3-2303-89E7D9817556}"/>
                </a:ext>
              </a:extLst>
            </p:cNvPr>
            <p:cNvSpPr>
              <a:spLocks/>
            </p:cNvSpPr>
            <p:nvPr/>
          </p:nvSpPr>
          <p:spPr>
            <a:xfrm>
              <a:off x="10460985" y="5183186"/>
              <a:ext cx="302808" cy="302808"/>
            </a:xfrm>
            <a:prstGeom prst="ellipse">
              <a:avLst/>
            </a:prstGeom>
            <a:noFill/>
            <a:ln w="50800">
              <a:solidFill>
                <a:srgbClr val="5363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D44AE89-CAEC-359C-D403-F09B00EEA696}"/>
                </a:ext>
              </a:extLst>
            </p:cNvPr>
            <p:cNvSpPr>
              <a:spLocks/>
            </p:cNvSpPr>
            <p:nvPr/>
          </p:nvSpPr>
          <p:spPr>
            <a:xfrm>
              <a:off x="10546169" y="5261072"/>
              <a:ext cx="142875" cy="142875"/>
            </a:xfrm>
            <a:prstGeom prst="ellipse">
              <a:avLst/>
            </a:prstGeom>
            <a:solidFill>
              <a:srgbClr val="8F8F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6EE8888-3796-FEDC-4D27-4B7896BEC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6306652" y="851568"/>
            <a:ext cx="1360897" cy="266624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4F07B6-EDE9-68F4-6AE1-9DEB409C5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00000">
            <a:off x="7349999" y="1659335"/>
            <a:ext cx="1342869" cy="269124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07E4A8-9A42-0483-589A-4A9841CCF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700000">
            <a:off x="8141704" y="2975340"/>
            <a:ext cx="2439622" cy="268414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7A71583-EAC6-6E7F-9AE1-7AC9A806E7F3}"/>
              </a:ext>
            </a:extLst>
          </p:cNvPr>
          <p:cNvCxnSpPr>
            <a:cxnSpLocks/>
          </p:cNvCxnSpPr>
          <p:nvPr/>
        </p:nvCxnSpPr>
        <p:spPr>
          <a:xfrm flipH="1">
            <a:off x="7918616" y="632847"/>
            <a:ext cx="602807" cy="602807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row: Curved Right 30">
            <a:extLst>
              <a:ext uri="{FF2B5EF4-FFF2-40B4-BE49-F238E27FC236}">
                <a16:creationId xmlns:a16="http://schemas.microsoft.com/office/drawing/2014/main" id="{F8586A77-607F-DA62-1966-0E96FE11BEA2}"/>
              </a:ext>
            </a:extLst>
          </p:cNvPr>
          <p:cNvSpPr/>
          <p:nvPr/>
        </p:nvSpPr>
        <p:spPr>
          <a:xfrm rot="18552027" flipV="1">
            <a:off x="8053824" y="841251"/>
            <a:ext cx="129899" cy="42164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32" name="Arrow: Curved Right 31">
            <a:extLst>
              <a:ext uri="{FF2B5EF4-FFF2-40B4-BE49-F238E27FC236}">
                <a16:creationId xmlns:a16="http://schemas.microsoft.com/office/drawing/2014/main" id="{7EC3EAD6-046C-5906-1678-39D6B0C03D1C}"/>
              </a:ext>
            </a:extLst>
          </p:cNvPr>
          <p:cNvSpPr/>
          <p:nvPr/>
        </p:nvSpPr>
        <p:spPr>
          <a:xfrm rot="7852375" flipH="1" flipV="1">
            <a:off x="9071108" y="1699934"/>
            <a:ext cx="158355" cy="42164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BBEE489-7E75-FAE0-AD88-1AFAA7BB5941}"/>
              </a:ext>
            </a:extLst>
          </p:cNvPr>
          <p:cNvCxnSpPr>
            <a:cxnSpLocks/>
          </p:cNvCxnSpPr>
          <p:nvPr/>
        </p:nvCxnSpPr>
        <p:spPr>
          <a:xfrm flipH="1">
            <a:off x="8918388" y="1532360"/>
            <a:ext cx="604757" cy="604757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2D0FD9-87DE-0E31-AD23-D40C66E6A6EA}"/>
              </a:ext>
            </a:extLst>
          </p:cNvPr>
          <p:cNvCxnSpPr>
            <a:cxnSpLocks/>
          </p:cNvCxnSpPr>
          <p:nvPr/>
        </p:nvCxnSpPr>
        <p:spPr>
          <a:xfrm flipH="1" flipV="1">
            <a:off x="10196944" y="5201946"/>
            <a:ext cx="592729" cy="592729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8366B0F3-7B32-3E2D-FC13-117EFDA78294}"/>
              </a:ext>
            </a:extLst>
          </p:cNvPr>
          <p:cNvSpPr/>
          <p:nvPr/>
        </p:nvSpPr>
        <p:spPr>
          <a:xfrm rot="19066237">
            <a:off x="10220043" y="5350973"/>
            <a:ext cx="364727" cy="9123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A027385-F9DA-1AD8-ABF3-80C6C332B27C}"/>
                  </a:ext>
                </a:extLst>
              </p:cNvPr>
              <p:cNvSpPr txBox="1"/>
              <p:nvPr/>
            </p:nvSpPr>
            <p:spPr>
              <a:xfrm>
                <a:off x="5506634" y="3216478"/>
                <a:ext cx="9914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=+1</m:t>
                      </m:r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A027385-F9DA-1AD8-ABF3-80C6C332B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634" y="3216478"/>
                <a:ext cx="991425" cy="276999"/>
              </a:xfrm>
              <a:prstGeom prst="rect">
                <a:avLst/>
              </a:prstGeom>
              <a:blipFill>
                <a:blip r:embed="rId9"/>
                <a:stretch>
                  <a:fillRect l="-4908" r="-5521" b="-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60308C-11BE-EFBB-0B0E-B39EE3A7C44C}"/>
                  </a:ext>
                </a:extLst>
              </p:cNvPr>
              <p:cNvSpPr txBox="1"/>
              <p:nvPr/>
            </p:nvSpPr>
            <p:spPr>
              <a:xfrm>
                <a:off x="6498059" y="4094416"/>
                <a:ext cx="9914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60308C-11BE-EFBB-0B0E-B39EE3A7C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059" y="4094416"/>
                <a:ext cx="991425" cy="276999"/>
              </a:xfrm>
              <a:prstGeom prst="rect">
                <a:avLst/>
              </a:prstGeom>
              <a:blipFill>
                <a:blip r:embed="rId10"/>
                <a:stretch>
                  <a:fillRect l="-5521" r="-4908" b="-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5848BFF-A47D-B931-DC7A-902FF7772A30}"/>
                  </a:ext>
                </a:extLst>
              </p:cNvPr>
              <p:cNvSpPr txBox="1"/>
              <p:nvPr/>
            </p:nvSpPr>
            <p:spPr>
              <a:xfrm>
                <a:off x="7954481" y="5307689"/>
                <a:ext cx="8183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5848BFF-A47D-B931-DC7A-902FF7772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4481" y="5307689"/>
                <a:ext cx="818301" cy="276999"/>
              </a:xfrm>
              <a:prstGeom prst="rect">
                <a:avLst/>
              </a:prstGeom>
              <a:blipFill>
                <a:blip r:embed="rId11"/>
                <a:stretch>
                  <a:fillRect l="-6716" r="-5970" b="-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0844D6C-EC8F-7C06-09F5-C918E9C1AB71}"/>
                  </a:ext>
                </a:extLst>
              </p:cNvPr>
              <p:cNvSpPr txBox="1"/>
              <p:nvPr/>
            </p:nvSpPr>
            <p:spPr>
              <a:xfrm>
                <a:off x="8544205" y="355848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0844D6C-EC8F-7C06-09F5-C918E9C1A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4205" y="355848"/>
                <a:ext cx="332462" cy="276999"/>
              </a:xfrm>
              <a:prstGeom prst="rect">
                <a:avLst/>
              </a:prstGeom>
              <a:blipFill>
                <a:blip r:embed="rId12"/>
                <a:stretch>
                  <a:fillRect l="-9259" r="-555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A9C02BF-FA37-B6AE-B948-921C47AA2A15}"/>
                  </a:ext>
                </a:extLst>
              </p:cNvPr>
              <p:cNvSpPr txBox="1"/>
              <p:nvPr/>
            </p:nvSpPr>
            <p:spPr>
              <a:xfrm>
                <a:off x="9549567" y="1244333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A9C02BF-FA37-B6AE-B948-921C47AA2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567" y="1244333"/>
                <a:ext cx="332462" cy="276999"/>
              </a:xfrm>
              <a:prstGeom prst="rect">
                <a:avLst/>
              </a:prstGeom>
              <a:blipFill>
                <a:blip r:embed="rId13"/>
                <a:stretch>
                  <a:fillRect l="-925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009EF0F-0BF4-3EAE-73F6-093B83BFE120}"/>
                  </a:ext>
                </a:extLst>
              </p:cNvPr>
              <p:cNvSpPr txBox="1"/>
              <p:nvPr/>
            </p:nvSpPr>
            <p:spPr>
              <a:xfrm>
                <a:off x="10832549" y="5735278"/>
                <a:ext cx="1940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009EF0F-0BF4-3EAE-73F6-093B83BFE1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2549" y="5735278"/>
                <a:ext cx="194092" cy="276999"/>
              </a:xfrm>
              <a:prstGeom prst="rect">
                <a:avLst/>
              </a:prstGeom>
              <a:blipFill>
                <a:blip r:embed="rId14"/>
                <a:stretch>
                  <a:fillRect l="-18750" r="-1562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9C45763-EDA7-F096-1124-73630AFE3E46}"/>
              </a:ext>
            </a:extLst>
          </p:cNvPr>
          <p:cNvCxnSpPr>
            <a:cxnSpLocks/>
          </p:cNvCxnSpPr>
          <p:nvPr/>
        </p:nvCxnSpPr>
        <p:spPr>
          <a:xfrm>
            <a:off x="1432560" y="3996937"/>
            <a:ext cx="3173273" cy="0"/>
          </a:xfrm>
          <a:prstGeom prst="line">
            <a:avLst/>
          </a:prstGeom>
          <a:ln w="349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9335A34-7E58-B6A2-351B-F4B8D8BC35B3}"/>
              </a:ext>
            </a:extLst>
          </p:cNvPr>
          <p:cNvSpPr txBox="1"/>
          <p:nvPr/>
        </p:nvSpPr>
        <p:spPr>
          <a:xfrm>
            <a:off x="1156610" y="3931425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Ions’ plane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94C1977-299D-C783-A2D8-6DA523AA58DD}"/>
              </a:ext>
            </a:extLst>
          </p:cNvPr>
          <p:cNvCxnSpPr>
            <a:cxnSpLocks/>
          </p:cNvCxnSpPr>
          <p:nvPr/>
        </p:nvCxnSpPr>
        <p:spPr>
          <a:xfrm>
            <a:off x="3019196" y="3429000"/>
            <a:ext cx="0" cy="1100743"/>
          </a:xfrm>
          <a:prstGeom prst="straightConnector1">
            <a:avLst/>
          </a:prstGeom>
          <a:ln w="38100">
            <a:solidFill>
              <a:srgbClr val="D537C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AC9FF0C-65EA-AC1C-A396-525DD617B5EC}"/>
                  </a:ext>
                </a:extLst>
              </p:cNvPr>
              <p:cNvSpPr txBox="1"/>
              <p:nvPr/>
            </p:nvSpPr>
            <p:spPr>
              <a:xfrm>
                <a:off x="1681804" y="2959125"/>
                <a:ext cx="1402991" cy="687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Raman 1</a:t>
                </a:r>
                <a:r>
                  <a:rPr lang="ru-RU" dirty="0">
                    <a:solidFill>
                      <a:schemeClr val="bg1"/>
                    </a:solidFill>
                  </a:rPr>
                  <a:t>+</a:t>
                </a:r>
                <a:r>
                  <a:rPr lang="en-US" dirty="0">
                    <a:solidFill>
                      <a:schemeClr val="bg1"/>
                    </a:solidFill>
                  </a:rPr>
                  <a:t>2 differential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</m:oMath>
                </a14:m>
                <a:endParaRPr lang="LID4096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AC9FF0C-65EA-AC1C-A396-525DD617B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804" y="2959125"/>
                <a:ext cx="1402991" cy="687304"/>
              </a:xfrm>
              <a:prstGeom prst="rect">
                <a:avLst/>
              </a:prstGeom>
              <a:blipFill>
                <a:blip r:embed="rId15"/>
                <a:stretch>
                  <a:fillRect l="-3913" t="-4425" b="-1327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ight Brace 65">
            <a:extLst>
              <a:ext uri="{FF2B5EF4-FFF2-40B4-BE49-F238E27FC236}">
                <a16:creationId xmlns:a16="http://schemas.microsoft.com/office/drawing/2014/main" id="{E4C5FF80-E0BB-208B-2D6E-7AEC24F94AFC}"/>
              </a:ext>
            </a:extLst>
          </p:cNvPr>
          <p:cNvSpPr/>
          <p:nvPr/>
        </p:nvSpPr>
        <p:spPr>
          <a:xfrm rot="18900000">
            <a:off x="9221776" y="-126286"/>
            <a:ext cx="470913" cy="1714031"/>
          </a:xfrm>
          <a:prstGeom prst="rightBrace">
            <a:avLst>
              <a:gd name="adj1" fmla="val 68975"/>
              <a:gd name="adj2" fmla="val 51572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B765755-2E92-17B6-3FEA-1588C9E61A2A}"/>
              </a:ext>
            </a:extLst>
          </p:cNvPr>
          <p:cNvSpPr txBox="1"/>
          <p:nvPr/>
        </p:nvSpPr>
        <p:spPr>
          <a:xfrm>
            <a:off x="9561093" y="270807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Raman 2</a:t>
            </a:r>
            <a:endParaRPr lang="LID409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7E449B-3D3F-5387-3DED-03D17F4E63A6}"/>
              </a:ext>
            </a:extLst>
          </p:cNvPr>
          <p:cNvSpPr txBox="1"/>
          <p:nvPr/>
        </p:nvSpPr>
        <p:spPr>
          <a:xfrm>
            <a:off x="11022232" y="528785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Raman 1</a:t>
            </a:r>
            <a:endParaRPr lang="LID409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6A382F7-B7B9-4F72-1E2E-41BB869D4650}"/>
              </a:ext>
            </a:extLst>
          </p:cNvPr>
          <p:cNvSpPr txBox="1"/>
          <p:nvPr/>
        </p:nvSpPr>
        <p:spPr>
          <a:xfrm>
            <a:off x="5657466" y="81637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Raman 3</a:t>
            </a:r>
            <a:endParaRPr lang="LID409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8FC4D01-1C08-F990-DECA-EBBB6A1671A9}"/>
              </a:ext>
            </a:extLst>
          </p:cNvPr>
          <p:cNvGrpSpPr/>
          <p:nvPr/>
        </p:nvGrpSpPr>
        <p:grpSpPr>
          <a:xfrm>
            <a:off x="3985518" y="2733734"/>
            <a:ext cx="302808" cy="302808"/>
            <a:chOff x="10460985" y="5183186"/>
            <a:chExt cx="302808" cy="302808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00B65DB4-A123-DAAA-7759-3EC6245ED091}"/>
                </a:ext>
              </a:extLst>
            </p:cNvPr>
            <p:cNvSpPr>
              <a:spLocks/>
            </p:cNvSpPr>
            <p:nvPr/>
          </p:nvSpPr>
          <p:spPr>
            <a:xfrm>
              <a:off x="10460985" y="5183186"/>
              <a:ext cx="302808" cy="302808"/>
            </a:xfrm>
            <a:prstGeom prst="ellipse">
              <a:avLst/>
            </a:prstGeom>
            <a:noFill/>
            <a:ln w="50800">
              <a:solidFill>
                <a:srgbClr val="5363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3C98EF5-0877-E6B0-E000-2EB7AD300A3D}"/>
                </a:ext>
              </a:extLst>
            </p:cNvPr>
            <p:cNvSpPr>
              <a:spLocks/>
            </p:cNvSpPr>
            <p:nvPr/>
          </p:nvSpPr>
          <p:spPr>
            <a:xfrm>
              <a:off x="10546169" y="5261072"/>
              <a:ext cx="142875" cy="142875"/>
            </a:xfrm>
            <a:prstGeom prst="ellipse">
              <a:avLst/>
            </a:prstGeom>
            <a:solidFill>
              <a:srgbClr val="8F8F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5423BEAF-DB18-413B-6E76-FA613D4A26D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7420218" y="4187835"/>
            <a:ext cx="259545" cy="3943624"/>
          </a:xfrm>
          <a:prstGeom prst="rect">
            <a:avLst/>
          </a:prstGeom>
        </p:spPr>
      </p:pic>
      <p:sp>
        <p:nvSpPr>
          <p:cNvPr id="77" name="Arrow: Curved Right 76">
            <a:extLst>
              <a:ext uri="{FF2B5EF4-FFF2-40B4-BE49-F238E27FC236}">
                <a16:creationId xmlns:a16="http://schemas.microsoft.com/office/drawing/2014/main" id="{31B55FAD-0863-B638-E8E9-AAFC8F91C521}"/>
              </a:ext>
            </a:extLst>
          </p:cNvPr>
          <p:cNvSpPr/>
          <p:nvPr/>
        </p:nvSpPr>
        <p:spPr>
          <a:xfrm rot="16200000" flipV="1">
            <a:off x="9105252" y="5644257"/>
            <a:ext cx="279628" cy="42164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78" name="Arrow: Curved Right 77">
            <a:extLst>
              <a:ext uri="{FF2B5EF4-FFF2-40B4-BE49-F238E27FC236}">
                <a16:creationId xmlns:a16="http://schemas.microsoft.com/office/drawing/2014/main" id="{3A2FA723-81AB-F46B-BDD7-8E010C3C8C51}"/>
              </a:ext>
            </a:extLst>
          </p:cNvPr>
          <p:cNvSpPr/>
          <p:nvPr/>
        </p:nvSpPr>
        <p:spPr>
          <a:xfrm rot="5400000" flipH="1" flipV="1">
            <a:off x="5723201" y="5644256"/>
            <a:ext cx="290178" cy="42164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330ADE09-2F8C-DC03-6CCE-0493533FCC89}"/>
              </a:ext>
            </a:extLst>
          </p:cNvPr>
          <p:cNvSpPr/>
          <p:nvPr/>
        </p:nvSpPr>
        <p:spPr>
          <a:xfrm rot="16200000">
            <a:off x="7345348" y="5754817"/>
            <a:ext cx="409283" cy="161349"/>
          </a:xfrm>
          <a:prstGeom prst="leftRightArrow">
            <a:avLst>
              <a:gd name="adj1" fmla="val 56835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81" name="Picture 80" descr="A green screen with a green background&#10;&#10;Description automatically generated with medium confidence">
            <a:extLst>
              <a:ext uri="{FF2B5EF4-FFF2-40B4-BE49-F238E27FC236}">
                <a16:creationId xmlns:a16="http://schemas.microsoft.com/office/drawing/2014/main" id="{EA3AA0FC-22BA-9664-513D-E86802618BB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000" y="6023588"/>
            <a:ext cx="698634" cy="251249"/>
          </a:xfrm>
          <a:prstGeom prst="rect">
            <a:avLst/>
          </a:prstGeom>
        </p:spPr>
      </p:pic>
      <p:sp>
        <p:nvSpPr>
          <p:cNvPr id="82" name="Arrow: Left-Right 81">
            <a:extLst>
              <a:ext uri="{FF2B5EF4-FFF2-40B4-BE49-F238E27FC236}">
                <a16:creationId xmlns:a16="http://schemas.microsoft.com/office/drawing/2014/main" id="{EBB8592F-763F-5652-A2EF-5CAB6BEC832B}"/>
              </a:ext>
            </a:extLst>
          </p:cNvPr>
          <p:cNvSpPr/>
          <p:nvPr/>
        </p:nvSpPr>
        <p:spPr>
          <a:xfrm>
            <a:off x="9918434" y="5760357"/>
            <a:ext cx="409283" cy="161349"/>
          </a:xfrm>
          <a:prstGeom prst="leftRightArrow">
            <a:avLst>
              <a:gd name="adj1" fmla="val 56835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603AD65-17C0-8204-45A6-4CE51770F3B1}"/>
              </a:ext>
            </a:extLst>
          </p:cNvPr>
          <p:cNvSpPr txBox="1"/>
          <p:nvPr/>
        </p:nvSpPr>
        <p:spPr>
          <a:xfrm>
            <a:off x="9539246" y="2020879"/>
            <a:ext cx="26754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Directional characteristics of dipole emission/absorption </a:t>
            </a:r>
            <a:endParaRPr lang="LID4096" sz="20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4319782-D022-7010-5319-9B96A76470DE}"/>
              </a:ext>
            </a:extLst>
          </p:cNvPr>
          <p:cNvSpPr/>
          <p:nvPr/>
        </p:nvSpPr>
        <p:spPr>
          <a:xfrm>
            <a:off x="2963316" y="3941057"/>
            <a:ext cx="111760" cy="11176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2737F2-5EBC-8057-600D-680BC1706EBD}"/>
              </a:ext>
            </a:extLst>
          </p:cNvPr>
          <p:cNvCxnSpPr>
            <a:cxnSpLocks/>
          </p:cNvCxnSpPr>
          <p:nvPr/>
        </p:nvCxnSpPr>
        <p:spPr>
          <a:xfrm flipV="1">
            <a:off x="910253" y="1836723"/>
            <a:ext cx="4292211" cy="4292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23B2582-D5E5-6DCA-9C54-347ACC451108}"/>
              </a:ext>
            </a:extLst>
          </p:cNvPr>
          <p:cNvSpPr txBox="1"/>
          <p:nvPr/>
        </p:nvSpPr>
        <p:spPr>
          <a:xfrm rot="18900000">
            <a:off x="817610" y="5202615"/>
            <a:ext cx="140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Quantization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axis</a:t>
            </a:r>
            <a:endParaRPr lang="LID409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813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AA55C84-7152-A7E9-26EF-6D1A90231DCB}"/>
              </a:ext>
            </a:extLst>
          </p:cNvPr>
          <p:cNvSpPr/>
          <p:nvPr/>
        </p:nvSpPr>
        <p:spPr>
          <a:xfrm>
            <a:off x="0" y="1"/>
            <a:ext cx="12192000" cy="16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9" name="Picture 8" descr="A group of blue lights&#10;&#10;Description automatically generated">
            <a:extLst>
              <a:ext uri="{FF2B5EF4-FFF2-40B4-BE49-F238E27FC236}">
                <a16:creationId xmlns:a16="http://schemas.microsoft.com/office/drawing/2014/main" id="{08330A64-AECD-BC43-020C-259B7E22D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448" y="388862"/>
            <a:ext cx="2009104" cy="8419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E473DC-4861-2CAC-2EED-724BA6CB1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39691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Variational optimization</a:t>
            </a:r>
            <a:endParaRPr lang="LID4096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BD0F65-102D-2562-B35C-F282B12938A3}"/>
              </a:ext>
            </a:extLst>
          </p:cNvPr>
          <p:cNvCxnSpPr>
            <a:cxnSpLocks/>
          </p:cNvCxnSpPr>
          <p:nvPr/>
        </p:nvCxnSpPr>
        <p:spPr>
          <a:xfrm>
            <a:off x="250059" y="3079827"/>
            <a:ext cx="45124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6455D5-8BBF-1A33-694B-85BA15D47229}"/>
                  </a:ext>
                </a:extLst>
              </p:cNvPr>
              <p:cNvSpPr/>
              <p:nvPr/>
            </p:nvSpPr>
            <p:spPr>
              <a:xfrm>
                <a:off x="234518" y="2120901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Ry</a:t>
                </a:r>
                <a:br>
                  <a:rPr lang="en-US" b="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6455D5-8BBF-1A33-694B-85BA15D472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18" y="2120901"/>
                <a:ext cx="882316" cy="957806"/>
              </a:xfrm>
              <a:prstGeom prst="rect">
                <a:avLst/>
              </a:prstGeom>
              <a:blipFill>
                <a:blip r:embed="rId3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EF145E-D024-77FF-C487-619F9F05A796}"/>
                  </a:ext>
                </a:extLst>
              </p:cNvPr>
              <p:cNvSpPr txBox="1"/>
              <p:nvPr/>
            </p:nvSpPr>
            <p:spPr>
              <a:xfrm>
                <a:off x="4724518" y="3068830"/>
                <a:ext cx="1499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3EF145E-D024-77FF-C487-619F9F05A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518" y="3068830"/>
                <a:ext cx="149913" cy="276999"/>
              </a:xfrm>
              <a:prstGeom prst="rect">
                <a:avLst/>
              </a:prstGeom>
              <a:blipFill>
                <a:blip r:embed="rId4"/>
                <a:stretch>
                  <a:fillRect l="-32000" r="-28000" b="-434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B8437399-A613-4920-1C7F-56A7951253F3}"/>
              </a:ext>
            </a:extLst>
          </p:cNvPr>
          <p:cNvSpPr/>
          <p:nvPr/>
        </p:nvSpPr>
        <p:spPr>
          <a:xfrm>
            <a:off x="1218202" y="1936458"/>
            <a:ext cx="2184632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BF4E05F-1DD0-308E-B80C-BA06ED207043}"/>
                  </a:ext>
                </a:extLst>
              </p:cNvPr>
              <p:cNvSpPr/>
              <p:nvPr/>
            </p:nvSpPr>
            <p:spPr>
              <a:xfrm>
                <a:off x="1218202" y="2120901"/>
                <a:ext cx="3117578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Interaction + rotation layer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LID4096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BF4E05F-1DD0-308E-B80C-BA06ED2070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202" y="2120901"/>
                <a:ext cx="3117578" cy="957806"/>
              </a:xfrm>
              <a:prstGeom prst="rect">
                <a:avLst/>
              </a:prstGeom>
              <a:blipFill>
                <a:blip r:embed="rId5"/>
                <a:stretch>
                  <a:fillRect l="-58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A69F1AF-FE0A-C501-1AC4-D618F9D9862F}"/>
              </a:ext>
            </a:extLst>
          </p:cNvPr>
          <p:cNvCxnSpPr>
            <a:cxnSpLocks/>
          </p:cNvCxnSpPr>
          <p:nvPr/>
        </p:nvCxnSpPr>
        <p:spPr>
          <a:xfrm flipH="1">
            <a:off x="1727922" y="3192780"/>
            <a:ext cx="634278" cy="2657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72126E13-1F4B-E815-0323-2C4E07BD8AD5}"/>
              </a:ext>
            </a:extLst>
          </p:cNvPr>
          <p:cNvSpPr/>
          <p:nvPr/>
        </p:nvSpPr>
        <p:spPr>
          <a:xfrm>
            <a:off x="407480" y="3514877"/>
            <a:ext cx="2184632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F795428-C230-C35D-1B4B-30339EB0DFCD}"/>
                  </a:ext>
                </a:extLst>
              </p:cNvPr>
              <p:cNvSpPr/>
              <p:nvPr/>
            </p:nvSpPr>
            <p:spPr>
              <a:xfrm>
                <a:off x="407480" y="3699320"/>
                <a:ext cx="2184632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</a:t>
                </a:r>
                <a:r>
                  <a:rPr lang="en-US" dirty="0" err="1"/>
                  <a:t>ichromatic</a:t>
                </a:r>
                <a:r>
                  <a:rPr lang="en-US" dirty="0"/>
                  <a:t> pulse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LID4096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F795428-C230-C35D-1B4B-30339EB0DF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80" y="3699320"/>
                <a:ext cx="2184632" cy="9578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B8ED6F8-A2B9-1770-BAF3-3337689B8DFC}"/>
                  </a:ext>
                </a:extLst>
              </p:cNvPr>
              <p:cNvSpPr/>
              <p:nvPr/>
            </p:nvSpPr>
            <p:spPr>
              <a:xfrm>
                <a:off x="2592112" y="3699320"/>
                <a:ext cx="8823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Rx</a:t>
                </a:r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pulse</a:t>
                </a:r>
                <a:endParaRPr lang="LID4096" dirty="0"/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B8ED6F8-A2B9-1770-BAF3-3337689B8D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112" y="3699320"/>
                <a:ext cx="882316" cy="957806"/>
              </a:xfrm>
              <a:prstGeom prst="rect">
                <a:avLst/>
              </a:prstGeom>
              <a:blipFill>
                <a:blip r:embed="rId7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colorful squares with numbers&#10;&#10;Description automatically generated with medium confidence">
            <a:extLst>
              <a:ext uri="{FF2B5EF4-FFF2-40B4-BE49-F238E27FC236}">
                <a16:creationId xmlns:a16="http://schemas.microsoft.com/office/drawing/2014/main" id="{6018E266-7E08-D4CE-2381-DF4FBA36E4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668" y="2914586"/>
            <a:ext cx="4488569" cy="330736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5630EF4-A6CA-6935-BB9A-69BB8A2C253E}"/>
              </a:ext>
            </a:extLst>
          </p:cNvPr>
          <p:cNvSpPr txBox="1"/>
          <p:nvPr/>
        </p:nvSpPr>
        <p:spPr>
          <a:xfrm>
            <a:off x="7019539" y="1991144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Example: one-layer variational optimization</a:t>
            </a:r>
          </a:p>
          <a:p>
            <a:r>
              <a:rPr lang="en-US" dirty="0"/>
              <a:t>Reproduces usual spin squeezing experiment, but faster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85DF0D8-76CA-F59A-0BB0-EE4D6A80BD81}"/>
              </a:ext>
            </a:extLst>
          </p:cNvPr>
          <p:cNvCxnSpPr>
            <a:cxnSpLocks/>
          </p:cNvCxnSpPr>
          <p:nvPr/>
        </p:nvCxnSpPr>
        <p:spPr>
          <a:xfrm>
            <a:off x="265600" y="6094451"/>
            <a:ext cx="3887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724AF01-416E-2095-C223-3BCF216AC7DB}"/>
                  </a:ext>
                </a:extLst>
              </p:cNvPr>
              <p:cNvSpPr/>
              <p:nvPr/>
            </p:nvSpPr>
            <p:spPr>
              <a:xfrm>
                <a:off x="250059" y="5135525"/>
                <a:ext cx="426216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/>
                  <a:t>Ry</a:t>
                </a:r>
                <a:br>
                  <a:rPr lang="en-US" b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724AF01-416E-2095-C223-3BCF216AC7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059" y="5135525"/>
                <a:ext cx="426216" cy="957806"/>
              </a:xfrm>
              <a:prstGeom prst="rect">
                <a:avLst/>
              </a:prstGeom>
              <a:blipFill>
                <a:blip r:embed="rId9"/>
                <a:stretch>
                  <a:fillRect l="-9722" r="-694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A88760A-A665-B715-4DD6-63CF630A3122}"/>
                  </a:ext>
                </a:extLst>
              </p:cNvPr>
              <p:cNvSpPr txBox="1"/>
              <p:nvPr/>
            </p:nvSpPr>
            <p:spPr>
              <a:xfrm>
                <a:off x="4058024" y="6046912"/>
                <a:ext cx="1499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A88760A-A665-B715-4DD6-63CF630A3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024" y="6046912"/>
                <a:ext cx="149913" cy="276999"/>
              </a:xfrm>
              <a:prstGeom prst="rect">
                <a:avLst/>
              </a:prstGeom>
              <a:blipFill>
                <a:blip r:embed="rId10"/>
                <a:stretch>
                  <a:fillRect l="-37500" r="-29167" b="-444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F8C763C6-5C8B-C1A2-14D3-5894D3FB23AF}"/>
              </a:ext>
            </a:extLst>
          </p:cNvPr>
          <p:cNvSpPr/>
          <p:nvPr/>
        </p:nvSpPr>
        <p:spPr>
          <a:xfrm>
            <a:off x="775604" y="4951082"/>
            <a:ext cx="635324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AF6F3BB-0138-6DDA-BE7D-B4DBEC46F829}"/>
                  </a:ext>
                </a:extLst>
              </p:cNvPr>
              <p:cNvSpPr/>
              <p:nvPr/>
            </p:nvSpPr>
            <p:spPr>
              <a:xfrm>
                <a:off x="775603" y="5135525"/>
                <a:ext cx="906639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AF6F3BB-0138-6DDA-BE7D-B4DBEC46F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03" y="5135525"/>
                <a:ext cx="906639" cy="95780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1800A30A-3D73-2A0B-5DFA-CCCDE4D89B56}"/>
              </a:ext>
            </a:extLst>
          </p:cNvPr>
          <p:cNvSpPr/>
          <p:nvPr/>
        </p:nvSpPr>
        <p:spPr>
          <a:xfrm>
            <a:off x="1781571" y="4951082"/>
            <a:ext cx="635324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EF75734-1F52-A439-4722-C0AFB7FC7AAE}"/>
                  </a:ext>
                </a:extLst>
              </p:cNvPr>
              <p:cNvSpPr/>
              <p:nvPr/>
            </p:nvSpPr>
            <p:spPr>
              <a:xfrm>
                <a:off x="1781570" y="5135525"/>
                <a:ext cx="906639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EF75734-1F52-A439-4722-C0AFB7FC7A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1570" y="5135525"/>
                <a:ext cx="906639" cy="95780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2B259478-9A6F-7114-147A-38285B7CC1D6}"/>
              </a:ext>
            </a:extLst>
          </p:cNvPr>
          <p:cNvSpPr/>
          <p:nvPr/>
        </p:nvSpPr>
        <p:spPr>
          <a:xfrm>
            <a:off x="2782817" y="4963200"/>
            <a:ext cx="635324" cy="957806"/>
          </a:xfrm>
          <a:prstGeom prst="rect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24F75CE-7A2A-2218-E81E-6D225D421F7E}"/>
                  </a:ext>
                </a:extLst>
              </p:cNvPr>
              <p:cNvSpPr/>
              <p:nvPr/>
            </p:nvSpPr>
            <p:spPr>
              <a:xfrm>
                <a:off x="2782816" y="5147643"/>
                <a:ext cx="906639" cy="957806"/>
              </a:xfrm>
              <a:prstGeom prst="rect">
                <a:avLst/>
              </a:prstGeom>
              <a:solidFill>
                <a:srgbClr val="0D0DFF">
                  <a:alpha val="62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24F75CE-7A2A-2218-E81E-6D225D421F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816" y="5147643"/>
                <a:ext cx="906639" cy="95780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136E8520-81B4-3B9E-B41D-62D13AA21DA2}"/>
              </a:ext>
            </a:extLst>
          </p:cNvPr>
          <p:cNvSpPr txBox="1"/>
          <p:nvPr/>
        </p:nvSpPr>
        <p:spPr>
          <a:xfrm>
            <a:off x="3717160" y="4651551"/>
            <a:ext cx="320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 step: more squeezing layers</a:t>
            </a:r>
          </a:p>
        </p:txBody>
      </p:sp>
    </p:spTree>
    <p:extLst>
      <p:ext uri="{BB962C8B-B14F-4D97-AF65-F5344CB8AC3E}">
        <p14:creationId xmlns:p14="http://schemas.microsoft.com/office/powerpoint/2010/main" val="123094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AD6CA-F34E-4F31-7DA6-97F3110CA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ion quantum simulators</a:t>
            </a:r>
            <a:endParaRPr lang="LID4096" dirty="0"/>
          </a:p>
        </p:txBody>
      </p:sp>
      <p:pic>
        <p:nvPicPr>
          <p:cNvPr id="4" name="Grafik 20">
            <a:extLst>
              <a:ext uri="{FF2B5EF4-FFF2-40B4-BE49-F238E27FC236}">
                <a16:creationId xmlns:a16="http://schemas.microsoft.com/office/drawing/2014/main" id="{E194E026-EF21-482D-9BBE-4E5BCC6D87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5" t="32346" r="9492" b="36156"/>
          <a:stretch/>
        </p:blipFill>
        <p:spPr>
          <a:xfrm>
            <a:off x="0" y="1438543"/>
            <a:ext cx="12204323" cy="50428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3C26C66-C039-3DD7-1248-C29D0360476D}"/>
              </a:ext>
            </a:extLst>
          </p:cNvPr>
          <p:cNvSpPr txBox="1">
            <a:spLocks/>
          </p:cNvSpPr>
          <p:nvPr/>
        </p:nvSpPr>
        <p:spPr>
          <a:xfrm>
            <a:off x="838200" y="2325265"/>
            <a:ext cx="10515600" cy="3669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Typically, an ion chain stored in a linear Paul trap</a:t>
            </a:r>
          </a:p>
          <a:p>
            <a:r>
              <a:rPr lang="en-US" dirty="0"/>
              <a:t>No “gates”:</a:t>
            </a:r>
            <a:br>
              <a:rPr lang="en-US" dirty="0"/>
            </a:br>
            <a:r>
              <a:rPr lang="en-US" dirty="0"/>
              <a:t>Local and global single particle Hamiltonians and spin-spin interaction models instead</a:t>
            </a:r>
          </a:p>
          <a:p>
            <a:r>
              <a:rPr lang="en-US" dirty="0"/>
              <a:t>Electronic states of ions don’t interact with each other directly</a:t>
            </a:r>
          </a:p>
          <a:p>
            <a:pPr lvl="1"/>
            <a:r>
              <a:rPr lang="en-US" dirty="0"/>
              <a:t>Good for quantum information storage</a:t>
            </a:r>
          </a:p>
          <a:p>
            <a:pPr lvl="1"/>
            <a:r>
              <a:rPr lang="en-US" dirty="0"/>
              <a:t>“Bad” for making entanglement</a:t>
            </a:r>
          </a:p>
        </p:txBody>
      </p:sp>
    </p:spTree>
    <p:extLst>
      <p:ext uri="{BB962C8B-B14F-4D97-AF65-F5344CB8AC3E}">
        <p14:creationId xmlns:p14="http://schemas.microsoft.com/office/powerpoint/2010/main" val="26350048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D4460-3C36-B3F9-7D39-F6A2DE83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Raman effect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585B3-3A63-7D23-7A38-DBB81BA7EC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765700" y="1633599"/>
                <a:ext cx="6043880" cy="435133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sz="3200" dirty="0"/>
                  <a:t>Why Raman</a:t>
                </a:r>
              </a:p>
              <a:p>
                <a:r>
                  <a:rPr lang="en-US" sz="2400" dirty="0"/>
                  <a:t>Use of ground state qubit</a:t>
                </a:r>
                <a:br>
                  <a:rPr lang="en-US" sz="2400" dirty="0"/>
                </a:b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Unlimited excited state lifetime</a:t>
                </a:r>
                <a:b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 need for ultra narrow linewidth laser</a:t>
                </a:r>
                <a:b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Unlimited coherence of reference frame</a:t>
                </a:r>
                <a:b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endParaRPr lang="en-US" sz="2400" dirty="0"/>
              </a:p>
              <a:p>
                <a:r>
                  <a:rPr lang="en-US" sz="2400" dirty="0"/>
                  <a:t>Stronger coupling to the motional modes</a:t>
                </a:r>
                <a:br>
                  <a:rPr lang="en-US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396</m:t>
                    </m:r>
                    <m:r>
                      <a:rPr lang="en-US" sz="24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Raman transition has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3.68⋅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larger k-vector compared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729</m:t>
                    </m:r>
                    <m:r>
                      <a:rPr lang="en-US" sz="2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transition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585B3-3A63-7D23-7A38-DBB81BA7EC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65700" y="1633599"/>
                <a:ext cx="6043880" cy="4351338"/>
              </a:xfrm>
              <a:blipFill>
                <a:blip r:embed="rId2"/>
                <a:stretch>
                  <a:fillRect l="-1310" t="-294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4D0306D6-625E-F4C7-0000-F09E89D853B0}"/>
              </a:ext>
            </a:extLst>
          </p:cNvPr>
          <p:cNvGrpSpPr/>
          <p:nvPr/>
        </p:nvGrpSpPr>
        <p:grpSpPr>
          <a:xfrm>
            <a:off x="4090369" y="2115985"/>
            <a:ext cx="3579049" cy="3220077"/>
            <a:chOff x="6857293" y="1690688"/>
            <a:chExt cx="4703737" cy="4231961"/>
          </a:xfrm>
        </p:grpSpPr>
        <p:pic>
          <p:nvPicPr>
            <p:cNvPr id="1036" name="Picture 2" descr="plot - Matplotlib Wavy Arrow - Stack Overflow">
              <a:extLst>
                <a:ext uri="{FF2B5EF4-FFF2-40B4-BE49-F238E27FC236}">
                  <a16:creationId xmlns:a16="http://schemas.microsoft.com/office/drawing/2014/main" id="{7840804C-CE22-202A-5EAA-E6CEE3CEE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64423" y="4155331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2" descr="plot - Matplotlib Wavy Arrow - Stack Overflow">
              <a:extLst>
                <a:ext uri="{FF2B5EF4-FFF2-40B4-BE49-F238E27FC236}">
                  <a16:creationId xmlns:a16="http://schemas.microsoft.com/office/drawing/2014/main" id="{1B593F47-6CF9-F04E-D1B3-DCFF8D850A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0070" y="3782992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0FD1DDCE-E423-763D-2A40-E9D8A9F7B25B}"/>
                </a:ext>
              </a:extLst>
            </p:cNvPr>
            <p:cNvCxnSpPr>
              <a:cxnSpLocks/>
            </p:cNvCxnSpPr>
            <p:nvPr/>
          </p:nvCxnSpPr>
          <p:spPr>
            <a:xfrm>
              <a:off x="8664717" y="3005042"/>
              <a:ext cx="797393" cy="0"/>
            </a:xfrm>
            <a:prstGeom prst="line">
              <a:avLst/>
            </a:prstGeom>
            <a:ln w="635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F77B5F86-10A3-9192-C308-CAB230A3327F}"/>
                </a:ext>
              </a:extLst>
            </p:cNvPr>
            <p:cNvCxnSpPr>
              <a:cxnSpLocks/>
            </p:cNvCxnSpPr>
            <p:nvPr/>
          </p:nvCxnSpPr>
          <p:spPr>
            <a:xfrm>
              <a:off x="8006835" y="5481835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F3B1F498-74C6-1811-8EE6-6FAE678DD8E3}"/>
                </a:ext>
              </a:extLst>
            </p:cNvPr>
            <p:cNvCxnSpPr>
              <a:cxnSpLocks/>
            </p:cNvCxnSpPr>
            <p:nvPr/>
          </p:nvCxnSpPr>
          <p:spPr>
            <a:xfrm>
              <a:off x="9083310" y="5879079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3" name="Picture 2" descr="plot - Matplotlib Wavy Arrow - Stack Overflow">
              <a:extLst>
                <a:ext uri="{FF2B5EF4-FFF2-40B4-BE49-F238E27FC236}">
                  <a16:creationId xmlns:a16="http://schemas.microsoft.com/office/drawing/2014/main" id="{3292EA90-7577-3C25-6DEF-6BFDC681D7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5156" y="4537812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2" descr="plot - Matplotlib Wavy Arrow - Stack Overflow">
              <a:extLst>
                <a:ext uri="{FF2B5EF4-FFF2-40B4-BE49-F238E27FC236}">
                  <a16:creationId xmlns:a16="http://schemas.microsoft.com/office/drawing/2014/main" id="{6376C464-4100-56E1-1010-F139C46C2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8329" y="3990742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28" name="Straight Arrow Connector 1027">
              <a:extLst>
                <a:ext uri="{FF2B5EF4-FFF2-40B4-BE49-F238E27FC236}">
                  <a16:creationId xmlns:a16="http://schemas.microsoft.com/office/drawing/2014/main" id="{A81FECA2-E394-4927-69A6-5C4B1CD4CC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04389" y="3044683"/>
              <a:ext cx="625705" cy="2437152"/>
            </a:xfrm>
            <a:prstGeom prst="straightConnector1">
              <a:avLst/>
            </a:prstGeom>
            <a:ln w="50800" cmpd="sng">
              <a:solidFill>
                <a:srgbClr val="0D0DFF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29" name="Straight Arrow Connector 1028">
              <a:extLst>
                <a:ext uri="{FF2B5EF4-FFF2-40B4-BE49-F238E27FC236}">
                  <a16:creationId xmlns:a16="http://schemas.microsoft.com/office/drawing/2014/main" id="{C184E42A-A8C9-DEC8-E50C-149A55C31E69}"/>
                </a:ext>
              </a:extLst>
            </p:cNvPr>
            <p:cNvCxnSpPr>
              <a:cxnSpLocks/>
            </p:cNvCxnSpPr>
            <p:nvPr/>
          </p:nvCxnSpPr>
          <p:spPr>
            <a:xfrm>
              <a:off x="9063413" y="3073636"/>
              <a:ext cx="455961" cy="2805443"/>
            </a:xfrm>
            <a:prstGeom prst="straightConnector1">
              <a:avLst/>
            </a:prstGeom>
            <a:ln w="50800">
              <a:solidFill>
                <a:srgbClr val="0D0DFF"/>
              </a:solidFill>
              <a:prstDash val="solid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5" name="Straight Arrow Connector 1044">
              <a:extLst>
                <a:ext uri="{FF2B5EF4-FFF2-40B4-BE49-F238E27FC236}">
                  <a16:creationId xmlns:a16="http://schemas.microsoft.com/office/drawing/2014/main" id="{E856170F-532C-82D7-80E6-8F3210E2D27D}"/>
                </a:ext>
              </a:extLst>
            </p:cNvPr>
            <p:cNvCxnSpPr/>
            <p:nvPr/>
          </p:nvCxnSpPr>
          <p:spPr>
            <a:xfrm flipV="1">
              <a:off x="8981923" y="5486654"/>
              <a:ext cx="0" cy="435995"/>
            </a:xfrm>
            <a:prstGeom prst="straightConnector1">
              <a:avLst/>
            </a:prstGeom>
            <a:ln w="50800">
              <a:solidFill>
                <a:schemeClr val="accent6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6" name="TextBox 1045">
                  <a:extLst>
                    <a:ext uri="{FF2B5EF4-FFF2-40B4-BE49-F238E27FC236}">
                      <a16:creationId xmlns:a16="http://schemas.microsoft.com/office/drawing/2014/main" id="{362B7FD6-4CAB-384E-5628-8562771C9FFE}"/>
                    </a:ext>
                  </a:extLst>
                </p:cNvPr>
                <p:cNvSpPr txBox="1"/>
                <p:nvPr/>
              </p:nvSpPr>
              <p:spPr>
                <a:xfrm>
                  <a:off x="8106079" y="5548759"/>
                  <a:ext cx="62350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046" name="TextBox 1045">
                  <a:extLst>
                    <a:ext uri="{FF2B5EF4-FFF2-40B4-BE49-F238E27FC236}">
                      <a16:creationId xmlns:a16="http://schemas.microsoft.com/office/drawing/2014/main" id="{362B7FD6-4CAB-384E-5628-8562771C9F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6079" y="5548759"/>
                  <a:ext cx="623504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3077" r="-28205" b="-50000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9" name="TextBox 1048">
              <a:extLst>
                <a:ext uri="{FF2B5EF4-FFF2-40B4-BE49-F238E27FC236}">
                  <a16:creationId xmlns:a16="http://schemas.microsoft.com/office/drawing/2014/main" id="{18E43303-75B0-4830-208E-4CC96771DDD4}"/>
                </a:ext>
              </a:extLst>
            </p:cNvPr>
            <p:cNvSpPr txBox="1"/>
            <p:nvPr/>
          </p:nvSpPr>
          <p:spPr>
            <a:xfrm>
              <a:off x="7678631" y="1690688"/>
              <a:ext cx="3556700" cy="109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Stimulated</a:t>
              </a:r>
            </a:p>
            <a:p>
              <a:pPr algn="ctr"/>
              <a:r>
                <a:rPr lang="en-US" sz="2400" dirty="0"/>
                <a:t>Raman Scattering</a:t>
              </a:r>
              <a:endParaRPr lang="LID4096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0" name="TextBox 1049">
                  <a:extLst>
                    <a:ext uri="{FF2B5EF4-FFF2-40B4-BE49-F238E27FC236}">
                      <a16:creationId xmlns:a16="http://schemas.microsoft.com/office/drawing/2014/main" id="{0E7976AF-EDD0-C556-11D0-FFA19D8F8BEF}"/>
                    </a:ext>
                  </a:extLst>
                </p:cNvPr>
                <p:cNvSpPr txBox="1"/>
                <p:nvPr/>
              </p:nvSpPr>
              <p:spPr>
                <a:xfrm>
                  <a:off x="9565804" y="4623470"/>
                  <a:ext cx="199522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2×ℏ(</m:t>
                        </m:r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050" name="TextBox 1049">
                  <a:extLst>
                    <a:ext uri="{FF2B5EF4-FFF2-40B4-BE49-F238E27FC236}">
                      <a16:creationId xmlns:a16="http://schemas.microsoft.com/office/drawing/2014/main" id="{0E7976AF-EDD0-C556-11D0-FFA19D8F8B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5804" y="4623470"/>
                  <a:ext cx="1995226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6827" r="-35341" b="-7826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1" name="TextBox 1050">
                  <a:extLst>
                    <a:ext uri="{FF2B5EF4-FFF2-40B4-BE49-F238E27FC236}">
                      <a16:creationId xmlns:a16="http://schemas.microsoft.com/office/drawing/2014/main" id="{C24C94D7-8AAB-3B5D-19C1-8106994E17DA}"/>
                    </a:ext>
                  </a:extLst>
                </p:cNvPr>
                <p:cNvSpPr txBox="1"/>
                <p:nvPr/>
              </p:nvSpPr>
              <p:spPr>
                <a:xfrm>
                  <a:off x="6857293" y="3641486"/>
                  <a:ext cx="146886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ℏ(</m:t>
                        </m:r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051" name="TextBox 1050">
                  <a:extLst>
                    <a:ext uri="{FF2B5EF4-FFF2-40B4-BE49-F238E27FC236}">
                      <a16:creationId xmlns:a16="http://schemas.microsoft.com/office/drawing/2014/main" id="{C24C94D7-8AAB-3B5D-19C1-8106994E17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7293" y="3641486"/>
                  <a:ext cx="1468864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9836" r="-37158" b="-7608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2" name="TextBox 1051">
                  <a:extLst>
                    <a:ext uri="{FF2B5EF4-FFF2-40B4-BE49-F238E27FC236}">
                      <a16:creationId xmlns:a16="http://schemas.microsoft.com/office/drawing/2014/main" id="{900E177E-E168-C472-3656-31D473779178}"/>
                    </a:ext>
                  </a:extLst>
                </p:cNvPr>
                <p:cNvSpPr txBox="1"/>
                <p:nvPr/>
              </p:nvSpPr>
              <p:spPr>
                <a:xfrm>
                  <a:off x="7664037" y="4330085"/>
                  <a:ext cx="48090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052" name="TextBox 1051">
                  <a:extLst>
                    <a:ext uri="{FF2B5EF4-FFF2-40B4-BE49-F238E27FC236}">
                      <a16:creationId xmlns:a16="http://schemas.microsoft.com/office/drawing/2014/main" id="{900E177E-E168-C472-3656-31D4737791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4037" y="4330085"/>
                  <a:ext cx="480901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30000" r="-41667" b="-41304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609E4D7-84A3-A490-3E75-247548F97DCF}"/>
                </a:ext>
              </a:extLst>
            </p:cNvPr>
            <p:cNvCxnSpPr>
              <a:cxnSpLocks/>
            </p:cNvCxnSpPr>
            <p:nvPr/>
          </p:nvCxnSpPr>
          <p:spPr>
            <a:xfrm>
              <a:off x="8664716" y="3446827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FA162E4-DBAD-DECA-445E-D3BE5065E29F}"/>
              </a:ext>
            </a:extLst>
          </p:cNvPr>
          <p:cNvSpPr txBox="1"/>
          <p:nvPr/>
        </p:nvSpPr>
        <p:spPr>
          <a:xfrm>
            <a:off x="354041" y="1828218"/>
            <a:ext cx="4128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Stronger coupling to motional modes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45AF7E-0FB7-C393-0B18-50C72F7E344A}"/>
              </a:ext>
            </a:extLst>
          </p:cNvPr>
          <p:cNvSpPr txBox="1"/>
          <p:nvPr/>
        </p:nvSpPr>
        <p:spPr>
          <a:xfrm>
            <a:off x="5897893" y="5834189"/>
            <a:ext cx="4128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Higher magnetic noise sensitivity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FA0B47C-459B-4FE6-8083-9180CA1EE04A}"/>
              </a:ext>
            </a:extLst>
          </p:cNvPr>
          <p:cNvGrpSpPr/>
          <p:nvPr/>
        </p:nvGrpSpPr>
        <p:grpSpPr>
          <a:xfrm>
            <a:off x="8434097" y="2403524"/>
            <a:ext cx="2915676" cy="2887347"/>
            <a:chOff x="3982670" y="1971443"/>
            <a:chExt cx="3746257" cy="3709859"/>
          </a:xfrm>
        </p:grpSpPr>
        <p:pic>
          <p:nvPicPr>
            <p:cNvPr id="36" name="Picture 2" descr="plot - Matplotlib Wavy Arrow - Stack Overflow">
              <a:extLst>
                <a:ext uri="{FF2B5EF4-FFF2-40B4-BE49-F238E27FC236}">
                  <a16:creationId xmlns:a16="http://schemas.microsoft.com/office/drawing/2014/main" id="{D21CC5D3-A05D-FCD1-196C-A7C83650B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8682" y="3913984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6340B51-BDFD-E0E0-3BED-8771DCDA20C2}"/>
                </a:ext>
              </a:extLst>
            </p:cNvPr>
            <p:cNvCxnSpPr>
              <a:cxnSpLocks/>
            </p:cNvCxnSpPr>
            <p:nvPr/>
          </p:nvCxnSpPr>
          <p:spPr>
            <a:xfrm>
              <a:off x="5358976" y="2763695"/>
              <a:ext cx="797393" cy="0"/>
            </a:xfrm>
            <a:prstGeom prst="line">
              <a:avLst/>
            </a:prstGeom>
            <a:ln w="635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F4CA37E-E6F1-4BF2-BC4E-10AB044A05D3}"/>
                </a:ext>
              </a:extLst>
            </p:cNvPr>
            <p:cNvCxnSpPr>
              <a:cxnSpLocks/>
            </p:cNvCxnSpPr>
            <p:nvPr/>
          </p:nvCxnSpPr>
          <p:spPr>
            <a:xfrm>
              <a:off x="4701094" y="5240488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AF65C9B-5ACE-60D5-4B97-035C1003A849}"/>
                </a:ext>
              </a:extLst>
            </p:cNvPr>
            <p:cNvCxnSpPr>
              <a:cxnSpLocks/>
            </p:cNvCxnSpPr>
            <p:nvPr/>
          </p:nvCxnSpPr>
          <p:spPr>
            <a:xfrm>
              <a:off x="5777569" y="5637732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2" descr="plot - Matplotlib Wavy Arrow - Stack Overflow">
              <a:extLst>
                <a:ext uri="{FF2B5EF4-FFF2-40B4-BE49-F238E27FC236}">
                  <a16:creationId xmlns:a16="http://schemas.microsoft.com/office/drawing/2014/main" id="{27BD436D-98A4-E0EA-9258-F0AF291CC4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379" y="4414230"/>
              <a:ext cx="1277447" cy="566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AD45E1F-DDFA-4CA7-6B88-806D3EBFCE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98648" y="2803336"/>
              <a:ext cx="625705" cy="2437152"/>
            </a:xfrm>
            <a:prstGeom prst="straightConnector1">
              <a:avLst/>
            </a:prstGeom>
            <a:ln w="50800" cmpd="sng">
              <a:solidFill>
                <a:srgbClr val="0D0DFF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0E0C350-B756-4AC6-E258-F00D02E26AEE}"/>
                </a:ext>
              </a:extLst>
            </p:cNvPr>
            <p:cNvCxnSpPr>
              <a:cxnSpLocks/>
            </p:cNvCxnSpPr>
            <p:nvPr/>
          </p:nvCxnSpPr>
          <p:spPr>
            <a:xfrm>
              <a:off x="5757672" y="2832289"/>
              <a:ext cx="455961" cy="2805443"/>
            </a:xfrm>
            <a:prstGeom prst="straightConnector1">
              <a:avLst/>
            </a:prstGeom>
            <a:ln w="50800">
              <a:solidFill>
                <a:srgbClr val="9E21FB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7F012BC-3C6F-D4D3-E5D4-5EF41CA95922}"/>
                </a:ext>
              </a:extLst>
            </p:cNvPr>
            <p:cNvCxnSpPr/>
            <p:nvPr/>
          </p:nvCxnSpPr>
          <p:spPr>
            <a:xfrm flipV="1">
              <a:off x="5676182" y="5245307"/>
              <a:ext cx="0" cy="435995"/>
            </a:xfrm>
            <a:prstGeom prst="straightConnector1">
              <a:avLst/>
            </a:prstGeom>
            <a:ln w="50800">
              <a:solidFill>
                <a:schemeClr val="accent6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DD8276D8-33B9-7F91-EE89-3BD52B469D09}"/>
                    </a:ext>
                  </a:extLst>
                </p:cNvPr>
                <p:cNvSpPr txBox="1"/>
                <p:nvPr/>
              </p:nvSpPr>
              <p:spPr>
                <a:xfrm>
                  <a:off x="4800338" y="5307412"/>
                  <a:ext cx="62350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DD8276D8-33B9-7F91-EE89-3BD52B469D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0338" y="5307412"/>
                  <a:ext cx="623504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22500" r="-25000" b="-46809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9EFB7E-0D5A-8AD7-939B-33E4A777E472}"/>
                </a:ext>
              </a:extLst>
            </p:cNvPr>
            <p:cNvSpPr txBox="1"/>
            <p:nvPr/>
          </p:nvSpPr>
          <p:spPr>
            <a:xfrm>
              <a:off x="3982670" y="1971443"/>
              <a:ext cx="3589799" cy="593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Raman Scattering</a:t>
              </a:r>
              <a:endParaRPr lang="LID4096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B73319A-D213-4DCB-BDEC-89412740F208}"/>
                    </a:ext>
                  </a:extLst>
                </p:cNvPr>
                <p:cNvSpPr txBox="1"/>
                <p:nvPr/>
              </p:nvSpPr>
              <p:spPr>
                <a:xfrm>
                  <a:off x="6260063" y="4382123"/>
                  <a:ext cx="146886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ℏ(</m:t>
                        </m:r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B73319A-D213-4DCB-BDEC-89412740F2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0063" y="4382123"/>
                  <a:ext cx="1468864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9574" r="-34043" b="-74468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EB6DD6B-1F31-867C-2DAA-8B474EDB93B2}"/>
                    </a:ext>
                  </a:extLst>
                </p:cNvPr>
                <p:cNvSpPr txBox="1"/>
                <p:nvPr/>
              </p:nvSpPr>
              <p:spPr>
                <a:xfrm>
                  <a:off x="4598374" y="4197457"/>
                  <a:ext cx="48090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EB6DD6B-1F31-867C-2DAA-8B474EDB93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8374" y="4197457"/>
                  <a:ext cx="480901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29032" r="-37097" b="-3541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0A87438-2674-2023-6B78-578D46377AF5}"/>
                </a:ext>
              </a:extLst>
            </p:cNvPr>
            <p:cNvCxnSpPr>
              <a:cxnSpLocks/>
            </p:cNvCxnSpPr>
            <p:nvPr/>
          </p:nvCxnSpPr>
          <p:spPr>
            <a:xfrm>
              <a:off x="5358975" y="3205480"/>
              <a:ext cx="797393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924C514D-3337-B6D1-C2D5-B65162264952}"/>
              </a:ext>
            </a:extLst>
          </p:cNvPr>
          <p:cNvSpPr txBox="1"/>
          <p:nvPr/>
        </p:nvSpPr>
        <p:spPr>
          <a:xfrm>
            <a:off x="4317238" y="1079850"/>
            <a:ext cx="38884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Qubit frame based on GPS clock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Less strict requirements for the laser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90ECCF5-99B3-AB17-FE22-36D8AFA9709D}"/>
              </a:ext>
            </a:extLst>
          </p:cNvPr>
          <p:cNvSpPr txBox="1"/>
          <p:nvPr/>
        </p:nvSpPr>
        <p:spPr>
          <a:xfrm>
            <a:off x="8526209" y="1049620"/>
            <a:ext cx="31481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Spontaneous scattering from Raman transition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4A1F7F4-F4D1-A027-0798-A1EF7BA43043}"/>
              </a:ext>
            </a:extLst>
          </p:cNvPr>
          <p:cNvSpPr txBox="1"/>
          <p:nvPr/>
        </p:nvSpPr>
        <p:spPr>
          <a:xfrm>
            <a:off x="5905671" y="5514945"/>
            <a:ext cx="40607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Unlimited excited state lifetime</a:t>
            </a:r>
          </a:p>
        </p:txBody>
      </p: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DF9ED014-0A25-724E-7B61-B5AD6AEB4E6E}"/>
              </a:ext>
            </a:extLst>
          </p:cNvPr>
          <p:cNvCxnSpPr/>
          <p:nvPr/>
        </p:nvCxnSpPr>
        <p:spPr>
          <a:xfrm flipV="1">
            <a:off x="783655" y="3027756"/>
            <a:ext cx="927572" cy="927572"/>
          </a:xfrm>
          <a:prstGeom prst="straightConnector1">
            <a:avLst/>
          </a:prstGeom>
          <a:ln w="25400">
            <a:solidFill>
              <a:srgbClr val="0D0DF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C11F8E1F-93E5-E43B-2F99-6E63937DCA73}"/>
              </a:ext>
            </a:extLst>
          </p:cNvPr>
          <p:cNvCxnSpPr>
            <a:cxnSpLocks/>
          </p:cNvCxnSpPr>
          <p:nvPr/>
        </p:nvCxnSpPr>
        <p:spPr>
          <a:xfrm>
            <a:off x="1739253" y="3050978"/>
            <a:ext cx="936116" cy="928697"/>
          </a:xfrm>
          <a:prstGeom prst="straightConnector1">
            <a:avLst/>
          </a:prstGeom>
          <a:ln w="25400">
            <a:solidFill>
              <a:srgbClr val="0D0D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Arrow Connector 1059">
            <a:extLst>
              <a:ext uri="{FF2B5EF4-FFF2-40B4-BE49-F238E27FC236}">
                <a16:creationId xmlns:a16="http://schemas.microsoft.com/office/drawing/2014/main" id="{631C8612-0716-FFA5-FB1F-0752CF966082}"/>
              </a:ext>
            </a:extLst>
          </p:cNvPr>
          <p:cNvCxnSpPr/>
          <p:nvPr/>
        </p:nvCxnSpPr>
        <p:spPr>
          <a:xfrm>
            <a:off x="783655" y="3979675"/>
            <a:ext cx="1891714" cy="0"/>
          </a:xfrm>
          <a:prstGeom prst="straightConnector1">
            <a:avLst/>
          </a:prstGeom>
          <a:ln w="508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1" name="TextBox 1060">
                <a:extLst>
                  <a:ext uri="{FF2B5EF4-FFF2-40B4-BE49-F238E27FC236}">
                    <a16:creationId xmlns:a16="http://schemas.microsoft.com/office/drawing/2014/main" id="{B330D160-854C-07B0-F9AD-C6C46BF60F28}"/>
                  </a:ext>
                </a:extLst>
              </p:cNvPr>
              <p:cNvSpPr txBox="1"/>
              <p:nvPr/>
            </p:nvSpPr>
            <p:spPr>
              <a:xfrm rot="18900000">
                <a:off x="623405" y="3158204"/>
                <a:ext cx="846450" cy="4238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61" name="TextBox 1060">
                <a:extLst>
                  <a:ext uri="{FF2B5EF4-FFF2-40B4-BE49-F238E27FC236}">
                    <a16:creationId xmlns:a16="http://schemas.microsoft.com/office/drawing/2014/main" id="{B330D160-854C-07B0-F9AD-C6C46BF60F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00000">
                <a:off x="623405" y="3158204"/>
                <a:ext cx="846450" cy="4238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3" name="TextBox 1062">
                <a:extLst>
                  <a:ext uri="{FF2B5EF4-FFF2-40B4-BE49-F238E27FC236}">
                    <a16:creationId xmlns:a16="http://schemas.microsoft.com/office/drawing/2014/main" id="{BB1B65A3-3A6B-CBA8-31F3-7EB0AE84B1B8}"/>
                  </a:ext>
                </a:extLst>
              </p:cNvPr>
              <p:cNvSpPr txBox="1"/>
              <p:nvPr/>
            </p:nvSpPr>
            <p:spPr>
              <a:xfrm rot="2700000">
                <a:off x="1977525" y="3164193"/>
                <a:ext cx="860685" cy="4238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63" name="TextBox 1062">
                <a:extLst>
                  <a:ext uri="{FF2B5EF4-FFF2-40B4-BE49-F238E27FC236}">
                    <a16:creationId xmlns:a16="http://schemas.microsoft.com/office/drawing/2014/main" id="{BB1B65A3-3A6B-CBA8-31F3-7EB0AE84B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1977525" y="3164193"/>
                <a:ext cx="860685" cy="4238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4" name="TextBox 1063">
                <a:extLst>
                  <a:ext uri="{FF2B5EF4-FFF2-40B4-BE49-F238E27FC236}">
                    <a16:creationId xmlns:a16="http://schemas.microsoft.com/office/drawing/2014/main" id="{DE64626B-113A-B711-9380-C081E4BF9C0F}"/>
                  </a:ext>
                </a:extLst>
              </p:cNvPr>
              <p:cNvSpPr txBox="1"/>
              <p:nvPr/>
            </p:nvSpPr>
            <p:spPr>
              <a:xfrm>
                <a:off x="944928" y="4052273"/>
                <a:ext cx="1632050" cy="4238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64" name="TextBox 1063">
                <a:extLst>
                  <a:ext uri="{FF2B5EF4-FFF2-40B4-BE49-F238E27FC236}">
                    <a16:creationId xmlns:a16="http://schemas.microsoft.com/office/drawing/2014/main" id="{DE64626B-113A-B711-9380-C081E4BF9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928" y="4052273"/>
                <a:ext cx="1632050" cy="4238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662C16E3-9415-D09A-701D-7C8435565BD0}"/>
                  </a:ext>
                </a:extLst>
              </p:cNvPr>
              <p:cNvSpPr txBox="1"/>
              <p:nvPr/>
            </p:nvSpPr>
            <p:spPr>
              <a:xfrm>
                <a:off x="835293" y="4445443"/>
                <a:ext cx="178843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662C16E3-9415-D09A-701D-7C8435565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93" y="4445443"/>
                <a:ext cx="1788438" cy="369332"/>
              </a:xfrm>
              <a:prstGeom prst="rect">
                <a:avLst/>
              </a:prstGeom>
              <a:blipFill>
                <a:blip r:embed="rId14"/>
                <a:stretch>
                  <a:fillRect l="-1706" r="-1024" b="-1311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7" name="TextBox 1066">
                <a:extLst>
                  <a:ext uri="{FF2B5EF4-FFF2-40B4-BE49-F238E27FC236}">
                    <a16:creationId xmlns:a16="http://schemas.microsoft.com/office/drawing/2014/main" id="{DAC72B41-1D2F-7F03-377B-750542E30179}"/>
                  </a:ext>
                </a:extLst>
              </p:cNvPr>
              <p:cNvSpPr txBox="1"/>
              <p:nvPr/>
            </p:nvSpPr>
            <p:spPr>
              <a:xfrm>
                <a:off x="549033" y="5135304"/>
                <a:ext cx="2313004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67" name="TextBox 1066">
                <a:extLst>
                  <a:ext uri="{FF2B5EF4-FFF2-40B4-BE49-F238E27FC236}">
                    <a16:creationId xmlns:a16="http://schemas.microsoft.com/office/drawing/2014/main" id="{DAC72B41-1D2F-7F03-377B-750542E30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33" y="5135304"/>
                <a:ext cx="2313004" cy="69384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60077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2" descr="plot - Matplotlib Wavy Arrow - Stack Overflow">
            <a:extLst>
              <a:ext uri="{FF2B5EF4-FFF2-40B4-BE49-F238E27FC236}">
                <a16:creationId xmlns:a16="http://schemas.microsoft.com/office/drawing/2014/main" id="{C25C29EB-CBAF-7943-69DE-94AC64583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30" y="3929097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2" descr="plot - Matplotlib Wavy Arrow - Stack Overflow">
            <a:extLst>
              <a:ext uri="{FF2B5EF4-FFF2-40B4-BE49-F238E27FC236}">
                <a16:creationId xmlns:a16="http://schemas.microsoft.com/office/drawing/2014/main" id="{BA893CCE-49C7-2F88-9B8D-7AD4481F9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546" y="3716665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2" descr="plot - Matplotlib Wavy Arrow - Stack Overflow">
            <a:extLst>
              <a:ext uri="{FF2B5EF4-FFF2-40B4-BE49-F238E27FC236}">
                <a16:creationId xmlns:a16="http://schemas.microsoft.com/office/drawing/2014/main" id="{D955B0CB-4223-99C2-2943-7B68F3AD9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093" y="4353697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2" descr="plot - Matplotlib Wavy Arrow - Stack Overflow">
            <a:extLst>
              <a:ext uri="{FF2B5EF4-FFF2-40B4-BE49-F238E27FC236}">
                <a16:creationId xmlns:a16="http://schemas.microsoft.com/office/drawing/2014/main" id="{9F06EA42-B025-0483-56C7-B6A193F13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40" y="4094761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2" descr="plot - Matplotlib Wavy Arrow - Stack Overflow">
            <a:extLst>
              <a:ext uri="{FF2B5EF4-FFF2-40B4-BE49-F238E27FC236}">
                <a16:creationId xmlns:a16="http://schemas.microsoft.com/office/drawing/2014/main" id="{7840804C-CE22-202A-5EAA-E6CEE3CEE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131" y="4175604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2" descr="plot - Matplotlib Wavy Arrow - Stack Overflow">
            <a:extLst>
              <a:ext uri="{FF2B5EF4-FFF2-40B4-BE49-F238E27FC236}">
                <a16:creationId xmlns:a16="http://schemas.microsoft.com/office/drawing/2014/main" id="{1B593F47-6CF9-F04E-D1B3-DCFF8D850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778" y="3803265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AD4460-3C36-B3F9-7D39-F6A2DE83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Raman effect</a:t>
            </a:r>
            <a:endParaRPr lang="LID4096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CAAB6FC-0665-48A6-C886-704C441E22D9}"/>
              </a:ext>
            </a:extLst>
          </p:cNvPr>
          <p:cNvCxnSpPr>
            <a:cxnSpLocks/>
          </p:cNvCxnSpPr>
          <p:nvPr/>
        </p:nvCxnSpPr>
        <p:spPr>
          <a:xfrm>
            <a:off x="998492" y="5866749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D9913E1-E478-F4D5-1B44-8217B47FB801}"/>
              </a:ext>
            </a:extLst>
          </p:cNvPr>
          <p:cNvCxnSpPr>
            <a:cxnSpLocks/>
          </p:cNvCxnSpPr>
          <p:nvPr/>
        </p:nvCxnSpPr>
        <p:spPr>
          <a:xfrm>
            <a:off x="2246596" y="5469505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83877E0-0867-1BCF-831D-8F12023D68F8}"/>
              </a:ext>
            </a:extLst>
          </p:cNvPr>
          <p:cNvCxnSpPr>
            <a:cxnSpLocks/>
          </p:cNvCxnSpPr>
          <p:nvPr/>
        </p:nvCxnSpPr>
        <p:spPr>
          <a:xfrm>
            <a:off x="1681585" y="2976241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4D0FC60-2934-452B-396D-DD1EE606AFB7}"/>
              </a:ext>
            </a:extLst>
          </p:cNvPr>
          <p:cNvCxnSpPr/>
          <p:nvPr/>
        </p:nvCxnSpPr>
        <p:spPr>
          <a:xfrm flipV="1">
            <a:off x="1422400" y="2992712"/>
            <a:ext cx="596900" cy="2874037"/>
          </a:xfrm>
          <a:prstGeom prst="straightConnector1">
            <a:avLst/>
          </a:prstGeom>
          <a:ln w="50800" cmpd="sng">
            <a:solidFill>
              <a:srgbClr val="0D0DFF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3F0C235-6FFD-2BEA-D88A-28F7B6CDEE25}"/>
              </a:ext>
            </a:extLst>
          </p:cNvPr>
          <p:cNvCxnSpPr/>
          <p:nvPr/>
        </p:nvCxnSpPr>
        <p:spPr>
          <a:xfrm>
            <a:off x="2108200" y="3032353"/>
            <a:ext cx="546100" cy="2437152"/>
          </a:xfrm>
          <a:prstGeom prst="straightConnector1">
            <a:avLst/>
          </a:prstGeom>
          <a:ln w="50800">
            <a:solidFill>
              <a:srgbClr val="FBB425"/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ABEF4C-EF42-BF32-C400-974DF658EDC5}"/>
              </a:ext>
            </a:extLst>
          </p:cNvPr>
          <p:cNvCxnSpPr>
            <a:cxnSpLocks/>
          </p:cNvCxnSpPr>
          <p:nvPr/>
        </p:nvCxnSpPr>
        <p:spPr>
          <a:xfrm>
            <a:off x="5392436" y="3023251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69B6CD0-03B8-81B9-E2B4-149FFB2B804E}"/>
              </a:ext>
            </a:extLst>
          </p:cNvPr>
          <p:cNvCxnSpPr>
            <a:cxnSpLocks/>
          </p:cNvCxnSpPr>
          <p:nvPr/>
        </p:nvCxnSpPr>
        <p:spPr>
          <a:xfrm flipV="1">
            <a:off x="5132108" y="3062892"/>
            <a:ext cx="625705" cy="2437152"/>
          </a:xfrm>
          <a:prstGeom prst="straightConnector1">
            <a:avLst/>
          </a:prstGeom>
          <a:ln w="50800" cmpd="sng">
            <a:solidFill>
              <a:srgbClr val="0D0DFF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60511CC-06A9-13C2-6A74-8E61BE904B78}"/>
              </a:ext>
            </a:extLst>
          </p:cNvPr>
          <p:cNvCxnSpPr>
            <a:cxnSpLocks/>
          </p:cNvCxnSpPr>
          <p:nvPr/>
        </p:nvCxnSpPr>
        <p:spPr>
          <a:xfrm>
            <a:off x="5791132" y="3091845"/>
            <a:ext cx="455961" cy="2805443"/>
          </a:xfrm>
          <a:prstGeom prst="straightConnector1">
            <a:avLst/>
          </a:prstGeom>
          <a:ln w="50800">
            <a:solidFill>
              <a:srgbClr val="D537CA"/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3709F11-564E-ACD0-800F-05971FC87D1B}"/>
              </a:ext>
            </a:extLst>
          </p:cNvPr>
          <p:cNvCxnSpPr>
            <a:cxnSpLocks/>
          </p:cNvCxnSpPr>
          <p:nvPr/>
        </p:nvCxnSpPr>
        <p:spPr>
          <a:xfrm>
            <a:off x="4734554" y="5500044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153FDBA-5BD2-3F16-4B65-0F1BD59F7F55}"/>
              </a:ext>
            </a:extLst>
          </p:cNvPr>
          <p:cNvCxnSpPr>
            <a:cxnSpLocks/>
          </p:cNvCxnSpPr>
          <p:nvPr/>
        </p:nvCxnSpPr>
        <p:spPr>
          <a:xfrm>
            <a:off x="5811029" y="589728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Connector 1026">
            <a:extLst>
              <a:ext uri="{FF2B5EF4-FFF2-40B4-BE49-F238E27FC236}">
                <a16:creationId xmlns:a16="http://schemas.microsoft.com/office/drawing/2014/main" id="{0FD1DDCE-E423-763D-2A40-E9D8A9F7B25B}"/>
              </a:ext>
            </a:extLst>
          </p:cNvPr>
          <p:cNvCxnSpPr>
            <a:cxnSpLocks/>
          </p:cNvCxnSpPr>
          <p:nvPr/>
        </p:nvCxnSpPr>
        <p:spPr>
          <a:xfrm>
            <a:off x="9155425" y="3025315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F77B5F86-10A3-9192-C308-CAB230A3327F}"/>
              </a:ext>
            </a:extLst>
          </p:cNvPr>
          <p:cNvCxnSpPr>
            <a:cxnSpLocks/>
          </p:cNvCxnSpPr>
          <p:nvPr/>
        </p:nvCxnSpPr>
        <p:spPr>
          <a:xfrm>
            <a:off x="8497543" y="550210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F3B1F498-74C6-1811-8EE6-6FAE678DD8E3}"/>
              </a:ext>
            </a:extLst>
          </p:cNvPr>
          <p:cNvCxnSpPr>
            <a:cxnSpLocks/>
          </p:cNvCxnSpPr>
          <p:nvPr/>
        </p:nvCxnSpPr>
        <p:spPr>
          <a:xfrm>
            <a:off x="9574018" y="5899352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2" descr="plot - Matplotlib Wavy Arrow - Stack Overflow">
            <a:extLst>
              <a:ext uri="{FF2B5EF4-FFF2-40B4-BE49-F238E27FC236}">
                <a16:creationId xmlns:a16="http://schemas.microsoft.com/office/drawing/2014/main" id="{3292EA90-7577-3C25-6DEF-6BFDC681D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864" y="4558085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2" descr="plot - Matplotlib Wavy Arrow - Stack Overflow">
            <a:extLst>
              <a:ext uri="{FF2B5EF4-FFF2-40B4-BE49-F238E27FC236}">
                <a16:creationId xmlns:a16="http://schemas.microsoft.com/office/drawing/2014/main" id="{6376C464-4100-56E1-1010-F139C46C2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225" y="3971398"/>
            <a:ext cx="1277447" cy="5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A81FECA2-E394-4927-69A6-5C4B1CD4CC76}"/>
              </a:ext>
            </a:extLst>
          </p:cNvPr>
          <p:cNvCxnSpPr>
            <a:cxnSpLocks/>
          </p:cNvCxnSpPr>
          <p:nvPr/>
        </p:nvCxnSpPr>
        <p:spPr>
          <a:xfrm flipV="1">
            <a:off x="8895097" y="3064956"/>
            <a:ext cx="625705" cy="2437152"/>
          </a:xfrm>
          <a:prstGeom prst="straightConnector1">
            <a:avLst/>
          </a:prstGeom>
          <a:ln w="50800" cmpd="sng">
            <a:solidFill>
              <a:srgbClr val="0D0DFF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C184E42A-A8C9-DEC8-E50C-149A55C31E69}"/>
              </a:ext>
            </a:extLst>
          </p:cNvPr>
          <p:cNvCxnSpPr>
            <a:cxnSpLocks/>
          </p:cNvCxnSpPr>
          <p:nvPr/>
        </p:nvCxnSpPr>
        <p:spPr>
          <a:xfrm>
            <a:off x="9554121" y="3093909"/>
            <a:ext cx="455961" cy="2805443"/>
          </a:xfrm>
          <a:prstGeom prst="straightConnector1">
            <a:avLst/>
          </a:prstGeom>
          <a:ln w="50800">
            <a:solidFill>
              <a:srgbClr val="0D0DFF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AFAD7AA9-53D3-61DA-DCE4-C0285D9FD3DE}"/>
                  </a:ext>
                </a:extLst>
              </p:cNvPr>
              <p:cNvSpPr txBox="1"/>
              <p:nvPr/>
            </p:nvSpPr>
            <p:spPr>
              <a:xfrm>
                <a:off x="990524" y="3997328"/>
                <a:ext cx="4809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AFAD7AA9-53D3-61DA-DCE4-C0285D9FD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524" y="3997328"/>
                <a:ext cx="480901" cy="369332"/>
              </a:xfrm>
              <a:prstGeom prst="rect">
                <a:avLst/>
              </a:prstGeom>
              <a:blipFill>
                <a:blip r:embed="rId5"/>
                <a:stretch>
                  <a:fillRect l="-15190" r="-15190" b="-833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E6588757-9AE9-BDB9-E1F5-C91AF426EB2C}"/>
                  </a:ext>
                </a:extLst>
              </p:cNvPr>
              <p:cNvSpPr txBox="1"/>
              <p:nvPr/>
            </p:nvSpPr>
            <p:spPr>
              <a:xfrm>
                <a:off x="2400980" y="3481672"/>
                <a:ext cx="14688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ℏ(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E6588757-9AE9-BDB9-E1F5-C91AF426E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980" y="3481672"/>
                <a:ext cx="1468864" cy="369332"/>
              </a:xfrm>
              <a:prstGeom prst="rect">
                <a:avLst/>
              </a:prstGeom>
              <a:blipFill>
                <a:blip r:embed="rId6"/>
                <a:stretch>
                  <a:fillRect l="-4564" r="-6639" b="-3442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45843B0C-DA63-431B-30DB-260DE9139204}"/>
                  </a:ext>
                </a:extLst>
              </p:cNvPr>
              <p:cNvSpPr txBox="1"/>
              <p:nvPr/>
            </p:nvSpPr>
            <p:spPr>
              <a:xfrm>
                <a:off x="4643752" y="4228159"/>
                <a:ext cx="4809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45843B0C-DA63-431B-30DB-260DE9139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752" y="4228159"/>
                <a:ext cx="480901" cy="369332"/>
              </a:xfrm>
              <a:prstGeom prst="rect">
                <a:avLst/>
              </a:prstGeom>
              <a:blipFill>
                <a:blip r:embed="rId7"/>
                <a:stretch>
                  <a:fillRect l="-15190" r="-15190" b="-833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BCA471F8-5D0B-535B-D879-F06CE9BEF549}"/>
                  </a:ext>
                </a:extLst>
              </p:cNvPr>
              <p:cNvSpPr txBox="1"/>
              <p:nvPr/>
            </p:nvSpPr>
            <p:spPr>
              <a:xfrm>
                <a:off x="5985688" y="3760753"/>
                <a:ext cx="14688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ℏ(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BCA471F8-5D0B-535B-D879-F06CE9BEF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688" y="3760753"/>
                <a:ext cx="1468864" cy="369332"/>
              </a:xfrm>
              <a:prstGeom prst="rect">
                <a:avLst/>
              </a:prstGeom>
              <a:blipFill>
                <a:blip r:embed="rId8"/>
                <a:stretch>
                  <a:fillRect l="-4564" r="-6639" b="-3278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5" name="Straight Arrow Connector 1044">
            <a:extLst>
              <a:ext uri="{FF2B5EF4-FFF2-40B4-BE49-F238E27FC236}">
                <a16:creationId xmlns:a16="http://schemas.microsoft.com/office/drawing/2014/main" id="{E856170F-532C-82D7-80E6-8F3210E2D27D}"/>
              </a:ext>
            </a:extLst>
          </p:cNvPr>
          <p:cNvCxnSpPr/>
          <p:nvPr/>
        </p:nvCxnSpPr>
        <p:spPr>
          <a:xfrm flipV="1">
            <a:off x="2080281" y="5469505"/>
            <a:ext cx="0" cy="435995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362B7FD6-4CAB-384E-5628-8562771C9FFE}"/>
                  </a:ext>
                </a:extLst>
              </p:cNvPr>
              <p:cNvSpPr txBox="1"/>
              <p:nvPr/>
            </p:nvSpPr>
            <p:spPr>
              <a:xfrm>
                <a:off x="2248716" y="5605450"/>
                <a:ext cx="6235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362B7FD6-4CAB-384E-5628-8562771C9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716" y="5605450"/>
                <a:ext cx="623504" cy="369332"/>
              </a:xfrm>
              <a:prstGeom prst="rect">
                <a:avLst/>
              </a:prstGeom>
              <a:blipFill>
                <a:blip r:embed="rId9"/>
                <a:stretch>
                  <a:fillRect l="-11765" r="-3922" b="-15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7" name="TextBox 1046">
            <a:extLst>
              <a:ext uri="{FF2B5EF4-FFF2-40B4-BE49-F238E27FC236}">
                <a16:creationId xmlns:a16="http://schemas.microsoft.com/office/drawing/2014/main" id="{421D6EC6-8845-6A8C-8174-C1E996A10F02}"/>
              </a:ext>
            </a:extLst>
          </p:cNvPr>
          <p:cNvSpPr txBox="1"/>
          <p:nvPr/>
        </p:nvSpPr>
        <p:spPr>
          <a:xfrm>
            <a:off x="1367910" y="2324570"/>
            <a:ext cx="1504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Stokes</a:t>
            </a:r>
            <a:endParaRPr lang="LID4096" sz="2800" dirty="0"/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DCDFB0A0-023E-6C84-2046-A64976FD8B1A}"/>
              </a:ext>
            </a:extLst>
          </p:cNvPr>
          <p:cNvSpPr txBox="1"/>
          <p:nvPr/>
        </p:nvSpPr>
        <p:spPr>
          <a:xfrm>
            <a:off x="4839793" y="2330469"/>
            <a:ext cx="2022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Anti-Stokes</a:t>
            </a:r>
            <a:endParaRPr lang="LID4096" sz="2800" dirty="0"/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18E43303-75B0-4830-208E-4CC96771DDD4}"/>
              </a:ext>
            </a:extLst>
          </p:cNvPr>
          <p:cNvSpPr txBox="1"/>
          <p:nvPr/>
        </p:nvSpPr>
        <p:spPr>
          <a:xfrm>
            <a:off x="8722618" y="1920376"/>
            <a:ext cx="2022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Stimulated Scattering</a:t>
            </a:r>
            <a:endParaRPr lang="LID4096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0" name="TextBox 1049">
                <a:extLst>
                  <a:ext uri="{FF2B5EF4-FFF2-40B4-BE49-F238E27FC236}">
                    <a16:creationId xmlns:a16="http://schemas.microsoft.com/office/drawing/2014/main" id="{0E7976AF-EDD0-C556-11D0-FFA19D8F8BEF}"/>
                  </a:ext>
                </a:extLst>
              </p:cNvPr>
              <p:cNvSpPr txBox="1"/>
              <p:nvPr/>
            </p:nvSpPr>
            <p:spPr>
              <a:xfrm>
                <a:off x="10056512" y="4643743"/>
                <a:ext cx="19952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2×ℏ(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50" name="TextBox 1049">
                <a:extLst>
                  <a:ext uri="{FF2B5EF4-FFF2-40B4-BE49-F238E27FC236}">
                    <a16:creationId xmlns:a16="http://schemas.microsoft.com/office/drawing/2014/main" id="{0E7976AF-EDD0-C556-11D0-FFA19D8F8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6512" y="4643743"/>
                <a:ext cx="1995226" cy="369332"/>
              </a:xfrm>
              <a:prstGeom prst="rect">
                <a:avLst/>
              </a:prstGeom>
              <a:blipFill>
                <a:blip r:embed="rId10"/>
                <a:stretch>
                  <a:fillRect l="-3364" r="-4893" b="-35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C24C94D7-8AAB-3B5D-19C1-8106994E17DA}"/>
                  </a:ext>
                </a:extLst>
              </p:cNvPr>
              <p:cNvSpPr txBox="1"/>
              <p:nvPr/>
            </p:nvSpPr>
            <p:spPr>
              <a:xfrm>
                <a:off x="8271381" y="3856134"/>
                <a:ext cx="14688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ℏ(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C24C94D7-8AAB-3B5D-19C1-8106994E1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381" y="3856134"/>
                <a:ext cx="1468864" cy="369332"/>
              </a:xfrm>
              <a:prstGeom prst="rect">
                <a:avLst/>
              </a:prstGeom>
              <a:blipFill>
                <a:blip r:embed="rId11"/>
                <a:stretch>
                  <a:fillRect l="-4564" r="-6639" b="-35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2" name="TextBox 1051">
                <a:extLst>
                  <a:ext uri="{FF2B5EF4-FFF2-40B4-BE49-F238E27FC236}">
                    <a16:creationId xmlns:a16="http://schemas.microsoft.com/office/drawing/2014/main" id="{900E177E-E168-C472-3656-31D473779178}"/>
                  </a:ext>
                </a:extLst>
              </p:cNvPr>
              <p:cNvSpPr txBox="1"/>
              <p:nvPr/>
            </p:nvSpPr>
            <p:spPr>
              <a:xfrm>
                <a:off x="8394823" y="4459077"/>
                <a:ext cx="4809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ℏ</m:t>
                      </m:r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1052" name="TextBox 1051">
                <a:extLst>
                  <a:ext uri="{FF2B5EF4-FFF2-40B4-BE49-F238E27FC236}">
                    <a16:creationId xmlns:a16="http://schemas.microsoft.com/office/drawing/2014/main" id="{900E177E-E168-C472-3656-31D47377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823" y="4459077"/>
                <a:ext cx="480901" cy="369332"/>
              </a:xfrm>
              <a:prstGeom prst="rect">
                <a:avLst/>
              </a:prstGeom>
              <a:blipFill>
                <a:blip r:embed="rId12"/>
                <a:stretch>
                  <a:fillRect l="-15190" r="-15190" b="-655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3744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51FB9-C346-819C-C2CB-71A816184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equations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15D3BC-5068-F2AC-1486-B00B231242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7596606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b="0" dirty="0"/>
                  <a:t>Raman Rabi frequency:</a:t>
                </a:r>
                <a:br>
                  <a:rPr lang="en-US" sz="2400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Off-resonant scattering rate: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𝑠𝑐𝑎𝑡𝑡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r>
                  <a:rPr lang="en-US" sz="2400" b="0" dirty="0"/>
                  <a:t>Drive/Scattering ratio:</a:t>
                </a:r>
                <a:br>
                  <a:rPr lang="en-US" sz="2400" b="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𝑠𝑐𝑎𝑡𝑡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endParaRPr lang="LID4096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15D3BC-5068-F2AC-1486-B00B231242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7596606" cy="4351338"/>
              </a:xfrm>
              <a:blipFill>
                <a:blip r:embed="rId2"/>
                <a:stretch>
                  <a:fillRect l="-1043" t="-196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8F860F-275D-AAF0-AA08-EF6ED21EB950}"/>
              </a:ext>
            </a:extLst>
          </p:cNvPr>
          <p:cNvCxnSpPr>
            <a:cxnSpLocks/>
          </p:cNvCxnSpPr>
          <p:nvPr/>
        </p:nvCxnSpPr>
        <p:spPr>
          <a:xfrm>
            <a:off x="7790957" y="3125250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C8EEF5-787F-60BE-C886-368504B19C43}"/>
              </a:ext>
            </a:extLst>
          </p:cNvPr>
          <p:cNvCxnSpPr>
            <a:cxnSpLocks/>
          </p:cNvCxnSpPr>
          <p:nvPr/>
        </p:nvCxnSpPr>
        <p:spPr>
          <a:xfrm>
            <a:off x="7133075" y="5602043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592546-86F1-F344-CB3B-99975FAC7647}"/>
              </a:ext>
            </a:extLst>
          </p:cNvPr>
          <p:cNvCxnSpPr>
            <a:cxnSpLocks/>
          </p:cNvCxnSpPr>
          <p:nvPr/>
        </p:nvCxnSpPr>
        <p:spPr>
          <a:xfrm>
            <a:off x="8209550" y="5999287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F6CEC88-A5D0-39E8-7D81-69742E85DE34}"/>
              </a:ext>
            </a:extLst>
          </p:cNvPr>
          <p:cNvCxnSpPr>
            <a:cxnSpLocks/>
          </p:cNvCxnSpPr>
          <p:nvPr/>
        </p:nvCxnSpPr>
        <p:spPr>
          <a:xfrm flipV="1">
            <a:off x="7530629" y="3164891"/>
            <a:ext cx="625705" cy="2437152"/>
          </a:xfrm>
          <a:prstGeom prst="straightConnector1">
            <a:avLst/>
          </a:prstGeom>
          <a:ln w="50800" cmpd="sng">
            <a:solidFill>
              <a:srgbClr val="0D0DFF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2696E4-C7CE-723D-A7E9-247992FE749F}"/>
              </a:ext>
            </a:extLst>
          </p:cNvPr>
          <p:cNvCxnSpPr>
            <a:cxnSpLocks/>
          </p:cNvCxnSpPr>
          <p:nvPr/>
        </p:nvCxnSpPr>
        <p:spPr>
          <a:xfrm>
            <a:off x="8189653" y="3193844"/>
            <a:ext cx="455961" cy="2805443"/>
          </a:xfrm>
          <a:prstGeom prst="straightConnector1">
            <a:avLst/>
          </a:prstGeom>
          <a:ln w="50800">
            <a:solidFill>
              <a:srgbClr val="0D0DFF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C9CB671-9736-ED1B-2A52-59A406A4E9F3}"/>
              </a:ext>
            </a:extLst>
          </p:cNvPr>
          <p:cNvCxnSpPr>
            <a:cxnSpLocks/>
          </p:cNvCxnSpPr>
          <p:nvPr/>
        </p:nvCxnSpPr>
        <p:spPr>
          <a:xfrm>
            <a:off x="7790956" y="3567035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2A28B94-2B34-BCA4-565D-DEA9C2E05922}"/>
              </a:ext>
            </a:extLst>
          </p:cNvPr>
          <p:cNvCxnSpPr>
            <a:cxnSpLocks/>
          </p:cNvCxnSpPr>
          <p:nvPr/>
        </p:nvCxnSpPr>
        <p:spPr>
          <a:xfrm>
            <a:off x="8788400" y="3125250"/>
            <a:ext cx="0" cy="44178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003CCF-0A5F-336D-0158-97B0E4FDCB33}"/>
                  </a:ext>
                </a:extLst>
              </p:cNvPr>
              <p:cNvSpPr txBox="1"/>
              <p:nvPr/>
            </p:nvSpPr>
            <p:spPr>
              <a:xfrm>
                <a:off x="8821620" y="3098877"/>
                <a:ext cx="45596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003CCF-0A5F-336D-0158-97B0E4FDC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1620" y="3098877"/>
                <a:ext cx="455961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C024D9-DF9E-0008-280A-4011BF928C5C}"/>
                  </a:ext>
                </a:extLst>
              </p:cNvPr>
              <p:cNvSpPr txBox="1"/>
              <p:nvPr/>
            </p:nvSpPr>
            <p:spPr>
              <a:xfrm>
                <a:off x="7007240" y="4344309"/>
                <a:ext cx="101346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C024D9-DF9E-0008-280A-4011BF928C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240" y="4344309"/>
                <a:ext cx="101346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61CCD95-1BD2-54D4-F78A-FD9AEDB27FA6}"/>
                  </a:ext>
                </a:extLst>
              </p:cNvPr>
              <p:cNvSpPr txBox="1"/>
              <p:nvPr/>
            </p:nvSpPr>
            <p:spPr>
              <a:xfrm>
                <a:off x="7861015" y="4762030"/>
                <a:ext cx="74723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61CCD95-1BD2-54D4-F78A-FD9AEDB27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1015" y="4762030"/>
                <a:ext cx="747231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65F2872A-07B0-2BC2-8728-4F683E5F4BD5}"/>
              </a:ext>
            </a:extLst>
          </p:cNvPr>
          <p:cNvSpPr txBox="1"/>
          <p:nvPr/>
        </p:nvSpPr>
        <p:spPr>
          <a:xfrm>
            <a:off x="9340050" y="3132093"/>
            <a:ext cx="1329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Detuning</a:t>
            </a:r>
            <a:endParaRPr lang="LID4096" sz="2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70BBBE0-9A4A-6F86-6F39-C915843FD630}"/>
              </a:ext>
            </a:extLst>
          </p:cNvPr>
          <p:cNvSpPr txBox="1"/>
          <p:nvPr/>
        </p:nvSpPr>
        <p:spPr>
          <a:xfrm>
            <a:off x="8678933" y="4571236"/>
            <a:ext cx="2271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Dipole transition Rabi frequencies</a:t>
            </a:r>
            <a:endParaRPr lang="LID4096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EA6774A-FA6B-0431-B9F8-2B8EDB250772}"/>
              </a:ext>
            </a:extLst>
          </p:cNvPr>
          <p:cNvSpPr txBox="1"/>
          <p:nvPr/>
        </p:nvSpPr>
        <p:spPr>
          <a:xfrm>
            <a:off x="6052231" y="1941306"/>
            <a:ext cx="18881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Easier power requirements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4FDE2C2-034E-E0AA-656A-C6A8549930C5}"/>
              </a:ext>
            </a:extLst>
          </p:cNvPr>
          <p:cNvCxnSpPr>
            <a:cxnSpLocks/>
          </p:cNvCxnSpPr>
          <p:nvPr/>
        </p:nvCxnSpPr>
        <p:spPr>
          <a:xfrm flipH="1">
            <a:off x="6096000" y="1914484"/>
            <a:ext cx="5516880" cy="1661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D499522-94E3-FC59-2221-FD395AADD97D}"/>
                  </a:ext>
                </a:extLst>
              </p:cNvPr>
              <p:cNvSpPr txBox="1"/>
              <p:nvPr/>
            </p:nvSpPr>
            <p:spPr>
              <a:xfrm>
                <a:off x="8577592" y="1469174"/>
                <a:ext cx="45596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D499522-94E3-FC59-2221-FD395AADD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7592" y="1469174"/>
                <a:ext cx="45596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450DEC8B-1F05-A99B-44EA-957B25509A94}"/>
              </a:ext>
            </a:extLst>
          </p:cNvPr>
          <p:cNvSpPr txBox="1"/>
          <p:nvPr/>
        </p:nvSpPr>
        <p:spPr>
          <a:xfrm>
            <a:off x="10786037" y="1469431"/>
            <a:ext cx="1070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chemeClr val="bg1">
                    <a:lumMod val="50000"/>
                  </a:schemeClr>
                </a:solidFill>
              </a:rPr>
              <a:t>Bigger </a:t>
            </a:r>
            <a:endParaRPr lang="LID4096" sz="2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E738C9-5CA7-CD7E-BB92-A04A90101286}"/>
              </a:ext>
            </a:extLst>
          </p:cNvPr>
          <p:cNvSpPr txBox="1"/>
          <p:nvPr/>
        </p:nvSpPr>
        <p:spPr>
          <a:xfrm>
            <a:off x="6052231" y="1477419"/>
            <a:ext cx="10706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chemeClr val="bg1">
                    <a:lumMod val="50000"/>
                  </a:schemeClr>
                </a:solidFill>
              </a:rPr>
              <a:t>Lower </a:t>
            </a:r>
            <a:endParaRPr lang="LID4096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24A58F0-7C95-DC67-CEA4-F62FD4433DC4}"/>
              </a:ext>
            </a:extLst>
          </p:cNvPr>
          <p:cNvSpPr txBox="1"/>
          <p:nvPr/>
        </p:nvSpPr>
        <p:spPr>
          <a:xfrm>
            <a:off x="10000740" y="1907734"/>
            <a:ext cx="21335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2400" b="0" dirty="0">
                <a:solidFill>
                  <a:schemeClr val="bg1">
                    <a:lumMod val="50000"/>
                  </a:schemeClr>
                </a:solidFill>
              </a:rPr>
              <a:t>etter Drive / Scattering ratio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36132460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81C53-1AC4-AC25-DCA3-05B31509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Balancing AC Stark shifts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BA83B54-08C2-F705-CA7C-01E27FF400A9}"/>
                  </a:ext>
                </a:extLst>
              </p:cNvPr>
              <p:cNvSpPr txBox="1"/>
              <p:nvPr/>
            </p:nvSpPr>
            <p:spPr>
              <a:xfrm>
                <a:off x="4309922" y="3927479"/>
                <a:ext cx="1940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BA83B54-08C2-F705-CA7C-01E27FF40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922" y="3927479"/>
                <a:ext cx="194092" cy="276999"/>
              </a:xfrm>
              <a:prstGeom prst="rect">
                <a:avLst/>
              </a:prstGeom>
              <a:blipFill>
                <a:blip r:embed="rId2"/>
                <a:stretch>
                  <a:fillRect l="-18750" r="-1562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4FF61DD-3F5D-CD6A-8FC4-C346B03480E5}"/>
                  </a:ext>
                </a:extLst>
              </p:cNvPr>
              <p:cNvSpPr txBox="1"/>
              <p:nvPr/>
            </p:nvSpPr>
            <p:spPr>
              <a:xfrm>
                <a:off x="3649445" y="3927917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4FF61DD-3F5D-CD6A-8FC4-C346B0348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445" y="3927917"/>
                <a:ext cx="332462" cy="276999"/>
              </a:xfrm>
              <a:prstGeom prst="rect">
                <a:avLst/>
              </a:prstGeom>
              <a:blipFill>
                <a:blip r:embed="rId3"/>
                <a:stretch>
                  <a:fillRect l="-9259" r="-555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2B43BF-A18C-4F3E-EF6D-168F2E32930C}"/>
                  </a:ext>
                </a:extLst>
              </p:cNvPr>
              <p:cNvSpPr txBox="1"/>
              <p:nvPr/>
            </p:nvSpPr>
            <p:spPr>
              <a:xfrm>
                <a:off x="2527253" y="3927479"/>
                <a:ext cx="1940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C2B43BF-A18C-4F3E-EF6D-168F2E329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253" y="3927479"/>
                <a:ext cx="194092" cy="276999"/>
              </a:xfrm>
              <a:prstGeom prst="rect">
                <a:avLst/>
              </a:prstGeom>
              <a:blipFill>
                <a:blip r:embed="rId4"/>
                <a:stretch>
                  <a:fillRect l="-19355" r="-1935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D6D3004-9F59-8E34-86D1-AB8DAE71AB6D}"/>
                  </a:ext>
                </a:extLst>
              </p:cNvPr>
              <p:cNvSpPr txBox="1"/>
              <p:nvPr/>
            </p:nvSpPr>
            <p:spPr>
              <a:xfrm>
                <a:off x="5196143" y="3927479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D6D3004-9F59-8E34-86D1-AB8DAE71AB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143" y="3927479"/>
                <a:ext cx="332462" cy="276999"/>
              </a:xfrm>
              <a:prstGeom prst="rect">
                <a:avLst/>
              </a:prstGeom>
              <a:blipFill>
                <a:blip r:embed="rId5"/>
                <a:stretch>
                  <a:fillRect l="-9091" r="-545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61086EA-3A18-562D-B1F0-77891F6A5DC2}"/>
                  </a:ext>
                </a:extLst>
              </p:cNvPr>
              <p:cNvSpPr txBox="1"/>
              <p:nvPr/>
            </p:nvSpPr>
            <p:spPr>
              <a:xfrm>
                <a:off x="3010108" y="3926247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61086EA-3A18-562D-B1F0-77891F6A5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108" y="3926247"/>
                <a:ext cx="332462" cy="276999"/>
              </a:xfrm>
              <a:prstGeom prst="rect">
                <a:avLst/>
              </a:prstGeom>
              <a:blipFill>
                <a:blip r:embed="rId6"/>
                <a:stretch>
                  <a:fillRect l="-925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3C6D99E-9C82-AEFF-756D-C0F3F253F218}"/>
                  </a:ext>
                </a:extLst>
              </p:cNvPr>
              <p:cNvSpPr txBox="1"/>
              <p:nvPr/>
            </p:nvSpPr>
            <p:spPr>
              <a:xfrm>
                <a:off x="1378769" y="3928929"/>
                <a:ext cx="3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3C6D99E-9C82-AEFF-756D-C0F3F253F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769" y="3928929"/>
                <a:ext cx="332462" cy="276999"/>
              </a:xfrm>
              <a:prstGeom prst="rect">
                <a:avLst/>
              </a:prstGeom>
              <a:blipFill>
                <a:blip r:embed="rId7"/>
                <a:stretch>
                  <a:fillRect l="-909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6425D57-3F1E-61DE-09F1-A1630595F9CD}"/>
              </a:ext>
            </a:extLst>
          </p:cNvPr>
          <p:cNvCxnSpPr>
            <a:cxnSpLocks/>
          </p:cNvCxnSpPr>
          <p:nvPr/>
        </p:nvCxnSpPr>
        <p:spPr>
          <a:xfrm>
            <a:off x="2357581" y="580583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A93BBF-A338-05F5-F037-29CA33D2FB6B}"/>
              </a:ext>
            </a:extLst>
          </p:cNvPr>
          <p:cNvCxnSpPr>
            <a:cxnSpLocks/>
          </p:cNvCxnSpPr>
          <p:nvPr/>
        </p:nvCxnSpPr>
        <p:spPr>
          <a:xfrm>
            <a:off x="3829950" y="5643966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6FDD0BB-4EC0-5F86-769A-197EFBC351FA}"/>
              </a:ext>
            </a:extLst>
          </p:cNvPr>
          <p:cNvCxnSpPr>
            <a:cxnSpLocks/>
          </p:cNvCxnSpPr>
          <p:nvPr/>
        </p:nvCxnSpPr>
        <p:spPr>
          <a:xfrm>
            <a:off x="2359663" y="3649585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3622620-C240-C9DA-DA07-417D2FD9894D}"/>
              </a:ext>
            </a:extLst>
          </p:cNvPr>
          <p:cNvCxnSpPr>
            <a:cxnSpLocks/>
          </p:cNvCxnSpPr>
          <p:nvPr/>
        </p:nvCxnSpPr>
        <p:spPr>
          <a:xfrm>
            <a:off x="3825606" y="3528566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B691742-52DB-06A5-2BE3-5D69F12482F5}"/>
              </a:ext>
            </a:extLst>
          </p:cNvPr>
          <p:cNvCxnSpPr>
            <a:cxnSpLocks/>
          </p:cNvCxnSpPr>
          <p:nvPr/>
        </p:nvCxnSpPr>
        <p:spPr>
          <a:xfrm>
            <a:off x="923374" y="263001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EA76A6E-DE10-635E-D7B1-B01ED0410F28}"/>
              </a:ext>
            </a:extLst>
          </p:cNvPr>
          <p:cNvCxnSpPr>
            <a:cxnSpLocks/>
          </p:cNvCxnSpPr>
          <p:nvPr/>
        </p:nvCxnSpPr>
        <p:spPr>
          <a:xfrm>
            <a:off x="2360618" y="2495080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9F072D6-B67B-E9B1-0426-CD6F092BC900}"/>
              </a:ext>
            </a:extLst>
          </p:cNvPr>
          <p:cNvCxnSpPr>
            <a:cxnSpLocks/>
          </p:cNvCxnSpPr>
          <p:nvPr/>
        </p:nvCxnSpPr>
        <p:spPr>
          <a:xfrm>
            <a:off x="3826561" y="2366182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108DE07-A348-ABBE-123F-7D79882430BB}"/>
              </a:ext>
            </a:extLst>
          </p:cNvPr>
          <p:cNvCxnSpPr>
            <a:cxnSpLocks/>
          </p:cNvCxnSpPr>
          <p:nvPr/>
        </p:nvCxnSpPr>
        <p:spPr>
          <a:xfrm>
            <a:off x="5254280" y="225468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AEF8A6D-EDF9-EEE2-3837-E86F6B11E212}"/>
              </a:ext>
            </a:extLst>
          </p:cNvPr>
          <p:cNvCxnSpPr>
            <a:cxnSpLocks/>
          </p:cNvCxnSpPr>
          <p:nvPr/>
        </p:nvCxnSpPr>
        <p:spPr>
          <a:xfrm flipV="1">
            <a:off x="4240304" y="3001911"/>
            <a:ext cx="0" cy="2642055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DB0623E-456B-0643-6E54-537EA2021DAA}"/>
              </a:ext>
            </a:extLst>
          </p:cNvPr>
          <p:cNvCxnSpPr>
            <a:cxnSpLocks/>
          </p:cNvCxnSpPr>
          <p:nvPr/>
        </p:nvCxnSpPr>
        <p:spPr>
          <a:xfrm flipV="1">
            <a:off x="2982581" y="3001911"/>
            <a:ext cx="1020371" cy="2788359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Textfeld 58">
            <a:extLst>
              <a:ext uri="{FF2B5EF4-FFF2-40B4-BE49-F238E27FC236}">
                <a16:creationId xmlns:a16="http://schemas.microsoft.com/office/drawing/2014/main" id="{B8915DFD-8C8F-6254-4815-2C282BC41A49}"/>
              </a:ext>
            </a:extLst>
          </p:cNvPr>
          <p:cNvSpPr txBox="1"/>
          <p:nvPr/>
        </p:nvSpPr>
        <p:spPr>
          <a:xfrm>
            <a:off x="5196143" y="5393830"/>
            <a:ext cx="103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4S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52" name="Textfeld 58">
            <a:extLst>
              <a:ext uri="{FF2B5EF4-FFF2-40B4-BE49-F238E27FC236}">
                <a16:creationId xmlns:a16="http://schemas.microsoft.com/office/drawing/2014/main" id="{038B5281-4D7B-DBF7-3B6A-CAB53AF79DA6}"/>
              </a:ext>
            </a:extLst>
          </p:cNvPr>
          <p:cNvSpPr txBox="1"/>
          <p:nvPr/>
        </p:nvSpPr>
        <p:spPr>
          <a:xfrm>
            <a:off x="5792068" y="3151653"/>
            <a:ext cx="1451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53" name="Textfeld 58">
            <a:extLst>
              <a:ext uri="{FF2B5EF4-FFF2-40B4-BE49-F238E27FC236}">
                <a16:creationId xmlns:a16="http://schemas.microsoft.com/office/drawing/2014/main" id="{C94FBA2E-4EBD-5490-38F9-8009AB5B4956}"/>
              </a:ext>
            </a:extLst>
          </p:cNvPr>
          <p:cNvSpPr txBox="1"/>
          <p:nvPr/>
        </p:nvSpPr>
        <p:spPr>
          <a:xfrm>
            <a:off x="6451587" y="1949990"/>
            <a:ext cx="1369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3/2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EB1C154-A156-E68D-27F9-42B43B629843}"/>
                  </a:ext>
                </a:extLst>
              </p:cNvPr>
              <p:cNvSpPr txBox="1"/>
              <p:nvPr/>
            </p:nvSpPr>
            <p:spPr>
              <a:xfrm>
                <a:off x="841361" y="2036346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EB1C154-A156-E68D-27F9-42B43B6298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61" y="2036346"/>
                <a:ext cx="961417" cy="51860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C2D5C9B-4D02-A8B3-7F8F-C38F3B263E3D}"/>
                  </a:ext>
                </a:extLst>
              </p:cNvPr>
              <p:cNvSpPr txBox="1"/>
              <p:nvPr/>
            </p:nvSpPr>
            <p:spPr>
              <a:xfrm>
                <a:off x="2236216" y="1928047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C2D5C9B-4D02-A8B3-7F8F-C38F3B263E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216" y="1928047"/>
                <a:ext cx="961417" cy="5186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A5FCA19-9BB3-ADDA-AA3E-DC59F7EDA920}"/>
                  </a:ext>
                </a:extLst>
              </p:cNvPr>
              <p:cNvSpPr txBox="1"/>
              <p:nvPr/>
            </p:nvSpPr>
            <p:spPr>
              <a:xfrm>
                <a:off x="3662537" y="1777044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A5FCA19-9BB3-ADDA-AA3E-DC59F7EDA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2537" y="1777044"/>
                <a:ext cx="961417" cy="51860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1D4A182-7393-FC30-8A0A-C392FA79686C}"/>
                  </a:ext>
                </a:extLst>
              </p:cNvPr>
              <p:cNvSpPr txBox="1"/>
              <p:nvPr/>
            </p:nvSpPr>
            <p:spPr>
              <a:xfrm>
                <a:off x="5199304" y="1651003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1D4A182-7393-FC30-8A0A-C392FA7968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9304" y="1651003"/>
                <a:ext cx="961417" cy="51860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CE9225E-86F6-0865-11E0-C7AEB1ECB9FB}"/>
                  </a:ext>
                </a:extLst>
              </p:cNvPr>
              <p:cNvSpPr txBox="1"/>
              <p:nvPr/>
            </p:nvSpPr>
            <p:spPr>
              <a:xfrm>
                <a:off x="1719029" y="3073959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CE9225E-86F6-0865-11E0-C7AEB1ECB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029" y="3073959"/>
                <a:ext cx="961417" cy="51860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4ACDEA3-D4BC-DCD1-BA08-E92E7583A25A}"/>
                  </a:ext>
                </a:extLst>
              </p:cNvPr>
              <p:cNvSpPr txBox="1"/>
              <p:nvPr/>
            </p:nvSpPr>
            <p:spPr>
              <a:xfrm>
                <a:off x="4290736" y="3017345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4ACDEA3-D4BC-DCD1-BA08-E92E7583A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736" y="3017345"/>
                <a:ext cx="961417" cy="51860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05BDBE5-6ECC-C78E-F5F3-93E23D1CF91D}"/>
                  </a:ext>
                </a:extLst>
              </p:cNvPr>
              <p:cNvSpPr txBox="1"/>
              <p:nvPr/>
            </p:nvSpPr>
            <p:spPr>
              <a:xfrm>
                <a:off x="2425675" y="5712116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05BDBE5-6ECC-C78E-F5F3-93E23D1CF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675" y="5712116"/>
                <a:ext cx="961417" cy="51860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71963A7-154F-15C5-4313-011D1BB6C224}"/>
                  </a:ext>
                </a:extLst>
              </p:cNvPr>
              <p:cNvSpPr txBox="1"/>
              <p:nvPr/>
            </p:nvSpPr>
            <p:spPr>
              <a:xfrm>
                <a:off x="3888904" y="5574984"/>
                <a:ext cx="96141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71963A7-154F-15C5-4313-011D1BB6C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904" y="5574984"/>
                <a:ext cx="961417" cy="51860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6EE8C60-F134-BCF7-6CFE-B2D4B33F63CA}"/>
              </a:ext>
            </a:extLst>
          </p:cNvPr>
          <p:cNvCxnSpPr>
            <a:cxnSpLocks/>
          </p:cNvCxnSpPr>
          <p:nvPr/>
        </p:nvCxnSpPr>
        <p:spPr>
          <a:xfrm flipH="1" flipV="1">
            <a:off x="1481677" y="3017345"/>
            <a:ext cx="1078885" cy="2769820"/>
          </a:xfrm>
          <a:prstGeom prst="straightConnector1">
            <a:avLst/>
          </a:prstGeom>
          <a:ln w="50800" cmpd="dbl">
            <a:solidFill>
              <a:schemeClr val="accent1"/>
            </a:solidFill>
            <a:prstDash val="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F4B45D2-72A2-7E05-B280-D88825B1D89A}"/>
              </a:ext>
            </a:extLst>
          </p:cNvPr>
          <p:cNvCxnSpPr>
            <a:cxnSpLocks/>
          </p:cNvCxnSpPr>
          <p:nvPr/>
        </p:nvCxnSpPr>
        <p:spPr>
          <a:xfrm flipV="1">
            <a:off x="4457975" y="2840039"/>
            <a:ext cx="1020371" cy="2788359"/>
          </a:xfrm>
          <a:prstGeom prst="straightConnector1">
            <a:avLst/>
          </a:prstGeom>
          <a:ln w="50800" cmpd="sng">
            <a:solidFill>
              <a:schemeClr val="accent1"/>
            </a:solidFill>
            <a:prstDash val="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1F78BEA-0EC2-ABE7-A97E-E906B67EB02C}"/>
              </a:ext>
            </a:extLst>
          </p:cNvPr>
          <p:cNvCxnSpPr>
            <a:cxnSpLocks/>
          </p:cNvCxnSpPr>
          <p:nvPr/>
        </p:nvCxnSpPr>
        <p:spPr>
          <a:xfrm flipV="1">
            <a:off x="2756277" y="3145110"/>
            <a:ext cx="0" cy="2642055"/>
          </a:xfrm>
          <a:prstGeom prst="straightConnector1">
            <a:avLst/>
          </a:prstGeom>
          <a:ln w="50800" cmpd="sng">
            <a:solidFill>
              <a:schemeClr val="accent1"/>
            </a:solidFill>
            <a:prstDash val="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172991F-8F01-2FFB-49AE-3446526CDD67}"/>
              </a:ext>
            </a:extLst>
          </p:cNvPr>
          <p:cNvCxnSpPr>
            <a:cxnSpLocks/>
          </p:cNvCxnSpPr>
          <p:nvPr/>
        </p:nvCxnSpPr>
        <p:spPr>
          <a:xfrm flipH="1" flipV="1">
            <a:off x="2913730" y="2849308"/>
            <a:ext cx="1078885" cy="2769820"/>
          </a:xfrm>
          <a:prstGeom prst="straightConnector1">
            <a:avLst/>
          </a:prstGeom>
          <a:ln w="50800" cmpd="dbl">
            <a:solidFill>
              <a:schemeClr val="accent1"/>
            </a:solidFill>
            <a:prstDash val="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522804F-E914-247A-43F2-95698556724A}"/>
                  </a:ext>
                </a:extLst>
              </p:cNvPr>
              <p:cNvSpPr txBox="1"/>
              <p:nvPr/>
            </p:nvSpPr>
            <p:spPr>
              <a:xfrm>
                <a:off x="8404563" y="2823037"/>
                <a:ext cx="2202398" cy="638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522804F-E914-247A-43F2-956985567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563" y="2823037"/>
                <a:ext cx="2202398" cy="63857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6A612AA-B2BC-F8C5-7EC1-DC4DBC781DBC}"/>
                  </a:ext>
                </a:extLst>
              </p:cNvPr>
              <p:cNvSpPr txBox="1"/>
              <p:nvPr/>
            </p:nvSpPr>
            <p:spPr>
              <a:xfrm>
                <a:off x="7303364" y="3709748"/>
                <a:ext cx="2202398" cy="6863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6A612AA-B2BC-F8C5-7EC1-DC4DBC781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3364" y="3709748"/>
                <a:ext cx="2202398" cy="68634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2803B1D-89C6-794B-4992-E819C10D3CEF}"/>
                  </a:ext>
                </a:extLst>
              </p:cNvPr>
              <p:cNvSpPr txBox="1"/>
              <p:nvPr/>
            </p:nvSpPr>
            <p:spPr>
              <a:xfrm>
                <a:off x="7233325" y="4482144"/>
                <a:ext cx="2202398" cy="6551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2803B1D-89C6-794B-4992-E819C10D3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325" y="4482144"/>
                <a:ext cx="2202398" cy="65511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E7BDD75-E719-61E0-A904-3AA086BBA83D}"/>
                  </a:ext>
                </a:extLst>
              </p:cNvPr>
              <p:cNvSpPr txBox="1"/>
              <p:nvPr/>
            </p:nvSpPr>
            <p:spPr>
              <a:xfrm>
                <a:off x="9742512" y="4138973"/>
                <a:ext cx="2334357" cy="6863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en-US" sz="24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f>
                            <m:fPr>
                              <m:ctrlP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E7BDD75-E719-61E0-A904-3AA086BBA8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2512" y="4138973"/>
                <a:ext cx="2334357" cy="68634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ight Brace 72">
            <a:extLst>
              <a:ext uri="{FF2B5EF4-FFF2-40B4-BE49-F238E27FC236}">
                <a16:creationId xmlns:a16="http://schemas.microsoft.com/office/drawing/2014/main" id="{4409DFE1-747A-15A9-7138-F65BC602AC5F}"/>
              </a:ext>
            </a:extLst>
          </p:cNvPr>
          <p:cNvSpPr/>
          <p:nvPr/>
        </p:nvSpPr>
        <p:spPr>
          <a:xfrm>
            <a:off x="9475929" y="3709748"/>
            <a:ext cx="229024" cy="1744245"/>
          </a:xfrm>
          <a:prstGeom prst="rightBrace">
            <a:avLst>
              <a:gd name="adj1" fmla="val 171364"/>
              <a:gd name="adj2" fmla="val 500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C52F6C5-B27F-04BC-089A-1E2095B42706}"/>
              </a:ext>
            </a:extLst>
          </p:cNvPr>
          <p:cNvSpPr txBox="1"/>
          <p:nvPr/>
        </p:nvSpPr>
        <p:spPr>
          <a:xfrm>
            <a:off x="7913542" y="5683333"/>
            <a:ext cx="1360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Unavoidable</a:t>
            </a:r>
            <a:br>
              <a:rPr lang="en-US" dirty="0"/>
            </a:br>
            <a:r>
              <a:rPr lang="en-US" dirty="0"/>
              <a:t>shift</a:t>
            </a:r>
            <a:endParaRPr lang="LID4096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D976B58-9D5C-4E80-5377-5A9514F6A271}"/>
              </a:ext>
            </a:extLst>
          </p:cNvPr>
          <p:cNvCxnSpPr>
            <a:cxnSpLocks/>
          </p:cNvCxnSpPr>
          <p:nvPr/>
        </p:nvCxnSpPr>
        <p:spPr>
          <a:xfrm>
            <a:off x="6782524" y="6018952"/>
            <a:ext cx="1032019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80E4717-FCCC-3A5D-0833-BFCEA8861E7E}"/>
              </a:ext>
            </a:extLst>
          </p:cNvPr>
          <p:cNvSpPr txBox="1"/>
          <p:nvPr/>
        </p:nvSpPr>
        <p:spPr>
          <a:xfrm>
            <a:off x="6698468" y="5683333"/>
            <a:ext cx="120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Interaction</a:t>
            </a:r>
          </a:p>
          <a:p>
            <a:pPr algn="ctr"/>
            <a:r>
              <a:rPr lang="en-US" dirty="0"/>
              <a:t>path</a:t>
            </a:r>
            <a:endParaRPr lang="LID4096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A5247E6-659C-B6BB-8B89-7E08370071B3}"/>
              </a:ext>
            </a:extLst>
          </p:cNvPr>
          <p:cNvCxnSpPr>
            <a:cxnSpLocks/>
            <a:endCxn id="74" idx="3"/>
          </p:cNvCxnSpPr>
          <p:nvPr/>
        </p:nvCxnSpPr>
        <p:spPr>
          <a:xfrm flipV="1">
            <a:off x="7995838" y="6006499"/>
            <a:ext cx="1277820" cy="391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1B1911A-3935-B43A-FB80-372BEA80E22C}"/>
              </a:ext>
            </a:extLst>
          </p:cNvPr>
          <p:cNvSpPr txBox="1"/>
          <p:nvPr/>
        </p:nvSpPr>
        <p:spPr>
          <a:xfrm>
            <a:off x="9257715" y="5683333"/>
            <a:ext cx="154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Compensation</a:t>
            </a:r>
            <a:br>
              <a:rPr lang="en-US" dirty="0"/>
            </a:br>
            <a:r>
              <a:rPr lang="en-US" dirty="0"/>
              <a:t>shift</a:t>
            </a:r>
            <a:endParaRPr lang="LID4096" dirty="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9D09E8F-52C1-1740-FC58-2C1797753F5C}"/>
              </a:ext>
            </a:extLst>
          </p:cNvPr>
          <p:cNvCxnSpPr>
            <a:cxnSpLocks/>
            <a:endCxn id="78" idx="3"/>
          </p:cNvCxnSpPr>
          <p:nvPr/>
        </p:nvCxnSpPr>
        <p:spPr>
          <a:xfrm flipV="1">
            <a:off x="9432503" y="6006499"/>
            <a:ext cx="1370315" cy="3915"/>
          </a:xfrm>
          <a:prstGeom prst="line">
            <a:avLst/>
          </a:prstGeom>
          <a:ln w="50800" cmpd="dbl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A210B4-D459-0220-7B10-F93F69B4E0F6}"/>
                  </a:ext>
                </a:extLst>
              </p:cNvPr>
              <p:cNvSpPr txBox="1"/>
              <p:nvPr/>
            </p:nvSpPr>
            <p:spPr>
              <a:xfrm>
                <a:off x="685371" y="5574984"/>
                <a:ext cx="16496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=11.5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2000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A210B4-D459-0220-7B10-F93F69B4E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71" y="5574984"/>
                <a:ext cx="1649682" cy="307777"/>
              </a:xfrm>
              <a:prstGeom prst="rect">
                <a:avLst/>
              </a:prstGeom>
              <a:blipFill>
                <a:blip r:embed="rId20"/>
                <a:stretch>
                  <a:fillRect l="-1476" r="-3321" b="-16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48F1AA-2337-4F4A-6F76-CEE4A8599AEB}"/>
              </a:ext>
            </a:extLst>
          </p:cNvPr>
          <p:cNvCxnSpPr/>
          <p:nvPr/>
        </p:nvCxnSpPr>
        <p:spPr>
          <a:xfrm flipV="1">
            <a:off x="171450" y="2492930"/>
            <a:ext cx="0" cy="329208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320768-E4F5-1DBF-D906-4EE4922ED424}"/>
                  </a:ext>
                </a:extLst>
              </p:cNvPr>
              <p:cNvSpPr txBox="1"/>
              <p:nvPr/>
            </p:nvSpPr>
            <p:spPr>
              <a:xfrm rot="16200000">
                <a:off x="-113891" y="2738622"/>
                <a:ext cx="953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393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320768-E4F5-1DBF-D906-4EE4922ED4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13891" y="2738622"/>
                <a:ext cx="953274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BEB4C1-96A9-7824-04D7-7A4CA36B6CEB}"/>
              </a:ext>
            </a:extLst>
          </p:cNvPr>
          <p:cNvCxnSpPr>
            <a:cxnSpLocks/>
          </p:cNvCxnSpPr>
          <p:nvPr/>
        </p:nvCxnSpPr>
        <p:spPr>
          <a:xfrm flipV="1">
            <a:off x="531255" y="3592563"/>
            <a:ext cx="0" cy="22342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ADBD61-A1D2-5F20-C792-0310CE3FC649}"/>
                  </a:ext>
                </a:extLst>
              </p:cNvPr>
              <p:cNvSpPr txBox="1"/>
              <p:nvPr/>
            </p:nvSpPr>
            <p:spPr>
              <a:xfrm rot="16200000">
                <a:off x="255441" y="3776177"/>
                <a:ext cx="953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397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ADBD61-A1D2-5F20-C792-0310CE3FC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55441" y="3776177"/>
                <a:ext cx="953274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134CAA4-7482-F1D3-AF71-7E1DAFA324AA}"/>
              </a:ext>
            </a:extLst>
          </p:cNvPr>
          <p:cNvSpPr txBox="1"/>
          <p:nvPr/>
        </p:nvSpPr>
        <p:spPr>
          <a:xfrm>
            <a:off x="8257153" y="1305676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/>
              <a:t>Both beams are linearly polarized to compensate AC Stark shifts</a:t>
            </a:r>
            <a:endParaRPr lang="LID4096" sz="2000" u="sng" dirty="0"/>
          </a:p>
        </p:txBody>
      </p:sp>
    </p:spTree>
    <p:extLst>
      <p:ext uri="{BB962C8B-B14F-4D97-AF65-F5344CB8AC3E}">
        <p14:creationId xmlns:p14="http://schemas.microsoft.com/office/powerpoint/2010/main" val="14068077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32BDACE1-F957-AA5E-E4C5-27D414FC8536}"/>
              </a:ext>
            </a:extLst>
          </p:cNvPr>
          <p:cNvSpPr/>
          <p:nvPr/>
        </p:nvSpPr>
        <p:spPr>
          <a:xfrm>
            <a:off x="7125579" y="2184664"/>
            <a:ext cx="3951719" cy="194059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5F534366-B6AB-CBFE-48D0-E531A77F997F}"/>
              </a:ext>
            </a:extLst>
          </p:cNvPr>
          <p:cNvSpPr/>
          <p:nvPr/>
        </p:nvSpPr>
        <p:spPr>
          <a:xfrm>
            <a:off x="150149" y="1930370"/>
            <a:ext cx="5752198" cy="4200976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BE304F-AB45-2A21-F912-DF8EAC2CD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sources of frequency shifts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A8B31-3E2A-A5DF-8D1B-D3EB802C8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5770" y="1512741"/>
            <a:ext cx="2971797" cy="432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Off-resonant Raman paths</a:t>
            </a:r>
            <a:endParaRPr lang="LID4096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1C2F85D-CBB9-990B-B341-C0D7F780198B}"/>
                  </a:ext>
                </a:extLst>
              </p:cNvPr>
              <p:cNvSpPr txBox="1"/>
              <p:nvPr/>
            </p:nvSpPr>
            <p:spPr>
              <a:xfrm>
                <a:off x="3426863" y="5398674"/>
                <a:ext cx="16496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=11.5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2000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1C2F85D-CBB9-990B-B341-C0D7F7801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6863" y="5398674"/>
                <a:ext cx="1649682" cy="307777"/>
              </a:xfrm>
              <a:prstGeom prst="rect">
                <a:avLst/>
              </a:prstGeom>
              <a:blipFill>
                <a:blip r:embed="rId2"/>
                <a:stretch>
                  <a:fillRect l="-1476" r="-3321" b="-16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1475708-A575-3294-B938-E81AE4F1F108}"/>
                  </a:ext>
                </a:extLst>
              </p:cNvPr>
              <p:cNvSpPr txBox="1"/>
              <p:nvPr/>
            </p:nvSpPr>
            <p:spPr>
              <a:xfrm>
                <a:off x="2764266" y="5791907"/>
                <a:ext cx="11232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+23 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1475708-A575-3294-B938-E81AE4F1F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266" y="5791907"/>
                <a:ext cx="1123256" cy="307777"/>
              </a:xfrm>
              <a:prstGeom prst="rect">
                <a:avLst/>
              </a:prstGeom>
              <a:blipFill>
                <a:blip r:embed="rId3"/>
                <a:stretch>
                  <a:fillRect l="-4324" r="-4865" b="-58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DC1048A-8FB1-EF3E-C6FD-55344CBAC496}"/>
                  </a:ext>
                </a:extLst>
              </p:cNvPr>
              <p:cNvSpPr txBox="1"/>
              <p:nvPr/>
            </p:nvSpPr>
            <p:spPr>
              <a:xfrm>
                <a:off x="154015" y="4891911"/>
                <a:ext cx="11232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−23 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DC1048A-8FB1-EF3E-C6FD-55344CBAC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15" y="4891911"/>
                <a:ext cx="1123256" cy="307777"/>
              </a:xfrm>
              <a:prstGeom prst="rect">
                <a:avLst/>
              </a:prstGeom>
              <a:blipFill>
                <a:blip r:embed="rId4"/>
                <a:stretch>
                  <a:fillRect l="-541" r="-4865" b="-588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70DC6EF-F2D2-3F53-8BC1-0F53761ACA25}"/>
              </a:ext>
            </a:extLst>
          </p:cNvPr>
          <p:cNvCxnSpPr>
            <a:cxnSpLocks/>
          </p:cNvCxnSpPr>
          <p:nvPr/>
        </p:nvCxnSpPr>
        <p:spPr>
          <a:xfrm>
            <a:off x="1111735" y="5611790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BD8B588-26AC-3A72-A52F-B8F464E34E16}"/>
              </a:ext>
            </a:extLst>
          </p:cNvPr>
          <p:cNvCxnSpPr>
            <a:cxnSpLocks/>
          </p:cNvCxnSpPr>
          <p:nvPr/>
        </p:nvCxnSpPr>
        <p:spPr>
          <a:xfrm>
            <a:off x="2584104" y="544991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6A3B246-7B7B-F1A6-8B74-52407958458A}"/>
              </a:ext>
            </a:extLst>
          </p:cNvPr>
          <p:cNvCxnSpPr>
            <a:cxnSpLocks/>
          </p:cNvCxnSpPr>
          <p:nvPr/>
        </p:nvCxnSpPr>
        <p:spPr>
          <a:xfrm>
            <a:off x="1113817" y="3455537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875456A-BD09-013E-8530-DCD5071E88CE}"/>
              </a:ext>
            </a:extLst>
          </p:cNvPr>
          <p:cNvCxnSpPr>
            <a:cxnSpLocks/>
          </p:cNvCxnSpPr>
          <p:nvPr/>
        </p:nvCxnSpPr>
        <p:spPr>
          <a:xfrm>
            <a:off x="2579760" y="3334518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D223137-DE39-A07A-5EA1-1A08227FF86C}"/>
              </a:ext>
            </a:extLst>
          </p:cNvPr>
          <p:cNvCxnSpPr>
            <a:cxnSpLocks/>
          </p:cNvCxnSpPr>
          <p:nvPr/>
        </p:nvCxnSpPr>
        <p:spPr>
          <a:xfrm>
            <a:off x="1114772" y="2301032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29B191F-C80C-1823-D42E-31C3D62AB5D4}"/>
              </a:ext>
            </a:extLst>
          </p:cNvPr>
          <p:cNvCxnSpPr>
            <a:cxnSpLocks/>
          </p:cNvCxnSpPr>
          <p:nvPr/>
        </p:nvCxnSpPr>
        <p:spPr>
          <a:xfrm>
            <a:off x="2580715" y="2172134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4B929E5-E6D1-AEAF-27BB-2694F2382AE6}"/>
              </a:ext>
            </a:extLst>
          </p:cNvPr>
          <p:cNvCxnSpPr>
            <a:cxnSpLocks/>
          </p:cNvCxnSpPr>
          <p:nvPr/>
        </p:nvCxnSpPr>
        <p:spPr>
          <a:xfrm flipV="1">
            <a:off x="2994458" y="2807863"/>
            <a:ext cx="0" cy="2642055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00FB7CB-7A9C-9DB2-21F0-78745671012C}"/>
              </a:ext>
            </a:extLst>
          </p:cNvPr>
          <p:cNvCxnSpPr>
            <a:cxnSpLocks/>
          </p:cNvCxnSpPr>
          <p:nvPr/>
        </p:nvCxnSpPr>
        <p:spPr>
          <a:xfrm flipV="1">
            <a:off x="1736735" y="2807863"/>
            <a:ext cx="1020371" cy="2788359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161C307-9388-B86C-28D5-50368371D480}"/>
              </a:ext>
            </a:extLst>
          </p:cNvPr>
          <p:cNvCxnSpPr>
            <a:cxnSpLocks/>
          </p:cNvCxnSpPr>
          <p:nvPr/>
        </p:nvCxnSpPr>
        <p:spPr>
          <a:xfrm flipV="1">
            <a:off x="1510431" y="2951062"/>
            <a:ext cx="0" cy="2642055"/>
          </a:xfrm>
          <a:prstGeom prst="straightConnector1">
            <a:avLst/>
          </a:prstGeom>
          <a:ln w="50800" cmpd="sng">
            <a:solidFill>
              <a:schemeClr val="accent1"/>
            </a:solidFill>
            <a:prstDash val="solid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6B88C9C-C07A-39AD-AB49-BFEEA7B335DA}"/>
              </a:ext>
            </a:extLst>
          </p:cNvPr>
          <p:cNvCxnSpPr>
            <a:cxnSpLocks/>
          </p:cNvCxnSpPr>
          <p:nvPr/>
        </p:nvCxnSpPr>
        <p:spPr>
          <a:xfrm flipH="1" flipV="1">
            <a:off x="1667884" y="2655260"/>
            <a:ext cx="1078885" cy="2769820"/>
          </a:xfrm>
          <a:prstGeom prst="straightConnector1">
            <a:avLst/>
          </a:prstGeom>
          <a:ln w="50800" cmpd="sng">
            <a:solidFill>
              <a:schemeClr val="accent1"/>
            </a:solidFill>
            <a:prstDash val="solid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D573B0E-2643-1E0D-A725-CC3AC86E4E59}"/>
              </a:ext>
            </a:extLst>
          </p:cNvPr>
          <p:cNvCxnSpPr>
            <a:cxnSpLocks/>
          </p:cNvCxnSpPr>
          <p:nvPr/>
        </p:nvCxnSpPr>
        <p:spPr>
          <a:xfrm flipV="1">
            <a:off x="1658101" y="2664681"/>
            <a:ext cx="0" cy="2642055"/>
          </a:xfrm>
          <a:prstGeom prst="straightConnector1">
            <a:avLst/>
          </a:prstGeom>
          <a:ln w="50800" cmpd="sng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665A9CE-F614-C928-85CF-A3C84313BD85}"/>
              </a:ext>
            </a:extLst>
          </p:cNvPr>
          <p:cNvCxnSpPr>
            <a:cxnSpLocks/>
          </p:cNvCxnSpPr>
          <p:nvPr/>
        </p:nvCxnSpPr>
        <p:spPr>
          <a:xfrm flipH="1" flipV="1">
            <a:off x="1513548" y="2979005"/>
            <a:ext cx="1078885" cy="2769820"/>
          </a:xfrm>
          <a:prstGeom prst="straightConnector1">
            <a:avLst/>
          </a:prstGeom>
          <a:ln w="50800" cmpd="sng">
            <a:solidFill>
              <a:srgbClr val="0D0DFF"/>
            </a:solidFill>
            <a:prstDash val="solid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C27BB72-6F08-D697-947B-5DD6ED633F3E}"/>
              </a:ext>
            </a:extLst>
          </p:cNvPr>
          <p:cNvCxnSpPr>
            <a:cxnSpLocks/>
          </p:cNvCxnSpPr>
          <p:nvPr/>
        </p:nvCxnSpPr>
        <p:spPr>
          <a:xfrm>
            <a:off x="2579759" y="5748825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99C27D7-287F-FE67-F686-A7ABE37B6ABA}"/>
              </a:ext>
            </a:extLst>
          </p:cNvPr>
          <p:cNvCxnSpPr>
            <a:cxnSpLocks/>
          </p:cNvCxnSpPr>
          <p:nvPr/>
        </p:nvCxnSpPr>
        <p:spPr>
          <a:xfrm>
            <a:off x="1111734" y="5298699"/>
            <a:ext cx="797393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ontent Placeholder 2">
            <a:extLst>
              <a:ext uri="{FF2B5EF4-FFF2-40B4-BE49-F238E27FC236}">
                <a16:creationId xmlns:a16="http://schemas.microsoft.com/office/drawing/2014/main" id="{AC52DEDB-19E9-0B37-DF5F-3BDA70EE672C}"/>
              </a:ext>
            </a:extLst>
          </p:cNvPr>
          <p:cNvSpPr txBox="1">
            <a:spLocks/>
          </p:cNvSpPr>
          <p:nvPr/>
        </p:nvSpPr>
        <p:spPr>
          <a:xfrm>
            <a:off x="7116269" y="1493238"/>
            <a:ext cx="3950731" cy="784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/>
              <a:t>Imbalance between components of </a:t>
            </a:r>
            <a:r>
              <a:rPr lang="en-US" sz="2000" dirty="0" err="1"/>
              <a:t>bichromatic</a:t>
            </a:r>
            <a:r>
              <a:rPr lang="en-US" sz="2000" dirty="0"/>
              <a:t> interaction </a:t>
            </a:r>
            <a:endParaRPr lang="LID4096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4499F2-8CEE-B7B1-52BA-C367EC7225F3}"/>
              </a:ext>
            </a:extLst>
          </p:cNvPr>
          <p:cNvGrpSpPr/>
          <p:nvPr/>
        </p:nvGrpSpPr>
        <p:grpSpPr>
          <a:xfrm>
            <a:off x="7294772" y="2113339"/>
            <a:ext cx="3605005" cy="1358368"/>
            <a:chOff x="7907172" y="-1825144"/>
            <a:chExt cx="4063255" cy="1531037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7A679A2-3534-B67A-905A-8EDA100B2D18}"/>
                </a:ext>
              </a:extLst>
            </p:cNvPr>
            <p:cNvCxnSpPr/>
            <p:nvPr/>
          </p:nvCxnSpPr>
          <p:spPr>
            <a:xfrm>
              <a:off x="7955437" y="-709235"/>
              <a:ext cx="4014990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10">
              <a:extLst>
                <a:ext uri="{FF2B5EF4-FFF2-40B4-BE49-F238E27FC236}">
                  <a16:creationId xmlns:a16="http://schemas.microsoft.com/office/drawing/2014/main" id="{20A39BDF-C3BD-BE1D-192D-D474E6A7E630}"/>
                </a:ext>
              </a:extLst>
            </p:cNvPr>
            <p:cNvCxnSpPr/>
            <p:nvPr/>
          </p:nvCxnSpPr>
          <p:spPr>
            <a:xfrm>
              <a:off x="9965261" y="-1422608"/>
              <a:ext cx="4619" cy="72776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19">
              <a:extLst>
                <a:ext uri="{FF2B5EF4-FFF2-40B4-BE49-F238E27FC236}">
                  <a16:creationId xmlns:a16="http://schemas.microsoft.com/office/drawing/2014/main" id="{12F356EC-98FD-6A5C-0736-F0889D2DF054}"/>
                </a:ext>
              </a:extLst>
            </p:cNvPr>
            <p:cNvCxnSpPr/>
            <p:nvPr/>
          </p:nvCxnSpPr>
          <p:spPr>
            <a:xfrm>
              <a:off x="10677024" y="-1419723"/>
              <a:ext cx="3404" cy="72673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uppieren 415">
              <a:extLst>
                <a:ext uri="{FF2B5EF4-FFF2-40B4-BE49-F238E27FC236}">
                  <a16:creationId xmlns:a16="http://schemas.microsoft.com/office/drawing/2014/main" id="{F88247D3-C00A-AD14-E524-D4C139EBA5B8}"/>
                </a:ext>
              </a:extLst>
            </p:cNvPr>
            <p:cNvGrpSpPr/>
            <p:nvPr/>
          </p:nvGrpSpPr>
          <p:grpSpPr>
            <a:xfrm>
              <a:off x="10792115" y="-1419724"/>
              <a:ext cx="386335" cy="724880"/>
              <a:chOff x="13018193" y="2683863"/>
              <a:chExt cx="332999" cy="1086678"/>
            </a:xfrm>
          </p:grpSpPr>
          <p:cxnSp>
            <p:nvCxnSpPr>
              <p:cNvPr id="121" name="Straight Connector 13">
                <a:extLst>
                  <a:ext uri="{FF2B5EF4-FFF2-40B4-BE49-F238E27FC236}">
                    <a16:creationId xmlns:a16="http://schemas.microsoft.com/office/drawing/2014/main" id="{BB9C336E-F808-A1C4-0178-34A74AB13997}"/>
                  </a:ext>
                </a:extLst>
              </p:cNvPr>
              <p:cNvCxnSpPr/>
              <p:nvPr/>
            </p:nvCxnSpPr>
            <p:spPr>
              <a:xfrm>
                <a:off x="13311185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4">
                <a:extLst>
                  <a:ext uri="{FF2B5EF4-FFF2-40B4-BE49-F238E27FC236}">
                    <a16:creationId xmlns:a16="http://schemas.microsoft.com/office/drawing/2014/main" id="{E8C1C3FE-59B5-1EDE-BE1B-7F0E35B82D14}"/>
                  </a:ext>
                </a:extLst>
              </p:cNvPr>
              <p:cNvCxnSpPr/>
              <p:nvPr/>
            </p:nvCxnSpPr>
            <p:spPr>
              <a:xfrm>
                <a:off x="13227472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5">
                <a:extLst>
                  <a:ext uri="{FF2B5EF4-FFF2-40B4-BE49-F238E27FC236}">
                    <a16:creationId xmlns:a16="http://schemas.microsoft.com/office/drawing/2014/main" id="{3F926B65-3B95-A60D-B215-61C45EA566F7}"/>
                  </a:ext>
                </a:extLst>
              </p:cNvPr>
              <p:cNvCxnSpPr/>
              <p:nvPr/>
            </p:nvCxnSpPr>
            <p:spPr>
              <a:xfrm>
                <a:off x="13273515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6">
                <a:extLst>
                  <a:ext uri="{FF2B5EF4-FFF2-40B4-BE49-F238E27FC236}">
                    <a16:creationId xmlns:a16="http://schemas.microsoft.com/office/drawing/2014/main" id="{CE4453A7-3217-37F7-38B9-64C6D5063997}"/>
                  </a:ext>
                </a:extLst>
              </p:cNvPr>
              <p:cNvCxnSpPr/>
              <p:nvPr/>
            </p:nvCxnSpPr>
            <p:spPr>
              <a:xfrm>
                <a:off x="13173060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7">
                <a:extLst>
                  <a:ext uri="{FF2B5EF4-FFF2-40B4-BE49-F238E27FC236}">
                    <a16:creationId xmlns:a16="http://schemas.microsoft.com/office/drawing/2014/main" id="{9D56DDF5-5326-07FF-04FB-BE305ACAA161}"/>
                  </a:ext>
                </a:extLst>
              </p:cNvPr>
              <p:cNvCxnSpPr/>
              <p:nvPr/>
            </p:nvCxnSpPr>
            <p:spPr>
              <a:xfrm>
                <a:off x="13106090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8">
                <a:extLst>
                  <a:ext uri="{FF2B5EF4-FFF2-40B4-BE49-F238E27FC236}">
                    <a16:creationId xmlns:a16="http://schemas.microsoft.com/office/drawing/2014/main" id="{8185BFEC-A8B0-9DF5-B5BE-096FB444F671}"/>
                  </a:ext>
                </a:extLst>
              </p:cNvPr>
              <p:cNvCxnSpPr/>
              <p:nvPr/>
            </p:nvCxnSpPr>
            <p:spPr>
              <a:xfrm>
                <a:off x="13018193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20">
                <a:extLst>
                  <a:ext uri="{FF2B5EF4-FFF2-40B4-BE49-F238E27FC236}">
                    <a16:creationId xmlns:a16="http://schemas.microsoft.com/office/drawing/2014/main" id="{70B6560D-2BD9-71C1-D6B1-E8BCC8AF794E}"/>
                  </a:ext>
                </a:extLst>
              </p:cNvPr>
              <p:cNvCxnSpPr/>
              <p:nvPr/>
            </p:nvCxnSpPr>
            <p:spPr>
              <a:xfrm>
                <a:off x="13351192" y="2683863"/>
                <a:ext cx="0" cy="108667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21">
              <a:extLst>
                <a:ext uri="{FF2B5EF4-FFF2-40B4-BE49-F238E27FC236}">
                  <a16:creationId xmlns:a16="http://schemas.microsoft.com/office/drawing/2014/main" id="{1A7DB9FC-57E3-53CA-068F-8FD1DDD04429}"/>
                </a:ext>
              </a:extLst>
            </p:cNvPr>
            <p:cNvCxnSpPr/>
            <p:nvPr/>
          </p:nvCxnSpPr>
          <p:spPr>
            <a:xfrm>
              <a:off x="9264643" y="-1419723"/>
              <a:ext cx="4846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2">
              <a:extLst>
                <a:ext uri="{FF2B5EF4-FFF2-40B4-BE49-F238E27FC236}">
                  <a16:creationId xmlns:a16="http://schemas.microsoft.com/office/drawing/2014/main" id="{ADD09FD1-9EF1-E0CF-1AB7-B378CBBD0241}"/>
                </a:ext>
              </a:extLst>
            </p:cNvPr>
            <p:cNvCxnSpPr/>
            <p:nvPr/>
          </p:nvCxnSpPr>
          <p:spPr>
            <a:xfrm flipH="1">
              <a:off x="9075251" y="-1419723"/>
              <a:ext cx="367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23">
              <a:extLst>
                <a:ext uri="{FF2B5EF4-FFF2-40B4-BE49-F238E27FC236}">
                  <a16:creationId xmlns:a16="http://schemas.microsoft.com/office/drawing/2014/main" id="{AAB94EB7-776C-DE9C-E0DB-6DDC9BF0D5F7}"/>
                </a:ext>
              </a:extLst>
            </p:cNvPr>
            <p:cNvCxnSpPr/>
            <p:nvPr/>
          </p:nvCxnSpPr>
          <p:spPr>
            <a:xfrm flipH="1">
              <a:off x="8992696" y="-1419723"/>
              <a:ext cx="188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24">
              <a:extLst>
                <a:ext uri="{FF2B5EF4-FFF2-40B4-BE49-F238E27FC236}">
                  <a16:creationId xmlns:a16="http://schemas.microsoft.com/office/drawing/2014/main" id="{A332C146-9CB6-4203-E59A-34500B8BC652}"/>
                </a:ext>
              </a:extLst>
            </p:cNvPr>
            <p:cNvCxnSpPr/>
            <p:nvPr/>
          </p:nvCxnSpPr>
          <p:spPr>
            <a:xfrm flipH="1">
              <a:off x="8924714" y="-1419723"/>
              <a:ext cx="5379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25">
              <a:extLst>
                <a:ext uri="{FF2B5EF4-FFF2-40B4-BE49-F238E27FC236}">
                  <a16:creationId xmlns:a16="http://schemas.microsoft.com/office/drawing/2014/main" id="{64635E25-011B-A561-6988-871923154954}"/>
                </a:ext>
              </a:extLst>
            </p:cNvPr>
            <p:cNvCxnSpPr/>
            <p:nvPr/>
          </p:nvCxnSpPr>
          <p:spPr>
            <a:xfrm flipH="1">
              <a:off x="8866442" y="-1419723"/>
              <a:ext cx="5021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26">
              <a:extLst>
                <a:ext uri="{FF2B5EF4-FFF2-40B4-BE49-F238E27FC236}">
                  <a16:creationId xmlns:a16="http://schemas.microsoft.com/office/drawing/2014/main" id="{0CE8058A-07D2-2FDA-7A88-94DB8530EBAF}"/>
                </a:ext>
              </a:extLst>
            </p:cNvPr>
            <p:cNvCxnSpPr/>
            <p:nvPr/>
          </p:nvCxnSpPr>
          <p:spPr>
            <a:xfrm>
              <a:off x="8817170" y="-1419723"/>
              <a:ext cx="5569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27">
              <a:extLst>
                <a:ext uri="{FF2B5EF4-FFF2-40B4-BE49-F238E27FC236}">
                  <a16:creationId xmlns:a16="http://schemas.microsoft.com/office/drawing/2014/main" id="{2CD416F8-B824-51F3-E4D8-0C6DEF3CD7CB}"/>
                </a:ext>
              </a:extLst>
            </p:cNvPr>
            <p:cNvCxnSpPr/>
            <p:nvPr/>
          </p:nvCxnSpPr>
          <p:spPr>
            <a:xfrm>
              <a:off x="8776287" y="-1419723"/>
              <a:ext cx="2750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28">
              <a:extLst>
                <a:ext uri="{FF2B5EF4-FFF2-40B4-BE49-F238E27FC236}">
                  <a16:creationId xmlns:a16="http://schemas.microsoft.com/office/drawing/2014/main" id="{CD498487-C4CC-AC67-00D9-71DAA9469933}"/>
                </a:ext>
              </a:extLst>
            </p:cNvPr>
            <p:cNvCxnSpPr/>
            <p:nvPr/>
          </p:nvCxnSpPr>
          <p:spPr>
            <a:xfrm flipH="1">
              <a:off x="9160513" y="-1419723"/>
              <a:ext cx="2938" cy="72565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30">
              <a:extLst>
                <a:ext uri="{FF2B5EF4-FFF2-40B4-BE49-F238E27FC236}">
                  <a16:creationId xmlns:a16="http://schemas.microsoft.com/office/drawing/2014/main" id="{0753A867-2BCD-B69D-AD17-5751258DF6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52779" y="-1314883"/>
              <a:ext cx="0" cy="60564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32">
                  <a:extLst>
                    <a:ext uri="{FF2B5EF4-FFF2-40B4-BE49-F238E27FC236}">
                      <a16:creationId xmlns:a16="http://schemas.microsoft.com/office/drawing/2014/main" id="{A4EF9240-020A-258D-28A2-B0FAD0F34D8A}"/>
                    </a:ext>
                  </a:extLst>
                </p:cNvPr>
                <p:cNvSpPr txBox="1"/>
                <p:nvPr/>
              </p:nvSpPr>
              <p:spPr>
                <a:xfrm>
                  <a:off x="7907172" y="-1693033"/>
                  <a:ext cx="56964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211C2C"/>
                    </a:solidFill>
                    <a:latin typeface="Segoe UI" panose="020B0502040204020203" pitchFamily="34" charset="0"/>
                    <a:ea typeface="DengXian" panose="020B0503020204020204" pitchFamily="2" charset="-122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106" name="TextBox 32">
                  <a:extLst>
                    <a:ext uri="{FF2B5EF4-FFF2-40B4-BE49-F238E27FC236}">
                      <a16:creationId xmlns:a16="http://schemas.microsoft.com/office/drawing/2014/main" id="{A4EF9240-020A-258D-28A2-B0FAD0F34D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7172" y="-1693033"/>
                  <a:ext cx="569643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1724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8" name="TextBox 39">
              <a:extLst>
                <a:ext uri="{FF2B5EF4-FFF2-40B4-BE49-F238E27FC236}">
                  <a16:creationId xmlns:a16="http://schemas.microsoft.com/office/drawing/2014/main" id="{92BEF808-E52E-A560-25C8-1982FE4EE3DF}"/>
                </a:ext>
              </a:extLst>
            </p:cNvPr>
            <p:cNvSpPr txBox="1"/>
            <p:nvPr/>
          </p:nvSpPr>
          <p:spPr>
            <a:xfrm>
              <a:off x="9537708" y="-1825144"/>
              <a:ext cx="774259" cy="33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solidFill>
                    <a:srgbClr val="211C2C"/>
                  </a:solidFill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</a:rPr>
                <a:t>carrier</a:t>
              </a:r>
            </a:p>
          </p:txBody>
        </p:sp>
        <p:sp>
          <p:nvSpPr>
            <p:cNvPr id="115" name="TextBox 50">
              <a:extLst>
                <a:ext uri="{FF2B5EF4-FFF2-40B4-BE49-F238E27FC236}">
                  <a16:creationId xmlns:a16="http://schemas.microsoft.com/office/drawing/2014/main" id="{A2C43886-EC2C-132E-7B83-9BC9D3B1FCE4}"/>
                </a:ext>
              </a:extLst>
            </p:cNvPr>
            <p:cNvSpPr txBox="1"/>
            <p:nvPr/>
          </p:nvSpPr>
          <p:spPr>
            <a:xfrm>
              <a:off x="9315108" y="-627192"/>
              <a:ext cx="1538859" cy="333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solidFill>
                    <a:srgbClr val="211C2C"/>
                  </a:solidFill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</a:rPr>
                <a:t>Frequency</a:t>
              </a:r>
            </a:p>
          </p:txBody>
        </p:sp>
        <p:cxnSp>
          <p:nvCxnSpPr>
            <p:cNvPr id="120" name="Straight Arrow Connector 30">
              <a:extLst>
                <a:ext uri="{FF2B5EF4-FFF2-40B4-BE49-F238E27FC236}">
                  <a16:creationId xmlns:a16="http://schemas.microsoft.com/office/drawing/2014/main" id="{01EC37FA-BF88-BEB3-FE02-CE0786B7D1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668" y="-1043777"/>
              <a:ext cx="0" cy="34893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32">
                  <a:extLst>
                    <a:ext uri="{FF2B5EF4-FFF2-40B4-BE49-F238E27FC236}">
                      <a16:creationId xmlns:a16="http://schemas.microsoft.com/office/drawing/2014/main" id="{1F638211-39AA-246A-1973-D14C60DC30C1}"/>
                    </a:ext>
                  </a:extLst>
                </p:cNvPr>
                <p:cNvSpPr txBox="1"/>
                <p:nvPr/>
              </p:nvSpPr>
              <p:spPr>
                <a:xfrm>
                  <a:off x="11317392" y="-1714994"/>
                  <a:ext cx="57220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211C2C"/>
                    </a:solidFill>
                    <a:latin typeface="Segoe UI" panose="020B0502040204020203" pitchFamily="34" charset="0"/>
                    <a:ea typeface="DengXian" panose="020B0503020204020204" pitchFamily="2" charset="-122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131" name="TextBox 32">
                  <a:extLst>
                    <a:ext uri="{FF2B5EF4-FFF2-40B4-BE49-F238E27FC236}">
                      <a16:creationId xmlns:a16="http://schemas.microsoft.com/office/drawing/2014/main" id="{1F638211-39AA-246A-1973-D14C60DC30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17392" y="-1714994"/>
                  <a:ext cx="572208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1724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4" name="Textfeld 58">
            <a:extLst>
              <a:ext uri="{FF2B5EF4-FFF2-40B4-BE49-F238E27FC236}">
                <a16:creationId xmlns:a16="http://schemas.microsoft.com/office/drawing/2014/main" id="{68273642-F939-98AD-C0BF-8AB94B9496CF}"/>
              </a:ext>
            </a:extLst>
          </p:cNvPr>
          <p:cNvSpPr txBox="1"/>
          <p:nvPr/>
        </p:nvSpPr>
        <p:spPr>
          <a:xfrm>
            <a:off x="329576" y="5400627"/>
            <a:ext cx="817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4S</a:t>
            </a:r>
            <a:r>
              <a:rPr lang="de-AT" sz="24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24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135" name="Textfeld 58">
            <a:extLst>
              <a:ext uri="{FF2B5EF4-FFF2-40B4-BE49-F238E27FC236}">
                <a16:creationId xmlns:a16="http://schemas.microsoft.com/office/drawing/2014/main" id="{3ABFCD5D-D242-7C21-B513-B459D4BDDE0C}"/>
              </a:ext>
            </a:extLst>
          </p:cNvPr>
          <p:cNvSpPr txBox="1"/>
          <p:nvPr/>
        </p:nvSpPr>
        <p:spPr>
          <a:xfrm>
            <a:off x="265415" y="2015812"/>
            <a:ext cx="830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24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3/2</a:t>
            </a:r>
            <a:endParaRPr lang="en-GB" sz="24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136" name="Textfeld 58">
            <a:extLst>
              <a:ext uri="{FF2B5EF4-FFF2-40B4-BE49-F238E27FC236}">
                <a16:creationId xmlns:a16="http://schemas.microsoft.com/office/drawing/2014/main" id="{D053BF90-87B9-E1FB-8019-1AF3988601D2}"/>
              </a:ext>
            </a:extLst>
          </p:cNvPr>
          <p:cNvSpPr txBox="1"/>
          <p:nvPr/>
        </p:nvSpPr>
        <p:spPr>
          <a:xfrm>
            <a:off x="266615" y="3154960"/>
            <a:ext cx="918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24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24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667A5E-95FB-0171-6B86-4C1FE48DED50}"/>
                  </a:ext>
                </a:extLst>
              </p:cNvPr>
              <p:cNvSpPr txBox="1"/>
              <p:nvPr/>
            </p:nvSpPr>
            <p:spPr>
              <a:xfrm>
                <a:off x="3342242" y="2111795"/>
                <a:ext cx="256710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Resonant drive:</a:t>
                </a:r>
                <a:br>
                  <a:rPr lang="en-US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~40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Not a problem</a:t>
                </a:r>
                <a:endParaRPr lang="LID4096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667A5E-95FB-0171-6B86-4C1FE48D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2242" y="2111795"/>
                <a:ext cx="2567104" cy="923330"/>
              </a:xfrm>
              <a:prstGeom prst="rect">
                <a:avLst/>
              </a:prstGeom>
              <a:blipFill>
                <a:blip r:embed="rId7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8A1CD81-27BF-95FE-B857-5E4B905A4110}"/>
                  </a:ext>
                </a:extLst>
              </p:cNvPr>
              <p:cNvSpPr txBox="1"/>
              <p:nvPr/>
            </p:nvSpPr>
            <p:spPr>
              <a:xfrm>
                <a:off x="3380125" y="3242769"/>
                <a:ext cx="25175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MS interaction: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400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~500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u="sng" dirty="0"/>
                  <a:t>Might be a problem</a:t>
                </a:r>
                <a:endParaRPr lang="LID4096" u="sng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8A1CD81-27BF-95FE-B857-5E4B905A4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125" y="3242769"/>
                <a:ext cx="2517590" cy="923330"/>
              </a:xfrm>
              <a:prstGeom prst="rect">
                <a:avLst/>
              </a:prstGeom>
              <a:blipFill>
                <a:blip r:embed="rId8"/>
                <a:stretch>
                  <a:fillRect t="-3974" r="-242" b="-993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892643-C718-AB1D-18DF-B5177CDAF808}"/>
                  </a:ext>
                </a:extLst>
              </p:cNvPr>
              <p:cNvSpPr txBox="1"/>
              <p:nvPr/>
            </p:nvSpPr>
            <p:spPr>
              <a:xfrm>
                <a:off x="7294772" y="3478924"/>
                <a:ext cx="36390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per 2% power imbalance</a:t>
                </a:r>
              </a:p>
              <a:p>
                <a:pPr algn="ctr"/>
                <a:r>
                  <a:rPr lang="en-US" dirty="0"/>
                  <a:t>Can be both signs</a:t>
                </a:r>
                <a:endParaRPr lang="LID4096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892643-C718-AB1D-18DF-B5177CDAF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772" y="3478924"/>
                <a:ext cx="3639086" cy="646331"/>
              </a:xfrm>
              <a:prstGeom prst="rect">
                <a:avLst/>
              </a:prstGeom>
              <a:blipFill>
                <a:blip r:embed="rId9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lus Sign 9">
            <a:extLst>
              <a:ext uri="{FF2B5EF4-FFF2-40B4-BE49-F238E27FC236}">
                <a16:creationId xmlns:a16="http://schemas.microsoft.com/office/drawing/2014/main" id="{9701D8B0-99B5-E21C-E53B-F2AFAB12BF11}"/>
              </a:ext>
            </a:extLst>
          </p:cNvPr>
          <p:cNvSpPr/>
          <p:nvPr/>
        </p:nvSpPr>
        <p:spPr>
          <a:xfrm>
            <a:off x="6167720" y="3818076"/>
            <a:ext cx="767932" cy="767932"/>
          </a:xfrm>
          <a:prstGeom prst="mathPlus">
            <a:avLst>
              <a:gd name="adj1" fmla="val 6155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C7DF38-F556-CBB1-FABA-8CC28DE346D3}"/>
              </a:ext>
            </a:extLst>
          </p:cNvPr>
          <p:cNvCxnSpPr/>
          <p:nvPr/>
        </p:nvCxnSpPr>
        <p:spPr>
          <a:xfrm>
            <a:off x="6731246" y="4403159"/>
            <a:ext cx="383966" cy="522913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118B58-FB38-7779-DDDF-00591547C71B}"/>
              </a:ext>
            </a:extLst>
          </p:cNvPr>
          <p:cNvSpPr txBox="1"/>
          <p:nvPr/>
        </p:nvSpPr>
        <p:spPr>
          <a:xfrm>
            <a:off x="6992578" y="5004151"/>
            <a:ext cx="4409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Solution: Imbalance </a:t>
            </a:r>
            <a:r>
              <a:rPr lang="en-US" sz="2000" dirty="0" err="1"/>
              <a:t>bichro</a:t>
            </a:r>
            <a:r>
              <a:rPr lang="en-US" sz="2000" dirty="0"/>
              <a:t> components to cope with off-resonant Raman paths</a:t>
            </a:r>
            <a:endParaRPr lang="LID4096" sz="2000" dirty="0"/>
          </a:p>
        </p:txBody>
      </p:sp>
    </p:spTree>
    <p:extLst>
      <p:ext uri="{BB962C8B-B14F-4D97-AF65-F5344CB8AC3E}">
        <p14:creationId xmlns:p14="http://schemas.microsoft.com/office/powerpoint/2010/main" val="17564533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098F6-02E1-C5AD-10A4-2B60B9DB2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Setup: Table side</a:t>
            </a:r>
            <a:endParaRPr lang="LID4096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4F584C9-C4B0-D401-8AC5-6DECFE3B3CF4}"/>
              </a:ext>
            </a:extLst>
          </p:cNvPr>
          <p:cNvCxnSpPr>
            <a:cxnSpLocks/>
          </p:cNvCxnSpPr>
          <p:nvPr/>
        </p:nvCxnSpPr>
        <p:spPr>
          <a:xfrm>
            <a:off x="4214813" y="2561550"/>
            <a:ext cx="1521618" cy="1215113"/>
          </a:xfrm>
          <a:prstGeom prst="straightConnector1">
            <a:avLst/>
          </a:prstGeom>
          <a:ln w="381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48E3106-F9D9-F128-90D2-90A47BEAD486}"/>
              </a:ext>
            </a:extLst>
          </p:cNvPr>
          <p:cNvCxnSpPr>
            <a:cxnSpLocks/>
          </p:cNvCxnSpPr>
          <p:nvPr/>
        </p:nvCxnSpPr>
        <p:spPr>
          <a:xfrm>
            <a:off x="3864769" y="2714625"/>
            <a:ext cx="1424761" cy="1390650"/>
          </a:xfrm>
          <a:prstGeom prst="straightConnector1">
            <a:avLst/>
          </a:prstGeom>
          <a:ln w="381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033AB4D-2DEB-0B0E-E650-EEE693BC19E7}"/>
              </a:ext>
            </a:extLst>
          </p:cNvPr>
          <p:cNvCxnSpPr>
            <a:cxnSpLocks/>
          </p:cNvCxnSpPr>
          <p:nvPr/>
        </p:nvCxnSpPr>
        <p:spPr>
          <a:xfrm>
            <a:off x="3373412" y="2962275"/>
            <a:ext cx="1384326" cy="1583313"/>
          </a:xfrm>
          <a:prstGeom prst="straightConnector1">
            <a:avLst/>
          </a:prstGeom>
          <a:ln w="3810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6F39EB2-156A-F334-ED49-CA2A3BABAC3D}"/>
              </a:ext>
            </a:extLst>
          </p:cNvPr>
          <p:cNvCxnSpPr>
            <a:cxnSpLocks/>
          </p:cNvCxnSpPr>
          <p:nvPr/>
        </p:nvCxnSpPr>
        <p:spPr>
          <a:xfrm>
            <a:off x="5031021" y="4809838"/>
            <a:ext cx="1281720" cy="1512029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B5869B6-7E72-2179-1CF8-58EF2F035D78}"/>
              </a:ext>
            </a:extLst>
          </p:cNvPr>
          <p:cNvCxnSpPr>
            <a:cxnSpLocks/>
          </p:cNvCxnSpPr>
          <p:nvPr/>
        </p:nvCxnSpPr>
        <p:spPr>
          <a:xfrm>
            <a:off x="5544524" y="4311815"/>
            <a:ext cx="2120663" cy="2010052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CECABED-76F1-9ACF-2F62-C218B9EACB4F}"/>
              </a:ext>
            </a:extLst>
          </p:cNvPr>
          <p:cNvCxnSpPr>
            <a:cxnSpLocks/>
          </p:cNvCxnSpPr>
          <p:nvPr/>
        </p:nvCxnSpPr>
        <p:spPr>
          <a:xfrm>
            <a:off x="6008973" y="3973640"/>
            <a:ext cx="2389062" cy="1779460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CA5EDE3-B217-B386-F969-4E0CE2D955D6}"/>
              </a:ext>
            </a:extLst>
          </p:cNvPr>
          <p:cNvCxnSpPr>
            <a:cxnSpLocks/>
          </p:cNvCxnSpPr>
          <p:nvPr/>
        </p:nvCxnSpPr>
        <p:spPr>
          <a:xfrm flipV="1">
            <a:off x="8594425" y="5036012"/>
            <a:ext cx="474544" cy="717088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7041C95-3153-F41F-7BD2-23FD26909992}"/>
              </a:ext>
            </a:extLst>
          </p:cNvPr>
          <p:cNvCxnSpPr>
            <a:cxnSpLocks/>
          </p:cNvCxnSpPr>
          <p:nvPr/>
        </p:nvCxnSpPr>
        <p:spPr>
          <a:xfrm flipH="1" flipV="1">
            <a:off x="8136799" y="4360248"/>
            <a:ext cx="895768" cy="710909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967E782-8961-6CAC-1D40-2FD32F3F3E59}"/>
              </a:ext>
            </a:extLst>
          </p:cNvPr>
          <p:cNvCxnSpPr>
            <a:cxnSpLocks/>
          </p:cNvCxnSpPr>
          <p:nvPr/>
        </p:nvCxnSpPr>
        <p:spPr>
          <a:xfrm flipH="1" flipV="1">
            <a:off x="7688369" y="4758924"/>
            <a:ext cx="1260251" cy="994176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EDE0EE6-A97D-576C-EAB3-56D69817D388}"/>
              </a:ext>
            </a:extLst>
          </p:cNvPr>
          <p:cNvCxnSpPr>
            <a:cxnSpLocks/>
          </p:cNvCxnSpPr>
          <p:nvPr/>
        </p:nvCxnSpPr>
        <p:spPr>
          <a:xfrm flipV="1">
            <a:off x="8623191" y="5753100"/>
            <a:ext cx="324025" cy="571500"/>
          </a:xfrm>
          <a:prstGeom prst="straightConnector1">
            <a:avLst/>
          </a:prstGeom>
          <a:ln w="63500" cmpd="sng">
            <a:solidFill>
              <a:srgbClr val="0D0DFF"/>
            </a:solidFill>
            <a:headEnd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82E3B4A3-EA42-52EB-034E-592BE1BE4B4B}"/>
              </a:ext>
            </a:extLst>
          </p:cNvPr>
          <p:cNvSpPr txBox="1"/>
          <p:nvPr/>
        </p:nvSpPr>
        <p:spPr>
          <a:xfrm rot="19658493">
            <a:off x="3517571" y="3208885"/>
            <a:ext cx="3330453" cy="769441"/>
          </a:xfrm>
          <a:prstGeom prst="rect">
            <a:avLst/>
          </a:prstGeom>
          <a:solidFill>
            <a:schemeClr val="tx1">
              <a:alpha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AOMs in single pass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Crystalline Quartz, High Power</a:t>
            </a:r>
            <a:endParaRPr lang="LID4096" sz="2000" dirty="0">
              <a:solidFill>
                <a:schemeClr val="bg1"/>
              </a:solidFill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7234085-DF66-045D-2D98-6FE4A3808CCC}"/>
              </a:ext>
            </a:extLst>
          </p:cNvPr>
          <p:cNvCxnSpPr>
            <a:cxnSpLocks/>
          </p:cNvCxnSpPr>
          <p:nvPr/>
        </p:nvCxnSpPr>
        <p:spPr>
          <a:xfrm flipH="1">
            <a:off x="3327411" y="2204122"/>
            <a:ext cx="1512050" cy="624803"/>
          </a:xfrm>
          <a:prstGeom prst="straightConnector1">
            <a:avLst/>
          </a:prstGeom>
          <a:ln w="19050">
            <a:solidFill>
              <a:srgbClr val="0D0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CCF4D50-75F2-0717-AA57-FC0E725507AC}"/>
              </a:ext>
            </a:extLst>
          </p:cNvPr>
          <p:cNvCxnSpPr>
            <a:cxnSpLocks/>
          </p:cNvCxnSpPr>
          <p:nvPr/>
        </p:nvCxnSpPr>
        <p:spPr>
          <a:xfrm>
            <a:off x="4416926" y="2104348"/>
            <a:ext cx="422535" cy="192951"/>
          </a:xfrm>
          <a:prstGeom prst="straightConnector1">
            <a:avLst/>
          </a:prstGeom>
          <a:ln w="19050">
            <a:solidFill>
              <a:srgbClr val="0D0D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2A0D669D-9A9E-218F-86FF-ACE4239EE017}"/>
                  </a:ext>
                </a:extLst>
              </p14:cNvPr>
              <p14:cNvContentPartPr/>
              <p14:nvPr/>
            </p14:nvContentPartPr>
            <p14:xfrm>
              <a:off x="6750900" y="3191820"/>
              <a:ext cx="3922920" cy="595440"/>
            </p14:xfrm>
          </p:contentPart>
        </mc:Choice>
        <mc:Fallback xmlns=""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2A0D669D-9A9E-218F-86FF-ACE4239EE01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19580" y="3160140"/>
                <a:ext cx="3986280" cy="65844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83DF60BA-8BCF-0D1D-4A94-7C06D15580C8}"/>
              </a:ext>
            </a:extLst>
          </p:cNvPr>
          <p:cNvSpPr txBox="1"/>
          <p:nvPr/>
        </p:nvSpPr>
        <p:spPr>
          <a:xfrm rot="1681704">
            <a:off x="7479149" y="3355265"/>
            <a:ext cx="2413805" cy="769441"/>
          </a:xfrm>
          <a:prstGeom prst="rect">
            <a:avLst/>
          </a:prstGeom>
          <a:solidFill>
            <a:schemeClr val="tx1">
              <a:alpha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Fiber couplers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Self-made, dust-tight</a:t>
            </a:r>
            <a:endParaRPr lang="LID4096" sz="2000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BDAA7F3-044F-90DA-0721-036431F5A533}"/>
              </a:ext>
            </a:extLst>
          </p:cNvPr>
          <p:cNvSpPr txBox="1"/>
          <p:nvPr/>
        </p:nvSpPr>
        <p:spPr>
          <a:xfrm rot="20472873">
            <a:off x="893937" y="947491"/>
            <a:ext cx="3415762" cy="1077218"/>
          </a:xfrm>
          <a:prstGeom prst="rect">
            <a:avLst/>
          </a:prstGeom>
          <a:solidFill>
            <a:schemeClr val="tx1">
              <a:alpha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TOPTICA TA-SHG pro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Frequency-doubled diode laser 1.5W@396nm</a:t>
            </a:r>
            <a:endParaRPr lang="LID4096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0755236-F845-E12B-999A-125BE572C002}"/>
                  </a:ext>
                </a:extLst>
              </p:cNvPr>
              <p:cNvSpPr txBox="1"/>
              <p:nvPr/>
            </p:nvSpPr>
            <p:spPr>
              <a:xfrm rot="394088">
                <a:off x="9089475" y="3177961"/>
                <a:ext cx="179728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</a:rPr>
                  <a:t>To the trap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lang="LID4096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20755236-F845-E12B-999A-125BE572C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94088">
                <a:off x="9089475" y="3177961"/>
                <a:ext cx="1797287" cy="461665"/>
              </a:xfrm>
              <a:prstGeom prst="rect">
                <a:avLst/>
              </a:prstGeom>
              <a:blipFill>
                <a:blip r:embed="rId5"/>
                <a:stretch>
                  <a:fillRect l="-5611" t="-8182" b="-1636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99808E1-AF2B-D9B5-0386-189AF4B6ADD9}"/>
              </a:ext>
            </a:extLst>
          </p:cNvPr>
          <p:cNvCxnSpPr>
            <a:cxnSpLocks/>
          </p:cNvCxnSpPr>
          <p:nvPr/>
        </p:nvCxnSpPr>
        <p:spPr>
          <a:xfrm flipV="1">
            <a:off x="4867275" y="2243257"/>
            <a:ext cx="108347" cy="78462"/>
          </a:xfrm>
          <a:prstGeom prst="straightConnector1">
            <a:avLst/>
          </a:prstGeom>
          <a:ln w="19050">
            <a:solidFill>
              <a:srgbClr val="0D0DFF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61A6772-BB2A-F877-3251-1209FED2106F}"/>
              </a:ext>
            </a:extLst>
          </p:cNvPr>
          <p:cNvCxnSpPr>
            <a:cxnSpLocks/>
          </p:cNvCxnSpPr>
          <p:nvPr/>
        </p:nvCxnSpPr>
        <p:spPr>
          <a:xfrm flipH="1" flipV="1">
            <a:off x="4839461" y="2204122"/>
            <a:ext cx="116687" cy="47394"/>
          </a:xfrm>
          <a:prstGeom prst="straightConnector1">
            <a:avLst/>
          </a:prstGeom>
          <a:ln w="19050">
            <a:solidFill>
              <a:srgbClr val="0D0DFF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242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AD6CA-F34E-4F31-7DA6-97F3110CA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ion quantum simulators</a:t>
            </a:r>
            <a:endParaRPr lang="LID4096" dirty="0"/>
          </a:p>
        </p:txBody>
      </p:sp>
      <p:pic>
        <p:nvPicPr>
          <p:cNvPr id="4" name="Grafik 20">
            <a:extLst>
              <a:ext uri="{FF2B5EF4-FFF2-40B4-BE49-F238E27FC236}">
                <a16:creationId xmlns:a16="http://schemas.microsoft.com/office/drawing/2014/main" id="{E194E026-EF21-482D-9BBE-4E5BCC6D87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5" t="32346" r="9492" b="36156"/>
          <a:stretch/>
        </p:blipFill>
        <p:spPr>
          <a:xfrm>
            <a:off x="0" y="1438543"/>
            <a:ext cx="12204323" cy="50428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FB03284-32C3-F1B8-B2B0-DE3FFE535044}"/>
              </a:ext>
            </a:extLst>
          </p:cNvPr>
          <p:cNvGrpSpPr/>
          <p:nvPr/>
        </p:nvGrpSpPr>
        <p:grpSpPr>
          <a:xfrm>
            <a:off x="1952480" y="3919655"/>
            <a:ext cx="7948697" cy="2398771"/>
            <a:chOff x="2498800" y="8675630"/>
            <a:chExt cx="7259889" cy="2179350"/>
          </a:xfrm>
        </p:grpSpPr>
        <p:grpSp>
          <p:nvGrpSpPr>
            <p:cNvPr id="7" name="Gruppieren 284">
              <a:extLst>
                <a:ext uri="{FF2B5EF4-FFF2-40B4-BE49-F238E27FC236}">
                  <a16:creationId xmlns:a16="http://schemas.microsoft.com/office/drawing/2014/main" id="{EC36E6AC-C275-02FA-CACB-FAE9FA935785}"/>
                </a:ext>
              </a:extLst>
            </p:cNvPr>
            <p:cNvGrpSpPr/>
            <p:nvPr/>
          </p:nvGrpSpPr>
          <p:grpSpPr>
            <a:xfrm>
              <a:off x="2498800" y="9095721"/>
              <a:ext cx="7259889" cy="1759259"/>
              <a:chOff x="10573136" y="3107357"/>
              <a:chExt cx="3550175" cy="1262358"/>
            </a:xfrm>
          </p:grpSpPr>
          <p:cxnSp>
            <p:nvCxnSpPr>
              <p:cNvPr id="21" name="Straight Connector 8">
                <a:extLst>
                  <a:ext uri="{FF2B5EF4-FFF2-40B4-BE49-F238E27FC236}">
                    <a16:creationId xmlns:a16="http://schemas.microsoft.com/office/drawing/2014/main" id="{E124539E-9DEB-4E7F-1BEF-C856D7972506}"/>
                  </a:ext>
                </a:extLst>
              </p:cNvPr>
              <p:cNvCxnSpPr/>
              <p:nvPr/>
            </p:nvCxnSpPr>
            <p:spPr>
              <a:xfrm>
                <a:off x="10573136" y="3770541"/>
                <a:ext cx="3460696" cy="0"/>
              </a:xfrm>
              <a:prstGeom prst="line">
                <a:avLst/>
              </a:prstGeom>
              <a:ln w="25400">
                <a:solidFill>
                  <a:schemeClr val="tx1">
                    <a:lumMod val="65000"/>
                    <a:lumOff val="35000"/>
                  </a:schemeClr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0">
                <a:extLst>
                  <a:ext uri="{FF2B5EF4-FFF2-40B4-BE49-F238E27FC236}">
                    <a16:creationId xmlns:a16="http://schemas.microsoft.com/office/drawing/2014/main" id="{EB8B4F37-F49C-86D1-BA68-5F4E665DE96C}"/>
                  </a:ext>
                </a:extLst>
              </p:cNvPr>
              <p:cNvCxnSpPr/>
              <p:nvPr/>
            </p:nvCxnSpPr>
            <p:spPr>
              <a:xfrm>
                <a:off x="12299503" y="3137541"/>
                <a:ext cx="3981" cy="627291"/>
              </a:xfrm>
              <a:prstGeom prst="line">
                <a:avLst/>
              </a:prstGeom>
              <a:ln w="508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30">
                <a:extLst>
                  <a:ext uri="{FF2B5EF4-FFF2-40B4-BE49-F238E27FC236}">
                    <a16:creationId xmlns:a16="http://schemas.microsoft.com/office/drawing/2014/main" id="{77EBD419-0F98-7786-B648-E0D5900FD519}"/>
                  </a:ext>
                </a:extLst>
              </p:cNvPr>
              <p:cNvCxnSpPr/>
              <p:nvPr/>
            </p:nvCxnSpPr>
            <p:spPr>
              <a:xfrm>
                <a:off x="13896024" y="3786814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2">
                <a:extLst>
                  <a:ext uri="{FF2B5EF4-FFF2-40B4-BE49-F238E27FC236}">
                    <a16:creationId xmlns:a16="http://schemas.microsoft.com/office/drawing/2014/main" id="{496E83D2-68CE-D65A-F6D3-FAEACCBA350D}"/>
                  </a:ext>
                </a:extLst>
              </p:cNvPr>
              <p:cNvSpPr txBox="1"/>
              <p:nvPr/>
            </p:nvSpPr>
            <p:spPr>
              <a:xfrm>
                <a:off x="10656042" y="4092826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1</a:t>
                </a:r>
              </a:p>
            </p:txBody>
          </p:sp>
          <p:sp>
            <p:nvSpPr>
              <p:cNvPr id="25" name="TextBox 33">
                <a:extLst>
                  <a:ext uri="{FF2B5EF4-FFF2-40B4-BE49-F238E27FC236}">
                    <a16:creationId xmlns:a16="http://schemas.microsoft.com/office/drawing/2014/main" id="{366766BA-04F3-7DC0-71E0-85EC00B4080D}"/>
                  </a:ext>
                </a:extLst>
              </p:cNvPr>
              <p:cNvSpPr txBox="1"/>
              <p:nvPr/>
            </p:nvSpPr>
            <p:spPr>
              <a:xfrm>
                <a:off x="13672171" y="4058898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2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41">
                    <a:extLst>
                      <a:ext uri="{FF2B5EF4-FFF2-40B4-BE49-F238E27FC236}">
                        <a16:creationId xmlns:a16="http://schemas.microsoft.com/office/drawing/2014/main" id="{2C2F43CE-3AE3-99F8-A3C4-D9F5CC21BCB5}"/>
                      </a:ext>
                    </a:extLst>
                  </p:cNvPr>
                  <p:cNvSpPr txBox="1"/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lnSpc>
                        <a:spcPct val="90000"/>
                      </a:lnSpc>
                      <a:spcBef>
                        <a:spcPts val="1000"/>
                      </a:spcBef>
                    </a:pPr>
                    <a14:m>
                      <m:oMath xmlns:m="http://schemas.openxmlformats.org/officeDocument/2006/math">
                        <m:d>
                          <m:dPr>
                            <m:begChr m:val="|"/>
                            <m:endChr m:val="⟩"/>
                            <m:ctrlP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↓</m:t>
                            </m:r>
                            <m: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,</m:t>
                            </m:r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→</m:t>
                        </m:r>
                      </m:oMath>
                    </a14:m>
                    <a: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  <a:b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</a:br>
                    <a14:m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|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↑,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𝑛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−1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⟩</m:t>
                        </m:r>
                      </m:oMath>
                    </a14:m>
                    <a:r>
                      <a:rPr lang="en-US" sz="2000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26" name="TextBox 41">
                    <a:extLst>
                      <a:ext uri="{FF2B5EF4-FFF2-40B4-BE49-F238E27FC236}">
                        <a16:creationId xmlns:a16="http://schemas.microsoft.com/office/drawing/2014/main" id="{2C2F43CE-3AE3-99F8-A3C4-D9F5CC21BC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931" b="-8491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TextBox 42">
                <a:extLst>
                  <a:ext uri="{FF2B5EF4-FFF2-40B4-BE49-F238E27FC236}">
                    <a16:creationId xmlns:a16="http://schemas.microsoft.com/office/drawing/2014/main" id="{CBEDD3CC-093F-8215-0AE3-B61AF75A7B14}"/>
                  </a:ext>
                </a:extLst>
              </p:cNvPr>
              <p:cNvSpPr txBox="1"/>
              <p:nvPr/>
            </p:nvSpPr>
            <p:spPr>
              <a:xfrm>
                <a:off x="10946252" y="3136933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28" name="TextBox 43">
                <a:extLst>
                  <a:ext uri="{FF2B5EF4-FFF2-40B4-BE49-F238E27FC236}">
                    <a16:creationId xmlns:a16="http://schemas.microsoft.com/office/drawing/2014/main" id="{C66F2DED-1A26-19E7-D783-6620B0A75BB0}"/>
                  </a:ext>
                </a:extLst>
              </p:cNvPr>
              <p:cNvSpPr txBox="1"/>
              <p:nvPr/>
            </p:nvSpPr>
            <p:spPr>
              <a:xfrm>
                <a:off x="13465585" y="3107357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29" name="Straight Arrow Connector 47">
                <a:extLst>
                  <a:ext uri="{FF2B5EF4-FFF2-40B4-BE49-F238E27FC236}">
                    <a16:creationId xmlns:a16="http://schemas.microsoft.com/office/drawing/2014/main" id="{0A0C9A47-5B0B-B1C7-27C1-D808F929A853}"/>
                  </a:ext>
                </a:extLst>
              </p:cNvPr>
              <p:cNvCxnSpPr/>
              <p:nvPr/>
            </p:nvCxnSpPr>
            <p:spPr>
              <a:xfrm>
                <a:off x="13359563" y="3401210"/>
                <a:ext cx="40785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49">
                <a:extLst>
                  <a:ext uri="{FF2B5EF4-FFF2-40B4-BE49-F238E27FC236}">
                    <a16:creationId xmlns:a16="http://schemas.microsoft.com/office/drawing/2014/main" id="{1927B535-D13D-FE40-D436-B12487303058}"/>
                  </a:ext>
                </a:extLst>
              </p:cNvPr>
              <p:cNvCxnSpPr/>
              <p:nvPr/>
            </p:nvCxnSpPr>
            <p:spPr>
              <a:xfrm>
                <a:off x="10824456" y="3414286"/>
                <a:ext cx="45703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48">
                <a:extLst>
                  <a:ext uri="{FF2B5EF4-FFF2-40B4-BE49-F238E27FC236}">
                    <a16:creationId xmlns:a16="http://schemas.microsoft.com/office/drawing/2014/main" id="{FB6CD290-F1B1-0EFA-0117-8E36486C23D8}"/>
                  </a:ext>
                </a:extLst>
              </p:cNvPr>
              <p:cNvCxnSpPr/>
              <p:nvPr/>
            </p:nvCxnSpPr>
            <p:spPr>
              <a:xfrm>
                <a:off x="10821917" y="3538122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51">
                <a:extLst>
                  <a:ext uri="{FF2B5EF4-FFF2-40B4-BE49-F238E27FC236}">
                    <a16:creationId xmlns:a16="http://schemas.microsoft.com/office/drawing/2014/main" id="{784935E9-1952-F478-907B-D0D5B665E695}"/>
                  </a:ext>
                </a:extLst>
              </p:cNvPr>
              <p:cNvCxnSpPr/>
              <p:nvPr/>
            </p:nvCxnSpPr>
            <p:spPr>
              <a:xfrm>
                <a:off x="13740921" y="3508521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52">
                <a:extLst>
                  <a:ext uri="{FF2B5EF4-FFF2-40B4-BE49-F238E27FC236}">
                    <a16:creationId xmlns:a16="http://schemas.microsoft.com/office/drawing/2014/main" id="{D01907B6-C17B-B34B-67C2-3799299CFF3C}"/>
                  </a:ext>
                </a:extLst>
              </p:cNvPr>
              <p:cNvSpPr txBox="1"/>
              <p:nvPr/>
            </p:nvSpPr>
            <p:spPr>
              <a:xfrm>
                <a:off x="10807515" y="3528162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34" name="TextBox 53">
                <a:extLst>
                  <a:ext uri="{FF2B5EF4-FFF2-40B4-BE49-F238E27FC236}">
                    <a16:creationId xmlns:a16="http://schemas.microsoft.com/office/drawing/2014/main" id="{B5A0CD76-3B90-C20D-7FE7-70405C36B3D7}"/>
                  </a:ext>
                </a:extLst>
              </p:cNvPr>
              <p:cNvSpPr txBox="1"/>
              <p:nvPr/>
            </p:nvSpPr>
            <p:spPr>
              <a:xfrm>
                <a:off x="13731819" y="3499849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35" name="Straight Arrow Connector 30">
                <a:extLst>
                  <a:ext uri="{FF2B5EF4-FFF2-40B4-BE49-F238E27FC236}">
                    <a16:creationId xmlns:a16="http://schemas.microsoft.com/office/drawing/2014/main" id="{F1001A04-2F7C-1449-09AA-9BB181A756FD}"/>
                  </a:ext>
                </a:extLst>
              </p:cNvPr>
              <p:cNvCxnSpPr/>
              <p:nvPr/>
            </p:nvCxnSpPr>
            <p:spPr>
              <a:xfrm>
                <a:off x="10967674" y="3782946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C6FE614-CB77-AEF4-3215-D384502B7305}"/>
                    </a:ext>
                  </a:extLst>
                </p:cNvPr>
                <p:cNvSpPr txBox="1"/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0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+1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0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C6FE614-CB77-AEF4-3215-D384502B73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blipFill>
                  <a:blip r:embed="rId4"/>
                  <a:stretch>
                    <a:fillRect l="-2336" b="-849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41">
                  <a:extLst>
                    <a:ext uri="{FF2B5EF4-FFF2-40B4-BE49-F238E27FC236}">
                      <a16:creationId xmlns:a16="http://schemas.microsoft.com/office/drawing/2014/main" id="{18F1A891-C9A9-3187-B664-BBFA675DBAC5}"/>
                    </a:ext>
                  </a:extLst>
                </p:cNvPr>
                <p:cNvSpPr txBox="1"/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4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4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4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9" name="TextBox 41">
                  <a:extLst>
                    <a:ext uri="{FF2B5EF4-FFF2-40B4-BE49-F238E27FC236}">
                      <a16:creationId xmlns:a16="http://schemas.microsoft.com/office/drawing/2014/main" id="{18F1A891-C9A9-3187-B664-BBFA675DB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blipFill>
                  <a:blip r:embed="rId5"/>
                  <a:stretch>
                    <a:fillRect l="-3922" b="-10484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158BA8E-A818-81A5-73EF-86BBF3DDE339}"/>
                </a:ext>
              </a:extLst>
            </p:cNvPr>
            <p:cNvCxnSpPr/>
            <p:nvPr/>
          </p:nvCxnSpPr>
          <p:spPr>
            <a:xfrm>
              <a:off x="3953384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FAD827C-74A8-479C-D76E-8CF6C57F13ED}"/>
                </a:ext>
              </a:extLst>
            </p:cNvPr>
            <p:cNvCxnSpPr/>
            <p:nvPr/>
          </p:nvCxnSpPr>
          <p:spPr>
            <a:xfrm>
              <a:off x="4022929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109D170-4222-16BD-48FC-245086F6EBDD}"/>
                </a:ext>
              </a:extLst>
            </p:cNvPr>
            <p:cNvCxnSpPr/>
            <p:nvPr/>
          </p:nvCxnSpPr>
          <p:spPr>
            <a:xfrm>
              <a:off x="4101337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2F3A0C1-8D19-6A72-08CE-3E36CC190EEC}"/>
                </a:ext>
              </a:extLst>
            </p:cNvPr>
            <p:cNvCxnSpPr/>
            <p:nvPr/>
          </p:nvCxnSpPr>
          <p:spPr>
            <a:xfrm>
              <a:off x="4214730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45391D0-CCD9-4066-8719-B79F0365DE00}"/>
                </a:ext>
              </a:extLst>
            </p:cNvPr>
            <p:cNvCxnSpPr/>
            <p:nvPr/>
          </p:nvCxnSpPr>
          <p:spPr>
            <a:xfrm>
              <a:off x="4349951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CA4A9C-72B3-5A68-DF61-4040AE26637C}"/>
                </a:ext>
              </a:extLst>
            </p:cNvPr>
            <p:cNvCxnSpPr/>
            <p:nvPr/>
          </p:nvCxnSpPr>
          <p:spPr>
            <a:xfrm>
              <a:off x="8180924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3D8369-5F3D-B34E-C74E-237B533C3B53}"/>
                </a:ext>
              </a:extLst>
            </p:cNvPr>
            <p:cNvCxnSpPr/>
            <p:nvPr/>
          </p:nvCxnSpPr>
          <p:spPr>
            <a:xfrm>
              <a:off x="8113904" y="9269205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C3C68EF-B67E-9D36-4BC9-797FC9355DC6}"/>
                </a:ext>
              </a:extLst>
            </p:cNvPr>
            <p:cNvCxnSpPr/>
            <p:nvPr/>
          </p:nvCxnSpPr>
          <p:spPr>
            <a:xfrm>
              <a:off x="8038556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B8B4960-D3F7-7A9E-3290-B0F2FC42CABA}"/>
                </a:ext>
              </a:extLst>
            </p:cNvPr>
            <p:cNvCxnSpPr/>
            <p:nvPr/>
          </p:nvCxnSpPr>
          <p:spPr>
            <a:xfrm>
              <a:off x="7938400" y="926839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3C26B38-A860-90B5-710E-1F08B187ECB3}"/>
                </a:ext>
              </a:extLst>
            </p:cNvPr>
            <p:cNvCxnSpPr/>
            <p:nvPr/>
          </p:nvCxnSpPr>
          <p:spPr>
            <a:xfrm>
              <a:off x="7786650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41">
                  <a:extLst>
                    <a:ext uri="{FF2B5EF4-FFF2-40B4-BE49-F238E27FC236}">
                      <a16:creationId xmlns:a16="http://schemas.microsoft.com/office/drawing/2014/main" id="{DE1CFC70-1943-0BFF-A94E-15B48294AE6C}"/>
                    </a:ext>
                  </a:extLst>
                </p:cNvPr>
                <p:cNvSpPr txBox="1"/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41">
                  <a:extLst>
                    <a:ext uri="{FF2B5EF4-FFF2-40B4-BE49-F238E27FC236}">
                      <a16:creationId xmlns:a16="http://schemas.microsoft.com/office/drawing/2014/main" id="{DE1CFC70-1943-0BFF-A94E-15B48294AE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41">
            <a:extLst>
              <a:ext uri="{FF2B5EF4-FFF2-40B4-BE49-F238E27FC236}">
                <a16:creationId xmlns:a16="http://schemas.microsoft.com/office/drawing/2014/main" id="{9DD640D5-64AC-726C-3035-F22DB16B8F29}"/>
              </a:ext>
            </a:extLst>
          </p:cNvPr>
          <p:cNvSpPr txBox="1"/>
          <p:nvPr/>
        </p:nvSpPr>
        <p:spPr>
          <a:xfrm>
            <a:off x="2924721" y="4038043"/>
            <a:ext cx="1691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Red sidebands</a:t>
            </a:r>
          </a:p>
        </p:txBody>
      </p:sp>
      <p:sp>
        <p:nvSpPr>
          <p:cNvPr id="39" name="TextBox 41">
            <a:extLst>
              <a:ext uri="{FF2B5EF4-FFF2-40B4-BE49-F238E27FC236}">
                <a16:creationId xmlns:a16="http://schemas.microsoft.com/office/drawing/2014/main" id="{C848C2C9-088F-F3FA-37D5-2B1B13E455A3}"/>
              </a:ext>
            </a:extLst>
          </p:cNvPr>
          <p:cNvSpPr txBox="1"/>
          <p:nvPr/>
        </p:nvSpPr>
        <p:spPr>
          <a:xfrm>
            <a:off x="7135484" y="4031878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Blue sidebands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48A737-D5E3-6BF3-7F3C-EC90532D12EB}"/>
              </a:ext>
            </a:extLst>
          </p:cNvPr>
          <p:cNvSpPr/>
          <p:nvPr/>
        </p:nvSpPr>
        <p:spPr>
          <a:xfrm>
            <a:off x="-67948" y="1213158"/>
            <a:ext cx="12204325" cy="921143"/>
          </a:xfrm>
          <a:custGeom>
            <a:avLst/>
            <a:gdLst>
              <a:gd name="connsiteX0" fmla="*/ 0 w 11686750"/>
              <a:gd name="connsiteY0" fmla="*/ 0 h 1448450"/>
              <a:gd name="connsiteX1" fmla="*/ 11686750 w 11686750"/>
              <a:gd name="connsiteY1" fmla="*/ 0 h 1448450"/>
              <a:gd name="connsiteX2" fmla="*/ 11686750 w 11686750"/>
              <a:gd name="connsiteY2" fmla="*/ 1448450 h 1448450"/>
              <a:gd name="connsiteX3" fmla="*/ 0 w 11686750"/>
              <a:gd name="connsiteY3" fmla="*/ 1448450 h 1448450"/>
              <a:gd name="connsiteX4" fmla="*/ 0 w 11686750"/>
              <a:gd name="connsiteY4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686761 w 11686761"/>
              <a:gd name="connsiteY2" fmla="*/ 1448450 h 1448450"/>
              <a:gd name="connsiteX3" fmla="*/ 11 w 11686761"/>
              <a:gd name="connsiteY3" fmla="*/ 1448450 h 1448450"/>
              <a:gd name="connsiteX4" fmla="*/ 378681 w 11686761"/>
              <a:gd name="connsiteY4" fmla="*/ 706770 h 1448450"/>
              <a:gd name="connsiteX5" fmla="*/ 11 w 11686761"/>
              <a:gd name="connsiteY5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270202 w 11686761"/>
              <a:gd name="connsiteY2" fmla="*/ 716930 h 1448450"/>
              <a:gd name="connsiteX3" fmla="*/ 11686761 w 11686761"/>
              <a:gd name="connsiteY3" fmla="*/ 1448450 h 1448450"/>
              <a:gd name="connsiteX4" fmla="*/ 11 w 11686761"/>
              <a:gd name="connsiteY4" fmla="*/ 1448450 h 1448450"/>
              <a:gd name="connsiteX5" fmla="*/ 378681 w 11686761"/>
              <a:gd name="connsiteY5" fmla="*/ 706770 h 1448450"/>
              <a:gd name="connsiteX6" fmla="*/ 11 w 11686761"/>
              <a:gd name="connsiteY6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396681 w 11686761"/>
              <a:gd name="connsiteY2" fmla="*/ 748891 h 1448450"/>
              <a:gd name="connsiteX3" fmla="*/ 11686761 w 11686761"/>
              <a:gd name="connsiteY3" fmla="*/ 1448450 h 1448450"/>
              <a:gd name="connsiteX4" fmla="*/ 11 w 11686761"/>
              <a:gd name="connsiteY4" fmla="*/ 1448450 h 1448450"/>
              <a:gd name="connsiteX5" fmla="*/ 378681 w 11686761"/>
              <a:gd name="connsiteY5" fmla="*/ 706770 h 1448450"/>
              <a:gd name="connsiteX6" fmla="*/ 11 w 11686761"/>
              <a:gd name="connsiteY6" fmla="*/ 0 h 1448450"/>
              <a:gd name="connsiteX0" fmla="*/ 13 w 11686763"/>
              <a:gd name="connsiteY0" fmla="*/ 0 h 1448450"/>
              <a:gd name="connsiteX1" fmla="*/ 11686763 w 11686763"/>
              <a:gd name="connsiteY1" fmla="*/ 0 h 1448450"/>
              <a:gd name="connsiteX2" fmla="*/ 11396683 w 11686763"/>
              <a:gd name="connsiteY2" fmla="*/ 748891 h 1448450"/>
              <a:gd name="connsiteX3" fmla="*/ 11686763 w 11686763"/>
              <a:gd name="connsiteY3" fmla="*/ 1448450 h 1448450"/>
              <a:gd name="connsiteX4" fmla="*/ 13 w 11686763"/>
              <a:gd name="connsiteY4" fmla="*/ 1448450 h 1448450"/>
              <a:gd name="connsiteX5" fmla="*/ 320308 w 11686763"/>
              <a:gd name="connsiteY5" fmla="*/ 722751 h 1448450"/>
              <a:gd name="connsiteX6" fmla="*/ 13 w 11686763"/>
              <a:gd name="connsiteY6" fmla="*/ 0 h 1448450"/>
              <a:gd name="connsiteX0" fmla="*/ 13 w 11686763"/>
              <a:gd name="connsiteY0" fmla="*/ 398 h 1448848"/>
              <a:gd name="connsiteX1" fmla="*/ 5834443 w 11686763"/>
              <a:gd name="connsiteY1" fmla="*/ 89404 h 1448848"/>
              <a:gd name="connsiteX2" fmla="*/ 11686763 w 11686763"/>
              <a:gd name="connsiteY2" fmla="*/ 398 h 1448848"/>
              <a:gd name="connsiteX3" fmla="*/ 11396683 w 11686763"/>
              <a:gd name="connsiteY3" fmla="*/ 749289 h 1448848"/>
              <a:gd name="connsiteX4" fmla="*/ 11686763 w 11686763"/>
              <a:gd name="connsiteY4" fmla="*/ 1448848 h 1448848"/>
              <a:gd name="connsiteX5" fmla="*/ 13 w 11686763"/>
              <a:gd name="connsiteY5" fmla="*/ 1448848 h 1448848"/>
              <a:gd name="connsiteX6" fmla="*/ 320308 w 11686763"/>
              <a:gd name="connsiteY6" fmla="*/ 723149 h 1448848"/>
              <a:gd name="connsiteX7" fmla="*/ 13 w 11686763"/>
              <a:gd name="connsiteY7" fmla="*/ 398 h 1448848"/>
              <a:gd name="connsiteX0" fmla="*/ 13 w 11686763"/>
              <a:gd name="connsiteY0" fmla="*/ 398 h 1448848"/>
              <a:gd name="connsiteX1" fmla="*/ 5834443 w 11686763"/>
              <a:gd name="connsiteY1" fmla="*/ 89404 h 1448848"/>
              <a:gd name="connsiteX2" fmla="*/ 11686763 w 11686763"/>
              <a:gd name="connsiteY2" fmla="*/ 398 h 1448848"/>
              <a:gd name="connsiteX3" fmla="*/ 11396683 w 11686763"/>
              <a:gd name="connsiteY3" fmla="*/ 749289 h 1448848"/>
              <a:gd name="connsiteX4" fmla="*/ 11686763 w 11686763"/>
              <a:gd name="connsiteY4" fmla="*/ 1448848 h 1448848"/>
              <a:gd name="connsiteX5" fmla="*/ 5785797 w 11686763"/>
              <a:gd name="connsiteY5" fmla="*/ 1335882 h 1448848"/>
              <a:gd name="connsiteX6" fmla="*/ 13 w 11686763"/>
              <a:gd name="connsiteY6" fmla="*/ 1448848 h 1448848"/>
              <a:gd name="connsiteX7" fmla="*/ 320308 w 11686763"/>
              <a:gd name="connsiteY7" fmla="*/ 723149 h 1448848"/>
              <a:gd name="connsiteX8" fmla="*/ 13 w 11686763"/>
              <a:gd name="connsiteY8" fmla="*/ 398 h 144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86763" h="1448848">
                <a:moveTo>
                  <a:pt x="13" y="398"/>
                </a:moveTo>
                <a:cubicBezTo>
                  <a:pt x="1948066" y="-7221"/>
                  <a:pt x="3886390" y="97023"/>
                  <a:pt x="5834443" y="89404"/>
                </a:cubicBezTo>
                <a:lnTo>
                  <a:pt x="11686763" y="398"/>
                </a:lnTo>
                <a:cubicBezTo>
                  <a:pt x="11683377" y="235988"/>
                  <a:pt x="11400069" y="513699"/>
                  <a:pt x="11396683" y="749289"/>
                </a:cubicBezTo>
                <a:lnTo>
                  <a:pt x="11686763" y="1448848"/>
                </a:lnTo>
                <a:cubicBezTo>
                  <a:pt x="9713288" y="1448480"/>
                  <a:pt x="7759272" y="1336250"/>
                  <a:pt x="5785797" y="1335882"/>
                </a:cubicBezTo>
                <a:lnTo>
                  <a:pt x="13" y="1448848"/>
                </a:lnTo>
                <a:cubicBezTo>
                  <a:pt x="-2457" y="1208395"/>
                  <a:pt x="322778" y="963602"/>
                  <a:pt x="320308" y="723149"/>
                </a:cubicBezTo>
                <a:lnTo>
                  <a:pt x="13" y="398"/>
                </a:lnTo>
                <a:close/>
              </a:path>
            </a:pathLst>
          </a:custGeom>
          <a:solidFill>
            <a:srgbClr val="C00000">
              <a:alpha val="31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E4B892-BDB7-FA79-7E45-DCA6D959B2CA}"/>
              </a:ext>
            </a:extLst>
          </p:cNvPr>
          <p:cNvSpPr txBox="1"/>
          <p:nvPr/>
        </p:nvSpPr>
        <p:spPr>
          <a:xfrm>
            <a:off x="2650530" y="2217102"/>
            <a:ext cx="2661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Two-tone laser field</a:t>
            </a:r>
            <a:endParaRPr lang="LID4096" sz="24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2CFA3FA-ED54-7711-7A7E-EB8E4D556267}"/>
              </a:ext>
            </a:extLst>
          </p:cNvPr>
          <p:cNvCxnSpPr/>
          <p:nvPr/>
        </p:nvCxnSpPr>
        <p:spPr>
          <a:xfrm flipV="1">
            <a:off x="5982591" y="2153328"/>
            <a:ext cx="0" cy="527447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572FF27-4F85-7DDB-394F-B61F52572D23}"/>
                  </a:ext>
                </a:extLst>
              </p:cNvPr>
              <p:cNvSpPr txBox="1"/>
              <p:nvPr/>
            </p:nvSpPr>
            <p:spPr>
              <a:xfrm>
                <a:off x="5495304" y="2181941"/>
                <a:ext cx="479368" cy="5162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572FF27-4F85-7DDB-394F-B61F52572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304" y="2181941"/>
                <a:ext cx="479368" cy="5162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9960B125-F55B-90F1-C661-4E13DA95E669}"/>
              </a:ext>
            </a:extLst>
          </p:cNvPr>
          <p:cNvSpPr txBox="1"/>
          <p:nvPr/>
        </p:nvSpPr>
        <p:spPr>
          <a:xfrm>
            <a:off x="6200926" y="2217102"/>
            <a:ext cx="5380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Couples ions’ electronic state to </a:t>
            </a:r>
            <a:r>
              <a:rPr lang="en-US" sz="2400" dirty="0">
                <a:solidFill>
                  <a:srgbClr val="C00000"/>
                </a:solidFill>
              </a:rPr>
              <a:t>collective </a:t>
            </a:r>
            <a:r>
              <a:rPr lang="en-US" sz="2400" dirty="0"/>
              <a:t>motion via </a:t>
            </a:r>
            <a:r>
              <a:rPr lang="en-US" sz="2400" dirty="0">
                <a:solidFill>
                  <a:srgbClr val="C00000"/>
                </a:solidFill>
              </a:rPr>
              <a:t>state dependent forces</a:t>
            </a:r>
            <a:endParaRPr lang="LID4096" sz="2400" dirty="0">
              <a:solidFill>
                <a:srgbClr val="C0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6D0F4C-DC70-2653-E5C5-879C0F14D62C}"/>
              </a:ext>
            </a:extLst>
          </p:cNvPr>
          <p:cNvSpPr txBox="1"/>
          <p:nvPr/>
        </p:nvSpPr>
        <p:spPr>
          <a:xfrm>
            <a:off x="3871799" y="3456532"/>
            <a:ext cx="3997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Mølmer</a:t>
            </a:r>
            <a:r>
              <a:rPr lang="en-US" sz="2400" dirty="0"/>
              <a:t>–</a:t>
            </a:r>
            <a:r>
              <a:rPr lang="en-US" sz="2400" dirty="0" err="1"/>
              <a:t>Sørensen</a:t>
            </a:r>
            <a:r>
              <a:rPr lang="en-US" sz="2400" dirty="0"/>
              <a:t> interaction</a:t>
            </a:r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4095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AD6CA-F34E-4F31-7DA6-97F3110CA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ion quantum simulators</a:t>
            </a:r>
            <a:endParaRPr lang="LID4096" dirty="0"/>
          </a:p>
        </p:txBody>
      </p:sp>
      <p:pic>
        <p:nvPicPr>
          <p:cNvPr id="4" name="Grafik 20">
            <a:extLst>
              <a:ext uri="{FF2B5EF4-FFF2-40B4-BE49-F238E27FC236}">
                <a16:creationId xmlns:a16="http://schemas.microsoft.com/office/drawing/2014/main" id="{E194E026-EF21-482D-9BBE-4E5BCC6D87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5" t="32346" r="9492" b="36156"/>
          <a:stretch/>
        </p:blipFill>
        <p:spPr>
          <a:xfrm>
            <a:off x="0" y="1438543"/>
            <a:ext cx="12204323" cy="50428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FB03284-32C3-F1B8-B2B0-DE3FFE535044}"/>
              </a:ext>
            </a:extLst>
          </p:cNvPr>
          <p:cNvGrpSpPr/>
          <p:nvPr/>
        </p:nvGrpSpPr>
        <p:grpSpPr>
          <a:xfrm>
            <a:off x="1952480" y="3919655"/>
            <a:ext cx="7948697" cy="2398771"/>
            <a:chOff x="2498800" y="8675630"/>
            <a:chExt cx="7259889" cy="2179350"/>
          </a:xfrm>
        </p:grpSpPr>
        <p:grpSp>
          <p:nvGrpSpPr>
            <p:cNvPr id="7" name="Gruppieren 284">
              <a:extLst>
                <a:ext uri="{FF2B5EF4-FFF2-40B4-BE49-F238E27FC236}">
                  <a16:creationId xmlns:a16="http://schemas.microsoft.com/office/drawing/2014/main" id="{EC36E6AC-C275-02FA-CACB-FAE9FA935785}"/>
                </a:ext>
              </a:extLst>
            </p:cNvPr>
            <p:cNvGrpSpPr/>
            <p:nvPr/>
          </p:nvGrpSpPr>
          <p:grpSpPr>
            <a:xfrm>
              <a:off x="2498800" y="9095721"/>
              <a:ext cx="7259889" cy="1759259"/>
              <a:chOff x="10573136" y="3107357"/>
              <a:chExt cx="3550175" cy="1262358"/>
            </a:xfrm>
          </p:grpSpPr>
          <p:cxnSp>
            <p:nvCxnSpPr>
              <p:cNvPr id="21" name="Straight Connector 8">
                <a:extLst>
                  <a:ext uri="{FF2B5EF4-FFF2-40B4-BE49-F238E27FC236}">
                    <a16:creationId xmlns:a16="http://schemas.microsoft.com/office/drawing/2014/main" id="{E124539E-9DEB-4E7F-1BEF-C856D7972506}"/>
                  </a:ext>
                </a:extLst>
              </p:cNvPr>
              <p:cNvCxnSpPr/>
              <p:nvPr/>
            </p:nvCxnSpPr>
            <p:spPr>
              <a:xfrm>
                <a:off x="10573136" y="3770541"/>
                <a:ext cx="3460696" cy="0"/>
              </a:xfrm>
              <a:prstGeom prst="line">
                <a:avLst/>
              </a:prstGeom>
              <a:ln w="25400">
                <a:solidFill>
                  <a:schemeClr val="tx1">
                    <a:lumMod val="65000"/>
                    <a:lumOff val="35000"/>
                  </a:schemeClr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0">
                <a:extLst>
                  <a:ext uri="{FF2B5EF4-FFF2-40B4-BE49-F238E27FC236}">
                    <a16:creationId xmlns:a16="http://schemas.microsoft.com/office/drawing/2014/main" id="{EB8B4F37-F49C-86D1-BA68-5F4E665DE96C}"/>
                  </a:ext>
                </a:extLst>
              </p:cNvPr>
              <p:cNvCxnSpPr/>
              <p:nvPr/>
            </p:nvCxnSpPr>
            <p:spPr>
              <a:xfrm>
                <a:off x="12299503" y="3137541"/>
                <a:ext cx="3981" cy="627291"/>
              </a:xfrm>
              <a:prstGeom prst="line">
                <a:avLst/>
              </a:prstGeom>
              <a:ln w="508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30">
                <a:extLst>
                  <a:ext uri="{FF2B5EF4-FFF2-40B4-BE49-F238E27FC236}">
                    <a16:creationId xmlns:a16="http://schemas.microsoft.com/office/drawing/2014/main" id="{77EBD419-0F98-7786-B648-E0D5900FD519}"/>
                  </a:ext>
                </a:extLst>
              </p:cNvPr>
              <p:cNvCxnSpPr/>
              <p:nvPr/>
            </p:nvCxnSpPr>
            <p:spPr>
              <a:xfrm>
                <a:off x="13896024" y="3786814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2">
                <a:extLst>
                  <a:ext uri="{FF2B5EF4-FFF2-40B4-BE49-F238E27FC236}">
                    <a16:creationId xmlns:a16="http://schemas.microsoft.com/office/drawing/2014/main" id="{496E83D2-68CE-D65A-F6D3-FAEACCBA350D}"/>
                  </a:ext>
                </a:extLst>
              </p:cNvPr>
              <p:cNvSpPr txBox="1"/>
              <p:nvPr/>
            </p:nvSpPr>
            <p:spPr>
              <a:xfrm>
                <a:off x="10656042" y="4092826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1</a:t>
                </a:r>
              </a:p>
            </p:txBody>
          </p:sp>
          <p:sp>
            <p:nvSpPr>
              <p:cNvPr id="25" name="TextBox 33">
                <a:extLst>
                  <a:ext uri="{FF2B5EF4-FFF2-40B4-BE49-F238E27FC236}">
                    <a16:creationId xmlns:a16="http://schemas.microsoft.com/office/drawing/2014/main" id="{366766BA-04F3-7DC0-71E0-85EC00B4080D}"/>
                  </a:ext>
                </a:extLst>
              </p:cNvPr>
              <p:cNvSpPr txBox="1"/>
              <p:nvPr/>
            </p:nvSpPr>
            <p:spPr>
              <a:xfrm>
                <a:off x="13672171" y="4058898"/>
                <a:ext cx="451140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Tone 2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41">
                    <a:extLst>
                      <a:ext uri="{FF2B5EF4-FFF2-40B4-BE49-F238E27FC236}">
                        <a16:creationId xmlns:a16="http://schemas.microsoft.com/office/drawing/2014/main" id="{2C2F43CE-3AE3-99F8-A3C4-D9F5CC21BCB5}"/>
                      </a:ext>
                    </a:extLst>
                  </p:cNvPr>
                  <p:cNvSpPr txBox="1"/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lnSpc>
                        <a:spcPct val="90000"/>
                      </a:lnSpc>
                      <a:spcBef>
                        <a:spcPts val="1000"/>
                      </a:spcBef>
                    </a:pPr>
                    <a14:m>
                      <m:oMath xmlns:m="http://schemas.openxmlformats.org/officeDocument/2006/math">
                        <m:d>
                          <m:dPr>
                            <m:begChr m:val="|"/>
                            <m:endChr m:val="⟩"/>
                            <m:ctrlP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↓</m:t>
                            </m:r>
                            <m:r>
                              <a:rPr lang="en-US" sz="2000" b="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,</m:t>
                            </m:r>
                            <m:r>
                              <a:rPr lang="en-US" sz="2000" i="1" smtClean="0">
                                <a:solidFill>
                                  <a:srgbClr val="211C2C"/>
                                </a:solidFill>
                                <a:latin typeface="Cambria Math" panose="02040503050406030204" pitchFamily="18" charset="0"/>
                                <a:ea typeface="DengXian" panose="020B0503020204020204" pitchFamily="2" charset="-122"/>
                                <a:cs typeface="Segoe UI" panose="020B0502040204020203" pitchFamily="34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→</m:t>
                        </m:r>
                      </m:oMath>
                    </a14:m>
                    <a: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  <a:br>
                      <a:rPr lang="en-US" sz="2000" i="1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</a:br>
                    <a14:m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|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↑,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𝑛</m:t>
                        </m:r>
                        <m:r>
                          <a:rPr lang="en-US" sz="2000" b="0" i="1" smtClean="0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−1</m:t>
                        </m:r>
                        <m:r>
                          <a:rPr lang="en-US" sz="2000" i="1">
                            <a:solidFill>
                              <a:srgbClr val="211C2C"/>
                            </a:solidFill>
                            <a:latin typeface="Cambria Math" panose="02040503050406030204" pitchFamily="18" charset="0"/>
                            <a:ea typeface="DengXian" panose="020B0503020204020204" pitchFamily="2" charset="-122"/>
                            <a:cs typeface="Segoe UI" panose="020B0502040204020203" pitchFamily="34" charset="0"/>
                          </a:rPr>
                          <m:t>⟩</m:t>
                        </m:r>
                      </m:oMath>
                    </a14:m>
                    <a:r>
                      <a:rPr lang="en-US" sz="2000" dirty="0">
                        <a:solidFill>
                          <a:srgbClr val="211C2C"/>
                        </a:solidFill>
                        <a:ea typeface="DengXian" panose="020B0503020204020204" pitchFamily="2" charset="-122"/>
                        <a:cs typeface="Segoe UI" panose="020B05020402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26" name="TextBox 41">
                    <a:extLst>
                      <a:ext uri="{FF2B5EF4-FFF2-40B4-BE49-F238E27FC236}">
                        <a16:creationId xmlns:a16="http://schemas.microsoft.com/office/drawing/2014/main" id="{2C2F43CE-3AE3-99F8-A3C4-D9F5CC21BC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82055" y="3793359"/>
                    <a:ext cx="704057" cy="42135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931" t="-9434" b="-16038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TextBox 42">
                <a:extLst>
                  <a:ext uri="{FF2B5EF4-FFF2-40B4-BE49-F238E27FC236}">
                    <a16:creationId xmlns:a16="http://schemas.microsoft.com/office/drawing/2014/main" id="{CBEDD3CC-093F-8215-0AE3-B61AF75A7B14}"/>
                  </a:ext>
                </a:extLst>
              </p:cNvPr>
              <p:cNvSpPr txBox="1"/>
              <p:nvPr/>
            </p:nvSpPr>
            <p:spPr>
              <a:xfrm>
                <a:off x="10946252" y="3136933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28" name="TextBox 43">
                <a:extLst>
                  <a:ext uri="{FF2B5EF4-FFF2-40B4-BE49-F238E27FC236}">
                    <a16:creationId xmlns:a16="http://schemas.microsoft.com/office/drawing/2014/main" id="{C66F2DED-1A26-19E7-D783-6620B0A75BB0}"/>
                  </a:ext>
                </a:extLst>
              </p:cNvPr>
              <p:cNvSpPr txBox="1"/>
              <p:nvPr/>
            </p:nvSpPr>
            <p:spPr>
              <a:xfrm>
                <a:off x="13465585" y="3107357"/>
                <a:ext cx="159802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29" name="Straight Arrow Connector 47">
                <a:extLst>
                  <a:ext uri="{FF2B5EF4-FFF2-40B4-BE49-F238E27FC236}">
                    <a16:creationId xmlns:a16="http://schemas.microsoft.com/office/drawing/2014/main" id="{0A0C9A47-5B0B-B1C7-27C1-D808F929A853}"/>
                  </a:ext>
                </a:extLst>
              </p:cNvPr>
              <p:cNvCxnSpPr/>
              <p:nvPr/>
            </p:nvCxnSpPr>
            <p:spPr>
              <a:xfrm>
                <a:off x="13359563" y="3401210"/>
                <a:ext cx="40785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49">
                <a:extLst>
                  <a:ext uri="{FF2B5EF4-FFF2-40B4-BE49-F238E27FC236}">
                    <a16:creationId xmlns:a16="http://schemas.microsoft.com/office/drawing/2014/main" id="{1927B535-D13D-FE40-D436-B12487303058}"/>
                  </a:ext>
                </a:extLst>
              </p:cNvPr>
              <p:cNvCxnSpPr/>
              <p:nvPr/>
            </p:nvCxnSpPr>
            <p:spPr>
              <a:xfrm>
                <a:off x="10824456" y="3414286"/>
                <a:ext cx="45703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48">
                <a:extLst>
                  <a:ext uri="{FF2B5EF4-FFF2-40B4-BE49-F238E27FC236}">
                    <a16:creationId xmlns:a16="http://schemas.microsoft.com/office/drawing/2014/main" id="{FB6CD290-F1B1-0EFA-0117-8E36486C23D8}"/>
                  </a:ext>
                </a:extLst>
              </p:cNvPr>
              <p:cNvCxnSpPr/>
              <p:nvPr/>
            </p:nvCxnSpPr>
            <p:spPr>
              <a:xfrm>
                <a:off x="10821917" y="3538122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51">
                <a:extLst>
                  <a:ext uri="{FF2B5EF4-FFF2-40B4-BE49-F238E27FC236}">
                    <a16:creationId xmlns:a16="http://schemas.microsoft.com/office/drawing/2014/main" id="{784935E9-1952-F478-907B-D0D5B665E695}"/>
                  </a:ext>
                </a:extLst>
              </p:cNvPr>
              <p:cNvCxnSpPr/>
              <p:nvPr/>
            </p:nvCxnSpPr>
            <p:spPr>
              <a:xfrm>
                <a:off x="13740921" y="3508521"/>
                <a:ext cx="157204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52">
                <a:extLst>
                  <a:ext uri="{FF2B5EF4-FFF2-40B4-BE49-F238E27FC236}">
                    <a16:creationId xmlns:a16="http://schemas.microsoft.com/office/drawing/2014/main" id="{D01907B6-C17B-B34B-67C2-3799299CFF3C}"/>
                  </a:ext>
                </a:extLst>
              </p:cNvPr>
              <p:cNvSpPr txBox="1"/>
              <p:nvPr/>
            </p:nvSpPr>
            <p:spPr>
              <a:xfrm>
                <a:off x="10807515" y="3528162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34" name="TextBox 53">
                <a:extLst>
                  <a:ext uri="{FF2B5EF4-FFF2-40B4-BE49-F238E27FC236}">
                    <a16:creationId xmlns:a16="http://schemas.microsoft.com/office/drawing/2014/main" id="{B5A0CD76-3B90-C20D-7FE7-70405C36B3D7}"/>
                  </a:ext>
                </a:extLst>
              </p:cNvPr>
              <p:cNvSpPr txBox="1"/>
              <p:nvPr/>
            </p:nvSpPr>
            <p:spPr>
              <a:xfrm>
                <a:off x="13731819" y="3499849"/>
                <a:ext cx="154791" cy="276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l-GR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rPr>
                  <a:t>δ</a:t>
                </a:r>
                <a:endParaRPr lang="en-US" sz="2400" dirty="0">
                  <a:solidFill>
                    <a:srgbClr val="211C2C"/>
                  </a:solidFill>
                  <a:ea typeface="DengXian" panose="020B0503020204020204" pitchFamily="2" charset="-122"/>
                  <a:cs typeface="Segoe UI" panose="020B0502040204020203" pitchFamily="34" charset="0"/>
                </a:endParaRPr>
              </a:p>
            </p:txBody>
          </p:sp>
          <p:cxnSp>
            <p:nvCxnSpPr>
              <p:cNvPr id="35" name="Straight Arrow Connector 30">
                <a:extLst>
                  <a:ext uri="{FF2B5EF4-FFF2-40B4-BE49-F238E27FC236}">
                    <a16:creationId xmlns:a16="http://schemas.microsoft.com/office/drawing/2014/main" id="{F1001A04-2F7C-1449-09AA-9BB181A756FD}"/>
                  </a:ext>
                </a:extLst>
              </p:cNvPr>
              <p:cNvCxnSpPr/>
              <p:nvPr/>
            </p:nvCxnSpPr>
            <p:spPr>
              <a:xfrm>
                <a:off x="10967674" y="3782946"/>
                <a:ext cx="1" cy="338986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C6FE614-CB77-AEF4-3215-D384502B7305}"/>
                    </a:ext>
                  </a:extLst>
                </p:cNvPr>
                <p:cNvSpPr txBox="1"/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0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0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0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0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+1</m:t>
                      </m:r>
                      <m:r>
                        <a:rPr lang="en-US" sz="20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0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C6FE614-CB77-AEF4-3215-D384502B73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3379" y="10095724"/>
                  <a:ext cx="1192005" cy="587210"/>
                </a:xfrm>
                <a:prstGeom prst="rect">
                  <a:avLst/>
                </a:prstGeom>
                <a:blipFill>
                  <a:blip r:embed="rId4"/>
                  <a:stretch>
                    <a:fillRect l="-2336" b="-849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41">
                  <a:extLst>
                    <a:ext uri="{FF2B5EF4-FFF2-40B4-BE49-F238E27FC236}">
                      <a16:creationId xmlns:a16="http://schemas.microsoft.com/office/drawing/2014/main" id="{18F1A891-C9A9-3187-B664-BBFA675DBAC5}"/>
                    </a:ext>
                  </a:extLst>
                </p:cNvPr>
                <p:cNvSpPr txBox="1"/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↓</m:t>
                          </m:r>
                          <m:r>
                            <a:rPr lang="en-US" sz="24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,</m:t>
                          </m:r>
                          <m:r>
                            <a:rPr lang="en-US" sz="240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DengXian" panose="020B0503020204020204" pitchFamily="2" charset="-122"/>
                              <a:cs typeface="Segoe UI" panose="020B0502040204020203" pitchFamily="34" charset="0"/>
                            </a:rPr>
                            <m:t>𝑛</m:t>
                          </m:r>
                        </m:e>
                      </m:d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→</m:t>
                      </m:r>
                    </m:oMath>
                  </a14:m>
                  <a: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  <a:br>
                    <a:rPr lang="en-US" sz="2400" i="1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</a:br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|</m:t>
                      </m:r>
                      <m:r>
                        <a:rPr lang="en-US" sz="24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↑,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DengXian" panose="020B0503020204020204" pitchFamily="2" charset="-122"/>
                          <a:cs typeface="Segoe UI" panose="020B0502040204020203" pitchFamily="34" charset="0"/>
                        </a:rPr>
                        <m:t>⟩</m:t>
                      </m:r>
                    </m:oMath>
                  </a14:m>
                  <a:r>
                    <a:rPr lang="en-US" sz="2400" dirty="0">
                      <a:solidFill>
                        <a:srgbClr val="211C2C"/>
                      </a:solidFill>
                      <a:ea typeface="DengXian" panose="020B0503020204020204" pitchFamily="2" charset="-122"/>
                      <a:cs typeface="Segoe UI" panose="020B0502040204020203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9" name="TextBox 41">
                  <a:extLst>
                    <a:ext uri="{FF2B5EF4-FFF2-40B4-BE49-F238E27FC236}">
                      <a16:creationId xmlns:a16="http://schemas.microsoft.com/office/drawing/2014/main" id="{18F1A891-C9A9-3187-B664-BBFA675DB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1197" y="10017306"/>
                  <a:ext cx="1136955" cy="687874"/>
                </a:xfrm>
                <a:prstGeom prst="rect">
                  <a:avLst/>
                </a:prstGeom>
                <a:blipFill>
                  <a:blip r:embed="rId5"/>
                  <a:stretch>
                    <a:fillRect l="-3922" b="-10484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158BA8E-A818-81A5-73EF-86BBF3DDE339}"/>
                </a:ext>
              </a:extLst>
            </p:cNvPr>
            <p:cNvCxnSpPr/>
            <p:nvPr/>
          </p:nvCxnSpPr>
          <p:spPr>
            <a:xfrm>
              <a:off x="3953384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FAD827C-74A8-479C-D76E-8CF6C57F13ED}"/>
                </a:ext>
              </a:extLst>
            </p:cNvPr>
            <p:cNvCxnSpPr/>
            <p:nvPr/>
          </p:nvCxnSpPr>
          <p:spPr>
            <a:xfrm>
              <a:off x="4022929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109D170-4222-16BD-48FC-245086F6EBDD}"/>
                </a:ext>
              </a:extLst>
            </p:cNvPr>
            <p:cNvCxnSpPr/>
            <p:nvPr/>
          </p:nvCxnSpPr>
          <p:spPr>
            <a:xfrm>
              <a:off x="4101337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2F3A0C1-8D19-6A72-08CE-3E36CC190EEC}"/>
                </a:ext>
              </a:extLst>
            </p:cNvPr>
            <p:cNvCxnSpPr/>
            <p:nvPr/>
          </p:nvCxnSpPr>
          <p:spPr>
            <a:xfrm>
              <a:off x="4214730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45391D0-CCD9-4066-8719-B79F0365DE00}"/>
                </a:ext>
              </a:extLst>
            </p:cNvPr>
            <p:cNvCxnSpPr/>
            <p:nvPr/>
          </p:nvCxnSpPr>
          <p:spPr>
            <a:xfrm>
              <a:off x="4349951" y="9269205"/>
              <a:ext cx="0" cy="734910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CA4A9C-72B3-5A68-DF61-4040AE26637C}"/>
                </a:ext>
              </a:extLst>
            </p:cNvPr>
            <p:cNvCxnSpPr/>
            <p:nvPr/>
          </p:nvCxnSpPr>
          <p:spPr>
            <a:xfrm>
              <a:off x="8180924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3D8369-5F3D-B34E-C74E-237B533C3B53}"/>
                </a:ext>
              </a:extLst>
            </p:cNvPr>
            <p:cNvCxnSpPr/>
            <p:nvPr/>
          </p:nvCxnSpPr>
          <p:spPr>
            <a:xfrm>
              <a:off x="8113904" y="9269205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C3C68EF-B67E-9D36-4BC9-797FC9355DC6}"/>
                </a:ext>
              </a:extLst>
            </p:cNvPr>
            <p:cNvCxnSpPr/>
            <p:nvPr/>
          </p:nvCxnSpPr>
          <p:spPr>
            <a:xfrm>
              <a:off x="8038556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B8B4960-D3F7-7A9E-3290-B0F2FC42CABA}"/>
                </a:ext>
              </a:extLst>
            </p:cNvPr>
            <p:cNvCxnSpPr/>
            <p:nvPr/>
          </p:nvCxnSpPr>
          <p:spPr>
            <a:xfrm>
              <a:off x="7938400" y="926839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3C26B38-A860-90B5-710E-1F08B187ECB3}"/>
                </a:ext>
              </a:extLst>
            </p:cNvPr>
            <p:cNvCxnSpPr/>
            <p:nvPr/>
          </p:nvCxnSpPr>
          <p:spPr>
            <a:xfrm>
              <a:off x="7786650" y="9273862"/>
              <a:ext cx="0" cy="734910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41">
                  <a:extLst>
                    <a:ext uri="{FF2B5EF4-FFF2-40B4-BE49-F238E27FC236}">
                      <a16:creationId xmlns:a16="http://schemas.microsoft.com/office/drawing/2014/main" id="{DE1CFC70-1943-0BFF-A94E-15B48294AE6C}"/>
                    </a:ext>
                  </a:extLst>
                </p:cNvPr>
                <p:cNvSpPr txBox="1"/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  <a:spcBef>
                      <a:spcPts val="1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oMath>
                    </m:oMathPara>
                  </a14:m>
                  <a:endParaRPr lang="en-US" sz="2400" dirty="0">
                    <a:solidFill>
                      <a:srgbClr val="211C2C"/>
                    </a:solidFill>
                    <a:ea typeface="DengXian" panose="020B0503020204020204" pitchFamily="2" charset="-122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41">
                  <a:extLst>
                    <a:ext uri="{FF2B5EF4-FFF2-40B4-BE49-F238E27FC236}">
                      <a16:creationId xmlns:a16="http://schemas.microsoft.com/office/drawing/2014/main" id="{DE1CFC70-1943-0BFF-A94E-15B48294AE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4222" y="8675630"/>
                  <a:ext cx="489534" cy="38588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0" name="TextBox 58">
            <a:extLst>
              <a:ext uri="{FF2B5EF4-FFF2-40B4-BE49-F238E27FC236}">
                <a16:creationId xmlns:a16="http://schemas.microsoft.com/office/drawing/2014/main" id="{D4848158-4A20-8B0C-7DF0-7D7584D39B95}"/>
              </a:ext>
            </a:extLst>
          </p:cNvPr>
          <p:cNvSpPr txBox="1"/>
          <p:nvPr/>
        </p:nvSpPr>
        <p:spPr>
          <a:xfrm>
            <a:off x="3414602" y="2521508"/>
            <a:ext cx="4635258" cy="5746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Transverse</a:t>
            </a:r>
            <a:r>
              <a:rPr lang="ru-RU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 </a:t>
            </a: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field </a:t>
            </a:r>
            <a:r>
              <a:rPr lang="en-US" sz="2400" dirty="0" err="1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Ising</a:t>
            </a: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6E5E2A4-4E28-11B1-E882-D67B28EF9591}"/>
                  </a:ext>
                </a:extLst>
              </p:cNvPr>
              <p:cNvSpPr txBox="1"/>
              <p:nvPr/>
            </p:nvSpPr>
            <p:spPr>
              <a:xfrm>
                <a:off x="3707063" y="2933429"/>
                <a:ext cx="4050336" cy="97706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𝐻</m:t>
                      </m:r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𝑖</m:t>
                          </m:r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&lt;</m:t>
                          </m:r>
                          <m:r>
                            <a:rPr kumimoji="0" lang="en-US" sz="25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211C2C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Light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</m:ctrlPr>
                            </m:sSubPr>
                            <m:e>
                              <m: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𝐽</m:t>
                              </m:r>
                            </m:e>
                            <m:sub>
                              <m:r>
                                <a:rPr kumimoji="0" lang="en-US" sz="25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211C2C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Light"/>
                                </a:rPr>
                                <m:t>𝑖𝑗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5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nary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+</m:t>
                      </m:r>
                      <m:r>
                        <a:rPr kumimoji="0" lang="en-US" sz="25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211C2C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Light"/>
                        </a:rPr>
                        <m:t>𝐵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5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5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500" b="0" i="1" smtClean="0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kumimoji="0" lang="en-AT" sz="2500" b="0" i="0" u="none" strike="noStrike" cap="none" spc="0" normalizeH="0" baseline="0" dirty="0">
                  <a:ln>
                    <a:noFill/>
                  </a:ln>
                  <a:solidFill>
                    <a:srgbClr val="211C2C"/>
                  </a:solidFill>
                  <a:effectLst/>
                  <a:uFillTx/>
                  <a:latin typeface="Segoe UI" panose="020B0502040204020203" pitchFamily="34" charset="0"/>
                  <a:ea typeface="DengXian" panose="020B0503020204020204" pitchFamily="2" charset="-122"/>
                  <a:cs typeface="Segoe UI" panose="020B0502040204020203" pitchFamily="34" charset="0"/>
                  <a:sym typeface="Helvetica Light"/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6E5E2A4-4E28-11B1-E882-D67B28EF9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063" y="2933429"/>
                <a:ext cx="4050336" cy="9770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54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E488AFE-05BC-0CAF-DDDB-953EACD03462}"/>
                  </a:ext>
                </a:extLst>
              </p:cNvPr>
              <p:cNvSpPr txBox="1"/>
              <p:nvPr/>
            </p:nvSpPr>
            <p:spPr>
              <a:xfrm>
                <a:off x="8698445" y="2661074"/>
                <a:ext cx="3092462" cy="884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2400" dirty="0">
                    <a:solidFill>
                      <a:srgbClr val="211C2C"/>
                    </a:solidFill>
                  </a:rPr>
                  <a:t>Tunable interaction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de-AT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e-AT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AT" sz="2400" i="1">
                          <a:solidFill>
                            <a:srgbClr val="211C2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AT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AT" sz="24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sz="24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AT" sz="24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AT" sz="2400" i="1">
                                  <a:solidFill>
                                    <a:srgbClr val="211C2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AT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>
                              <a:solidFill>
                                <a:srgbClr val="211C2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E488AFE-05BC-0CAF-DDDB-953EACD03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8445" y="2661074"/>
                <a:ext cx="3092462" cy="884601"/>
              </a:xfrm>
              <a:prstGeom prst="rect">
                <a:avLst/>
              </a:prstGeom>
              <a:blipFill>
                <a:blip r:embed="rId8"/>
                <a:stretch>
                  <a:fillRect l="-3156" t="-551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41">
            <a:extLst>
              <a:ext uri="{FF2B5EF4-FFF2-40B4-BE49-F238E27FC236}">
                <a16:creationId xmlns:a16="http://schemas.microsoft.com/office/drawing/2014/main" id="{9DD640D5-64AC-726C-3035-F22DB16B8F29}"/>
              </a:ext>
            </a:extLst>
          </p:cNvPr>
          <p:cNvSpPr txBox="1"/>
          <p:nvPr/>
        </p:nvSpPr>
        <p:spPr>
          <a:xfrm>
            <a:off x="2924721" y="4038043"/>
            <a:ext cx="1691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Red sidebands</a:t>
            </a:r>
          </a:p>
        </p:txBody>
      </p:sp>
      <p:sp>
        <p:nvSpPr>
          <p:cNvPr id="39" name="TextBox 41">
            <a:extLst>
              <a:ext uri="{FF2B5EF4-FFF2-40B4-BE49-F238E27FC236}">
                <a16:creationId xmlns:a16="http://schemas.microsoft.com/office/drawing/2014/main" id="{C848C2C9-088F-F3FA-37D5-2B1B13E455A3}"/>
              </a:ext>
            </a:extLst>
          </p:cNvPr>
          <p:cNvSpPr txBox="1"/>
          <p:nvPr/>
        </p:nvSpPr>
        <p:spPr>
          <a:xfrm>
            <a:off x="7135484" y="4031878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Blue sidebands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48A737-D5E3-6BF3-7F3C-EC90532D12EB}"/>
              </a:ext>
            </a:extLst>
          </p:cNvPr>
          <p:cNvSpPr/>
          <p:nvPr/>
        </p:nvSpPr>
        <p:spPr>
          <a:xfrm>
            <a:off x="-67948" y="1213158"/>
            <a:ext cx="12204325" cy="921143"/>
          </a:xfrm>
          <a:custGeom>
            <a:avLst/>
            <a:gdLst>
              <a:gd name="connsiteX0" fmla="*/ 0 w 11686750"/>
              <a:gd name="connsiteY0" fmla="*/ 0 h 1448450"/>
              <a:gd name="connsiteX1" fmla="*/ 11686750 w 11686750"/>
              <a:gd name="connsiteY1" fmla="*/ 0 h 1448450"/>
              <a:gd name="connsiteX2" fmla="*/ 11686750 w 11686750"/>
              <a:gd name="connsiteY2" fmla="*/ 1448450 h 1448450"/>
              <a:gd name="connsiteX3" fmla="*/ 0 w 11686750"/>
              <a:gd name="connsiteY3" fmla="*/ 1448450 h 1448450"/>
              <a:gd name="connsiteX4" fmla="*/ 0 w 11686750"/>
              <a:gd name="connsiteY4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686761 w 11686761"/>
              <a:gd name="connsiteY2" fmla="*/ 1448450 h 1448450"/>
              <a:gd name="connsiteX3" fmla="*/ 11 w 11686761"/>
              <a:gd name="connsiteY3" fmla="*/ 1448450 h 1448450"/>
              <a:gd name="connsiteX4" fmla="*/ 378681 w 11686761"/>
              <a:gd name="connsiteY4" fmla="*/ 706770 h 1448450"/>
              <a:gd name="connsiteX5" fmla="*/ 11 w 11686761"/>
              <a:gd name="connsiteY5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270202 w 11686761"/>
              <a:gd name="connsiteY2" fmla="*/ 716930 h 1448450"/>
              <a:gd name="connsiteX3" fmla="*/ 11686761 w 11686761"/>
              <a:gd name="connsiteY3" fmla="*/ 1448450 h 1448450"/>
              <a:gd name="connsiteX4" fmla="*/ 11 w 11686761"/>
              <a:gd name="connsiteY4" fmla="*/ 1448450 h 1448450"/>
              <a:gd name="connsiteX5" fmla="*/ 378681 w 11686761"/>
              <a:gd name="connsiteY5" fmla="*/ 706770 h 1448450"/>
              <a:gd name="connsiteX6" fmla="*/ 11 w 11686761"/>
              <a:gd name="connsiteY6" fmla="*/ 0 h 1448450"/>
              <a:gd name="connsiteX0" fmla="*/ 11 w 11686761"/>
              <a:gd name="connsiteY0" fmla="*/ 0 h 1448450"/>
              <a:gd name="connsiteX1" fmla="*/ 11686761 w 11686761"/>
              <a:gd name="connsiteY1" fmla="*/ 0 h 1448450"/>
              <a:gd name="connsiteX2" fmla="*/ 11396681 w 11686761"/>
              <a:gd name="connsiteY2" fmla="*/ 748891 h 1448450"/>
              <a:gd name="connsiteX3" fmla="*/ 11686761 w 11686761"/>
              <a:gd name="connsiteY3" fmla="*/ 1448450 h 1448450"/>
              <a:gd name="connsiteX4" fmla="*/ 11 w 11686761"/>
              <a:gd name="connsiteY4" fmla="*/ 1448450 h 1448450"/>
              <a:gd name="connsiteX5" fmla="*/ 378681 w 11686761"/>
              <a:gd name="connsiteY5" fmla="*/ 706770 h 1448450"/>
              <a:gd name="connsiteX6" fmla="*/ 11 w 11686761"/>
              <a:gd name="connsiteY6" fmla="*/ 0 h 1448450"/>
              <a:gd name="connsiteX0" fmla="*/ 13 w 11686763"/>
              <a:gd name="connsiteY0" fmla="*/ 0 h 1448450"/>
              <a:gd name="connsiteX1" fmla="*/ 11686763 w 11686763"/>
              <a:gd name="connsiteY1" fmla="*/ 0 h 1448450"/>
              <a:gd name="connsiteX2" fmla="*/ 11396683 w 11686763"/>
              <a:gd name="connsiteY2" fmla="*/ 748891 h 1448450"/>
              <a:gd name="connsiteX3" fmla="*/ 11686763 w 11686763"/>
              <a:gd name="connsiteY3" fmla="*/ 1448450 h 1448450"/>
              <a:gd name="connsiteX4" fmla="*/ 13 w 11686763"/>
              <a:gd name="connsiteY4" fmla="*/ 1448450 h 1448450"/>
              <a:gd name="connsiteX5" fmla="*/ 320308 w 11686763"/>
              <a:gd name="connsiteY5" fmla="*/ 722751 h 1448450"/>
              <a:gd name="connsiteX6" fmla="*/ 13 w 11686763"/>
              <a:gd name="connsiteY6" fmla="*/ 0 h 1448450"/>
              <a:gd name="connsiteX0" fmla="*/ 13 w 11686763"/>
              <a:gd name="connsiteY0" fmla="*/ 398 h 1448848"/>
              <a:gd name="connsiteX1" fmla="*/ 5834443 w 11686763"/>
              <a:gd name="connsiteY1" fmla="*/ 89404 h 1448848"/>
              <a:gd name="connsiteX2" fmla="*/ 11686763 w 11686763"/>
              <a:gd name="connsiteY2" fmla="*/ 398 h 1448848"/>
              <a:gd name="connsiteX3" fmla="*/ 11396683 w 11686763"/>
              <a:gd name="connsiteY3" fmla="*/ 749289 h 1448848"/>
              <a:gd name="connsiteX4" fmla="*/ 11686763 w 11686763"/>
              <a:gd name="connsiteY4" fmla="*/ 1448848 h 1448848"/>
              <a:gd name="connsiteX5" fmla="*/ 13 w 11686763"/>
              <a:gd name="connsiteY5" fmla="*/ 1448848 h 1448848"/>
              <a:gd name="connsiteX6" fmla="*/ 320308 w 11686763"/>
              <a:gd name="connsiteY6" fmla="*/ 723149 h 1448848"/>
              <a:gd name="connsiteX7" fmla="*/ 13 w 11686763"/>
              <a:gd name="connsiteY7" fmla="*/ 398 h 1448848"/>
              <a:gd name="connsiteX0" fmla="*/ 13 w 11686763"/>
              <a:gd name="connsiteY0" fmla="*/ 398 h 1448848"/>
              <a:gd name="connsiteX1" fmla="*/ 5834443 w 11686763"/>
              <a:gd name="connsiteY1" fmla="*/ 89404 h 1448848"/>
              <a:gd name="connsiteX2" fmla="*/ 11686763 w 11686763"/>
              <a:gd name="connsiteY2" fmla="*/ 398 h 1448848"/>
              <a:gd name="connsiteX3" fmla="*/ 11396683 w 11686763"/>
              <a:gd name="connsiteY3" fmla="*/ 749289 h 1448848"/>
              <a:gd name="connsiteX4" fmla="*/ 11686763 w 11686763"/>
              <a:gd name="connsiteY4" fmla="*/ 1448848 h 1448848"/>
              <a:gd name="connsiteX5" fmla="*/ 5785797 w 11686763"/>
              <a:gd name="connsiteY5" fmla="*/ 1335882 h 1448848"/>
              <a:gd name="connsiteX6" fmla="*/ 13 w 11686763"/>
              <a:gd name="connsiteY6" fmla="*/ 1448848 h 1448848"/>
              <a:gd name="connsiteX7" fmla="*/ 320308 w 11686763"/>
              <a:gd name="connsiteY7" fmla="*/ 723149 h 1448848"/>
              <a:gd name="connsiteX8" fmla="*/ 13 w 11686763"/>
              <a:gd name="connsiteY8" fmla="*/ 398 h 144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86763" h="1448848">
                <a:moveTo>
                  <a:pt x="13" y="398"/>
                </a:moveTo>
                <a:cubicBezTo>
                  <a:pt x="1948066" y="-7221"/>
                  <a:pt x="3886390" y="97023"/>
                  <a:pt x="5834443" y="89404"/>
                </a:cubicBezTo>
                <a:lnTo>
                  <a:pt x="11686763" y="398"/>
                </a:lnTo>
                <a:cubicBezTo>
                  <a:pt x="11683377" y="235988"/>
                  <a:pt x="11400069" y="513699"/>
                  <a:pt x="11396683" y="749289"/>
                </a:cubicBezTo>
                <a:lnTo>
                  <a:pt x="11686763" y="1448848"/>
                </a:lnTo>
                <a:cubicBezTo>
                  <a:pt x="9713288" y="1448480"/>
                  <a:pt x="7759272" y="1336250"/>
                  <a:pt x="5785797" y="1335882"/>
                </a:cubicBezTo>
                <a:lnTo>
                  <a:pt x="13" y="1448848"/>
                </a:lnTo>
                <a:cubicBezTo>
                  <a:pt x="-2457" y="1208395"/>
                  <a:pt x="322778" y="963602"/>
                  <a:pt x="320308" y="723149"/>
                </a:cubicBezTo>
                <a:lnTo>
                  <a:pt x="13" y="398"/>
                </a:lnTo>
                <a:close/>
              </a:path>
            </a:pathLst>
          </a:custGeom>
          <a:solidFill>
            <a:srgbClr val="C00000">
              <a:alpha val="31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98563AA-CAC6-19D4-D901-65D91056E241}"/>
                  </a:ext>
                </a:extLst>
              </p:cNvPr>
              <p:cNvSpPr txBox="1"/>
              <p:nvPr/>
            </p:nvSpPr>
            <p:spPr>
              <a:xfrm>
                <a:off x="222331" y="2575731"/>
                <a:ext cx="2521289" cy="11614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Transverse field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98563AA-CAC6-19D4-D901-65D91056E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331" y="2575731"/>
                <a:ext cx="2521289" cy="1161408"/>
              </a:xfrm>
              <a:prstGeom prst="rect">
                <a:avLst/>
              </a:prstGeom>
              <a:blipFill>
                <a:blip r:embed="rId9"/>
                <a:stretch>
                  <a:fillRect l="-3623" t="-421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0052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BC18D-A0CA-83E6-2904-74A6FED8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2D?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D525D-D3E1-3E35-A811-3188D8834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24852" cy="4351338"/>
          </a:xfrm>
        </p:spPr>
        <p:txBody>
          <a:bodyPr/>
          <a:lstStyle/>
          <a:p>
            <a:r>
              <a:rPr lang="en-US" dirty="0"/>
              <a:t>More ions:</a:t>
            </a:r>
            <a:br>
              <a:rPr lang="en-US" dirty="0"/>
            </a:br>
            <a:r>
              <a:rPr lang="en-US" dirty="0"/>
              <a:t>Scalability of linear chains faces problems such as</a:t>
            </a:r>
          </a:p>
          <a:p>
            <a:pPr lvl="1"/>
            <a:r>
              <a:rPr lang="en-US" dirty="0"/>
              <a:t>high axial heating rates</a:t>
            </a:r>
          </a:p>
          <a:p>
            <a:pPr lvl="1"/>
            <a:r>
              <a:rPr lang="en-US" dirty="0"/>
              <a:t>single-ion addressing</a:t>
            </a:r>
          </a:p>
          <a:p>
            <a:r>
              <a:rPr lang="en-US" dirty="0"/>
              <a:t>Possibility to (natively) investigate 2D spin models</a:t>
            </a:r>
          </a:p>
        </p:txBody>
      </p:sp>
      <p:sp>
        <p:nvSpPr>
          <p:cNvPr id="110" name="Textfeld 3">
            <a:extLst>
              <a:ext uri="{FF2B5EF4-FFF2-40B4-BE49-F238E27FC236}">
                <a16:creationId xmlns:a16="http://schemas.microsoft.com/office/drawing/2014/main" id="{6DA59811-FF08-44FF-5F0D-0A70DD14AD5C}"/>
              </a:ext>
            </a:extLst>
          </p:cNvPr>
          <p:cNvSpPr txBox="1"/>
          <p:nvPr/>
        </p:nvSpPr>
        <p:spPr>
          <a:xfrm>
            <a:off x="7637433" y="3852933"/>
            <a:ext cx="2894441" cy="477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2D spin lattice</a:t>
            </a:r>
          </a:p>
        </p:txBody>
      </p:sp>
      <p:grpSp>
        <p:nvGrpSpPr>
          <p:cNvPr id="119" name="Group 104">
            <a:extLst>
              <a:ext uri="{FF2B5EF4-FFF2-40B4-BE49-F238E27FC236}">
                <a16:creationId xmlns:a16="http://schemas.microsoft.com/office/drawing/2014/main" id="{654FF2ED-7ADF-6916-C80D-52D2B0D7272C}"/>
              </a:ext>
            </a:extLst>
          </p:cNvPr>
          <p:cNvGrpSpPr/>
          <p:nvPr/>
        </p:nvGrpSpPr>
        <p:grpSpPr>
          <a:xfrm>
            <a:off x="7738844" y="4398246"/>
            <a:ext cx="2650418" cy="1562826"/>
            <a:chOff x="2997499" y="2209807"/>
            <a:chExt cx="5834587" cy="2924345"/>
          </a:xfrm>
        </p:grpSpPr>
        <p:cxnSp>
          <p:nvCxnSpPr>
            <p:cNvPr id="120" name="Straight Connector 4">
              <a:extLst>
                <a:ext uri="{FF2B5EF4-FFF2-40B4-BE49-F238E27FC236}">
                  <a16:creationId xmlns:a16="http://schemas.microsoft.com/office/drawing/2014/main" id="{DB98AFE2-BC5E-414B-97DB-7C49497589A8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6">
              <a:extLst>
                <a:ext uri="{FF2B5EF4-FFF2-40B4-BE49-F238E27FC236}">
                  <a16:creationId xmlns:a16="http://schemas.microsoft.com/office/drawing/2014/main" id="{0E87334E-BC07-8548-A880-2E52D4ED8300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8">
              <a:extLst>
                <a:ext uri="{FF2B5EF4-FFF2-40B4-BE49-F238E27FC236}">
                  <a16:creationId xmlns:a16="http://schemas.microsoft.com/office/drawing/2014/main" id="{E0FC79CA-5D50-FE25-8460-9F2132491D6E}"/>
                </a:ext>
              </a:extLst>
            </p:cNvPr>
            <p:cNvCxnSpPr/>
            <p:nvPr/>
          </p:nvCxnSpPr>
          <p:spPr>
            <a:xfrm flipV="1">
              <a:off x="7994613" y="3725594"/>
              <a:ext cx="701848" cy="1124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9">
              <a:extLst>
                <a:ext uri="{FF2B5EF4-FFF2-40B4-BE49-F238E27FC236}">
                  <a16:creationId xmlns:a16="http://schemas.microsoft.com/office/drawing/2014/main" id="{C9428BD7-425D-ED78-2D79-C27339BD07A3}"/>
                </a:ext>
              </a:extLst>
            </p:cNvPr>
            <p:cNvCxnSpPr/>
            <p:nvPr/>
          </p:nvCxnSpPr>
          <p:spPr>
            <a:xfrm flipV="1">
              <a:off x="3791476" y="2590319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1">
              <a:extLst>
                <a:ext uri="{FF2B5EF4-FFF2-40B4-BE49-F238E27FC236}">
                  <a16:creationId xmlns:a16="http://schemas.microsoft.com/office/drawing/2014/main" id="{DA05B62F-5773-0777-5392-A76F62E135EE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">
              <a:extLst>
                <a:ext uri="{FF2B5EF4-FFF2-40B4-BE49-F238E27FC236}">
                  <a16:creationId xmlns:a16="http://schemas.microsoft.com/office/drawing/2014/main" id="{B897ADEB-12E0-E1E8-CE54-90AC2C460737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4">
              <a:extLst>
                <a:ext uri="{FF2B5EF4-FFF2-40B4-BE49-F238E27FC236}">
                  <a16:creationId xmlns:a16="http://schemas.microsoft.com/office/drawing/2014/main" id="{EEACE355-3046-CAA1-77F6-F674026D41D2}"/>
                </a:ext>
              </a:extLst>
            </p:cNvPr>
            <p:cNvCxnSpPr/>
            <p:nvPr/>
          </p:nvCxnSpPr>
          <p:spPr>
            <a:xfrm flipH="1" flipV="1">
              <a:off x="5240404" y="2524141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6">
              <a:extLst>
                <a:ext uri="{FF2B5EF4-FFF2-40B4-BE49-F238E27FC236}">
                  <a16:creationId xmlns:a16="http://schemas.microsoft.com/office/drawing/2014/main" id="{0C549266-5FE0-7625-881E-4FD6512B77E4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8">
              <a:extLst>
                <a:ext uri="{FF2B5EF4-FFF2-40B4-BE49-F238E27FC236}">
                  <a16:creationId xmlns:a16="http://schemas.microsoft.com/office/drawing/2014/main" id="{487A954A-9138-A784-F41C-6490C05FE4AF}"/>
                </a:ext>
              </a:extLst>
            </p:cNvPr>
            <p:cNvCxnSpPr/>
            <p:nvPr/>
          </p:nvCxnSpPr>
          <p:spPr>
            <a:xfrm flipH="1" flipV="1">
              <a:off x="8049476" y="2578736"/>
              <a:ext cx="643428" cy="11468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20">
              <a:extLst>
                <a:ext uri="{FF2B5EF4-FFF2-40B4-BE49-F238E27FC236}">
                  <a16:creationId xmlns:a16="http://schemas.microsoft.com/office/drawing/2014/main" id="{D4E67C64-FC8D-4976-FCFB-ACA34CD454C6}"/>
                </a:ext>
              </a:extLst>
            </p:cNvPr>
            <p:cNvCxnSpPr/>
            <p:nvPr/>
          </p:nvCxnSpPr>
          <p:spPr>
            <a:xfrm flipH="1" flipV="1">
              <a:off x="3147106" y="3691291"/>
              <a:ext cx="685947" cy="107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21">
              <a:extLst>
                <a:ext uri="{FF2B5EF4-FFF2-40B4-BE49-F238E27FC236}">
                  <a16:creationId xmlns:a16="http://schemas.microsoft.com/office/drawing/2014/main" id="{34768993-17D1-C1C3-5A9F-BE8752448154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23">
              <a:extLst>
                <a:ext uri="{FF2B5EF4-FFF2-40B4-BE49-F238E27FC236}">
                  <a16:creationId xmlns:a16="http://schemas.microsoft.com/office/drawing/2014/main" id="{AD71766F-80BC-78FF-618D-B631F1B07B28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25">
              <a:extLst>
                <a:ext uri="{FF2B5EF4-FFF2-40B4-BE49-F238E27FC236}">
                  <a16:creationId xmlns:a16="http://schemas.microsoft.com/office/drawing/2014/main" id="{28F06483-DBAF-0C09-7628-1EEA38BFE96E}"/>
                </a:ext>
              </a:extLst>
            </p:cNvPr>
            <p:cNvCxnSpPr/>
            <p:nvPr/>
          </p:nvCxnSpPr>
          <p:spPr>
            <a:xfrm>
              <a:off x="5894854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27">
              <a:extLst>
                <a:ext uri="{FF2B5EF4-FFF2-40B4-BE49-F238E27FC236}">
                  <a16:creationId xmlns:a16="http://schemas.microsoft.com/office/drawing/2014/main" id="{75709274-F6F9-586A-8AAB-24D0F81463F5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28">
              <a:extLst>
                <a:ext uri="{FF2B5EF4-FFF2-40B4-BE49-F238E27FC236}">
                  <a16:creationId xmlns:a16="http://schemas.microsoft.com/office/drawing/2014/main" id="{80009F60-7A0C-F58B-ACAD-05805EAE077A}"/>
                </a:ext>
              </a:extLst>
            </p:cNvPr>
            <p:cNvCxnSpPr/>
            <p:nvPr/>
          </p:nvCxnSpPr>
          <p:spPr>
            <a:xfrm>
              <a:off x="8683133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30">
              <a:extLst>
                <a:ext uri="{FF2B5EF4-FFF2-40B4-BE49-F238E27FC236}">
                  <a16:creationId xmlns:a16="http://schemas.microsoft.com/office/drawing/2014/main" id="{669683F5-70BC-445C-8F0E-A20105885D91}"/>
                </a:ext>
              </a:extLst>
            </p:cNvPr>
            <p:cNvCxnSpPr/>
            <p:nvPr/>
          </p:nvCxnSpPr>
          <p:spPr>
            <a:xfrm flipV="1">
              <a:off x="3194021" y="3689668"/>
              <a:ext cx="5383054" cy="9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Oval 32">
              <a:extLst>
                <a:ext uri="{FF2B5EF4-FFF2-40B4-BE49-F238E27FC236}">
                  <a16:creationId xmlns:a16="http://schemas.microsoft.com/office/drawing/2014/main" id="{082517AE-21C0-9E68-D096-B0F06C1B4A07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7" name="Oval 34">
              <a:extLst>
                <a:ext uri="{FF2B5EF4-FFF2-40B4-BE49-F238E27FC236}">
                  <a16:creationId xmlns:a16="http://schemas.microsoft.com/office/drawing/2014/main" id="{11FDA985-D82F-EA46-0878-773D35B1C6FF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8" name="Oval 36">
              <a:extLst>
                <a:ext uri="{FF2B5EF4-FFF2-40B4-BE49-F238E27FC236}">
                  <a16:creationId xmlns:a16="http://schemas.microsoft.com/office/drawing/2014/main" id="{C6172F68-C059-8803-82F7-6C171A09230C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9" name="Oval 37">
              <a:extLst>
                <a:ext uri="{FF2B5EF4-FFF2-40B4-BE49-F238E27FC236}">
                  <a16:creationId xmlns:a16="http://schemas.microsoft.com/office/drawing/2014/main" id="{B5E07FAC-8D4C-8DF4-E719-54C2478CDF93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40" name="Oval 39">
              <a:extLst>
                <a:ext uri="{FF2B5EF4-FFF2-40B4-BE49-F238E27FC236}">
                  <a16:creationId xmlns:a16="http://schemas.microsoft.com/office/drawing/2014/main" id="{9F3C6C43-2276-6CC0-01B0-93D063F0D1C2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141" name="Straight Arrow Connector 74">
              <a:extLst>
                <a:ext uri="{FF2B5EF4-FFF2-40B4-BE49-F238E27FC236}">
                  <a16:creationId xmlns:a16="http://schemas.microsoft.com/office/drawing/2014/main" id="{C56301EF-CDB9-BD05-BBB2-55E6DE68A1FC}"/>
                </a:ext>
              </a:extLst>
            </p:cNvPr>
            <p:cNvCxnSpPr/>
            <p:nvPr/>
          </p:nvCxnSpPr>
          <p:spPr>
            <a:xfrm flipV="1">
              <a:off x="3853884" y="222306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76">
              <a:extLst>
                <a:ext uri="{FF2B5EF4-FFF2-40B4-BE49-F238E27FC236}">
                  <a16:creationId xmlns:a16="http://schemas.microsoft.com/office/drawing/2014/main" id="{0E2AA92C-4126-B7FC-D066-332DEF3BE083}"/>
                </a:ext>
              </a:extLst>
            </p:cNvPr>
            <p:cNvCxnSpPr/>
            <p:nvPr/>
          </p:nvCxnSpPr>
          <p:spPr>
            <a:xfrm flipV="1">
              <a:off x="5240823" y="2209807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78">
              <a:extLst>
                <a:ext uri="{FF2B5EF4-FFF2-40B4-BE49-F238E27FC236}">
                  <a16:creationId xmlns:a16="http://schemas.microsoft.com/office/drawing/2014/main" id="{FDF51C8C-C5AD-B80F-28E1-239449FB86B9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80">
              <a:extLst>
                <a:ext uri="{FF2B5EF4-FFF2-40B4-BE49-F238E27FC236}">
                  <a16:creationId xmlns:a16="http://schemas.microsoft.com/office/drawing/2014/main" id="{B41E1C50-D633-9C85-6221-632F6A33D18C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81">
              <a:extLst>
                <a:ext uri="{FF2B5EF4-FFF2-40B4-BE49-F238E27FC236}">
                  <a16:creationId xmlns:a16="http://schemas.microsoft.com/office/drawing/2014/main" id="{465292DD-7B6B-DF52-B98E-E604D58BD347}"/>
                </a:ext>
              </a:extLst>
            </p:cNvPr>
            <p:cNvCxnSpPr>
              <a:cxnSpLocks/>
              <a:stCxn id="146" idx="2"/>
              <a:endCxn id="149" idx="6"/>
            </p:cNvCxnSpPr>
            <p:nvPr/>
          </p:nvCxnSpPr>
          <p:spPr>
            <a:xfrm>
              <a:off x="3728984" y="2564450"/>
              <a:ext cx="4462321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Oval 82">
              <a:extLst>
                <a:ext uri="{FF2B5EF4-FFF2-40B4-BE49-F238E27FC236}">
                  <a16:creationId xmlns:a16="http://schemas.microsoft.com/office/drawing/2014/main" id="{0E54A5AB-689E-75B3-073D-376525B9471F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47" name="Oval 84">
              <a:extLst>
                <a:ext uri="{FF2B5EF4-FFF2-40B4-BE49-F238E27FC236}">
                  <a16:creationId xmlns:a16="http://schemas.microsoft.com/office/drawing/2014/main" id="{1B7FDC1B-C6FD-6B62-D25B-D5286C31AABD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48" name="Oval 86">
              <a:extLst>
                <a:ext uri="{FF2B5EF4-FFF2-40B4-BE49-F238E27FC236}">
                  <a16:creationId xmlns:a16="http://schemas.microsoft.com/office/drawing/2014/main" id="{E1E1ECAE-54A8-95D3-DE68-ED285E4E853C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49" name="Oval 88">
              <a:extLst>
                <a:ext uri="{FF2B5EF4-FFF2-40B4-BE49-F238E27FC236}">
                  <a16:creationId xmlns:a16="http://schemas.microsoft.com/office/drawing/2014/main" id="{6C987224-4599-0A25-AF57-293C8654DBE0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150" name="Straight Arrow Connector 89">
              <a:extLst>
                <a:ext uri="{FF2B5EF4-FFF2-40B4-BE49-F238E27FC236}">
                  <a16:creationId xmlns:a16="http://schemas.microsoft.com/office/drawing/2014/main" id="{A58F1E91-AC9E-E058-4487-54BFF627467B}"/>
                </a:ext>
              </a:extLst>
            </p:cNvPr>
            <p:cNvCxnSpPr/>
            <p:nvPr/>
          </p:nvCxnSpPr>
          <p:spPr>
            <a:xfrm flipV="1">
              <a:off x="3810755" y="44349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91">
              <a:extLst>
                <a:ext uri="{FF2B5EF4-FFF2-40B4-BE49-F238E27FC236}">
                  <a16:creationId xmlns:a16="http://schemas.microsoft.com/office/drawing/2014/main" id="{E693C04F-564D-9A74-ECF9-E040DA240FE8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93">
              <a:extLst>
                <a:ext uri="{FF2B5EF4-FFF2-40B4-BE49-F238E27FC236}">
                  <a16:creationId xmlns:a16="http://schemas.microsoft.com/office/drawing/2014/main" id="{D321F452-586C-EFD2-FED0-4DF2A51C6D30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95">
              <a:extLst>
                <a:ext uri="{FF2B5EF4-FFF2-40B4-BE49-F238E27FC236}">
                  <a16:creationId xmlns:a16="http://schemas.microsoft.com/office/drawing/2014/main" id="{07EA87CE-6D39-3AFE-04EF-2808A706DC7D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96">
              <a:extLst>
                <a:ext uri="{FF2B5EF4-FFF2-40B4-BE49-F238E27FC236}">
                  <a16:creationId xmlns:a16="http://schemas.microsoft.com/office/drawing/2014/main" id="{2F25D743-B676-6E63-2209-3DEDDCF2DD3A}"/>
                </a:ext>
              </a:extLst>
            </p:cNvPr>
            <p:cNvCxnSpPr>
              <a:cxnSpLocks/>
              <a:stCxn id="155" idx="6"/>
              <a:endCxn id="158" idx="6"/>
            </p:cNvCxnSpPr>
            <p:nvPr/>
          </p:nvCxnSpPr>
          <p:spPr>
            <a:xfrm>
              <a:off x="3978462" y="4776343"/>
              <a:ext cx="4169716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Oval 97">
              <a:extLst>
                <a:ext uri="{FF2B5EF4-FFF2-40B4-BE49-F238E27FC236}">
                  <a16:creationId xmlns:a16="http://schemas.microsoft.com/office/drawing/2014/main" id="{48FE51BF-D41D-A75F-5BA9-55F0C90E1B76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56" name="Oval 99">
              <a:extLst>
                <a:ext uri="{FF2B5EF4-FFF2-40B4-BE49-F238E27FC236}">
                  <a16:creationId xmlns:a16="http://schemas.microsoft.com/office/drawing/2014/main" id="{10B41095-3C2E-4F12-5F92-9EEF35257963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57" name="Oval 101">
              <a:extLst>
                <a:ext uri="{FF2B5EF4-FFF2-40B4-BE49-F238E27FC236}">
                  <a16:creationId xmlns:a16="http://schemas.microsoft.com/office/drawing/2014/main" id="{5F1DDBF2-0A20-9FB0-0C5B-C87CEE3BB155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58" name="Oval 103">
              <a:extLst>
                <a:ext uri="{FF2B5EF4-FFF2-40B4-BE49-F238E27FC236}">
                  <a16:creationId xmlns:a16="http://schemas.microsoft.com/office/drawing/2014/main" id="{215DA022-28D8-2E15-FF4A-E25F833A5FF7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21EEF89-FA8B-3B5B-619C-58975A38BAFA}"/>
              </a:ext>
            </a:extLst>
          </p:cNvPr>
          <p:cNvGrpSpPr/>
          <p:nvPr/>
        </p:nvGrpSpPr>
        <p:grpSpPr>
          <a:xfrm>
            <a:off x="7756242" y="2586626"/>
            <a:ext cx="2650418" cy="376397"/>
            <a:chOff x="5646623" y="10850010"/>
            <a:chExt cx="2650418" cy="376397"/>
          </a:xfrm>
        </p:grpSpPr>
        <p:cxnSp>
          <p:nvCxnSpPr>
            <p:cNvPr id="163" name="Straight Arrow Connector 21">
              <a:extLst>
                <a:ext uri="{FF2B5EF4-FFF2-40B4-BE49-F238E27FC236}">
                  <a16:creationId xmlns:a16="http://schemas.microsoft.com/office/drawing/2014/main" id="{34F9FCF3-1A31-5C85-FD09-37EC78F50F0B}"/>
                </a:ext>
              </a:extLst>
            </p:cNvPr>
            <p:cNvCxnSpPr/>
            <p:nvPr/>
          </p:nvCxnSpPr>
          <p:spPr>
            <a:xfrm flipV="1">
              <a:off x="5712046" y="10850010"/>
              <a:ext cx="0" cy="36119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23">
              <a:extLst>
                <a:ext uri="{FF2B5EF4-FFF2-40B4-BE49-F238E27FC236}">
                  <a16:creationId xmlns:a16="http://schemas.microsoft.com/office/drawing/2014/main" id="{EA9A1C29-8CC6-BF5B-389D-07B769E68420}"/>
                </a:ext>
              </a:extLst>
            </p:cNvPr>
            <p:cNvCxnSpPr/>
            <p:nvPr/>
          </p:nvCxnSpPr>
          <p:spPr>
            <a:xfrm>
              <a:off x="6329391" y="10857091"/>
              <a:ext cx="0" cy="36119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25">
              <a:extLst>
                <a:ext uri="{FF2B5EF4-FFF2-40B4-BE49-F238E27FC236}">
                  <a16:creationId xmlns:a16="http://schemas.microsoft.com/office/drawing/2014/main" id="{46D0ACD8-FACC-EE74-5403-876EDB306ADB}"/>
                </a:ext>
              </a:extLst>
            </p:cNvPr>
            <p:cNvCxnSpPr/>
            <p:nvPr/>
          </p:nvCxnSpPr>
          <p:spPr>
            <a:xfrm>
              <a:off x="6962775" y="10857092"/>
              <a:ext cx="0" cy="36119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27">
              <a:extLst>
                <a:ext uri="{FF2B5EF4-FFF2-40B4-BE49-F238E27FC236}">
                  <a16:creationId xmlns:a16="http://schemas.microsoft.com/office/drawing/2014/main" id="{00DC5EF3-B8E8-95FD-7CAB-06AFCC0D9169}"/>
                </a:ext>
              </a:extLst>
            </p:cNvPr>
            <p:cNvCxnSpPr/>
            <p:nvPr/>
          </p:nvCxnSpPr>
          <p:spPr>
            <a:xfrm>
              <a:off x="7596076" y="10865214"/>
              <a:ext cx="0" cy="36119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28">
              <a:extLst>
                <a:ext uri="{FF2B5EF4-FFF2-40B4-BE49-F238E27FC236}">
                  <a16:creationId xmlns:a16="http://schemas.microsoft.com/office/drawing/2014/main" id="{0247337E-162E-75CE-CEBE-2E44C7BF909E}"/>
                </a:ext>
              </a:extLst>
            </p:cNvPr>
            <p:cNvCxnSpPr/>
            <p:nvPr/>
          </p:nvCxnSpPr>
          <p:spPr>
            <a:xfrm>
              <a:off x="8229378" y="10857092"/>
              <a:ext cx="0" cy="36119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30">
              <a:extLst>
                <a:ext uri="{FF2B5EF4-FFF2-40B4-BE49-F238E27FC236}">
                  <a16:creationId xmlns:a16="http://schemas.microsoft.com/office/drawing/2014/main" id="{E37301FD-2254-D35D-9F58-21D72F3D3F1B}"/>
                </a:ext>
              </a:extLst>
            </p:cNvPr>
            <p:cNvCxnSpPr/>
            <p:nvPr/>
          </p:nvCxnSpPr>
          <p:spPr>
            <a:xfrm flipV="1">
              <a:off x="5735895" y="11030038"/>
              <a:ext cx="2445305" cy="48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Oval 32">
              <a:extLst>
                <a:ext uri="{FF2B5EF4-FFF2-40B4-BE49-F238E27FC236}">
                  <a16:creationId xmlns:a16="http://schemas.microsoft.com/office/drawing/2014/main" id="{C5E5CE21-9737-7EB5-4603-5009E4CBE509}"/>
                </a:ext>
              </a:extLst>
            </p:cNvPr>
            <p:cNvSpPr/>
            <p:nvPr/>
          </p:nvSpPr>
          <p:spPr>
            <a:xfrm>
              <a:off x="6269988" y="10947311"/>
              <a:ext cx="132920" cy="15580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70" name="Oval 34">
              <a:extLst>
                <a:ext uri="{FF2B5EF4-FFF2-40B4-BE49-F238E27FC236}">
                  <a16:creationId xmlns:a16="http://schemas.microsoft.com/office/drawing/2014/main" id="{30EB0F8C-17CC-8568-A397-C6190EAF297D}"/>
                </a:ext>
              </a:extLst>
            </p:cNvPr>
            <p:cNvSpPr/>
            <p:nvPr/>
          </p:nvSpPr>
          <p:spPr>
            <a:xfrm>
              <a:off x="6897352" y="10953741"/>
              <a:ext cx="132920" cy="15580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71" name="Oval 36">
              <a:extLst>
                <a:ext uri="{FF2B5EF4-FFF2-40B4-BE49-F238E27FC236}">
                  <a16:creationId xmlns:a16="http://schemas.microsoft.com/office/drawing/2014/main" id="{4904CAE9-7934-DECC-577A-65DF90DE649A}"/>
                </a:ext>
              </a:extLst>
            </p:cNvPr>
            <p:cNvSpPr/>
            <p:nvPr/>
          </p:nvSpPr>
          <p:spPr>
            <a:xfrm>
              <a:off x="7536756" y="10953741"/>
              <a:ext cx="132920" cy="15580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72" name="Oval 37">
              <a:extLst>
                <a:ext uri="{FF2B5EF4-FFF2-40B4-BE49-F238E27FC236}">
                  <a16:creationId xmlns:a16="http://schemas.microsoft.com/office/drawing/2014/main" id="{F8F269E6-05D7-92A2-DC46-8F7FBF952100}"/>
                </a:ext>
              </a:extLst>
            </p:cNvPr>
            <p:cNvSpPr/>
            <p:nvPr/>
          </p:nvSpPr>
          <p:spPr>
            <a:xfrm>
              <a:off x="5646623" y="10953741"/>
              <a:ext cx="132920" cy="15580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73" name="Oval 39">
              <a:extLst>
                <a:ext uri="{FF2B5EF4-FFF2-40B4-BE49-F238E27FC236}">
                  <a16:creationId xmlns:a16="http://schemas.microsoft.com/office/drawing/2014/main" id="{3FEE7D26-4C8F-A363-52FD-11334220C258}"/>
                </a:ext>
              </a:extLst>
            </p:cNvPr>
            <p:cNvSpPr/>
            <p:nvPr/>
          </p:nvSpPr>
          <p:spPr>
            <a:xfrm>
              <a:off x="8164121" y="10953741"/>
              <a:ext cx="132920" cy="15580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sp>
        <p:nvSpPr>
          <p:cNvPr id="204" name="Textfeld 3">
            <a:extLst>
              <a:ext uri="{FF2B5EF4-FFF2-40B4-BE49-F238E27FC236}">
                <a16:creationId xmlns:a16="http://schemas.microsoft.com/office/drawing/2014/main" id="{47FE2936-BC6F-FDD1-5844-133DC918856A}"/>
              </a:ext>
            </a:extLst>
          </p:cNvPr>
          <p:cNvSpPr txBox="1"/>
          <p:nvPr/>
        </p:nvSpPr>
        <p:spPr>
          <a:xfrm>
            <a:off x="7254554" y="2085172"/>
            <a:ext cx="3606869" cy="4247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Linear chain of spins</a:t>
            </a:r>
          </a:p>
        </p:txBody>
      </p: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C86120C8-3351-AFE3-D653-7B2787B79566}"/>
              </a:ext>
            </a:extLst>
          </p:cNvPr>
          <p:cNvCxnSpPr>
            <a:cxnSpLocks/>
          </p:cNvCxnSpPr>
          <p:nvPr/>
        </p:nvCxnSpPr>
        <p:spPr>
          <a:xfrm>
            <a:off x="9057989" y="3165710"/>
            <a:ext cx="0" cy="729336"/>
          </a:xfrm>
          <a:prstGeom prst="straightConnector1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172D4E3-52B9-314F-BA31-AE9B02E0837B}"/>
              </a:ext>
            </a:extLst>
          </p:cNvPr>
          <p:cNvSpPr txBox="1"/>
          <p:nvPr/>
        </p:nvSpPr>
        <p:spPr>
          <a:xfrm>
            <a:off x="7413745" y="1329913"/>
            <a:ext cx="32740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Model of interest</a:t>
            </a:r>
          </a:p>
        </p:txBody>
      </p:sp>
    </p:spTree>
    <p:extLst>
      <p:ext uri="{BB962C8B-B14F-4D97-AF65-F5344CB8AC3E}">
        <p14:creationId xmlns:p14="http://schemas.microsoft.com/office/powerpoint/2010/main" val="393653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A5193-ED6B-2AE7-978A-943CBC9AE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qubit of choice</a:t>
            </a:r>
            <a:endParaRPr lang="LID4096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9058D0-61EC-8CCB-D029-6519905ED5E3}"/>
              </a:ext>
            </a:extLst>
          </p:cNvPr>
          <p:cNvCxnSpPr>
            <a:cxnSpLocks/>
          </p:cNvCxnSpPr>
          <p:nvPr/>
        </p:nvCxnSpPr>
        <p:spPr>
          <a:xfrm>
            <a:off x="7424116" y="4571997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A59B48-8C7F-C279-FA02-1F51A03FE725}"/>
              </a:ext>
            </a:extLst>
          </p:cNvPr>
          <p:cNvCxnSpPr>
            <a:cxnSpLocks/>
          </p:cNvCxnSpPr>
          <p:nvPr/>
        </p:nvCxnSpPr>
        <p:spPr>
          <a:xfrm>
            <a:off x="8271485" y="4311994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9E9F900-6821-3A5D-3FDD-CBC20D255736}"/>
              </a:ext>
            </a:extLst>
          </p:cNvPr>
          <p:cNvCxnSpPr>
            <a:cxnSpLocks/>
          </p:cNvCxnSpPr>
          <p:nvPr/>
        </p:nvCxnSpPr>
        <p:spPr>
          <a:xfrm>
            <a:off x="8267141" y="2196594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0488B8-A468-23F4-8F32-0506B20F4BBA}"/>
              </a:ext>
            </a:extLst>
          </p:cNvPr>
          <p:cNvCxnSpPr>
            <a:cxnSpLocks/>
          </p:cNvCxnSpPr>
          <p:nvPr/>
        </p:nvCxnSpPr>
        <p:spPr>
          <a:xfrm flipV="1">
            <a:off x="8681839" y="1669939"/>
            <a:ext cx="0" cy="2642055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800830-E2C8-9CB3-F827-D6426DE3B997}"/>
              </a:ext>
            </a:extLst>
          </p:cNvPr>
          <p:cNvCxnSpPr>
            <a:cxnSpLocks/>
          </p:cNvCxnSpPr>
          <p:nvPr/>
        </p:nvCxnSpPr>
        <p:spPr>
          <a:xfrm flipV="1">
            <a:off x="7821994" y="1669939"/>
            <a:ext cx="622493" cy="2902058"/>
          </a:xfrm>
          <a:prstGeom prst="straightConnector1">
            <a:avLst/>
          </a:prstGeom>
          <a:ln w="50800" cmpd="sng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feld 58">
            <a:extLst>
              <a:ext uri="{FF2B5EF4-FFF2-40B4-BE49-F238E27FC236}">
                <a16:creationId xmlns:a16="http://schemas.microsoft.com/office/drawing/2014/main" id="{5F506A30-260F-96A0-866C-19F7B16BB8CA}"/>
              </a:ext>
            </a:extLst>
          </p:cNvPr>
          <p:cNvSpPr txBox="1"/>
          <p:nvPr/>
        </p:nvSpPr>
        <p:spPr>
          <a:xfrm>
            <a:off x="6849266" y="3800839"/>
            <a:ext cx="103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4S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20" name="Textfeld 58">
            <a:extLst>
              <a:ext uri="{FF2B5EF4-FFF2-40B4-BE49-F238E27FC236}">
                <a16:creationId xmlns:a16="http://schemas.microsoft.com/office/drawing/2014/main" id="{C08A64C4-1006-F327-9EDB-21AB1576230D}"/>
              </a:ext>
            </a:extLst>
          </p:cNvPr>
          <p:cNvSpPr txBox="1"/>
          <p:nvPr/>
        </p:nvSpPr>
        <p:spPr>
          <a:xfrm>
            <a:off x="7186448" y="1786655"/>
            <a:ext cx="1451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4P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8F28ECA-E855-4F5B-F273-BC163FBD176C}"/>
                  </a:ext>
                </a:extLst>
              </p:cNvPr>
              <p:cNvSpPr txBox="1"/>
              <p:nvPr/>
            </p:nvSpPr>
            <p:spPr>
              <a:xfrm>
                <a:off x="7308399" y="4964218"/>
                <a:ext cx="16496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=11.6</m:t>
                      </m:r>
                      <m:r>
                        <a:rPr lang="en-U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2000" b="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8F28ECA-E855-4F5B-F273-BC163FBD1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99" y="4964218"/>
                <a:ext cx="1649682" cy="307777"/>
              </a:xfrm>
              <a:prstGeom prst="rect">
                <a:avLst/>
              </a:prstGeom>
              <a:blipFill>
                <a:blip r:embed="rId2"/>
                <a:stretch>
                  <a:fillRect l="-1845" r="-2952" b="-1568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96F6BC-569D-C1AB-B8F6-2AE1632DD8AB}"/>
              </a:ext>
            </a:extLst>
          </p:cNvPr>
          <p:cNvCxnSpPr>
            <a:cxnSpLocks/>
          </p:cNvCxnSpPr>
          <p:nvPr/>
        </p:nvCxnSpPr>
        <p:spPr>
          <a:xfrm>
            <a:off x="9498734" y="2807374"/>
            <a:ext cx="79739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58">
            <a:extLst>
              <a:ext uri="{FF2B5EF4-FFF2-40B4-BE49-F238E27FC236}">
                <a16:creationId xmlns:a16="http://schemas.microsoft.com/office/drawing/2014/main" id="{7F80666C-08EC-42D3-8F3E-62C448332FE8}"/>
              </a:ext>
            </a:extLst>
          </p:cNvPr>
          <p:cNvSpPr txBox="1"/>
          <p:nvPr/>
        </p:nvSpPr>
        <p:spPr>
          <a:xfrm>
            <a:off x="9300603" y="2187622"/>
            <a:ext cx="1451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3D</a:t>
            </a:r>
            <a:r>
              <a:rPr lang="de-AT" sz="3200" baseline="-25000" dirty="0">
                <a:solidFill>
                  <a:srgbClr val="211C2C"/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5/2</a:t>
            </a:r>
            <a:endParaRPr lang="en-GB" sz="3200" baseline="-25000" dirty="0">
              <a:solidFill>
                <a:srgbClr val="211C2C"/>
              </a:solidFill>
              <a:ea typeface="DengXian" panose="020B0503020204020204" pitchFamily="2" charset="-122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6B0B43-624F-B077-210C-E99BB0EE3AA2}"/>
              </a:ext>
            </a:extLst>
          </p:cNvPr>
          <p:cNvSpPr txBox="1"/>
          <p:nvPr/>
        </p:nvSpPr>
        <p:spPr>
          <a:xfrm>
            <a:off x="549764" y="1904664"/>
            <a:ext cx="49713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Qubit is defined as two levels of </a:t>
            </a:r>
            <a:r>
              <a:rPr lang="de-AT" sz="2400" dirty="0">
                <a:solidFill>
                  <a:schemeClr val="accent1">
                    <a:lumMod val="60000"/>
                    <a:lumOff val="40000"/>
                  </a:schemeClr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4S</a:t>
            </a:r>
            <a:r>
              <a:rPr lang="de-AT" sz="2400" baseline="-25000" dirty="0">
                <a:solidFill>
                  <a:schemeClr val="accent1">
                    <a:lumMod val="60000"/>
                    <a:lumOff val="40000"/>
                  </a:schemeClr>
                </a:solidFill>
                <a:ea typeface="DengXian" panose="020B0503020204020204" pitchFamily="2" charset="-122"/>
                <a:cs typeface="Segoe UI" panose="020B0502040204020203" pitchFamily="34" charset="0"/>
              </a:rPr>
              <a:t>1/2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Zeeman 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Qubits are all driven simultaneously via </a:t>
            </a:r>
            <a:r>
              <a:rPr lang="en-US" sz="2400" dirty="0">
                <a:solidFill>
                  <a:srgbClr val="0D0DFF"/>
                </a:solidFill>
              </a:rPr>
              <a:t>Raman interaction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Individual qubit state is controlled with an addressed beam driving </a:t>
            </a:r>
            <a:r>
              <a:rPr lang="en-US" sz="2400" dirty="0">
                <a:solidFill>
                  <a:srgbClr val="FF0000"/>
                </a:solidFill>
              </a:rPr>
              <a:t>quadrupole transition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Readout state shelving is also done on </a:t>
            </a:r>
            <a:r>
              <a:rPr lang="en-US" sz="2400" dirty="0">
                <a:solidFill>
                  <a:srgbClr val="FF0000"/>
                </a:solidFill>
              </a:rPr>
              <a:t>quadrupole transition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0567E25-F9CC-72F0-062C-D8AF8A55112D}"/>
              </a:ext>
            </a:extLst>
          </p:cNvPr>
          <p:cNvCxnSpPr>
            <a:cxnSpLocks/>
            <a:endCxn id="25" idx="2"/>
          </p:cNvCxnSpPr>
          <p:nvPr/>
        </p:nvCxnSpPr>
        <p:spPr>
          <a:xfrm flipV="1">
            <a:off x="8917909" y="2772397"/>
            <a:ext cx="1108351" cy="1539597"/>
          </a:xfrm>
          <a:prstGeom prst="straightConnector1">
            <a:avLst/>
          </a:prstGeom>
          <a:ln w="508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6A0B056-6521-8BA7-5B6F-9657B1A95E7E}"/>
              </a:ext>
            </a:extLst>
          </p:cNvPr>
          <p:cNvSpPr txBox="1"/>
          <p:nvPr/>
        </p:nvSpPr>
        <p:spPr>
          <a:xfrm rot="16901546">
            <a:off x="7449020" y="2990402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396 nm</a:t>
            </a:r>
            <a:endParaRPr lang="LID4096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F41698-4D4F-FAAD-5E3C-F83115C8D9DD}"/>
              </a:ext>
            </a:extLst>
          </p:cNvPr>
          <p:cNvSpPr txBox="1"/>
          <p:nvPr/>
        </p:nvSpPr>
        <p:spPr>
          <a:xfrm rot="18338405">
            <a:off x="8896711" y="3202024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729 nm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94038177-C2EC-6EF3-51E6-35281A30D88F}"/>
              </a:ext>
            </a:extLst>
          </p:cNvPr>
          <p:cNvSpPr/>
          <p:nvPr/>
        </p:nvSpPr>
        <p:spPr>
          <a:xfrm>
            <a:off x="7193683" y="4238738"/>
            <a:ext cx="2187445" cy="397724"/>
          </a:xfrm>
          <a:prstGeom prst="parallelogram">
            <a:avLst>
              <a:gd name="adj" fmla="val 246528"/>
            </a:avLst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6D95B5-B54C-8460-E346-236578D4D6C9}"/>
              </a:ext>
            </a:extLst>
          </p:cNvPr>
          <p:cNvSpPr txBox="1"/>
          <p:nvPr/>
        </p:nvSpPr>
        <p:spPr>
          <a:xfrm rot="18347461">
            <a:off x="8942290" y="3228277"/>
            <a:ext cx="1794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Addressing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Readout shelving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51358B-F155-8B1B-57D7-05EFDCC76ED6}"/>
              </a:ext>
            </a:extLst>
          </p:cNvPr>
          <p:cNvSpPr txBox="1"/>
          <p:nvPr/>
        </p:nvSpPr>
        <p:spPr>
          <a:xfrm>
            <a:off x="7186448" y="4667551"/>
            <a:ext cx="200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Ground state qubit</a:t>
            </a:r>
            <a:endParaRPr lang="LID4096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B9C012-2B13-7557-7F4E-C9CFD96BA37B}"/>
              </a:ext>
            </a:extLst>
          </p:cNvPr>
          <p:cNvSpPr txBox="1"/>
          <p:nvPr/>
        </p:nvSpPr>
        <p:spPr>
          <a:xfrm>
            <a:off x="8221509" y="868885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40Ca⁺</a:t>
            </a:r>
            <a:endParaRPr lang="LID4096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368C8-934E-6F32-6471-FCF018784E87}"/>
              </a:ext>
            </a:extLst>
          </p:cNvPr>
          <p:cNvSpPr txBox="1"/>
          <p:nvPr/>
        </p:nvSpPr>
        <p:spPr>
          <a:xfrm rot="16924925">
            <a:off x="7359735" y="3056645"/>
            <a:ext cx="179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Raman transition</a:t>
            </a:r>
            <a:endParaRPr lang="LID4096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C24F9E-3B7F-DCAF-8A73-0D658B478C70}"/>
              </a:ext>
            </a:extLst>
          </p:cNvPr>
          <p:cNvSpPr txBox="1"/>
          <p:nvPr/>
        </p:nvSpPr>
        <p:spPr>
          <a:xfrm>
            <a:off x="6670879" y="5287301"/>
            <a:ext cx="3625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Coherence time ~1s in a spin-echo experiment (1/e)</a:t>
            </a:r>
            <a:endParaRPr lang="LID4096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78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FAE27-55DB-FF24-E828-68C268360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set of operations</a:t>
            </a:r>
            <a:endParaRPr lang="LID4096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8D9494E-41D0-EA38-058C-F09C34BF2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6122" y="1825625"/>
            <a:ext cx="5519166" cy="4351338"/>
          </a:xfrm>
        </p:spPr>
        <p:txBody>
          <a:bodyPr/>
          <a:lstStyle/>
          <a:p>
            <a:r>
              <a:rPr lang="en-US" dirty="0"/>
              <a:t>Ion-resolved single qubit rotations and shelving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Global single qubit rotations and spin model interactions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Global shelving for state readout</a:t>
            </a:r>
          </a:p>
          <a:p>
            <a:endParaRPr lang="en-AT" dirty="0"/>
          </a:p>
        </p:txBody>
      </p:sp>
      <p:grpSp>
        <p:nvGrpSpPr>
          <p:cNvPr id="11" name="Group 104">
            <a:extLst>
              <a:ext uri="{FF2B5EF4-FFF2-40B4-BE49-F238E27FC236}">
                <a16:creationId xmlns:a16="http://schemas.microsoft.com/office/drawing/2014/main" id="{FACA8187-35B0-6D96-B728-DC42E996C612}"/>
              </a:ext>
            </a:extLst>
          </p:cNvPr>
          <p:cNvGrpSpPr/>
          <p:nvPr/>
        </p:nvGrpSpPr>
        <p:grpSpPr>
          <a:xfrm>
            <a:off x="724958" y="1835731"/>
            <a:ext cx="1373479" cy="809876"/>
            <a:chOff x="2997499" y="2209807"/>
            <a:chExt cx="5834587" cy="2924345"/>
          </a:xfrm>
        </p:grpSpPr>
        <p:cxnSp>
          <p:nvCxnSpPr>
            <p:cNvPr id="13" name="Straight Connector 4">
              <a:extLst>
                <a:ext uri="{FF2B5EF4-FFF2-40B4-BE49-F238E27FC236}">
                  <a16:creationId xmlns:a16="http://schemas.microsoft.com/office/drawing/2014/main" id="{C392BB33-3BCE-7F8A-CCAB-942341693AE4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6">
              <a:extLst>
                <a:ext uri="{FF2B5EF4-FFF2-40B4-BE49-F238E27FC236}">
                  <a16:creationId xmlns:a16="http://schemas.microsoft.com/office/drawing/2014/main" id="{05DA6A16-12C0-02FB-BDA1-9F6DB0698DE9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8">
              <a:extLst>
                <a:ext uri="{FF2B5EF4-FFF2-40B4-BE49-F238E27FC236}">
                  <a16:creationId xmlns:a16="http://schemas.microsoft.com/office/drawing/2014/main" id="{24F7E0D1-72F4-603B-FCC5-82127D99E204}"/>
                </a:ext>
              </a:extLst>
            </p:cNvPr>
            <p:cNvCxnSpPr/>
            <p:nvPr/>
          </p:nvCxnSpPr>
          <p:spPr>
            <a:xfrm flipV="1">
              <a:off x="7994613" y="3725594"/>
              <a:ext cx="701848" cy="1124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9">
              <a:extLst>
                <a:ext uri="{FF2B5EF4-FFF2-40B4-BE49-F238E27FC236}">
                  <a16:creationId xmlns:a16="http://schemas.microsoft.com/office/drawing/2014/main" id="{026C29D6-2476-5E9A-C7A5-52DEC5436C40}"/>
                </a:ext>
              </a:extLst>
            </p:cNvPr>
            <p:cNvCxnSpPr/>
            <p:nvPr/>
          </p:nvCxnSpPr>
          <p:spPr>
            <a:xfrm flipV="1">
              <a:off x="3791476" y="2590319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1">
              <a:extLst>
                <a:ext uri="{FF2B5EF4-FFF2-40B4-BE49-F238E27FC236}">
                  <a16:creationId xmlns:a16="http://schemas.microsoft.com/office/drawing/2014/main" id="{617E00C0-E17A-A14E-63F1-B981D6A1F742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2">
              <a:extLst>
                <a:ext uri="{FF2B5EF4-FFF2-40B4-BE49-F238E27FC236}">
                  <a16:creationId xmlns:a16="http://schemas.microsoft.com/office/drawing/2014/main" id="{07585D0F-5432-25C2-E1DF-129C7BF8F9E4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4">
              <a:extLst>
                <a:ext uri="{FF2B5EF4-FFF2-40B4-BE49-F238E27FC236}">
                  <a16:creationId xmlns:a16="http://schemas.microsoft.com/office/drawing/2014/main" id="{9A02C460-FEA1-A387-5297-69FDE7AB2E72}"/>
                </a:ext>
              </a:extLst>
            </p:cNvPr>
            <p:cNvCxnSpPr/>
            <p:nvPr/>
          </p:nvCxnSpPr>
          <p:spPr>
            <a:xfrm flipH="1" flipV="1">
              <a:off x="5240404" y="2524141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6">
              <a:extLst>
                <a:ext uri="{FF2B5EF4-FFF2-40B4-BE49-F238E27FC236}">
                  <a16:creationId xmlns:a16="http://schemas.microsoft.com/office/drawing/2014/main" id="{5DD44DB3-4D16-CD7F-C1F1-1DB8380A439E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8">
              <a:extLst>
                <a:ext uri="{FF2B5EF4-FFF2-40B4-BE49-F238E27FC236}">
                  <a16:creationId xmlns:a16="http://schemas.microsoft.com/office/drawing/2014/main" id="{3B042EA7-DA09-1B8D-4454-8BA63EDE50F8}"/>
                </a:ext>
              </a:extLst>
            </p:cNvPr>
            <p:cNvCxnSpPr/>
            <p:nvPr/>
          </p:nvCxnSpPr>
          <p:spPr>
            <a:xfrm flipH="1" flipV="1">
              <a:off x="8049476" y="2578736"/>
              <a:ext cx="643428" cy="11468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">
              <a:extLst>
                <a:ext uri="{FF2B5EF4-FFF2-40B4-BE49-F238E27FC236}">
                  <a16:creationId xmlns:a16="http://schemas.microsoft.com/office/drawing/2014/main" id="{57E9AD2C-5360-009E-60D8-7D1E10608826}"/>
                </a:ext>
              </a:extLst>
            </p:cNvPr>
            <p:cNvCxnSpPr/>
            <p:nvPr/>
          </p:nvCxnSpPr>
          <p:spPr>
            <a:xfrm flipH="1" flipV="1">
              <a:off x="3147106" y="3691291"/>
              <a:ext cx="685947" cy="107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1">
              <a:extLst>
                <a:ext uri="{FF2B5EF4-FFF2-40B4-BE49-F238E27FC236}">
                  <a16:creationId xmlns:a16="http://schemas.microsoft.com/office/drawing/2014/main" id="{F9AD2AFE-5C6B-B4CC-E37C-3FF0D001BAB9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3">
              <a:extLst>
                <a:ext uri="{FF2B5EF4-FFF2-40B4-BE49-F238E27FC236}">
                  <a16:creationId xmlns:a16="http://schemas.microsoft.com/office/drawing/2014/main" id="{9FD2F721-A1F2-0B22-D9AF-E7F4E19A9E57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5">
              <a:extLst>
                <a:ext uri="{FF2B5EF4-FFF2-40B4-BE49-F238E27FC236}">
                  <a16:creationId xmlns:a16="http://schemas.microsoft.com/office/drawing/2014/main" id="{60A14443-C067-E6E4-3CCA-3717FA6B204B}"/>
                </a:ext>
              </a:extLst>
            </p:cNvPr>
            <p:cNvCxnSpPr/>
            <p:nvPr/>
          </p:nvCxnSpPr>
          <p:spPr>
            <a:xfrm>
              <a:off x="5894854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27">
              <a:extLst>
                <a:ext uri="{FF2B5EF4-FFF2-40B4-BE49-F238E27FC236}">
                  <a16:creationId xmlns:a16="http://schemas.microsoft.com/office/drawing/2014/main" id="{4C9A6913-D0ED-4771-5746-3800A568EE43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28">
              <a:extLst>
                <a:ext uri="{FF2B5EF4-FFF2-40B4-BE49-F238E27FC236}">
                  <a16:creationId xmlns:a16="http://schemas.microsoft.com/office/drawing/2014/main" id="{E29B9AED-F391-F3B9-197D-01C69BCF3EF7}"/>
                </a:ext>
              </a:extLst>
            </p:cNvPr>
            <p:cNvCxnSpPr/>
            <p:nvPr/>
          </p:nvCxnSpPr>
          <p:spPr>
            <a:xfrm>
              <a:off x="8683133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>
              <a:extLst>
                <a:ext uri="{FF2B5EF4-FFF2-40B4-BE49-F238E27FC236}">
                  <a16:creationId xmlns:a16="http://schemas.microsoft.com/office/drawing/2014/main" id="{94218DE7-4B30-E765-029C-DD02C5A7FBC7}"/>
                </a:ext>
              </a:extLst>
            </p:cNvPr>
            <p:cNvCxnSpPr/>
            <p:nvPr/>
          </p:nvCxnSpPr>
          <p:spPr>
            <a:xfrm flipV="1">
              <a:off x="3194021" y="3689668"/>
              <a:ext cx="5383054" cy="9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2">
              <a:extLst>
                <a:ext uri="{FF2B5EF4-FFF2-40B4-BE49-F238E27FC236}">
                  <a16:creationId xmlns:a16="http://schemas.microsoft.com/office/drawing/2014/main" id="{3E394658-6DBB-A4CE-D109-F8ACBEB5479A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6" name="Oval 34">
              <a:extLst>
                <a:ext uri="{FF2B5EF4-FFF2-40B4-BE49-F238E27FC236}">
                  <a16:creationId xmlns:a16="http://schemas.microsoft.com/office/drawing/2014/main" id="{509F0F54-93E8-4C9E-1BB8-8AE589E5F415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8" name="Oval 36">
              <a:extLst>
                <a:ext uri="{FF2B5EF4-FFF2-40B4-BE49-F238E27FC236}">
                  <a16:creationId xmlns:a16="http://schemas.microsoft.com/office/drawing/2014/main" id="{9FDEE35F-873C-D4DF-31A2-104F85AC7A69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9" name="Oval 37">
              <a:extLst>
                <a:ext uri="{FF2B5EF4-FFF2-40B4-BE49-F238E27FC236}">
                  <a16:creationId xmlns:a16="http://schemas.microsoft.com/office/drawing/2014/main" id="{928E1348-86A1-BF9E-25FB-4D86393B6338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ACBF021-020B-0FD6-6087-2138E763BD97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42" name="Straight Arrow Connector 74">
              <a:extLst>
                <a:ext uri="{FF2B5EF4-FFF2-40B4-BE49-F238E27FC236}">
                  <a16:creationId xmlns:a16="http://schemas.microsoft.com/office/drawing/2014/main" id="{A2429B0C-AAB1-64F3-00EB-1721120CC006}"/>
                </a:ext>
              </a:extLst>
            </p:cNvPr>
            <p:cNvCxnSpPr/>
            <p:nvPr/>
          </p:nvCxnSpPr>
          <p:spPr>
            <a:xfrm flipV="1">
              <a:off x="3853884" y="222306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76">
              <a:extLst>
                <a:ext uri="{FF2B5EF4-FFF2-40B4-BE49-F238E27FC236}">
                  <a16:creationId xmlns:a16="http://schemas.microsoft.com/office/drawing/2014/main" id="{1DD92D28-3904-7E32-4FF7-EC6479FCF81C}"/>
                </a:ext>
              </a:extLst>
            </p:cNvPr>
            <p:cNvCxnSpPr/>
            <p:nvPr/>
          </p:nvCxnSpPr>
          <p:spPr>
            <a:xfrm flipV="1">
              <a:off x="5240823" y="2209807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78">
              <a:extLst>
                <a:ext uri="{FF2B5EF4-FFF2-40B4-BE49-F238E27FC236}">
                  <a16:creationId xmlns:a16="http://schemas.microsoft.com/office/drawing/2014/main" id="{D4DDC45B-017C-3250-CAFD-31CC6D024320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80">
              <a:extLst>
                <a:ext uri="{FF2B5EF4-FFF2-40B4-BE49-F238E27FC236}">
                  <a16:creationId xmlns:a16="http://schemas.microsoft.com/office/drawing/2014/main" id="{3AC12BCA-BB16-104D-FC42-1A20239785BD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81">
              <a:extLst>
                <a:ext uri="{FF2B5EF4-FFF2-40B4-BE49-F238E27FC236}">
                  <a16:creationId xmlns:a16="http://schemas.microsoft.com/office/drawing/2014/main" id="{A2F20A15-1307-9D02-9205-B1AA0CAF46C3}"/>
                </a:ext>
              </a:extLst>
            </p:cNvPr>
            <p:cNvCxnSpPr>
              <a:cxnSpLocks/>
              <a:stCxn id="47" idx="2"/>
              <a:endCxn id="50" idx="6"/>
            </p:cNvCxnSpPr>
            <p:nvPr/>
          </p:nvCxnSpPr>
          <p:spPr>
            <a:xfrm>
              <a:off x="3728984" y="2564450"/>
              <a:ext cx="4462321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82">
              <a:extLst>
                <a:ext uri="{FF2B5EF4-FFF2-40B4-BE49-F238E27FC236}">
                  <a16:creationId xmlns:a16="http://schemas.microsoft.com/office/drawing/2014/main" id="{9CB54CDA-F293-FF0C-741D-036BCB69A0A6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48" name="Oval 84">
              <a:extLst>
                <a:ext uri="{FF2B5EF4-FFF2-40B4-BE49-F238E27FC236}">
                  <a16:creationId xmlns:a16="http://schemas.microsoft.com/office/drawing/2014/main" id="{709AE8A4-48BA-278F-04EF-489774B73530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49" name="Oval 86">
              <a:extLst>
                <a:ext uri="{FF2B5EF4-FFF2-40B4-BE49-F238E27FC236}">
                  <a16:creationId xmlns:a16="http://schemas.microsoft.com/office/drawing/2014/main" id="{E37C70E2-97DB-1C61-7C51-9D628FAA7550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50" name="Oval 88">
              <a:extLst>
                <a:ext uri="{FF2B5EF4-FFF2-40B4-BE49-F238E27FC236}">
                  <a16:creationId xmlns:a16="http://schemas.microsoft.com/office/drawing/2014/main" id="{19BA2583-AEA8-D65E-A2D8-55D10B4AE70E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51" name="Straight Arrow Connector 89">
              <a:extLst>
                <a:ext uri="{FF2B5EF4-FFF2-40B4-BE49-F238E27FC236}">
                  <a16:creationId xmlns:a16="http://schemas.microsoft.com/office/drawing/2014/main" id="{7128B4F0-A46A-0DEC-F4C8-E135EEF3006F}"/>
                </a:ext>
              </a:extLst>
            </p:cNvPr>
            <p:cNvCxnSpPr/>
            <p:nvPr/>
          </p:nvCxnSpPr>
          <p:spPr>
            <a:xfrm flipV="1">
              <a:off x="3810755" y="44349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91">
              <a:extLst>
                <a:ext uri="{FF2B5EF4-FFF2-40B4-BE49-F238E27FC236}">
                  <a16:creationId xmlns:a16="http://schemas.microsoft.com/office/drawing/2014/main" id="{C6A459C2-42C7-F1C7-DFD8-3B89D7092E9E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93">
              <a:extLst>
                <a:ext uri="{FF2B5EF4-FFF2-40B4-BE49-F238E27FC236}">
                  <a16:creationId xmlns:a16="http://schemas.microsoft.com/office/drawing/2014/main" id="{E550011A-5F5E-E6BE-4722-CD1F34CF1C77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95">
              <a:extLst>
                <a:ext uri="{FF2B5EF4-FFF2-40B4-BE49-F238E27FC236}">
                  <a16:creationId xmlns:a16="http://schemas.microsoft.com/office/drawing/2014/main" id="{CEF8100C-3E54-7671-2453-42E4B2380017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96">
              <a:extLst>
                <a:ext uri="{FF2B5EF4-FFF2-40B4-BE49-F238E27FC236}">
                  <a16:creationId xmlns:a16="http://schemas.microsoft.com/office/drawing/2014/main" id="{37126297-FC9C-7326-7449-20E908535FD2}"/>
                </a:ext>
              </a:extLst>
            </p:cNvPr>
            <p:cNvCxnSpPr>
              <a:cxnSpLocks/>
              <a:stCxn id="58" idx="6"/>
              <a:endCxn id="61" idx="6"/>
            </p:cNvCxnSpPr>
            <p:nvPr/>
          </p:nvCxnSpPr>
          <p:spPr>
            <a:xfrm>
              <a:off x="3978462" y="4776343"/>
              <a:ext cx="4169716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97">
              <a:extLst>
                <a:ext uri="{FF2B5EF4-FFF2-40B4-BE49-F238E27FC236}">
                  <a16:creationId xmlns:a16="http://schemas.microsoft.com/office/drawing/2014/main" id="{7D8B35F8-FD87-E64B-5918-846233E374F0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59" name="Oval 99">
              <a:extLst>
                <a:ext uri="{FF2B5EF4-FFF2-40B4-BE49-F238E27FC236}">
                  <a16:creationId xmlns:a16="http://schemas.microsoft.com/office/drawing/2014/main" id="{985EBDF8-1027-40A8-39E3-3C84C70385CE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60" name="Oval 101">
              <a:extLst>
                <a:ext uri="{FF2B5EF4-FFF2-40B4-BE49-F238E27FC236}">
                  <a16:creationId xmlns:a16="http://schemas.microsoft.com/office/drawing/2014/main" id="{2B27D880-610F-CFB8-2F78-EBA70F7338E7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61" name="Oval 103">
              <a:extLst>
                <a:ext uri="{FF2B5EF4-FFF2-40B4-BE49-F238E27FC236}">
                  <a16:creationId xmlns:a16="http://schemas.microsoft.com/office/drawing/2014/main" id="{1D5521AD-19E8-35D7-AC9C-D604F8B28CB0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62" name="Group 104">
            <a:extLst>
              <a:ext uri="{FF2B5EF4-FFF2-40B4-BE49-F238E27FC236}">
                <a16:creationId xmlns:a16="http://schemas.microsoft.com/office/drawing/2014/main" id="{50062699-D431-4AAE-ED96-647FE66FC6DE}"/>
              </a:ext>
            </a:extLst>
          </p:cNvPr>
          <p:cNvGrpSpPr/>
          <p:nvPr/>
        </p:nvGrpSpPr>
        <p:grpSpPr>
          <a:xfrm>
            <a:off x="3444100" y="1808999"/>
            <a:ext cx="1373479" cy="808999"/>
            <a:chOff x="2997499" y="2212973"/>
            <a:chExt cx="5834587" cy="2921179"/>
          </a:xfrm>
        </p:grpSpPr>
        <p:cxnSp>
          <p:nvCxnSpPr>
            <p:cNvPr id="63" name="Straight Connector 4">
              <a:extLst>
                <a:ext uri="{FF2B5EF4-FFF2-40B4-BE49-F238E27FC236}">
                  <a16:creationId xmlns:a16="http://schemas.microsoft.com/office/drawing/2014/main" id="{F90A8A49-84E7-9E29-83E2-F985A8980B1E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">
              <a:extLst>
                <a:ext uri="{FF2B5EF4-FFF2-40B4-BE49-F238E27FC236}">
                  <a16:creationId xmlns:a16="http://schemas.microsoft.com/office/drawing/2014/main" id="{77CA1C42-4C9F-6B34-3224-A7A603408CCD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11">
              <a:extLst>
                <a:ext uri="{FF2B5EF4-FFF2-40B4-BE49-F238E27FC236}">
                  <a16:creationId xmlns:a16="http://schemas.microsoft.com/office/drawing/2014/main" id="{68DEEC03-51F8-1399-8328-A29D5BD8EB72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12">
              <a:extLst>
                <a:ext uri="{FF2B5EF4-FFF2-40B4-BE49-F238E27FC236}">
                  <a16:creationId xmlns:a16="http://schemas.microsoft.com/office/drawing/2014/main" id="{EED89EF3-BE02-A4B8-04E5-80C045653A20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14">
              <a:extLst>
                <a:ext uri="{FF2B5EF4-FFF2-40B4-BE49-F238E27FC236}">
                  <a16:creationId xmlns:a16="http://schemas.microsoft.com/office/drawing/2014/main" id="{AD0B4B34-0983-33BD-74A6-150C25BF1D2B}"/>
                </a:ext>
              </a:extLst>
            </p:cNvPr>
            <p:cNvCxnSpPr>
              <a:cxnSpLocks/>
              <a:endCxn id="78" idx="5"/>
            </p:cNvCxnSpPr>
            <p:nvPr/>
          </p:nvCxnSpPr>
          <p:spPr>
            <a:xfrm flipH="1" flipV="1">
              <a:off x="6000591" y="3795754"/>
              <a:ext cx="567879" cy="9861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16">
              <a:extLst>
                <a:ext uri="{FF2B5EF4-FFF2-40B4-BE49-F238E27FC236}">
                  <a16:creationId xmlns:a16="http://schemas.microsoft.com/office/drawing/2014/main" id="{17992EF2-0ED0-046B-C5D0-D7D41C2CC704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21">
              <a:extLst>
                <a:ext uri="{FF2B5EF4-FFF2-40B4-BE49-F238E27FC236}">
                  <a16:creationId xmlns:a16="http://schemas.microsoft.com/office/drawing/2014/main" id="{803A2B46-F288-763C-E7B3-3FBE03DA47B3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23">
              <a:extLst>
                <a:ext uri="{FF2B5EF4-FFF2-40B4-BE49-F238E27FC236}">
                  <a16:creationId xmlns:a16="http://schemas.microsoft.com/office/drawing/2014/main" id="{03672F95-CC34-ACD5-C18E-7C67B22C5A8C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25">
              <a:extLst>
                <a:ext uri="{FF2B5EF4-FFF2-40B4-BE49-F238E27FC236}">
                  <a16:creationId xmlns:a16="http://schemas.microsoft.com/office/drawing/2014/main" id="{510BC65E-0EC4-2B28-2EC0-12DC2F6A37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42326" y="3513889"/>
              <a:ext cx="721911" cy="27068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27">
              <a:extLst>
                <a:ext uri="{FF2B5EF4-FFF2-40B4-BE49-F238E27FC236}">
                  <a16:creationId xmlns:a16="http://schemas.microsoft.com/office/drawing/2014/main" id="{EA42F114-4D52-559C-80A7-CA68E2EF60E6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30">
              <a:extLst>
                <a:ext uri="{FF2B5EF4-FFF2-40B4-BE49-F238E27FC236}">
                  <a16:creationId xmlns:a16="http://schemas.microsoft.com/office/drawing/2014/main" id="{28D60BFE-AF7D-2EE3-2FFC-50631AC94AE1}"/>
                </a:ext>
              </a:extLst>
            </p:cNvPr>
            <p:cNvCxnSpPr>
              <a:cxnSpLocks/>
              <a:endCxn id="79" idx="2"/>
            </p:cNvCxnSpPr>
            <p:nvPr/>
          </p:nvCxnSpPr>
          <p:spPr>
            <a:xfrm flipV="1">
              <a:off x="3194022" y="3692676"/>
              <a:ext cx="3964386" cy="6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32">
              <a:extLst>
                <a:ext uri="{FF2B5EF4-FFF2-40B4-BE49-F238E27FC236}">
                  <a16:creationId xmlns:a16="http://schemas.microsoft.com/office/drawing/2014/main" id="{BE44BFAC-7145-953E-526A-A82779B224DA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78" name="Oval 34">
              <a:extLst>
                <a:ext uri="{FF2B5EF4-FFF2-40B4-BE49-F238E27FC236}">
                  <a16:creationId xmlns:a16="http://schemas.microsoft.com/office/drawing/2014/main" id="{2B227976-BB4A-DE71-5222-6385AD119A17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79" name="Oval 36">
              <a:extLst>
                <a:ext uri="{FF2B5EF4-FFF2-40B4-BE49-F238E27FC236}">
                  <a16:creationId xmlns:a16="http://schemas.microsoft.com/office/drawing/2014/main" id="{B3968193-985F-5FBE-481B-913E8AEA98AF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80" name="Oval 37">
              <a:extLst>
                <a:ext uri="{FF2B5EF4-FFF2-40B4-BE49-F238E27FC236}">
                  <a16:creationId xmlns:a16="http://schemas.microsoft.com/office/drawing/2014/main" id="{7986FEAB-AB13-658B-22BA-74BFAA5D5517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81" name="Oval 39">
              <a:extLst>
                <a:ext uri="{FF2B5EF4-FFF2-40B4-BE49-F238E27FC236}">
                  <a16:creationId xmlns:a16="http://schemas.microsoft.com/office/drawing/2014/main" id="{10D9CBF5-0535-BEFE-55AD-A3723CA027B5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cxnSp>
          <p:nvCxnSpPr>
            <p:cNvPr id="82" name="Straight Arrow Connector 74">
              <a:extLst>
                <a:ext uri="{FF2B5EF4-FFF2-40B4-BE49-F238E27FC236}">
                  <a16:creationId xmlns:a16="http://schemas.microsoft.com/office/drawing/2014/main" id="{3221B18C-D0F5-B5FA-9179-2E3005BB8B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91488" y="2378965"/>
              <a:ext cx="791034" cy="335641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78">
              <a:extLst>
                <a:ext uri="{FF2B5EF4-FFF2-40B4-BE49-F238E27FC236}">
                  <a16:creationId xmlns:a16="http://schemas.microsoft.com/office/drawing/2014/main" id="{2CA69AC4-5458-E530-2681-0A7396FD41A7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0">
              <a:extLst>
                <a:ext uri="{FF2B5EF4-FFF2-40B4-BE49-F238E27FC236}">
                  <a16:creationId xmlns:a16="http://schemas.microsoft.com/office/drawing/2014/main" id="{5225C71A-D8CA-AE4B-2C0B-C44F0188EAEA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1">
              <a:extLst>
                <a:ext uri="{FF2B5EF4-FFF2-40B4-BE49-F238E27FC236}">
                  <a16:creationId xmlns:a16="http://schemas.microsoft.com/office/drawing/2014/main" id="{5A15B797-C86A-8EBF-F8A1-66DBD84E7938}"/>
                </a:ext>
              </a:extLst>
            </p:cNvPr>
            <p:cNvCxnSpPr>
              <a:cxnSpLocks/>
              <a:stCxn id="88" idx="6"/>
              <a:endCxn id="89" idx="6"/>
            </p:cNvCxnSpPr>
            <p:nvPr/>
          </p:nvCxnSpPr>
          <p:spPr>
            <a:xfrm>
              <a:off x="6783733" y="2573022"/>
              <a:ext cx="14075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2">
              <a:extLst>
                <a:ext uri="{FF2B5EF4-FFF2-40B4-BE49-F238E27FC236}">
                  <a16:creationId xmlns:a16="http://schemas.microsoft.com/office/drawing/2014/main" id="{4BB8A198-0045-5A8F-4BA0-B1715653CDE1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5">
                    <a:lumMod val="60000"/>
                    <a:lumOff val="40000"/>
                  </a:schemeClr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87" name="Oval 84">
              <a:extLst>
                <a:ext uri="{FF2B5EF4-FFF2-40B4-BE49-F238E27FC236}">
                  <a16:creationId xmlns:a16="http://schemas.microsoft.com/office/drawing/2014/main" id="{AA691728-0812-658C-B991-FA326472CC8F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88" name="Oval 86">
              <a:extLst>
                <a:ext uri="{FF2B5EF4-FFF2-40B4-BE49-F238E27FC236}">
                  <a16:creationId xmlns:a16="http://schemas.microsoft.com/office/drawing/2014/main" id="{BB3AC42A-F58D-1DF1-4417-8DF1EA3F8A3E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37BC9FB-F446-5D72-A8EA-17314D09E5B3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cxnSp>
          <p:nvCxnSpPr>
            <p:cNvPr id="90" name="Straight Arrow Connector 91">
              <a:extLst>
                <a:ext uri="{FF2B5EF4-FFF2-40B4-BE49-F238E27FC236}">
                  <a16:creationId xmlns:a16="http://schemas.microsoft.com/office/drawing/2014/main" id="{A40E1057-0AC6-A3C3-2F71-312F238677E8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3">
              <a:extLst>
                <a:ext uri="{FF2B5EF4-FFF2-40B4-BE49-F238E27FC236}">
                  <a16:creationId xmlns:a16="http://schemas.microsoft.com/office/drawing/2014/main" id="{478F7A69-4D7C-3E1E-4910-7ED55A9051D3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5">
              <a:extLst>
                <a:ext uri="{FF2B5EF4-FFF2-40B4-BE49-F238E27FC236}">
                  <a16:creationId xmlns:a16="http://schemas.microsoft.com/office/drawing/2014/main" id="{0FE9DD10-8F8F-F68A-88EE-868F7DF3410F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6">
              <a:extLst>
                <a:ext uri="{FF2B5EF4-FFF2-40B4-BE49-F238E27FC236}">
                  <a16:creationId xmlns:a16="http://schemas.microsoft.com/office/drawing/2014/main" id="{6F009FAF-C6C1-165A-69B6-D3D02520DCEB}"/>
                </a:ext>
              </a:extLst>
            </p:cNvPr>
            <p:cNvCxnSpPr>
              <a:cxnSpLocks/>
              <a:stCxn id="95" idx="6"/>
              <a:endCxn id="97" idx="6"/>
            </p:cNvCxnSpPr>
            <p:nvPr/>
          </p:nvCxnSpPr>
          <p:spPr>
            <a:xfrm>
              <a:off x="5346281" y="4772883"/>
              <a:ext cx="2801896" cy="120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7">
              <a:extLst>
                <a:ext uri="{FF2B5EF4-FFF2-40B4-BE49-F238E27FC236}">
                  <a16:creationId xmlns:a16="http://schemas.microsoft.com/office/drawing/2014/main" id="{45AE866F-1B7C-4116-8067-AA29ABB8037C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95" name="Oval 99">
              <a:extLst>
                <a:ext uri="{FF2B5EF4-FFF2-40B4-BE49-F238E27FC236}">
                  <a16:creationId xmlns:a16="http://schemas.microsoft.com/office/drawing/2014/main" id="{ACC31954-E405-7A21-725E-106C149583EA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96" name="Oval 101">
              <a:extLst>
                <a:ext uri="{FF2B5EF4-FFF2-40B4-BE49-F238E27FC236}">
                  <a16:creationId xmlns:a16="http://schemas.microsoft.com/office/drawing/2014/main" id="{E00BF3CC-CA9E-859A-EECF-11379B42D096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  <p:sp>
          <p:nvSpPr>
            <p:cNvPr id="97" name="Oval 103">
              <a:extLst>
                <a:ext uri="{FF2B5EF4-FFF2-40B4-BE49-F238E27FC236}">
                  <a16:creationId xmlns:a16="http://schemas.microsoft.com/office/drawing/2014/main" id="{9B389C87-7DAA-B6E9-5A36-2477559D5AA5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/>
            </a:p>
          </p:txBody>
        </p:sp>
      </p:grp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7B331E8-C8C6-44BA-07BB-52FAB7DC704D}"/>
              </a:ext>
            </a:extLst>
          </p:cNvPr>
          <p:cNvCxnSpPr>
            <a:cxnSpLocks/>
          </p:cNvCxnSpPr>
          <p:nvPr/>
        </p:nvCxnSpPr>
        <p:spPr>
          <a:xfrm>
            <a:off x="2315162" y="2230059"/>
            <a:ext cx="643174" cy="1"/>
          </a:xfrm>
          <a:prstGeom prst="straightConnector1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00" name="Group 104">
            <a:extLst>
              <a:ext uri="{FF2B5EF4-FFF2-40B4-BE49-F238E27FC236}">
                <a16:creationId xmlns:a16="http://schemas.microsoft.com/office/drawing/2014/main" id="{6E6BD8FF-C2B2-0BAD-5A5F-6F8C560AAE4E}"/>
              </a:ext>
            </a:extLst>
          </p:cNvPr>
          <p:cNvGrpSpPr/>
          <p:nvPr/>
        </p:nvGrpSpPr>
        <p:grpSpPr>
          <a:xfrm>
            <a:off x="724958" y="3054059"/>
            <a:ext cx="1373479" cy="809876"/>
            <a:chOff x="2997499" y="2209807"/>
            <a:chExt cx="5834587" cy="2924345"/>
          </a:xfrm>
        </p:grpSpPr>
        <p:cxnSp>
          <p:nvCxnSpPr>
            <p:cNvPr id="101" name="Straight Connector 4">
              <a:extLst>
                <a:ext uri="{FF2B5EF4-FFF2-40B4-BE49-F238E27FC236}">
                  <a16:creationId xmlns:a16="http://schemas.microsoft.com/office/drawing/2014/main" id="{B6B79D47-FA66-ADEE-D20D-FD972387651D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6">
              <a:extLst>
                <a:ext uri="{FF2B5EF4-FFF2-40B4-BE49-F238E27FC236}">
                  <a16:creationId xmlns:a16="http://schemas.microsoft.com/office/drawing/2014/main" id="{36C1B8F5-27A7-9CCA-A7B5-38921FF03098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8">
              <a:extLst>
                <a:ext uri="{FF2B5EF4-FFF2-40B4-BE49-F238E27FC236}">
                  <a16:creationId xmlns:a16="http://schemas.microsoft.com/office/drawing/2014/main" id="{283F2C05-6D92-069D-75C4-7CDA9062F5EA}"/>
                </a:ext>
              </a:extLst>
            </p:cNvPr>
            <p:cNvCxnSpPr/>
            <p:nvPr/>
          </p:nvCxnSpPr>
          <p:spPr>
            <a:xfrm flipV="1">
              <a:off x="7994613" y="3725594"/>
              <a:ext cx="701848" cy="1124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9">
              <a:extLst>
                <a:ext uri="{FF2B5EF4-FFF2-40B4-BE49-F238E27FC236}">
                  <a16:creationId xmlns:a16="http://schemas.microsoft.com/office/drawing/2014/main" id="{B3900137-252C-4B2F-15BD-6FD7FDE3F9F2}"/>
                </a:ext>
              </a:extLst>
            </p:cNvPr>
            <p:cNvCxnSpPr/>
            <p:nvPr/>
          </p:nvCxnSpPr>
          <p:spPr>
            <a:xfrm flipV="1">
              <a:off x="3791476" y="2590319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1">
              <a:extLst>
                <a:ext uri="{FF2B5EF4-FFF2-40B4-BE49-F238E27FC236}">
                  <a16:creationId xmlns:a16="http://schemas.microsoft.com/office/drawing/2014/main" id="{314FC5C9-C155-F1CC-51E7-E5B9CBB81CFD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2">
              <a:extLst>
                <a:ext uri="{FF2B5EF4-FFF2-40B4-BE49-F238E27FC236}">
                  <a16:creationId xmlns:a16="http://schemas.microsoft.com/office/drawing/2014/main" id="{0ACFEDE7-2FB9-8BB0-BB58-BF9950436D43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4">
              <a:extLst>
                <a:ext uri="{FF2B5EF4-FFF2-40B4-BE49-F238E27FC236}">
                  <a16:creationId xmlns:a16="http://schemas.microsoft.com/office/drawing/2014/main" id="{BD993988-5413-69B6-DC97-71162A173CA4}"/>
                </a:ext>
              </a:extLst>
            </p:cNvPr>
            <p:cNvCxnSpPr/>
            <p:nvPr/>
          </p:nvCxnSpPr>
          <p:spPr>
            <a:xfrm flipH="1" flipV="1">
              <a:off x="5240404" y="2524141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6">
              <a:extLst>
                <a:ext uri="{FF2B5EF4-FFF2-40B4-BE49-F238E27FC236}">
                  <a16:creationId xmlns:a16="http://schemas.microsoft.com/office/drawing/2014/main" id="{0FCA063C-CA36-882D-C232-26C3577D14BD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8">
              <a:extLst>
                <a:ext uri="{FF2B5EF4-FFF2-40B4-BE49-F238E27FC236}">
                  <a16:creationId xmlns:a16="http://schemas.microsoft.com/office/drawing/2014/main" id="{D2C773C4-E62C-A7D6-E1FB-E43998E32796}"/>
                </a:ext>
              </a:extLst>
            </p:cNvPr>
            <p:cNvCxnSpPr/>
            <p:nvPr/>
          </p:nvCxnSpPr>
          <p:spPr>
            <a:xfrm flipH="1" flipV="1">
              <a:off x="8049476" y="2578736"/>
              <a:ext cx="643428" cy="11468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20">
              <a:extLst>
                <a:ext uri="{FF2B5EF4-FFF2-40B4-BE49-F238E27FC236}">
                  <a16:creationId xmlns:a16="http://schemas.microsoft.com/office/drawing/2014/main" id="{95C209AF-4C88-5C6B-18C6-5DEC075CF819}"/>
                </a:ext>
              </a:extLst>
            </p:cNvPr>
            <p:cNvCxnSpPr/>
            <p:nvPr/>
          </p:nvCxnSpPr>
          <p:spPr>
            <a:xfrm flipH="1" flipV="1">
              <a:off x="3147106" y="3691291"/>
              <a:ext cx="685947" cy="107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21">
              <a:extLst>
                <a:ext uri="{FF2B5EF4-FFF2-40B4-BE49-F238E27FC236}">
                  <a16:creationId xmlns:a16="http://schemas.microsoft.com/office/drawing/2014/main" id="{9857B1A1-806E-E937-97EB-C878535DF714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23">
              <a:extLst>
                <a:ext uri="{FF2B5EF4-FFF2-40B4-BE49-F238E27FC236}">
                  <a16:creationId xmlns:a16="http://schemas.microsoft.com/office/drawing/2014/main" id="{E78408EC-B8CF-FB8A-DE9E-E7E10607B35D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25">
              <a:extLst>
                <a:ext uri="{FF2B5EF4-FFF2-40B4-BE49-F238E27FC236}">
                  <a16:creationId xmlns:a16="http://schemas.microsoft.com/office/drawing/2014/main" id="{0A6EBA22-CD9C-2AA0-D7ED-2C22055E20EC}"/>
                </a:ext>
              </a:extLst>
            </p:cNvPr>
            <p:cNvCxnSpPr/>
            <p:nvPr/>
          </p:nvCxnSpPr>
          <p:spPr>
            <a:xfrm>
              <a:off x="5894854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27">
              <a:extLst>
                <a:ext uri="{FF2B5EF4-FFF2-40B4-BE49-F238E27FC236}">
                  <a16:creationId xmlns:a16="http://schemas.microsoft.com/office/drawing/2014/main" id="{3C85F94F-5752-916A-9AC1-E4A753B6A375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28">
              <a:extLst>
                <a:ext uri="{FF2B5EF4-FFF2-40B4-BE49-F238E27FC236}">
                  <a16:creationId xmlns:a16="http://schemas.microsoft.com/office/drawing/2014/main" id="{2C0035B9-3144-34AD-0E7C-0C127EC9D422}"/>
                </a:ext>
              </a:extLst>
            </p:cNvPr>
            <p:cNvCxnSpPr/>
            <p:nvPr/>
          </p:nvCxnSpPr>
          <p:spPr>
            <a:xfrm>
              <a:off x="8683133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30">
              <a:extLst>
                <a:ext uri="{FF2B5EF4-FFF2-40B4-BE49-F238E27FC236}">
                  <a16:creationId xmlns:a16="http://schemas.microsoft.com/office/drawing/2014/main" id="{4892404A-EE82-EB2C-F4D6-041E0EA3BD3C}"/>
                </a:ext>
              </a:extLst>
            </p:cNvPr>
            <p:cNvCxnSpPr/>
            <p:nvPr/>
          </p:nvCxnSpPr>
          <p:spPr>
            <a:xfrm flipV="1">
              <a:off x="3194021" y="3689668"/>
              <a:ext cx="5383054" cy="9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32">
              <a:extLst>
                <a:ext uri="{FF2B5EF4-FFF2-40B4-BE49-F238E27FC236}">
                  <a16:creationId xmlns:a16="http://schemas.microsoft.com/office/drawing/2014/main" id="{8E1FB133-C1CC-CA9F-BB93-EC57DCDE7C2C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18" name="Oval 34">
              <a:extLst>
                <a:ext uri="{FF2B5EF4-FFF2-40B4-BE49-F238E27FC236}">
                  <a16:creationId xmlns:a16="http://schemas.microsoft.com/office/drawing/2014/main" id="{99B89CAF-3A68-F9A5-D86B-2AE2A1FD2AF2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19" name="Oval 36">
              <a:extLst>
                <a:ext uri="{FF2B5EF4-FFF2-40B4-BE49-F238E27FC236}">
                  <a16:creationId xmlns:a16="http://schemas.microsoft.com/office/drawing/2014/main" id="{EEA3F995-495B-2358-7F8C-329EB1BE8553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20" name="Oval 37">
              <a:extLst>
                <a:ext uri="{FF2B5EF4-FFF2-40B4-BE49-F238E27FC236}">
                  <a16:creationId xmlns:a16="http://schemas.microsoft.com/office/drawing/2014/main" id="{6350482F-ECBD-4B16-17B2-ACB4FAE98DC0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5FB1B62E-37C0-B553-F5A8-78ADB8653EB8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122" name="Straight Arrow Connector 74">
              <a:extLst>
                <a:ext uri="{FF2B5EF4-FFF2-40B4-BE49-F238E27FC236}">
                  <a16:creationId xmlns:a16="http://schemas.microsoft.com/office/drawing/2014/main" id="{A3918DC7-72BA-C0E1-3EAD-43473B21489C}"/>
                </a:ext>
              </a:extLst>
            </p:cNvPr>
            <p:cNvCxnSpPr/>
            <p:nvPr/>
          </p:nvCxnSpPr>
          <p:spPr>
            <a:xfrm flipV="1">
              <a:off x="3853884" y="222306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76">
              <a:extLst>
                <a:ext uri="{FF2B5EF4-FFF2-40B4-BE49-F238E27FC236}">
                  <a16:creationId xmlns:a16="http://schemas.microsoft.com/office/drawing/2014/main" id="{D5D4389D-0166-1F6D-A993-36E506790499}"/>
                </a:ext>
              </a:extLst>
            </p:cNvPr>
            <p:cNvCxnSpPr/>
            <p:nvPr/>
          </p:nvCxnSpPr>
          <p:spPr>
            <a:xfrm flipV="1">
              <a:off x="5240823" y="2209807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78">
              <a:extLst>
                <a:ext uri="{FF2B5EF4-FFF2-40B4-BE49-F238E27FC236}">
                  <a16:creationId xmlns:a16="http://schemas.microsoft.com/office/drawing/2014/main" id="{5FE337DD-AB78-8215-1BB5-E55EA127C6A2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80">
              <a:extLst>
                <a:ext uri="{FF2B5EF4-FFF2-40B4-BE49-F238E27FC236}">
                  <a16:creationId xmlns:a16="http://schemas.microsoft.com/office/drawing/2014/main" id="{72151C91-5A8E-E6F8-4604-0CF17427A13E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81">
              <a:extLst>
                <a:ext uri="{FF2B5EF4-FFF2-40B4-BE49-F238E27FC236}">
                  <a16:creationId xmlns:a16="http://schemas.microsoft.com/office/drawing/2014/main" id="{268242A4-A21B-F084-9716-5B83893A45CD}"/>
                </a:ext>
              </a:extLst>
            </p:cNvPr>
            <p:cNvCxnSpPr>
              <a:cxnSpLocks/>
              <a:stCxn id="127" idx="2"/>
              <a:endCxn id="130" idx="6"/>
            </p:cNvCxnSpPr>
            <p:nvPr/>
          </p:nvCxnSpPr>
          <p:spPr>
            <a:xfrm>
              <a:off x="3728984" y="2564450"/>
              <a:ext cx="4462321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82">
              <a:extLst>
                <a:ext uri="{FF2B5EF4-FFF2-40B4-BE49-F238E27FC236}">
                  <a16:creationId xmlns:a16="http://schemas.microsoft.com/office/drawing/2014/main" id="{FDC911D1-F2E4-3936-1D7F-BA8DFFA83EE6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28" name="Oval 84">
              <a:extLst>
                <a:ext uri="{FF2B5EF4-FFF2-40B4-BE49-F238E27FC236}">
                  <a16:creationId xmlns:a16="http://schemas.microsoft.com/office/drawing/2014/main" id="{F81D4FCC-A197-0CD9-3750-27384AEA0A83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29" name="Oval 86">
              <a:extLst>
                <a:ext uri="{FF2B5EF4-FFF2-40B4-BE49-F238E27FC236}">
                  <a16:creationId xmlns:a16="http://schemas.microsoft.com/office/drawing/2014/main" id="{6EC74F93-31F1-EF70-0771-2922567874EE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0" name="Oval 88">
              <a:extLst>
                <a:ext uri="{FF2B5EF4-FFF2-40B4-BE49-F238E27FC236}">
                  <a16:creationId xmlns:a16="http://schemas.microsoft.com/office/drawing/2014/main" id="{0DC68F85-4B38-5B9B-A274-9670BB55F160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131" name="Straight Arrow Connector 89">
              <a:extLst>
                <a:ext uri="{FF2B5EF4-FFF2-40B4-BE49-F238E27FC236}">
                  <a16:creationId xmlns:a16="http://schemas.microsoft.com/office/drawing/2014/main" id="{8EC79F03-37B9-8BDD-0074-014316B6E439}"/>
                </a:ext>
              </a:extLst>
            </p:cNvPr>
            <p:cNvCxnSpPr/>
            <p:nvPr/>
          </p:nvCxnSpPr>
          <p:spPr>
            <a:xfrm flipV="1">
              <a:off x="3810755" y="44349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91">
              <a:extLst>
                <a:ext uri="{FF2B5EF4-FFF2-40B4-BE49-F238E27FC236}">
                  <a16:creationId xmlns:a16="http://schemas.microsoft.com/office/drawing/2014/main" id="{AE96878E-1318-A6E2-6195-FCC9C7DE867C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93">
              <a:extLst>
                <a:ext uri="{FF2B5EF4-FFF2-40B4-BE49-F238E27FC236}">
                  <a16:creationId xmlns:a16="http://schemas.microsoft.com/office/drawing/2014/main" id="{AA9899CF-30DD-F1C8-C085-7FE3545BE031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95">
              <a:extLst>
                <a:ext uri="{FF2B5EF4-FFF2-40B4-BE49-F238E27FC236}">
                  <a16:creationId xmlns:a16="http://schemas.microsoft.com/office/drawing/2014/main" id="{61DE959E-1562-A908-B3CC-371EA489C9B7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96">
              <a:extLst>
                <a:ext uri="{FF2B5EF4-FFF2-40B4-BE49-F238E27FC236}">
                  <a16:creationId xmlns:a16="http://schemas.microsoft.com/office/drawing/2014/main" id="{0A65809D-6A57-3407-AC7D-710473D24A3F}"/>
                </a:ext>
              </a:extLst>
            </p:cNvPr>
            <p:cNvCxnSpPr>
              <a:cxnSpLocks/>
              <a:stCxn id="136" idx="6"/>
              <a:endCxn id="139" idx="6"/>
            </p:cNvCxnSpPr>
            <p:nvPr/>
          </p:nvCxnSpPr>
          <p:spPr>
            <a:xfrm>
              <a:off x="3978462" y="4776343"/>
              <a:ext cx="4169716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Oval 97">
              <a:extLst>
                <a:ext uri="{FF2B5EF4-FFF2-40B4-BE49-F238E27FC236}">
                  <a16:creationId xmlns:a16="http://schemas.microsoft.com/office/drawing/2014/main" id="{31860B01-8E4F-19A2-69CD-5A0E0D3719A6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7" name="Oval 99">
              <a:extLst>
                <a:ext uri="{FF2B5EF4-FFF2-40B4-BE49-F238E27FC236}">
                  <a16:creationId xmlns:a16="http://schemas.microsoft.com/office/drawing/2014/main" id="{FB85D75F-0CB5-C07E-5DC7-976BF3B5C444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8" name="Oval 101">
              <a:extLst>
                <a:ext uri="{FF2B5EF4-FFF2-40B4-BE49-F238E27FC236}">
                  <a16:creationId xmlns:a16="http://schemas.microsoft.com/office/drawing/2014/main" id="{9E9F82CE-55A2-C37F-93A5-7C8443F49209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39" name="Oval 103">
              <a:extLst>
                <a:ext uri="{FF2B5EF4-FFF2-40B4-BE49-F238E27FC236}">
                  <a16:creationId xmlns:a16="http://schemas.microsoft.com/office/drawing/2014/main" id="{226FD8E4-0265-FBDA-3F59-4B5F4FAF8519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E3748B32-250E-61CB-EA5D-666837F28019}"/>
              </a:ext>
            </a:extLst>
          </p:cNvPr>
          <p:cNvCxnSpPr>
            <a:cxnSpLocks/>
          </p:cNvCxnSpPr>
          <p:nvPr/>
        </p:nvCxnSpPr>
        <p:spPr>
          <a:xfrm>
            <a:off x="2315878" y="3445901"/>
            <a:ext cx="643174" cy="1"/>
          </a:xfrm>
          <a:prstGeom prst="straightConnector1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5" name="Oval 174">
            <a:extLst>
              <a:ext uri="{FF2B5EF4-FFF2-40B4-BE49-F238E27FC236}">
                <a16:creationId xmlns:a16="http://schemas.microsoft.com/office/drawing/2014/main" id="{AB2DB254-A4D6-2593-0A21-1C23CEE45B56}"/>
              </a:ext>
            </a:extLst>
          </p:cNvPr>
          <p:cNvSpPr/>
          <p:nvPr/>
        </p:nvSpPr>
        <p:spPr>
          <a:xfrm>
            <a:off x="3044048" y="2823237"/>
            <a:ext cx="2196411" cy="1225379"/>
          </a:xfrm>
          <a:prstGeom prst="ellipse">
            <a:avLst/>
          </a:prstGeom>
          <a:gradFill>
            <a:gsLst>
              <a:gs pos="0">
                <a:schemeClr val="bg1"/>
              </a:gs>
              <a:gs pos="64000">
                <a:schemeClr val="accent1">
                  <a:lumMod val="0"/>
                  <a:lumOff val="100000"/>
                  <a:alpha val="2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176" name="Group 104">
            <a:extLst>
              <a:ext uri="{FF2B5EF4-FFF2-40B4-BE49-F238E27FC236}">
                <a16:creationId xmlns:a16="http://schemas.microsoft.com/office/drawing/2014/main" id="{67EBC369-DAAD-7CBD-4AC6-4A6F191239A2}"/>
              </a:ext>
            </a:extLst>
          </p:cNvPr>
          <p:cNvGrpSpPr/>
          <p:nvPr/>
        </p:nvGrpSpPr>
        <p:grpSpPr>
          <a:xfrm>
            <a:off x="3448383" y="3016088"/>
            <a:ext cx="1373479" cy="809876"/>
            <a:chOff x="2997499" y="2209807"/>
            <a:chExt cx="5834587" cy="2924345"/>
          </a:xfrm>
        </p:grpSpPr>
        <p:cxnSp>
          <p:nvCxnSpPr>
            <p:cNvPr id="177" name="Straight Connector 4">
              <a:extLst>
                <a:ext uri="{FF2B5EF4-FFF2-40B4-BE49-F238E27FC236}">
                  <a16:creationId xmlns:a16="http://schemas.microsoft.com/office/drawing/2014/main" id="{C12DCC3A-F410-6E28-933D-3C5B9C6EFE5E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6">
              <a:extLst>
                <a:ext uri="{FF2B5EF4-FFF2-40B4-BE49-F238E27FC236}">
                  <a16:creationId xmlns:a16="http://schemas.microsoft.com/office/drawing/2014/main" id="{B487E86A-FD64-9B31-72A1-FF73ACB9C2B2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8">
              <a:extLst>
                <a:ext uri="{FF2B5EF4-FFF2-40B4-BE49-F238E27FC236}">
                  <a16:creationId xmlns:a16="http://schemas.microsoft.com/office/drawing/2014/main" id="{46A3F9B0-1220-F7A0-2498-7F2FFFCE7555}"/>
                </a:ext>
              </a:extLst>
            </p:cNvPr>
            <p:cNvCxnSpPr/>
            <p:nvPr/>
          </p:nvCxnSpPr>
          <p:spPr>
            <a:xfrm flipV="1">
              <a:off x="7994613" y="3725594"/>
              <a:ext cx="701848" cy="1124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9">
              <a:extLst>
                <a:ext uri="{FF2B5EF4-FFF2-40B4-BE49-F238E27FC236}">
                  <a16:creationId xmlns:a16="http://schemas.microsoft.com/office/drawing/2014/main" id="{2BFE562C-1DA3-BA18-B85F-D15BC8069290}"/>
                </a:ext>
              </a:extLst>
            </p:cNvPr>
            <p:cNvCxnSpPr/>
            <p:nvPr/>
          </p:nvCxnSpPr>
          <p:spPr>
            <a:xfrm flipV="1">
              <a:off x="3791476" y="2590319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1">
              <a:extLst>
                <a:ext uri="{FF2B5EF4-FFF2-40B4-BE49-F238E27FC236}">
                  <a16:creationId xmlns:a16="http://schemas.microsoft.com/office/drawing/2014/main" id="{228AC5CA-7196-8462-BE79-306177C4EA75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2">
              <a:extLst>
                <a:ext uri="{FF2B5EF4-FFF2-40B4-BE49-F238E27FC236}">
                  <a16:creationId xmlns:a16="http://schemas.microsoft.com/office/drawing/2014/main" id="{24543EDF-A3C7-B2C8-B533-FBAEB0802511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4">
              <a:extLst>
                <a:ext uri="{FF2B5EF4-FFF2-40B4-BE49-F238E27FC236}">
                  <a16:creationId xmlns:a16="http://schemas.microsoft.com/office/drawing/2014/main" id="{522CA1FE-C4A9-1B49-483B-00578E72C600}"/>
                </a:ext>
              </a:extLst>
            </p:cNvPr>
            <p:cNvCxnSpPr/>
            <p:nvPr/>
          </p:nvCxnSpPr>
          <p:spPr>
            <a:xfrm flipH="1" flipV="1">
              <a:off x="5240404" y="2524141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6">
              <a:extLst>
                <a:ext uri="{FF2B5EF4-FFF2-40B4-BE49-F238E27FC236}">
                  <a16:creationId xmlns:a16="http://schemas.microsoft.com/office/drawing/2014/main" id="{961C35CF-D77C-0F4B-3926-8765DEC7F5DF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">
              <a:extLst>
                <a:ext uri="{FF2B5EF4-FFF2-40B4-BE49-F238E27FC236}">
                  <a16:creationId xmlns:a16="http://schemas.microsoft.com/office/drawing/2014/main" id="{29891A0E-B824-A3C0-64E4-6830CD18D64C}"/>
                </a:ext>
              </a:extLst>
            </p:cNvPr>
            <p:cNvCxnSpPr/>
            <p:nvPr/>
          </p:nvCxnSpPr>
          <p:spPr>
            <a:xfrm flipH="1" flipV="1">
              <a:off x="8049476" y="2578736"/>
              <a:ext cx="643428" cy="11468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20">
              <a:extLst>
                <a:ext uri="{FF2B5EF4-FFF2-40B4-BE49-F238E27FC236}">
                  <a16:creationId xmlns:a16="http://schemas.microsoft.com/office/drawing/2014/main" id="{98D5152B-5AAB-A3A1-EB28-080F351EB854}"/>
                </a:ext>
              </a:extLst>
            </p:cNvPr>
            <p:cNvCxnSpPr/>
            <p:nvPr/>
          </p:nvCxnSpPr>
          <p:spPr>
            <a:xfrm flipH="1" flipV="1">
              <a:off x="3147106" y="3691291"/>
              <a:ext cx="685947" cy="107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21">
              <a:extLst>
                <a:ext uri="{FF2B5EF4-FFF2-40B4-BE49-F238E27FC236}">
                  <a16:creationId xmlns:a16="http://schemas.microsoft.com/office/drawing/2014/main" id="{012C8EF8-2A88-CF4A-E120-79F871194769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23">
              <a:extLst>
                <a:ext uri="{FF2B5EF4-FFF2-40B4-BE49-F238E27FC236}">
                  <a16:creationId xmlns:a16="http://schemas.microsoft.com/office/drawing/2014/main" id="{078DB364-44FD-E469-9A0C-84F4B9868C23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25">
              <a:extLst>
                <a:ext uri="{FF2B5EF4-FFF2-40B4-BE49-F238E27FC236}">
                  <a16:creationId xmlns:a16="http://schemas.microsoft.com/office/drawing/2014/main" id="{D2DB8ACB-ACBD-DF93-2910-8E96AF59B90C}"/>
                </a:ext>
              </a:extLst>
            </p:cNvPr>
            <p:cNvCxnSpPr/>
            <p:nvPr/>
          </p:nvCxnSpPr>
          <p:spPr>
            <a:xfrm>
              <a:off x="5894854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27">
              <a:extLst>
                <a:ext uri="{FF2B5EF4-FFF2-40B4-BE49-F238E27FC236}">
                  <a16:creationId xmlns:a16="http://schemas.microsoft.com/office/drawing/2014/main" id="{3486EC02-1A7D-1EEB-094C-34B95D24B768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28">
              <a:extLst>
                <a:ext uri="{FF2B5EF4-FFF2-40B4-BE49-F238E27FC236}">
                  <a16:creationId xmlns:a16="http://schemas.microsoft.com/office/drawing/2014/main" id="{7A1B35CB-ADB5-99C3-0FFC-017EC33FA69A}"/>
                </a:ext>
              </a:extLst>
            </p:cNvPr>
            <p:cNvCxnSpPr/>
            <p:nvPr/>
          </p:nvCxnSpPr>
          <p:spPr>
            <a:xfrm>
              <a:off x="8683133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30">
              <a:extLst>
                <a:ext uri="{FF2B5EF4-FFF2-40B4-BE49-F238E27FC236}">
                  <a16:creationId xmlns:a16="http://schemas.microsoft.com/office/drawing/2014/main" id="{19D17CBD-3CBC-9AA3-873F-BF7852CB4BB7}"/>
                </a:ext>
              </a:extLst>
            </p:cNvPr>
            <p:cNvCxnSpPr/>
            <p:nvPr/>
          </p:nvCxnSpPr>
          <p:spPr>
            <a:xfrm flipV="1">
              <a:off x="3194021" y="3689668"/>
              <a:ext cx="5383054" cy="9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Oval 32">
              <a:extLst>
                <a:ext uri="{FF2B5EF4-FFF2-40B4-BE49-F238E27FC236}">
                  <a16:creationId xmlns:a16="http://schemas.microsoft.com/office/drawing/2014/main" id="{AA5A94CF-8D85-97E2-57A5-A28646C3CA2A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94" name="Oval 34">
              <a:extLst>
                <a:ext uri="{FF2B5EF4-FFF2-40B4-BE49-F238E27FC236}">
                  <a16:creationId xmlns:a16="http://schemas.microsoft.com/office/drawing/2014/main" id="{9C4B4EBB-4C01-21CE-F05F-7DDD7CD790A6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95" name="Oval 36">
              <a:extLst>
                <a:ext uri="{FF2B5EF4-FFF2-40B4-BE49-F238E27FC236}">
                  <a16:creationId xmlns:a16="http://schemas.microsoft.com/office/drawing/2014/main" id="{E95353E2-C81F-1B2B-0A58-E23605A160A1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96" name="Oval 37">
              <a:extLst>
                <a:ext uri="{FF2B5EF4-FFF2-40B4-BE49-F238E27FC236}">
                  <a16:creationId xmlns:a16="http://schemas.microsoft.com/office/drawing/2014/main" id="{ECE954E0-BE9F-7065-0EE7-10E171931157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7A4330B3-0F33-5FA2-C87C-3BC255511B5E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198" name="Straight Arrow Connector 74">
              <a:extLst>
                <a:ext uri="{FF2B5EF4-FFF2-40B4-BE49-F238E27FC236}">
                  <a16:creationId xmlns:a16="http://schemas.microsoft.com/office/drawing/2014/main" id="{219897BB-E6B6-6C2E-0C13-AF2B7E4C3307}"/>
                </a:ext>
              </a:extLst>
            </p:cNvPr>
            <p:cNvCxnSpPr/>
            <p:nvPr/>
          </p:nvCxnSpPr>
          <p:spPr>
            <a:xfrm flipV="1">
              <a:off x="3853884" y="222306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76">
              <a:extLst>
                <a:ext uri="{FF2B5EF4-FFF2-40B4-BE49-F238E27FC236}">
                  <a16:creationId xmlns:a16="http://schemas.microsoft.com/office/drawing/2014/main" id="{CD191DED-2023-EA1D-1164-EDAF492087BC}"/>
                </a:ext>
              </a:extLst>
            </p:cNvPr>
            <p:cNvCxnSpPr/>
            <p:nvPr/>
          </p:nvCxnSpPr>
          <p:spPr>
            <a:xfrm flipV="1">
              <a:off x="5240823" y="2209807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78">
              <a:extLst>
                <a:ext uri="{FF2B5EF4-FFF2-40B4-BE49-F238E27FC236}">
                  <a16:creationId xmlns:a16="http://schemas.microsoft.com/office/drawing/2014/main" id="{9B8E3354-525F-56FD-9A30-C65D5ED5A728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80">
              <a:extLst>
                <a:ext uri="{FF2B5EF4-FFF2-40B4-BE49-F238E27FC236}">
                  <a16:creationId xmlns:a16="http://schemas.microsoft.com/office/drawing/2014/main" id="{3DD43133-4904-97D2-5551-B0125971255B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81">
              <a:extLst>
                <a:ext uri="{FF2B5EF4-FFF2-40B4-BE49-F238E27FC236}">
                  <a16:creationId xmlns:a16="http://schemas.microsoft.com/office/drawing/2014/main" id="{415050DF-8C91-4FA4-CC91-AD9396332FE1}"/>
                </a:ext>
              </a:extLst>
            </p:cNvPr>
            <p:cNvCxnSpPr>
              <a:cxnSpLocks/>
              <a:stCxn id="203" idx="2"/>
              <a:endCxn id="206" idx="6"/>
            </p:cNvCxnSpPr>
            <p:nvPr/>
          </p:nvCxnSpPr>
          <p:spPr>
            <a:xfrm>
              <a:off x="3728984" y="2564450"/>
              <a:ext cx="4462321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Oval 82">
              <a:extLst>
                <a:ext uri="{FF2B5EF4-FFF2-40B4-BE49-F238E27FC236}">
                  <a16:creationId xmlns:a16="http://schemas.microsoft.com/office/drawing/2014/main" id="{44608C59-D884-266B-A3F9-F5D59CFC8BF6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04" name="Oval 84">
              <a:extLst>
                <a:ext uri="{FF2B5EF4-FFF2-40B4-BE49-F238E27FC236}">
                  <a16:creationId xmlns:a16="http://schemas.microsoft.com/office/drawing/2014/main" id="{C50C0AB2-67F3-642E-9EC5-5E8DEFCEAD5B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05" name="Oval 86">
              <a:extLst>
                <a:ext uri="{FF2B5EF4-FFF2-40B4-BE49-F238E27FC236}">
                  <a16:creationId xmlns:a16="http://schemas.microsoft.com/office/drawing/2014/main" id="{576A0C60-147E-DFA7-A8D7-C89A94A29F27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06" name="Oval 88">
              <a:extLst>
                <a:ext uri="{FF2B5EF4-FFF2-40B4-BE49-F238E27FC236}">
                  <a16:creationId xmlns:a16="http://schemas.microsoft.com/office/drawing/2014/main" id="{F9AFDDBF-DB5C-1181-7CFD-FF060156953F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207" name="Straight Arrow Connector 89">
              <a:extLst>
                <a:ext uri="{FF2B5EF4-FFF2-40B4-BE49-F238E27FC236}">
                  <a16:creationId xmlns:a16="http://schemas.microsoft.com/office/drawing/2014/main" id="{1CE726D8-FCB0-6088-A986-D38384C116BE}"/>
                </a:ext>
              </a:extLst>
            </p:cNvPr>
            <p:cNvCxnSpPr/>
            <p:nvPr/>
          </p:nvCxnSpPr>
          <p:spPr>
            <a:xfrm flipV="1">
              <a:off x="3810755" y="44349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91">
              <a:extLst>
                <a:ext uri="{FF2B5EF4-FFF2-40B4-BE49-F238E27FC236}">
                  <a16:creationId xmlns:a16="http://schemas.microsoft.com/office/drawing/2014/main" id="{FDD73073-513B-8E1A-03A3-C26AECD5F722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93">
              <a:extLst>
                <a:ext uri="{FF2B5EF4-FFF2-40B4-BE49-F238E27FC236}">
                  <a16:creationId xmlns:a16="http://schemas.microsoft.com/office/drawing/2014/main" id="{01B7EC1F-77F3-E0D2-976B-0B310E4CC0C4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Arrow Connector 95">
              <a:extLst>
                <a:ext uri="{FF2B5EF4-FFF2-40B4-BE49-F238E27FC236}">
                  <a16:creationId xmlns:a16="http://schemas.microsoft.com/office/drawing/2014/main" id="{E9F2C54A-B616-4ACC-18BD-7EF72D42CD6F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96">
              <a:extLst>
                <a:ext uri="{FF2B5EF4-FFF2-40B4-BE49-F238E27FC236}">
                  <a16:creationId xmlns:a16="http://schemas.microsoft.com/office/drawing/2014/main" id="{FC5B32EA-61B1-FA0C-99BE-6A3843053F5F}"/>
                </a:ext>
              </a:extLst>
            </p:cNvPr>
            <p:cNvCxnSpPr>
              <a:cxnSpLocks/>
              <a:stCxn id="212" idx="6"/>
              <a:endCxn id="215" idx="6"/>
            </p:cNvCxnSpPr>
            <p:nvPr/>
          </p:nvCxnSpPr>
          <p:spPr>
            <a:xfrm>
              <a:off x="3978462" y="4776343"/>
              <a:ext cx="4169716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Oval 97">
              <a:extLst>
                <a:ext uri="{FF2B5EF4-FFF2-40B4-BE49-F238E27FC236}">
                  <a16:creationId xmlns:a16="http://schemas.microsoft.com/office/drawing/2014/main" id="{CC9B30B4-6948-4388-D0C5-8BB070C25BED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13" name="Oval 99">
              <a:extLst>
                <a:ext uri="{FF2B5EF4-FFF2-40B4-BE49-F238E27FC236}">
                  <a16:creationId xmlns:a16="http://schemas.microsoft.com/office/drawing/2014/main" id="{B8BEBC23-7BB3-8615-5AC6-1901F9C65511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14" name="Oval 101">
              <a:extLst>
                <a:ext uri="{FF2B5EF4-FFF2-40B4-BE49-F238E27FC236}">
                  <a16:creationId xmlns:a16="http://schemas.microsoft.com/office/drawing/2014/main" id="{B7920FD6-0ADF-9055-3FF3-AE7D2005D2C8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15" name="Oval 103">
              <a:extLst>
                <a:ext uri="{FF2B5EF4-FFF2-40B4-BE49-F238E27FC236}">
                  <a16:creationId xmlns:a16="http://schemas.microsoft.com/office/drawing/2014/main" id="{A7A98A51-2697-E8A1-952E-833F0D09D41E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257" name="Group 104">
            <a:extLst>
              <a:ext uri="{FF2B5EF4-FFF2-40B4-BE49-F238E27FC236}">
                <a16:creationId xmlns:a16="http://schemas.microsoft.com/office/drawing/2014/main" id="{F5D0360F-3E6B-5FA1-016D-9CD431256CF4}"/>
              </a:ext>
            </a:extLst>
          </p:cNvPr>
          <p:cNvGrpSpPr/>
          <p:nvPr/>
        </p:nvGrpSpPr>
        <p:grpSpPr>
          <a:xfrm>
            <a:off x="664928" y="4563672"/>
            <a:ext cx="1373479" cy="809876"/>
            <a:chOff x="2997499" y="2209807"/>
            <a:chExt cx="5834587" cy="2924345"/>
          </a:xfrm>
        </p:grpSpPr>
        <p:cxnSp>
          <p:nvCxnSpPr>
            <p:cNvPr id="258" name="Straight Connector 4">
              <a:extLst>
                <a:ext uri="{FF2B5EF4-FFF2-40B4-BE49-F238E27FC236}">
                  <a16:creationId xmlns:a16="http://schemas.microsoft.com/office/drawing/2014/main" id="{A9F5A60F-CEBD-1C88-DE44-EF54BEEED5B1}"/>
                </a:ext>
              </a:extLst>
            </p:cNvPr>
            <p:cNvCxnSpPr/>
            <p:nvPr/>
          </p:nvCxnSpPr>
          <p:spPr>
            <a:xfrm flipV="1">
              <a:off x="5250425" y="2470892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6">
              <a:extLst>
                <a:ext uri="{FF2B5EF4-FFF2-40B4-BE49-F238E27FC236}">
                  <a16:creationId xmlns:a16="http://schemas.microsoft.com/office/drawing/2014/main" id="{C57A52FC-750A-2D31-E6F7-A839199E2751}"/>
                </a:ext>
              </a:extLst>
            </p:cNvPr>
            <p:cNvCxnSpPr/>
            <p:nvPr/>
          </p:nvCxnSpPr>
          <p:spPr>
            <a:xfrm flipV="1">
              <a:off x="6564006" y="2642540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8">
              <a:extLst>
                <a:ext uri="{FF2B5EF4-FFF2-40B4-BE49-F238E27FC236}">
                  <a16:creationId xmlns:a16="http://schemas.microsoft.com/office/drawing/2014/main" id="{DBEEDF6A-8989-3BF0-7C99-F1020994C9E5}"/>
                </a:ext>
              </a:extLst>
            </p:cNvPr>
            <p:cNvCxnSpPr/>
            <p:nvPr/>
          </p:nvCxnSpPr>
          <p:spPr>
            <a:xfrm flipV="1">
              <a:off x="7994613" y="3725594"/>
              <a:ext cx="701848" cy="11248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9">
              <a:extLst>
                <a:ext uri="{FF2B5EF4-FFF2-40B4-BE49-F238E27FC236}">
                  <a16:creationId xmlns:a16="http://schemas.microsoft.com/office/drawing/2014/main" id="{806BE055-BCA7-089A-CDD4-4E4A6B1F1A82}"/>
                </a:ext>
              </a:extLst>
            </p:cNvPr>
            <p:cNvCxnSpPr/>
            <p:nvPr/>
          </p:nvCxnSpPr>
          <p:spPr>
            <a:xfrm flipV="1">
              <a:off x="3791476" y="2590319"/>
              <a:ext cx="1437450" cy="22118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11">
              <a:extLst>
                <a:ext uri="{FF2B5EF4-FFF2-40B4-BE49-F238E27FC236}">
                  <a16:creationId xmlns:a16="http://schemas.microsoft.com/office/drawing/2014/main" id="{F26C98E8-1F8E-C38F-CA04-F2DD4894BE74}"/>
                </a:ext>
              </a:extLst>
            </p:cNvPr>
            <p:cNvCxnSpPr/>
            <p:nvPr/>
          </p:nvCxnSpPr>
          <p:spPr>
            <a:xfrm flipV="1">
              <a:off x="3101568" y="2558607"/>
              <a:ext cx="764793" cy="120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12">
              <a:extLst>
                <a:ext uri="{FF2B5EF4-FFF2-40B4-BE49-F238E27FC236}">
                  <a16:creationId xmlns:a16="http://schemas.microsoft.com/office/drawing/2014/main" id="{3D2DE999-8337-1E13-3D0D-D6B15AC1C73B}"/>
                </a:ext>
              </a:extLst>
            </p:cNvPr>
            <p:cNvCxnSpPr/>
            <p:nvPr/>
          </p:nvCxnSpPr>
          <p:spPr>
            <a:xfrm flipH="1" flipV="1">
              <a:off x="3854593" y="2544446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14">
              <a:extLst>
                <a:ext uri="{FF2B5EF4-FFF2-40B4-BE49-F238E27FC236}">
                  <a16:creationId xmlns:a16="http://schemas.microsoft.com/office/drawing/2014/main" id="{A616014B-4722-05C8-9595-9A42AF0B5957}"/>
                </a:ext>
              </a:extLst>
            </p:cNvPr>
            <p:cNvCxnSpPr/>
            <p:nvPr/>
          </p:nvCxnSpPr>
          <p:spPr>
            <a:xfrm flipH="1" flipV="1">
              <a:off x="5240404" y="2524141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16">
              <a:extLst>
                <a:ext uri="{FF2B5EF4-FFF2-40B4-BE49-F238E27FC236}">
                  <a16:creationId xmlns:a16="http://schemas.microsoft.com/office/drawing/2014/main" id="{C4EFF8F4-7E48-488E-7301-7F9F23DAAACF}"/>
                </a:ext>
              </a:extLst>
            </p:cNvPr>
            <p:cNvCxnSpPr/>
            <p:nvPr/>
          </p:nvCxnSpPr>
          <p:spPr>
            <a:xfrm flipH="1" flipV="1">
              <a:off x="6657642" y="2564449"/>
              <a:ext cx="1328067" cy="22577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18">
              <a:extLst>
                <a:ext uri="{FF2B5EF4-FFF2-40B4-BE49-F238E27FC236}">
                  <a16:creationId xmlns:a16="http://schemas.microsoft.com/office/drawing/2014/main" id="{13959D92-851F-CDFC-1987-578560C1791F}"/>
                </a:ext>
              </a:extLst>
            </p:cNvPr>
            <p:cNvCxnSpPr/>
            <p:nvPr/>
          </p:nvCxnSpPr>
          <p:spPr>
            <a:xfrm flipH="1" flipV="1">
              <a:off x="8049476" y="2578736"/>
              <a:ext cx="643428" cy="11468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0">
              <a:extLst>
                <a:ext uri="{FF2B5EF4-FFF2-40B4-BE49-F238E27FC236}">
                  <a16:creationId xmlns:a16="http://schemas.microsoft.com/office/drawing/2014/main" id="{6262F3BE-BE37-5F4A-B5E7-B37939BEA905}"/>
                </a:ext>
              </a:extLst>
            </p:cNvPr>
            <p:cNvCxnSpPr/>
            <p:nvPr/>
          </p:nvCxnSpPr>
          <p:spPr>
            <a:xfrm flipH="1" flipV="1">
              <a:off x="3147106" y="3691291"/>
              <a:ext cx="685947" cy="107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Arrow Connector 21">
              <a:extLst>
                <a:ext uri="{FF2B5EF4-FFF2-40B4-BE49-F238E27FC236}">
                  <a16:creationId xmlns:a16="http://schemas.microsoft.com/office/drawing/2014/main" id="{8CA4C737-2C2C-71C0-0992-B022F9001A70}"/>
                </a:ext>
              </a:extLst>
            </p:cNvPr>
            <p:cNvCxnSpPr/>
            <p:nvPr/>
          </p:nvCxnSpPr>
          <p:spPr>
            <a:xfrm flipV="1">
              <a:off x="3141520" y="335280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Arrow Connector 23">
              <a:extLst>
                <a:ext uri="{FF2B5EF4-FFF2-40B4-BE49-F238E27FC236}">
                  <a16:creationId xmlns:a16="http://schemas.microsoft.com/office/drawing/2014/main" id="{7DE56FA8-C8AE-85E8-8303-67852691FFE2}"/>
                </a:ext>
              </a:extLst>
            </p:cNvPr>
            <p:cNvCxnSpPr/>
            <p:nvPr/>
          </p:nvCxnSpPr>
          <p:spPr>
            <a:xfrm>
              <a:off x="4500533" y="3366052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Arrow Connector 25">
              <a:extLst>
                <a:ext uri="{FF2B5EF4-FFF2-40B4-BE49-F238E27FC236}">
                  <a16:creationId xmlns:a16="http://schemas.microsoft.com/office/drawing/2014/main" id="{1ED35F8C-AB4E-5D30-E2EF-C59A7DC48A2C}"/>
                </a:ext>
              </a:extLst>
            </p:cNvPr>
            <p:cNvCxnSpPr/>
            <p:nvPr/>
          </p:nvCxnSpPr>
          <p:spPr>
            <a:xfrm>
              <a:off x="5894854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Arrow Connector 27">
              <a:extLst>
                <a:ext uri="{FF2B5EF4-FFF2-40B4-BE49-F238E27FC236}">
                  <a16:creationId xmlns:a16="http://schemas.microsoft.com/office/drawing/2014/main" id="{26D79BC5-E438-414E-4C5D-17D5383BD738}"/>
                </a:ext>
              </a:extLst>
            </p:cNvPr>
            <p:cNvCxnSpPr/>
            <p:nvPr/>
          </p:nvCxnSpPr>
          <p:spPr>
            <a:xfrm>
              <a:off x="7288994" y="338125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8">
              <a:extLst>
                <a:ext uri="{FF2B5EF4-FFF2-40B4-BE49-F238E27FC236}">
                  <a16:creationId xmlns:a16="http://schemas.microsoft.com/office/drawing/2014/main" id="{891219B2-6793-37E8-18B8-6356098AF489}"/>
                </a:ext>
              </a:extLst>
            </p:cNvPr>
            <p:cNvCxnSpPr/>
            <p:nvPr/>
          </p:nvCxnSpPr>
          <p:spPr>
            <a:xfrm>
              <a:off x="8683133" y="33660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30">
              <a:extLst>
                <a:ext uri="{FF2B5EF4-FFF2-40B4-BE49-F238E27FC236}">
                  <a16:creationId xmlns:a16="http://schemas.microsoft.com/office/drawing/2014/main" id="{E390DD9C-D638-4AE1-BE95-9D51C36B4A5E}"/>
                </a:ext>
              </a:extLst>
            </p:cNvPr>
            <p:cNvCxnSpPr/>
            <p:nvPr/>
          </p:nvCxnSpPr>
          <p:spPr>
            <a:xfrm flipV="1">
              <a:off x="3194021" y="3689668"/>
              <a:ext cx="5383054" cy="9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32">
              <a:extLst>
                <a:ext uri="{FF2B5EF4-FFF2-40B4-BE49-F238E27FC236}">
                  <a16:creationId xmlns:a16="http://schemas.microsoft.com/office/drawing/2014/main" id="{769E0168-215A-CD90-28F2-50B7D77290B9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75" name="Oval 34">
              <a:extLst>
                <a:ext uri="{FF2B5EF4-FFF2-40B4-BE49-F238E27FC236}">
                  <a16:creationId xmlns:a16="http://schemas.microsoft.com/office/drawing/2014/main" id="{173C2EDF-BC0B-9964-D38E-C6BAFC4CA106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76" name="Oval 36">
              <a:extLst>
                <a:ext uri="{FF2B5EF4-FFF2-40B4-BE49-F238E27FC236}">
                  <a16:creationId xmlns:a16="http://schemas.microsoft.com/office/drawing/2014/main" id="{6686AABA-77CC-D405-B84E-CE0EBE623C34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77" name="Oval 37">
              <a:extLst>
                <a:ext uri="{FF2B5EF4-FFF2-40B4-BE49-F238E27FC236}">
                  <a16:creationId xmlns:a16="http://schemas.microsoft.com/office/drawing/2014/main" id="{1467444B-4C26-05E6-90D0-8902C13DC37E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CB62FFA6-0528-7E60-2948-EB09BAA9F273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279" name="Straight Arrow Connector 74">
              <a:extLst>
                <a:ext uri="{FF2B5EF4-FFF2-40B4-BE49-F238E27FC236}">
                  <a16:creationId xmlns:a16="http://schemas.microsoft.com/office/drawing/2014/main" id="{A0187AED-6EBA-E70D-F47E-25167A899B97}"/>
                </a:ext>
              </a:extLst>
            </p:cNvPr>
            <p:cNvCxnSpPr/>
            <p:nvPr/>
          </p:nvCxnSpPr>
          <p:spPr>
            <a:xfrm flipV="1">
              <a:off x="3853884" y="222306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Arrow Connector 76">
              <a:extLst>
                <a:ext uri="{FF2B5EF4-FFF2-40B4-BE49-F238E27FC236}">
                  <a16:creationId xmlns:a16="http://schemas.microsoft.com/office/drawing/2014/main" id="{10F620A0-D45C-A610-FB5F-9D0E0A8BC2D3}"/>
                </a:ext>
              </a:extLst>
            </p:cNvPr>
            <p:cNvCxnSpPr/>
            <p:nvPr/>
          </p:nvCxnSpPr>
          <p:spPr>
            <a:xfrm flipV="1">
              <a:off x="5240823" y="2209807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78">
              <a:extLst>
                <a:ext uri="{FF2B5EF4-FFF2-40B4-BE49-F238E27FC236}">
                  <a16:creationId xmlns:a16="http://schemas.microsoft.com/office/drawing/2014/main" id="{BBB57838-AB5C-2DEB-816F-9891E805563B}"/>
                </a:ext>
              </a:extLst>
            </p:cNvPr>
            <p:cNvCxnSpPr/>
            <p:nvPr/>
          </p:nvCxnSpPr>
          <p:spPr>
            <a:xfrm>
              <a:off x="6624927" y="2246398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Arrow Connector 80">
              <a:extLst>
                <a:ext uri="{FF2B5EF4-FFF2-40B4-BE49-F238E27FC236}">
                  <a16:creationId xmlns:a16="http://schemas.microsoft.com/office/drawing/2014/main" id="{3560348C-7AB1-B4B2-C8B7-B22D3038EE3C}"/>
                </a:ext>
              </a:extLst>
            </p:cNvPr>
            <p:cNvCxnSpPr/>
            <p:nvPr/>
          </p:nvCxnSpPr>
          <p:spPr>
            <a:xfrm flipV="1">
              <a:off x="8042719" y="221297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81">
              <a:extLst>
                <a:ext uri="{FF2B5EF4-FFF2-40B4-BE49-F238E27FC236}">
                  <a16:creationId xmlns:a16="http://schemas.microsoft.com/office/drawing/2014/main" id="{DD83D4F9-6FF6-575C-EA0B-469B59DBBC8C}"/>
                </a:ext>
              </a:extLst>
            </p:cNvPr>
            <p:cNvCxnSpPr>
              <a:cxnSpLocks/>
              <a:stCxn id="284" idx="2"/>
              <a:endCxn id="287" idx="6"/>
            </p:cNvCxnSpPr>
            <p:nvPr/>
          </p:nvCxnSpPr>
          <p:spPr>
            <a:xfrm>
              <a:off x="3728984" y="2564450"/>
              <a:ext cx="4462321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Oval 82">
              <a:extLst>
                <a:ext uri="{FF2B5EF4-FFF2-40B4-BE49-F238E27FC236}">
                  <a16:creationId xmlns:a16="http://schemas.microsoft.com/office/drawing/2014/main" id="{870769DB-2347-C28A-36D6-01566E1106A8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85" name="Oval 84">
              <a:extLst>
                <a:ext uri="{FF2B5EF4-FFF2-40B4-BE49-F238E27FC236}">
                  <a16:creationId xmlns:a16="http://schemas.microsoft.com/office/drawing/2014/main" id="{EC2AE7EE-5760-AC16-9BF9-54A7E96035BF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86" name="Oval 86">
              <a:extLst>
                <a:ext uri="{FF2B5EF4-FFF2-40B4-BE49-F238E27FC236}">
                  <a16:creationId xmlns:a16="http://schemas.microsoft.com/office/drawing/2014/main" id="{30F66B47-54CF-D769-EF52-29D6180C11EF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87" name="Oval 88">
              <a:extLst>
                <a:ext uri="{FF2B5EF4-FFF2-40B4-BE49-F238E27FC236}">
                  <a16:creationId xmlns:a16="http://schemas.microsoft.com/office/drawing/2014/main" id="{91237883-65C8-4A75-70AD-3B2976C67EC1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288" name="Straight Arrow Connector 89">
              <a:extLst>
                <a:ext uri="{FF2B5EF4-FFF2-40B4-BE49-F238E27FC236}">
                  <a16:creationId xmlns:a16="http://schemas.microsoft.com/office/drawing/2014/main" id="{A124AF3C-496A-C16C-9F18-173C923DA2DB}"/>
                </a:ext>
              </a:extLst>
            </p:cNvPr>
            <p:cNvCxnSpPr/>
            <p:nvPr/>
          </p:nvCxnSpPr>
          <p:spPr>
            <a:xfrm flipV="1">
              <a:off x="3810755" y="4434953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Arrow Connector 91">
              <a:extLst>
                <a:ext uri="{FF2B5EF4-FFF2-40B4-BE49-F238E27FC236}">
                  <a16:creationId xmlns:a16="http://schemas.microsoft.com/office/drawing/2014/main" id="{A90A92E7-998D-B090-B76E-7C6AA4D1966B}"/>
                </a:ext>
              </a:extLst>
            </p:cNvPr>
            <p:cNvCxnSpPr/>
            <p:nvPr/>
          </p:nvCxnSpPr>
          <p:spPr>
            <a:xfrm flipV="1">
              <a:off x="5197694" y="4421700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Arrow Connector 93">
              <a:extLst>
                <a:ext uri="{FF2B5EF4-FFF2-40B4-BE49-F238E27FC236}">
                  <a16:creationId xmlns:a16="http://schemas.microsoft.com/office/drawing/2014/main" id="{2C595232-F75A-B061-41E2-7E427FBA3C19}"/>
                </a:ext>
              </a:extLst>
            </p:cNvPr>
            <p:cNvCxnSpPr/>
            <p:nvPr/>
          </p:nvCxnSpPr>
          <p:spPr>
            <a:xfrm>
              <a:off x="6581798" y="4458291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Arrow Connector 95">
              <a:extLst>
                <a:ext uri="{FF2B5EF4-FFF2-40B4-BE49-F238E27FC236}">
                  <a16:creationId xmlns:a16="http://schemas.microsoft.com/office/drawing/2014/main" id="{F0B26C62-6CCA-514C-78C8-871395A574B8}"/>
                </a:ext>
              </a:extLst>
            </p:cNvPr>
            <p:cNvCxnSpPr/>
            <p:nvPr/>
          </p:nvCxnSpPr>
          <p:spPr>
            <a:xfrm flipV="1">
              <a:off x="7986338" y="4424866"/>
              <a:ext cx="0" cy="6758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96">
              <a:extLst>
                <a:ext uri="{FF2B5EF4-FFF2-40B4-BE49-F238E27FC236}">
                  <a16:creationId xmlns:a16="http://schemas.microsoft.com/office/drawing/2014/main" id="{E2F33002-470A-0CB5-980F-10FED67F2240}"/>
                </a:ext>
              </a:extLst>
            </p:cNvPr>
            <p:cNvCxnSpPr>
              <a:cxnSpLocks/>
              <a:stCxn id="293" idx="6"/>
              <a:endCxn id="296" idx="6"/>
            </p:cNvCxnSpPr>
            <p:nvPr/>
          </p:nvCxnSpPr>
          <p:spPr>
            <a:xfrm>
              <a:off x="3978462" y="4776343"/>
              <a:ext cx="4169716" cy="8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Oval 97">
              <a:extLst>
                <a:ext uri="{FF2B5EF4-FFF2-40B4-BE49-F238E27FC236}">
                  <a16:creationId xmlns:a16="http://schemas.microsoft.com/office/drawing/2014/main" id="{A332DFB1-7A74-064F-C8C8-054C0463700A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94" name="Oval 99">
              <a:extLst>
                <a:ext uri="{FF2B5EF4-FFF2-40B4-BE49-F238E27FC236}">
                  <a16:creationId xmlns:a16="http://schemas.microsoft.com/office/drawing/2014/main" id="{2061204B-FA76-C06F-4123-77F9625B98BC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95" name="Oval 101">
              <a:extLst>
                <a:ext uri="{FF2B5EF4-FFF2-40B4-BE49-F238E27FC236}">
                  <a16:creationId xmlns:a16="http://schemas.microsoft.com/office/drawing/2014/main" id="{410B0FF8-B70F-953B-E25D-E9B542ECC949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296" name="Oval 103">
              <a:extLst>
                <a:ext uri="{FF2B5EF4-FFF2-40B4-BE49-F238E27FC236}">
                  <a16:creationId xmlns:a16="http://schemas.microsoft.com/office/drawing/2014/main" id="{1D7A62C1-376D-9081-B8AD-84CCFF4143F9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297" name="Group 104">
            <a:extLst>
              <a:ext uri="{FF2B5EF4-FFF2-40B4-BE49-F238E27FC236}">
                <a16:creationId xmlns:a16="http://schemas.microsoft.com/office/drawing/2014/main" id="{5ED0D3F3-A142-FCFD-2BC0-257E406D2A5C}"/>
              </a:ext>
            </a:extLst>
          </p:cNvPr>
          <p:cNvGrpSpPr/>
          <p:nvPr/>
        </p:nvGrpSpPr>
        <p:grpSpPr>
          <a:xfrm>
            <a:off x="3487412" y="4622958"/>
            <a:ext cx="1373479" cy="696641"/>
            <a:chOff x="2997499" y="2415215"/>
            <a:chExt cx="5834587" cy="2515473"/>
          </a:xfrm>
        </p:grpSpPr>
        <p:sp>
          <p:nvSpPr>
            <p:cNvPr id="314" name="Oval 32">
              <a:extLst>
                <a:ext uri="{FF2B5EF4-FFF2-40B4-BE49-F238E27FC236}">
                  <a16:creationId xmlns:a16="http://schemas.microsoft.com/office/drawing/2014/main" id="{78336C2C-A391-8C87-69DB-535FE7F9BEDD}"/>
                </a:ext>
              </a:extLst>
            </p:cNvPr>
            <p:cNvSpPr/>
            <p:nvPr/>
          </p:nvSpPr>
          <p:spPr>
            <a:xfrm>
              <a:off x="4369764" y="353487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15" name="Oval 34">
              <a:extLst>
                <a:ext uri="{FF2B5EF4-FFF2-40B4-BE49-F238E27FC236}">
                  <a16:creationId xmlns:a16="http://schemas.microsoft.com/office/drawing/2014/main" id="{C881B812-73D5-37A6-3238-4FD886C5D4A5}"/>
                </a:ext>
              </a:extLst>
            </p:cNvPr>
            <p:cNvSpPr/>
            <p:nvPr/>
          </p:nvSpPr>
          <p:spPr>
            <a:xfrm>
              <a:off x="5750834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16" name="Oval 36">
              <a:extLst>
                <a:ext uri="{FF2B5EF4-FFF2-40B4-BE49-F238E27FC236}">
                  <a16:creationId xmlns:a16="http://schemas.microsoft.com/office/drawing/2014/main" id="{41CB5001-68F9-4794-5924-5760DA84B580}"/>
                </a:ext>
              </a:extLst>
            </p:cNvPr>
            <p:cNvSpPr/>
            <p:nvPr/>
          </p:nvSpPr>
          <p:spPr>
            <a:xfrm>
              <a:off x="715840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17" name="Oval 37">
              <a:extLst>
                <a:ext uri="{FF2B5EF4-FFF2-40B4-BE49-F238E27FC236}">
                  <a16:creationId xmlns:a16="http://schemas.microsoft.com/office/drawing/2014/main" id="{48B85AED-9BC8-272E-3096-E90E54BB6C18}"/>
                </a:ext>
              </a:extLst>
            </p:cNvPr>
            <p:cNvSpPr/>
            <p:nvPr/>
          </p:nvSpPr>
          <p:spPr>
            <a:xfrm>
              <a:off x="2997499" y="3546902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F64A209E-F2A6-D459-9276-0B8420F4664A}"/>
                </a:ext>
              </a:extLst>
            </p:cNvPr>
            <p:cNvSpPr/>
            <p:nvPr/>
          </p:nvSpPr>
          <p:spPr>
            <a:xfrm>
              <a:off x="8539478" y="3546902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24" name="Oval 82">
              <a:extLst>
                <a:ext uri="{FF2B5EF4-FFF2-40B4-BE49-F238E27FC236}">
                  <a16:creationId xmlns:a16="http://schemas.microsoft.com/office/drawing/2014/main" id="{9B89E244-8A1A-8D02-82D0-DA6D599B87C3}"/>
                </a:ext>
              </a:extLst>
            </p:cNvPr>
            <p:cNvSpPr/>
            <p:nvPr/>
          </p:nvSpPr>
          <p:spPr>
            <a:xfrm>
              <a:off x="3728984" y="2418675"/>
              <a:ext cx="292608" cy="291548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25" name="Oval 84">
              <a:extLst>
                <a:ext uri="{FF2B5EF4-FFF2-40B4-BE49-F238E27FC236}">
                  <a16:creationId xmlns:a16="http://schemas.microsoft.com/office/drawing/2014/main" id="{EC7553ED-CFE0-2362-3736-5A4486CBB405}"/>
                </a:ext>
              </a:extLst>
            </p:cNvPr>
            <p:cNvSpPr/>
            <p:nvPr/>
          </p:nvSpPr>
          <p:spPr>
            <a:xfrm>
              <a:off x="5096802" y="2415215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26" name="Oval 86">
              <a:extLst>
                <a:ext uri="{FF2B5EF4-FFF2-40B4-BE49-F238E27FC236}">
                  <a16:creationId xmlns:a16="http://schemas.microsoft.com/office/drawing/2014/main" id="{1CB80DA2-81AC-DD53-18E9-E0F22B336BC1}"/>
                </a:ext>
              </a:extLst>
            </p:cNvPr>
            <p:cNvSpPr/>
            <p:nvPr/>
          </p:nvSpPr>
          <p:spPr>
            <a:xfrm>
              <a:off x="6491124" y="2427247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27" name="Oval 88">
              <a:extLst>
                <a:ext uri="{FF2B5EF4-FFF2-40B4-BE49-F238E27FC236}">
                  <a16:creationId xmlns:a16="http://schemas.microsoft.com/office/drawing/2014/main" id="{41F9D9B4-B484-46C6-2972-B030DD8D658B}"/>
                </a:ext>
              </a:extLst>
            </p:cNvPr>
            <p:cNvSpPr/>
            <p:nvPr/>
          </p:nvSpPr>
          <p:spPr>
            <a:xfrm>
              <a:off x="7898698" y="2427247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33" name="Oval 97">
              <a:extLst>
                <a:ext uri="{FF2B5EF4-FFF2-40B4-BE49-F238E27FC236}">
                  <a16:creationId xmlns:a16="http://schemas.microsoft.com/office/drawing/2014/main" id="{E2F4884D-A179-75AC-6AFA-1B0BB0AF50D5}"/>
                </a:ext>
              </a:extLst>
            </p:cNvPr>
            <p:cNvSpPr/>
            <p:nvPr/>
          </p:nvSpPr>
          <p:spPr>
            <a:xfrm>
              <a:off x="3685855" y="4630568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34" name="Oval 99">
              <a:extLst>
                <a:ext uri="{FF2B5EF4-FFF2-40B4-BE49-F238E27FC236}">
                  <a16:creationId xmlns:a16="http://schemas.microsoft.com/office/drawing/2014/main" id="{59C38BE0-4C35-81EA-EEE8-10FCE053787F}"/>
                </a:ext>
              </a:extLst>
            </p:cNvPr>
            <p:cNvSpPr/>
            <p:nvPr/>
          </p:nvSpPr>
          <p:spPr>
            <a:xfrm>
              <a:off x="5053673" y="4627108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35" name="Oval 101">
              <a:extLst>
                <a:ext uri="{FF2B5EF4-FFF2-40B4-BE49-F238E27FC236}">
                  <a16:creationId xmlns:a16="http://schemas.microsoft.com/office/drawing/2014/main" id="{F4B2B796-7762-C53C-B45B-2BFE64756222}"/>
                </a:ext>
              </a:extLst>
            </p:cNvPr>
            <p:cNvSpPr/>
            <p:nvPr/>
          </p:nvSpPr>
          <p:spPr>
            <a:xfrm>
              <a:off x="6447995" y="4639140"/>
              <a:ext cx="292608" cy="29154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9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D0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336" name="Oval 103">
              <a:extLst>
                <a:ext uri="{FF2B5EF4-FFF2-40B4-BE49-F238E27FC236}">
                  <a16:creationId xmlns:a16="http://schemas.microsoft.com/office/drawing/2014/main" id="{B55FED72-4A2B-8786-7550-8A385031C87A}"/>
                </a:ext>
              </a:extLst>
            </p:cNvPr>
            <p:cNvSpPr/>
            <p:nvPr/>
          </p:nvSpPr>
          <p:spPr>
            <a:xfrm>
              <a:off x="7855569" y="4639140"/>
              <a:ext cx="292608" cy="2915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endParaRPr lang="en-US" sz="1600">
                <a:solidFill>
                  <a:srgbClr val="211C2C"/>
                </a:solidFill>
                <a:latin typeface="Segoe UI" panose="020B0502040204020203" pitchFamily="34" charset="0"/>
                <a:ea typeface="DengXian" panose="020B0503020204020204" pitchFamily="2" charset="-122"/>
                <a:cs typeface="Segoe UI" panose="020B0502040204020203" pitchFamily="34" charset="0"/>
              </a:endParaRPr>
            </a:p>
          </p:txBody>
        </p:sp>
      </p:grpSp>
      <p:cxnSp>
        <p:nvCxnSpPr>
          <p:cNvPr id="337" name="Straight Arrow Connector 336">
            <a:extLst>
              <a:ext uri="{FF2B5EF4-FFF2-40B4-BE49-F238E27FC236}">
                <a16:creationId xmlns:a16="http://schemas.microsoft.com/office/drawing/2014/main" id="{3B88B14F-B92A-BFF0-B6D4-79DD505E9D15}"/>
              </a:ext>
            </a:extLst>
          </p:cNvPr>
          <p:cNvCxnSpPr>
            <a:cxnSpLocks/>
          </p:cNvCxnSpPr>
          <p:nvPr/>
        </p:nvCxnSpPr>
        <p:spPr>
          <a:xfrm>
            <a:off x="2349241" y="4977473"/>
            <a:ext cx="643174" cy="1"/>
          </a:xfrm>
          <a:prstGeom prst="straightConnector1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1334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7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2285</Words>
  <Application>Microsoft Office PowerPoint</Application>
  <PresentationFormat>Widescreen</PresentationFormat>
  <Paragraphs>492</Paragraphs>
  <Slides>45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DengXian</vt:lpstr>
      <vt:lpstr>Aptos</vt:lpstr>
      <vt:lpstr>Arial</vt:lpstr>
      <vt:lpstr>Calibri</vt:lpstr>
      <vt:lpstr>Calibri Light</vt:lpstr>
      <vt:lpstr>Cambria Math</vt:lpstr>
      <vt:lpstr>Helvetica Neue</vt:lpstr>
      <vt:lpstr>Helvetica Neue Light</vt:lpstr>
      <vt:lpstr>Segoe UI</vt:lpstr>
      <vt:lpstr>Symbol</vt:lpstr>
      <vt:lpstr>Wingdings</vt:lpstr>
      <vt:lpstr>Office Theme</vt:lpstr>
      <vt:lpstr>Entanglement generation in 2D ion crystals</vt:lpstr>
      <vt:lpstr>PowerPoint Presentation</vt:lpstr>
      <vt:lpstr>Talk structure</vt:lpstr>
      <vt:lpstr>Trapped ion quantum simulators</vt:lpstr>
      <vt:lpstr>Trapped ion quantum simulators</vt:lpstr>
      <vt:lpstr>Trapped ion quantum simulators</vt:lpstr>
      <vt:lpstr>Why 2D?</vt:lpstr>
      <vt:lpstr>The qubit of choice</vt:lpstr>
      <vt:lpstr>Basic set of operations</vt:lpstr>
      <vt:lpstr>Trapping 2D ion crystals</vt:lpstr>
      <vt:lpstr>Single ion control</vt:lpstr>
      <vt:lpstr>Single ion control</vt:lpstr>
      <vt:lpstr>Single ion control</vt:lpstr>
      <vt:lpstr>Spin-spin interaction</vt:lpstr>
      <vt:lpstr>Spin squeezing</vt:lpstr>
      <vt:lpstr>Spin squeezing</vt:lpstr>
      <vt:lpstr>Spin squeezing</vt:lpstr>
      <vt:lpstr>Spin squeezing</vt:lpstr>
      <vt:lpstr>Excitation spread</vt:lpstr>
      <vt:lpstr>Bonus data</vt:lpstr>
      <vt:lpstr>Outlook</vt:lpstr>
      <vt:lpstr>Quantum Optics and Spectroscopy Group</vt:lpstr>
      <vt:lpstr>Basic set of operations</vt:lpstr>
      <vt:lpstr>Spin squeezing</vt:lpstr>
      <vt:lpstr>PowerPoint Presentation</vt:lpstr>
      <vt:lpstr>PowerPoint Presentation</vt:lpstr>
      <vt:lpstr>PowerPoint Presentation</vt:lpstr>
      <vt:lpstr>Vacuum Setup</vt:lpstr>
      <vt:lpstr>Addressing characterization</vt:lpstr>
      <vt:lpstr>Addressing characterization</vt:lpstr>
      <vt:lpstr>EIT cooling</vt:lpstr>
      <vt:lpstr>PowerPoint Presentation</vt:lpstr>
      <vt:lpstr>PowerPoint Presentation</vt:lpstr>
      <vt:lpstr>PowerPoint Presentation</vt:lpstr>
      <vt:lpstr>Crystal configurations analysis</vt:lpstr>
      <vt:lpstr>Trap optimization</vt:lpstr>
      <vt:lpstr>Configurations postselection</vt:lpstr>
      <vt:lpstr>Setup: Chamber side</vt:lpstr>
      <vt:lpstr>Variational optimization</vt:lpstr>
      <vt:lpstr>Raman effect</vt:lpstr>
      <vt:lpstr>Raman effect</vt:lpstr>
      <vt:lpstr>Important equations</vt:lpstr>
      <vt:lpstr>Balancing AC Stark shifts</vt:lpstr>
      <vt:lpstr>Other sources of frequency shifts</vt:lpstr>
      <vt:lpstr>Setup: Table side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Artem Zhdanov</dc:creator>
  <cp:lastModifiedBy>Artem Zhdanov</cp:lastModifiedBy>
  <cp:revision>504</cp:revision>
  <dcterms:created xsi:type="dcterms:W3CDTF">2023-08-25T13:48:38Z</dcterms:created>
  <dcterms:modified xsi:type="dcterms:W3CDTF">2024-07-11T08:29:16Z</dcterms:modified>
</cp:coreProperties>
</file>