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5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6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7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9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4.xml" ContentType="application/vnd.openxmlformats-officedocument.drawingml.diagramData+xml"/>
  <Override PartName="/ppt/diagrams/data8.xml" ContentType="application/vnd.openxmlformats-officedocument.drawingml.diagramData+xml"/>
  <Override PartName="/ppt/diagrams/data10.xml" ContentType="application/vnd.openxmlformats-officedocument.drawingml.diagramData+xml"/>
  <Override PartName="/ppt/diagrams/data12.xml" ContentType="application/vnd.openxmlformats-officedocument.drawingml.diagramData+xml"/>
  <Override PartName="/ppt/diagrams/data11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  <p:sldMasterId id="2147483740" r:id="rId2"/>
  </p:sldMasterIdLst>
  <p:notesMasterIdLst>
    <p:notesMasterId r:id="rId22"/>
  </p:notesMasterIdLst>
  <p:sldIdLst>
    <p:sldId id="299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70" r:id="rId11"/>
    <p:sldId id="371" r:id="rId12"/>
    <p:sldId id="310" r:id="rId13"/>
    <p:sldId id="311" r:id="rId14"/>
    <p:sldId id="312" r:id="rId15"/>
    <p:sldId id="313" r:id="rId16"/>
    <p:sldId id="316" r:id="rId17"/>
    <p:sldId id="364" r:id="rId18"/>
    <p:sldId id="266" r:id="rId19"/>
    <p:sldId id="289" r:id="rId20"/>
    <p:sldId id="30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4E9D"/>
    <a:srgbClr val="0077F0"/>
    <a:srgbClr val="A83C09"/>
    <a:srgbClr val="464196"/>
    <a:srgbClr val="A5A502"/>
    <a:srgbClr val="F247A3"/>
    <a:srgbClr val="257CD0"/>
    <a:srgbClr val="6EAD70"/>
    <a:srgbClr val="81B9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image" Target="../media/image490.png"/><Relationship Id="rId1" Type="http://schemas.openxmlformats.org/officeDocument/2006/relationships/image" Target="../media/image480.png"/></Relationships>
</file>

<file path=ppt/diagrams/_rels/data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diagrams/_rels/data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0.png"/><Relationship Id="rId1" Type="http://schemas.openxmlformats.org/officeDocument/2006/relationships/image" Target="../media/image510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image" Target="../media/image530.pn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0.png"/><Relationship Id="rId1" Type="http://schemas.openxmlformats.org/officeDocument/2006/relationships/image" Target="../media/image350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440.png"/><Relationship Id="rId1" Type="http://schemas.openxmlformats.org/officeDocument/2006/relationships/image" Target="../media/image43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9109CC-750C-49FB-95A2-48D3418E6278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CA7A204-5D4C-4FB9-91D7-B93792062774}">
      <dgm:prSet phldrT="[Text]" custT="1"/>
      <dgm:spPr/>
      <dgm:t>
        <a:bodyPr/>
        <a:lstStyle/>
        <a:p>
          <a:r>
            <a:rPr lang="en-US" sz="3600" dirty="0"/>
            <a:t>Classical</a:t>
          </a:r>
          <a:endParaRPr lang="en-US" sz="5200" dirty="0"/>
        </a:p>
      </dgm:t>
    </dgm:pt>
    <dgm:pt modelId="{67AE98DC-56C7-49A6-B319-0485D321601A}" type="parTrans" cxnId="{849F0A75-A6DA-4347-A2EC-FBBDE4F66785}">
      <dgm:prSet/>
      <dgm:spPr/>
      <dgm:t>
        <a:bodyPr/>
        <a:lstStyle/>
        <a:p>
          <a:endParaRPr lang="en-US"/>
        </a:p>
      </dgm:t>
    </dgm:pt>
    <dgm:pt modelId="{1D2E524B-AB4D-447D-9730-1D2A2A39EC1A}" type="sibTrans" cxnId="{849F0A75-A6DA-4347-A2EC-FBBDE4F66785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4305C043-92B0-43FE-89E6-A8889D57A371}">
          <dgm:prSet phldrT="[Text]"/>
          <dgm:spPr/>
          <dgm:t>
            <a:bodyPr/>
            <a:lstStyle/>
            <a:p>
              <a:pPr>
                <a:buFontTx/>
                <a:buNone/>
              </a:pPr>
              <a14:m>
                <m:oMath xmlns:m="http://schemas.openxmlformats.org/officeDocument/2006/math">
                  <m:d>
                    <m:dPr>
                      <m:begChr m:val="⟨"/>
                      <m:endChr m:val="⟩"/>
                      <m:ctrlPr>
                        <a:rPr lang="en-US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𝑛</m:t>
                      </m:r>
                    </m:e>
                    <m:e>
                      <m:acc>
                        <m:accPr>
                          <m:chr m:val="̂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</m:e>
                    <m:e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𝑛</m:t>
                      </m:r>
                    </m:e>
                  </m:d>
                  <m:r>
                    <a:rPr lang="de-DE" b="0" i="1" smtClean="0">
                      <a:latin typeface="Cambria Math" panose="02040503050406030204" pitchFamily="18" charset="0"/>
                    </a:rPr>
                    <m:t>=0</m:t>
                  </m:r>
                </m:oMath>
              </a14:m>
              <a:r>
                <a:rPr lang="en-US" dirty="0"/>
                <a:t> but coupling is present</a:t>
              </a:r>
            </a:p>
          </dgm:t>
        </dgm:pt>
      </mc:Choice>
      <mc:Fallback xmlns="">
        <dgm:pt modelId="{4305C043-92B0-43FE-89E6-A8889D57A371}">
          <dgm:prSet phldrT="[Text]"/>
          <dgm:spPr/>
          <dgm:t>
            <a:bodyPr/>
            <a:lstStyle/>
            <a:p>
              <a:pPr>
                <a:buFontTx/>
                <a:buNone/>
              </a:pPr>
              <a:r>
                <a:rPr lang="en-US" i="0">
                  <a:latin typeface="Cambria Math" panose="02040503050406030204" pitchFamily="18" charset="0"/>
                </a:rPr>
                <a:t>⟨</a:t>
              </a:r>
              <a:r>
                <a:rPr lang="de-DE" b="0" i="0">
                  <a:latin typeface="Cambria Math" panose="02040503050406030204" pitchFamily="18" charset="0"/>
                </a:rPr>
                <a:t>𝑛│𝐸</a:t>
              </a:r>
              <a:r>
                <a:rPr lang="en-US" b="0" i="0">
                  <a:latin typeface="Cambria Math" panose="02040503050406030204" pitchFamily="18" charset="0"/>
                </a:rPr>
                <a:t> ̂</a:t>
              </a:r>
              <a:r>
                <a:rPr lang="de-DE" b="0" i="0">
                  <a:latin typeface="Cambria Math" panose="02040503050406030204" pitchFamily="18" charset="0"/>
                </a:rPr>
                <a:t>│𝑛⟩=0</a:t>
              </a:r>
              <a:r>
                <a:rPr lang="en-US" dirty="0"/>
                <a:t> but coupling is present</a:t>
              </a:r>
            </a:p>
          </dgm:t>
        </dgm:pt>
      </mc:Fallback>
    </mc:AlternateContent>
    <dgm:pt modelId="{AEAF6732-631B-479A-AB25-017616DAD59C}" type="parTrans" cxnId="{D867D040-7DEA-4582-BC01-AA454BFB792B}">
      <dgm:prSet/>
      <dgm:spPr/>
      <dgm:t>
        <a:bodyPr/>
        <a:lstStyle/>
        <a:p>
          <a:endParaRPr lang="en-US"/>
        </a:p>
      </dgm:t>
    </dgm:pt>
    <dgm:pt modelId="{2F1A9C90-F466-4937-BDB8-05FDD1547288}" type="sibTrans" cxnId="{D867D040-7DEA-4582-BC01-AA454BFB792B}">
      <dgm:prSet/>
      <dgm:spPr/>
      <dgm:t>
        <a:bodyPr/>
        <a:lstStyle/>
        <a:p>
          <a:endParaRPr lang="en-US"/>
        </a:p>
      </dgm:t>
    </dgm:pt>
    <dgm:pt modelId="{F0F7DE98-15D2-4190-8D58-06339C37B598}">
      <dgm:prSet phldrT="[Text]"/>
      <dgm:spPr/>
      <dgm:t>
        <a:bodyPr/>
        <a:lstStyle/>
        <a:p>
          <a:pPr>
            <a:buFontTx/>
            <a:buNone/>
          </a:pPr>
          <a:r>
            <a:rPr lang="en-US"/>
            <a:t>Variances and/or higher moments?</a:t>
          </a:r>
          <a:endParaRPr lang="en-US" dirty="0"/>
        </a:p>
      </dgm:t>
    </dgm:pt>
    <dgm:pt modelId="{FB2C0AAE-7C9B-44DB-B47F-C7DC973121DE}" type="parTrans" cxnId="{AC31BD9B-7ECC-4D81-99C3-EB394A9F10A8}">
      <dgm:prSet/>
      <dgm:spPr/>
      <dgm:t>
        <a:bodyPr/>
        <a:lstStyle/>
        <a:p>
          <a:endParaRPr lang="en-US"/>
        </a:p>
      </dgm:t>
    </dgm:pt>
    <dgm:pt modelId="{1B75DFCB-043C-43EB-AA00-62B07441C2B2}" type="sibTrans" cxnId="{AC31BD9B-7ECC-4D81-99C3-EB394A9F10A8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01A36A6E-DA44-42A3-A0CA-5B3C8D906A0F}">
          <dgm:prSet phldrT="[Text]"/>
          <dgm:spPr/>
          <dgm:t>
            <a:bodyPr/>
            <a:lstStyle/>
            <a:p>
              <a:pPr>
                <a:buFontTx/>
                <a:buNone/>
              </a:pPr>
              <a:r>
                <a:rPr lang="de-DE" b="0" dirty="0"/>
                <a:t>Two electric fields: </a:t>
              </a:r>
              <a14:m>
                <m:oMath xmlns:m="http://schemas.openxmlformats.org/officeDocument/2006/math">
                  <m:r>
                    <m:rPr>
                      <m:sty m:val="p"/>
                    </m:rPr>
                    <a:rPr lang="de-DE" b="0" i="0" smtClean="0">
                      <a:latin typeface="Cambria Math" panose="02040503050406030204" pitchFamily="18" charset="0"/>
                    </a:rPr>
                    <m:t>E</m:t>
                  </m:r>
                  <m:r>
                    <a:rPr lang="de-DE" b="0" i="1" smtClean="0">
                      <a:latin typeface="Cambria Math" panose="02040503050406030204" pitchFamily="18" charset="0"/>
                    </a:rPr>
                    <m:t>=</m:t>
                  </m:r>
                  <m:d>
                    <m:dPr>
                      <m:ctrlPr>
                        <a:rPr lang="de-DE" b="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1+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𝛿𝜑</m:t>
                          </m:r>
                        </m:sup>
                      </m:sSup>
                    </m:e>
                  </m:d>
                  <m:sSub>
                    <m:sSubPr>
                      <m:ctrlPr>
                        <a:rPr lang="de-DE" b="0" i="1" smtClean="0">
                          <a:latin typeface="Cambria Math" panose="02040503050406030204" pitchFamily="18" charset="0"/>
                        </a:rPr>
                      </m:ctrlPr>
                    </m:sSubPr>
                    <m:e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𝐸</m:t>
                      </m:r>
                    </m:e>
                    <m: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0</m:t>
                      </m:r>
                    </m:sub>
                  </m:sSub>
                </m:oMath>
              </a14:m>
              <a:endParaRPr lang="en-US" dirty="0"/>
            </a:p>
          </dgm:t>
        </dgm:pt>
      </mc:Choice>
      <mc:Fallback xmlns="">
        <dgm:pt modelId="{01A36A6E-DA44-42A3-A0CA-5B3C8D906A0F}">
          <dgm:prSet phldrT="[Text]"/>
          <dgm:spPr/>
          <dgm:t>
            <a:bodyPr/>
            <a:lstStyle/>
            <a:p>
              <a:pPr>
                <a:buFontTx/>
                <a:buNone/>
              </a:pPr>
              <a:r>
                <a:rPr lang="de-DE" b="0" dirty="0"/>
                <a:t>Two electric fields: </a:t>
              </a:r>
              <a:r>
                <a:rPr lang="de-DE" b="0" i="0">
                  <a:latin typeface="Cambria Math" panose="02040503050406030204" pitchFamily="18" charset="0"/>
                </a:rPr>
                <a:t>E=(1+𝑒^(𝑖 </a:t>
              </a:r>
              <a:r>
                <a:rPr lang="de-DE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𝛿𝜑) ) </a:t>
              </a:r>
              <a:r>
                <a:rPr lang="de-DE" b="0" i="0">
                  <a:latin typeface="Cambria Math" panose="02040503050406030204" pitchFamily="18" charset="0"/>
                </a:rPr>
                <a:t>𝐸_0</a:t>
              </a:r>
              <a:endParaRPr lang="en-US" dirty="0"/>
            </a:p>
          </dgm:t>
        </dgm:pt>
      </mc:Fallback>
    </mc:AlternateContent>
    <dgm:pt modelId="{8D5B6053-5E4D-44CD-9112-96DD3FA1FF64}" type="sibTrans" cxnId="{666A8F14-627C-4BB4-A90D-EC34F96C72A4}">
      <dgm:prSet/>
      <dgm:spPr/>
      <dgm:t>
        <a:bodyPr/>
        <a:lstStyle/>
        <a:p>
          <a:endParaRPr lang="en-US"/>
        </a:p>
      </dgm:t>
    </dgm:pt>
    <dgm:pt modelId="{167E72D7-1327-4C68-8297-6877D2D44207}" type="parTrans" cxnId="{666A8F14-627C-4BB4-A90D-EC34F96C72A4}">
      <dgm:prSet/>
      <dgm:spPr/>
      <dgm:t>
        <a:bodyPr/>
        <a:lstStyle/>
        <a:p>
          <a:endParaRPr lang="en-US"/>
        </a:p>
      </dgm:t>
    </dgm:pt>
    <dgm:pt modelId="{0C3EB33B-B5D8-46C1-8A32-5F6A6DB0898C}">
      <dgm:prSet phldrT="[Text]"/>
      <dgm:spPr/>
      <dgm:t>
        <a:bodyPr/>
        <a:lstStyle/>
        <a:p>
          <a:pPr>
            <a:buFontTx/>
            <a:buNone/>
          </a:pPr>
          <a:r>
            <a:rPr lang="en-US">
              <a:sym typeface="Wingdings" panose="05000000000000000000" pitchFamily="2" charset="2"/>
            </a:rPr>
            <a:t> relative phase</a:t>
          </a:r>
          <a:endParaRPr lang="en-US" dirty="0"/>
        </a:p>
      </dgm:t>
    </dgm:pt>
    <dgm:pt modelId="{FF82D032-1CC1-4442-BB7B-7D1A963EECA4}" type="parTrans" cxnId="{ABC8F7BA-68CB-4556-AD2B-EF7751537BE7}">
      <dgm:prSet/>
      <dgm:spPr/>
      <dgm:t>
        <a:bodyPr/>
        <a:lstStyle/>
        <a:p>
          <a:endParaRPr lang="en-US"/>
        </a:p>
      </dgm:t>
    </dgm:pt>
    <dgm:pt modelId="{BDF53ECA-C42E-473A-8EDC-B568B593B1DF}" type="sibTrans" cxnId="{ABC8F7BA-68CB-4556-AD2B-EF7751537BE7}">
      <dgm:prSet/>
      <dgm:spPr/>
      <dgm:t>
        <a:bodyPr/>
        <a:lstStyle/>
        <a:p>
          <a:endParaRPr lang="en-US"/>
        </a:p>
      </dgm:t>
    </dgm:pt>
    <dgm:pt modelId="{8EB0711A-2330-47F3-B132-9FADCA914C40}">
      <dgm:prSet phldrT="[Text]"/>
      <dgm:spPr/>
      <dgm:t>
        <a:bodyPr/>
        <a:lstStyle/>
        <a:p>
          <a:pPr>
            <a:buFontTx/>
            <a:buNone/>
          </a:pPr>
          <a:endParaRPr lang="en-US" dirty="0">
            <a:solidFill>
              <a:schemeClr val="bg1"/>
            </a:solidFill>
          </a:endParaRPr>
        </a:p>
      </dgm:t>
    </dgm:pt>
    <dgm:pt modelId="{6CB715A5-9992-4257-B657-7456CA30588C}" type="parTrans" cxnId="{A2C59BC1-A0C5-4535-85F0-60D6EF4CB0E4}">
      <dgm:prSet/>
      <dgm:spPr/>
      <dgm:t>
        <a:bodyPr/>
        <a:lstStyle/>
        <a:p>
          <a:endParaRPr lang="en-US"/>
        </a:p>
      </dgm:t>
    </dgm:pt>
    <dgm:pt modelId="{41A9B9EE-DD44-4A29-85BB-5580EEBBBDB6}" type="sibTrans" cxnId="{A2C59BC1-A0C5-4535-85F0-60D6EF4CB0E4}">
      <dgm:prSet/>
      <dgm:spPr/>
      <dgm:t>
        <a:bodyPr/>
        <a:lstStyle/>
        <a:p>
          <a:endParaRPr lang="en-US"/>
        </a:p>
      </dgm:t>
    </dgm:pt>
    <dgm:pt modelId="{FE539296-E81E-4AFB-B3CF-20AABD349226}">
      <dgm:prSet phldrT="[Text]" custT="1"/>
      <dgm:spPr/>
      <dgm:t>
        <a:bodyPr/>
        <a:lstStyle/>
        <a:p>
          <a:r>
            <a:rPr lang="en-US" sz="3600" dirty="0"/>
            <a:t>Quantum</a:t>
          </a:r>
          <a:endParaRPr lang="en-US" sz="4000" dirty="0"/>
        </a:p>
      </dgm:t>
    </dgm:pt>
    <dgm:pt modelId="{CC9711D8-AACB-48B7-A7CA-0D400FCEEC7D}" type="sibTrans" cxnId="{CE6E2712-09A4-45A9-AC85-D58310F40048}">
      <dgm:prSet/>
      <dgm:spPr/>
      <dgm:t>
        <a:bodyPr/>
        <a:lstStyle/>
        <a:p>
          <a:endParaRPr lang="en-US"/>
        </a:p>
      </dgm:t>
    </dgm:pt>
    <dgm:pt modelId="{E651A7E4-DB8D-48ED-B44B-5897F9D19D92}" type="parTrans" cxnId="{CE6E2712-09A4-45A9-AC85-D58310F40048}">
      <dgm:prSet/>
      <dgm:spPr/>
      <dgm:t>
        <a:bodyPr/>
        <a:lstStyle/>
        <a:p>
          <a:endParaRPr lang="en-US"/>
        </a:p>
      </dgm:t>
    </dgm:pt>
    <dgm:pt modelId="{3505A4D3-88D2-4BDA-BE93-03425CBC3F28}">
      <dgm:prSet phldrT="[Text]"/>
      <dgm:spPr/>
      <dgm:t>
        <a:bodyPr/>
        <a:lstStyle/>
        <a:p>
          <a:pPr>
            <a:buFontTx/>
            <a:buNone/>
          </a:pPr>
          <a:r>
            <a:rPr lang="en-US">
              <a:sym typeface="Wingdings" panose="05000000000000000000" pitchFamily="2" charset="2"/>
            </a:rPr>
            <a:t> Not so clear</a:t>
          </a:r>
          <a:endParaRPr lang="en-US" dirty="0"/>
        </a:p>
      </dgm:t>
    </dgm:pt>
    <dgm:pt modelId="{169C1649-696B-4805-BAE0-FFBA22996DEA}" type="parTrans" cxnId="{F1E40C37-9853-4971-A1B5-039C3529BE6C}">
      <dgm:prSet/>
      <dgm:spPr/>
      <dgm:t>
        <a:bodyPr/>
        <a:lstStyle/>
        <a:p>
          <a:endParaRPr lang="en-US"/>
        </a:p>
      </dgm:t>
    </dgm:pt>
    <dgm:pt modelId="{DE7DF15D-BF3E-453E-9D89-3391C5243CF4}" type="sibTrans" cxnId="{F1E40C37-9853-4971-A1B5-039C3529BE6C}">
      <dgm:prSet/>
      <dgm:spPr/>
      <dgm:t>
        <a:bodyPr/>
        <a:lstStyle/>
        <a:p>
          <a:endParaRPr lang="en-US"/>
        </a:p>
      </dgm:t>
    </dgm:pt>
    <dgm:pt modelId="{A37DB550-39E4-4DC6-90CC-8E68153EDE55}" type="pres">
      <dgm:prSet presAssocID="{399109CC-750C-49FB-95A2-48D3418E6278}" presName="Name0" presStyleCnt="0">
        <dgm:presLayoutVars>
          <dgm:dir/>
          <dgm:animLvl val="lvl"/>
          <dgm:resizeHandles val="exact"/>
        </dgm:presLayoutVars>
      </dgm:prSet>
      <dgm:spPr/>
    </dgm:pt>
    <dgm:pt modelId="{FBDE4650-01FD-413A-9205-7B431F522FEE}" type="pres">
      <dgm:prSet presAssocID="{7CA7A204-5D4C-4FB9-91D7-B93792062774}" presName="linNode" presStyleCnt="0"/>
      <dgm:spPr/>
    </dgm:pt>
    <dgm:pt modelId="{D3AC0014-C1CA-47E5-97A4-7262B0FE83D2}" type="pres">
      <dgm:prSet presAssocID="{7CA7A204-5D4C-4FB9-91D7-B93792062774}" presName="parentText" presStyleLbl="node1" presStyleIdx="0" presStyleCnt="2" custScaleX="82400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7E6198B4-DF6B-4CC8-998B-04E0876A7718}" type="pres">
      <dgm:prSet presAssocID="{7CA7A204-5D4C-4FB9-91D7-B93792062774}" presName="descendantText" presStyleLbl="alignAccFollowNode1" presStyleIdx="0" presStyleCnt="2">
        <dgm:presLayoutVars>
          <dgm:bulletEnabled val="1"/>
        </dgm:presLayoutVars>
      </dgm:prSet>
      <dgm:spPr/>
    </dgm:pt>
    <dgm:pt modelId="{4B44A43C-E4BC-4A98-9DED-1E9FB2209024}" type="pres">
      <dgm:prSet presAssocID="{1D2E524B-AB4D-447D-9730-1D2A2A39EC1A}" presName="sp" presStyleCnt="0"/>
      <dgm:spPr/>
    </dgm:pt>
    <dgm:pt modelId="{70D7B830-AC49-4232-99E1-FB0A9552530F}" type="pres">
      <dgm:prSet presAssocID="{FE539296-E81E-4AFB-B3CF-20AABD349226}" presName="linNode" presStyleCnt="0"/>
      <dgm:spPr/>
    </dgm:pt>
    <dgm:pt modelId="{CA7974EB-0337-49FF-BBD5-CD654C96BC33}" type="pres">
      <dgm:prSet presAssocID="{FE539296-E81E-4AFB-B3CF-20AABD349226}" presName="parentText" presStyleLbl="node1" presStyleIdx="1" presStyleCnt="2" custScaleX="82491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EC1BECBB-1A28-4856-A2C6-87445BC3EB6F}" type="pres">
      <dgm:prSet presAssocID="{FE539296-E81E-4AFB-B3CF-20AABD349226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BA684C04-2B36-4F06-B570-AD832FE20F32}" type="presOf" srcId="{3505A4D3-88D2-4BDA-BE93-03425CBC3F28}" destId="{EC1BECBB-1A28-4856-A2C6-87445BC3EB6F}" srcOrd="0" destOrd="2" presId="urn:microsoft.com/office/officeart/2005/8/layout/vList5"/>
    <dgm:cxn modelId="{CE6E2712-09A4-45A9-AC85-D58310F40048}" srcId="{399109CC-750C-49FB-95A2-48D3418E6278}" destId="{FE539296-E81E-4AFB-B3CF-20AABD349226}" srcOrd="1" destOrd="0" parTransId="{E651A7E4-DB8D-48ED-B44B-5897F9D19D92}" sibTransId="{CC9711D8-AACB-48B7-A7CA-0D400FCEEC7D}"/>
    <dgm:cxn modelId="{666A8F14-627C-4BB4-A90D-EC34F96C72A4}" srcId="{7CA7A204-5D4C-4FB9-91D7-B93792062774}" destId="{01A36A6E-DA44-42A3-A0CA-5B3C8D906A0F}" srcOrd="0" destOrd="0" parTransId="{167E72D7-1327-4C68-8297-6877D2D44207}" sibTransId="{8D5B6053-5E4D-44CD-9112-96DD3FA1FF64}"/>
    <dgm:cxn modelId="{F1E40C37-9853-4971-A1B5-039C3529BE6C}" srcId="{FE539296-E81E-4AFB-B3CF-20AABD349226}" destId="{3505A4D3-88D2-4BDA-BE93-03425CBC3F28}" srcOrd="2" destOrd="0" parTransId="{169C1649-696B-4805-BAE0-FFBA22996DEA}" sibTransId="{DE7DF15D-BF3E-453E-9D89-3391C5243CF4}"/>
    <dgm:cxn modelId="{8345623C-737E-4FBE-AB4F-763C5204A5B9}" type="presOf" srcId="{FE539296-E81E-4AFB-B3CF-20AABD349226}" destId="{CA7974EB-0337-49FF-BBD5-CD654C96BC33}" srcOrd="0" destOrd="0" presId="urn:microsoft.com/office/officeart/2005/8/layout/vList5"/>
    <dgm:cxn modelId="{D867D040-7DEA-4582-BC01-AA454BFB792B}" srcId="{FE539296-E81E-4AFB-B3CF-20AABD349226}" destId="{4305C043-92B0-43FE-89E6-A8889D57A371}" srcOrd="0" destOrd="0" parTransId="{AEAF6732-631B-479A-AB25-017616DAD59C}" sibTransId="{2F1A9C90-F466-4937-BDB8-05FDD1547288}"/>
    <dgm:cxn modelId="{849F0A75-A6DA-4347-A2EC-FBBDE4F66785}" srcId="{399109CC-750C-49FB-95A2-48D3418E6278}" destId="{7CA7A204-5D4C-4FB9-91D7-B93792062774}" srcOrd="0" destOrd="0" parTransId="{67AE98DC-56C7-49A6-B319-0485D321601A}" sibTransId="{1D2E524B-AB4D-447D-9730-1D2A2A39EC1A}"/>
    <dgm:cxn modelId="{9A9BCB7B-9E6F-459D-B1BA-B182FCEBE2E1}" type="presOf" srcId="{399109CC-750C-49FB-95A2-48D3418E6278}" destId="{A37DB550-39E4-4DC6-90CC-8E68153EDE55}" srcOrd="0" destOrd="0" presId="urn:microsoft.com/office/officeart/2005/8/layout/vList5"/>
    <dgm:cxn modelId="{0D5B5980-66FE-45D1-A62E-7352C333ACE3}" type="presOf" srcId="{01A36A6E-DA44-42A3-A0CA-5B3C8D906A0F}" destId="{7E6198B4-DF6B-4CC8-998B-04E0876A7718}" srcOrd="0" destOrd="0" presId="urn:microsoft.com/office/officeart/2005/8/layout/vList5"/>
    <dgm:cxn modelId="{BB4E6B94-1A4E-4C73-9F54-E7CDE359A182}" type="presOf" srcId="{F0F7DE98-15D2-4190-8D58-06339C37B598}" destId="{EC1BECBB-1A28-4856-A2C6-87445BC3EB6F}" srcOrd="0" destOrd="1" presId="urn:microsoft.com/office/officeart/2005/8/layout/vList5"/>
    <dgm:cxn modelId="{AC31BD9B-7ECC-4D81-99C3-EB394A9F10A8}" srcId="{FE539296-E81E-4AFB-B3CF-20AABD349226}" destId="{F0F7DE98-15D2-4190-8D58-06339C37B598}" srcOrd="1" destOrd="0" parTransId="{FB2C0AAE-7C9B-44DB-B47F-C7DC973121DE}" sibTransId="{1B75DFCB-043C-43EB-AA00-62B07441C2B2}"/>
    <dgm:cxn modelId="{ABC8F7BA-68CB-4556-AD2B-EF7751537BE7}" srcId="{7CA7A204-5D4C-4FB9-91D7-B93792062774}" destId="{0C3EB33B-B5D8-46C1-8A32-5F6A6DB0898C}" srcOrd="2" destOrd="0" parTransId="{FF82D032-1CC1-4442-BB7B-7D1A963EECA4}" sibTransId="{BDF53ECA-C42E-473A-8EDC-B568B593B1DF}"/>
    <dgm:cxn modelId="{8FA3F5BE-542A-4642-9275-19CBF43FDEAB}" type="presOf" srcId="{4305C043-92B0-43FE-89E6-A8889D57A371}" destId="{EC1BECBB-1A28-4856-A2C6-87445BC3EB6F}" srcOrd="0" destOrd="0" presId="urn:microsoft.com/office/officeart/2005/8/layout/vList5"/>
    <dgm:cxn modelId="{A2C59BC1-A0C5-4535-85F0-60D6EF4CB0E4}" srcId="{7CA7A204-5D4C-4FB9-91D7-B93792062774}" destId="{8EB0711A-2330-47F3-B132-9FADCA914C40}" srcOrd="1" destOrd="0" parTransId="{6CB715A5-9992-4257-B657-7456CA30588C}" sibTransId="{41A9B9EE-DD44-4A29-85BB-5580EEBBBDB6}"/>
    <dgm:cxn modelId="{D9BEF1D7-A595-4DA1-9D53-A3FE3D5EA8E8}" type="presOf" srcId="{0C3EB33B-B5D8-46C1-8A32-5F6A6DB0898C}" destId="{7E6198B4-DF6B-4CC8-998B-04E0876A7718}" srcOrd="0" destOrd="2" presId="urn:microsoft.com/office/officeart/2005/8/layout/vList5"/>
    <dgm:cxn modelId="{ABB03BE5-7BC4-424B-A5D9-A1A5E03974D4}" type="presOf" srcId="{8EB0711A-2330-47F3-B132-9FADCA914C40}" destId="{7E6198B4-DF6B-4CC8-998B-04E0876A7718}" srcOrd="0" destOrd="1" presId="urn:microsoft.com/office/officeart/2005/8/layout/vList5"/>
    <dgm:cxn modelId="{80508AE9-2052-4635-87AA-7784A2E4829D}" type="presOf" srcId="{7CA7A204-5D4C-4FB9-91D7-B93792062774}" destId="{D3AC0014-C1CA-47E5-97A4-7262B0FE83D2}" srcOrd="0" destOrd="0" presId="urn:microsoft.com/office/officeart/2005/8/layout/vList5"/>
    <dgm:cxn modelId="{811F81A4-0C93-47BD-96F5-EDD22C582EEB}" type="presParOf" srcId="{A37DB550-39E4-4DC6-90CC-8E68153EDE55}" destId="{FBDE4650-01FD-413A-9205-7B431F522FEE}" srcOrd="0" destOrd="0" presId="urn:microsoft.com/office/officeart/2005/8/layout/vList5"/>
    <dgm:cxn modelId="{C3DCBE04-5D39-4E62-AF92-6DF7CB4D5CD7}" type="presParOf" srcId="{FBDE4650-01FD-413A-9205-7B431F522FEE}" destId="{D3AC0014-C1CA-47E5-97A4-7262B0FE83D2}" srcOrd="0" destOrd="0" presId="urn:microsoft.com/office/officeart/2005/8/layout/vList5"/>
    <dgm:cxn modelId="{BC3F7BA5-5EEE-4A90-82EB-137CC84ABF52}" type="presParOf" srcId="{FBDE4650-01FD-413A-9205-7B431F522FEE}" destId="{7E6198B4-DF6B-4CC8-998B-04E0876A7718}" srcOrd="1" destOrd="0" presId="urn:microsoft.com/office/officeart/2005/8/layout/vList5"/>
    <dgm:cxn modelId="{B828561E-3C98-4801-9B74-E0934791EA39}" type="presParOf" srcId="{A37DB550-39E4-4DC6-90CC-8E68153EDE55}" destId="{4B44A43C-E4BC-4A98-9DED-1E9FB2209024}" srcOrd="1" destOrd="0" presId="urn:microsoft.com/office/officeart/2005/8/layout/vList5"/>
    <dgm:cxn modelId="{D8136C44-1A2D-46E0-8730-3F6F98E6E807}" type="presParOf" srcId="{A37DB550-39E4-4DC6-90CC-8E68153EDE55}" destId="{70D7B830-AC49-4232-99E1-FB0A9552530F}" srcOrd="2" destOrd="0" presId="urn:microsoft.com/office/officeart/2005/8/layout/vList5"/>
    <dgm:cxn modelId="{C5136C1C-AE5A-4950-9F0A-44449CBE095F}" type="presParOf" srcId="{70D7B830-AC49-4232-99E1-FB0A9552530F}" destId="{CA7974EB-0337-49FF-BBD5-CD654C96BC33}" srcOrd="0" destOrd="0" presId="urn:microsoft.com/office/officeart/2005/8/layout/vList5"/>
    <dgm:cxn modelId="{889E267C-7396-4E2D-9DC0-FD8C0508DD3C}" type="presParOf" srcId="{70D7B830-AC49-4232-99E1-FB0A9552530F}" destId="{EC1BECBB-1A28-4856-A2C6-87445BC3EB6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055D4FA-C263-4536-BEB1-893ED49D191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A276A05-5AE1-4468-8D59-FC130C42ECD9}">
      <dgm:prSet phldrT="[Text]" custT="1"/>
      <dgm:spPr>
        <a:blipFill>
          <a:blip xmlns:r="http://schemas.openxmlformats.org/officeDocument/2006/relationships" r:embed="rId1"/>
          <a:stretch>
            <a:fillRect t="-15278" b="-31250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1D9073A0-62C4-4FE2-A480-471F44B65D4A}" type="parTrans" cxnId="{EBAEE38A-3F44-4123-963F-2D840A084869}">
      <dgm:prSet/>
      <dgm:spPr/>
      <dgm:t>
        <a:bodyPr/>
        <a:lstStyle/>
        <a:p>
          <a:endParaRPr lang="en-US"/>
        </a:p>
      </dgm:t>
    </dgm:pt>
    <dgm:pt modelId="{4A172B9B-18C9-4677-A0BF-150A597FAFE5}" type="sibTrans" cxnId="{EBAEE38A-3F44-4123-963F-2D840A084869}">
      <dgm:prSet/>
      <dgm:spPr/>
      <dgm:t>
        <a:bodyPr/>
        <a:lstStyle/>
        <a:p>
          <a:endParaRPr lang="en-US"/>
        </a:p>
      </dgm:t>
    </dgm:pt>
    <dgm:pt modelId="{F54E7A92-1A85-4A79-9514-173242D0BB2E}">
      <dgm:prSet phldrT="[Text]" custT="1"/>
      <dgm:spPr>
        <a:blipFill>
          <a:blip xmlns:r="http://schemas.openxmlformats.org/officeDocument/2006/relationships" r:embed="rId2"/>
          <a:stretch>
            <a:fillRect t="-14483" b="-31034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81C79246-6E97-4108-A1B8-E7A28B0B0898}" type="parTrans" cxnId="{B71C39D6-2480-4E65-BCBC-7FB0AE962DE3}">
      <dgm:prSet/>
      <dgm:spPr/>
      <dgm:t>
        <a:bodyPr/>
        <a:lstStyle/>
        <a:p>
          <a:endParaRPr lang="en-US"/>
        </a:p>
      </dgm:t>
    </dgm:pt>
    <dgm:pt modelId="{2ED36D37-4FA2-4B38-8F0C-45553BEB0EDD}" type="sibTrans" cxnId="{B71C39D6-2480-4E65-BCBC-7FB0AE962DE3}">
      <dgm:prSet/>
      <dgm:spPr/>
      <dgm:t>
        <a:bodyPr/>
        <a:lstStyle/>
        <a:p>
          <a:endParaRPr lang="en-US"/>
        </a:p>
      </dgm:t>
    </dgm:pt>
    <dgm:pt modelId="{A432AD80-22E8-4525-98A7-C3B18B8696C6}">
      <dgm:prSet custT="1"/>
      <dgm:spPr>
        <a:solidFill>
          <a:schemeClr val="tx1"/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US" sz="4800" dirty="0">
              <a:solidFill>
                <a:schemeClr val="bg1"/>
              </a:solidFill>
            </a:rPr>
            <a:t>Classical</a:t>
          </a:r>
          <a:endParaRPr lang="en-US" sz="3400" dirty="0"/>
        </a:p>
      </dgm:t>
    </dgm:pt>
    <dgm:pt modelId="{C5190C7A-2AEE-4443-99F0-FCADEA92880D}" type="parTrans" cxnId="{9F766AFB-9245-4952-959E-058F45BDC875}">
      <dgm:prSet/>
      <dgm:spPr/>
      <dgm:t>
        <a:bodyPr/>
        <a:lstStyle/>
        <a:p>
          <a:endParaRPr lang="en-US"/>
        </a:p>
      </dgm:t>
    </dgm:pt>
    <dgm:pt modelId="{24D30CF4-5912-4066-9D15-01CF5666F463}" type="sibTrans" cxnId="{9F766AFB-9245-4952-959E-058F45BDC875}">
      <dgm:prSet/>
      <dgm:spPr/>
      <dgm:t>
        <a:bodyPr/>
        <a:lstStyle/>
        <a:p>
          <a:endParaRPr lang="en-US"/>
        </a:p>
      </dgm:t>
    </dgm:pt>
    <dgm:pt modelId="{F4C60B1A-C93C-4D13-8B6E-44114D3F9082}">
      <dgm:prSet custT="1"/>
      <dgm:spPr>
        <a:blipFill>
          <a:blip xmlns:r="http://schemas.openxmlformats.org/officeDocument/2006/relationships" r:embed="rId3"/>
          <a:stretch>
            <a:fillRect t="-14483" b="-31034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7775EDB6-7CF1-4A1F-922D-343F344019E4}" type="parTrans" cxnId="{FBF975A0-01A3-431A-9066-CD066B1A606B}">
      <dgm:prSet/>
      <dgm:spPr/>
      <dgm:t>
        <a:bodyPr/>
        <a:lstStyle/>
        <a:p>
          <a:endParaRPr lang="en-US"/>
        </a:p>
      </dgm:t>
    </dgm:pt>
    <dgm:pt modelId="{0A3D82A9-2937-4441-A66D-D31B42E43FD4}" type="sibTrans" cxnId="{FBF975A0-01A3-431A-9066-CD066B1A606B}">
      <dgm:prSet/>
      <dgm:spPr/>
      <dgm:t>
        <a:bodyPr/>
        <a:lstStyle/>
        <a:p>
          <a:endParaRPr lang="en-US"/>
        </a:p>
      </dgm:t>
    </dgm:pt>
    <dgm:pt modelId="{B08C83ED-92BD-4BB2-B6DE-BCD637B6AAEA}" type="pres">
      <dgm:prSet presAssocID="{B055D4FA-C263-4536-BEB1-893ED49D191D}" presName="theList" presStyleCnt="0">
        <dgm:presLayoutVars>
          <dgm:dir/>
          <dgm:animLvl val="lvl"/>
          <dgm:resizeHandles val="exact"/>
        </dgm:presLayoutVars>
      </dgm:prSet>
      <dgm:spPr/>
    </dgm:pt>
    <dgm:pt modelId="{89144093-991F-4CE3-A8DB-CB3A42274CC9}" type="pres">
      <dgm:prSet presAssocID="{A432AD80-22E8-4525-98A7-C3B18B8696C6}" presName="compNode" presStyleCnt="0"/>
      <dgm:spPr/>
    </dgm:pt>
    <dgm:pt modelId="{99F75FD6-C248-413F-9BA2-160D63EC103D}" type="pres">
      <dgm:prSet presAssocID="{A432AD80-22E8-4525-98A7-C3B18B8696C6}" presName="aNode" presStyleLbl="bgShp" presStyleIdx="0" presStyleCnt="1" custLinFactNeighborX="-11689"/>
      <dgm:spPr>
        <a:prstGeom prst="round2SameRect">
          <a:avLst/>
        </a:prstGeom>
      </dgm:spPr>
    </dgm:pt>
    <dgm:pt modelId="{DBAAA82C-7883-4063-873E-C98F6EDD6BA3}" type="pres">
      <dgm:prSet presAssocID="{A432AD80-22E8-4525-98A7-C3B18B8696C6}" presName="textNode" presStyleLbl="bgShp" presStyleIdx="0" presStyleCnt="1"/>
      <dgm:spPr/>
    </dgm:pt>
    <dgm:pt modelId="{9379E072-1BEB-41CB-8BF9-7143C957C1EF}" type="pres">
      <dgm:prSet presAssocID="{A432AD80-22E8-4525-98A7-C3B18B8696C6}" presName="compChildNode" presStyleCnt="0"/>
      <dgm:spPr/>
    </dgm:pt>
    <dgm:pt modelId="{A28911AA-AF0A-4BFE-ABDD-6D60F4E0DFB8}" type="pres">
      <dgm:prSet presAssocID="{A432AD80-22E8-4525-98A7-C3B18B8696C6}" presName="theInnerList" presStyleCnt="0"/>
      <dgm:spPr/>
    </dgm:pt>
    <dgm:pt modelId="{B452B8E9-63BC-4D8C-AC0C-8B9D0C0E26FE}" type="pres">
      <dgm:prSet presAssocID="{8A276A05-5AE1-4468-8D59-FC130C42ECD9}" presName="childNode" presStyleLbl="node1" presStyleIdx="0" presStyleCnt="3">
        <dgm:presLayoutVars>
          <dgm:bulletEnabled val="1"/>
        </dgm:presLayoutVars>
      </dgm:prSet>
      <dgm:spPr>
        <a:prstGeom prst="round2SameRect">
          <a:avLst/>
        </a:prstGeom>
      </dgm:spPr>
    </dgm:pt>
    <dgm:pt modelId="{003F0E4B-267C-4A29-8553-E477352452F6}" type="pres">
      <dgm:prSet presAssocID="{8A276A05-5AE1-4468-8D59-FC130C42ECD9}" presName="aSpace2" presStyleCnt="0"/>
      <dgm:spPr/>
    </dgm:pt>
    <dgm:pt modelId="{F549CE3B-7F97-4B14-BD3A-BC4EADA53B18}" type="pres">
      <dgm:prSet presAssocID="{F54E7A92-1A85-4A79-9514-173242D0BB2E}" presName="childNode" presStyleLbl="node1" presStyleIdx="1" presStyleCnt="3">
        <dgm:presLayoutVars>
          <dgm:bulletEnabled val="1"/>
        </dgm:presLayoutVars>
      </dgm:prSet>
      <dgm:spPr>
        <a:prstGeom prst="round2SameRect">
          <a:avLst/>
        </a:prstGeom>
      </dgm:spPr>
    </dgm:pt>
    <dgm:pt modelId="{1C457D38-1412-420D-99C9-A9214CE92388}" type="pres">
      <dgm:prSet presAssocID="{F54E7A92-1A85-4A79-9514-173242D0BB2E}" presName="aSpace2" presStyleCnt="0"/>
      <dgm:spPr/>
    </dgm:pt>
    <dgm:pt modelId="{B84FC27F-69B7-48DE-9B7F-B1AAF00B72F5}" type="pres">
      <dgm:prSet presAssocID="{F4C60B1A-C93C-4D13-8B6E-44114D3F9082}" presName="childNode" presStyleLbl="node1" presStyleIdx="2" presStyleCnt="3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774D160D-DC17-4918-921D-FF4DC6EA8706}" type="presOf" srcId="{A432AD80-22E8-4525-98A7-C3B18B8696C6}" destId="{99F75FD6-C248-413F-9BA2-160D63EC103D}" srcOrd="0" destOrd="0" presId="urn:microsoft.com/office/officeart/2005/8/layout/lProcess2"/>
    <dgm:cxn modelId="{26B08719-A07F-4658-A917-7676D57FFBC9}" type="presOf" srcId="{F4C60B1A-C93C-4D13-8B6E-44114D3F9082}" destId="{B84FC27F-69B7-48DE-9B7F-B1AAF00B72F5}" srcOrd="0" destOrd="0" presId="urn:microsoft.com/office/officeart/2005/8/layout/lProcess2"/>
    <dgm:cxn modelId="{219EDF3F-339B-4BE8-A0D3-92FC9FA8AAA1}" type="presOf" srcId="{B055D4FA-C263-4536-BEB1-893ED49D191D}" destId="{B08C83ED-92BD-4BB2-B6DE-BCD637B6AAEA}" srcOrd="0" destOrd="0" presId="urn:microsoft.com/office/officeart/2005/8/layout/lProcess2"/>
    <dgm:cxn modelId="{BA279963-6A3F-45B1-874C-C5C6B42BB447}" type="presOf" srcId="{A432AD80-22E8-4525-98A7-C3B18B8696C6}" destId="{DBAAA82C-7883-4063-873E-C98F6EDD6BA3}" srcOrd="1" destOrd="0" presId="urn:microsoft.com/office/officeart/2005/8/layout/lProcess2"/>
    <dgm:cxn modelId="{3069444D-0207-4249-A317-3D7A046549E8}" type="presOf" srcId="{8A276A05-5AE1-4468-8D59-FC130C42ECD9}" destId="{B452B8E9-63BC-4D8C-AC0C-8B9D0C0E26FE}" srcOrd="0" destOrd="0" presId="urn:microsoft.com/office/officeart/2005/8/layout/lProcess2"/>
    <dgm:cxn modelId="{30F1CD54-6B9D-4BDD-9A92-95F30E620D2C}" type="presOf" srcId="{F54E7A92-1A85-4A79-9514-173242D0BB2E}" destId="{F549CE3B-7F97-4B14-BD3A-BC4EADA53B18}" srcOrd="0" destOrd="0" presId="urn:microsoft.com/office/officeart/2005/8/layout/lProcess2"/>
    <dgm:cxn modelId="{EBAEE38A-3F44-4123-963F-2D840A084869}" srcId="{A432AD80-22E8-4525-98A7-C3B18B8696C6}" destId="{8A276A05-5AE1-4468-8D59-FC130C42ECD9}" srcOrd="0" destOrd="0" parTransId="{1D9073A0-62C4-4FE2-A480-471F44B65D4A}" sibTransId="{4A172B9B-18C9-4677-A0BF-150A597FAFE5}"/>
    <dgm:cxn modelId="{FBF975A0-01A3-431A-9066-CD066B1A606B}" srcId="{A432AD80-22E8-4525-98A7-C3B18B8696C6}" destId="{F4C60B1A-C93C-4D13-8B6E-44114D3F9082}" srcOrd="2" destOrd="0" parTransId="{7775EDB6-7CF1-4A1F-922D-343F344019E4}" sibTransId="{0A3D82A9-2937-4441-A66D-D31B42E43FD4}"/>
    <dgm:cxn modelId="{B71C39D6-2480-4E65-BCBC-7FB0AE962DE3}" srcId="{A432AD80-22E8-4525-98A7-C3B18B8696C6}" destId="{F54E7A92-1A85-4A79-9514-173242D0BB2E}" srcOrd="1" destOrd="0" parTransId="{81C79246-6E97-4108-A1B8-E7A28B0B0898}" sibTransId="{2ED36D37-4FA2-4B38-8F0C-45553BEB0EDD}"/>
    <dgm:cxn modelId="{9F766AFB-9245-4952-959E-058F45BDC875}" srcId="{B055D4FA-C263-4536-BEB1-893ED49D191D}" destId="{A432AD80-22E8-4525-98A7-C3B18B8696C6}" srcOrd="0" destOrd="0" parTransId="{C5190C7A-2AEE-4443-99F0-FCADEA92880D}" sibTransId="{24D30CF4-5912-4066-9D15-01CF5666F463}"/>
    <dgm:cxn modelId="{EAE91F23-0A80-4ED3-8A7E-99397FB7B91A}" type="presParOf" srcId="{B08C83ED-92BD-4BB2-B6DE-BCD637B6AAEA}" destId="{89144093-991F-4CE3-A8DB-CB3A42274CC9}" srcOrd="0" destOrd="0" presId="urn:microsoft.com/office/officeart/2005/8/layout/lProcess2"/>
    <dgm:cxn modelId="{44BB7F97-9BB1-4058-A520-2FBF56048565}" type="presParOf" srcId="{89144093-991F-4CE3-A8DB-CB3A42274CC9}" destId="{99F75FD6-C248-413F-9BA2-160D63EC103D}" srcOrd="0" destOrd="0" presId="urn:microsoft.com/office/officeart/2005/8/layout/lProcess2"/>
    <dgm:cxn modelId="{1D4A765F-2882-43B9-9966-9F3C0792486A}" type="presParOf" srcId="{89144093-991F-4CE3-A8DB-CB3A42274CC9}" destId="{DBAAA82C-7883-4063-873E-C98F6EDD6BA3}" srcOrd="1" destOrd="0" presId="urn:microsoft.com/office/officeart/2005/8/layout/lProcess2"/>
    <dgm:cxn modelId="{BBD4B0CA-490D-4C9F-A322-33A1C9A1191B}" type="presParOf" srcId="{89144093-991F-4CE3-A8DB-CB3A42274CC9}" destId="{9379E072-1BEB-41CB-8BF9-7143C957C1EF}" srcOrd="2" destOrd="0" presId="urn:microsoft.com/office/officeart/2005/8/layout/lProcess2"/>
    <dgm:cxn modelId="{144D136C-3DED-49B8-AF35-639E4EA7D280}" type="presParOf" srcId="{9379E072-1BEB-41CB-8BF9-7143C957C1EF}" destId="{A28911AA-AF0A-4BFE-ABDD-6D60F4E0DFB8}" srcOrd="0" destOrd="0" presId="urn:microsoft.com/office/officeart/2005/8/layout/lProcess2"/>
    <dgm:cxn modelId="{3E328FC2-2271-431E-955D-86BA870AD9E8}" type="presParOf" srcId="{A28911AA-AF0A-4BFE-ABDD-6D60F4E0DFB8}" destId="{B452B8E9-63BC-4D8C-AC0C-8B9D0C0E26FE}" srcOrd="0" destOrd="0" presId="urn:microsoft.com/office/officeart/2005/8/layout/lProcess2"/>
    <dgm:cxn modelId="{6F51AF5A-5B65-4D13-B3FA-707580500A44}" type="presParOf" srcId="{A28911AA-AF0A-4BFE-ABDD-6D60F4E0DFB8}" destId="{003F0E4B-267C-4A29-8553-E477352452F6}" srcOrd="1" destOrd="0" presId="urn:microsoft.com/office/officeart/2005/8/layout/lProcess2"/>
    <dgm:cxn modelId="{BB3B14D3-5955-4ED3-9390-3C6EBE412BA6}" type="presParOf" srcId="{A28911AA-AF0A-4BFE-ABDD-6D60F4E0DFB8}" destId="{F549CE3B-7F97-4B14-BD3A-BC4EADA53B18}" srcOrd="2" destOrd="0" presId="urn:microsoft.com/office/officeart/2005/8/layout/lProcess2"/>
    <dgm:cxn modelId="{C983D5AB-883B-4A63-A455-D88D1410EF22}" type="presParOf" srcId="{A28911AA-AF0A-4BFE-ABDD-6D60F4E0DFB8}" destId="{1C457D38-1412-420D-99C9-A9214CE92388}" srcOrd="3" destOrd="0" presId="urn:microsoft.com/office/officeart/2005/8/layout/lProcess2"/>
    <dgm:cxn modelId="{6FAD2B2A-ADDA-41F4-9BED-78AD27D6F640}" type="presParOf" srcId="{A28911AA-AF0A-4BFE-ABDD-6D60F4E0DFB8}" destId="{B84FC27F-69B7-48DE-9B7F-B1AAF00B72F5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99109CC-750C-49FB-95A2-48D3418E6278}" type="doc">
      <dgm:prSet loTypeId="urn:microsoft.com/office/officeart/2005/8/layout/process3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CA7A204-5D4C-4FB9-91D7-B93792062774}">
      <dgm:prSet phldrT="[Text]" custT="1"/>
      <dgm:spPr/>
      <dgm:t>
        <a:bodyPr/>
        <a:lstStyle/>
        <a:p>
          <a:r>
            <a:rPr lang="en-US" sz="3200" dirty="0"/>
            <a:t>Two-mode basis</a:t>
          </a:r>
          <a:endParaRPr lang="en-US" sz="5200" dirty="0"/>
        </a:p>
      </dgm:t>
    </dgm:pt>
    <dgm:pt modelId="{67AE98DC-56C7-49A6-B319-0485D321601A}" type="parTrans" cxnId="{849F0A75-A6DA-4347-A2EC-FBBDE4F66785}">
      <dgm:prSet/>
      <dgm:spPr/>
      <dgm:t>
        <a:bodyPr/>
        <a:lstStyle/>
        <a:p>
          <a:endParaRPr lang="en-US"/>
        </a:p>
      </dgm:t>
    </dgm:pt>
    <dgm:pt modelId="{1D2E524B-AB4D-447D-9730-1D2A2A39EC1A}" type="sibTrans" cxnId="{849F0A75-A6DA-4347-A2EC-FBBDE4F66785}">
      <dgm:prSet/>
      <dgm:spPr/>
      <dgm:t>
        <a:bodyPr/>
        <a:lstStyle/>
        <a:p>
          <a:endParaRPr lang="en-US"/>
        </a:p>
      </dgm:t>
    </dgm:pt>
    <dgm:pt modelId="{01A36A6E-DA44-42A3-A0CA-5B3C8D906A0F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8D5B6053-5E4D-44CD-9112-96DD3FA1FF64}" type="sibTrans" cxnId="{666A8F14-627C-4BB4-A90D-EC34F96C72A4}">
      <dgm:prSet/>
      <dgm:spPr/>
      <dgm:t>
        <a:bodyPr/>
        <a:lstStyle/>
        <a:p>
          <a:endParaRPr lang="en-US"/>
        </a:p>
      </dgm:t>
    </dgm:pt>
    <dgm:pt modelId="{167E72D7-1327-4C68-8297-6877D2D44207}" type="parTrans" cxnId="{666A8F14-627C-4BB4-A90D-EC34F96C72A4}">
      <dgm:prSet/>
      <dgm:spPr/>
      <dgm:t>
        <a:bodyPr/>
        <a:lstStyle/>
        <a:p>
          <a:endParaRPr lang="en-US"/>
        </a:p>
      </dgm:t>
    </dgm:pt>
    <dgm:pt modelId="{FE539296-E81E-4AFB-B3CF-20AABD349226}">
      <dgm:prSet phldrT="[Text]" custT="1"/>
      <dgm:spPr/>
      <dgm:t>
        <a:bodyPr/>
        <a:lstStyle/>
        <a:p>
          <a:r>
            <a:rPr lang="en-US" sz="3200" dirty="0"/>
            <a:t>Bright and dark states</a:t>
          </a:r>
          <a:endParaRPr lang="en-US" sz="3600" dirty="0"/>
        </a:p>
      </dgm:t>
    </dgm:pt>
    <dgm:pt modelId="{CC9711D8-AACB-48B7-A7CA-0D400FCEEC7D}" type="sibTrans" cxnId="{CE6E2712-09A4-45A9-AC85-D58310F40048}">
      <dgm:prSet/>
      <dgm:spPr/>
      <dgm:t>
        <a:bodyPr/>
        <a:lstStyle/>
        <a:p>
          <a:endParaRPr lang="en-US"/>
        </a:p>
      </dgm:t>
    </dgm:pt>
    <dgm:pt modelId="{E651A7E4-DB8D-48ED-B44B-5897F9D19D92}" type="parTrans" cxnId="{CE6E2712-09A4-45A9-AC85-D58310F40048}">
      <dgm:prSet/>
      <dgm:spPr/>
      <dgm:t>
        <a:bodyPr/>
        <a:lstStyle/>
        <a:p>
          <a:endParaRPr lang="en-US"/>
        </a:p>
      </dgm:t>
    </dgm:pt>
    <dgm:pt modelId="{4305C043-92B0-43FE-89E6-A8889D57A371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2F1A9C90-F466-4937-BDB8-05FDD1547288}" type="sibTrans" cxnId="{D867D040-7DEA-4582-BC01-AA454BFB792B}">
      <dgm:prSet/>
      <dgm:spPr/>
      <dgm:t>
        <a:bodyPr/>
        <a:lstStyle/>
        <a:p>
          <a:endParaRPr lang="en-US"/>
        </a:p>
      </dgm:t>
    </dgm:pt>
    <dgm:pt modelId="{AEAF6732-631B-479A-AB25-017616DAD59C}" type="parTrans" cxnId="{D867D040-7DEA-4582-BC01-AA454BFB792B}">
      <dgm:prSet/>
      <dgm:spPr/>
      <dgm:t>
        <a:bodyPr/>
        <a:lstStyle/>
        <a:p>
          <a:endParaRPr lang="en-US"/>
        </a:p>
      </dgm:t>
    </dgm:pt>
    <dgm:pt modelId="{AE81C81A-6D92-43DF-AE18-A86E773BDFC9}">
      <dgm:prSet phldrT="[Text]"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EB1CF27E-CC5E-4FAC-8ABB-152BB5A100F3}" type="parTrans" cxnId="{8C778923-0576-48F7-A7A2-FEB8B3DBC6ED}">
      <dgm:prSet/>
      <dgm:spPr/>
      <dgm:t>
        <a:bodyPr/>
        <a:lstStyle/>
        <a:p>
          <a:endParaRPr lang="de-DE"/>
        </a:p>
      </dgm:t>
    </dgm:pt>
    <dgm:pt modelId="{2E4E1B6A-DBD6-4594-92C3-DE479FA52F27}" type="sibTrans" cxnId="{8C778923-0576-48F7-A7A2-FEB8B3DBC6ED}">
      <dgm:prSet/>
      <dgm:spPr/>
      <dgm:t>
        <a:bodyPr/>
        <a:lstStyle/>
        <a:p>
          <a:endParaRPr lang="de-DE"/>
        </a:p>
      </dgm:t>
    </dgm:pt>
    <dgm:pt modelId="{360484E7-B5C0-442A-8920-B4263CAA5862}" type="pres">
      <dgm:prSet presAssocID="{399109CC-750C-49FB-95A2-48D3418E6278}" presName="linearFlow" presStyleCnt="0">
        <dgm:presLayoutVars>
          <dgm:dir/>
          <dgm:animLvl val="lvl"/>
          <dgm:resizeHandles val="exact"/>
        </dgm:presLayoutVars>
      </dgm:prSet>
      <dgm:spPr/>
    </dgm:pt>
    <dgm:pt modelId="{E58CFA86-A570-45C6-B3E4-C196B6D0E5B7}" type="pres">
      <dgm:prSet presAssocID="{7CA7A204-5D4C-4FB9-91D7-B93792062774}" presName="composite" presStyleCnt="0"/>
      <dgm:spPr/>
    </dgm:pt>
    <dgm:pt modelId="{0AFC5584-3AED-4BF6-9F9C-4844119D3B50}" type="pres">
      <dgm:prSet presAssocID="{7CA7A204-5D4C-4FB9-91D7-B93792062774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AF5B0F3-9990-4904-B27D-7EB3FF8B47F1}" type="pres">
      <dgm:prSet presAssocID="{7CA7A204-5D4C-4FB9-91D7-B93792062774}" presName="parSh" presStyleLbl="node1" presStyleIdx="0" presStyleCnt="2"/>
      <dgm:spPr/>
    </dgm:pt>
    <dgm:pt modelId="{6200AB4E-26DF-498B-932C-B4F394DA901D}" type="pres">
      <dgm:prSet presAssocID="{7CA7A204-5D4C-4FB9-91D7-B93792062774}" presName="desTx" presStyleLbl="fgAcc1" presStyleIdx="0" presStyleCnt="2" custScaleY="63859">
        <dgm:presLayoutVars>
          <dgm:bulletEnabled val="1"/>
        </dgm:presLayoutVars>
      </dgm:prSet>
      <dgm:spPr/>
    </dgm:pt>
    <dgm:pt modelId="{92095884-7847-42DD-B577-2EB8F292BA93}" type="pres">
      <dgm:prSet presAssocID="{1D2E524B-AB4D-447D-9730-1D2A2A39EC1A}" presName="sibTrans" presStyleLbl="sibTrans2D1" presStyleIdx="0" presStyleCnt="1"/>
      <dgm:spPr/>
    </dgm:pt>
    <dgm:pt modelId="{CE96629C-FEE4-4E01-8C2E-34F806D39B2C}" type="pres">
      <dgm:prSet presAssocID="{1D2E524B-AB4D-447D-9730-1D2A2A39EC1A}" presName="connTx" presStyleLbl="sibTrans2D1" presStyleIdx="0" presStyleCnt="1"/>
      <dgm:spPr/>
    </dgm:pt>
    <dgm:pt modelId="{CFB13D5D-E0B3-4FCE-8CCB-54219BB3E68A}" type="pres">
      <dgm:prSet presAssocID="{FE539296-E81E-4AFB-B3CF-20AABD349226}" presName="composite" presStyleCnt="0"/>
      <dgm:spPr/>
    </dgm:pt>
    <dgm:pt modelId="{500481FC-AF21-4203-B4C6-64FD967E950C}" type="pres">
      <dgm:prSet presAssocID="{FE539296-E81E-4AFB-B3CF-20AABD349226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7016AEE9-F695-4101-B577-E70B2934FC1C}" type="pres">
      <dgm:prSet presAssocID="{FE539296-E81E-4AFB-B3CF-20AABD349226}" presName="parSh" presStyleLbl="node1" presStyleIdx="1" presStyleCnt="2"/>
      <dgm:spPr/>
    </dgm:pt>
    <dgm:pt modelId="{6290514E-CE41-4B11-8F2A-C65E5C8DE46F}" type="pres">
      <dgm:prSet presAssocID="{FE539296-E81E-4AFB-B3CF-20AABD349226}" presName="desTx" presStyleLbl="fgAcc1" presStyleIdx="1" presStyleCnt="2" custScaleY="63684">
        <dgm:presLayoutVars>
          <dgm:bulletEnabled val="1"/>
        </dgm:presLayoutVars>
      </dgm:prSet>
      <dgm:spPr/>
    </dgm:pt>
  </dgm:ptLst>
  <dgm:cxnLst>
    <dgm:cxn modelId="{CE6E2712-09A4-45A9-AC85-D58310F40048}" srcId="{399109CC-750C-49FB-95A2-48D3418E6278}" destId="{FE539296-E81E-4AFB-B3CF-20AABD349226}" srcOrd="1" destOrd="0" parTransId="{E651A7E4-DB8D-48ED-B44B-5897F9D19D92}" sibTransId="{CC9711D8-AACB-48B7-A7CA-0D400FCEEC7D}"/>
    <dgm:cxn modelId="{666A8F14-627C-4BB4-A90D-EC34F96C72A4}" srcId="{7CA7A204-5D4C-4FB9-91D7-B93792062774}" destId="{01A36A6E-DA44-42A3-A0CA-5B3C8D906A0F}" srcOrd="0" destOrd="0" parTransId="{167E72D7-1327-4C68-8297-6877D2D44207}" sibTransId="{8D5B6053-5E4D-44CD-9112-96DD3FA1FF64}"/>
    <dgm:cxn modelId="{8C778923-0576-48F7-A7A2-FEB8B3DBC6ED}" srcId="{FE539296-E81E-4AFB-B3CF-20AABD349226}" destId="{AE81C81A-6D92-43DF-AE18-A86E773BDFC9}" srcOrd="1" destOrd="0" parTransId="{EB1CF27E-CC5E-4FAC-8ABB-152BB5A100F3}" sibTransId="{2E4E1B6A-DBD6-4594-92C3-DE479FA52F27}"/>
    <dgm:cxn modelId="{AE9F6026-9914-425B-BC7E-52ACC16780D1}" type="presOf" srcId="{7CA7A204-5D4C-4FB9-91D7-B93792062774}" destId="{0AF5B0F3-9990-4904-B27D-7EB3FF8B47F1}" srcOrd="1" destOrd="0" presId="urn:microsoft.com/office/officeart/2005/8/layout/process3"/>
    <dgm:cxn modelId="{2A87AA2C-9C2F-4F49-93B6-03E40892DDAA}" type="presOf" srcId="{FE539296-E81E-4AFB-B3CF-20AABD349226}" destId="{500481FC-AF21-4203-B4C6-64FD967E950C}" srcOrd="0" destOrd="0" presId="urn:microsoft.com/office/officeart/2005/8/layout/process3"/>
    <dgm:cxn modelId="{15098C35-830C-4FF2-A328-847253E28780}" type="presOf" srcId="{4305C043-92B0-43FE-89E6-A8889D57A371}" destId="{6290514E-CE41-4B11-8F2A-C65E5C8DE46F}" srcOrd="0" destOrd="0" presId="urn:microsoft.com/office/officeart/2005/8/layout/process3"/>
    <dgm:cxn modelId="{F677BA3A-2410-4909-A484-C9A9F818BE85}" type="presOf" srcId="{7CA7A204-5D4C-4FB9-91D7-B93792062774}" destId="{0AFC5584-3AED-4BF6-9F9C-4844119D3B50}" srcOrd="0" destOrd="0" presId="urn:microsoft.com/office/officeart/2005/8/layout/process3"/>
    <dgm:cxn modelId="{D867D040-7DEA-4582-BC01-AA454BFB792B}" srcId="{FE539296-E81E-4AFB-B3CF-20AABD349226}" destId="{4305C043-92B0-43FE-89E6-A8889D57A371}" srcOrd="0" destOrd="0" parTransId="{AEAF6732-631B-479A-AB25-017616DAD59C}" sibTransId="{2F1A9C90-F466-4937-BDB8-05FDD1547288}"/>
    <dgm:cxn modelId="{8CD9DA40-28D7-4883-B6DF-47D1A859044D}" type="presOf" srcId="{01A36A6E-DA44-42A3-A0CA-5B3C8D906A0F}" destId="{6200AB4E-26DF-498B-932C-B4F394DA901D}" srcOrd="0" destOrd="0" presId="urn:microsoft.com/office/officeart/2005/8/layout/process3"/>
    <dgm:cxn modelId="{F2B40364-469F-427F-AC9B-68A53D54D990}" type="presOf" srcId="{1D2E524B-AB4D-447D-9730-1D2A2A39EC1A}" destId="{92095884-7847-42DD-B577-2EB8F292BA93}" srcOrd="0" destOrd="0" presId="urn:microsoft.com/office/officeart/2005/8/layout/process3"/>
    <dgm:cxn modelId="{FC6C6F74-75E9-493F-9FF3-9B13C543A58E}" type="presOf" srcId="{FE539296-E81E-4AFB-B3CF-20AABD349226}" destId="{7016AEE9-F695-4101-B577-E70B2934FC1C}" srcOrd="1" destOrd="0" presId="urn:microsoft.com/office/officeart/2005/8/layout/process3"/>
    <dgm:cxn modelId="{849F0A75-A6DA-4347-A2EC-FBBDE4F66785}" srcId="{399109CC-750C-49FB-95A2-48D3418E6278}" destId="{7CA7A204-5D4C-4FB9-91D7-B93792062774}" srcOrd="0" destOrd="0" parTransId="{67AE98DC-56C7-49A6-B319-0485D321601A}" sibTransId="{1D2E524B-AB4D-447D-9730-1D2A2A39EC1A}"/>
    <dgm:cxn modelId="{FA6804AF-6D33-4868-A333-C06626658295}" type="presOf" srcId="{1D2E524B-AB4D-447D-9730-1D2A2A39EC1A}" destId="{CE96629C-FEE4-4E01-8C2E-34F806D39B2C}" srcOrd="1" destOrd="0" presId="urn:microsoft.com/office/officeart/2005/8/layout/process3"/>
    <dgm:cxn modelId="{7A3DD7AF-C3FE-4AFE-8CE9-46E3E2ED609F}" type="presOf" srcId="{AE81C81A-6D92-43DF-AE18-A86E773BDFC9}" destId="{6290514E-CE41-4B11-8F2A-C65E5C8DE46F}" srcOrd="0" destOrd="1" presId="urn:microsoft.com/office/officeart/2005/8/layout/process3"/>
    <dgm:cxn modelId="{CCCCD5EB-F185-4985-B3C1-B448F22A9B26}" type="presOf" srcId="{399109CC-750C-49FB-95A2-48D3418E6278}" destId="{360484E7-B5C0-442A-8920-B4263CAA5862}" srcOrd="0" destOrd="0" presId="urn:microsoft.com/office/officeart/2005/8/layout/process3"/>
    <dgm:cxn modelId="{69529CF1-8F7A-4C93-866F-473AC4062529}" type="presParOf" srcId="{360484E7-B5C0-442A-8920-B4263CAA5862}" destId="{E58CFA86-A570-45C6-B3E4-C196B6D0E5B7}" srcOrd="0" destOrd="0" presId="urn:microsoft.com/office/officeart/2005/8/layout/process3"/>
    <dgm:cxn modelId="{7AD5A80D-B9BD-4926-9F47-24911CF843A2}" type="presParOf" srcId="{E58CFA86-A570-45C6-B3E4-C196B6D0E5B7}" destId="{0AFC5584-3AED-4BF6-9F9C-4844119D3B50}" srcOrd="0" destOrd="0" presId="urn:microsoft.com/office/officeart/2005/8/layout/process3"/>
    <dgm:cxn modelId="{C438A069-623F-4073-9C4C-6FC49EFA4AB3}" type="presParOf" srcId="{E58CFA86-A570-45C6-B3E4-C196B6D0E5B7}" destId="{0AF5B0F3-9990-4904-B27D-7EB3FF8B47F1}" srcOrd="1" destOrd="0" presId="urn:microsoft.com/office/officeart/2005/8/layout/process3"/>
    <dgm:cxn modelId="{644D137B-B92D-4E63-96B0-1D864B6649EC}" type="presParOf" srcId="{E58CFA86-A570-45C6-B3E4-C196B6D0E5B7}" destId="{6200AB4E-26DF-498B-932C-B4F394DA901D}" srcOrd="2" destOrd="0" presId="urn:microsoft.com/office/officeart/2005/8/layout/process3"/>
    <dgm:cxn modelId="{D9C21388-9E78-4810-AD73-D7C970A119AA}" type="presParOf" srcId="{360484E7-B5C0-442A-8920-B4263CAA5862}" destId="{92095884-7847-42DD-B577-2EB8F292BA93}" srcOrd="1" destOrd="0" presId="urn:microsoft.com/office/officeart/2005/8/layout/process3"/>
    <dgm:cxn modelId="{C4C45114-9194-49AD-AFFB-6408595D3FA8}" type="presParOf" srcId="{92095884-7847-42DD-B577-2EB8F292BA93}" destId="{CE96629C-FEE4-4E01-8C2E-34F806D39B2C}" srcOrd="0" destOrd="0" presId="urn:microsoft.com/office/officeart/2005/8/layout/process3"/>
    <dgm:cxn modelId="{500809E7-A11E-4D88-BA91-7D04D97CC7E3}" type="presParOf" srcId="{360484E7-B5C0-442A-8920-B4263CAA5862}" destId="{CFB13D5D-E0B3-4FCE-8CCB-54219BB3E68A}" srcOrd="2" destOrd="0" presId="urn:microsoft.com/office/officeart/2005/8/layout/process3"/>
    <dgm:cxn modelId="{39020A8A-1841-4D7B-ACBD-1D028D6E74A1}" type="presParOf" srcId="{CFB13D5D-E0B3-4FCE-8CCB-54219BB3E68A}" destId="{500481FC-AF21-4203-B4C6-64FD967E950C}" srcOrd="0" destOrd="0" presId="urn:microsoft.com/office/officeart/2005/8/layout/process3"/>
    <dgm:cxn modelId="{36601FB1-47D9-41D0-8493-3789EE82ED2B}" type="presParOf" srcId="{CFB13D5D-E0B3-4FCE-8CCB-54219BB3E68A}" destId="{7016AEE9-F695-4101-B577-E70B2934FC1C}" srcOrd="1" destOrd="0" presId="urn:microsoft.com/office/officeart/2005/8/layout/process3"/>
    <dgm:cxn modelId="{724873DA-5427-4B16-B557-44CE3943AD20}" type="presParOf" srcId="{CFB13D5D-E0B3-4FCE-8CCB-54219BB3E68A}" destId="{6290514E-CE41-4B11-8F2A-C65E5C8DE46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99109CC-750C-49FB-95A2-48D3418E6278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CA7A204-5D4C-4FB9-91D7-B93792062774}">
      <dgm:prSet phldrT="[Text]" custT="1"/>
      <dgm:spPr>
        <a:blipFill>
          <a:blip xmlns:r="http://schemas.openxmlformats.org/officeDocument/2006/relationships" r:embed="rId1"/>
          <a:stretch>
            <a:fillRect l="-7482" t="-14957" b="-35043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67AE98DC-56C7-49A6-B319-0485D321601A}" type="parTrans" cxnId="{849F0A75-A6DA-4347-A2EC-FBBDE4F66785}">
      <dgm:prSet/>
      <dgm:spPr/>
      <dgm:t>
        <a:bodyPr/>
        <a:lstStyle/>
        <a:p>
          <a:endParaRPr lang="en-US"/>
        </a:p>
      </dgm:t>
    </dgm:pt>
    <dgm:pt modelId="{1D2E524B-AB4D-447D-9730-1D2A2A39EC1A}" type="sibTrans" cxnId="{849F0A75-A6DA-4347-A2EC-FBBDE4F66785}">
      <dgm:prSet/>
      <dgm:spPr/>
      <dgm:t>
        <a:bodyPr/>
        <a:lstStyle/>
        <a:p>
          <a:endParaRPr lang="en-US"/>
        </a:p>
      </dgm:t>
    </dgm:pt>
    <dgm:pt modelId="{FE539296-E81E-4AFB-B3CF-20AABD349226}">
      <dgm:prSet phldrT="[Text]" custT="1"/>
      <dgm:spPr/>
      <dgm:t>
        <a:bodyPr/>
        <a:lstStyle/>
        <a:p>
          <a:r>
            <a:rPr lang="en-US" sz="1600"/>
            <a:t> </a:t>
          </a:r>
          <a:endParaRPr lang="en-US" sz="2200" dirty="0"/>
        </a:p>
      </dgm:t>
    </dgm:pt>
    <dgm:pt modelId="{CC9711D8-AACB-48B7-A7CA-0D400FCEEC7D}" type="sibTrans" cxnId="{CE6E2712-09A4-45A9-AC85-D58310F40048}">
      <dgm:prSet/>
      <dgm:spPr/>
      <dgm:t>
        <a:bodyPr/>
        <a:lstStyle/>
        <a:p>
          <a:endParaRPr lang="en-US"/>
        </a:p>
      </dgm:t>
    </dgm:pt>
    <dgm:pt modelId="{E651A7E4-DB8D-48ED-B44B-5897F9D19D92}" type="parTrans" cxnId="{CE6E2712-09A4-45A9-AC85-D58310F40048}">
      <dgm:prSet/>
      <dgm:spPr/>
      <dgm:t>
        <a:bodyPr/>
        <a:lstStyle/>
        <a:p>
          <a:endParaRPr lang="en-US"/>
        </a:p>
      </dgm:t>
    </dgm:pt>
    <dgm:pt modelId="{8653A387-9308-4E65-88BA-20A729ACB66E}">
      <dgm:prSet phldrT="[Text]" custT="1"/>
      <dgm:spPr>
        <a:blipFill>
          <a:blip xmlns:r="http://schemas.openxmlformats.org/officeDocument/2006/relationships" r:embed="rId2"/>
          <a:stretch>
            <a:fillRect l="-632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408A13C3-91BB-4A02-81B5-B9E463531059}" type="sibTrans" cxnId="{C52A0855-B9F9-4245-8F6E-28A7E4BB8019}">
      <dgm:prSet/>
      <dgm:spPr/>
      <dgm:t>
        <a:bodyPr/>
        <a:lstStyle/>
        <a:p>
          <a:endParaRPr lang="en-US"/>
        </a:p>
      </dgm:t>
    </dgm:pt>
    <dgm:pt modelId="{93E99AD4-3FB5-4D97-B7AF-18B08BAA9182}" type="parTrans" cxnId="{C52A0855-B9F9-4245-8F6E-28A7E4BB8019}">
      <dgm:prSet/>
      <dgm:spPr/>
      <dgm:t>
        <a:bodyPr/>
        <a:lstStyle/>
        <a:p>
          <a:endParaRPr lang="en-US"/>
        </a:p>
      </dgm:t>
    </dgm:pt>
    <dgm:pt modelId="{59B3AB3B-AB3A-4F28-98BB-91D28C2304BF}" type="pres">
      <dgm:prSet presAssocID="{399109CC-750C-49FB-95A2-48D3418E6278}" presName="outerComposite" presStyleCnt="0">
        <dgm:presLayoutVars>
          <dgm:chMax val="5"/>
          <dgm:dir/>
          <dgm:resizeHandles val="exact"/>
        </dgm:presLayoutVars>
      </dgm:prSet>
      <dgm:spPr/>
    </dgm:pt>
    <dgm:pt modelId="{489F4293-4811-42C1-9413-AFB868DC8A44}" type="pres">
      <dgm:prSet presAssocID="{399109CC-750C-49FB-95A2-48D3418E6278}" presName="dummyMaxCanvas" presStyleCnt="0">
        <dgm:presLayoutVars/>
      </dgm:prSet>
      <dgm:spPr/>
    </dgm:pt>
    <dgm:pt modelId="{FEEDBCD9-F777-430D-B8C5-09CDE01AEC86}" type="pres">
      <dgm:prSet presAssocID="{399109CC-750C-49FB-95A2-48D3418E6278}" presName="ThreeNodes_1" presStyleLbl="node1" presStyleIdx="0" presStyleCnt="3" custLinFactNeighborX="-895">
        <dgm:presLayoutVars>
          <dgm:bulletEnabled val="1"/>
        </dgm:presLayoutVars>
      </dgm:prSet>
      <dgm:spPr/>
    </dgm:pt>
    <dgm:pt modelId="{CEE3B2E8-05B0-4A05-A3CA-9E03569ABFAA}" type="pres">
      <dgm:prSet presAssocID="{399109CC-750C-49FB-95A2-48D3418E6278}" presName="ThreeNodes_2" presStyleLbl="node1" presStyleIdx="1" presStyleCnt="3">
        <dgm:presLayoutVars>
          <dgm:bulletEnabled val="1"/>
        </dgm:presLayoutVars>
      </dgm:prSet>
      <dgm:spPr/>
    </dgm:pt>
    <dgm:pt modelId="{5849360C-0F91-4D61-A54C-501A0751C808}" type="pres">
      <dgm:prSet presAssocID="{399109CC-750C-49FB-95A2-48D3418E6278}" presName="ThreeNodes_3" presStyleLbl="node1" presStyleIdx="2" presStyleCnt="3">
        <dgm:presLayoutVars>
          <dgm:bulletEnabled val="1"/>
        </dgm:presLayoutVars>
      </dgm:prSet>
      <dgm:spPr/>
    </dgm:pt>
    <dgm:pt modelId="{F0972AE9-6AB3-48E5-84FE-08F995C3337C}" type="pres">
      <dgm:prSet presAssocID="{399109CC-750C-49FB-95A2-48D3418E6278}" presName="ThreeConn_1-2" presStyleLbl="fgAccFollowNode1" presStyleIdx="0" presStyleCnt="2">
        <dgm:presLayoutVars>
          <dgm:bulletEnabled val="1"/>
        </dgm:presLayoutVars>
      </dgm:prSet>
      <dgm:spPr/>
    </dgm:pt>
    <dgm:pt modelId="{7288ABEF-B734-4721-B895-5E514ED28787}" type="pres">
      <dgm:prSet presAssocID="{399109CC-750C-49FB-95A2-48D3418E6278}" presName="ThreeConn_2-3" presStyleLbl="fgAccFollowNode1" presStyleIdx="1" presStyleCnt="2">
        <dgm:presLayoutVars>
          <dgm:bulletEnabled val="1"/>
        </dgm:presLayoutVars>
      </dgm:prSet>
      <dgm:spPr/>
    </dgm:pt>
    <dgm:pt modelId="{F8CA9335-8C07-49B0-B7F2-ACEDAE92F67A}" type="pres">
      <dgm:prSet presAssocID="{399109CC-750C-49FB-95A2-48D3418E6278}" presName="ThreeNodes_1_text" presStyleLbl="node1" presStyleIdx="2" presStyleCnt="3">
        <dgm:presLayoutVars>
          <dgm:bulletEnabled val="1"/>
        </dgm:presLayoutVars>
      </dgm:prSet>
      <dgm:spPr/>
    </dgm:pt>
    <dgm:pt modelId="{4370E0AA-7AB2-4538-91BC-5E3CEE31694F}" type="pres">
      <dgm:prSet presAssocID="{399109CC-750C-49FB-95A2-48D3418E6278}" presName="ThreeNodes_2_text" presStyleLbl="node1" presStyleIdx="2" presStyleCnt="3">
        <dgm:presLayoutVars>
          <dgm:bulletEnabled val="1"/>
        </dgm:presLayoutVars>
      </dgm:prSet>
      <dgm:spPr/>
    </dgm:pt>
    <dgm:pt modelId="{F6874DD1-FCD6-4897-B4BB-14181A6371AC}" type="pres">
      <dgm:prSet presAssocID="{399109CC-750C-49FB-95A2-48D3418E6278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CE6E2712-09A4-45A9-AC85-D58310F40048}" srcId="{399109CC-750C-49FB-95A2-48D3418E6278}" destId="{FE539296-E81E-4AFB-B3CF-20AABD349226}" srcOrd="1" destOrd="0" parTransId="{E651A7E4-DB8D-48ED-B44B-5897F9D19D92}" sibTransId="{CC9711D8-AACB-48B7-A7CA-0D400FCEEC7D}"/>
    <dgm:cxn modelId="{9A8C6C6A-10D2-4050-AF13-9B5CD2F0FEE9}" type="presOf" srcId="{8653A387-9308-4E65-88BA-20A729ACB66E}" destId="{F6874DD1-FCD6-4897-B4BB-14181A6371AC}" srcOrd="1" destOrd="0" presId="urn:microsoft.com/office/officeart/2005/8/layout/vProcess5"/>
    <dgm:cxn modelId="{1C94C66E-E1A2-43B4-A6B1-F37908BC8D37}" type="presOf" srcId="{7CA7A204-5D4C-4FB9-91D7-B93792062774}" destId="{FEEDBCD9-F777-430D-B8C5-09CDE01AEC86}" srcOrd="0" destOrd="0" presId="urn:microsoft.com/office/officeart/2005/8/layout/vProcess5"/>
    <dgm:cxn modelId="{C52A0855-B9F9-4245-8F6E-28A7E4BB8019}" srcId="{399109CC-750C-49FB-95A2-48D3418E6278}" destId="{8653A387-9308-4E65-88BA-20A729ACB66E}" srcOrd="2" destOrd="0" parTransId="{93E99AD4-3FB5-4D97-B7AF-18B08BAA9182}" sibTransId="{408A13C3-91BB-4A02-81B5-B9E463531059}"/>
    <dgm:cxn modelId="{849F0A75-A6DA-4347-A2EC-FBBDE4F66785}" srcId="{399109CC-750C-49FB-95A2-48D3418E6278}" destId="{7CA7A204-5D4C-4FB9-91D7-B93792062774}" srcOrd="0" destOrd="0" parTransId="{67AE98DC-56C7-49A6-B319-0485D321601A}" sibTransId="{1D2E524B-AB4D-447D-9730-1D2A2A39EC1A}"/>
    <dgm:cxn modelId="{2B6A398F-A3D9-4C1B-B6A7-CF56531C2008}" type="presOf" srcId="{FE539296-E81E-4AFB-B3CF-20AABD349226}" destId="{CEE3B2E8-05B0-4A05-A3CA-9E03569ABFAA}" srcOrd="0" destOrd="0" presId="urn:microsoft.com/office/officeart/2005/8/layout/vProcess5"/>
    <dgm:cxn modelId="{3F5A71AD-78D5-4ED2-B4C8-45F9D9DB105C}" type="presOf" srcId="{FE539296-E81E-4AFB-B3CF-20AABD349226}" destId="{4370E0AA-7AB2-4538-91BC-5E3CEE31694F}" srcOrd="1" destOrd="0" presId="urn:microsoft.com/office/officeart/2005/8/layout/vProcess5"/>
    <dgm:cxn modelId="{FBDDF2C1-679C-48BF-8E9C-5828BDF699EA}" type="presOf" srcId="{CC9711D8-AACB-48B7-A7CA-0D400FCEEC7D}" destId="{7288ABEF-B734-4721-B895-5E514ED28787}" srcOrd="0" destOrd="0" presId="urn:microsoft.com/office/officeart/2005/8/layout/vProcess5"/>
    <dgm:cxn modelId="{DC6FD5D2-3AC5-4B35-AD57-41858F8CC271}" type="presOf" srcId="{399109CC-750C-49FB-95A2-48D3418E6278}" destId="{59B3AB3B-AB3A-4F28-98BB-91D28C2304BF}" srcOrd="0" destOrd="0" presId="urn:microsoft.com/office/officeart/2005/8/layout/vProcess5"/>
    <dgm:cxn modelId="{74D590D4-0B04-493D-8401-60B38895B976}" type="presOf" srcId="{7CA7A204-5D4C-4FB9-91D7-B93792062774}" destId="{F8CA9335-8C07-49B0-B7F2-ACEDAE92F67A}" srcOrd="1" destOrd="0" presId="urn:microsoft.com/office/officeart/2005/8/layout/vProcess5"/>
    <dgm:cxn modelId="{EB2240E6-66CC-4314-AB04-A518A3E6C12D}" type="presOf" srcId="{1D2E524B-AB4D-447D-9730-1D2A2A39EC1A}" destId="{F0972AE9-6AB3-48E5-84FE-08F995C3337C}" srcOrd="0" destOrd="0" presId="urn:microsoft.com/office/officeart/2005/8/layout/vProcess5"/>
    <dgm:cxn modelId="{82269DFF-F341-44C1-9974-A2BFB1DD9C1C}" type="presOf" srcId="{8653A387-9308-4E65-88BA-20A729ACB66E}" destId="{5849360C-0F91-4D61-A54C-501A0751C808}" srcOrd="0" destOrd="0" presId="urn:microsoft.com/office/officeart/2005/8/layout/vProcess5"/>
    <dgm:cxn modelId="{2AEFA73B-6DB2-4F07-8F2F-43EB31701237}" type="presParOf" srcId="{59B3AB3B-AB3A-4F28-98BB-91D28C2304BF}" destId="{489F4293-4811-42C1-9413-AFB868DC8A44}" srcOrd="0" destOrd="0" presId="urn:microsoft.com/office/officeart/2005/8/layout/vProcess5"/>
    <dgm:cxn modelId="{1234D93D-DC1E-4C10-9907-B161EDDBDEA8}" type="presParOf" srcId="{59B3AB3B-AB3A-4F28-98BB-91D28C2304BF}" destId="{FEEDBCD9-F777-430D-B8C5-09CDE01AEC86}" srcOrd="1" destOrd="0" presId="urn:microsoft.com/office/officeart/2005/8/layout/vProcess5"/>
    <dgm:cxn modelId="{8C5AB6CF-C18B-4ABE-BC12-5452EA46C8A5}" type="presParOf" srcId="{59B3AB3B-AB3A-4F28-98BB-91D28C2304BF}" destId="{CEE3B2E8-05B0-4A05-A3CA-9E03569ABFAA}" srcOrd="2" destOrd="0" presId="urn:microsoft.com/office/officeart/2005/8/layout/vProcess5"/>
    <dgm:cxn modelId="{3FA0F993-6987-4F37-AA29-104C8483DB05}" type="presParOf" srcId="{59B3AB3B-AB3A-4F28-98BB-91D28C2304BF}" destId="{5849360C-0F91-4D61-A54C-501A0751C808}" srcOrd="3" destOrd="0" presId="urn:microsoft.com/office/officeart/2005/8/layout/vProcess5"/>
    <dgm:cxn modelId="{7C6F3DD6-E0F1-49E3-9D07-65190F52455D}" type="presParOf" srcId="{59B3AB3B-AB3A-4F28-98BB-91D28C2304BF}" destId="{F0972AE9-6AB3-48E5-84FE-08F995C3337C}" srcOrd="4" destOrd="0" presId="urn:microsoft.com/office/officeart/2005/8/layout/vProcess5"/>
    <dgm:cxn modelId="{3CBD68B4-09E3-466F-ADF3-3F842E8489DE}" type="presParOf" srcId="{59B3AB3B-AB3A-4F28-98BB-91D28C2304BF}" destId="{7288ABEF-B734-4721-B895-5E514ED28787}" srcOrd="5" destOrd="0" presId="urn:microsoft.com/office/officeart/2005/8/layout/vProcess5"/>
    <dgm:cxn modelId="{AA24B081-FBCE-42AC-B569-3D44EF7CC4ED}" type="presParOf" srcId="{59B3AB3B-AB3A-4F28-98BB-91D28C2304BF}" destId="{F8CA9335-8C07-49B0-B7F2-ACEDAE92F67A}" srcOrd="6" destOrd="0" presId="urn:microsoft.com/office/officeart/2005/8/layout/vProcess5"/>
    <dgm:cxn modelId="{500C9842-8621-4173-9D70-BF638FADB80E}" type="presParOf" srcId="{59B3AB3B-AB3A-4F28-98BB-91D28C2304BF}" destId="{4370E0AA-7AB2-4538-91BC-5E3CEE31694F}" srcOrd="7" destOrd="0" presId="urn:microsoft.com/office/officeart/2005/8/layout/vProcess5"/>
    <dgm:cxn modelId="{777C8743-CFAE-448E-98E7-587DED403A62}" type="presParOf" srcId="{59B3AB3B-AB3A-4F28-98BB-91D28C2304BF}" destId="{F6874DD1-FCD6-4897-B4BB-14181A6371A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9109CC-750C-49FB-95A2-48D3418E6278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CA7A204-5D4C-4FB9-91D7-B93792062774}">
      <dgm:prSet phldrT="[Text]" custT="1"/>
      <dgm:spPr/>
      <dgm:t>
        <a:bodyPr/>
        <a:lstStyle/>
        <a:p>
          <a:r>
            <a:rPr lang="en-US" sz="3600" dirty="0"/>
            <a:t>Classical</a:t>
          </a:r>
          <a:endParaRPr lang="en-US" sz="5200" dirty="0"/>
        </a:p>
      </dgm:t>
    </dgm:pt>
    <dgm:pt modelId="{67AE98DC-56C7-49A6-B319-0485D321601A}" type="parTrans" cxnId="{849F0A75-A6DA-4347-A2EC-FBBDE4F66785}">
      <dgm:prSet/>
      <dgm:spPr/>
      <dgm:t>
        <a:bodyPr/>
        <a:lstStyle/>
        <a:p>
          <a:endParaRPr lang="en-US"/>
        </a:p>
      </dgm:t>
    </dgm:pt>
    <dgm:pt modelId="{1D2E524B-AB4D-447D-9730-1D2A2A39EC1A}" type="sibTrans" cxnId="{849F0A75-A6DA-4347-A2EC-FBBDE4F66785}">
      <dgm:prSet/>
      <dgm:spPr/>
      <dgm:t>
        <a:bodyPr/>
        <a:lstStyle/>
        <a:p>
          <a:endParaRPr lang="en-US"/>
        </a:p>
      </dgm:t>
    </dgm:pt>
    <dgm:pt modelId="{4305C043-92B0-43FE-89E6-A8889D57A371}">
      <dgm:prSet phldrT="[Text]"/>
      <dgm:spPr>
        <a:blipFill>
          <a:blip xmlns:r="http://schemas.openxmlformats.org/officeDocument/2006/relationships" r:embed="rId1"/>
          <a:stretch>
            <a:fillRect l="-1746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AEAF6732-631B-479A-AB25-017616DAD59C}" type="parTrans" cxnId="{D867D040-7DEA-4582-BC01-AA454BFB792B}">
      <dgm:prSet/>
      <dgm:spPr/>
      <dgm:t>
        <a:bodyPr/>
        <a:lstStyle/>
        <a:p>
          <a:endParaRPr lang="en-US"/>
        </a:p>
      </dgm:t>
    </dgm:pt>
    <dgm:pt modelId="{2F1A9C90-F466-4937-BDB8-05FDD1547288}" type="sibTrans" cxnId="{D867D040-7DEA-4582-BC01-AA454BFB792B}">
      <dgm:prSet/>
      <dgm:spPr/>
      <dgm:t>
        <a:bodyPr/>
        <a:lstStyle/>
        <a:p>
          <a:endParaRPr lang="en-US"/>
        </a:p>
      </dgm:t>
    </dgm:pt>
    <dgm:pt modelId="{F0F7DE98-15D2-4190-8D58-06339C37B598}">
      <dgm:prSet phldrT="[Text]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FB2C0AAE-7C9B-44DB-B47F-C7DC973121DE}" type="parTrans" cxnId="{AC31BD9B-7ECC-4D81-99C3-EB394A9F10A8}">
      <dgm:prSet/>
      <dgm:spPr/>
      <dgm:t>
        <a:bodyPr/>
        <a:lstStyle/>
        <a:p>
          <a:endParaRPr lang="en-US"/>
        </a:p>
      </dgm:t>
    </dgm:pt>
    <dgm:pt modelId="{1B75DFCB-043C-43EB-AA00-62B07441C2B2}" type="sibTrans" cxnId="{AC31BD9B-7ECC-4D81-99C3-EB394A9F10A8}">
      <dgm:prSet/>
      <dgm:spPr/>
      <dgm:t>
        <a:bodyPr/>
        <a:lstStyle/>
        <a:p>
          <a:endParaRPr lang="en-US"/>
        </a:p>
      </dgm:t>
    </dgm:pt>
    <dgm:pt modelId="{01A36A6E-DA44-42A3-A0CA-5B3C8D906A0F}">
      <dgm:prSet phldrT="[Text]"/>
      <dgm:spPr>
        <a:blipFill>
          <a:blip xmlns:r="http://schemas.openxmlformats.org/officeDocument/2006/relationships" r:embed="rId2"/>
          <a:stretch>
            <a:fillRect l="-1619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8D5B6053-5E4D-44CD-9112-96DD3FA1FF64}" type="sibTrans" cxnId="{666A8F14-627C-4BB4-A90D-EC34F96C72A4}">
      <dgm:prSet/>
      <dgm:spPr/>
      <dgm:t>
        <a:bodyPr/>
        <a:lstStyle/>
        <a:p>
          <a:endParaRPr lang="en-US"/>
        </a:p>
      </dgm:t>
    </dgm:pt>
    <dgm:pt modelId="{167E72D7-1327-4C68-8297-6877D2D44207}" type="parTrans" cxnId="{666A8F14-627C-4BB4-A90D-EC34F96C72A4}">
      <dgm:prSet/>
      <dgm:spPr/>
      <dgm:t>
        <a:bodyPr/>
        <a:lstStyle/>
        <a:p>
          <a:endParaRPr lang="en-US"/>
        </a:p>
      </dgm:t>
    </dgm:pt>
    <dgm:pt modelId="{0C3EB33B-B5D8-46C1-8A32-5F6A6DB0898C}">
      <dgm:prSet phldrT="[Text]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FF82D032-1CC1-4442-BB7B-7D1A963EECA4}" type="parTrans" cxnId="{ABC8F7BA-68CB-4556-AD2B-EF7751537BE7}">
      <dgm:prSet/>
      <dgm:spPr/>
      <dgm:t>
        <a:bodyPr/>
        <a:lstStyle/>
        <a:p>
          <a:endParaRPr lang="en-US"/>
        </a:p>
      </dgm:t>
    </dgm:pt>
    <dgm:pt modelId="{BDF53ECA-C42E-473A-8EDC-B568B593B1DF}" type="sibTrans" cxnId="{ABC8F7BA-68CB-4556-AD2B-EF7751537BE7}">
      <dgm:prSet/>
      <dgm:spPr/>
      <dgm:t>
        <a:bodyPr/>
        <a:lstStyle/>
        <a:p>
          <a:endParaRPr lang="en-US"/>
        </a:p>
      </dgm:t>
    </dgm:pt>
    <dgm:pt modelId="{8EB0711A-2330-47F3-B132-9FADCA914C40}">
      <dgm:prSet phldrT="[Text]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6CB715A5-9992-4257-B657-7456CA30588C}" type="parTrans" cxnId="{A2C59BC1-A0C5-4535-85F0-60D6EF4CB0E4}">
      <dgm:prSet/>
      <dgm:spPr/>
      <dgm:t>
        <a:bodyPr/>
        <a:lstStyle/>
        <a:p>
          <a:endParaRPr lang="en-US"/>
        </a:p>
      </dgm:t>
    </dgm:pt>
    <dgm:pt modelId="{41A9B9EE-DD44-4A29-85BB-5580EEBBBDB6}" type="sibTrans" cxnId="{A2C59BC1-A0C5-4535-85F0-60D6EF4CB0E4}">
      <dgm:prSet/>
      <dgm:spPr/>
      <dgm:t>
        <a:bodyPr/>
        <a:lstStyle/>
        <a:p>
          <a:endParaRPr lang="en-US"/>
        </a:p>
      </dgm:t>
    </dgm:pt>
    <dgm:pt modelId="{FE539296-E81E-4AFB-B3CF-20AABD349226}">
      <dgm:prSet phldrT="[Text]" custT="1"/>
      <dgm:spPr/>
      <dgm:t>
        <a:bodyPr/>
        <a:lstStyle/>
        <a:p>
          <a:r>
            <a:rPr lang="en-US" sz="3600" dirty="0"/>
            <a:t>Quantum</a:t>
          </a:r>
          <a:endParaRPr lang="en-US" sz="4000" dirty="0"/>
        </a:p>
      </dgm:t>
    </dgm:pt>
    <dgm:pt modelId="{CC9711D8-AACB-48B7-A7CA-0D400FCEEC7D}" type="sibTrans" cxnId="{CE6E2712-09A4-45A9-AC85-D58310F40048}">
      <dgm:prSet/>
      <dgm:spPr/>
      <dgm:t>
        <a:bodyPr/>
        <a:lstStyle/>
        <a:p>
          <a:endParaRPr lang="en-US"/>
        </a:p>
      </dgm:t>
    </dgm:pt>
    <dgm:pt modelId="{E651A7E4-DB8D-48ED-B44B-5897F9D19D92}" type="parTrans" cxnId="{CE6E2712-09A4-45A9-AC85-D58310F40048}">
      <dgm:prSet/>
      <dgm:spPr/>
      <dgm:t>
        <a:bodyPr/>
        <a:lstStyle/>
        <a:p>
          <a:endParaRPr lang="en-US"/>
        </a:p>
      </dgm:t>
    </dgm:pt>
    <dgm:pt modelId="{3505A4D3-88D2-4BDA-BE93-03425CBC3F28}">
      <dgm:prSet phldrT="[Text]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169C1649-696B-4805-BAE0-FFBA22996DEA}" type="parTrans" cxnId="{F1E40C37-9853-4971-A1B5-039C3529BE6C}">
      <dgm:prSet/>
      <dgm:spPr/>
      <dgm:t>
        <a:bodyPr/>
        <a:lstStyle/>
        <a:p>
          <a:endParaRPr lang="en-US"/>
        </a:p>
      </dgm:t>
    </dgm:pt>
    <dgm:pt modelId="{DE7DF15D-BF3E-453E-9D89-3391C5243CF4}" type="sibTrans" cxnId="{F1E40C37-9853-4971-A1B5-039C3529BE6C}">
      <dgm:prSet/>
      <dgm:spPr/>
      <dgm:t>
        <a:bodyPr/>
        <a:lstStyle/>
        <a:p>
          <a:endParaRPr lang="en-US"/>
        </a:p>
      </dgm:t>
    </dgm:pt>
    <dgm:pt modelId="{A37DB550-39E4-4DC6-90CC-8E68153EDE55}" type="pres">
      <dgm:prSet presAssocID="{399109CC-750C-49FB-95A2-48D3418E6278}" presName="Name0" presStyleCnt="0">
        <dgm:presLayoutVars>
          <dgm:dir/>
          <dgm:animLvl val="lvl"/>
          <dgm:resizeHandles val="exact"/>
        </dgm:presLayoutVars>
      </dgm:prSet>
      <dgm:spPr/>
    </dgm:pt>
    <dgm:pt modelId="{FBDE4650-01FD-413A-9205-7B431F522FEE}" type="pres">
      <dgm:prSet presAssocID="{7CA7A204-5D4C-4FB9-91D7-B93792062774}" presName="linNode" presStyleCnt="0"/>
      <dgm:spPr/>
    </dgm:pt>
    <dgm:pt modelId="{D3AC0014-C1CA-47E5-97A4-7262B0FE83D2}" type="pres">
      <dgm:prSet presAssocID="{7CA7A204-5D4C-4FB9-91D7-B93792062774}" presName="parentText" presStyleLbl="node1" presStyleIdx="0" presStyleCnt="2" custScaleX="82400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7E6198B4-DF6B-4CC8-998B-04E0876A7718}" type="pres">
      <dgm:prSet presAssocID="{7CA7A204-5D4C-4FB9-91D7-B93792062774}" presName="descendantText" presStyleLbl="alignAccFollowNode1" presStyleIdx="0" presStyleCnt="2">
        <dgm:presLayoutVars>
          <dgm:bulletEnabled val="1"/>
        </dgm:presLayoutVars>
      </dgm:prSet>
      <dgm:spPr/>
    </dgm:pt>
    <dgm:pt modelId="{4B44A43C-E4BC-4A98-9DED-1E9FB2209024}" type="pres">
      <dgm:prSet presAssocID="{1D2E524B-AB4D-447D-9730-1D2A2A39EC1A}" presName="sp" presStyleCnt="0"/>
      <dgm:spPr/>
    </dgm:pt>
    <dgm:pt modelId="{70D7B830-AC49-4232-99E1-FB0A9552530F}" type="pres">
      <dgm:prSet presAssocID="{FE539296-E81E-4AFB-B3CF-20AABD349226}" presName="linNode" presStyleCnt="0"/>
      <dgm:spPr/>
    </dgm:pt>
    <dgm:pt modelId="{CA7974EB-0337-49FF-BBD5-CD654C96BC33}" type="pres">
      <dgm:prSet presAssocID="{FE539296-E81E-4AFB-B3CF-20AABD349226}" presName="parentText" presStyleLbl="node1" presStyleIdx="1" presStyleCnt="2" custScaleX="82491">
        <dgm:presLayoutVars>
          <dgm:chMax val="1"/>
          <dgm:bulletEnabled val="1"/>
        </dgm:presLayoutVars>
      </dgm:prSet>
      <dgm:spPr>
        <a:prstGeom prst="roundRect">
          <a:avLst/>
        </a:prstGeom>
      </dgm:spPr>
    </dgm:pt>
    <dgm:pt modelId="{EC1BECBB-1A28-4856-A2C6-87445BC3EB6F}" type="pres">
      <dgm:prSet presAssocID="{FE539296-E81E-4AFB-B3CF-20AABD349226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BA684C04-2B36-4F06-B570-AD832FE20F32}" type="presOf" srcId="{3505A4D3-88D2-4BDA-BE93-03425CBC3F28}" destId="{EC1BECBB-1A28-4856-A2C6-87445BC3EB6F}" srcOrd="0" destOrd="2" presId="urn:microsoft.com/office/officeart/2005/8/layout/vList5"/>
    <dgm:cxn modelId="{CE6E2712-09A4-45A9-AC85-D58310F40048}" srcId="{399109CC-750C-49FB-95A2-48D3418E6278}" destId="{FE539296-E81E-4AFB-B3CF-20AABD349226}" srcOrd="1" destOrd="0" parTransId="{E651A7E4-DB8D-48ED-B44B-5897F9D19D92}" sibTransId="{CC9711D8-AACB-48B7-A7CA-0D400FCEEC7D}"/>
    <dgm:cxn modelId="{666A8F14-627C-4BB4-A90D-EC34F96C72A4}" srcId="{7CA7A204-5D4C-4FB9-91D7-B93792062774}" destId="{01A36A6E-DA44-42A3-A0CA-5B3C8D906A0F}" srcOrd="0" destOrd="0" parTransId="{167E72D7-1327-4C68-8297-6877D2D44207}" sibTransId="{8D5B6053-5E4D-44CD-9112-96DD3FA1FF64}"/>
    <dgm:cxn modelId="{F1E40C37-9853-4971-A1B5-039C3529BE6C}" srcId="{FE539296-E81E-4AFB-B3CF-20AABD349226}" destId="{3505A4D3-88D2-4BDA-BE93-03425CBC3F28}" srcOrd="2" destOrd="0" parTransId="{169C1649-696B-4805-BAE0-FFBA22996DEA}" sibTransId="{DE7DF15D-BF3E-453E-9D89-3391C5243CF4}"/>
    <dgm:cxn modelId="{8345623C-737E-4FBE-AB4F-763C5204A5B9}" type="presOf" srcId="{FE539296-E81E-4AFB-B3CF-20AABD349226}" destId="{CA7974EB-0337-49FF-BBD5-CD654C96BC33}" srcOrd="0" destOrd="0" presId="urn:microsoft.com/office/officeart/2005/8/layout/vList5"/>
    <dgm:cxn modelId="{D867D040-7DEA-4582-BC01-AA454BFB792B}" srcId="{FE539296-E81E-4AFB-B3CF-20AABD349226}" destId="{4305C043-92B0-43FE-89E6-A8889D57A371}" srcOrd="0" destOrd="0" parTransId="{AEAF6732-631B-479A-AB25-017616DAD59C}" sibTransId="{2F1A9C90-F466-4937-BDB8-05FDD1547288}"/>
    <dgm:cxn modelId="{849F0A75-A6DA-4347-A2EC-FBBDE4F66785}" srcId="{399109CC-750C-49FB-95A2-48D3418E6278}" destId="{7CA7A204-5D4C-4FB9-91D7-B93792062774}" srcOrd="0" destOrd="0" parTransId="{67AE98DC-56C7-49A6-B319-0485D321601A}" sibTransId="{1D2E524B-AB4D-447D-9730-1D2A2A39EC1A}"/>
    <dgm:cxn modelId="{9A9BCB7B-9E6F-459D-B1BA-B182FCEBE2E1}" type="presOf" srcId="{399109CC-750C-49FB-95A2-48D3418E6278}" destId="{A37DB550-39E4-4DC6-90CC-8E68153EDE55}" srcOrd="0" destOrd="0" presId="urn:microsoft.com/office/officeart/2005/8/layout/vList5"/>
    <dgm:cxn modelId="{0D5B5980-66FE-45D1-A62E-7352C333ACE3}" type="presOf" srcId="{01A36A6E-DA44-42A3-A0CA-5B3C8D906A0F}" destId="{7E6198B4-DF6B-4CC8-998B-04E0876A7718}" srcOrd="0" destOrd="0" presId="urn:microsoft.com/office/officeart/2005/8/layout/vList5"/>
    <dgm:cxn modelId="{BB4E6B94-1A4E-4C73-9F54-E7CDE359A182}" type="presOf" srcId="{F0F7DE98-15D2-4190-8D58-06339C37B598}" destId="{EC1BECBB-1A28-4856-A2C6-87445BC3EB6F}" srcOrd="0" destOrd="1" presId="urn:microsoft.com/office/officeart/2005/8/layout/vList5"/>
    <dgm:cxn modelId="{AC31BD9B-7ECC-4D81-99C3-EB394A9F10A8}" srcId="{FE539296-E81E-4AFB-B3CF-20AABD349226}" destId="{F0F7DE98-15D2-4190-8D58-06339C37B598}" srcOrd="1" destOrd="0" parTransId="{FB2C0AAE-7C9B-44DB-B47F-C7DC973121DE}" sibTransId="{1B75DFCB-043C-43EB-AA00-62B07441C2B2}"/>
    <dgm:cxn modelId="{ABC8F7BA-68CB-4556-AD2B-EF7751537BE7}" srcId="{7CA7A204-5D4C-4FB9-91D7-B93792062774}" destId="{0C3EB33B-B5D8-46C1-8A32-5F6A6DB0898C}" srcOrd="2" destOrd="0" parTransId="{FF82D032-1CC1-4442-BB7B-7D1A963EECA4}" sibTransId="{BDF53ECA-C42E-473A-8EDC-B568B593B1DF}"/>
    <dgm:cxn modelId="{8FA3F5BE-542A-4642-9275-19CBF43FDEAB}" type="presOf" srcId="{4305C043-92B0-43FE-89E6-A8889D57A371}" destId="{EC1BECBB-1A28-4856-A2C6-87445BC3EB6F}" srcOrd="0" destOrd="0" presId="urn:microsoft.com/office/officeart/2005/8/layout/vList5"/>
    <dgm:cxn modelId="{A2C59BC1-A0C5-4535-85F0-60D6EF4CB0E4}" srcId="{7CA7A204-5D4C-4FB9-91D7-B93792062774}" destId="{8EB0711A-2330-47F3-B132-9FADCA914C40}" srcOrd="1" destOrd="0" parTransId="{6CB715A5-9992-4257-B657-7456CA30588C}" sibTransId="{41A9B9EE-DD44-4A29-85BB-5580EEBBBDB6}"/>
    <dgm:cxn modelId="{D9BEF1D7-A595-4DA1-9D53-A3FE3D5EA8E8}" type="presOf" srcId="{0C3EB33B-B5D8-46C1-8A32-5F6A6DB0898C}" destId="{7E6198B4-DF6B-4CC8-998B-04E0876A7718}" srcOrd="0" destOrd="2" presId="urn:microsoft.com/office/officeart/2005/8/layout/vList5"/>
    <dgm:cxn modelId="{ABB03BE5-7BC4-424B-A5D9-A1A5E03974D4}" type="presOf" srcId="{8EB0711A-2330-47F3-B132-9FADCA914C40}" destId="{7E6198B4-DF6B-4CC8-998B-04E0876A7718}" srcOrd="0" destOrd="1" presId="urn:microsoft.com/office/officeart/2005/8/layout/vList5"/>
    <dgm:cxn modelId="{80508AE9-2052-4635-87AA-7784A2E4829D}" type="presOf" srcId="{7CA7A204-5D4C-4FB9-91D7-B93792062774}" destId="{D3AC0014-C1CA-47E5-97A4-7262B0FE83D2}" srcOrd="0" destOrd="0" presId="urn:microsoft.com/office/officeart/2005/8/layout/vList5"/>
    <dgm:cxn modelId="{811F81A4-0C93-47BD-96F5-EDD22C582EEB}" type="presParOf" srcId="{A37DB550-39E4-4DC6-90CC-8E68153EDE55}" destId="{FBDE4650-01FD-413A-9205-7B431F522FEE}" srcOrd="0" destOrd="0" presId="urn:microsoft.com/office/officeart/2005/8/layout/vList5"/>
    <dgm:cxn modelId="{C3DCBE04-5D39-4E62-AF92-6DF7CB4D5CD7}" type="presParOf" srcId="{FBDE4650-01FD-413A-9205-7B431F522FEE}" destId="{D3AC0014-C1CA-47E5-97A4-7262B0FE83D2}" srcOrd="0" destOrd="0" presId="urn:microsoft.com/office/officeart/2005/8/layout/vList5"/>
    <dgm:cxn modelId="{BC3F7BA5-5EEE-4A90-82EB-137CC84ABF52}" type="presParOf" srcId="{FBDE4650-01FD-413A-9205-7B431F522FEE}" destId="{7E6198B4-DF6B-4CC8-998B-04E0876A7718}" srcOrd="1" destOrd="0" presId="urn:microsoft.com/office/officeart/2005/8/layout/vList5"/>
    <dgm:cxn modelId="{B828561E-3C98-4801-9B74-E0934791EA39}" type="presParOf" srcId="{A37DB550-39E4-4DC6-90CC-8E68153EDE55}" destId="{4B44A43C-E4BC-4A98-9DED-1E9FB2209024}" srcOrd="1" destOrd="0" presId="urn:microsoft.com/office/officeart/2005/8/layout/vList5"/>
    <dgm:cxn modelId="{D8136C44-1A2D-46E0-8730-3F6F98E6E807}" type="presParOf" srcId="{A37DB550-39E4-4DC6-90CC-8E68153EDE55}" destId="{70D7B830-AC49-4232-99E1-FB0A9552530F}" srcOrd="2" destOrd="0" presId="urn:microsoft.com/office/officeart/2005/8/layout/vList5"/>
    <dgm:cxn modelId="{C5136C1C-AE5A-4950-9F0A-44449CBE095F}" type="presParOf" srcId="{70D7B830-AC49-4232-99E1-FB0A9552530F}" destId="{CA7974EB-0337-49FF-BBD5-CD654C96BC33}" srcOrd="0" destOrd="0" presId="urn:microsoft.com/office/officeart/2005/8/layout/vList5"/>
    <dgm:cxn modelId="{889E267C-7396-4E2D-9DC0-FD8C0508DD3C}" type="presParOf" srcId="{70D7B830-AC49-4232-99E1-FB0A9552530F}" destId="{EC1BECBB-1A28-4856-A2C6-87445BC3EB6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B77AB1-E21E-4E31-9E89-23BE433DD0A0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2BA5F84-C91A-45A5-A8CF-DB3F79AAC6B1}">
      <dgm:prSet phldrT="[Text]"/>
      <dgm:spPr/>
      <dgm:t>
        <a:bodyPr/>
        <a:lstStyle/>
        <a:p>
          <a:r>
            <a:rPr lang="en-150" dirty="0"/>
            <a:t>The ion</a:t>
          </a:r>
          <a:endParaRPr lang="en-US" dirty="0"/>
        </a:p>
      </dgm:t>
    </dgm:pt>
    <dgm:pt modelId="{FF774EE2-8720-4ED2-AC6B-C7C5F39C3EBF}" type="parTrans" cxnId="{8FC3BE34-78E7-41F4-843B-C30541ED743E}">
      <dgm:prSet/>
      <dgm:spPr/>
      <dgm:t>
        <a:bodyPr/>
        <a:lstStyle/>
        <a:p>
          <a:endParaRPr lang="en-US"/>
        </a:p>
      </dgm:t>
    </dgm:pt>
    <dgm:pt modelId="{5FFA0AD9-B5E1-425A-8295-4291D439274F}" type="sibTrans" cxnId="{8FC3BE34-78E7-41F4-843B-C30541ED743E}">
      <dgm:prSet/>
      <dgm:spPr/>
      <dgm:t>
        <a:bodyPr/>
        <a:lstStyle/>
        <a:p>
          <a:endParaRPr lang="en-US"/>
        </a:p>
      </dgm:t>
    </dgm:pt>
    <dgm:pt modelId="{28971FBC-6180-4878-A69F-23448812A3DA}">
      <dgm:prSet phldrT="[Text]"/>
      <dgm:spPr/>
      <dgm:t>
        <a:bodyPr/>
        <a:lstStyle/>
        <a:p>
          <a:r>
            <a:rPr lang="en-150" sz="1800" dirty="0"/>
            <a:t>A single </a:t>
          </a:r>
          <a:r>
            <a:rPr lang="en-150" sz="1800" baseline="30000" dirty="0"/>
            <a:t>88</a:t>
          </a:r>
          <a:r>
            <a:rPr lang="en-150" sz="1800" dirty="0"/>
            <a:t>Sr</a:t>
          </a:r>
          <a:r>
            <a:rPr lang="en-150" sz="1800" baseline="30000" dirty="0"/>
            <a:t>+</a:t>
          </a:r>
          <a:r>
            <a:rPr lang="en-150" sz="1800" dirty="0"/>
            <a:t> ion</a:t>
          </a:r>
          <a:endParaRPr lang="en-US" sz="1800" dirty="0"/>
        </a:p>
      </dgm:t>
    </dgm:pt>
    <dgm:pt modelId="{00347156-45DA-419A-AFD0-E8C85D036A3B}" type="parTrans" cxnId="{AFE85153-EE75-48E9-BE18-A590E0602BCD}">
      <dgm:prSet/>
      <dgm:spPr/>
      <dgm:t>
        <a:bodyPr/>
        <a:lstStyle/>
        <a:p>
          <a:endParaRPr lang="en-US"/>
        </a:p>
      </dgm:t>
    </dgm:pt>
    <dgm:pt modelId="{38B6FA60-B199-4A7B-8B75-79EBECD6486F}" type="sibTrans" cxnId="{AFE85153-EE75-48E9-BE18-A590E0602BCD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74038EE6-C702-4352-918B-3835C4C181B4}">
          <dgm:prSet phldrT="[Text]" custT="1"/>
          <dgm:spPr/>
          <dgm:t>
            <a:bodyPr/>
            <a:lstStyle/>
            <a:p>
              <a:r>
                <a:rPr lang="en-150" sz="1800" b="0" dirty="0"/>
                <a:t>Qubit: </a:t>
              </a:r>
              <a14:m>
                <m:oMath xmlns:m="http://schemas.openxmlformats.org/officeDocument/2006/math">
                  <m:d>
                    <m:dPr>
                      <m:begChr m:val="|"/>
                      <m:endChr m:val=""/>
                      <m:ctrlPr>
                        <a:rPr lang="de-DE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de-DE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</m:e>
                  </m:d>
                </m:oMath>
              </a14:m>
              <a:r>
                <a:rPr lang="en-150" sz="1800" b="0" dirty="0"/>
                <a:t> and </a:t>
              </a:r>
              <a14:m>
                <m:oMath xmlns:m="http://schemas.openxmlformats.org/officeDocument/2006/math">
                  <m:d>
                    <m:dPr>
                      <m:begChr m:val="|"/>
                      <m:endChr m:val=""/>
                      <m:ctrlPr>
                        <a:rPr lang="de-DE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de-DE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</m:e>
                  </m:d>
                </m:oMath>
              </a14:m>
              <a:r>
                <a:rPr lang="en-US" sz="1800" b="0" i="0" dirty="0"/>
                <a:t>, initially in </a:t>
              </a:r>
              <a14:m>
                <m:oMath xmlns:m="http://schemas.openxmlformats.org/officeDocument/2006/math">
                  <m:d>
                    <m:dPr>
                      <m:begChr m:val="|"/>
                      <m:endChr m:val=""/>
                      <m:ctrlPr>
                        <a:rPr lang="de-DE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de-DE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</m:d>
                    </m:e>
                  </m:d>
                </m:oMath>
              </a14:m>
              <a:r>
                <a:rPr lang="en-US" sz="1800" b="0" i="0" dirty="0"/>
                <a:t> </a:t>
              </a:r>
            </a:p>
          </dgm:t>
        </dgm:pt>
      </mc:Choice>
      <mc:Fallback xmlns="">
        <dgm:pt modelId="{74038EE6-C702-4352-918B-3835C4C181B4}">
          <dgm:prSet phldrT="[Text]" custT="1"/>
          <dgm:spPr/>
          <dgm:t>
            <a:bodyPr/>
            <a:lstStyle/>
            <a:p>
              <a:r>
                <a:rPr lang="en-150" sz="1800" b="0" dirty="0"/>
                <a:t>Qubit: </a:t>
              </a:r>
              <a:r>
                <a:rPr lang="de-DE" sz="1800" b="0" i="0">
                  <a:solidFill>
                    <a:schemeClr val="tx1"/>
                  </a:solidFill>
                  <a:latin typeface="Cambria Math" panose="02040503050406030204" pitchFamily="18" charset="0"/>
                </a:rPr>
                <a:t>|├ </a:t>
              </a:r>
              <a:r>
                <a:rPr lang="en-US" sz="1800" b="0" i="0">
                  <a:solidFill>
                    <a:schemeClr val="tx1"/>
                  </a:solidFill>
                  <a:latin typeface="Cambria Math" panose="02040503050406030204" pitchFamily="18" charset="0"/>
                </a:rPr>
                <a:t>𝑆</a:t>
              </a:r>
              <a:r>
                <a:rPr lang="de-DE" sz="1800" b="0" i="0">
                  <a:solidFill>
                    <a:schemeClr val="tx1"/>
                  </a:solidFill>
                  <a:latin typeface="Cambria Math" panose="02040503050406030204" pitchFamily="18" charset="0"/>
                </a:rPr>
                <a:t>⟩┤</a:t>
              </a:r>
              <a:r>
                <a:rPr lang="en-150" sz="1800" b="0" dirty="0"/>
                <a:t> and </a:t>
              </a:r>
              <a:r>
                <a:rPr lang="de-DE" sz="1800" b="0" i="0">
                  <a:solidFill>
                    <a:schemeClr val="tx1"/>
                  </a:solidFill>
                  <a:latin typeface="Cambria Math" panose="02040503050406030204" pitchFamily="18" charset="0"/>
                </a:rPr>
                <a:t>|├ </a:t>
              </a:r>
              <a:r>
                <a:rPr lang="en-US" sz="1800" b="0" i="0">
                  <a:solidFill>
                    <a:schemeClr val="tx1"/>
                  </a:solidFill>
                  <a:latin typeface="Cambria Math" panose="02040503050406030204" pitchFamily="18" charset="0"/>
                </a:rPr>
                <a:t>𝐷</a:t>
              </a:r>
              <a:r>
                <a:rPr lang="de-DE" sz="1800" b="0" i="0">
                  <a:solidFill>
                    <a:schemeClr val="tx1"/>
                  </a:solidFill>
                  <a:latin typeface="Cambria Math" panose="02040503050406030204" pitchFamily="18" charset="0"/>
                </a:rPr>
                <a:t>⟩┤</a:t>
              </a:r>
              <a:r>
                <a:rPr lang="en-US" sz="1800" b="0" i="0" dirty="0"/>
                <a:t>, initially in </a:t>
              </a:r>
              <a:r>
                <a:rPr lang="de-DE" sz="1800" b="0" i="0">
                  <a:solidFill>
                    <a:schemeClr val="tx1"/>
                  </a:solidFill>
                  <a:latin typeface="Cambria Math" panose="02040503050406030204" pitchFamily="18" charset="0"/>
                </a:rPr>
                <a:t>|├ </a:t>
              </a:r>
              <a:r>
                <a:rPr lang="en-US" sz="1800" b="0" i="0">
                  <a:solidFill>
                    <a:schemeClr val="tx1"/>
                  </a:solidFill>
                  <a:latin typeface="Cambria Math" panose="02040503050406030204" pitchFamily="18" charset="0"/>
                </a:rPr>
                <a:t>𝑆⟩┤</a:t>
              </a:r>
              <a:r>
                <a:rPr lang="en-US" sz="1800" b="0" i="0" dirty="0"/>
                <a:t> </a:t>
              </a:r>
            </a:p>
          </dgm:t>
        </dgm:pt>
      </mc:Fallback>
    </mc:AlternateContent>
    <dgm:pt modelId="{FB732AFC-5E32-4B78-9540-DEC433B5F40C}" type="parTrans" cxnId="{1E2E0CBD-A64B-4882-B88C-2E592ACB8953}">
      <dgm:prSet/>
      <dgm:spPr/>
      <dgm:t>
        <a:bodyPr/>
        <a:lstStyle/>
        <a:p>
          <a:endParaRPr lang="en-US"/>
        </a:p>
      </dgm:t>
    </dgm:pt>
    <dgm:pt modelId="{58D5A69F-4B0D-4AAD-96B4-73BD2E5E6400}" type="sibTrans" cxnId="{1E2E0CBD-A64B-4882-B88C-2E592ACB8953}">
      <dgm:prSet/>
      <dgm:spPr/>
      <dgm:t>
        <a:bodyPr/>
        <a:lstStyle/>
        <a:p>
          <a:endParaRPr lang="en-US"/>
        </a:p>
      </dgm:t>
    </dgm:pt>
    <dgm:pt modelId="{99E639F1-C26B-442D-8358-E564614BAEAF}">
      <dgm:prSet phldrT="[Text]"/>
      <dgm:spPr/>
      <dgm:t>
        <a:bodyPr/>
        <a:lstStyle/>
        <a:p>
          <a:r>
            <a:rPr lang="en-150" dirty="0"/>
            <a:t>The trap</a:t>
          </a:r>
          <a:endParaRPr lang="en-US" dirty="0"/>
        </a:p>
      </dgm:t>
    </dgm:pt>
    <dgm:pt modelId="{7AFD22DA-C0B2-4B4B-A63D-1D8B13995506}" type="parTrans" cxnId="{8505791B-37D3-4C7E-ACD4-9B28CE390100}">
      <dgm:prSet/>
      <dgm:spPr/>
      <dgm:t>
        <a:bodyPr/>
        <a:lstStyle/>
        <a:p>
          <a:endParaRPr lang="en-US"/>
        </a:p>
      </dgm:t>
    </dgm:pt>
    <dgm:pt modelId="{5DCB43AE-B88B-4C2D-A341-3DF092D2234B}" type="sibTrans" cxnId="{8505791B-37D3-4C7E-ACD4-9B28CE390100}">
      <dgm:prSet/>
      <dgm:spPr/>
      <dgm:t>
        <a:bodyPr/>
        <a:lstStyle/>
        <a:p>
          <a:endParaRPr lang="en-US"/>
        </a:p>
      </dgm:t>
    </dgm:pt>
    <dgm:pt modelId="{89AC487F-64F9-4DA8-A513-D29BE744269E}">
      <dgm:prSet phldrT="[Text]" custT="1"/>
      <dgm:spPr/>
      <dgm:t>
        <a:bodyPr/>
        <a:lstStyle/>
        <a:p>
          <a:r>
            <a:rPr lang="en-US" sz="1800" dirty="0"/>
            <a:t>L</a:t>
          </a:r>
          <a:r>
            <a:rPr lang="en-150" sz="1800" dirty="0" err="1"/>
            <a:t>inear</a:t>
          </a:r>
          <a:r>
            <a:rPr lang="en-150" sz="1800" dirty="0"/>
            <a:t> </a:t>
          </a:r>
          <a:r>
            <a:rPr lang="de-DE" sz="1800" dirty="0"/>
            <a:t>P</a:t>
          </a:r>
          <a:r>
            <a:rPr lang="en-150" sz="1800" dirty="0"/>
            <a:t>aul trap</a:t>
          </a:r>
          <a:endParaRPr lang="en-US" sz="1800" dirty="0"/>
        </a:p>
      </dgm:t>
    </dgm:pt>
    <dgm:pt modelId="{9885AD0E-3C1C-4D11-BF11-60F8C5940DE7}" type="parTrans" cxnId="{6DF98DE5-1DED-49BC-9556-3163D70D9ABF}">
      <dgm:prSet/>
      <dgm:spPr/>
      <dgm:t>
        <a:bodyPr/>
        <a:lstStyle/>
        <a:p>
          <a:endParaRPr lang="en-US"/>
        </a:p>
      </dgm:t>
    </dgm:pt>
    <dgm:pt modelId="{A4493DD4-5018-40B6-B5AE-219160F8A906}" type="sibTrans" cxnId="{6DF98DE5-1DED-49BC-9556-3163D70D9ABF}">
      <dgm:prSet/>
      <dgm:spPr/>
      <dgm:t>
        <a:bodyPr/>
        <a:lstStyle/>
        <a:p>
          <a:endParaRPr lang="en-US"/>
        </a:p>
      </dgm:t>
    </dgm:pt>
    <dgm:pt modelId="{87B525CC-32B5-4DF0-81B6-3944E40526D8}">
      <dgm:prSet phldrT="[Text]" custT="1"/>
      <dgm:spPr/>
      <dgm:t>
        <a:bodyPr/>
        <a:lstStyle/>
        <a:p>
          <a:r>
            <a:rPr lang="en-US" sz="1800" dirty="0"/>
            <a:t>U</a:t>
          </a:r>
          <a:r>
            <a:rPr lang="en-150" sz="1800" dirty="0"/>
            <a:t>se both radial modes</a:t>
          </a:r>
          <a:endParaRPr lang="en-US" sz="1800" dirty="0"/>
        </a:p>
      </dgm:t>
    </dgm:pt>
    <dgm:pt modelId="{27071335-8CEB-4211-B1CA-99BB4DC18F74}" type="parTrans" cxnId="{48BDF89F-682A-4ECE-A5AC-EFA172FD38D5}">
      <dgm:prSet/>
      <dgm:spPr/>
      <dgm:t>
        <a:bodyPr/>
        <a:lstStyle/>
        <a:p>
          <a:endParaRPr lang="en-US"/>
        </a:p>
      </dgm:t>
    </dgm:pt>
    <dgm:pt modelId="{8C8B27A8-0175-43A0-B684-24D24498C4EB}" type="sibTrans" cxnId="{48BDF89F-682A-4ECE-A5AC-EFA172FD38D5}">
      <dgm:prSet/>
      <dgm:spPr/>
      <dgm:t>
        <a:bodyPr/>
        <a:lstStyle/>
        <a:p>
          <a:endParaRPr lang="en-US"/>
        </a:p>
      </dgm:t>
    </dgm:pt>
    <dgm:pt modelId="{0E133383-30AE-45DB-9523-C6A9B51EE9D2}">
      <dgm:prSet phldrT="[Text]"/>
      <dgm:spPr/>
      <dgm:t>
        <a:bodyPr/>
        <a:lstStyle/>
        <a:p>
          <a:r>
            <a:rPr lang="en-US" dirty="0"/>
            <a:t>S</a:t>
          </a:r>
          <a:r>
            <a:rPr lang="en-150" dirty="0" err="1"/>
            <a:t>tate</a:t>
          </a:r>
          <a:r>
            <a:rPr lang="en-150" dirty="0"/>
            <a:t> preparation</a:t>
          </a:r>
          <a:endParaRPr lang="en-US" dirty="0"/>
        </a:p>
      </dgm:t>
    </dgm:pt>
    <dgm:pt modelId="{AFF3D01D-D420-4BB9-8E4B-F51999C23C98}" type="parTrans" cxnId="{194A354A-D888-4C26-B432-D124F70E62DE}">
      <dgm:prSet/>
      <dgm:spPr/>
      <dgm:t>
        <a:bodyPr/>
        <a:lstStyle/>
        <a:p>
          <a:endParaRPr lang="en-US"/>
        </a:p>
      </dgm:t>
    </dgm:pt>
    <dgm:pt modelId="{1A9A6341-E535-4104-8825-3C622B7A068B}" type="sibTrans" cxnId="{194A354A-D888-4C26-B432-D124F70E62DE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E6AFD26E-02E4-439D-BDE4-8FB57A871CA7}">
          <dgm:prSet phldrT="[Text]" custT="1"/>
          <dgm:spPr/>
          <dgm:t>
            <a:bodyPr/>
            <a:lstStyle/>
            <a:p>
              <a:r>
                <a:rPr lang="en-US" sz="1800" dirty="0"/>
                <a:t>G</a:t>
              </a:r>
              <a:r>
                <a:rPr lang="en-150" sz="1800" dirty="0"/>
                <a:t>round state preparation (</a:t>
              </a:r>
              <a14:m>
                <m:oMath xmlns:m="http://schemas.openxmlformats.org/officeDocument/2006/math">
                  <m:acc>
                    <m:accPr>
                      <m:chr m:val="̅"/>
                      <m:ctrlPr>
                        <a:rPr lang="en-150" sz="1800" i="1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n-150" sz="1800" b="0" i="1" smtClean="0">
                          <a:latin typeface="Cambria Math" panose="02040503050406030204" pitchFamily="18" charset="0"/>
                        </a:rPr>
                        <m:t>𝑛</m:t>
                      </m:r>
                    </m:e>
                  </m:acc>
                  <m:r>
                    <a:rPr lang="en-150" sz="1800" b="0" i="1" smtClean="0">
                      <a:latin typeface="Cambria Math" panose="02040503050406030204" pitchFamily="18" charset="0"/>
                    </a:rPr>
                    <m:t>&lt;0.1</m:t>
                  </m:r>
                </m:oMath>
              </a14:m>
              <a:r>
                <a:rPr lang="en-150" sz="1800" dirty="0"/>
                <a:t>)</a:t>
              </a:r>
              <a:endParaRPr lang="en-US" sz="1800" dirty="0"/>
            </a:p>
          </dgm:t>
        </dgm:pt>
      </mc:Choice>
      <mc:Fallback xmlns="">
        <dgm:pt modelId="{E6AFD26E-02E4-439D-BDE4-8FB57A871CA7}">
          <dgm:prSet phldrT="[Text]" custT="1"/>
          <dgm:spPr/>
          <dgm:t>
            <a:bodyPr/>
            <a:lstStyle/>
            <a:p>
              <a:r>
                <a:rPr lang="en-US" sz="1800" dirty="0"/>
                <a:t>G</a:t>
              </a:r>
              <a:r>
                <a:rPr lang="en-150" sz="1800" dirty="0"/>
                <a:t>round state preparation (</a:t>
              </a:r>
              <a:r>
                <a:rPr lang="en-150" sz="1800" b="0" i="0">
                  <a:latin typeface="Cambria Math" panose="02040503050406030204" pitchFamily="18" charset="0"/>
                </a:rPr>
                <a:t>𝑛 ̅&lt;0.1</a:t>
              </a:r>
              <a:r>
                <a:rPr lang="en-150" sz="1800" dirty="0"/>
                <a:t>)</a:t>
              </a:r>
              <a:endParaRPr lang="en-US" sz="1800" dirty="0"/>
            </a:p>
          </dgm:t>
        </dgm:pt>
      </mc:Fallback>
    </mc:AlternateContent>
    <dgm:pt modelId="{A92C24DA-41E4-4281-BBB2-EB7BD262E7F0}" type="parTrans" cxnId="{A4AB1394-0501-48BE-957C-71CEECD8C9E2}">
      <dgm:prSet/>
      <dgm:spPr/>
      <dgm:t>
        <a:bodyPr/>
        <a:lstStyle/>
        <a:p>
          <a:endParaRPr lang="en-US"/>
        </a:p>
      </dgm:t>
    </dgm:pt>
    <dgm:pt modelId="{70D0C8C6-4179-4783-B5E0-3C383A444341}" type="sibTrans" cxnId="{A4AB1394-0501-48BE-957C-71CEECD8C9E2}">
      <dgm:prSet/>
      <dgm:spPr/>
      <dgm:t>
        <a:bodyPr/>
        <a:lstStyle/>
        <a:p>
          <a:endParaRPr lang="en-US"/>
        </a:p>
      </dgm:t>
    </dgm:pt>
    <dgm:pt modelId="{12470B78-D5A1-4565-9389-845C47A04C34}">
      <dgm:prSet phldrT="[Text]" custT="1"/>
      <dgm:spPr/>
      <dgm:t>
        <a:bodyPr/>
        <a:lstStyle/>
        <a:p>
          <a:r>
            <a:rPr lang="en-150" sz="1800" dirty="0"/>
            <a:t>Tickling or BSB &amp; RSB pulses</a:t>
          </a:r>
          <a:endParaRPr lang="en-US" sz="1800" dirty="0"/>
        </a:p>
      </dgm:t>
    </dgm:pt>
    <dgm:pt modelId="{784DB353-8CC3-4797-9C67-A4DD7316FC16}" type="parTrans" cxnId="{054BDB01-73CE-408F-8314-134F334C1F9B}">
      <dgm:prSet/>
      <dgm:spPr/>
      <dgm:t>
        <a:bodyPr/>
        <a:lstStyle/>
        <a:p>
          <a:endParaRPr lang="en-US"/>
        </a:p>
      </dgm:t>
    </dgm:pt>
    <dgm:pt modelId="{DFFA6418-25A5-4AB0-A357-6BCD8EA7A933}" type="sibTrans" cxnId="{054BDB01-73CE-408F-8314-134F334C1F9B}">
      <dgm:prSet/>
      <dgm:spPr/>
      <dgm:t>
        <a:bodyPr/>
        <a:lstStyle/>
        <a:p>
          <a:endParaRPr lang="en-US"/>
        </a:p>
      </dgm:t>
    </dgm:pt>
    <dgm:pt modelId="{C4A2DF4A-1B60-411E-91A5-6FEF1D171399}">
      <dgm:prSet phldrT="[Text]"/>
      <dgm:spPr/>
      <dgm:t>
        <a:bodyPr/>
        <a:lstStyle/>
        <a:p>
          <a:r>
            <a:rPr lang="en-US" dirty="0"/>
            <a:t>Coupling</a:t>
          </a:r>
        </a:p>
      </dgm:t>
    </dgm:pt>
    <dgm:pt modelId="{13BEF420-B07B-466E-8E4C-9220BE8A53BC}" type="parTrans" cxnId="{FA2E35BF-D333-40AE-B650-45CDBCF49255}">
      <dgm:prSet/>
      <dgm:spPr/>
      <dgm:t>
        <a:bodyPr/>
        <a:lstStyle/>
        <a:p>
          <a:endParaRPr lang="en-US"/>
        </a:p>
      </dgm:t>
    </dgm:pt>
    <dgm:pt modelId="{692037CE-70A4-41AD-B1FF-598BE2F7E4EA}" type="sibTrans" cxnId="{FA2E35BF-D333-40AE-B650-45CDBCF49255}">
      <dgm:prSet/>
      <dgm:spPr/>
      <dgm:t>
        <a:bodyPr/>
        <a:lstStyle/>
        <a:p>
          <a:endParaRPr lang="en-US"/>
        </a:p>
      </dgm:t>
    </dgm:pt>
    <dgm:pt modelId="{1B41C23C-E82F-4FAE-A6AB-A30744E69B00}">
      <dgm:prSet phldrT="[Text]" custT="1"/>
      <dgm:spPr/>
      <dgm:t>
        <a:bodyPr/>
        <a:lstStyle/>
        <a:p>
          <a:r>
            <a:rPr lang="en-US" sz="1800" dirty="0"/>
            <a:t>Driving both RSBs simultaneously</a:t>
          </a:r>
        </a:p>
      </dgm:t>
    </dgm:pt>
    <dgm:pt modelId="{6ABAC7EF-2E99-4724-B9BA-A8AAF92E4D48}" type="parTrans" cxnId="{425EF1EB-0E41-4770-A28C-AF04D2BEE615}">
      <dgm:prSet/>
      <dgm:spPr/>
      <dgm:t>
        <a:bodyPr/>
        <a:lstStyle/>
        <a:p>
          <a:endParaRPr lang="en-US"/>
        </a:p>
      </dgm:t>
    </dgm:pt>
    <dgm:pt modelId="{209CC77E-2FCA-45A6-9868-B57A1EA6D4DE}" type="sibTrans" cxnId="{425EF1EB-0E41-4770-A28C-AF04D2BEE615}">
      <dgm:prSet/>
      <dgm:spPr/>
      <dgm:t>
        <a:bodyPr/>
        <a:lstStyle/>
        <a:p>
          <a:endParaRPr lang="en-US"/>
        </a:p>
      </dgm:t>
    </dgm:pt>
    <dgm:pt modelId="{AAD28E59-57CB-47A9-A50E-BA25DEB80DCF}">
      <dgm:prSet phldrT="[Text]" custT="1"/>
      <dgm:spPr/>
      <dgm:t>
        <a:bodyPr/>
        <a:lstStyle/>
        <a:p>
          <a:r>
            <a:rPr lang="en-US" sz="1800" dirty="0" err="1"/>
            <a:t>Bichromatic</a:t>
          </a:r>
          <a:r>
            <a:rPr lang="en-US" sz="1800" dirty="0"/>
            <a:t> laser with 45</a:t>
          </a:r>
          <a:r>
            <a:rPr lang="de-DE" sz="1800" dirty="0"/>
            <a:t>° overlapp with both modes</a:t>
          </a:r>
          <a:endParaRPr lang="en-US" sz="1800" dirty="0"/>
        </a:p>
      </dgm:t>
    </dgm:pt>
    <dgm:pt modelId="{F60BF7A0-6294-412E-B1E4-C31CA19BEBC1}" type="parTrans" cxnId="{6D97D4C4-1C51-4E99-9BFF-68D6845A828A}">
      <dgm:prSet/>
      <dgm:spPr/>
      <dgm:t>
        <a:bodyPr/>
        <a:lstStyle/>
        <a:p>
          <a:endParaRPr lang="en-US"/>
        </a:p>
      </dgm:t>
    </dgm:pt>
    <dgm:pt modelId="{EC174D65-DA15-4C01-A65A-9B2C9DFB8BD4}" type="sibTrans" cxnId="{6D97D4C4-1C51-4E99-9BFF-68D6845A828A}">
      <dgm:prSet/>
      <dgm:spPr/>
      <dgm:t>
        <a:bodyPr/>
        <a:lstStyle/>
        <a:p>
          <a:endParaRPr lang="en-US"/>
        </a:p>
      </dgm:t>
    </dgm:pt>
    <dgm:pt modelId="{68BC2E39-4D27-4431-8F71-4FBB104F03C3}" type="pres">
      <dgm:prSet presAssocID="{91B77AB1-E21E-4E31-9E89-23BE433DD0A0}" presName="Name0" presStyleCnt="0">
        <dgm:presLayoutVars>
          <dgm:dir/>
          <dgm:animLvl val="lvl"/>
          <dgm:resizeHandles val="exact"/>
        </dgm:presLayoutVars>
      </dgm:prSet>
      <dgm:spPr/>
    </dgm:pt>
    <dgm:pt modelId="{E2DA6549-90C9-4A21-B5B9-704263A3AC11}" type="pres">
      <dgm:prSet presAssocID="{D2BA5F84-C91A-45A5-A8CF-DB3F79AAC6B1}" presName="linNode" presStyleCnt="0"/>
      <dgm:spPr/>
    </dgm:pt>
    <dgm:pt modelId="{CD4A9B7F-C6A1-4DF2-BB7A-AED786F5FCB7}" type="pres">
      <dgm:prSet presAssocID="{D2BA5F84-C91A-45A5-A8CF-DB3F79AAC6B1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5D40160B-2D2C-4B2A-AEC0-651754F273E6}" type="pres">
      <dgm:prSet presAssocID="{D2BA5F84-C91A-45A5-A8CF-DB3F79AAC6B1}" presName="descendantText" presStyleLbl="alignAccFollowNode1" presStyleIdx="0" presStyleCnt="4">
        <dgm:presLayoutVars>
          <dgm:bulletEnabled val="1"/>
        </dgm:presLayoutVars>
      </dgm:prSet>
      <dgm:spPr/>
    </dgm:pt>
    <dgm:pt modelId="{4265BF5C-FEDA-4C49-B417-E701CAE864F1}" type="pres">
      <dgm:prSet presAssocID="{5FFA0AD9-B5E1-425A-8295-4291D439274F}" presName="sp" presStyleCnt="0"/>
      <dgm:spPr/>
    </dgm:pt>
    <dgm:pt modelId="{6E94D5B2-DD89-4B45-A031-868FC4D4598E}" type="pres">
      <dgm:prSet presAssocID="{99E639F1-C26B-442D-8358-E564614BAEAF}" presName="linNode" presStyleCnt="0"/>
      <dgm:spPr/>
    </dgm:pt>
    <dgm:pt modelId="{EE754A89-39D5-4B0F-94C8-066D785A7C98}" type="pres">
      <dgm:prSet presAssocID="{99E639F1-C26B-442D-8358-E564614BAEAF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9C0D7F44-70EE-4A7E-ACBA-6F051D35C9D4}" type="pres">
      <dgm:prSet presAssocID="{99E639F1-C26B-442D-8358-E564614BAEAF}" presName="descendantText" presStyleLbl="alignAccFollowNode1" presStyleIdx="1" presStyleCnt="4">
        <dgm:presLayoutVars>
          <dgm:bulletEnabled val="1"/>
        </dgm:presLayoutVars>
      </dgm:prSet>
      <dgm:spPr/>
    </dgm:pt>
    <dgm:pt modelId="{061F0E23-8DE7-400D-8E5D-7393A03B45C2}" type="pres">
      <dgm:prSet presAssocID="{5DCB43AE-B88B-4C2D-A341-3DF092D2234B}" presName="sp" presStyleCnt="0"/>
      <dgm:spPr/>
    </dgm:pt>
    <dgm:pt modelId="{ADCE2120-F095-4BBD-A858-64150289BABF}" type="pres">
      <dgm:prSet presAssocID="{0E133383-30AE-45DB-9523-C6A9B51EE9D2}" presName="linNode" presStyleCnt="0"/>
      <dgm:spPr/>
    </dgm:pt>
    <dgm:pt modelId="{45969F7C-0976-4DFA-ADD4-D889FE8DEA93}" type="pres">
      <dgm:prSet presAssocID="{0E133383-30AE-45DB-9523-C6A9B51EE9D2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8B73181F-FF09-400A-9EB1-8DBCF06B28B7}" type="pres">
      <dgm:prSet presAssocID="{0E133383-30AE-45DB-9523-C6A9B51EE9D2}" presName="descendantText" presStyleLbl="alignAccFollowNode1" presStyleIdx="2" presStyleCnt="4">
        <dgm:presLayoutVars>
          <dgm:bulletEnabled val="1"/>
        </dgm:presLayoutVars>
      </dgm:prSet>
      <dgm:spPr/>
    </dgm:pt>
    <dgm:pt modelId="{B22FA5FE-B2A2-4DF4-9105-0BB1F0258C7B}" type="pres">
      <dgm:prSet presAssocID="{1A9A6341-E535-4104-8825-3C622B7A068B}" presName="sp" presStyleCnt="0"/>
      <dgm:spPr/>
    </dgm:pt>
    <dgm:pt modelId="{525B0309-5BF5-4F1E-B009-6ED64E097FEE}" type="pres">
      <dgm:prSet presAssocID="{C4A2DF4A-1B60-411E-91A5-6FEF1D171399}" presName="linNode" presStyleCnt="0"/>
      <dgm:spPr/>
    </dgm:pt>
    <dgm:pt modelId="{E271A575-2AA1-49FF-B059-69BD7AAFD0BA}" type="pres">
      <dgm:prSet presAssocID="{C4A2DF4A-1B60-411E-91A5-6FEF1D171399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4B404474-5FE8-4649-95EA-0E913A5AC2B4}" type="pres">
      <dgm:prSet presAssocID="{C4A2DF4A-1B60-411E-91A5-6FEF1D171399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054BDB01-73CE-408F-8314-134F334C1F9B}" srcId="{0E133383-30AE-45DB-9523-C6A9B51EE9D2}" destId="{12470B78-D5A1-4565-9389-845C47A04C34}" srcOrd="1" destOrd="0" parTransId="{784DB353-8CC3-4797-9C67-A4DD7316FC16}" sibTransId="{DFFA6418-25A5-4AB0-A357-6BCD8EA7A933}"/>
    <dgm:cxn modelId="{FE4F0605-3D15-4855-8342-B0A0DE03813D}" type="presOf" srcId="{0E133383-30AE-45DB-9523-C6A9B51EE9D2}" destId="{45969F7C-0976-4DFA-ADD4-D889FE8DEA93}" srcOrd="0" destOrd="0" presId="urn:microsoft.com/office/officeart/2005/8/layout/vList5"/>
    <dgm:cxn modelId="{FDB82010-1727-41B8-85C0-6650D0BEC001}" type="presOf" srcId="{12470B78-D5A1-4565-9389-845C47A04C34}" destId="{8B73181F-FF09-400A-9EB1-8DBCF06B28B7}" srcOrd="0" destOrd="1" presId="urn:microsoft.com/office/officeart/2005/8/layout/vList5"/>
    <dgm:cxn modelId="{8505791B-37D3-4C7E-ACD4-9B28CE390100}" srcId="{91B77AB1-E21E-4E31-9E89-23BE433DD0A0}" destId="{99E639F1-C26B-442D-8358-E564614BAEAF}" srcOrd="1" destOrd="0" parTransId="{7AFD22DA-C0B2-4B4B-A63D-1D8B13995506}" sibTransId="{5DCB43AE-B88B-4C2D-A341-3DF092D2234B}"/>
    <dgm:cxn modelId="{DE4E1D25-6F2E-4C38-A488-91FF7C7730A6}" type="presOf" srcId="{1B41C23C-E82F-4FAE-A6AB-A30744E69B00}" destId="{4B404474-5FE8-4649-95EA-0E913A5AC2B4}" srcOrd="0" destOrd="0" presId="urn:microsoft.com/office/officeart/2005/8/layout/vList5"/>
    <dgm:cxn modelId="{8FC3BE34-78E7-41F4-843B-C30541ED743E}" srcId="{91B77AB1-E21E-4E31-9E89-23BE433DD0A0}" destId="{D2BA5F84-C91A-45A5-A8CF-DB3F79AAC6B1}" srcOrd="0" destOrd="0" parTransId="{FF774EE2-8720-4ED2-AC6B-C7C5F39C3EBF}" sibTransId="{5FFA0AD9-B5E1-425A-8295-4291D439274F}"/>
    <dgm:cxn modelId="{DEF3AB37-830A-4BDB-981B-354E208EF162}" type="presOf" srcId="{E6AFD26E-02E4-439D-BDE4-8FB57A871CA7}" destId="{8B73181F-FF09-400A-9EB1-8DBCF06B28B7}" srcOrd="0" destOrd="0" presId="urn:microsoft.com/office/officeart/2005/8/layout/vList5"/>
    <dgm:cxn modelId="{E18B4F67-1A26-431C-A5B6-33014D82531C}" type="presOf" srcId="{AAD28E59-57CB-47A9-A50E-BA25DEB80DCF}" destId="{4B404474-5FE8-4649-95EA-0E913A5AC2B4}" srcOrd="0" destOrd="1" presId="urn:microsoft.com/office/officeart/2005/8/layout/vList5"/>
    <dgm:cxn modelId="{194A354A-D888-4C26-B432-D124F70E62DE}" srcId="{91B77AB1-E21E-4E31-9E89-23BE433DD0A0}" destId="{0E133383-30AE-45DB-9523-C6A9B51EE9D2}" srcOrd="2" destOrd="0" parTransId="{AFF3D01D-D420-4BB9-8E4B-F51999C23C98}" sibTransId="{1A9A6341-E535-4104-8825-3C622B7A068B}"/>
    <dgm:cxn modelId="{25ED3351-5FFE-44EF-A70E-0079DD505348}" type="presOf" srcId="{87B525CC-32B5-4DF0-81B6-3944E40526D8}" destId="{9C0D7F44-70EE-4A7E-ACBA-6F051D35C9D4}" srcOrd="0" destOrd="1" presId="urn:microsoft.com/office/officeart/2005/8/layout/vList5"/>
    <dgm:cxn modelId="{AFE85153-EE75-48E9-BE18-A590E0602BCD}" srcId="{D2BA5F84-C91A-45A5-A8CF-DB3F79AAC6B1}" destId="{28971FBC-6180-4878-A69F-23448812A3DA}" srcOrd="0" destOrd="0" parTransId="{00347156-45DA-419A-AFD0-E8C85D036A3B}" sibTransId="{38B6FA60-B199-4A7B-8B75-79EBECD6486F}"/>
    <dgm:cxn modelId="{4AA92F80-EBEC-4E8A-9978-EC9CA5129448}" type="presOf" srcId="{74038EE6-C702-4352-918B-3835C4C181B4}" destId="{5D40160B-2D2C-4B2A-AEC0-651754F273E6}" srcOrd="0" destOrd="1" presId="urn:microsoft.com/office/officeart/2005/8/layout/vList5"/>
    <dgm:cxn modelId="{FB54A882-16AB-4914-B884-D252CBB59B67}" type="presOf" srcId="{D2BA5F84-C91A-45A5-A8CF-DB3F79AAC6B1}" destId="{CD4A9B7F-C6A1-4DF2-BB7A-AED786F5FCB7}" srcOrd="0" destOrd="0" presId="urn:microsoft.com/office/officeart/2005/8/layout/vList5"/>
    <dgm:cxn modelId="{A4AB1394-0501-48BE-957C-71CEECD8C9E2}" srcId="{0E133383-30AE-45DB-9523-C6A9B51EE9D2}" destId="{E6AFD26E-02E4-439D-BDE4-8FB57A871CA7}" srcOrd="0" destOrd="0" parTransId="{A92C24DA-41E4-4281-BBB2-EB7BD262E7F0}" sibTransId="{70D0C8C6-4179-4783-B5E0-3C383A444341}"/>
    <dgm:cxn modelId="{48BDF89F-682A-4ECE-A5AC-EFA172FD38D5}" srcId="{99E639F1-C26B-442D-8358-E564614BAEAF}" destId="{87B525CC-32B5-4DF0-81B6-3944E40526D8}" srcOrd="1" destOrd="0" parTransId="{27071335-8CEB-4211-B1CA-99BB4DC18F74}" sibTransId="{8C8B27A8-0175-43A0-B684-24D24498C4EB}"/>
    <dgm:cxn modelId="{FBE5D8AF-82BA-4E11-8CD4-0A303130D2AE}" type="presOf" srcId="{99E639F1-C26B-442D-8358-E564614BAEAF}" destId="{EE754A89-39D5-4B0F-94C8-066D785A7C98}" srcOrd="0" destOrd="0" presId="urn:microsoft.com/office/officeart/2005/8/layout/vList5"/>
    <dgm:cxn modelId="{1E2E0CBD-A64B-4882-B88C-2E592ACB8953}" srcId="{D2BA5F84-C91A-45A5-A8CF-DB3F79AAC6B1}" destId="{74038EE6-C702-4352-918B-3835C4C181B4}" srcOrd="1" destOrd="0" parTransId="{FB732AFC-5E32-4B78-9540-DEC433B5F40C}" sibTransId="{58D5A69F-4B0D-4AAD-96B4-73BD2E5E6400}"/>
    <dgm:cxn modelId="{FA2E35BF-D333-40AE-B650-45CDBCF49255}" srcId="{91B77AB1-E21E-4E31-9E89-23BE433DD0A0}" destId="{C4A2DF4A-1B60-411E-91A5-6FEF1D171399}" srcOrd="3" destOrd="0" parTransId="{13BEF420-B07B-466E-8E4C-9220BE8A53BC}" sibTransId="{692037CE-70A4-41AD-B1FF-598BE2F7E4EA}"/>
    <dgm:cxn modelId="{6D97D4C4-1C51-4E99-9BFF-68D6845A828A}" srcId="{C4A2DF4A-1B60-411E-91A5-6FEF1D171399}" destId="{AAD28E59-57CB-47A9-A50E-BA25DEB80DCF}" srcOrd="1" destOrd="0" parTransId="{F60BF7A0-6294-412E-B1E4-C31CA19BEBC1}" sibTransId="{EC174D65-DA15-4C01-A65A-9B2C9DFB8BD4}"/>
    <dgm:cxn modelId="{4990E6C6-8607-4C2D-A378-EDFAE2F25DDF}" type="presOf" srcId="{28971FBC-6180-4878-A69F-23448812A3DA}" destId="{5D40160B-2D2C-4B2A-AEC0-651754F273E6}" srcOrd="0" destOrd="0" presId="urn:microsoft.com/office/officeart/2005/8/layout/vList5"/>
    <dgm:cxn modelId="{E4313DD0-9157-423C-86CA-B10F787CE04E}" type="presOf" srcId="{89AC487F-64F9-4DA8-A513-D29BE744269E}" destId="{9C0D7F44-70EE-4A7E-ACBA-6F051D35C9D4}" srcOrd="0" destOrd="0" presId="urn:microsoft.com/office/officeart/2005/8/layout/vList5"/>
    <dgm:cxn modelId="{6B32F7D2-7067-4ED0-8435-7ADA3EF21B9B}" type="presOf" srcId="{91B77AB1-E21E-4E31-9E89-23BE433DD0A0}" destId="{68BC2E39-4D27-4431-8F71-4FBB104F03C3}" srcOrd="0" destOrd="0" presId="urn:microsoft.com/office/officeart/2005/8/layout/vList5"/>
    <dgm:cxn modelId="{6DF98DE5-1DED-49BC-9556-3163D70D9ABF}" srcId="{99E639F1-C26B-442D-8358-E564614BAEAF}" destId="{89AC487F-64F9-4DA8-A513-D29BE744269E}" srcOrd="0" destOrd="0" parTransId="{9885AD0E-3C1C-4D11-BF11-60F8C5940DE7}" sibTransId="{A4493DD4-5018-40B6-B5AE-219160F8A906}"/>
    <dgm:cxn modelId="{425EF1EB-0E41-4770-A28C-AF04D2BEE615}" srcId="{C4A2DF4A-1B60-411E-91A5-6FEF1D171399}" destId="{1B41C23C-E82F-4FAE-A6AB-A30744E69B00}" srcOrd="0" destOrd="0" parTransId="{6ABAC7EF-2E99-4724-B9BA-A8AAF92E4D48}" sibTransId="{209CC77E-2FCA-45A6-9868-B57A1EA6D4DE}"/>
    <dgm:cxn modelId="{3232BEFF-FDB6-4E92-B42A-108AD3CDDFCA}" type="presOf" srcId="{C4A2DF4A-1B60-411E-91A5-6FEF1D171399}" destId="{E271A575-2AA1-49FF-B059-69BD7AAFD0BA}" srcOrd="0" destOrd="0" presId="urn:microsoft.com/office/officeart/2005/8/layout/vList5"/>
    <dgm:cxn modelId="{A629B349-2767-4BC8-9579-AE56CCE0A6B7}" type="presParOf" srcId="{68BC2E39-4D27-4431-8F71-4FBB104F03C3}" destId="{E2DA6549-90C9-4A21-B5B9-704263A3AC11}" srcOrd="0" destOrd="0" presId="urn:microsoft.com/office/officeart/2005/8/layout/vList5"/>
    <dgm:cxn modelId="{CE07ABD8-8592-4E10-A99C-F3E13E4028D5}" type="presParOf" srcId="{E2DA6549-90C9-4A21-B5B9-704263A3AC11}" destId="{CD4A9B7F-C6A1-4DF2-BB7A-AED786F5FCB7}" srcOrd="0" destOrd="0" presId="urn:microsoft.com/office/officeart/2005/8/layout/vList5"/>
    <dgm:cxn modelId="{41E512AC-2A2A-46F8-9CFF-6A256508AA08}" type="presParOf" srcId="{E2DA6549-90C9-4A21-B5B9-704263A3AC11}" destId="{5D40160B-2D2C-4B2A-AEC0-651754F273E6}" srcOrd="1" destOrd="0" presId="urn:microsoft.com/office/officeart/2005/8/layout/vList5"/>
    <dgm:cxn modelId="{835CD765-08F7-430B-9355-1E2042EFB65B}" type="presParOf" srcId="{68BC2E39-4D27-4431-8F71-4FBB104F03C3}" destId="{4265BF5C-FEDA-4C49-B417-E701CAE864F1}" srcOrd="1" destOrd="0" presId="urn:microsoft.com/office/officeart/2005/8/layout/vList5"/>
    <dgm:cxn modelId="{93E1B484-4F73-4879-A2A1-555418BE328A}" type="presParOf" srcId="{68BC2E39-4D27-4431-8F71-4FBB104F03C3}" destId="{6E94D5B2-DD89-4B45-A031-868FC4D4598E}" srcOrd="2" destOrd="0" presId="urn:microsoft.com/office/officeart/2005/8/layout/vList5"/>
    <dgm:cxn modelId="{6F5D51E3-ABF2-4FF2-9B78-A142EFCE3473}" type="presParOf" srcId="{6E94D5B2-DD89-4B45-A031-868FC4D4598E}" destId="{EE754A89-39D5-4B0F-94C8-066D785A7C98}" srcOrd="0" destOrd="0" presId="urn:microsoft.com/office/officeart/2005/8/layout/vList5"/>
    <dgm:cxn modelId="{8D994D90-055C-4898-9522-2CC6CFF8FEB0}" type="presParOf" srcId="{6E94D5B2-DD89-4B45-A031-868FC4D4598E}" destId="{9C0D7F44-70EE-4A7E-ACBA-6F051D35C9D4}" srcOrd="1" destOrd="0" presId="urn:microsoft.com/office/officeart/2005/8/layout/vList5"/>
    <dgm:cxn modelId="{1D5E8C10-9E3A-4227-9C48-76B6511BF1D3}" type="presParOf" srcId="{68BC2E39-4D27-4431-8F71-4FBB104F03C3}" destId="{061F0E23-8DE7-400D-8E5D-7393A03B45C2}" srcOrd="3" destOrd="0" presId="urn:microsoft.com/office/officeart/2005/8/layout/vList5"/>
    <dgm:cxn modelId="{67F08C7F-A23F-4123-AE1E-E488E2663E88}" type="presParOf" srcId="{68BC2E39-4D27-4431-8F71-4FBB104F03C3}" destId="{ADCE2120-F095-4BBD-A858-64150289BABF}" srcOrd="4" destOrd="0" presId="urn:microsoft.com/office/officeart/2005/8/layout/vList5"/>
    <dgm:cxn modelId="{38EB981B-FF91-4304-BD2F-611A299C3982}" type="presParOf" srcId="{ADCE2120-F095-4BBD-A858-64150289BABF}" destId="{45969F7C-0976-4DFA-ADD4-D889FE8DEA93}" srcOrd="0" destOrd="0" presId="urn:microsoft.com/office/officeart/2005/8/layout/vList5"/>
    <dgm:cxn modelId="{ADD21038-8248-44E6-A585-3D8670368140}" type="presParOf" srcId="{ADCE2120-F095-4BBD-A858-64150289BABF}" destId="{8B73181F-FF09-400A-9EB1-8DBCF06B28B7}" srcOrd="1" destOrd="0" presId="urn:microsoft.com/office/officeart/2005/8/layout/vList5"/>
    <dgm:cxn modelId="{B863C67A-EEC3-4141-AB15-F5FA6526E658}" type="presParOf" srcId="{68BC2E39-4D27-4431-8F71-4FBB104F03C3}" destId="{B22FA5FE-B2A2-4DF4-9105-0BB1F0258C7B}" srcOrd="5" destOrd="0" presId="urn:microsoft.com/office/officeart/2005/8/layout/vList5"/>
    <dgm:cxn modelId="{CE54F358-DE3D-45A3-A0F6-EC9734BEA403}" type="presParOf" srcId="{68BC2E39-4D27-4431-8F71-4FBB104F03C3}" destId="{525B0309-5BF5-4F1E-B009-6ED64E097FEE}" srcOrd="6" destOrd="0" presId="urn:microsoft.com/office/officeart/2005/8/layout/vList5"/>
    <dgm:cxn modelId="{100DABBA-E1FE-46A1-863C-A3C644FC333D}" type="presParOf" srcId="{525B0309-5BF5-4F1E-B009-6ED64E097FEE}" destId="{E271A575-2AA1-49FF-B059-69BD7AAFD0BA}" srcOrd="0" destOrd="0" presId="urn:microsoft.com/office/officeart/2005/8/layout/vList5"/>
    <dgm:cxn modelId="{21EA9F9B-08DE-4055-BF2A-3E3AD932E428}" type="presParOf" srcId="{525B0309-5BF5-4F1E-B009-6ED64E097FEE}" destId="{4B404474-5FE8-4649-95EA-0E913A5AC2B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B77AB1-E21E-4E31-9E89-23BE433DD0A0}" type="doc">
      <dgm:prSet loTypeId="urn:microsoft.com/office/officeart/2005/8/layout/vList5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2BA5F84-C91A-45A5-A8CF-DB3F79AAC6B1}">
      <dgm:prSet phldrT="[Text]"/>
      <dgm:spPr/>
      <dgm:t>
        <a:bodyPr/>
        <a:lstStyle/>
        <a:p>
          <a:r>
            <a:rPr lang="en-150" dirty="0"/>
            <a:t>The ion</a:t>
          </a:r>
          <a:endParaRPr lang="en-US" dirty="0"/>
        </a:p>
      </dgm:t>
    </dgm:pt>
    <dgm:pt modelId="{FF774EE2-8720-4ED2-AC6B-C7C5F39C3EBF}" type="parTrans" cxnId="{8FC3BE34-78E7-41F4-843B-C30541ED743E}">
      <dgm:prSet/>
      <dgm:spPr/>
      <dgm:t>
        <a:bodyPr/>
        <a:lstStyle/>
        <a:p>
          <a:endParaRPr lang="en-US"/>
        </a:p>
      </dgm:t>
    </dgm:pt>
    <dgm:pt modelId="{5FFA0AD9-B5E1-425A-8295-4291D439274F}" type="sibTrans" cxnId="{8FC3BE34-78E7-41F4-843B-C30541ED743E}">
      <dgm:prSet/>
      <dgm:spPr/>
      <dgm:t>
        <a:bodyPr/>
        <a:lstStyle/>
        <a:p>
          <a:endParaRPr lang="en-US"/>
        </a:p>
      </dgm:t>
    </dgm:pt>
    <dgm:pt modelId="{28971FBC-6180-4878-A69F-23448812A3DA}">
      <dgm:prSet phldrT="[Text]"/>
      <dgm:spPr>
        <a:blipFill>
          <a:blip xmlns:r="http://schemas.openxmlformats.org/officeDocument/2006/relationships" r:embed="rId1"/>
          <a:stretch>
            <a:fillRect t="-8696" b="-69565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00347156-45DA-419A-AFD0-E8C85D036A3B}" type="parTrans" cxnId="{AFE85153-EE75-48E9-BE18-A590E0602BCD}">
      <dgm:prSet/>
      <dgm:spPr/>
      <dgm:t>
        <a:bodyPr/>
        <a:lstStyle/>
        <a:p>
          <a:endParaRPr lang="en-US"/>
        </a:p>
      </dgm:t>
    </dgm:pt>
    <dgm:pt modelId="{38B6FA60-B199-4A7B-8B75-79EBECD6486F}" type="sibTrans" cxnId="{AFE85153-EE75-48E9-BE18-A590E0602BCD}">
      <dgm:prSet/>
      <dgm:spPr/>
      <dgm:t>
        <a:bodyPr/>
        <a:lstStyle/>
        <a:p>
          <a:endParaRPr lang="en-US"/>
        </a:p>
      </dgm:t>
    </dgm:pt>
    <dgm:pt modelId="{74038EE6-C702-4352-918B-3835C4C181B4}">
      <dgm:prSet phldrT="[Text]"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FB732AFC-5E32-4B78-9540-DEC433B5F40C}" type="parTrans" cxnId="{1E2E0CBD-A64B-4882-B88C-2E592ACB8953}">
      <dgm:prSet/>
      <dgm:spPr/>
      <dgm:t>
        <a:bodyPr/>
        <a:lstStyle/>
        <a:p>
          <a:endParaRPr lang="en-US"/>
        </a:p>
      </dgm:t>
    </dgm:pt>
    <dgm:pt modelId="{58D5A69F-4B0D-4AAD-96B4-73BD2E5E6400}" type="sibTrans" cxnId="{1E2E0CBD-A64B-4882-B88C-2E592ACB8953}">
      <dgm:prSet/>
      <dgm:spPr/>
      <dgm:t>
        <a:bodyPr/>
        <a:lstStyle/>
        <a:p>
          <a:endParaRPr lang="en-US"/>
        </a:p>
      </dgm:t>
    </dgm:pt>
    <dgm:pt modelId="{99E639F1-C26B-442D-8358-E564614BAEAF}">
      <dgm:prSet phldrT="[Text]"/>
      <dgm:spPr/>
      <dgm:t>
        <a:bodyPr/>
        <a:lstStyle/>
        <a:p>
          <a:r>
            <a:rPr lang="en-150" dirty="0"/>
            <a:t>The trap</a:t>
          </a:r>
          <a:endParaRPr lang="en-US" dirty="0"/>
        </a:p>
      </dgm:t>
    </dgm:pt>
    <dgm:pt modelId="{7AFD22DA-C0B2-4B4B-A63D-1D8B13995506}" type="parTrans" cxnId="{8505791B-37D3-4C7E-ACD4-9B28CE390100}">
      <dgm:prSet/>
      <dgm:spPr/>
      <dgm:t>
        <a:bodyPr/>
        <a:lstStyle/>
        <a:p>
          <a:endParaRPr lang="en-US"/>
        </a:p>
      </dgm:t>
    </dgm:pt>
    <dgm:pt modelId="{5DCB43AE-B88B-4C2D-A341-3DF092D2234B}" type="sibTrans" cxnId="{8505791B-37D3-4C7E-ACD4-9B28CE390100}">
      <dgm:prSet/>
      <dgm:spPr/>
      <dgm:t>
        <a:bodyPr/>
        <a:lstStyle/>
        <a:p>
          <a:endParaRPr lang="en-US"/>
        </a:p>
      </dgm:t>
    </dgm:pt>
    <dgm:pt modelId="{89AC487F-64F9-4DA8-A513-D29BE744269E}">
      <dgm:prSet phldrT="[Text]" custT="1"/>
      <dgm:spPr/>
      <dgm:t>
        <a:bodyPr/>
        <a:lstStyle/>
        <a:p>
          <a:r>
            <a:rPr lang="en-US" sz="1800" dirty="0"/>
            <a:t>L</a:t>
          </a:r>
          <a:r>
            <a:rPr lang="en-150" sz="1800" dirty="0" err="1"/>
            <a:t>inear</a:t>
          </a:r>
          <a:r>
            <a:rPr lang="en-150" sz="1800" dirty="0"/>
            <a:t> </a:t>
          </a:r>
          <a:r>
            <a:rPr lang="de-DE" sz="1800" dirty="0"/>
            <a:t>P</a:t>
          </a:r>
          <a:r>
            <a:rPr lang="en-150" sz="1800" dirty="0"/>
            <a:t>aul trap</a:t>
          </a:r>
          <a:endParaRPr lang="en-US" sz="1800" dirty="0"/>
        </a:p>
      </dgm:t>
    </dgm:pt>
    <dgm:pt modelId="{9885AD0E-3C1C-4D11-BF11-60F8C5940DE7}" type="parTrans" cxnId="{6DF98DE5-1DED-49BC-9556-3163D70D9ABF}">
      <dgm:prSet/>
      <dgm:spPr/>
      <dgm:t>
        <a:bodyPr/>
        <a:lstStyle/>
        <a:p>
          <a:endParaRPr lang="en-US"/>
        </a:p>
      </dgm:t>
    </dgm:pt>
    <dgm:pt modelId="{A4493DD4-5018-40B6-B5AE-219160F8A906}" type="sibTrans" cxnId="{6DF98DE5-1DED-49BC-9556-3163D70D9ABF}">
      <dgm:prSet/>
      <dgm:spPr/>
      <dgm:t>
        <a:bodyPr/>
        <a:lstStyle/>
        <a:p>
          <a:endParaRPr lang="en-US"/>
        </a:p>
      </dgm:t>
    </dgm:pt>
    <dgm:pt modelId="{87B525CC-32B5-4DF0-81B6-3944E40526D8}">
      <dgm:prSet phldrT="[Text]" custT="1"/>
      <dgm:spPr/>
      <dgm:t>
        <a:bodyPr/>
        <a:lstStyle/>
        <a:p>
          <a:r>
            <a:rPr lang="en-US" sz="1800" dirty="0"/>
            <a:t>U</a:t>
          </a:r>
          <a:r>
            <a:rPr lang="en-150" sz="1800" dirty="0"/>
            <a:t>se both radial modes</a:t>
          </a:r>
          <a:endParaRPr lang="en-US" sz="1800" dirty="0"/>
        </a:p>
      </dgm:t>
    </dgm:pt>
    <dgm:pt modelId="{27071335-8CEB-4211-B1CA-99BB4DC18F74}" type="parTrans" cxnId="{48BDF89F-682A-4ECE-A5AC-EFA172FD38D5}">
      <dgm:prSet/>
      <dgm:spPr/>
      <dgm:t>
        <a:bodyPr/>
        <a:lstStyle/>
        <a:p>
          <a:endParaRPr lang="en-US"/>
        </a:p>
      </dgm:t>
    </dgm:pt>
    <dgm:pt modelId="{8C8B27A8-0175-43A0-B684-24D24498C4EB}" type="sibTrans" cxnId="{48BDF89F-682A-4ECE-A5AC-EFA172FD38D5}">
      <dgm:prSet/>
      <dgm:spPr/>
      <dgm:t>
        <a:bodyPr/>
        <a:lstStyle/>
        <a:p>
          <a:endParaRPr lang="en-US"/>
        </a:p>
      </dgm:t>
    </dgm:pt>
    <dgm:pt modelId="{0E133383-30AE-45DB-9523-C6A9B51EE9D2}">
      <dgm:prSet phldrT="[Text]"/>
      <dgm:spPr/>
      <dgm:t>
        <a:bodyPr/>
        <a:lstStyle/>
        <a:p>
          <a:r>
            <a:rPr lang="en-US" dirty="0"/>
            <a:t>S</a:t>
          </a:r>
          <a:r>
            <a:rPr lang="en-150" dirty="0" err="1"/>
            <a:t>tate</a:t>
          </a:r>
          <a:r>
            <a:rPr lang="en-150" dirty="0"/>
            <a:t> preparation</a:t>
          </a:r>
          <a:endParaRPr lang="en-US" dirty="0"/>
        </a:p>
      </dgm:t>
    </dgm:pt>
    <dgm:pt modelId="{AFF3D01D-D420-4BB9-8E4B-F51999C23C98}" type="parTrans" cxnId="{194A354A-D888-4C26-B432-D124F70E62DE}">
      <dgm:prSet/>
      <dgm:spPr/>
      <dgm:t>
        <a:bodyPr/>
        <a:lstStyle/>
        <a:p>
          <a:endParaRPr lang="en-US"/>
        </a:p>
      </dgm:t>
    </dgm:pt>
    <dgm:pt modelId="{1A9A6341-E535-4104-8825-3C622B7A068B}" type="sibTrans" cxnId="{194A354A-D888-4C26-B432-D124F70E62DE}">
      <dgm:prSet/>
      <dgm:spPr/>
      <dgm:t>
        <a:bodyPr/>
        <a:lstStyle/>
        <a:p>
          <a:endParaRPr lang="en-US"/>
        </a:p>
      </dgm:t>
    </dgm:pt>
    <dgm:pt modelId="{E6AFD26E-02E4-439D-BDE4-8FB57A871CA7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A92C24DA-41E4-4281-BBB2-EB7BD262E7F0}" type="parTrans" cxnId="{A4AB1394-0501-48BE-957C-71CEECD8C9E2}">
      <dgm:prSet/>
      <dgm:spPr/>
      <dgm:t>
        <a:bodyPr/>
        <a:lstStyle/>
        <a:p>
          <a:endParaRPr lang="en-US"/>
        </a:p>
      </dgm:t>
    </dgm:pt>
    <dgm:pt modelId="{70D0C8C6-4179-4783-B5E0-3C383A444341}" type="sibTrans" cxnId="{A4AB1394-0501-48BE-957C-71CEECD8C9E2}">
      <dgm:prSet/>
      <dgm:spPr/>
      <dgm:t>
        <a:bodyPr/>
        <a:lstStyle/>
        <a:p>
          <a:endParaRPr lang="en-US"/>
        </a:p>
      </dgm:t>
    </dgm:pt>
    <dgm:pt modelId="{12470B78-D5A1-4565-9389-845C47A04C34}">
      <dgm:prSet phldrT="[Text]" custT="1"/>
      <dgm:spPr/>
      <dgm:t>
        <a:bodyPr/>
        <a:lstStyle/>
        <a:p>
          <a:r>
            <a:rPr lang="en-US">
              <a:noFill/>
            </a:rPr>
            <a:t> </a:t>
          </a:r>
        </a:p>
      </dgm:t>
    </dgm:pt>
    <dgm:pt modelId="{784DB353-8CC3-4797-9C67-A4DD7316FC16}" type="parTrans" cxnId="{054BDB01-73CE-408F-8314-134F334C1F9B}">
      <dgm:prSet/>
      <dgm:spPr/>
      <dgm:t>
        <a:bodyPr/>
        <a:lstStyle/>
        <a:p>
          <a:endParaRPr lang="en-US"/>
        </a:p>
      </dgm:t>
    </dgm:pt>
    <dgm:pt modelId="{DFFA6418-25A5-4AB0-A357-6BCD8EA7A933}" type="sibTrans" cxnId="{054BDB01-73CE-408F-8314-134F334C1F9B}">
      <dgm:prSet/>
      <dgm:spPr/>
      <dgm:t>
        <a:bodyPr/>
        <a:lstStyle/>
        <a:p>
          <a:endParaRPr lang="en-US"/>
        </a:p>
      </dgm:t>
    </dgm:pt>
    <dgm:pt modelId="{C4A2DF4A-1B60-411E-91A5-6FEF1D171399}">
      <dgm:prSet phldrT="[Text]"/>
      <dgm:spPr/>
      <dgm:t>
        <a:bodyPr/>
        <a:lstStyle/>
        <a:p>
          <a:r>
            <a:rPr lang="en-US" dirty="0"/>
            <a:t>Coupling</a:t>
          </a:r>
        </a:p>
      </dgm:t>
    </dgm:pt>
    <dgm:pt modelId="{13BEF420-B07B-466E-8E4C-9220BE8A53BC}" type="parTrans" cxnId="{FA2E35BF-D333-40AE-B650-45CDBCF49255}">
      <dgm:prSet/>
      <dgm:spPr/>
      <dgm:t>
        <a:bodyPr/>
        <a:lstStyle/>
        <a:p>
          <a:endParaRPr lang="en-US"/>
        </a:p>
      </dgm:t>
    </dgm:pt>
    <dgm:pt modelId="{692037CE-70A4-41AD-B1FF-598BE2F7E4EA}" type="sibTrans" cxnId="{FA2E35BF-D333-40AE-B650-45CDBCF49255}">
      <dgm:prSet/>
      <dgm:spPr/>
      <dgm:t>
        <a:bodyPr/>
        <a:lstStyle/>
        <a:p>
          <a:endParaRPr lang="en-US"/>
        </a:p>
      </dgm:t>
    </dgm:pt>
    <dgm:pt modelId="{1B41C23C-E82F-4FAE-A6AB-A30744E69B00}">
      <dgm:prSet phldrT="[Text]" custT="1"/>
      <dgm:spPr/>
      <dgm:t>
        <a:bodyPr/>
        <a:lstStyle/>
        <a:p>
          <a:r>
            <a:rPr lang="en-US" sz="1800" dirty="0"/>
            <a:t>Driving both RSBs simultaneously</a:t>
          </a:r>
        </a:p>
      </dgm:t>
    </dgm:pt>
    <dgm:pt modelId="{6ABAC7EF-2E99-4724-B9BA-A8AAF92E4D48}" type="parTrans" cxnId="{425EF1EB-0E41-4770-A28C-AF04D2BEE615}">
      <dgm:prSet/>
      <dgm:spPr/>
      <dgm:t>
        <a:bodyPr/>
        <a:lstStyle/>
        <a:p>
          <a:endParaRPr lang="en-US"/>
        </a:p>
      </dgm:t>
    </dgm:pt>
    <dgm:pt modelId="{209CC77E-2FCA-45A6-9868-B57A1EA6D4DE}" type="sibTrans" cxnId="{425EF1EB-0E41-4770-A28C-AF04D2BEE615}">
      <dgm:prSet/>
      <dgm:spPr/>
      <dgm:t>
        <a:bodyPr/>
        <a:lstStyle/>
        <a:p>
          <a:endParaRPr lang="en-US"/>
        </a:p>
      </dgm:t>
    </dgm:pt>
    <dgm:pt modelId="{AAD28E59-57CB-47A9-A50E-BA25DEB80DCF}">
      <dgm:prSet phldrT="[Text]" custT="1"/>
      <dgm:spPr/>
      <dgm:t>
        <a:bodyPr/>
        <a:lstStyle/>
        <a:p>
          <a:r>
            <a:rPr lang="en-US" sz="1800" dirty="0" err="1"/>
            <a:t>Bichromatic</a:t>
          </a:r>
          <a:r>
            <a:rPr lang="en-US" sz="1800" dirty="0"/>
            <a:t> laser with 45</a:t>
          </a:r>
          <a:r>
            <a:rPr lang="de-DE" sz="1800" dirty="0"/>
            <a:t>° overlapp with both modes</a:t>
          </a:r>
          <a:endParaRPr lang="en-US" sz="1800" dirty="0"/>
        </a:p>
      </dgm:t>
    </dgm:pt>
    <dgm:pt modelId="{F60BF7A0-6294-412E-B1E4-C31CA19BEBC1}" type="parTrans" cxnId="{6D97D4C4-1C51-4E99-9BFF-68D6845A828A}">
      <dgm:prSet/>
      <dgm:spPr/>
      <dgm:t>
        <a:bodyPr/>
        <a:lstStyle/>
        <a:p>
          <a:endParaRPr lang="en-US"/>
        </a:p>
      </dgm:t>
    </dgm:pt>
    <dgm:pt modelId="{EC174D65-DA15-4C01-A65A-9B2C9DFB8BD4}" type="sibTrans" cxnId="{6D97D4C4-1C51-4E99-9BFF-68D6845A828A}">
      <dgm:prSet/>
      <dgm:spPr/>
      <dgm:t>
        <a:bodyPr/>
        <a:lstStyle/>
        <a:p>
          <a:endParaRPr lang="en-US"/>
        </a:p>
      </dgm:t>
    </dgm:pt>
    <dgm:pt modelId="{68BC2E39-4D27-4431-8F71-4FBB104F03C3}" type="pres">
      <dgm:prSet presAssocID="{91B77AB1-E21E-4E31-9E89-23BE433DD0A0}" presName="Name0" presStyleCnt="0">
        <dgm:presLayoutVars>
          <dgm:dir/>
          <dgm:animLvl val="lvl"/>
          <dgm:resizeHandles val="exact"/>
        </dgm:presLayoutVars>
      </dgm:prSet>
      <dgm:spPr/>
    </dgm:pt>
    <dgm:pt modelId="{E2DA6549-90C9-4A21-B5B9-704263A3AC11}" type="pres">
      <dgm:prSet presAssocID="{D2BA5F84-C91A-45A5-A8CF-DB3F79AAC6B1}" presName="linNode" presStyleCnt="0"/>
      <dgm:spPr/>
    </dgm:pt>
    <dgm:pt modelId="{CD4A9B7F-C6A1-4DF2-BB7A-AED786F5FCB7}" type="pres">
      <dgm:prSet presAssocID="{D2BA5F84-C91A-45A5-A8CF-DB3F79AAC6B1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5D40160B-2D2C-4B2A-AEC0-651754F273E6}" type="pres">
      <dgm:prSet presAssocID="{D2BA5F84-C91A-45A5-A8CF-DB3F79AAC6B1}" presName="descendantText" presStyleLbl="alignAccFollowNode1" presStyleIdx="0" presStyleCnt="4">
        <dgm:presLayoutVars>
          <dgm:bulletEnabled val="1"/>
        </dgm:presLayoutVars>
      </dgm:prSet>
      <dgm:spPr/>
    </dgm:pt>
    <dgm:pt modelId="{4265BF5C-FEDA-4C49-B417-E701CAE864F1}" type="pres">
      <dgm:prSet presAssocID="{5FFA0AD9-B5E1-425A-8295-4291D439274F}" presName="sp" presStyleCnt="0"/>
      <dgm:spPr/>
    </dgm:pt>
    <dgm:pt modelId="{6E94D5B2-DD89-4B45-A031-868FC4D4598E}" type="pres">
      <dgm:prSet presAssocID="{99E639F1-C26B-442D-8358-E564614BAEAF}" presName="linNode" presStyleCnt="0"/>
      <dgm:spPr/>
    </dgm:pt>
    <dgm:pt modelId="{EE754A89-39D5-4B0F-94C8-066D785A7C98}" type="pres">
      <dgm:prSet presAssocID="{99E639F1-C26B-442D-8358-E564614BAEAF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9C0D7F44-70EE-4A7E-ACBA-6F051D35C9D4}" type="pres">
      <dgm:prSet presAssocID="{99E639F1-C26B-442D-8358-E564614BAEAF}" presName="descendantText" presStyleLbl="alignAccFollowNode1" presStyleIdx="1" presStyleCnt="4">
        <dgm:presLayoutVars>
          <dgm:bulletEnabled val="1"/>
        </dgm:presLayoutVars>
      </dgm:prSet>
      <dgm:spPr/>
    </dgm:pt>
    <dgm:pt modelId="{061F0E23-8DE7-400D-8E5D-7393A03B45C2}" type="pres">
      <dgm:prSet presAssocID="{5DCB43AE-B88B-4C2D-A341-3DF092D2234B}" presName="sp" presStyleCnt="0"/>
      <dgm:spPr/>
    </dgm:pt>
    <dgm:pt modelId="{ADCE2120-F095-4BBD-A858-64150289BABF}" type="pres">
      <dgm:prSet presAssocID="{0E133383-30AE-45DB-9523-C6A9B51EE9D2}" presName="linNode" presStyleCnt="0"/>
      <dgm:spPr/>
    </dgm:pt>
    <dgm:pt modelId="{45969F7C-0976-4DFA-ADD4-D889FE8DEA93}" type="pres">
      <dgm:prSet presAssocID="{0E133383-30AE-45DB-9523-C6A9B51EE9D2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8B73181F-FF09-400A-9EB1-8DBCF06B28B7}" type="pres">
      <dgm:prSet presAssocID="{0E133383-30AE-45DB-9523-C6A9B51EE9D2}" presName="descendantText" presStyleLbl="alignAccFollowNode1" presStyleIdx="2" presStyleCnt="4">
        <dgm:presLayoutVars>
          <dgm:bulletEnabled val="1"/>
        </dgm:presLayoutVars>
      </dgm:prSet>
      <dgm:spPr/>
    </dgm:pt>
    <dgm:pt modelId="{B22FA5FE-B2A2-4DF4-9105-0BB1F0258C7B}" type="pres">
      <dgm:prSet presAssocID="{1A9A6341-E535-4104-8825-3C622B7A068B}" presName="sp" presStyleCnt="0"/>
      <dgm:spPr/>
    </dgm:pt>
    <dgm:pt modelId="{525B0309-5BF5-4F1E-B009-6ED64E097FEE}" type="pres">
      <dgm:prSet presAssocID="{C4A2DF4A-1B60-411E-91A5-6FEF1D171399}" presName="linNode" presStyleCnt="0"/>
      <dgm:spPr/>
    </dgm:pt>
    <dgm:pt modelId="{E271A575-2AA1-49FF-B059-69BD7AAFD0BA}" type="pres">
      <dgm:prSet presAssocID="{C4A2DF4A-1B60-411E-91A5-6FEF1D171399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4B404474-5FE8-4649-95EA-0E913A5AC2B4}" type="pres">
      <dgm:prSet presAssocID="{C4A2DF4A-1B60-411E-91A5-6FEF1D171399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054BDB01-73CE-408F-8314-134F334C1F9B}" srcId="{0E133383-30AE-45DB-9523-C6A9B51EE9D2}" destId="{12470B78-D5A1-4565-9389-845C47A04C34}" srcOrd="1" destOrd="0" parTransId="{784DB353-8CC3-4797-9C67-A4DD7316FC16}" sibTransId="{DFFA6418-25A5-4AB0-A357-6BCD8EA7A933}"/>
    <dgm:cxn modelId="{FE4F0605-3D15-4855-8342-B0A0DE03813D}" type="presOf" srcId="{0E133383-30AE-45DB-9523-C6A9B51EE9D2}" destId="{45969F7C-0976-4DFA-ADD4-D889FE8DEA93}" srcOrd="0" destOrd="0" presId="urn:microsoft.com/office/officeart/2005/8/layout/vList5"/>
    <dgm:cxn modelId="{FDB82010-1727-41B8-85C0-6650D0BEC001}" type="presOf" srcId="{12470B78-D5A1-4565-9389-845C47A04C34}" destId="{8B73181F-FF09-400A-9EB1-8DBCF06B28B7}" srcOrd="0" destOrd="1" presId="urn:microsoft.com/office/officeart/2005/8/layout/vList5"/>
    <dgm:cxn modelId="{8505791B-37D3-4C7E-ACD4-9B28CE390100}" srcId="{91B77AB1-E21E-4E31-9E89-23BE433DD0A0}" destId="{99E639F1-C26B-442D-8358-E564614BAEAF}" srcOrd="1" destOrd="0" parTransId="{7AFD22DA-C0B2-4B4B-A63D-1D8B13995506}" sibTransId="{5DCB43AE-B88B-4C2D-A341-3DF092D2234B}"/>
    <dgm:cxn modelId="{DE4E1D25-6F2E-4C38-A488-91FF7C7730A6}" type="presOf" srcId="{1B41C23C-E82F-4FAE-A6AB-A30744E69B00}" destId="{4B404474-5FE8-4649-95EA-0E913A5AC2B4}" srcOrd="0" destOrd="0" presId="urn:microsoft.com/office/officeart/2005/8/layout/vList5"/>
    <dgm:cxn modelId="{8FC3BE34-78E7-41F4-843B-C30541ED743E}" srcId="{91B77AB1-E21E-4E31-9E89-23BE433DD0A0}" destId="{D2BA5F84-C91A-45A5-A8CF-DB3F79AAC6B1}" srcOrd="0" destOrd="0" parTransId="{FF774EE2-8720-4ED2-AC6B-C7C5F39C3EBF}" sibTransId="{5FFA0AD9-B5E1-425A-8295-4291D439274F}"/>
    <dgm:cxn modelId="{DEF3AB37-830A-4BDB-981B-354E208EF162}" type="presOf" srcId="{E6AFD26E-02E4-439D-BDE4-8FB57A871CA7}" destId="{8B73181F-FF09-400A-9EB1-8DBCF06B28B7}" srcOrd="0" destOrd="0" presId="urn:microsoft.com/office/officeart/2005/8/layout/vList5"/>
    <dgm:cxn modelId="{E18B4F67-1A26-431C-A5B6-33014D82531C}" type="presOf" srcId="{AAD28E59-57CB-47A9-A50E-BA25DEB80DCF}" destId="{4B404474-5FE8-4649-95EA-0E913A5AC2B4}" srcOrd="0" destOrd="1" presId="urn:microsoft.com/office/officeart/2005/8/layout/vList5"/>
    <dgm:cxn modelId="{194A354A-D888-4C26-B432-D124F70E62DE}" srcId="{91B77AB1-E21E-4E31-9E89-23BE433DD0A0}" destId="{0E133383-30AE-45DB-9523-C6A9B51EE9D2}" srcOrd="2" destOrd="0" parTransId="{AFF3D01D-D420-4BB9-8E4B-F51999C23C98}" sibTransId="{1A9A6341-E535-4104-8825-3C622B7A068B}"/>
    <dgm:cxn modelId="{25ED3351-5FFE-44EF-A70E-0079DD505348}" type="presOf" srcId="{87B525CC-32B5-4DF0-81B6-3944E40526D8}" destId="{9C0D7F44-70EE-4A7E-ACBA-6F051D35C9D4}" srcOrd="0" destOrd="1" presId="urn:microsoft.com/office/officeart/2005/8/layout/vList5"/>
    <dgm:cxn modelId="{AFE85153-EE75-48E9-BE18-A590E0602BCD}" srcId="{D2BA5F84-C91A-45A5-A8CF-DB3F79AAC6B1}" destId="{28971FBC-6180-4878-A69F-23448812A3DA}" srcOrd="0" destOrd="0" parTransId="{00347156-45DA-419A-AFD0-E8C85D036A3B}" sibTransId="{38B6FA60-B199-4A7B-8B75-79EBECD6486F}"/>
    <dgm:cxn modelId="{4AA92F80-EBEC-4E8A-9978-EC9CA5129448}" type="presOf" srcId="{74038EE6-C702-4352-918B-3835C4C181B4}" destId="{5D40160B-2D2C-4B2A-AEC0-651754F273E6}" srcOrd="0" destOrd="1" presId="urn:microsoft.com/office/officeart/2005/8/layout/vList5"/>
    <dgm:cxn modelId="{FB54A882-16AB-4914-B884-D252CBB59B67}" type="presOf" srcId="{D2BA5F84-C91A-45A5-A8CF-DB3F79AAC6B1}" destId="{CD4A9B7F-C6A1-4DF2-BB7A-AED786F5FCB7}" srcOrd="0" destOrd="0" presId="urn:microsoft.com/office/officeart/2005/8/layout/vList5"/>
    <dgm:cxn modelId="{A4AB1394-0501-48BE-957C-71CEECD8C9E2}" srcId="{0E133383-30AE-45DB-9523-C6A9B51EE9D2}" destId="{E6AFD26E-02E4-439D-BDE4-8FB57A871CA7}" srcOrd="0" destOrd="0" parTransId="{A92C24DA-41E4-4281-BBB2-EB7BD262E7F0}" sibTransId="{70D0C8C6-4179-4783-B5E0-3C383A444341}"/>
    <dgm:cxn modelId="{48BDF89F-682A-4ECE-A5AC-EFA172FD38D5}" srcId="{99E639F1-C26B-442D-8358-E564614BAEAF}" destId="{87B525CC-32B5-4DF0-81B6-3944E40526D8}" srcOrd="1" destOrd="0" parTransId="{27071335-8CEB-4211-B1CA-99BB4DC18F74}" sibTransId="{8C8B27A8-0175-43A0-B684-24D24498C4EB}"/>
    <dgm:cxn modelId="{FBE5D8AF-82BA-4E11-8CD4-0A303130D2AE}" type="presOf" srcId="{99E639F1-C26B-442D-8358-E564614BAEAF}" destId="{EE754A89-39D5-4B0F-94C8-066D785A7C98}" srcOrd="0" destOrd="0" presId="urn:microsoft.com/office/officeart/2005/8/layout/vList5"/>
    <dgm:cxn modelId="{1E2E0CBD-A64B-4882-B88C-2E592ACB8953}" srcId="{D2BA5F84-C91A-45A5-A8CF-DB3F79AAC6B1}" destId="{74038EE6-C702-4352-918B-3835C4C181B4}" srcOrd="1" destOrd="0" parTransId="{FB732AFC-5E32-4B78-9540-DEC433B5F40C}" sibTransId="{58D5A69F-4B0D-4AAD-96B4-73BD2E5E6400}"/>
    <dgm:cxn modelId="{FA2E35BF-D333-40AE-B650-45CDBCF49255}" srcId="{91B77AB1-E21E-4E31-9E89-23BE433DD0A0}" destId="{C4A2DF4A-1B60-411E-91A5-6FEF1D171399}" srcOrd="3" destOrd="0" parTransId="{13BEF420-B07B-466E-8E4C-9220BE8A53BC}" sibTransId="{692037CE-70A4-41AD-B1FF-598BE2F7E4EA}"/>
    <dgm:cxn modelId="{6D97D4C4-1C51-4E99-9BFF-68D6845A828A}" srcId="{C4A2DF4A-1B60-411E-91A5-6FEF1D171399}" destId="{AAD28E59-57CB-47A9-A50E-BA25DEB80DCF}" srcOrd="1" destOrd="0" parTransId="{F60BF7A0-6294-412E-B1E4-C31CA19BEBC1}" sibTransId="{EC174D65-DA15-4C01-A65A-9B2C9DFB8BD4}"/>
    <dgm:cxn modelId="{4990E6C6-8607-4C2D-A378-EDFAE2F25DDF}" type="presOf" srcId="{28971FBC-6180-4878-A69F-23448812A3DA}" destId="{5D40160B-2D2C-4B2A-AEC0-651754F273E6}" srcOrd="0" destOrd="0" presId="urn:microsoft.com/office/officeart/2005/8/layout/vList5"/>
    <dgm:cxn modelId="{E4313DD0-9157-423C-86CA-B10F787CE04E}" type="presOf" srcId="{89AC487F-64F9-4DA8-A513-D29BE744269E}" destId="{9C0D7F44-70EE-4A7E-ACBA-6F051D35C9D4}" srcOrd="0" destOrd="0" presId="urn:microsoft.com/office/officeart/2005/8/layout/vList5"/>
    <dgm:cxn modelId="{6B32F7D2-7067-4ED0-8435-7ADA3EF21B9B}" type="presOf" srcId="{91B77AB1-E21E-4E31-9E89-23BE433DD0A0}" destId="{68BC2E39-4D27-4431-8F71-4FBB104F03C3}" srcOrd="0" destOrd="0" presId="urn:microsoft.com/office/officeart/2005/8/layout/vList5"/>
    <dgm:cxn modelId="{6DF98DE5-1DED-49BC-9556-3163D70D9ABF}" srcId="{99E639F1-C26B-442D-8358-E564614BAEAF}" destId="{89AC487F-64F9-4DA8-A513-D29BE744269E}" srcOrd="0" destOrd="0" parTransId="{9885AD0E-3C1C-4D11-BF11-60F8C5940DE7}" sibTransId="{A4493DD4-5018-40B6-B5AE-219160F8A906}"/>
    <dgm:cxn modelId="{425EF1EB-0E41-4770-A28C-AF04D2BEE615}" srcId="{C4A2DF4A-1B60-411E-91A5-6FEF1D171399}" destId="{1B41C23C-E82F-4FAE-A6AB-A30744E69B00}" srcOrd="0" destOrd="0" parTransId="{6ABAC7EF-2E99-4724-B9BA-A8AAF92E4D48}" sibTransId="{209CC77E-2FCA-45A6-9868-B57A1EA6D4DE}"/>
    <dgm:cxn modelId="{3232BEFF-FDB6-4E92-B42A-108AD3CDDFCA}" type="presOf" srcId="{C4A2DF4A-1B60-411E-91A5-6FEF1D171399}" destId="{E271A575-2AA1-49FF-B059-69BD7AAFD0BA}" srcOrd="0" destOrd="0" presId="urn:microsoft.com/office/officeart/2005/8/layout/vList5"/>
    <dgm:cxn modelId="{A629B349-2767-4BC8-9579-AE56CCE0A6B7}" type="presParOf" srcId="{68BC2E39-4D27-4431-8F71-4FBB104F03C3}" destId="{E2DA6549-90C9-4A21-B5B9-704263A3AC11}" srcOrd="0" destOrd="0" presId="urn:microsoft.com/office/officeart/2005/8/layout/vList5"/>
    <dgm:cxn modelId="{CE07ABD8-8592-4E10-A99C-F3E13E4028D5}" type="presParOf" srcId="{E2DA6549-90C9-4A21-B5B9-704263A3AC11}" destId="{CD4A9B7F-C6A1-4DF2-BB7A-AED786F5FCB7}" srcOrd="0" destOrd="0" presId="urn:microsoft.com/office/officeart/2005/8/layout/vList5"/>
    <dgm:cxn modelId="{41E512AC-2A2A-46F8-9CFF-6A256508AA08}" type="presParOf" srcId="{E2DA6549-90C9-4A21-B5B9-704263A3AC11}" destId="{5D40160B-2D2C-4B2A-AEC0-651754F273E6}" srcOrd="1" destOrd="0" presId="urn:microsoft.com/office/officeart/2005/8/layout/vList5"/>
    <dgm:cxn modelId="{835CD765-08F7-430B-9355-1E2042EFB65B}" type="presParOf" srcId="{68BC2E39-4D27-4431-8F71-4FBB104F03C3}" destId="{4265BF5C-FEDA-4C49-B417-E701CAE864F1}" srcOrd="1" destOrd="0" presId="urn:microsoft.com/office/officeart/2005/8/layout/vList5"/>
    <dgm:cxn modelId="{93E1B484-4F73-4879-A2A1-555418BE328A}" type="presParOf" srcId="{68BC2E39-4D27-4431-8F71-4FBB104F03C3}" destId="{6E94D5B2-DD89-4B45-A031-868FC4D4598E}" srcOrd="2" destOrd="0" presId="urn:microsoft.com/office/officeart/2005/8/layout/vList5"/>
    <dgm:cxn modelId="{6F5D51E3-ABF2-4FF2-9B78-A142EFCE3473}" type="presParOf" srcId="{6E94D5B2-DD89-4B45-A031-868FC4D4598E}" destId="{EE754A89-39D5-4B0F-94C8-066D785A7C98}" srcOrd="0" destOrd="0" presId="urn:microsoft.com/office/officeart/2005/8/layout/vList5"/>
    <dgm:cxn modelId="{8D994D90-055C-4898-9522-2CC6CFF8FEB0}" type="presParOf" srcId="{6E94D5B2-DD89-4B45-A031-868FC4D4598E}" destId="{9C0D7F44-70EE-4A7E-ACBA-6F051D35C9D4}" srcOrd="1" destOrd="0" presId="urn:microsoft.com/office/officeart/2005/8/layout/vList5"/>
    <dgm:cxn modelId="{1D5E8C10-9E3A-4227-9C48-76B6511BF1D3}" type="presParOf" srcId="{68BC2E39-4D27-4431-8F71-4FBB104F03C3}" destId="{061F0E23-8DE7-400D-8E5D-7393A03B45C2}" srcOrd="3" destOrd="0" presId="urn:microsoft.com/office/officeart/2005/8/layout/vList5"/>
    <dgm:cxn modelId="{67F08C7F-A23F-4123-AE1E-E488E2663E88}" type="presParOf" srcId="{68BC2E39-4D27-4431-8F71-4FBB104F03C3}" destId="{ADCE2120-F095-4BBD-A858-64150289BABF}" srcOrd="4" destOrd="0" presId="urn:microsoft.com/office/officeart/2005/8/layout/vList5"/>
    <dgm:cxn modelId="{38EB981B-FF91-4304-BD2F-611A299C3982}" type="presParOf" srcId="{ADCE2120-F095-4BBD-A858-64150289BABF}" destId="{45969F7C-0976-4DFA-ADD4-D889FE8DEA93}" srcOrd="0" destOrd="0" presId="urn:microsoft.com/office/officeart/2005/8/layout/vList5"/>
    <dgm:cxn modelId="{ADD21038-8248-44E6-A585-3D8670368140}" type="presParOf" srcId="{ADCE2120-F095-4BBD-A858-64150289BABF}" destId="{8B73181F-FF09-400A-9EB1-8DBCF06B28B7}" srcOrd="1" destOrd="0" presId="urn:microsoft.com/office/officeart/2005/8/layout/vList5"/>
    <dgm:cxn modelId="{B863C67A-EEC3-4141-AB15-F5FA6526E658}" type="presParOf" srcId="{68BC2E39-4D27-4431-8F71-4FBB104F03C3}" destId="{B22FA5FE-B2A2-4DF4-9105-0BB1F0258C7B}" srcOrd="5" destOrd="0" presId="urn:microsoft.com/office/officeart/2005/8/layout/vList5"/>
    <dgm:cxn modelId="{CE54F358-DE3D-45A3-A0F6-EC9734BEA403}" type="presParOf" srcId="{68BC2E39-4D27-4431-8F71-4FBB104F03C3}" destId="{525B0309-5BF5-4F1E-B009-6ED64E097FEE}" srcOrd="6" destOrd="0" presId="urn:microsoft.com/office/officeart/2005/8/layout/vList5"/>
    <dgm:cxn modelId="{100DABBA-E1FE-46A1-863C-A3C644FC333D}" type="presParOf" srcId="{525B0309-5BF5-4F1E-B009-6ED64E097FEE}" destId="{E271A575-2AA1-49FF-B059-69BD7AAFD0BA}" srcOrd="0" destOrd="0" presId="urn:microsoft.com/office/officeart/2005/8/layout/vList5"/>
    <dgm:cxn modelId="{21EA9F9B-08DE-4055-BF2A-3E3AD932E428}" type="presParOf" srcId="{525B0309-5BF5-4F1E-B009-6ED64E097FEE}" destId="{4B404474-5FE8-4649-95EA-0E913A5AC2B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055D4FA-C263-4536-BEB1-893ED49D191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2A8259-4ED4-495F-9BE5-50C9F91820EC}">
      <dgm:prSet phldrT="[Text]"/>
      <dgm:spPr>
        <a:solidFill>
          <a:schemeClr val="tx1"/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Quantum</a:t>
          </a:r>
        </a:p>
      </dgm:t>
    </dgm:pt>
    <dgm:pt modelId="{F4E5EA00-9120-4187-B10C-DF8114731FD3}" type="parTrans" cxnId="{72486534-5154-4447-8698-63B50BFF37CE}">
      <dgm:prSet/>
      <dgm:spPr/>
      <dgm:t>
        <a:bodyPr/>
        <a:lstStyle/>
        <a:p>
          <a:endParaRPr lang="en-US"/>
        </a:p>
      </dgm:t>
    </dgm:pt>
    <dgm:pt modelId="{612F18AC-E9E8-45D0-BF6F-357E821F831E}" type="sibTrans" cxnId="{72486534-5154-4447-8698-63B50BFF37CE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727BD660-67E7-4040-A819-A46633E8D2E8}">
          <dgm:prSet phldrT="[Text]" custT="1"/>
          <dgm:spPr>
            <a:solidFill>
              <a:srgbClr val="A83C09"/>
            </a:solidFill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  <m:r>
                      <a:rPr lang="de-DE" sz="16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d>
                          </m:e>
                        </m:d>
                        <m: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m:oMathPara>
              </a14:m>
              <a:endParaRPr lang="en-US" sz="1800" dirty="0"/>
            </a:p>
          </dgm:t>
        </dgm:pt>
      </mc:Choice>
      <mc:Fallback xmlns="">
        <dgm:pt modelId="{727BD660-67E7-4040-A819-A46633E8D2E8}">
          <dgm:prSet phldrT="[Text]" custT="1"/>
          <dgm:spPr>
            <a:solidFill>
              <a:srgbClr val="A83C09"/>
            </a:solidFill>
          </dgm:spPr>
          <dgm:t>
            <a:bodyPr/>
            <a:lstStyle/>
            <a:p>
              <a:pPr/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𝟏/√𝟐  (├|├ 𝟏, 𝟎⟩┤+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├|├ 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𝟎, 𝟏⟩┤)</a:t>
              </a:r>
              <a:endParaRPr lang="en-US" sz="1800" dirty="0"/>
            </a:p>
          </dgm:t>
        </dgm:pt>
      </mc:Fallback>
    </mc:AlternateContent>
    <dgm:pt modelId="{1F3CC802-EC71-4B30-AB3F-E3F84D3D5D3E}" type="parTrans" cxnId="{0C9AE803-4A7E-4201-B243-F0B2A6F21CA8}">
      <dgm:prSet/>
      <dgm:spPr/>
      <dgm:t>
        <a:bodyPr/>
        <a:lstStyle/>
        <a:p>
          <a:endParaRPr lang="en-US"/>
        </a:p>
      </dgm:t>
    </dgm:pt>
    <dgm:pt modelId="{BF41D0E8-CC93-46AB-AC95-C327A472E426}" type="sibTrans" cxnId="{0C9AE803-4A7E-4201-B243-F0B2A6F21CA8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89F9EB6F-4BE3-4013-8582-D6F62A5602D5}">
          <dgm:prSet phldrT="[Text]" custT="1"/>
          <dgm:spPr>
            <a:solidFill>
              <a:srgbClr val="A5A502"/>
            </a:solidFill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f>
                      <m:fPr>
                        <m:ctrlP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  <m:r>
                      <a:rPr lang="de-DE" sz="16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d>
                          </m:e>
                        </m:d>
                        <m: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−</m:t>
                        </m:r>
                        <m: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de-DE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m:oMathPara>
              </a14:m>
              <a:endParaRPr lang="en-US" sz="1600" dirty="0"/>
            </a:p>
          </dgm:t>
        </dgm:pt>
      </mc:Choice>
      <mc:Fallback xmlns="">
        <dgm:pt modelId="{89F9EB6F-4BE3-4013-8582-D6F62A5602D5}">
          <dgm:prSet phldrT="[Text]" custT="1"/>
          <dgm:spPr>
            <a:solidFill>
              <a:srgbClr val="A5A502"/>
            </a:solidFill>
          </dgm:spPr>
          <dgm:t>
            <a:bodyPr/>
            <a:lstStyle/>
            <a:p>
              <a:pPr/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𝟏/√𝟐  (├|├ 𝟏, 𝟎⟩┤  −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 ├|├ 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𝟎, 𝟏⟩┤)</a:t>
              </a:r>
              <a:endParaRPr lang="en-US" sz="1600" dirty="0"/>
            </a:p>
          </dgm:t>
        </dgm:pt>
      </mc:Fallback>
    </mc:AlternateContent>
    <dgm:pt modelId="{2ED54706-F44E-44FA-97E4-ADB9782263F3}" type="parTrans" cxnId="{FA437CC4-6C98-4356-B416-0041D8D02827}">
      <dgm:prSet/>
      <dgm:spPr/>
      <dgm:t>
        <a:bodyPr/>
        <a:lstStyle/>
        <a:p>
          <a:endParaRPr lang="en-US"/>
        </a:p>
      </dgm:t>
    </dgm:pt>
    <dgm:pt modelId="{2BA3F6B2-1C93-433A-A748-D7D7F358D151}" type="sibTrans" cxnId="{FA437CC4-6C98-4356-B416-0041D8D02827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A432AD80-22E8-4525-98A7-C3B18B8696C6}">
          <dgm:prSet custT="1"/>
          <dgm:spPr>
            <a:solidFill>
              <a:srgbClr val="464196"/>
            </a:solidFill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</m:e>
                    </m:d>
                  </m:oMath>
                </m:oMathPara>
              </a14:m>
              <a:endParaRPr lang="en-US" sz="3400" dirty="0"/>
            </a:p>
          </dgm:t>
        </dgm:pt>
      </mc:Choice>
      <mc:Fallback xmlns="">
        <dgm:pt modelId="{A432AD80-22E8-4525-98A7-C3B18B8696C6}">
          <dgm:prSet custT="1"/>
          <dgm:spPr>
            <a:solidFill>
              <a:srgbClr val="464196"/>
            </a:solidFill>
          </dgm:spPr>
          <dgm:t>
            <a:bodyPr/>
            <a:lstStyle/>
            <a:p>
              <a:pPr/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|├ 𝟏, 𝟎⟩┤</a:t>
              </a:r>
              <a:endParaRPr lang="en-US" sz="3400" dirty="0"/>
            </a:p>
          </dgm:t>
        </dgm:pt>
      </mc:Fallback>
    </mc:AlternateContent>
    <dgm:pt modelId="{C5190C7A-2AEE-4443-99F0-FCADEA92880D}" type="parTrans" cxnId="{9F766AFB-9245-4952-959E-058F45BDC875}">
      <dgm:prSet/>
      <dgm:spPr/>
      <dgm:t>
        <a:bodyPr/>
        <a:lstStyle/>
        <a:p>
          <a:endParaRPr lang="en-US"/>
        </a:p>
      </dgm:t>
    </dgm:pt>
    <dgm:pt modelId="{24D30CF4-5912-4066-9D15-01CF5666F463}" type="sibTrans" cxnId="{9F766AFB-9245-4952-959E-058F45BDC875}">
      <dgm:prSet/>
      <dgm:spPr/>
      <dgm:t>
        <a:bodyPr/>
        <a:lstStyle/>
        <a:p>
          <a:endParaRPr lang="en-US"/>
        </a:p>
      </dgm:t>
    </dgm:pt>
    <dgm:pt modelId="{B08C83ED-92BD-4BB2-B6DE-BCD637B6AAEA}" type="pres">
      <dgm:prSet presAssocID="{B055D4FA-C263-4536-BEB1-893ED49D191D}" presName="theList" presStyleCnt="0">
        <dgm:presLayoutVars>
          <dgm:dir/>
          <dgm:animLvl val="lvl"/>
          <dgm:resizeHandles val="exact"/>
        </dgm:presLayoutVars>
      </dgm:prSet>
      <dgm:spPr/>
    </dgm:pt>
    <dgm:pt modelId="{5E633804-D02F-407C-9B7E-D86505AF9893}" type="pres">
      <dgm:prSet presAssocID="{822A8259-4ED4-495F-9BE5-50C9F91820EC}" presName="compNode" presStyleCnt="0"/>
      <dgm:spPr/>
    </dgm:pt>
    <dgm:pt modelId="{5DD8CAE2-F189-4F7D-A31D-8F466830EA28}" type="pres">
      <dgm:prSet presAssocID="{822A8259-4ED4-495F-9BE5-50C9F91820EC}" presName="aNode" presStyleLbl="bgShp" presStyleIdx="0" presStyleCnt="1" custLinFactNeighborX="-63835"/>
      <dgm:spPr>
        <a:prstGeom prst="round2SameRect">
          <a:avLst/>
        </a:prstGeom>
      </dgm:spPr>
    </dgm:pt>
    <dgm:pt modelId="{A42D061C-C27B-4567-A74F-5C86736D0B05}" type="pres">
      <dgm:prSet presAssocID="{822A8259-4ED4-495F-9BE5-50C9F91820EC}" presName="textNode" presStyleLbl="bgShp" presStyleIdx="0" presStyleCnt="1"/>
      <dgm:spPr/>
    </dgm:pt>
    <dgm:pt modelId="{A4C8DBD6-54F4-4A76-A096-70ACCAF2B02D}" type="pres">
      <dgm:prSet presAssocID="{822A8259-4ED4-495F-9BE5-50C9F91820EC}" presName="compChildNode" presStyleCnt="0"/>
      <dgm:spPr/>
    </dgm:pt>
    <dgm:pt modelId="{57356D1E-33AC-44D5-B98F-CD4372747956}" type="pres">
      <dgm:prSet presAssocID="{822A8259-4ED4-495F-9BE5-50C9F91820EC}" presName="theInnerList" presStyleCnt="0"/>
      <dgm:spPr/>
    </dgm:pt>
    <dgm:pt modelId="{269AD3C1-CA7A-4E5C-B508-2F451A78DC74}" type="pres">
      <dgm:prSet presAssocID="{727BD660-67E7-4040-A819-A46633E8D2E8}" presName="childNode" presStyleLbl="node1" presStyleIdx="0" presStyleCnt="3">
        <dgm:presLayoutVars>
          <dgm:bulletEnabled val="1"/>
        </dgm:presLayoutVars>
      </dgm:prSet>
      <dgm:spPr>
        <a:prstGeom prst="round2SameRect">
          <a:avLst/>
        </a:prstGeom>
      </dgm:spPr>
    </dgm:pt>
    <dgm:pt modelId="{45108865-7E1D-437B-BDFE-4F512368541B}" type="pres">
      <dgm:prSet presAssocID="{727BD660-67E7-4040-A819-A46633E8D2E8}" presName="aSpace2" presStyleCnt="0"/>
      <dgm:spPr/>
    </dgm:pt>
    <dgm:pt modelId="{796C8C26-0D88-45DD-A24C-0348CDADA004}" type="pres">
      <dgm:prSet presAssocID="{89F9EB6F-4BE3-4013-8582-D6F62A5602D5}" presName="childNode" presStyleLbl="node1" presStyleIdx="1" presStyleCnt="3">
        <dgm:presLayoutVars>
          <dgm:bulletEnabled val="1"/>
        </dgm:presLayoutVars>
      </dgm:prSet>
      <dgm:spPr>
        <a:prstGeom prst="round2SameRect">
          <a:avLst/>
        </a:prstGeom>
      </dgm:spPr>
    </dgm:pt>
    <dgm:pt modelId="{712D883D-418C-44F7-96AD-CCF571845E48}" type="pres">
      <dgm:prSet presAssocID="{89F9EB6F-4BE3-4013-8582-D6F62A5602D5}" presName="aSpace2" presStyleCnt="0"/>
      <dgm:spPr/>
    </dgm:pt>
    <dgm:pt modelId="{1D51B6D0-BB34-42D7-BCF6-B38FA9B1290B}" type="pres">
      <dgm:prSet presAssocID="{A432AD80-22E8-4525-98A7-C3B18B8696C6}" presName="childNode" presStyleLbl="node1" presStyleIdx="2" presStyleCnt="3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0C9AE803-4A7E-4201-B243-F0B2A6F21CA8}" srcId="{822A8259-4ED4-495F-9BE5-50C9F91820EC}" destId="{727BD660-67E7-4040-A819-A46633E8D2E8}" srcOrd="0" destOrd="0" parTransId="{1F3CC802-EC71-4B30-AB3F-E3F84D3D5D3E}" sibTransId="{BF41D0E8-CC93-46AB-AC95-C327A472E426}"/>
    <dgm:cxn modelId="{72486534-5154-4447-8698-63B50BFF37CE}" srcId="{B055D4FA-C263-4536-BEB1-893ED49D191D}" destId="{822A8259-4ED4-495F-9BE5-50C9F91820EC}" srcOrd="0" destOrd="0" parTransId="{F4E5EA00-9120-4187-B10C-DF8114731FD3}" sibTransId="{612F18AC-E9E8-45D0-BF6F-357E821F831E}"/>
    <dgm:cxn modelId="{219EDF3F-339B-4BE8-A0D3-92FC9FA8AAA1}" type="presOf" srcId="{B055D4FA-C263-4536-BEB1-893ED49D191D}" destId="{B08C83ED-92BD-4BB2-B6DE-BCD637B6AAEA}" srcOrd="0" destOrd="0" presId="urn:microsoft.com/office/officeart/2005/8/layout/lProcess2"/>
    <dgm:cxn modelId="{BC2B8066-6BDA-4D1E-AC69-035A38A97072}" type="presOf" srcId="{A432AD80-22E8-4525-98A7-C3B18B8696C6}" destId="{1D51B6D0-BB34-42D7-BCF6-B38FA9B1290B}" srcOrd="0" destOrd="0" presId="urn:microsoft.com/office/officeart/2005/8/layout/lProcess2"/>
    <dgm:cxn modelId="{A2C1B14B-5E13-4FD4-A3C2-F979D9174EED}" type="presOf" srcId="{822A8259-4ED4-495F-9BE5-50C9F91820EC}" destId="{A42D061C-C27B-4567-A74F-5C86736D0B05}" srcOrd="1" destOrd="0" presId="urn:microsoft.com/office/officeart/2005/8/layout/lProcess2"/>
    <dgm:cxn modelId="{C4E913AA-72CA-4E82-B9F7-939DAA5F2C1E}" type="presOf" srcId="{822A8259-4ED4-495F-9BE5-50C9F91820EC}" destId="{5DD8CAE2-F189-4F7D-A31D-8F466830EA28}" srcOrd="0" destOrd="0" presId="urn:microsoft.com/office/officeart/2005/8/layout/lProcess2"/>
    <dgm:cxn modelId="{FA437CC4-6C98-4356-B416-0041D8D02827}" srcId="{822A8259-4ED4-495F-9BE5-50C9F91820EC}" destId="{89F9EB6F-4BE3-4013-8582-D6F62A5602D5}" srcOrd="1" destOrd="0" parTransId="{2ED54706-F44E-44FA-97E4-ADB9782263F3}" sibTransId="{2BA3F6B2-1C93-433A-A748-D7D7F358D151}"/>
    <dgm:cxn modelId="{23F881E0-FFD3-4601-9BDC-ED6CA66D5185}" type="presOf" srcId="{727BD660-67E7-4040-A819-A46633E8D2E8}" destId="{269AD3C1-CA7A-4E5C-B508-2F451A78DC74}" srcOrd="0" destOrd="0" presId="urn:microsoft.com/office/officeart/2005/8/layout/lProcess2"/>
    <dgm:cxn modelId="{A889F0EE-6304-45EA-9958-FB583DA83E46}" type="presOf" srcId="{89F9EB6F-4BE3-4013-8582-D6F62A5602D5}" destId="{796C8C26-0D88-45DD-A24C-0348CDADA004}" srcOrd="0" destOrd="0" presId="urn:microsoft.com/office/officeart/2005/8/layout/lProcess2"/>
    <dgm:cxn modelId="{9F766AFB-9245-4952-959E-058F45BDC875}" srcId="{822A8259-4ED4-495F-9BE5-50C9F91820EC}" destId="{A432AD80-22E8-4525-98A7-C3B18B8696C6}" srcOrd="2" destOrd="0" parTransId="{C5190C7A-2AEE-4443-99F0-FCADEA92880D}" sibTransId="{24D30CF4-5912-4066-9D15-01CF5666F463}"/>
    <dgm:cxn modelId="{3321EC9E-4614-4D12-93D8-7462343AE186}" type="presParOf" srcId="{B08C83ED-92BD-4BB2-B6DE-BCD637B6AAEA}" destId="{5E633804-D02F-407C-9B7E-D86505AF9893}" srcOrd="0" destOrd="0" presId="urn:microsoft.com/office/officeart/2005/8/layout/lProcess2"/>
    <dgm:cxn modelId="{16317184-95F4-44DA-8F78-0944ADE77C17}" type="presParOf" srcId="{5E633804-D02F-407C-9B7E-D86505AF9893}" destId="{5DD8CAE2-F189-4F7D-A31D-8F466830EA28}" srcOrd="0" destOrd="0" presId="urn:microsoft.com/office/officeart/2005/8/layout/lProcess2"/>
    <dgm:cxn modelId="{2D1B997D-4A6B-4F48-B58E-0327BD766F19}" type="presParOf" srcId="{5E633804-D02F-407C-9B7E-D86505AF9893}" destId="{A42D061C-C27B-4567-A74F-5C86736D0B05}" srcOrd="1" destOrd="0" presId="urn:microsoft.com/office/officeart/2005/8/layout/lProcess2"/>
    <dgm:cxn modelId="{2B7B2872-B182-4B78-9CB9-4F95EC997EC8}" type="presParOf" srcId="{5E633804-D02F-407C-9B7E-D86505AF9893}" destId="{A4C8DBD6-54F4-4A76-A096-70ACCAF2B02D}" srcOrd="2" destOrd="0" presId="urn:microsoft.com/office/officeart/2005/8/layout/lProcess2"/>
    <dgm:cxn modelId="{3D42F4B7-75C5-4654-B151-F4C828153727}" type="presParOf" srcId="{A4C8DBD6-54F4-4A76-A096-70ACCAF2B02D}" destId="{57356D1E-33AC-44D5-B98F-CD4372747956}" srcOrd="0" destOrd="0" presId="urn:microsoft.com/office/officeart/2005/8/layout/lProcess2"/>
    <dgm:cxn modelId="{F7B2122D-06E6-4C61-881C-27E202E1C0F9}" type="presParOf" srcId="{57356D1E-33AC-44D5-B98F-CD4372747956}" destId="{269AD3C1-CA7A-4E5C-B508-2F451A78DC74}" srcOrd="0" destOrd="0" presId="urn:microsoft.com/office/officeart/2005/8/layout/lProcess2"/>
    <dgm:cxn modelId="{7C18CBCA-249D-4CFC-9338-FE7853325FC8}" type="presParOf" srcId="{57356D1E-33AC-44D5-B98F-CD4372747956}" destId="{45108865-7E1D-437B-BDFE-4F512368541B}" srcOrd="1" destOrd="0" presId="urn:microsoft.com/office/officeart/2005/8/layout/lProcess2"/>
    <dgm:cxn modelId="{37731111-AD07-4BB9-8EF1-8D150B9BEB1A}" type="presParOf" srcId="{57356D1E-33AC-44D5-B98F-CD4372747956}" destId="{796C8C26-0D88-45DD-A24C-0348CDADA004}" srcOrd="2" destOrd="0" presId="urn:microsoft.com/office/officeart/2005/8/layout/lProcess2"/>
    <dgm:cxn modelId="{1AE272C3-0EC3-473B-803C-B077C561872D}" type="presParOf" srcId="{57356D1E-33AC-44D5-B98F-CD4372747956}" destId="{712D883D-418C-44F7-96AD-CCF571845E48}" srcOrd="3" destOrd="0" presId="urn:microsoft.com/office/officeart/2005/8/layout/lProcess2"/>
    <dgm:cxn modelId="{C503ED0D-2BF6-4A7C-B166-1155F0C36334}" type="presParOf" srcId="{57356D1E-33AC-44D5-B98F-CD4372747956}" destId="{1D51B6D0-BB34-42D7-BCF6-B38FA9B1290B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055D4FA-C263-4536-BEB1-893ED49D191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8A276A05-5AE1-4468-8D59-FC130C42ECD9}">
          <dgm:prSet phldrT="[Text]" custT="1"/>
          <dgm:spPr>
            <a:solidFill>
              <a:srgbClr val="A83C09"/>
            </a:solidFill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</m:d>
                      </m:e>
                    </m:d>
                  </m:oMath>
                </m:oMathPara>
              </a14:m>
              <a:endParaRPr lang="en-US" sz="5300" dirty="0"/>
            </a:p>
          </dgm:t>
        </dgm:pt>
      </mc:Choice>
      <mc:Fallback xmlns="">
        <dgm:pt modelId="{8A276A05-5AE1-4468-8D59-FC130C42ECD9}">
          <dgm:prSet phldrT="[Text]" custT="1"/>
          <dgm:spPr>
            <a:solidFill>
              <a:srgbClr val="A83C09"/>
            </a:solidFill>
          </dgm:spPr>
          <dgm:t>
            <a:bodyPr/>
            <a:lstStyle/>
            <a:p>
              <a:pPr/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|├ 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𝜶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, 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𝜶⟩┤</a:t>
              </a:r>
              <a:endParaRPr lang="en-US" sz="5300" dirty="0"/>
            </a:p>
          </dgm:t>
        </dgm:pt>
      </mc:Fallback>
    </mc:AlternateContent>
    <dgm:pt modelId="{1D9073A0-62C4-4FE2-A480-471F44B65D4A}" type="parTrans" cxnId="{EBAEE38A-3F44-4123-963F-2D840A084869}">
      <dgm:prSet/>
      <dgm:spPr/>
      <dgm:t>
        <a:bodyPr/>
        <a:lstStyle/>
        <a:p>
          <a:endParaRPr lang="en-US"/>
        </a:p>
      </dgm:t>
    </dgm:pt>
    <dgm:pt modelId="{4A172B9B-18C9-4677-A0BF-150A597FAFE5}" type="sibTrans" cxnId="{EBAEE38A-3F44-4123-963F-2D840A084869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F54E7A92-1A85-4A79-9514-173242D0BB2E}">
          <dgm:prSet phldrT="[Text]" custT="1"/>
          <dgm:spPr>
            <a:solidFill>
              <a:srgbClr val="A5A502"/>
            </a:solidFill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−</m:t>
                            </m:r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</m:d>
                      </m:e>
                    </m:d>
                  </m:oMath>
                </m:oMathPara>
              </a14:m>
              <a:endParaRPr lang="en-US" sz="5300" dirty="0"/>
            </a:p>
          </dgm:t>
        </dgm:pt>
      </mc:Choice>
      <mc:Fallback xmlns="">
        <dgm:pt modelId="{F54E7A92-1A85-4A79-9514-173242D0BB2E}">
          <dgm:prSet phldrT="[Text]" custT="1"/>
          <dgm:spPr>
            <a:solidFill>
              <a:srgbClr val="A5A502"/>
            </a:solidFill>
          </dgm:spPr>
          <dgm:t>
            <a:bodyPr/>
            <a:lstStyle/>
            <a:p>
              <a:pPr/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|├ 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𝜶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, −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𝜶⟩┤</a:t>
              </a:r>
              <a:endParaRPr lang="en-US" sz="5300" dirty="0"/>
            </a:p>
          </dgm:t>
        </dgm:pt>
      </mc:Fallback>
    </mc:AlternateContent>
    <dgm:pt modelId="{81C79246-6E97-4108-A1B8-E7A28B0B0898}" type="parTrans" cxnId="{B71C39D6-2480-4E65-BCBC-7FB0AE962DE3}">
      <dgm:prSet/>
      <dgm:spPr/>
      <dgm:t>
        <a:bodyPr/>
        <a:lstStyle/>
        <a:p>
          <a:endParaRPr lang="en-US"/>
        </a:p>
      </dgm:t>
    </dgm:pt>
    <dgm:pt modelId="{2ED36D37-4FA2-4B38-8F0C-45553BEB0EDD}" type="sibTrans" cxnId="{B71C39D6-2480-4E65-BCBC-7FB0AE962DE3}">
      <dgm:prSet/>
      <dgm:spPr/>
      <dgm:t>
        <a:bodyPr/>
        <a:lstStyle/>
        <a:p>
          <a:endParaRPr lang="en-US"/>
        </a:p>
      </dgm:t>
    </dgm:pt>
    <dgm:pt modelId="{A432AD80-22E8-4525-98A7-C3B18B8696C6}">
      <dgm:prSet custT="1"/>
      <dgm:spPr>
        <a:solidFill>
          <a:schemeClr val="tx1"/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US" sz="4800" dirty="0">
              <a:solidFill>
                <a:schemeClr val="bg1"/>
              </a:solidFill>
            </a:rPr>
            <a:t>Classical</a:t>
          </a:r>
          <a:endParaRPr lang="en-US" sz="3400" dirty="0"/>
        </a:p>
      </dgm:t>
    </dgm:pt>
    <dgm:pt modelId="{C5190C7A-2AEE-4443-99F0-FCADEA92880D}" type="parTrans" cxnId="{9F766AFB-9245-4952-959E-058F45BDC875}">
      <dgm:prSet/>
      <dgm:spPr/>
      <dgm:t>
        <a:bodyPr/>
        <a:lstStyle/>
        <a:p>
          <a:endParaRPr lang="en-US"/>
        </a:p>
      </dgm:t>
    </dgm:pt>
    <dgm:pt modelId="{24D30CF4-5912-4066-9D15-01CF5666F463}" type="sibTrans" cxnId="{9F766AFB-9245-4952-959E-058F45BDC875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F4C60B1A-C93C-4D13-8B6E-44114D3F9082}">
          <dgm:prSet custT="1"/>
          <dgm:spPr>
            <a:solidFill>
              <a:srgbClr val="464196"/>
            </a:solidFill>
          </dgm:spPr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de-DE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</m:e>
                    </m:d>
                  </m:oMath>
                </m:oMathPara>
              </a14:m>
              <a:endParaRPr lang="en-US" sz="3400" dirty="0"/>
            </a:p>
          </dgm:t>
        </dgm:pt>
      </mc:Choice>
      <mc:Fallback xmlns="">
        <dgm:pt modelId="{F4C60B1A-C93C-4D13-8B6E-44114D3F9082}">
          <dgm:prSet custT="1"/>
          <dgm:spPr>
            <a:solidFill>
              <a:srgbClr val="464196"/>
            </a:solidFill>
          </dgm:spPr>
          <dgm:t>
            <a:bodyPr/>
            <a:lstStyle/>
            <a:p>
              <a:pPr/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|├ 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𝜶</a:t>
              </a:r>
              <a:r>
                <a:rPr lang="de-DE" sz="1600" b="1" i="0">
                  <a:solidFill>
                    <a:schemeClr val="bg1"/>
                  </a:solidFill>
                  <a:latin typeface="Cambria Math" panose="02040503050406030204" pitchFamily="18" charset="0"/>
                </a:rPr>
                <a:t>, 𝟎⟩┤</a:t>
              </a:r>
              <a:endParaRPr lang="en-US" sz="3400" dirty="0"/>
            </a:p>
          </dgm:t>
        </dgm:pt>
      </mc:Fallback>
    </mc:AlternateContent>
    <dgm:pt modelId="{7775EDB6-7CF1-4A1F-922D-343F344019E4}" type="parTrans" cxnId="{FBF975A0-01A3-431A-9066-CD066B1A606B}">
      <dgm:prSet/>
      <dgm:spPr/>
      <dgm:t>
        <a:bodyPr/>
        <a:lstStyle/>
        <a:p>
          <a:endParaRPr lang="en-US"/>
        </a:p>
      </dgm:t>
    </dgm:pt>
    <dgm:pt modelId="{0A3D82A9-2937-4441-A66D-D31B42E43FD4}" type="sibTrans" cxnId="{FBF975A0-01A3-431A-9066-CD066B1A606B}">
      <dgm:prSet/>
      <dgm:spPr/>
      <dgm:t>
        <a:bodyPr/>
        <a:lstStyle/>
        <a:p>
          <a:endParaRPr lang="en-US"/>
        </a:p>
      </dgm:t>
    </dgm:pt>
    <dgm:pt modelId="{B08C83ED-92BD-4BB2-B6DE-BCD637B6AAEA}" type="pres">
      <dgm:prSet presAssocID="{B055D4FA-C263-4536-BEB1-893ED49D191D}" presName="theList" presStyleCnt="0">
        <dgm:presLayoutVars>
          <dgm:dir/>
          <dgm:animLvl val="lvl"/>
          <dgm:resizeHandles val="exact"/>
        </dgm:presLayoutVars>
      </dgm:prSet>
      <dgm:spPr/>
    </dgm:pt>
    <dgm:pt modelId="{89144093-991F-4CE3-A8DB-CB3A42274CC9}" type="pres">
      <dgm:prSet presAssocID="{A432AD80-22E8-4525-98A7-C3B18B8696C6}" presName="compNode" presStyleCnt="0"/>
      <dgm:spPr/>
    </dgm:pt>
    <dgm:pt modelId="{99F75FD6-C248-413F-9BA2-160D63EC103D}" type="pres">
      <dgm:prSet presAssocID="{A432AD80-22E8-4525-98A7-C3B18B8696C6}" presName="aNode" presStyleLbl="bgShp" presStyleIdx="0" presStyleCnt="1" custLinFactNeighborX="-11689"/>
      <dgm:spPr>
        <a:prstGeom prst="round2SameRect">
          <a:avLst/>
        </a:prstGeom>
      </dgm:spPr>
    </dgm:pt>
    <dgm:pt modelId="{DBAAA82C-7883-4063-873E-C98F6EDD6BA3}" type="pres">
      <dgm:prSet presAssocID="{A432AD80-22E8-4525-98A7-C3B18B8696C6}" presName="textNode" presStyleLbl="bgShp" presStyleIdx="0" presStyleCnt="1"/>
      <dgm:spPr/>
    </dgm:pt>
    <dgm:pt modelId="{9379E072-1BEB-41CB-8BF9-7143C957C1EF}" type="pres">
      <dgm:prSet presAssocID="{A432AD80-22E8-4525-98A7-C3B18B8696C6}" presName="compChildNode" presStyleCnt="0"/>
      <dgm:spPr/>
    </dgm:pt>
    <dgm:pt modelId="{A28911AA-AF0A-4BFE-ABDD-6D60F4E0DFB8}" type="pres">
      <dgm:prSet presAssocID="{A432AD80-22E8-4525-98A7-C3B18B8696C6}" presName="theInnerList" presStyleCnt="0"/>
      <dgm:spPr/>
    </dgm:pt>
    <dgm:pt modelId="{B452B8E9-63BC-4D8C-AC0C-8B9D0C0E26FE}" type="pres">
      <dgm:prSet presAssocID="{8A276A05-5AE1-4468-8D59-FC130C42ECD9}" presName="childNode" presStyleLbl="node1" presStyleIdx="0" presStyleCnt="3">
        <dgm:presLayoutVars>
          <dgm:bulletEnabled val="1"/>
        </dgm:presLayoutVars>
      </dgm:prSet>
      <dgm:spPr>
        <a:prstGeom prst="round2SameRect">
          <a:avLst/>
        </a:prstGeom>
      </dgm:spPr>
    </dgm:pt>
    <dgm:pt modelId="{003F0E4B-267C-4A29-8553-E477352452F6}" type="pres">
      <dgm:prSet presAssocID="{8A276A05-5AE1-4468-8D59-FC130C42ECD9}" presName="aSpace2" presStyleCnt="0"/>
      <dgm:spPr/>
    </dgm:pt>
    <dgm:pt modelId="{F549CE3B-7F97-4B14-BD3A-BC4EADA53B18}" type="pres">
      <dgm:prSet presAssocID="{F54E7A92-1A85-4A79-9514-173242D0BB2E}" presName="childNode" presStyleLbl="node1" presStyleIdx="1" presStyleCnt="3">
        <dgm:presLayoutVars>
          <dgm:bulletEnabled val="1"/>
        </dgm:presLayoutVars>
      </dgm:prSet>
      <dgm:spPr>
        <a:prstGeom prst="round2SameRect">
          <a:avLst/>
        </a:prstGeom>
      </dgm:spPr>
    </dgm:pt>
    <dgm:pt modelId="{1C457D38-1412-420D-99C9-A9214CE92388}" type="pres">
      <dgm:prSet presAssocID="{F54E7A92-1A85-4A79-9514-173242D0BB2E}" presName="aSpace2" presStyleCnt="0"/>
      <dgm:spPr/>
    </dgm:pt>
    <dgm:pt modelId="{B84FC27F-69B7-48DE-9B7F-B1AAF00B72F5}" type="pres">
      <dgm:prSet presAssocID="{F4C60B1A-C93C-4D13-8B6E-44114D3F9082}" presName="childNode" presStyleLbl="node1" presStyleIdx="2" presStyleCnt="3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774D160D-DC17-4918-921D-FF4DC6EA8706}" type="presOf" srcId="{A432AD80-22E8-4525-98A7-C3B18B8696C6}" destId="{99F75FD6-C248-413F-9BA2-160D63EC103D}" srcOrd="0" destOrd="0" presId="urn:microsoft.com/office/officeart/2005/8/layout/lProcess2"/>
    <dgm:cxn modelId="{26B08719-A07F-4658-A917-7676D57FFBC9}" type="presOf" srcId="{F4C60B1A-C93C-4D13-8B6E-44114D3F9082}" destId="{B84FC27F-69B7-48DE-9B7F-B1AAF00B72F5}" srcOrd="0" destOrd="0" presId="urn:microsoft.com/office/officeart/2005/8/layout/lProcess2"/>
    <dgm:cxn modelId="{219EDF3F-339B-4BE8-A0D3-92FC9FA8AAA1}" type="presOf" srcId="{B055D4FA-C263-4536-BEB1-893ED49D191D}" destId="{B08C83ED-92BD-4BB2-B6DE-BCD637B6AAEA}" srcOrd="0" destOrd="0" presId="urn:microsoft.com/office/officeart/2005/8/layout/lProcess2"/>
    <dgm:cxn modelId="{BA279963-6A3F-45B1-874C-C5C6B42BB447}" type="presOf" srcId="{A432AD80-22E8-4525-98A7-C3B18B8696C6}" destId="{DBAAA82C-7883-4063-873E-C98F6EDD6BA3}" srcOrd="1" destOrd="0" presId="urn:microsoft.com/office/officeart/2005/8/layout/lProcess2"/>
    <dgm:cxn modelId="{3069444D-0207-4249-A317-3D7A046549E8}" type="presOf" srcId="{8A276A05-5AE1-4468-8D59-FC130C42ECD9}" destId="{B452B8E9-63BC-4D8C-AC0C-8B9D0C0E26FE}" srcOrd="0" destOrd="0" presId="urn:microsoft.com/office/officeart/2005/8/layout/lProcess2"/>
    <dgm:cxn modelId="{30F1CD54-6B9D-4BDD-9A92-95F30E620D2C}" type="presOf" srcId="{F54E7A92-1A85-4A79-9514-173242D0BB2E}" destId="{F549CE3B-7F97-4B14-BD3A-BC4EADA53B18}" srcOrd="0" destOrd="0" presId="urn:microsoft.com/office/officeart/2005/8/layout/lProcess2"/>
    <dgm:cxn modelId="{EBAEE38A-3F44-4123-963F-2D840A084869}" srcId="{A432AD80-22E8-4525-98A7-C3B18B8696C6}" destId="{8A276A05-5AE1-4468-8D59-FC130C42ECD9}" srcOrd="0" destOrd="0" parTransId="{1D9073A0-62C4-4FE2-A480-471F44B65D4A}" sibTransId="{4A172B9B-18C9-4677-A0BF-150A597FAFE5}"/>
    <dgm:cxn modelId="{FBF975A0-01A3-431A-9066-CD066B1A606B}" srcId="{A432AD80-22E8-4525-98A7-C3B18B8696C6}" destId="{F4C60B1A-C93C-4D13-8B6E-44114D3F9082}" srcOrd="2" destOrd="0" parTransId="{7775EDB6-7CF1-4A1F-922D-343F344019E4}" sibTransId="{0A3D82A9-2937-4441-A66D-D31B42E43FD4}"/>
    <dgm:cxn modelId="{B71C39D6-2480-4E65-BCBC-7FB0AE962DE3}" srcId="{A432AD80-22E8-4525-98A7-C3B18B8696C6}" destId="{F54E7A92-1A85-4A79-9514-173242D0BB2E}" srcOrd="1" destOrd="0" parTransId="{81C79246-6E97-4108-A1B8-E7A28B0B0898}" sibTransId="{2ED36D37-4FA2-4B38-8F0C-45553BEB0EDD}"/>
    <dgm:cxn modelId="{9F766AFB-9245-4952-959E-058F45BDC875}" srcId="{B055D4FA-C263-4536-BEB1-893ED49D191D}" destId="{A432AD80-22E8-4525-98A7-C3B18B8696C6}" srcOrd="0" destOrd="0" parTransId="{C5190C7A-2AEE-4443-99F0-FCADEA92880D}" sibTransId="{24D30CF4-5912-4066-9D15-01CF5666F463}"/>
    <dgm:cxn modelId="{EAE91F23-0A80-4ED3-8A7E-99397FB7B91A}" type="presParOf" srcId="{B08C83ED-92BD-4BB2-B6DE-BCD637B6AAEA}" destId="{89144093-991F-4CE3-A8DB-CB3A42274CC9}" srcOrd="0" destOrd="0" presId="urn:microsoft.com/office/officeart/2005/8/layout/lProcess2"/>
    <dgm:cxn modelId="{44BB7F97-9BB1-4058-A520-2FBF56048565}" type="presParOf" srcId="{89144093-991F-4CE3-A8DB-CB3A42274CC9}" destId="{99F75FD6-C248-413F-9BA2-160D63EC103D}" srcOrd="0" destOrd="0" presId="urn:microsoft.com/office/officeart/2005/8/layout/lProcess2"/>
    <dgm:cxn modelId="{1D4A765F-2882-43B9-9966-9F3C0792486A}" type="presParOf" srcId="{89144093-991F-4CE3-A8DB-CB3A42274CC9}" destId="{DBAAA82C-7883-4063-873E-C98F6EDD6BA3}" srcOrd="1" destOrd="0" presId="urn:microsoft.com/office/officeart/2005/8/layout/lProcess2"/>
    <dgm:cxn modelId="{BBD4B0CA-490D-4C9F-A322-33A1C9A1191B}" type="presParOf" srcId="{89144093-991F-4CE3-A8DB-CB3A42274CC9}" destId="{9379E072-1BEB-41CB-8BF9-7143C957C1EF}" srcOrd="2" destOrd="0" presId="urn:microsoft.com/office/officeart/2005/8/layout/lProcess2"/>
    <dgm:cxn modelId="{144D136C-3DED-49B8-AF35-639E4EA7D280}" type="presParOf" srcId="{9379E072-1BEB-41CB-8BF9-7143C957C1EF}" destId="{A28911AA-AF0A-4BFE-ABDD-6D60F4E0DFB8}" srcOrd="0" destOrd="0" presId="urn:microsoft.com/office/officeart/2005/8/layout/lProcess2"/>
    <dgm:cxn modelId="{3E328FC2-2271-431E-955D-86BA870AD9E8}" type="presParOf" srcId="{A28911AA-AF0A-4BFE-ABDD-6D60F4E0DFB8}" destId="{B452B8E9-63BC-4D8C-AC0C-8B9D0C0E26FE}" srcOrd="0" destOrd="0" presId="urn:microsoft.com/office/officeart/2005/8/layout/lProcess2"/>
    <dgm:cxn modelId="{6F51AF5A-5B65-4D13-B3FA-707580500A44}" type="presParOf" srcId="{A28911AA-AF0A-4BFE-ABDD-6D60F4E0DFB8}" destId="{003F0E4B-267C-4A29-8553-E477352452F6}" srcOrd="1" destOrd="0" presId="urn:microsoft.com/office/officeart/2005/8/layout/lProcess2"/>
    <dgm:cxn modelId="{BB3B14D3-5955-4ED3-9390-3C6EBE412BA6}" type="presParOf" srcId="{A28911AA-AF0A-4BFE-ABDD-6D60F4E0DFB8}" destId="{F549CE3B-7F97-4B14-BD3A-BC4EADA53B18}" srcOrd="2" destOrd="0" presId="urn:microsoft.com/office/officeart/2005/8/layout/lProcess2"/>
    <dgm:cxn modelId="{C983D5AB-883B-4A63-A455-D88D1410EF22}" type="presParOf" srcId="{A28911AA-AF0A-4BFE-ABDD-6D60F4E0DFB8}" destId="{1C457D38-1412-420D-99C9-A9214CE92388}" srcOrd="3" destOrd="0" presId="urn:microsoft.com/office/officeart/2005/8/layout/lProcess2"/>
    <dgm:cxn modelId="{6FAD2B2A-ADDA-41F4-9BED-78AD27D6F640}" type="presParOf" srcId="{A28911AA-AF0A-4BFE-ABDD-6D60F4E0DFB8}" destId="{B84FC27F-69B7-48DE-9B7F-B1AAF00B72F5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9109CC-750C-49FB-95A2-48D3418E6278}" type="doc">
      <dgm:prSet loTypeId="urn:microsoft.com/office/officeart/2005/8/layout/vProcess5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7CA7A204-5D4C-4FB9-91D7-B93792062774}">
          <dgm:prSet phldrT="[Text]" custT="1"/>
          <dgm:spPr/>
          <dgm:t>
            <a:bodyPr/>
            <a:lstStyle/>
            <a:p>
              <a:r>
                <a:rPr lang="en-US" sz="2000" dirty="0"/>
                <a:t> </a:t>
              </a:r>
              <a14:m>
                <m:oMath xmlns:m="http://schemas.openxmlformats.org/officeDocument/2006/math">
                  <m:d>
                    <m:dPr>
                      <m:begChr m:val="|"/>
                      <m:endChr m:val=""/>
                      <m:ctrlPr>
                        <a:rPr lang="en-US" sz="2000" i="1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20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Υ</m:t>
                              </m:r>
                            </m:e>
                            <m:sub>
                              <m:r>
                                <a:rPr lang="el-GR" sz="20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sub>
                          </m:sSub>
                        </m:e>
                      </m:d>
                    </m:e>
                  </m:d>
                  <m:r>
                    <a:rPr lang="de-DE" sz="2000" b="0" i="1" dirty="0" smtClean="0"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lang="en-US" sz="2000" i="1" dirty="0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de-DE" sz="2000" b="0" i="1" dirty="0" smtClean="0"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lang="de-DE" sz="2000" b="0" i="1" dirty="0" smtClean="0"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  <m:d>
                    <m:dPr>
                      <m:ctrlPr>
                        <a:rPr lang="en-US" sz="2000" i="1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|"/>
                          <m:endChr m:val=""/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  <m:r>
                        <a:rPr lang="de-DE" sz="20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|"/>
                          <m:endChr m:val=""/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d>
                    </m:e>
                  </m:d>
                  <m:d>
                    <m:dPr>
                      <m:ctrlPr>
                        <a:rPr lang="en-US" sz="2000" i="1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|"/>
                          <m:endChr m:val=""/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b="0" i="1" dirty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  <m:r>
                        <a:rPr lang="de-DE" sz="20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de-DE" sz="20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000" b="0" i="1" dirty="0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DE" sz="2000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sz="2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p>
                      </m:sSup>
                      <m:d>
                        <m:dPr>
                          <m:begChr m:val="|"/>
                          <m:endChr m:val=""/>
                          <m:ctrlPr>
                            <a:rPr lang="en-US" sz="20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000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</m:d>
                    </m:e>
                  </m:d>
                </m:oMath>
              </a14:m>
              <a:endParaRPr lang="en-US" sz="1800" dirty="0"/>
            </a:p>
          </dgm:t>
        </dgm:pt>
      </mc:Choice>
      <mc:Fallback xmlns="">
        <dgm:pt modelId="{7CA7A204-5D4C-4FB9-91D7-B93792062774}">
          <dgm:prSet phldrT="[Text]" custT="1"/>
          <dgm:spPr/>
          <dgm:t>
            <a:bodyPr/>
            <a:lstStyle/>
            <a:p>
              <a:r>
                <a:rPr lang="en-US" sz="2000" dirty="0"/>
                <a:t> </a:t>
              </a:r>
              <a:r>
                <a:rPr lang="en-US" sz="2000" i="0" dirty="0">
                  <a:latin typeface="Cambria Math" panose="02040503050406030204" pitchFamily="18" charset="0"/>
                </a:rPr>
                <a:t>|├ </a:t>
              </a:r>
              <a:r>
                <a:rPr lang="el-GR" sz="2000" i="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Υ_𝜑 ⟩┤</a:t>
              </a:r>
              <a:r>
                <a:rPr lang="de-DE" sz="2000" b="0" i="0" dirty="0">
                  <a:latin typeface="Cambria Math" panose="02040503050406030204" pitchFamily="18" charset="0"/>
                </a:rPr>
                <a:t>=1</a:t>
              </a:r>
              <a:r>
                <a:rPr lang="en-US" sz="2000" b="0" i="0" dirty="0">
                  <a:latin typeface="Cambria Math" panose="02040503050406030204" pitchFamily="18" charset="0"/>
                </a:rPr>
                <a:t>/</a:t>
              </a:r>
              <a:r>
                <a:rPr lang="de-DE" sz="2000" b="0" i="0" dirty="0">
                  <a:latin typeface="Cambria Math" panose="02040503050406030204" pitchFamily="18" charset="0"/>
                </a:rPr>
                <a:t>2</a:t>
              </a:r>
              <a:r>
                <a:rPr lang="en-US" sz="2000" b="0" i="0" dirty="0">
                  <a:latin typeface="Cambria Math" panose="02040503050406030204" pitchFamily="18" charset="0"/>
                </a:rPr>
                <a:t> </a:t>
              </a:r>
              <a:r>
                <a:rPr lang="en-US" sz="2000" i="0" dirty="0">
                  <a:latin typeface="Cambria Math" panose="02040503050406030204" pitchFamily="18" charset="0"/>
                </a:rPr>
                <a:t>(├|├ </a:t>
              </a:r>
              <a:r>
                <a:rPr lang="de-DE" sz="2000" b="0" i="0" dirty="0">
                  <a:latin typeface="Cambria Math" panose="02040503050406030204" pitchFamily="18" charset="0"/>
                </a:rPr>
                <a:t>0⟩┤+</a:t>
              </a:r>
              <a:r>
                <a:rPr lang="en-US" sz="2000" b="0" i="0" dirty="0">
                  <a:latin typeface="Cambria Math" panose="02040503050406030204" pitchFamily="18" charset="0"/>
                </a:rPr>
                <a:t>├|├ </a:t>
              </a:r>
              <a:r>
                <a:rPr lang="de-DE" sz="2000" b="0" i="0" dirty="0">
                  <a:latin typeface="Cambria Math" panose="02040503050406030204" pitchFamily="18" charset="0"/>
                </a:rPr>
                <a:t>1⟩┤)</a:t>
              </a:r>
              <a:r>
                <a:rPr lang="en-US" sz="2000" i="0" dirty="0">
                  <a:latin typeface="Cambria Math" panose="02040503050406030204" pitchFamily="18" charset="0"/>
                </a:rPr>
                <a:t>(├|├ </a:t>
              </a:r>
              <a:r>
                <a:rPr lang="de-DE" sz="2000" b="0" i="0" dirty="0">
                  <a:latin typeface="Cambria Math" panose="02040503050406030204" pitchFamily="18" charset="0"/>
                </a:rPr>
                <a:t>0⟩┤+𝑒^𝑖</a:t>
              </a:r>
              <a:r>
                <a:rPr lang="de-DE" sz="2000" b="0" i="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𝜑</a:t>
              </a:r>
              <a:r>
                <a:rPr lang="en-US" sz="2000" b="0" i="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 ├|├ </a:t>
              </a:r>
              <a:r>
                <a:rPr lang="de-DE" sz="2000" b="0" i="0" dirty="0">
                  <a:latin typeface="Cambria Math" panose="02040503050406030204" pitchFamily="18" charset="0"/>
                </a:rPr>
                <a:t>1⟩┤)</a:t>
              </a:r>
              <a:endParaRPr lang="en-US" sz="1800" dirty="0"/>
            </a:p>
          </dgm:t>
        </dgm:pt>
      </mc:Fallback>
    </mc:AlternateContent>
    <dgm:pt modelId="{67AE98DC-56C7-49A6-B319-0485D321601A}" type="parTrans" cxnId="{849F0A75-A6DA-4347-A2EC-FBBDE4F66785}">
      <dgm:prSet/>
      <dgm:spPr/>
      <dgm:t>
        <a:bodyPr/>
        <a:lstStyle/>
        <a:p>
          <a:endParaRPr lang="en-US"/>
        </a:p>
      </dgm:t>
    </dgm:pt>
    <dgm:pt modelId="{1D2E524B-AB4D-447D-9730-1D2A2A39EC1A}" type="sibTrans" cxnId="{849F0A75-A6DA-4347-A2EC-FBBDE4F66785}">
      <dgm:prSet/>
      <dgm:spPr/>
      <dgm:t>
        <a:bodyPr/>
        <a:lstStyle/>
        <a:p>
          <a:endParaRPr lang="en-US"/>
        </a:p>
      </dgm:t>
    </dgm:pt>
    <dgm:pt modelId="{FE539296-E81E-4AFB-B3CF-20AABD349226}">
      <dgm:prSet phldrT="[Text]" custT="1"/>
      <dgm:spPr/>
      <dgm:t>
        <a:bodyPr/>
        <a:lstStyle/>
        <a:p>
          <a:r>
            <a:rPr lang="en-US" sz="1600"/>
            <a:t> </a:t>
          </a:r>
          <a:endParaRPr lang="en-US" sz="2200" dirty="0"/>
        </a:p>
      </dgm:t>
    </dgm:pt>
    <dgm:pt modelId="{CC9711D8-AACB-48B7-A7CA-0D400FCEEC7D}" type="sibTrans" cxnId="{CE6E2712-09A4-45A9-AC85-D58310F40048}">
      <dgm:prSet/>
      <dgm:spPr/>
      <dgm:t>
        <a:bodyPr/>
        <a:lstStyle/>
        <a:p>
          <a:endParaRPr lang="en-US"/>
        </a:p>
      </dgm:t>
    </dgm:pt>
    <dgm:pt modelId="{E651A7E4-DB8D-48ED-B44B-5897F9D19D92}" type="parTrans" cxnId="{CE6E2712-09A4-45A9-AC85-D58310F40048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8653A387-9308-4E65-88BA-20A729ACB66E}">
          <dgm:prSet phldrT="[Text]" custT="1"/>
          <dgm:spPr/>
          <dgm:t>
            <a:bodyPr/>
            <a:lstStyle/>
            <a:p>
              <a:pPr>
                <a:buFontTx/>
                <a:buNone/>
              </a:pPr>
              <a14:m>
                <m:oMath xmlns:m="http://schemas.openxmlformats.org/officeDocument/2006/math">
                  <m:d>
                    <m:dPr>
                      <m:begChr m:val="|"/>
                      <m:endChr m:val=""/>
                      <m:ctrlPr>
                        <a:rPr lang="en-US" sz="2200" i="1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en-US" sz="220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l-GR" sz="22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2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Υ</m:t>
                              </m:r>
                            </m:e>
                            <m:sub>
                              <m:r>
                                <a:rPr lang="el-GR" sz="22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e>
                      </m:d>
                    </m:e>
                  </m:d>
                </m:oMath>
              </a14:m>
              <a:r>
                <a:rPr lang="en-US" sz="2200" dirty="0"/>
                <a:t>:  </a:t>
              </a:r>
              <a14:m>
                <m:oMath xmlns:m="http://schemas.openxmlformats.org/officeDocument/2006/math">
                  <m:d>
                    <m:dPr>
                      <m:begChr m:val="⟨"/>
                      <m:endChr m:val=""/>
                      <m:ctrlPr>
                        <a:rPr lang="en-US" sz="220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2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e>
                  </m:d>
                  <m:r>
                    <a:rPr lang="de-DE" sz="2200" b="0" i="1" smtClean="0">
                      <a:latin typeface="Cambria Math" panose="02040503050406030204" pitchFamily="18" charset="0"/>
                    </a:rPr>
                    <m:t>=0</m:t>
                  </m:r>
                </m:oMath>
              </a14:m>
              <a:r>
                <a:rPr lang="en-US" sz="2200" dirty="0"/>
                <a:t> and </a:t>
              </a:r>
              <a14:m>
                <m:oMath xmlns:m="http://schemas.openxmlformats.org/officeDocument/2006/math">
                  <m:sSup>
                    <m:sSupPr>
                      <m:ctrlPr>
                        <a:rPr lang="de-DE" sz="2200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d>
                        <m:dPr>
                          <m:begChr m:val="⟨"/>
                          <m:endChr m:val=""/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</m:e>
                      </m:d>
                    </m:e>
                    <m:sup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lang="de-DE" sz="2200" b="0" i="1" smtClean="0">
                      <a:latin typeface="Cambria Math" panose="02040503050406030204" pitchFamily="18" charset="0"/>
                    </a:rPr>
                    <m:t>=2</m:t>
                  </m:r>
                </m:oMath>
              </a14:m>
              <a:endParaRPr lang="en-US" sz="2200" dirty="0"/>
            </a:p>
            <a:p>
              <a:pPr>
                <a:buFontTx/>
                <a:buNone/>
              </a:pPr>
              <a:r>
                <a:rPr lang="en-US" sz="2200" dirty="0"/>
                <a:t>same as for the dark coherent state</a:t>
              </a:r>
            </a:p>
          </dgm:t>
        </dgm:pt>
      </mc:Choice>
      <mc:Fallback xmlns="">
        <dgm:pt modelId="{8653A387-9308-4E65-88BA-20A729ACB66E}">
          <dgm:prSet phldrT="[Text]" custT="1"/>
          <dgm:spPr/>
          <dgm:t>
            <a:bodyPr/>
            <a:lstStyle/>
            <a:p>
              <a:pPr>
                <a:buFontTx/>
                <a:buNone/>
              </a:pPr>
              <a:r>
                <a:rPr lang="en-US" sz="2200" i="0" dirty="0">
                  <a:latin typeface="Cambria Math" panose="02040503050406030204" pitchFamily="18" charset="0"/>
                </a:rPr>
                <a:t>|├ </a:t>
              </a:r>
              <a:r>
                <a:rPr lang="el-GR" sz="2200" i="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Υ_𝜋 ⟩┤</a:t>
              </a:r>
              <a:r>
                <a:rPr lang="en-US" sz="2200" dirty="0"/>
                <a:t>:  </a:t>
              </a:r>
              <a:r>
                <a:rPr lang="en-US" sz="2200" i="0">
                  <a:latin typeface="Cambria Math" panose="02040503050406030204" pitchFamily="18" charset="0"/>
                </a:rPr>
                <a:t>⟨├ </a:t>
              </a:r>
              <a:r>
                <a:rPr lang="de-DE" sz="2200" b="0" i="0">
                  <a:latin typeface="Cambria Math" panose="02040503050406030204" pitchFamily="18" charset="0"/>
                </a:rPr>
                <a:t>𝐸⟩┤=0</a:t>
              </a:r>
              <a:r>
                <a:rPr lang="en-US" sz="2200" dirty="0"/>
                <a:t> and </a:t>
              </a:r>
              <a:r>
                <a:rPr lang="en-US" sz="2200" i="0">
                  <a:latin typeface="Cambria Math" panose="02040503050406030204" pitchFamily="18" charset="0"/>
                </a:rPr>
                <a:t>⟨├ </a:t>
              </a:r>
              <a:r>
                <a:rPr lang="en-US" sz="2200" i="0">
                  <a:latin typeface="Cambria Math" panose="02040503050406030204" pitchFamily="18" charset="0"/>
                  <a:ea typeface="Cambria Math" panose="02040503050406030204" pitchFamily="18" charset="0"/>
                </a:rPr>
                <a:t>∆</a:t>
              </a:r>
              <a:r>
                <a:rPr lang="de-DE" sz="22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𝐸⟩┤^</a:t>
              </a:r>
              <a:r>
                <a:rPr lang="de-DE" sz="2200" b="0" i="0">
                  <a:latin typeface="Cambria Math" panose="02040503050406030204" pitchFamily="18" charset="0"/>
                </a:rPr>
                <a:t>2=2</a:t>
              </a:r>
              <a:endParaRPr lang="en-US" sz="2200" dirty="0"/>
            </a:p>
            <a:p>
              <a:pPr>
                <a:buFontTx/>
                <a:buNone/>
              </a:pPr>
              <a:r>
                <a:rPr lang="en-US" sz="2200" dirty="0"/>
                <a:t>same as for the dark coherent state</a:t>
              </a:r>
            </a:p>
          </dgm:t>
        </dgm:pt>
      </mc:Fallback>
    </mc:AlternateContent>
    <dgm:pt modelId="{408A13C3-91BB-4A02-81B5-B9E463531059}" type="sibTrans" cxnId="{C52A0855-B9F9-4245-8F6E-28A7E4BB8019}">
      <dgm:prSet/>
      <dgm:spPr/>
      <dgm:t>
        <a:bodyPr/>
        <a:lstStyle/>
        <a:p>
          <a:endParaRPr lang="en-US"/>
        </a:p>
      </dgm:t>
    </dgm:pt>
    <dgm:pt modelId="{93E99AD4-3FB5-4D97-B7AF-18B08BAA9182}" type="parTrans" cxnId="{C52A0855-B9F9-4245-8F6E-28A7E4BB8019}">
      <dgm:prSet/>
      <dgm:spPr/>
      <dgm:t>
        <a:bodyPr/>
        <a:lstStyle/>
        <a:p>
          <a:endParaRPr lang="en-US"/>
        </a:p>
      </dgm:t>
    </dgm:pt>
    <dgm:pt modelId="{59B3AB3B-AB3A-4F28-98BB-91D28C2304BF}" type="pres">
      <dgm:prSet presAssocID="{399109CC-750C-49FB-95A2-48D3418E6278}" presName="outerComposite" presStyleCnt="0">
        <dgm:presLayoutVars>
          <dgm:chMax val="5"/>
          <dgm:dir/>
          <dgm:resizeHandles val="exact"/>
        </dgm:presLayoutVars>
      </dgm:prSet>
      <dgm:spPr/>
    </dgm:pt>
    <dgm:pt modelId="{489F4293-4811-42C1-9413-AFB868DC8A44}" type="pres">
      <dgm:prSet presAssocID="{399109CC-750C-49FB-95A2-48D3418E6278}" presName="dummyMaxCanvas" presStyleCnt="0">
        <dgm:presLayoutVars/>
      </dgm:prSet>
      <dgm:spPr/>
    </dgm:pt>
    <dgm:pt modelId="{FEEDBCD9-F777-430D-B8C5-09CDE01AEC86}" type="pres">
      <dgm:prSet presAssocID="{399109CC-750C-49FB-95A2-48D3418E6278}" presName="ThreeNodes_1" presStyleLbl="node1" presStyleIdx="0" presStyleCnt="3" custLinFactNeighborX="-895">
        <dgm:presLayoutVars>
          <dgm:bulletEnabled val="1"/>
        </dgm:presLayoutVars>
      </dgm:prSet>
      <dgm:spPr/>
    </dgm:pt>
    <dgm:pt modelId="{CEE3B2E8-05B0-4A05-A3CA-9E03569ABFAA}" type="pres">
      <dgm:prSet presAssocID="{399109CC-750C-49FB-95A2-48D3418E6278}" presName="ThreeNodes_2" presStyleLbl="node1" presStyleIdx="1" presStyleCnt="3">
        <dgm:presLayoutVars>
          <dgm:bulletEnabled val="1"/>
        </dgm:presLayoutVars>
      </dgm:prSet>
      <dgm:spPr/>
    </dgm:pt>
    <dgm:pt modelId="{5849360C-0F91-4D61-A54C-501A0751C808}" type="pres">
      <dgm:prSet presAssocID="{399109CC-750C-49FB-95A2-48D3418E6278}" presName="ThreeNodes_3" presStyleLbl="node1" presStyleIdx="2" presStyleCnt="3">
        <dgm:presLayoutVars>
          <dgm:bulletEnabled val="1"/>
        </dgm:presLayoutVars>
      </dgm:prSet>
      <dgm:spPr/>
    </dgm:pt>
    <dgm:pt modelId="{F0972AE9-6AB3-48E5-84FE-08F995C3337C}" type="pres">
      <dgm:prSet presAssocID="{399109CC-750C-49FB-95A2-48D3418E6278}" presName="ThreeConn_1-2" presStyleLbl="fgAccFollowNode1" presStyleIdx="0" presStyleCnt="2">
        <dgm:presLayoutVars>
          <dgm:bulletEnabled val="1"/>
        </dgm:presLayoutVars>
      </dgm:prSet>
      <dgm:spPr/>
    </dgm:pt>
    <dgm:pt modelId="{7288ABEF-B734-4721-B895-5E514ED28787}" type="pres">
      <dgm:prSet presAssocID="{399109CC-750C-49FB-95A2-48D3418E6278}" presName="ThreeConn_2-3" presStyleLbl="fgAccFollowNode1" presStyleIdx="1" presStyleCnt="2">
        <dgm:presLayoutVars>
          <dgm:bulletEnabled val="1"/>
        </dgm:presLayoutVars>
      </dgm:prSet>
      <dgm:spPr/>
    </dgm:pt>
    <dgm:pt modelId="{F8CA9335-8C07-49B0-B7F2-ACEDAE92F67A}" type="pres">
      <dgm:prSet presAssocID="{399109CC-750C-49FB-95A2-48D3418E6278}" presName="ThreeNodes_1_text" presStyleLbl="node1" presStyleIdx="2" presStyleCnt="3">
        <dgm:presLayoutVars>
          <dgm:bulletEnabled val="1"/>
        </dgm:presLayoutVars>
      </dgm:prSet>
      <dgm:spPr/>
    </dgm:pt>
    <dgm:pt modelId="{4370E0AA-7AB2-4538-91BC-5E3CEE31694F}" type="pres">
      <dgm:prSet presAssocID="{399109CC-750C-49FB-95A2-48D3418E6278}" presName="ThreeNodes_2_text" presStyleLbl="node1" presStyleIdx="2" presStyleCnt="3">
        <dgm:presLayoutVars>
          <dgm:bulletEnabled val="1"/>
        </dgm:presLayoutVars>
      </dgm:prSet>
      <dgm:spPr/>
    </dgm:pt>
    <dgm:pt modelId="{F6874DD1-FCD6-4897-B4BB-14181A6371AC}" type="pres">
      <dgm:prSet presAssocID="{399109CC-750C-49FB-95A2-48D3418E6278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CE6E2712-09A4-45A9-AC85-D58310F40048}" srcId="{399109CC-750C-49FB-95A2-48D3418E6278}" destId="{FE539296-E81E-4AFB-B3CF-20AABD349226}" srcOrd="1" destOrd="0" parTransId="{E651A7E4-DB8D-48ED-B44B-5897F9D19D92}" sibTransId="{CC9711D8-AACB-48B7-A7CA-0D400FCEEC7D}"/>
    <dgm:cxn modelId="{9A8C6C6A-10D2-4050-AF13-9B5CD2F0FEE9}" type="presOf" srcId="{8653A387-9308-4E65-88BA-20A729ACB66E}" destId="{F6874DD1-FCD6-4897-B4BB-14181A6371AC}" srcOrd="1" destOrd="0" presId="urn:microsoft.com/office/officeart/2005/8/layout/vProcess5"/>
    <dgm:cxn modelId="{1C94C66E-E1A2-43B4-A6B1-F37908BC8D37}" type="presOf" srcId="{7CA7A204-5D4C-4FB9-91D7-B93792062774}" destId="{FEEDBCD9-F777-430D-B8C5-09CDE01AEC86}" srcOrd="0" destOrd="0" presId="urn:microsoft.com/office/officeart/2005/8/layout/vProcess5"/>
    <dgm:cxn modelId="{C52A0855-B9F9-4245-8F6E-28A7E4BB8019}" srcId="{399109CC-750C-49FB-95A2-48D3418E6278}" destId="{8653A387-9308-4E65-88BA-20A729ACB66E}" srcOrd="2" destOrd="0" parTransId="{93E99AD4-3FB5-4D97-B7AF-18B08BAA9182}" sibTransId="{408A13C3-91BB-4A02-81B5-B9E463531059}"/>
    <dgm:cxn modelId="{849F0A75-A6DA-4347-A2EC-FBBDE4F66785}" srcId="{399109CC-750C-49FB-95A2-48D3418E6278}" destId="{7CA7A204-5D4C-4FB9-91D7-B93792062774}" srcOrd="0" destOrd="0" parTransId="{67AE98DC-56C7-49A6-B319-0485D321601A}" sibTransId="{1D2E524B-AB4D-447D-9730-1D2A2A39EC1A}"/>
    <dgm:cxn modelId="{2B6A398F-A3D9-4C1B-B6A7-CF56531C2008}" type="presOf" srcId="{FE539296-E81E-4AFB-B3CF-20AABD349226}" destId="{CEE3B2E8-05B0-4A05-A3CA-9E03569ABFAA}" srcOrd="0" destOrd="0" presId="urn:microsoft.com/office/officeart/2005/8/layout/vProcess5"/>
    <dgm:cxn modelId="{3F5A71AD-78D5-4ED2-B4C8-45F9D9DB105C}" type="presOf" srcId="{FE539296-E81E-4AFB-B3CF-20AABD349226}" destId="{4370E0AA-7AB2-4538-91BC-5E3CEE31694F}" srcOrd="1" destOrd="0" presId="urn:microsoft.com/office/officeart/2005/8/layout/vProcess5"/>
    <dgm:cxn modelId="{FBDDF2C1-679C-48BF-8E9C-5828BDF699EA}" type="presOf" srcId="{CC9711D8-AACB-48B7-A7CA-0D400FCEEC7D}" destId="{7288ABEF-B734-4721-B895-5E514ED28787}" srcOrd="0" destOrd="0" presId="urn:microsoft.com/office/officeart/2005/8/layout/vProcess5"/>
    <dgm:cxn modelId="{DC6FD5D2-3AC5-4B35-AD57-41858F8CC271}" type="presOf" srcId="{399109CC-750C-49FB-95A2-48D3418E6278}" destId="{59B3AB3B-AB3A-4F28-98BB-91D28C2304BF}" srcOrd="0" destOrd="0" presId="urn:microsoft.com/office/officeart/2005/8/layout/vProcess5"/>
    <dgm:cxn modelId="{74D590D4-0B04-493D-8401-60B38895B976}" type="presOf" srcId="{7CA7A204-5D4C-4FB9-91D7-B93792062774}" destId="{F8CA9335-8C07-49B0-B7F2-ACEDAE92F67A}" srcOrd="1" destOrd="0" presId="urn:microsoft.com/office/officeart/2005/8/layout/vProcess5"/>
    <dgm:cxn modelId="{EB2240E6-66CC-4314-AB04-A518A3E6C12D}" type="presOf" srcId="{1D2E524B-AB4D-447D-9730-1D2A2A39EC1A}" destId="{F0972AE9-6AB3-48E5-84FE-08F995C3337C}" srcOrd="0" destOrd="0" presId="urn:microsoft.com/office/officeart/2005/8/layout/vProcess5"/>
    <dgm:cxn modelId="{82269DFF-F341-44C1-9974-A2BFB1DD9C1C}" type="presOf" srcId="{8653A387-9308-4E65-88BA-20A729ACB66E}" destId="{5849360C-0F91-4D61-A54C-501A0751C808}" srcOrd="0" destOrd="0" presId="urn:microsoft.com/office/officeart/2005/8/layout/vProcess5"/>
    <dgm:cxn modelId="{2AEFA73B-6DB2-4F07-8F2F-43EB31701237}" type="presParOf" srcId="{59B3AB3B-AB3A-4F28-98BB-91D28C2304BF}" destId="{489F4293-4811-42C1-9413-AFB868DC8A44}" srcOrd="0" destOrd="0" presId="urn:microsoft.com/office/officeart/2005/8/layout/vProcess5"/>
    <dgm:cxn modelId="{1234D93D-DC1E-4C10-9907-B161EDDBDEA8}" type="presParOf" srcId="{59B3AB3B-AB3A-4F28-98BB-91D28C2304BF}" destId="{FEEDBCD9-F777-430D-B8C5-09CDE01AEC86}" srcOrd="1" destOrd="0" presId="urn:microsoft.com/office/officeart/2005/8/layout/vProcess5"/>
    <dgm:cxn modelId="{8C5AB6CF-C18B-4ABE-BC12-5452EA46C8A5}" type="presParOf" srcId="{59B3AB3B-AB3A-4F28-98BB-91D28C2304BF}" destId="{CEE3B2E8-05B0-4A05-A3CA-9E03569ABFAA}" srcOrd="2" destOrd="0" presId="urn:microsoft.com/office/officeart/2005/8/layout/vProcess5"/>
    <dgm:cxn modelId="{3FA0F993-6987-4F37-AA29-104C8483DB05}" type="presParOf" srcId="{59B3AB3B-AB3A-4F28-98BB-91D28C2304BF}" destId="{5849360C-0F91-4D61-A54C-501A0751C808}" srcOrd="3" destOrd="0" presId="urn:microsoft.com/office/officeart/2005/8/layout/vProcess5"/>
    <dgm:cxn modelId="{7C6F3DD6-E0F1-49E3-9D07-65190F52455D}" type="presParOf" srcId="{59B3AB3B-AB3A-4F28-98BB-91D28C2304BF}" destId="{F0972AE9-6AB3-48E5-84FE-08F995C3337C}" srcOrd="4" destOrd="0" presId="urn:microsoft.com/office/officeart/2005/8/layout/vProcess5"/>
    <dgm:cxn modelId="{3CBD68B4-09E3-466F-ADF3-3F842E8489DE}" type="presParOf" srcId="{59B3AB3B-AB3A-4F28-98BB-91D28C2304BF}" destId="{7288ABEF-B734-4721-B895-5E514ED28787}" srcOrd="5" destOrd="0" presId="urn:microsoft.com/office/officeart/2005/8/layout/vProcess5"/>
    <dgm:cxn modelId="{AA24B081-FBCE-42AC-B569-3D44EF7CC4ED}" type="presParOf" srcId="{59B3AB3B-AB3A-4F28-98BB-91D28C2304BF}" destId="{F8CA9335-8C07-49B0-B7F2-ACEDAE92F67A}" srcOrd="6" destOrd="0" presId="urn:microsoft.com/office/officeart/2005/8/layout/vProcess5"/>
    <dgm:cxn modelId="{500C9842-8621-4173-9D70-BF638FADB80E}" type="presParOf" srcId="{59B3AB3B-AB3A-4F28-98BB-91D28C2304BF}" destId="{4370E0AA-7AB2-4538-91BC-5E3CEE31694F}" srcOrd="7" destOrd="0" presId="urn:microsoft.com/office/officeart/2005/8/layout/vProcess5"/>
    <dgm:cxn modelId="{777C8743-CFAE-448E-98E7-587DED403A62}" type="presParOf" srcId="{59B3AB3B-AB3A-4F28-98BB-91D28C2304BF}" destId="{F6874DD1-FCD6-4897-B4BB-14181A6371A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055D4FA-C263-4536-BEB1-893ED49D191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22A8259-4ED4-495F-9BE5-50C9F91820EC}">
      <dgm:prSet phldrT="[Text]"/>
      <dgm:spPr>
        <a:solidFill>
          <a:schemeClr val="tx1"/>
        </a:solidFill>
        <a:ln>
          <a:solidFill>
            <a:schemeClr val="bg1">
              <a:lumMod val="50000"/>
            </a:schemeClr>
          </a:solidFill>
        </a:ln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Quantum</a:t>
          </a:r>
        </a:p>
      </dgm:t>
    </dgm:pt>
    <dgm:pt modelId="{F4E5EA00-9120-4187-B10C-DF8114731FD3}" type="parTrans" cxnId="{72486534-5154-4447-8698-63B50BFF37CE}">
      <dgm:prSet/>
      <dgm:spPr/>
      <dgm:t>
        <a:bodyPr/>
        <a:lstStyle/>
        <a:p>
          <a:endParaRPr lang="en-US"/>
        </a:p>
      </dgm:t>
    </dgm:pt>
    <dgm:pt modelId="{612F18AC-E9E8-45D0-BF6F-357E821F831E}" type="sibTrans" cxnId="{72486534-5154-4447-8698-63B50BFF37CE}">
      <dgm:prSet/>
      <dgm:spPr/>
      <dgm:t>
        <a:bodyPr/>
        <a:lstStyle/>
        <a:p>
          <a:endParaRPr lang="en-US"/>
        </a:p>
      </dgm:t>
    </dgm:pt>
    <dgm:pt modelId="{727BD660-67E7-4040-A819-A46633E8D2E8}">
      <dgm:prSet phldrT="[Text]" custT="1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1F3CC802-EC71-4B30-AB3F-E3F84D3D5D3E}" type="parTrans" cxnId="{0C9AE803-4A7E-4201-B243-F0B2A6F21CA8}">
      <dgm:prSet/>
      <dgm:spPr/>
      <dgm:t>
        <a:bodyPr/>
        <a:lstStyle/>
        <a:p>
          <a:endParaRPr lang="en-US"/>
        </a:p>
      </dgm:t>
    </dgm:pt>
    <dgm:pt modelId="{BF41D0E8-CC93-46AB-AC95-C327A472E426}" type="sibTrans" cxnId="{0C9AE803-4A7E-4201-B243-F0B2A6F21CA8}">
      <dgm:prSet/>
      <dgm:spPr/>
      <dgm:t>
        <a:bodyPr/>
        <a:lstStyle/>
        <a:p>
          <a:endParaRPr lang="en-US"/>
        </a:p>
      </dgm:t>
    </dgm:pt>
    <dgm:pt modelId="{89F9EB6F-4BE3-4013-8582-D6F62A5602D5}">
      <dgm:prSet phldrT="[Text]" custT="1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2ED54706-F44E-44FA-97E4-ADB9782263F3}" type="parTrans" cxnId="{FA437CC4-6C98-4356-B416-0041D8D02827}">
      <dgm:prSet/>
      <dgm:spPr/>
      <dgm:t>
        <a:bodyPr/>
        <a:lstStyle/>
        <a:p>
          <a:endParaRPr lang="en-US"/>
        </a:p>
      </dgm:t>
    </dgm:pt>
    <dgm:pt modelId="{2BA3F6B2-1C93-433A-A748-D7D7F358D151}" type="sibTrans" cxnId="{FA437CC4-6C98-4356-B416-0041D8D02827}">
      <dgm:prSet/>
      <dgm:spPr/>
      <dgm:t>
        <a:bodyPr/>
        <a:lstStyle/>
        <a:p>
          <a:endParaRPr lang="en-US"/>
        </a:p>
      </dgm:t>
    </dgm:pt>
    <dgm:pt modelId="{A432AD80-22E8-4525-98A7-C3B18B8696C6}">
      <dgm:prSet custT="1"/>
      <dgm:spPr>
        <a:blipFill>
          <a:blip xmlns:r="http://schemas.openxmlformats.org/officeDocument/2006/relationships" r:embed="rId3"/>
          <a:stretch>
            <a:fillRect t="-14483" b="-31034"/>
          </a:stretch>
        </a:blipFill>
      </dgm:spPr>
      <dgm:t>
        <a:bodyPr/>
        <a:lstStyle/>
        <a:p>
          <a:r>
            <a:rPr lang="en-US">
              <a:noFill/>
            </a:rPr>
            <a:t> </a:t>
          </a:r>
        </a:p>
      </dgm:t>
    </dgm:pt>
    <dgm:pt modelId="{C5190C7A-2AEE-4443-99F0-FCADEA92880D}" type="parTrans" cxnId="{9F766AFB-9245-4952-959E-058F45BDC875}">
      <dgm:prSet/>
      <dgm:spPr/>
      <dgm:t>
        <a:bodyPr/>
        <a:lstStyle/>
        <a:p>
          <a:endParaRPr lang="en-US"/>
        </a:p>
      </dgm:t>
    </dgm:pt>
    <dgm:pt modelId="{24D30CF4-5912-4066-9D15-01CF5666F463}" type="sibTrans" cxnId="{9F766AFB-9245-4952-959E-058F45BDC875}">
      <dgm:prSet/>
      <dgm:spPr/>
      <dgm:t>
        <a:bodyPr/>
        <a:lstStyle/>
        <a:p>
          <a:endParaRPr lang="en-US"/>
        </a:p>
      </dgm:t>
    </dgm:pt>
    <dgm:pt modelId="{B08C83ED-92BD-4BB2-B6DE-BCD637B6AAEA}" type="pres">
      <dgm:prSet presAssocID="{B055D4FA-C263-4536-BEB1-893ED49D191D}" presName="theList" presStyleCnt="0">
        <dgm:presLayoutVars>
          <dgm:dir/>
          <dgm:animLvl val="lvl"/>
          <dgm:resizeHandles val="exact"/>
        </dgm:presLayoutVars>
      </dgm:prSet>
      <dgm:spPr/>
    </dgm:pt>
    <dgm:pt modelId="{5E633804-D02F-407C-9B7E-D86505AF9893}" type="pres">
      <dgm:prSet presAssocID="{822A8259-4ED4-495F-9BE5-50C9F91820EC}" presName="compNode" presStyleCnt="0"/>
      <dgm:spPr/>
    </dgm:pt>
    <dgm:pt modelId="{5DD8CAE2-F189-4F7D-A31D-8F466830EA28}" type="pres">
      <dgm:prSet presAssocID="{822A8259-4ED4-495F-9BE5-50C9F91820EC}" presName="aNode" presStyleLbl="bgShp" presStyleIdx="0" presStyleCnt="1" custLinFactNeighborX="-63835"/>
      <dgm:spPr>
        <a:prstGeom prst="round2SameRect">
          <a:avLst/>
        </a:prstGeom>
      </dgm:spPr>
    </dgm:pt>
    <dgm:pt modelId="{A42D061C-C27B-4567-A74F-5C86736D0B05}" type="pres">
      <dgm:prSet presAssocID="{822A8259-4ED4-495F-9BE5-50C9F91820EC}" presName="textNode" presStyleLbl="bgShp" presStyleIdx="0" presStyleCnt="1"/>
      <dgm:spPr/>
    </dgm:pt>
    <dgm:pt modelId="{A4C8DBD6-54F4-4A76-A096-70ACCAF2B02D}" type="pres">
      <dgm:prSet presAssocID="{822A8259-4ED4-495F-9BE5-50C9F91820EC}" presName="compChildNode" presStyleCnt="0"/>
      <dgm:spPr/>
    </dgm:pt>
    <dgm:pt modelId="{57356D1E-33AC-44D5-B98F-CD4372747956}" type="pres">
      <dgm:prSet presAssocID="{822A8259-4ED4-495F-9BE5-50C9F91820EC}" presName="theInnerList" presStyleCnt="0"/>
      <dgm:spPr/>
    </dgm:pt>
    <dgm:pt modelId="{269AD3C1-CA7A-4E5C-B508-2F451A78DC74}" type="pres">
      <dgm:prSet presAssocID="{727BD660-67E7-4040-A819-A46633E8D2E8}" presName="childNode" presStyleLbl="node1" presStyleIdx="0" presStyleCnt="3">
        <dgm:presLayoutVars>
          <dgm:bulletEnabled val="1"/>
        </dgm:presLayoutVars>
      </dgm:prSet>
      <dgm:spPr>
        <a:prstGeom prst="round2SameRect">
          <a:avLst/>
        </a:prstGeom>
      </dgm:spPr>
    </dgm:pt>
    <dgm:pt modelId="{45108865-7E1D-437B-BDFE-4F512368541B}" type="pres">
      <dgm:prSet presAssocID="{727BD660-67E7-4040-A819-A46633E8D2E8}" presName="aSpace2" presStyleCnt="0"/>
      <dgm:spPr/>
    </dgm:pt>
    <dgm:pt modelId="{796C8C26-0D88-45DD-A24C-0348CDADA004}" type="pres">
      <dgm:prSet presAssocID="{89F9EB6F-4BE3-4013-8582-D6F62A5602D5}" presName="childNode" presStyleLbl="node1" presStyleIdx="1" presStyleCnt="3">
        <dgm:presLayoutVars>
          <dgm:bulletEnabled val="1"/>
        </dgm:presLayoutVars>
      </dgm:prSet>
      <dgm:spPr>
        <a:prstGeom prst="round2SameRect">
          <a:avLst/>
        </a:prstGeom>
      </dgm:spPr>
    </dgm:pt>
    <dgm:pt modelId="{712D883D-418C-44F7-96AD-CCF571845E48}" type="pres">
      <dgm:prSet presAssocID="{89F9EB6F-4BE3-4013-8582-D6F62A5602D5}" presName="aSpace2" presStyleCnt="0"/>
      <dgm:spPr/>
    </dgm:pt>
    <dgm:pt modelId="{1D51B6D0-BB34-42D7-BCF6-B38FA9B1290B}" type="pres">
      <dgm:prSet presAssocID="{A432AD80-22E8-4525-98A7-C3B18B8696C6}" presName="childNode" presStyleLbl="node1" presStyleIdx="2" presStyleCnt="3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0C9AE803-4A7E-4201-B243-F0B2A6F21CA8}" srcId="{822A8259-4ED4-495F-9BE5-50C9F91820EC}" destId="{727BD660-67E7-4040-A819-A46633E8D2E8}" srcOrd="0" destOrd="0" parTransId="{1F3CC802-EC71-4B30-AB3F-E3F84D3D5D3E}" sibTransId="{BF41D0E8-CC93-46AB-AC95-C327A472E426}"/>
    <dgm:cxn modelId="{72486534-5154-4447-8698-63B50BFF37CE}" srcId="{B055D4FA-C263-4536-BEB1-893ED49D191D}" destId="{822A8259-4ED4-495F-9BE5-50C9F91820EC}" srcOrd="0" destOrd="0" parTransId="{F4E5EA00-9120-4187-B10C-DF8114731FD3}" sibTransId="{612F18AC-E9E8-45D0-BF6F-357E821F831E}"/>
    <dgm:cxn modelId="{219EDF3F-339B-4BE8-A0D3-92FC9FA8AAA1}" type="presOf" srcId="{B055D4FA-C263-4536-BEB1-893ED49D191D}" destId="{B08C83ED-92BD-4BB2-B6DE-BCD637B6AAEA}" srcOrd="0" destOrd="0" presId="urn:microsoft.com/office/officeart/2005/8/layout/lProcess2"/>
    <dgm:cxn modelId="{BC2B8066-6BDA-4D1E-AC69-035A38A97072}" type="presOf" srcId="{A432AD80-22E8-4525-98A7-C3B18B8696C6}" destId="{1D51B6D0-BB34-42D7-BCF6-B38FA9B1290B}" srcOrd="0" destOrd="0" presId="urn:microsoft.com/office/officeart/2005/8/layout/lProcess2"/>
    <dgm:cxn modelId="{A2C1B14B-5E13-4FD4-A3C2-F979D9174EED}" type="presOf" srcId="{822A8259-4ED4-495F-9BE5-50C9F91820EC}" destId="{A42D061C-C27B-4567-A74F-5C86736D0B05}" srcOrd="1" destOrd="0" presId="urn:microsoft.com/office/officeart/2005/8/layout/lProcess2"/>
    <dgm:cxn modelId="{C4E913AA-72CA-4E82-B9F7-939DAA5F2C1E}" type="presOf" srcId="{822A8259-4ED4-495F-9BE5-50C9F91820EC}" destId="{5DD8CAE2-F189-4F7D-A31D-8F466830EA28}" srcOrd="0" destOrd="0" presId="urn:microsoft.com/office/officeart/2005/8/layout/lProcess2"/>
    <dgm:cxn modelId="{FA437CC4-6C98-4356-B416-0041D8D02827}" srcId="{822A8259-4ED4-495F-9BE5-50C9F91820EC}" destId="{89F9EB6F-4BE3-4013-8582-D6F62A5602D5}" srcOrd="1" destOrd="0" parTransId="{2ED54706-F44E-44FA-97E4-ADB9782263F3}" sibTransId="{2BA3F6B2-1C93-433A-A748-D7D7F358D151}"/>
    <dgm:cxn modelId="{23F881E0-FFD3-4601-9BDC-ED6CA66D5185}" type="presOf" srcId="{727BD660-67E7-4040-A819-A46633E8D2E8}" destId="{269AD3C1-CA7A-4E5C-B508-2F451A78DC74}" srcOrd="0" destOrd="0" presId="urn:microsoft.com/office/officeart/2005/8/layout/lProcess2"/>
    <dgm:cxn modelId="{A889F0EE-6304-45EA-9958-FB583DA83E46}" type="presOf" srcId="{89F9EB6F-4BE3-4013-8582-D6F62A5602D5}" destId="{796C8C26-0D88-45DD-A24C-0348CDADA004}" srcOrd="0" destOrd="0" presId="urn:microsoft.com/office/officeart/2005/8/layout/lProcess2"/>
    <dgm:cxn modelId="{9F766AFB-9245-4952-959E-058F45BDC875}" srcId="{822A8259-4ED4-495F-9BE5-50C9F91820EC}" destId="{A432AD80-22E8-4525-98A7-C3B18B8696C6}" srcOrd="2" destOrd="0" parTransId="{C5190C7A-2AEE-4443-99F0-FCADEA92880D}" sibTransId="{24D30CF4-5912-4066-9D15-01CF5666F463}"/>
    <dgm:cxn modelId="{3321EC9E-4614-4D12-93D8-7462343AE186}" type="presParOf" srcId="{B08C83ED-92BD-4BB2-B6DE-BCD637B6AAEA}" destId="{5E633804-D02F-407C-9B7E-D86505AF9893}" srcOrd="0" destOrd="0" presId="urn:microsoft.com/office/officeart/2005/8/layout/lProcess2"/>
    <dgm:cxn modelId="{16317184-95F4-44DA-8F78-0944ADE77C17}" type="presParOf" srcId="{5E633804-D02F-407C-9B7E-D86505AF9893}" destId="{5DD8CAE2-F189-4F7D-A31D-8F466830EA28}" srcOrd="0" destOrd="0" presId="urn:microsoft.com/office/officeart/2005/8/layout/lProcess2"/>
    <dgm:cxn modelId="{2D1B997D-4A6B-4F48-B58E-0327BD766F19}" type="presParOf" srcId="{5E633804-D02F-407C-9B7E-D86505AF9893}" destId="{A42D061C-C27B-4567-A74F-5C86736D0B05}" srcOrd="1" destOrd="0" presId="urn:microsoft.com/office/officeart/2005/8/layout/lProcess2"/>
    <dgm:cxn modelId="{2B7B2872-B182-4B78-9CB9-4F95EC997EC8}" type="presParOf" srcId="{5E633804-D02F-407C-9B7E-D86505AF9893}" destId="{A4C8DBD6-54F4-4A76-A096-70ACCAF2B02D}" srcOrd="2" destOrd="0" presId="urn:microsoft.com/office/officeart/2005/8/layout/lProcess2"/>
    <dgm:cxn modelId="{3D42F4B7-75C5-4654-B151-F4C828153727}" type="presParOf" srcId="{A4C8DBD6-54F4-4A76-A096-70ACCAF2B02D}" destId="{57356D1E-33AC-44D5-B98F-CD4372747956}" srcOrd="0" destOrd="0" presId="urn:microsoft.com/office/officeart/2005/8/layout/lProcess2"/>
    <dgm:cxn modelId="{F7B2122D-06E6-4C61-881C-27E202E1C0F9}" type="presParOf" srcId="{57356D1E-33AC-44D5-B98F-CD4372747956}" destId="{269AD3C1-CA7A-4E5C-B508-2F451A78DC74}" srcOrd="0" destOrd="0" presId="urn:microsoft.com/office/officeart/2005/8/layout/lProcess2"/>
    <dgm:cxn modelId="{7C18CBCA-249D-4CFC-9338-FE7853325FC8}" type="presParOf" srcId="{57356D1E-33AC-44D5-B98F-CD4372747956}" destId="{45108865-7E1D-437B-BDFE-4F512368541B}" srcOrd="1" destOrd="0" presId="urn:microsoft.com/office/officeart/2005/8/layout/lProcess2"/>
    <dgm:cxn modelId="{37731111-AD07-4BB9-8EF1-8D150B9BEB1A}" type="presParOf" srcId="{57356D1E-33AC-44D5-B98F-CD4372747956}" destId="{796C8C26-0D88-45DD-A24C-0348CDADA004}" srcOrd="2" destOrd="0" presId="urn:microsoft.com/office/officeart/2005/8/layout/lProcess2"/>
    <dgm:cxn modelId="{1AE272C3-0EC3-473B-803C-B077C561872D}" type="presParOf" srcId="{57356D1E-33AC-44D5-B98F-CD4372747956}" destId="{712D883D-418C-44F7-96AD-CCF571845E48}" srcOrd="3" destOrd="0" presId="urn:microsoft.com/office/officeart/2005/8/layout/lProcess2"/>
    <dgm:cxn modelId="{C503ED0D-2BF6-4A7C-B166-1155F0C36334}" type="presParOf" srcId="{57356D1E-33AC-44D5-B98F-CD4372747956}" destId="{1D51B6D0-BB34-42D7-BCF6-B38FA9B1290B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99109CC-750C-49FB-95A2-48D3418E6278}" type="doc">
      <dgm:prSet loTypeId="urn:microsoft.com/office/officeart/2005/8/layout/process3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CA7A204-5D4C-4FB9-91D7-B93792062774}">
      <dgm:prSet phldrT="[Text]" custT="1"/>
      <dgm:spPr/>
      <dgm:t>
        <a:bodyPr/>
        <a:lstStyle/>
        <a:p>
          <a:r>
            <a:rPr lang="en-US" sz="3200" dirty="0"/>
            <a:t>Two-mode basis</a:t>
          </a:r>
          <a:endParaRPr lang="en-US" sz="5200" dirty="0"/>
        </a:p>
      </dgm:t>
    </dgm:pt>
    <dgm:pt modelId="{67AE98DC-56C7-49A6-B319-0485D321601A}" type="parTrans" cxnId="{849F0A75-A6DA-4347-A2EC-FBBDE4F66785}">
      <dgm:prSet/>
      <dgm:spPr/>
      <dgm:t>
        <a:bodyPr/>
        <a:lstStyle/>
        <a:p>
          <a:endParaRPr lang="en-US"/>
        </a:p>
      </dgm:t>
    </dgm:pt>
    <dgm:pt modelId="{1D2E524B-AB4D-447D-9730-1D2A2A39EC1A}" type="sibTrans" cxnId="{849F0A75-A6DA-4347-A2EC-FBBDE4F66785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01A36A6E-DA44-42A3-A0CA-5B3C8D906A0F}">
          <dgm:prSet phldrT="[Text]" custT="1"/>
          <dgm:spPr/>
          <dgm:t>
            <a:bodyPr/>
            <a:lstStyle/>
            <a:p>
              <a:pPr>
                <a:buFontTx/>
                <a:buNone/>
              </a:pPr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80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𝜓</m:t>
                                </m:r>
                              </m:e>
                              <m:sub>
                                <m:r>
                                  <a:rPr lang="de-DE" sz="18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de-DE" sz="18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p>
                            </m:sSubSup>
                          </m:e>
                        </m:d>
                      </m:e>
                    </m:d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sub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Sup>
                          <m:sSubSupPr>
                            <m:ctrlP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</m:sSubSup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nary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|"/>
                        <m:endChr m:val=""/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  <m: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</m:e>
                    </m:d>
                  </m:oMath>
                </m:oMathPara>
              </a14:m>
              <a:endParaRPr lang="en-US" sz="2800" dirty="0"/>
            </a:p>
          </dgm:t>
        </dgm:pt>
      </mc:Choice>
      <mc:Fallback xmlns="">
        <dgm:pt modelId="{01A36A6E-DA44-42A3-A0CA-5B3C8D906A0F}">
          <dgm:prSet phldrT="[Text]" custT="1"/>
          <dgm:spPr/>
          <dgm:t>
            <a:bodyPr/>
            <a:lstStyle/>
            <a:p>
              <a:pPr>
                <a:buFontTx/>
                <a:buNone/>
              </a:pPr>
              <a:r>
                <a:rPr lang="en-US" sz="1800" i="0">
                  <a:latin typeface="Cambria Math" panose="02040503050406030204" pitchFamily="18" charset="0"/>
                </a:rPr>
                <a:t>├ ├|</a:t>
              </a:r>
              <a:r>
                <a:rPr lang="en-US" sz="18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𝜓_</a:t>
              </a:r>
              <a:r>
                <a:rPr lang="de-DE" sz="1800" b="0" i="0">
                  <a:latin typeface="Cambria Math" panose="02040503050406030204" pitchFamily="18" charset="0"/>
                </a:rPr>
                <a:t>𝑛^𝑁 ┤⟩= ∑_(𝑚=0)^𝑁▒〖𝐶_𝑛^𝑁  〗  |├ 𝑚, 𝑁−𝑚⟩┤</a:t>
              </a:r>
              <a:endParaRPr lang="en-US" sz="2800" dirty="0"/>
            </a:p>
          </dgm:t>
        </dgm:pt>
      </mc:Fallback>
    </mc:AlternateContent>
    <dgm:pt modelId="{8D5B6053-5E4D-44CD-9112-96DD3FA1FF64}" type="sibTrans" cxnId="{666A8F14-627C-4BB4-A90D-EC34F96C72A4}">
      <dgm:prSet/>
      <dgm:spPr/>
      <dgm:t>
        <a:bodyPr/>
        <a:lstStyle/>
        <a:p>
          <a:endParaRPr lang="en-US"/>
        </a:p>
      </dgm:t>
    </dgm:pt>
    <dgm:pt modelId="{167E72D7-1327-4C68-8297-6877D2D44207}" type="parTrans" cxnId="{666A8F14-627C-4BB4-A90D-EC34F96C72A4}">
      <dgm:prSet/>
      <dgm:spPr/>
      <dgm:t>
        <a:bodyPr/>
        <a:lstStyle/>
        <a:p>
          <a:endParaRPr lang="en-US"/>
        </a:p>
      </dgm:t>
    </dgm:pt>
    <dgm:pt modelId="{FE539296-E81E-4AFB-B3CF-20AABD349226}">
      <dgm:prSet phldrT="[Text]" custT="1"/>
      <dgm:spPr/>
      <dgm:t>
        <a:bodyPr/>
        <a:lstStyle/>
        <a:p>
          <a:r>
            <a:rPr lang="en-US" sz="3200" dirty="0"/>
            <a:t>Bright and dark states</a:t>
          </a:r>
          <a:endParaRPr lang="en-US" sz="3600" dirty="0"/>
        </a:p>
      </dgm:t>
    </dgm:pt>
    <dgm:pt modelId="{CC9711D8-AACB-48B7-A7CA-0D400FCEEC7D}" type="sibTrans" cxnId="{CE6E2712-09A4-45A9-AC85-D58310F40048}">
      <dgm:prSet/>
      <dgm:spPr/>
      <dgm:t>
        <a:bodyPr/>
        <a:lstStyle/>
        <a:p>
          <a:endParaRPr lang="en-US"/>
        </a:p>
      </dgm:t>
    </dgm:pt>
    <dgm:pt modelId="{E651A7E4-DB8D-48ED-B44B-5897F9D19D92}" type="parTrans" cxnId="{CE6E2712-09A4-45A9-AC85-D58310F40048}">
      <dgm:prSet/>
      <dgm:spPr/>
      <dgm:t>
        <a:bodyPr/>
        <a:lstStyle/>
        <a:p>
          <a:endParaRPr lang="en-US"/>
        </a:p>
      </dgm:t>
    </dgm:pt>
    <dgm:pt modelId="{4305C043-92B0-43FE-89E6-A8889D57A371}">
      <dgm:prSet phldrT="[Text]" custT="1"/>
      <dgm:spPr/>
      <dgm:t>
        <a:bodyPr/>
        <a:lstStyle/>
        <a:p>
          <a:pPr>
            <a:buFontTx/>
            <a:buNone/>
          </a:pPr>
          <a:r>
            <a:rPr lang="en-US" sz="1600"/>
            <a:t> </a:t>
          </a:r>
          <a:endParaRPr lang="en-US" sz="1600" dirty="0"/>
        </a:p>
      </dgm:t>
    </dgm:pt>
    <dgm:pt modelId="{2F1A9C90-F466-4937-BDB8-05FDD1547288}" type="sibTrans" cxnId="{D867D040-7DEA-4582-BC01-AA454BFB792B}">
      <dgm:prSet/>
      <dgm:spPr/>
      <dgm:t>
        <a:bodyPr/>
        <a:lstStyle/>
        <a:p>
          <a:endParaRPr lang="en-US"/>
        </a:p>
      </dgm:t>
    </dgm:pt>
    <dgm:pt modelId="{AEAF6732-631B-479A-AB25-017616DAD59C}" type="parTrans" cxnId="{D867D040-7DEA-4582-BC01-AA454BFB792B}">
      <dgm:prSet/>
      <dgm:spPr/>
      <dgm:t>
        <a:bodyPr/>
        <a:lstStyle/>
        <a:p>
          <a:endParaRPr 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AE81C81A-6D92-43DF-AE18-A86E773BDFC9}">
          <dgm:prSet phldrT="[Text]" custT="1"/>
          <dgm:spPr/>
          <dgm:t>
            <a:bodyPr/>
            <a:lstStyle/>
            <a:p>
              <a:pPr>
                <a:buFontTx/>
                <a:buNone/>
              </a:pPr>
              <a:r>
                <a:rPr lang="en-US" sz="1600" dirty="0"/>
                <a:t> </a:t>
              </a:r>
              <a14:m>
                <m:oMath xmlns:m="http://schemas.openxmlformats.org/officeDocument/2006/math">
                  <m:d>
                    <m:dPr>
                      <m:begChr m:val=""/>
                      <m:endChr m:val="⟩"/>
                      <m:ctrlPr>
                        <a:rPr lang="en-US" sz="160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|"/>
                          <m:endChr m:val="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  <m:sup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</m:e>
                      </m:d>
                    </m:e>
                  </m:d>
                  <m:r>
                    <a:rPr lang="de-DE" sz="1600" b="0" i="1" smtClean="0">
                      <a:latin typeface="Cambria Math" panose="02040503050406030204" pitchFamily="18" charset="0"/>
                    </a:rPr>
                    <m:t>=</m:t>
                  </m:r>
                  <m:rad>
                    <m:radPr>
                      <m:degHide m:val="on"/>
                      <m:ctrlPr>
                        <a:rPr lang="de-DE" sz="1600" b="0" i="1" smtClean="0">
                          <a:latin typeface="Cambria Math" panose="02040503050406030204" pitchFamily="18" charset="0"/>
                        </a:rPr>
                      </m:ctrlPr>
                    </m:radPr>
                    <m:deg/>
                    <m:e>
                      <m:f>
                        <m:f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sSup>
                            <m:sSup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p>
                        </m:den>
                      </m:f>
                    </m:e>
                  </m:rad>
                  <m:r>
                    <a:rPr lang="de-DE" sz="1600" b="0" i="1" smtClean="0">
                      <a:latin typeface="Cambria Math" panose="02040503050406030204" pitchFamily="18" charset="0"/>
                    </a:rPr>
                    <m:t> </m:t>
                  </m:r>
                  <m:nary>
                    <m:naryPr>
                      <m:chr m:val="∑"/>
                      <m:ctrlPr>
                        <a:rPr lang="de-DE" sz="1600" b="0" i="1" smtClean="0">
                          <a:latin typeface="Cambria Math" panose="02040503050406030204" pitchFamily="18" charset="0"/>
                        </a:rPr>
                      </m:ctrlPr>
                    </m:naryPr>
                    <m:sub>
                      <m:r>
                        <m:rPr>
                          <m:brk m:alnAt="23"/>
                        </m:rPr>
                        <a:rPr lang="de-DE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sub>
                    <m:sup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𝑁</m:t>
                      </m:r>
                    </m:sup>
                    <m:e>
                      <m:f>
                        <m:fPr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±1)</m:t>
                              </m:r>
                            </m:e>
                            <m:sup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  <m:d>
                                <m:dPr>
                                  <m:ctrlPr>
                                    <a:rPr lang="de-DE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de-DE" sz="16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  <m:r>
                                <a:rPr lang="de-DE" sz="1600" b="0" i="1" smtClean="0"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e>
                          </m:rad>
                        </m:den>
                      </m:f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e>
                  </m:nary>
                  <m:r>
                    <a:rPr lang="de-DE" sz="1600" b="0" i="1" smtClean="0">
                      <a:latin typeface="Cambria Math" panose="02040503050406030204" pitchFamily="18" charset="0"/>
                    </a:rPr>
                    <m:t> </m:t>
                  </m:r>
                  <m:d>
                    <m:dPr>
                      <m:begChr m:val="|"/>
                      <m:endChr m:val=""/>
                      <m:ctrlPr>
                        <a:rPr lang="de-DE" sz="1600" b="0" i="1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</m:e>
                  </m:d>
                </m:oMath>
              </a14:m>
              <a:endParaRPr lang="en-US" sz="1600" dirty="0"/>
            </a:p>
          </dgm:t>
        </dgm:pt>
      </mc:Choice>
      <mc:Fallback xmlns="">
        <dgm:pt modelId="{AE81C81A-6D92-43DF-AE18-A86E773BDFC9}">
          <dgm:prSet phldrT="[Text]" custT="1"/>
          <dgm:spPr/>
          <dgm:t>
            <a:bodyPr/>
            <a:lstStyle/>
            <a:p>
              <a:pPr>
                <a:buFontTx/>
                <a:buNone/>
              </a:pPr>
              <a:r>
                <a:rPr lang="en-US" sz="1600" dirty="0"/>
                <a:t> </a:t>
              </a:r>
              <a:r>
                <a:rPr lang="en-US" sz="1600" i="0">
                  <a:latin typeface="Cambria Math" panose="02040503050406030204" pitchFamily="18" charset="0"/>
                </a:rPr>
                <a:t>├ ├|</a:t>
              </a:r>
              <a:r>
                <a:rPr lang="en-US" sz="1600" i="0">
                  <a:latin typeface="Cambria Math" panose="02040503050406030204" pitchFamily="18" charset="0"/>
                  <a:ea typeface="Cambria Math" panose="02040503050406030204" pitchFamily="18" charset="0"/>
                </a:rPr>
                <a:t>𝜓_±^</a:t>
              </a:r>
              <a:r>
                <a:rPr lang="de-DE" sz="1600" b="0" i="0">
                  <a:latin typeface="Cambria Math" panose="02040503050406030204" pitchFamily="18" charset="0"/>
                </a:rPr>
                <a:t>𝑁 ┤⟩=√(𝑁!/2^𝑁 )  ∑_(𝑚=0)^𝑁▒〖</a:t>
              </a:r>
              <a:r>
                <a:rPr lang="de-DE" sz="16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〖</a:t>
              </a:r>
              <a:r>
                <a:rPr lang="de-DE" sz="1600" b="0" i="0">
                  <a:latin typeface="Cambria Math" panose="02040503050406030204" pitchFamily="18" charset="0"/>
                </a:rPr>
                <a:t>(</a:t>
              </a:r>
              <a:r>
                <a:rPr lang="de-DE" sz="1600" b="0" i="0">
                  <a:latin typeface="Cambria Math" panose="02040503050406030204" pitchFamily="18" charset="0"/>
                  <a:ea typeface="Cambria Math" panose="02040503050406030204" pitchFamily="18" charset="0"/>
                </a:rPr>
                <a:t>±1)〗^𝑚/√(</a:t>
              </a:r>
              <a:r>
                <a:rPr lang="de-DE" sz="1600" b="0" i="0">
                  <a:latin typeface="Cambria Math" panose="02040503050406030204" pitchFamily="18" charset="0"/>
                </a:rPr>
                <a:t>𝑚!(𝑁−𝑚)!)  〗  |├ 𝑚, 𝑁−𝑚⟩┤</a:t>
              </a:r>
              <a:endParaRPr lang="en-US" sz="1600" dirty="0"/>
            </a:p>
          </dgm:t>
        </dgm:pt>
      </mc:Fallback>
    </mc:AlternateContent>
    <dgm:pt modelId="{EB1CF27E-CC5E-4FAC-8ABB-152BB5A100F3}" type="parTrans" cxnId="{8C778923-0576-48F7-A7A2-FEB8B3DBC6ED}">
      <dgm:prSet/>
      <dgm:spPr/>
      <dgm:t>
        <a:bodyPr/>
        <a:lstStyle/>
        <a:p>
          <a:endParaRPr lang="de-DE"/>
        </a:p>
      </dgm:t>
    </dgm:pt>
    <dgm:pt modelId="{2E4E1B6A-DBD6-4594-92C3-DE479FA52F27}" type="sibTrans" cxnId="{8C778923-0576-48F7-A7A2-FEB8B3DBC6ED}">
      <dgm:prSet/>
      <dgm:spPr/>
      <dgm:t>
        <a:bodyPr/>
        <a:lstStyle/>
        <a:p>
          <a:endParaRPr lang="de-DE"/>
        </a:p>
      </dgm:t>
    </dgm:pt>
    <dgm:pt modelId="{360484E7-B5C0-442A-8920-B4263CAA5862}" type="pres">
      <dgm:prSet presAssocID="{399109CC-750C-49FB-95A2-48D3418E6278}" presName="linearFlow" presStyleCnt="0">
        <dgm:presLayoutVars>
          <dgm:dir/>
          <dgm:animLvl val="lvl"/>
          <dgm:resizeHandles val="exact"/>
        </dgm:presLayoutVars>
      </dgm:prSet>
      <dgm:spPr/>
    </dgm:pt>
    <dgm:pt modelId="{E58CFA86-A570-45C6-B3E4-C196B6D0E5B7}" type="pres">
      <dgm:prSet presAssocID="{7CA7A204-5D4C-4FB9-91D7-B93792062774}" presName="composite" presStyleCnt="0"/>
      <dgm:spPr/>
    </dgm:pt>
    <dgm:pt modelId="{0AFC5584-3AED-4BF6-9F9C-4844119D3B50}" type="pres">
      <dgm:prSet presAssocID="{7CA7A204-5D4C-4FB9-91D7-B93792062774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0AF5B0F3-9990-4904-B27D-7EB3FF8B47F1}" type="pres">
      <dgm:prSet presAssocID="{7CA7A204-5D4C-4FB9-91D7-B93792062774}" presName="parSh" presStyleLbl="node1" presStyleIdx="0" presStyleCnt="2"/>
      <dgm:spPr/>
    </dgm:pt>
    <dgm:pt modelId="{6200AB4E-26DF-498B-932C-B4F394DA901D}" type="pres">
      <dgm:prSet presAssocID="{7CA7A204-5D4C-4FB9-91D7-B93792062774}" presName="desTx" presStyleLbl="fgAcc1" presStyleIdx="0" presStyleCnt="2" custScaleY="63859">
        <dgm:presLayoutVars>
          <dgm:bulletEnabled val="1"/>
        </dgm:presLayoutVars>
      </dgm:prSet>
      <dgm:spPr/>
    </dgm:pt>
    <dgm:pt modelId="{92095884-7847-42DD-B577-2EB8F292BA93}" type="pres">
      <dgm:prSet presAssocID="{1D2E524B-AB4D-447D-9730-1D2A2A39EC1A}" presName="sibTrans" presStyleLbl="sibTrans2D1" presStyleIdx="0" presStyleCnt="1"/>
      <dgm:spPr/>
    </dgm:pt>
    <dgm:pt modelId="{CE96629C-FEE4-4E01-8C2E-34F806D39B2C}" type="pres">
      <dgm:prSet presAssocID="{1D2E524B-AB4D-447D-9730-1D2A2A39EC1A}" presName="connTx" presStyleLbl="sibTrans2D1" presStyleIdx="0" presStyleCnt="1"/>
      <dgm:spPr/>
    </dgm:pt>
    <dgm:pt modelId="{CFB13D5D-E0B3-4FCE-8CCB-54219BB3E68A}" type="pres">
      <dgm:prSet presAssocID="{FE539296-E81E-4AFB-B3CF-20AABD349226}" presName="composite" presStyleCnt="0"/>
      <dgm:spPr/>
    </dgm:pt>
    <dgm:pt modelId="{500481FC-AF21-4203-B4C6-64FD967E950C}" type="pres">
      <dgm:prSet presAssocID="{FE539296-E81E-4AFB-B3CF-20AABD349226}" presName="parTx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7016AEE9-F695-4101-B577-E70B2934FC1C}" type="pres">
      <dgm:prSet presAssocID="{FE539296-E81E-4AFB-B3CF-20AABD349226}" presName="parSh" presStyleLbl="node1" presStyleIdx="1" presStyleCnt="2"/>
      <dgm:spPr/>
    </dgm:pt>
    <dgm:pt modelId="{6290514E-CE41-4B11-8F2A-C65E5C8DE46F}" type="pres">
      <dgm:prSet presAssocID="{FE539296-E81E-4AFB-B3CF-20AABD349226}" presName="desTx" presStyleLbl="fgAcc1" presStyleIdx="1" presStyleCnt="2" custScaleY="63684">
        <dgm:presLayoutVars>
          <dgm:bulletEnabled val="1"/>
        </dgm:presLayoutVars>
      </dgm:prSet>
      <dgm:spPr/>
    </dgm:pt>
  </dgm:ptLst>
  <dgm:cxnLst>
    <dgm:cxn modelId="{CE6E2712-09A4-45A9-AC85-D58310F40048}" srcId="{399109CC-750C-49FB-95A2-48D3418E6278}" destId="{FE539296-E81E-4AFB-B3CF-20AABD349226}" srcOrd="1" destOrd="0" parTransId="{E651A7E4-DB8D-48ED-B44B-5897F9D19D92}" sibTransId="{CC9711D8-AACB-48B7-A7CA-0D400FCEEC7D}"/>
    <dgm:cxn modelId="{666A8F14-627C-4BB4-A90D-EC34F96C72A4}" srcId="{7CA7A204-5D4C-4FB9-91D7-B93792062774}" destId="{01A36A6E-DA44-42A3-A0CA-5B3C8D906A0F}" srcOrd="0" destOrd="0" parTransId="{167E72D7-1327-4C68-8297-6877D2D44207}" sibTransId="{8D5B6053-5E4D-44CD-9112-96DD3FA1FF64}"/>
    <dgm:cxn modelId="{8C778923-0576-48F7-A7A2-FEB8B3DBC6ED}" srcId="{FE539296-E81E-4AFB-B3CF-20AABD349226}" destId="{AE81C81A-6D92-43DF-AE18-A86E773BDFC9}" srcOrd="1" destOrd="0" parTransId="{EB1CF27E-CC5E-4FAC-8ABB-152BB5A100F3}" sibTransId="{2E4E1B6A-DBD6-4594-92C3-DE479FA52F27}"/>
    <dgm:cxn modelId="{AE9F6026-9914-425B-BC7E-52ACC16780D1}" type="presOf" srcId="{7CA7A204-5D4C-4FB9-91D7-B93792062774}" destId="{0AF5B0F3-9990-4904-B27D-7EB3FF8B47F1}" srcOrd="1" destOrd="0" presId="urn:microsoft.com/office/officeart/2005/8/layout/process3"/>
    <dgm:cxn modelId="{2A87AA2C-9C2F-4F49-93B6-03E40892DDAA}" type="presOf" srcId="{FE539296-E81E-4AFB-B3CF-20AABD349226}" destId="{500481FC-AF21-4203-B4C6-64FD967E950C}" srcOrd="0" destOrd="0" presId="urn:microsoft.com/office/officeart/2005/8/layout/process3"/>
    <dgm:cxn modelId="{15098C35-830C-4FF2-A328-847253E28780}" type="presOf" srcId="{4305C043-92B0-43FE-89E6-A8889D57A371}" destId="{6290514E-CE41-4B11-8F2A-C65E5C8DE46F}" srcOrd="0" destOrd="0" presId="urn:microsoft.com/office/officeart/2005/8/layout/process3"/>
    <dgm:cxn modelId="{F677BA3A-2410-4909-A484-C9A9F818BE85}" type="presOf" srcId="{7CA7A204-5D4C-4FB9-91D7-B93792062774}" destId="{0AFC5584-3AED-4BF6-9F9C-4844119D3B50}" srcOrd="0" destOrd="0" presId="urn:microsoft.com/office/officeart/2005/8/layout/process3"/>
    <dgm:cxn modelId="{D867D040-7DEA-4582-BC01-AA454BFB792B}" srcId="{FE539296-E81E-4AFB-B3CF-20AABD349226}" destId="{4305C043-92B0-43FE-89E6-A8889D57A371}" srcOrd="0" destOrd="0" parTransId="{AEAF6732-631B-479A-AB25-017616DAD59C}" sibTransId="{2F1A9C90-F466-4937-BDB8-05FDD1547288}"/>
    <dgm:cxn modelId="{8CD9DA40-28D7-4883-B6DF-47D1A859044D}" type="presOf" srcId="{01A36A6E-DA44-42A3-A0CA-5B3C8D906A0F}" destId="{6200AB4E-26DF-498B-932C-B4F394DA901D}" srcOrd="0" destOrd="0" presId="urn:microsoft.com/office/officeart/2005/8/layout/process3"/>
    <dgm:cxn modelId="{F2B40364-469F-427F-AC9B-68A53D54D990}" type="presOf" srcId="{1D2E524B-AB4D-447D-9730-1D2A2A39EC1A}" destId="{92095884-7847-42DD-B577-2EB8F292BA93}" srcOrd="0" destOrd="0" presId="urn:microsoft.com/office/officeart/2005/8/layout/process3"/>
    <dgm:cxn modelId="{FC6C6F74-75E9-493F-9FF3-9B13C543A58E}" type="presOf" srcId="{FE539296-E81E-4AFB-B3CF-20AABD349226}" destId="{7016AEE9-F695-4101-B577-E70B2934FC1C}" srcOrd="1" destOrd="0" presId="urn:microsoft.com/office/officeart/2005/8/layout/process3"/>
    <dgm:cxn modelId="{849F0A75-A6DA-4347-A2EC-FBBDE4F66785}" srcId="{399109CC-750C-49FB-95A2-48D3418E6278}" destId="{7CA7A204-5D4C-4FB9-91D7-B93792062774}" srcOrd="0" destOrd="0" parTransId="{67AE98DC-56C7-49A6-B319-0485D321601A}" sibTransId="{1D2E524B-AB4D-447D-9730-1D2A2A39EC1A}"/>
    <dgm:cxn modelId="{FA6804AF-6D33-4868-A333-C06626658295}" type="presOf" srcId="{1D2E524B-AB4D-447D-9730-1D2A2A39EC1A}" destId="{CE96629C-FEE4-4E01-8C2E-34F806D39B2C}" srcOrd="1" destOrd="0" presId="urn:microsoft.com/office/officeart/2005/8/layout/process3"/>
    <dgm:cxn modelId="{7A3DD7AF-C3FE-4AFE-8CE9-46E3E2ED609F}" type="presOf" srcId="{AE81C81A-6D92-43DF-AE18-A86E773BDFC9}" destId="{6290514E-CE41-4B11-8F2A-C65E5C8DE46F}" srcOrd="0" destOrd="1" presId="urn:microsoft.com/office/officeart/2005/8/layout/process3"/>
    <dgm:cxn modelId="{CCCCD5EB-F185-4985-B3C1-B448F22A9B26}" type="presOf" srcId="{399109CC-750C-49FB-95A2-48D3418E6278}" destId="{360484E7-B5C0-442A-8920-B4263CAA5862}" srcOrd="0" destOrd="0" presId="urn:microsoft.com/office/officeart/2005/8/layout/process3"/>
    <dgm:cxn modelId="{69529CF1-8F7A-4C93-866F-473AC4062529}" type="presParOf" srcId="{360484E7-B5C0-442A-8920-B4263CAA5862}" destId="{E58CFA86-A570-45C6-B3E4-C196B6D0E5B7}" srcOrd="0" destOrd="0" presId="urn:microsoft.com/office/officeart/2005/8/layout/process3"/>
    <dgm:cxn modelId="{7AD5A80D-B9BD-4926-9F47-24911CF843A2}" type="presParOf" srcId="{E58CFA86-A570-45C6-B3E4-C196B6D0E5B7}" destId="{0AFC5584-3AED-4BF6-9F9C-4844119D3B50}" srcOrd="0" destOrd="0" presId="urn:microsoft.com/office/officeart/2005/8/layout/process3"/>
    <dgm:cxn modelId="{C438A069-623F-4073-9C4C-6FC49EFA4AB3}" type="presParOf" srcId="{E58CFA86-A570-45C6-B3E4-C196B6D0E5B7}" destId="{0AF5B0F3-9990-4904-B27D-7EB3FF8B47F1}" srcOrd="1" destOrd="0" presId="urn:microsoft.com/office/officeart/2005/8/layout/process3"/>
    <dgm:cxn modelId="{644D137B-B92D-4E63-96B0-1D864B6649EC}" type="presParOf" srcId="{E58CFA86-A570-45C6-B3E4-C196B6D0E5B7}" destId="{6200AB4E-26DF-498B-932C-B4F394DA901D}" srcOrd="2" destOrd="0" presId="urn:microsoft.com/office/officeart/2005/8/layout/process3"/>
    <dgm:cxn modelId="{D9C21388-9E78-4810-AD73-D7C970A119AA}" type="presParOf" srcId="{360484E7-B5C0-442A-8920-B4263CAA5862}" destId="{92095884-7847-42DD-B577-2EB8F292BA93}" srcOrd="1" destOrd="0" presId="urn:microsoft.com/office/officeart/2005/8/layout/process3"/>
    <dgm:cxn modelId="{C4C45114-9194-49AD-AFFB-6408595D3FA8}" type="presParOf" srcId="{92095884-7847-42DD-B577-2EB8F292BA93}" destId="{CE96629C-FEE4-4E01-8C2E-34F806D39B2C}" srcOrd="0" destOrd="0" presId="urn:microsoft.com/office/officeart/2005/8/layout/process3"/>
    <dgm:cxn modelId="{500809E7-A11E-4D88-BA91-7D04D97CC7E3}" type="presParOf" srcId="{360484E7-B5C0-442A-8920-B4263CAA5862}" destId="{CFB13D5D-E0B3-4FCE-8CCB-54219BB3E68A}" srcOrd="2" destOrd="0" presId="urn:microsoft.com/office/officeart/2005/8/layout/process3"/>
    <dgm:cxn modelId="{39020A8A-1841-4D7B-ACBD-1D028D6E74A1}" type="presParOf" srcId="{CFB13D5D-E0B3-4FCE-8CCB-54219BB3E68A}" destId="{500481FC-AF21-4203-B4C6-64FD967E950C}" srcOrd="0" destOrd="0" presId="urn:microsoft.com/office/officeart/2005/8/layout/process3"/>
    <dgm:cxn modelId="{36601FB1-47D9-41D0-8493-3789EE82ED2B}" type="presParOf" srcId="{CFB13D5D-E0B3-4FCE-8CCB-54219BB3E68A}" destId="{7016AEE9-F695-4101-B577-E70B2934FC1C}" srcOrd="1" destOrd="0" presId="urn:microsoft.com/office/officeart/2005/8/layout/process3"/>
    <dgm:cxn modelId="{724873DA-5427-4B16-B557-44CE3943AD20}" type="presParOf" srcId="{CFB13D5D-E0B3-4FCE-8CCB-54219BB3E68A}" destId="{6290514E-CE41-4B11-8F2A-C65E5C8DE46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6198B4-DF6B-4CC8-998B-04E0876A7718}">
      <dsp:nvSpPr>
        <dsp:cNvPr id="0" name=""/>
        <dsp:cNvSpPr/>
      </dsp:nvSpPr>
      <dsp:spPr>
        <a:xfrm rot="5400000">
          <a:off x="4103072" y="-1400792"/>
          <a:ext cx="1652472" cy="4867280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de-DE" sz="2300" b="0" kern="1200" dirty="0"/>
            <a:t>Two electric fields: </a:t>
          </a:r>
          <a14:m xmlns:a14="http://schemas.microsoft.com/office/drawing/2010/main">
            <m:oMath xmlns:m="http://schemas.openxmlformats.org/officeDocument/2006/math">
              <m:r>
                <m:rPr>
                  <m:sty m:val="p"/>
                </m:rPr>
                <a:rPr lang="de-DE" sz="2300" b="0" i="0" kern="1200" smtClean="0">
                  <a:latin typeface="Cambria Math" panose="02040503050406030204" pitchFamily="18" charset="0"/>
                </a:rPr>
                <m:t>E</m:t>
              </m:r>
              <m:r>
                <a:rPr lang="de-DE" sz="2300" b="0" i="1" kern="1200" smtClean="0">
                  <a:latin typeface="Cambria Math" panose="02040503050406030204" pitchFamily="18" charset="0"/>
                </a:rPr>
                <m:t>=</m:t>
              </m:r>
              <m:d>
                <m:dPr>
                  <m:ctrlPr>
                    <a:rPr lang="de-DE" sz="23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de-DE" sz="2300" b="0" i="1" kern="1200" smtClean="0">
                      <a:latin typeface="Cambria Math" panose="02040503050406030204" pitchFamily="18" charset="0"/>
                    </a:rPr>
                    <m:t>1+</m:t>
                  </m:r>
                  <m:sSup>
                    <m:sSupPr>
                      <m:ctrlPr>
                        <a:rPr lang="de-DE" sz="2300" b="0" i="1" kern="120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de-DE" sz="2300" b="0" i="1" kern="1200" smtClean="0">
                          <a:latin typeface="Cambria Math" panose="02040503050406030204" pitchFamily="18" charset="0"/>
                        </a:rPr>
                        <m:t>𝑒</m:t>
                      </m:r>
                    </m:e>
                    <m:sup>
                      <m:r>
                        <a:rPr lang="de-DE" sz="2300" b="0" i="1" kern="1200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de-DE" sz="2300" b="0" i="1" kern="120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300" b="0" i="1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𝛿𝜑</m:t>
                      </m:r>
                    </m:sup>
                  </m:sSup>
                </m:e>
              </m:d>
              <m:sSub>
                <m:sSubPr>
                  <m:ctrlPr>
                    <a:rPr lang="de-DE" sz="23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de-DE" sz="2300" b="0" i="1" kern="1200" smtClean="0">
                      <a:latin typeface="Cambria Math" panose="02040503050406030204" pitchFamily="18" charset="0"/>
                    </a:rPr>
                    <m:t>𝐸</m:t>
                  </m:r>
                </m:e>
                <m:sub>
                  <m:r>
                    <a:rPr lang="de-DE" sz="2300" b="0" i="1" kern="1200" smtClean="0">
                      <a:latin typeface="Cambria Math" panose="02040503050406030204" pitchFamily="18" charset="0"/>
                    </a:rPr>
                    <m:t>0</m:t>
                  </m:r>
                </m:sub>
              </m:sSub>
            </m:oMath>
          </a14:m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300" kern="1200" dirty="0">
            <a:solidFill>
              <a:schemeClr val="bg1"/>
            </a:solidFill>
          </a:endParaRP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2300" kern="1200">
              <a:sym typeface="Wingdings" panose="05000000000000000000" pitchFamily="2" charset="2"/>
            </a:rPr>
            <a:t> relative phase</a:t>
          </a:r>
          <a:endParaRPr lang="en-US" sz="2300" kern="1200" dirty="0"/>
        </a:p>
      </dsp:txBody>
      <dsp:txXfrm rot="-5400000">
        <a:off x="2495669" y="287278"/>
        <a:ext cx="4786613" cy="1491138"/>
      </dsp:txXfrm>
    </dsp:sp>
    <dsp:sp modelId="{D3AC0014-C1CA-47E5-97A4-7262B0FE83D2}">
      <dsp:nvSpPr>
        <dsp:cNvPr id="0" name=""/>
        <dsp:cNvSpPr/>
      </dsp:nvSpPr>
      <dsp:spPr>
        <a:xfrm>
          <a:off x="239684" y="51"/>
          <a:ext cx="2255984" cy="206559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Classical</a:t>
          </a:r>
          <a:endParaRPr lang="en-US" sz="5200" kern="1200" dirty="0"/>
        </a:p>
      </dsp:txBody>
      <dsp:txXfrm>
        <a:off x="340518" y="100885"/>
        <a:ext cx="2054316" cy="1863923"/>
      </dsp:txXfrm>
    </dsp:sp>
    <dsp:sp modelId="{EC1BECBB-1A28-4856-A2C6-87445BC3EB6F}">
      <dsp:nvSpPr>
        <dsp:cNvPr id="0" name=""/>
        <dsp:cNvSpPr/>
      </dsp:nvSpPr>
      <dsp:spPr>
        <a:xfrm rot="5400000">
          <a:off x="4105563" y="768077"/>
          <a:ext cx="1652472" cy="4867280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14:m xmlns:a14="http://schemas.microsoft.com/office/drawing/2010/main">
            <m:oMath xmlns:m="http://schemas.openxmlformats.org/officeDocument/2006/math">
              <m:d>
                <m:dPr>
                  <m:begChr m:val="⟨"/>
                  <m:endChr m:val="⟩"/>
                  <m:ctrlPr>
                    <a:rPr lang="en-US" sz="230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de-DE" sz="2300" b="0" i="1" kern="1200" smtClean="0">
                      <a:latin typeface="Cambria Math" panose="02040503050406030204" pitchFamily="18" charset="0"/>
                    </a:rPr>
                    <m:t>𝑛</m:t>
                  </m:r>
                </m:e>
                <m:e>
                  <m:acc>
                    <m:accPr>
                      <m:chr m:val="̂"/>
                      <m:ctrlPr>
                        <a:rPr lang="en-US" sz="2300" i="1" kern="1200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de-DE" sz="2300" b="0" i="1" kern="1200" smtClean="0">
                          <a:latin typeface="Cambria Math" panose="02040503050406030204" pitchFamily="18" charset="0"/>
                        </a:rPr>
                        <m:t>𝐸</m:t>
                      </m:r>
                    </m:e>
                  </m:acc>
                </m:e>
                <m:e>
                  <m:r>
                    <a:rPr lang="de-DE" sz="2300" b="0" i="1" kern="1200" smtClean="0">
                      <a:latin typeface="Cambria Math" panose="02040503050406030204" pitchFamily="18" charset="0"/>
                    </a:rPr>
                    <m:t>𝑛</m:t>
                  </m:r>
                </m:e>
              </m:d>
              <m:r>
                <a:rPr lang="de-DE" sz="2300" b="0" i="1" kern="1200" smtClean="0">
                  <a:latin typeface="Cambria Math" panose="02040503050406030204" pitchFamily="18" charset="0"/>
                </a:rPr>
                <m:t>=0</m:t>
              </m:r>
            </m:oMath>
          </a14:m>
          <a:r>
            <a:rPr lang="en-US" sz="2300" kern="1200" dirty="0"/>
            <a:t> but coupling is present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2300" kern="1200"/>
            <a:t>Variances and/or higher moments?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2300" kern="1200">
              <a:sym typeface="Wingdings" panose="05000000000000000000" pitchFamily="2" charset="2"/>
            </a:rPr>
            <a:t> Not so clear</a:t>
          </a:r>
          <a:endParaRPr lang="en-US" sz="2300" kern="1200" dirty="0"/>
        </a:p>
      </dsp:txBody>
      <dsp:txXfrm rot="-5400000">
        <a:off x="2498160" y="2456148"/>
        <a:ext cx="4786613" cy="1491138"/>
      </dsp:txXfrm>
    </dsp:sp>
    <dsp:sp modelId="{CA7974EB-0337-49FF-BBD5-CD654C96BC33}">
      <dsp:nvSpPr>
        <dsp:cNvPr id="0" name=""/>
        <dsp:cNvSpPr/>
      </dsp:nvSpPr>
      <dsp:spPr>
        <a:xfrm>
          <a:off x="239684" y="2168922"/>
          <a:ext cx="2258475" cy="206559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Quantum</a:t>
          </a:r>
          <a:endParaRPr lang="en-US" sz="4000" kern="1200" dirty="0"/>
        </a:p>
      </dsp:txBody>
      <dsp:txXfrm>
        <a:off x="340518" y="2269756"/>
        <a:ext cx="2056807" cy="18639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40160B-2D2C-4B2A-AEC0-651754F273E6}">
      <dsp:nvSpPr>
        <dsp:cNvPr id="0" name=""/>
        <dsp:cNvSpPr/>
      </dsp:nvSpPr>
      <dsp:spPr>
        <a:xfrm rot="5400000">
          <a:off x="3924014" y="-1524764"/>
          <a:ext cx="820357" cy="4079240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150" sz="1800" kern="1200" dirty="0"/>
            <a:t>A single </a:t>
          </a:r>
          <a:r>
            <a:rPr lang="en-150" sz="1800" kern="1200" baseline="30000" dirty="0"/>
            <a:t>88</a:t>
          </a:r>
          <a:r>
            <a:rPr lang="en-150" sz="1800" kern="1200" dirty="0"/>
            <a:t>Sr</a:t>
          </a:r>
          <a:r>
            <a:rPr lang="en-150" sz="1800" kern="1200" baseline="30000" dirty="0"/>
            <a:t>+</a:t>
          </a:r>
          <a:r>
            <a:rPr lang="en-150" sz="1800" kern="1200" dirty="0"/>
            <a:t> ion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150" sz="1800" b="0" kern="1200" dirty="0"/>
            <a:t>Qubit: </a:t>
          </a:r>
          <a14:m xmlns:a14="http://schemas.microsoft.com/office/drawing/2010/main">
            <m:oMath xmlns:m="http://schemas.openxmlformats.org/officeDocument/2006/math">
              <m:d>
                <m:dPr>
                  <m:begChr m:val="|"/>
                  <m:endChr m:val=""/>
                  <m:ctrlPr>
                    <a:rPr lang="de-DE" sz="1800" b="0" i="1" kern="120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dPr>
                <m:e>
                  <m:d>
                    <m:dPr>
                      <m:begChr m:val=""/>
                      <m:endChr m:val="⟩"/>
                      <m:ctrlPr>
                        <a:rPr lang="de-DE" sz="18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18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</m:e>
                  </m:d>
                </m:e>
              </m:d>
            </m:oMath>
          </a14:m>
          <a:r>
            <a:rPr lang="en-150" sz="1800" b="0" kern="1200" dirty="0"/>
            <a:t> and </a:t>
          </a:r>
          <a14:m xmlns:a14="http://schemas.microsoft.com/office/drawing/2010/main">
            <m:oMath xmlns:m="http://schemas.openxmlformats.org/officeDocument/2006/math">
              <m:d>
                <m:dPr>
                  <m:begChr m:val="|"/>
                  <m:endChr m:val=""/>
                  <m:ctrlPr>
                    <a:rPr lang="de-DE" sz="1800" b="0" i="1" kern="120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dPr>
                <m:e>
                  <m:d>
                    <m:dPr>
                      <m:begChr m:val=""/>
                      <m:endChr m:val="⟩"/>
                      <m:ctrlPr>
                        <a:rPr lang="de-DE" sz="18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18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</m:e>
                  </m:d>
                </m:e>
              </m:d>
            </m:oMath>
          </a14:m>
          <a:r>
            <a:rPr lang="en-US" sz="1800" b="0" i="0" kern="1200" dirty="0"/>
            <a:t>, initially in </a:t>
          </a:r>
          <a14:m xmlns:a14="http://schemas.microsoft.com/office/drawing/2010/main">
            <m:oMath xmlns:m="http://schemas.openxmlformats.org/officeDocument/2006/math">
              <m:d>
                <m:dPr>
                  <m:begChr m:val="|"/>
                  <m:endChr m:val=""/>
                  <m:ctrlPr>
                    <a:rPr lang="de-DE" sz="1800" b="0" i="1" kern="1200" smtClean="0">
                      <a:solidFill>
                        <a:schemeClr val="tx1"/>
                      </a:solidFill>
                      <a:latin typeface="Cambria Math" panose="02040503050406030204" pitchFamily="18" charset="0"/>
                    </a:rPr>
                  </m:ctrlPr>
                </m:dPr>
                <m:e>
                  <m:d>
                    <m:dPr>
                      <m:begChr m:val=""/>
                      <m:endChr m:val="⟩"/>
                      <m:ctrlPr>
                        <a:rPr lang="de-DE" sz="18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en-US" sz="1800" b="0" i="1" kern="12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</m:e>
                  </m:d>
                </m:e>
              </m:d>
            </m:oMath>
          </a14:m>
          <a:r>
            <a:rPr lang="en-US" sz="1800" b="0" i="0" kern="1200" dirty="0"/>
            <a:t> </a:t>
          </a:r>
        </a:p>
      </dsp:txBody>
      <dsp:txXfrm rot="-5400000">
        <a:off x="2294573" y="144724"/>
        <a:ext cx="4039193" cy="740263"/>
      </dsp:txXfrm>
    </dsp:sp>
    <dsp:sp modelId="{CD4A9B7F-C6A1-4DF2-BB7A-AED786F5FCB7}">
      <dsp:nvSpPr>
        <dsp:cNvPr id="0" name=""/>
        <dsp:cNvSpPr/>
      </dsp:nvSpPr>
      <dsp:spPr>
        <a:xfrm>
          <a:off x="0" y="2132"/>
          <a:ext cx="2294572" cy="102544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2900" kern="1200" dirty="0"/>
            <a:t>The ion</a:t>
          </a:r>
          <a:endParaRPr lang="en-US" sz="2900" kern="1200" dirty="0"/>
        </a:p>
      </dsp:txBody>
      <dsp:txXfrm>
        <a:off x="50058" y="52190"/>
        <a:ext cx="2194456" cy="925330"/>
      </dsp:txXfrm>
    </dsp:sp>
    <dsp:sp modelId="{9C0D7F44-70EE-4A7E-ACBA-6F051D35C9D4}">
      <dsp:nvSpPr>
        <dsp:cNvPr id="0" name=""/>
        <dsp:cNvSpPr/>
      </dsp:nvSpPr>
      <dsp:spPr>
        <a:xfrm rot="5400000">
          <a:off x="3924014" y="-448045"/>
          <a:ext cx="820357" cy="4079240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L</a:t>
          </a:r>
          <a:r>
            <a:rPr lang="en-150" sz="1800" kern="1200" dirty="0" err="1"/>
            <a:t>inear</a:t>
          </a:r>
          <a:r>
            <a:rPr lang="en-150" sz="1800" kern="1200" dirty="0"/>
            <a:t> </a:t>
          </a:r>
          <a:r>
            <a:rPr lang="de-DE" sz="1800" kern="1200" dirty="0"/>
            <a:t>P</a:t>
          </a:r>
          <a:r>
            <a:rPr lang="en-150" sz="1800" kern="1200" dirty="0"/>
            <a:t>aul trap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U</a:t>
          </a:r>
          <a:r>
            <a:rPr lang="en-150" sz="1800" kern="1200" dirty="0"/>
            <a:t>se both radial modes</a:t>
          </a:r>
          <a:endParaRPr lang="en-US" sz="1800" kern="1200" dirty="0"/>
        </a:p>
      </dsp:txBody>
      <dsp:txXfrm rot="-5400000">
        <a:off x="2294573" y="1221443"/>
        <a:ext cx="4039193" cy="740263"/>
      </dsp:txXfrm>
    </dsp:sp>
    <dsp:sp modelId="{EE754A89-39D5-4B0F-94C8-066D785A7C98}">
      <dsp:nvSpPr>
        <dsp:cNvPr id="0" name=""/>
        <dsp:cNvSpPr/>
      </dsp:nvSpPr>
      <dsp:spPr>
        <a:xfrm>
          <a:off x="0" y="1078851"/>
          <a:ext cx="2294572" cy="102544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2900" kern="1200" dirty="0"/>
            <a:t>The trap</a:t>
          </a:r>
          <a:endParaRPr lang="en-US" sz="2900" kern="1200" dirty="0"/>
        </a:p>
      </dsp:txBody>
      <dsp:txXfrm>
        <a:off x="50058" y="1128909"/>
        <a:ext cx="2194456" cy="925330"/>
      </dsp:txXfrm>
    </dsp:sp>
    <dsp:sp modelId="{8B73181F-FF09-400A-9EB1-8DBCF06B28B7}">
      <dsp:nvSpPr>
        <dsp:cNvPr id="0" name=""/>
        <dsp:cNvSpPr/>
      </dsp:nvSpPr>
      <dsp:spPr>
        <a:xfrm rot="5400000">
          <a:off x="3924014" y="628674"/>
          <a:ext cx="820357" cy="4079240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G</a:t>
          </a:r>
          <a:r>
            <a:rPr lang="en-150" sz="1800" kern="1200" dirty="0"/>
            <a:t>round state preparation (</a:t>
          </a:r>
          <a14:m xmlns:a14="http://schemas.microsoft.com/office/drawing/2010/main">
            <m:oMath xmlns:m="http://schemas.openxmlformats.org/officeDocument/2006/math">
              <m:acc>
                <m:accPr>
                  <m:chr m:val="̅"/>
                  <m:ctrlPr>
                    <a:rPr lang="en-150" sz="1800" i="1" kern="1200" smtClean="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n-150" sz="1800" b="0" i="1" kern="1200" smtClean="0">
                      <a:latin typeface="Cambria Math" panose="02040503050406030204" pitchFamily="18" charset="0"/>
                    </a:rPr>
                    <m:t>𝑛</m:t>
                  </m:r>
                </m:e>
              </m:acc>
              <m:r>
                <a:rPr lang="en-150" sz="1800" b="0" i="1" kern="1200" smtClean="0">
                  <a:latin typeface="Cambria Math" panose="02040503050406030204" pitchFamily="18" charset="0"/>
                </a:rPr>
                <m:t>&lt;0.1</m:t>
              </m:r>
            </m:oMath>
          </a14:m>
          <a:r>
            <a:rPr lang="en-150" sz="1800" kern="1200" dirty="0"/>
            <a:t>)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150" sz="1800" kern="1200" dirty="0"/>
            <a:t>Tickling or BSB &amp; RSB pulses</a:t>
          </a:r>
          <a:endParaRPr lang="en-US" sz="1800" kern="1200" dirty="0"/>
        </a:p>
      </dsp:txBody>
      <dsp:txXfrm rot="-5400000">
        <a:off x="2294573" y="2298163"/>
        <a:ext cx="4039193" cy="740263"/>
      </dsp:txXfrm>
    </dsp:sp>
    <dsp:sp modelId="{45969F7C-0976-4DFA-ADD4-D889FE8DEA93}">
      <dsp:nvSpPr>
        <dsp:cNvPr id="0" name=""/>
        <dsp:cNvSpPr/>
      </dsp:nvSpPr>
      <dsp:spPr>
        <a:xfrm>
          <a:off x="0" y="2155570"/>
          <a:ext cx="2294572" cy="102544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S</a:t>
          </a:r>
          <a:r>
            <a:rPr lang="en-150" sz="2900" kern="1200" dirty="0" err="1"/>
            <a:t>tate</a:t>
          </a:r>
          <a:r>
            <a:rPr lang="en-150" sz="2900" kern="1200" dirty="0"/>
            <a:t> preparation</a:t>
          </a:r>
          <a:endParaRPr lang="en-US" sz="2900" kern="1200" dirty="0"/>
        </a:p>
      </dsp:txBody>
      <dsp:txXfrm>
        <a:off x="50058" y="2205628"/>
        <a:ext cx="2194456" cy="925330"/>
      </dsp:txXfrm>
    </dsp:sp>
    <dsp:sp modelId="{4B404474-5FE8-4649-95EA-0E913A5AC2B4}">
      <dsp:nvSpPr>
        <dsp:cNvPr id="0" name=""/>
        <dsp:cNvSpPr/>
      </dsp:nvSpPr>
      <dsp:spPr>
        <a:xfrm rot="5400000">
          <a:off x="3924014" y="1705393"/>
          <a:ext cx="820357" cy="4079240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Driving both RSBs simultaneously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 err="1"/>
            <a:t>Bichromatic</a:t>
          </a:r>
          <a:r>
            <a:rPr lang="en-US" sz="1800" kern="1200" dirty="0"/>
            <a:t> laser with 45</a:t>
          </a:r>
          <a:r>
            <a:rPr lang="de-DE" sz="1800" kern="1200" dirty="0"/>
            <a:t>° overlapp with both modes</a:t>
          </a:r>
          <a:endParaRPr lang="en-US" sz="1800" kern="1200" dirty="0"/>
        </a:p>
      </dsp:txBody>
      <dsp:txXfrm rot="-5400000">
        <a:off x="2294573" y="3374882"/>
        <a:ext cx="4039193" cy="740263"/>
      </dsp:txXfrm>
    </dsp:sp>
    <dsp:sp modelId="{E271A575-2AA1-49FF-B059-69BD7AAFD0BA}">
      <dsp:nvSpPr>
        <dsp:cNvPr id="0" name=""/>
        <dsp:cNvSpPr/>
      </dsp:nvSpPr>
      <dsp:spPr>
        <a:xfrm>
          <a:off x="0" y="3232290"/>
          <a:ext cx="2294572" cy="1025446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Coupling</a:t>
          </a:r>
        </a:p>
      </dsp:txBody>
      <dsp:txXfrm>
        <a:off x="50058" y="3282348"/>
        <a:ext cx="2194456" cy="9253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8CAE2-F189-4F7D-A31D-8F466830EA28}">
      <dsp:nvSpPr>
        <dsp:cNvPr id="0" name=""/>
        <dsp:cNvSpPr/>
      </dsp:nvSpPr>
      <dsp:spPr>
        <a:xfrm>
          <a:off x="0" y="0"/>
          <a:ext cx="2535936" cy="4351338"/>
        </a:xfrm>
        <a:prstGeom prst="round2SameRect">
          <a:avLst/>
        </a:prstGeom>
        <a:solidFill>
          <a:schemeClr val="tx1"/>
        </a:solidFill>
        <a:ln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>
              <a:solidFill>
                <a:schemeClr val="bg1"/>
              </a:solidFill>
            </a:rPr>
            <a:t>Quantum</a:t>
          </a:r>
        </a:p>
      </dsp:txBody>
      <dsp:txXfrm>
        <a:off x="0" y="0"/>
        <a:ext cx="2535936" cy="1305401"/>
      </dsp:txXfrm>
    </dsp:sp>
    <dsp:sp modelId="{269AD3C1-CA7A-4E5C-B508-2F451A78DC74}">
      <dsp:nvSpPr>
        <dsp:cNvPr id="0" name=""/>
        <dsp:cNvSpPr/>
      </dsp:nvSpPr>
      <dsp:spPr>
        <a:xfrm>
          <a:off x="253593" y="1305773"/>
          <a:ext cx="2028748" cy="854863"/>
        </a:xfrm>
        <a:prstGeom prst="round2SameRect">
          <a:avLst/>
        </a:prstGeom>
        <a:solidFill>
          <a:srgbClr val="A83C0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num>
                  <m:den>
                    <m:rad>
                      <m:radPr>
                        <m:degHide m:val="on"/>
                        <m:ctrlP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</m:den>
                </m:f>
                <m:r>
                  <a:rPr lang="de-DE" sz="1600" b="1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d>
                  <m:dPr>
                    <m:ctrlP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dPr>
                  <m:e>
                    <m:d>
                      <m:dPr>
                        <m:begChr m:val="|"/>
                        <m:endChr m:val=""/>
                        <m:ctrlP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</m:e>
                    </m:d>
                    <m: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|"/>
                        <m:endChr m:val=""/>
                        <m:ctrlP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e>
                    </m:d>
                  </m:e>
                </m:d>
              </m:oMath>
            </m:oMathPara>
          </a14:m>
          <a:endParaRPr lang="en-US" sz="1800" kern="1200" dirty="0"/>
        </a:p>
      </dsp:txBody>
      <dsp:txXfrm>
        <a:off x="295324" y="1347504"/>
        <a:ext cx="1945286" cy="813132"/>
      </dsp:txXfrm>
    </dsp:sp>
    <dsp:sp modelId="{796C8C26-0D88-45DD-A24C-0348CDADA004}">
      <dsp:nvSpPr>
        <dsp:cNvPr id="0" name=""/>
        <dsp:cNvSpPr/>
      </dsp:nvSpPr>
      <dsp:spPr>
        <a:xfrm>
          <a:off x="253593" y="2292154"/>
          <a:ext cx="2028748" cy="854863"/>
        </a:xfrm>
        <a:prstGeom prst="round2SameRect">
          <a:avLst/>
        </a:prstGeom>
        <a:solidFill>
          <a:srgbClr val="A5A50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f>
                  <m:fPr>
                    <m:ctrlP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fPr>
                  <m:num>
                    <m: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𝟏</m:t>
                    </m:r>
                  </m:num>
                  <m:den>
                    <m:rad>
                      <m:radPr>
                        <m:degHide m:val="on"/>
                        <m:ctrlP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</m:den>
                </m:f>
                <m:r>
                  <a:rPr lang="de-DE" sz="1600" b="1" i="1" kern="1200" smtClean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m:t> </m:t>
                </m:r>
                <m:d>
                  <m:dPr>
                    <m:ctrlP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dPr>
                  <m:e>
                    <m:d>
                      <m:dPr>
                        <m:begChr m:val="|"/>
                        <m:endChr m:val=""/>
                        <m:ctrlP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</m:e>
                    </m:d>
                    <m: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|"/>
                        <m:endChr m:val=""/>
                        <m:ctrlP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1600" b="1" i="1" kern="120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e>
                    </m:d>
                  </m:e>
                </m:d>
              </m:oMath>
            </m:oMathPara>
          </a14:m>
          <a:endParaRPr lang="en-US" sz="1600" kern="1200" dirty="0"/>
        </a:p>
      </dsp:txBody>
      <dsp:txXfrm>
        <a:off x="295324" y="2333885"/>
        <a:ext cx="1945286" cy="813132"/>
      </dsp:txXfrm>
    </dsp:sp>
    <dsp:sp modelId="{1D51B6D0-BB34-42D7-BCF6-B38FA9B1290B}">
      <dsp:nvSpPr>
        <dsp:cNvPr id="0" name=""/>
        <dsp:cNvSpPr/>
      </dsp:nvSpPr>
      <dsp:spPr>
        <a:xfrm>
          <a:off x="253593" y="3278535"/>
          <a:ext cx="2028748" cy="854863"/>
        </a:xfrm>
        <a:prstGeom prst="round2SameRect">
          <a:avLst/>
        </a:prstGeom>
        <a:solidFill>
          <a:srgbClr val="46419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d>
                  <m:dPr>
                    <m:begChr m:val="|"/>
                    <m:endChr m:val=""/>
                    <m:ctrlP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dPr>
                  <m:e>
                    <m:d>
                      <m:dPr>
                        <m:begChr m:val=""/>
                        <m:endChr m:val="⟩"/>
                        <m:ctrlP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</m:e>
                </m:d>
              </m:oMath>
            </m:oMathPara>
          </a14:m>
          <a:endParaRPr lang="en-US" sz="3400" kern="1200" dirty="0"/>
        </a:p>
      </dsp:txBody>
      <dsp:txXfrm>
        <a:off x="295324" y="3320266"/>
        <a:ext cx="1945286" cy="8131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75FD6-C248-413F-9BA2-160D63EC103D}">
      <dsp:nvSpPr>
        <dsp:cNvPr id="0" name=""/>
        <dsp:cNvSpPr/>
      </dsp:nvSpPr>
      <dsp:spPr>
        <a:xfrm>
          <a:off x="0" y="0"/>
          <a:ext cx="2535936" cy="4351338"/>
        </a:xfrm>
        <a:prstGeom prst="round2SameRect">
          <a:avLst/>
        </a:prstGeom>
        <a:solidFill>
          <a:schemeClr val="tx1"/>
        </a:solidFill>
        <a:ln>
          <a:solidFill>
            <a:schemeClr val="bg1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marL="0" lvl="0" indent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800" kern="1200" dirty="0">
              <a:solidFill>
                <a:schemeClr val="bg1"/>
              </a:solidFill>
            </a:rPr>
            <a:t>Classical</a:t>
          </a:r>
          <a:endParaRPr lang="en-US" sz="3400" kern="1200" dirty="0"/>
        </a:p>
      </dsp:txBody>
      <dsp:txXfrm>
        <a:off x="0" y="0"/>
        <a:ext cx="2535936" cy="1305401"/>
      </dsp:txXfrm>
    </dsp:sp>
    <dsp:sp modelId="{B452B8E9-63BC-4D8C-AC0C-8B9D0C0E26FE}">
      <dsp:nvSpPr>
        <dsp:cNvPr id="0" name=""/>
        <dsp:cNvSpPr/>
      </dsp:nvSpPr>
      <dsp:spPr>
        <a:xfrm>
          <a:off x="253593" y="1305773"/>
          <a:ext cx="2028748" cy="854863"/>
        </a:xfrm>
        <a:prstGeom prst="round2SameRect">
          <a:avLst/>
        </a:prstGeom>
        <a:solidFill>
          <a:srgbClr val="A83C0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d>
                  <m:dPr>
                    <m:begChr m:val="|"/>
                    <m:endChr m:val=""/>
                    <m:ctrlP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dPr>
                  <m:e>
                    <m:d>
                      <m:dPr>
                        <m:begChr m:val=""/>
                        <m:endChr m:val="⟩"/>
                        <m:ctrlP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</m:d>
                  </m:e>
                </m:d>
              </m:oMath>
            </m:oMathPara>
          </a14:m>
          <a:endParaRPr lang="en-US" sz="5300" kern="1200" dirty="0"/>
        </a:p>
      </dsp:txBody>
      <dsp:txXfrm>
        <a:off x="295324" y="1347504"/>
        <a:ext cx="1945286" cy="813132"/>
      </dsp:txXfrm>
    </dsp:sp>
    <dsp:sp modelId="{F549CE3B-7F97-4B14-BD3A-BC4EADA53B18}">
      <dsp:nvSpPr>
        <dsp:cNvPr id="0" name=""/>
        <dsp:cNvSpPr/>
      </dsp:nvSpPr>
      <dsp:spPr>
        <a:xfrm>
          <a:off x="253593" y="2292154"/>
          <a:ext cx="2028748" cy="854863"/>
        </a:xfrm>
        <a:prstGeom prst="round2SameRect">
          <a:avLst/>
        </a:prstGeom>
        <a:solidFill>
          <a:srgbClr val="A5A50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d>
                  <m:dPr>
                    <m:begChr m:val="|"/>
                    <m:endChr m:val=""/>
                    <m:ctrlP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dPr>
                  <m:e>
                    <m:d>
                      <m:dPr>
                        <m:begChr m:val=""/>
                        <m:endChr m:val="⟩"/>
                        <m:ctrlP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 −</m:t>
                        </m:r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e>
                    </m:d>
                  </m:e>
                </m:d>
              </m:oMath>
            </m:oMathPara>
          </a14:m>
          <a:endParaRPr lang="en-US" sz="5300" kern="1200" dirty="0"/>
        </a:p>
      </dsp:txBody>
      <dsp:txXfrm>
        <a:off x="295324" y="2333885"/>
        <a:ext cx="1945286" cy="813132"/>
      </dsp:txXfrm>
    </dsp:sp>
    <dsp:sp modelId="{B84FC27F-69B7-48DE-9B7F-B1AAF00B72F5}">
      <dsp:nvSpPr>
        <dsp:cNvPr id="0" name=""/>
        <dsp:cNvSpPr/>
      </dsp:nvSpPr>
      <dsp:spPr>
        <a:xfrm>
          <a:off x="253593" y="3278535"/>
          <a:ext cx="2028748" cy="854863"/>
        </a:xfrm>
        <a:prstGeom prst="round2SameRect">
          <a:avLst/>
        </a:prstGeom>
        <a:solidFill>
          <a:srgbClr val="46419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d>
                  <m:dPr>
                    <m:begChr m:val="|"/>
                    <m:endChr m:val=""/>
                    <m:ctrlPr>
                      <a:rPr lang="de-DE" sz="1600" b="1" i="1" kern="120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</m:ctrlPr>
                  </m:dPr>
                  <m:e>
                    <m:d>
                      <m:dPr>
                        <m:begChr m:val=""/>
                        <m:endChr m:val="⟩"/>
                        <m:ctrlP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de-DE" sz="1600" b="1" i="1" kern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</m:d>
                  </m:e>
                </m:d>
              </m:oMath>
            </m:oMathPara>
          </a14:m>
          <a:endParaRPr lang="en-US" sz="3400" kern="1200" dirty="0"/>
        </a:p>
      </dsp:txBody>
      <dsp:txXfrm>
        <a:off x="295324" y="3320266"/>
        <a:ext cx="1945286" cy="8131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EDBCD9-F777-430D-B8C5-09CDE01AEC86}">
      <dsp:nvSpPr>
        <dsp:cNvPr id="0" name=""/>
        <dsp:cNvSpPr/>
      </dsp:nvSpPr>
      <dsp:spPr>
        <a:xfrm>
          <a:off x="0" y="0"/>
          <a:ext cx="5763900" cy="139969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 </a:t>
          </a:r>
          <a14:m xmlns:a14="http://schemas.microsoft.com/office/drawing/2010/main">
            <m:oMath xmlns:m="http://schemas.openxmlformats.org/officeDocument/2006/math">
              <m:d>
                <m:dPr>
                  <m:begChr m:val="|"/>
                  <m:endChr m:val=""/>
                  <m:ctrlPr>
                    <a:rPr lang="en-US" sz="2000" i="1" kern="1200" dirty="0" smtClean="0">
                      <a:latin typeface="Cambria Math" panose="02040503050406030204" pitchFamily="18" charset="0"/>
                    </a:rPr>
                  </m:ctrlPr>
                </m:dPr>
                <m:e>
                  <m:d>
                    <m:dPr>
                      <m:begChr m:val=""/>
                      <m:endChr m:val="⟩"/>
                      <m:ctrlPr>
                        <a:rPr lang="en-US" sz="2000" i="1" kern="1200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l-GR" sz="2000" i="1" kern="12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i="1" kern="12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Υ</m:t>
                          </m:r>
                        </m:e>
                        <m:sub>
                          <m:r>
                            <a:rPr lang="el-GR" sz="2000" i="1" kern="12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</m:e>
                  </m:d>
                </m:e>
              </m:d>
              <m:r>
                <a:rPr lang="de-DE" sz="2000" b="0" i="1" kern="1200" dirty="0" smtClean="0">
                  <a:latin typeface="Cambria Math" panose="02040503050406030204" pitchFamily="18" charset="0"/>
                </a:rPr>
                <m:t>=</m:t>
              </m:r>
              <m:f>
                <m:fPr>
                  <m:ctrlPr>
                    <a:rPr lang="en-US" sz="2000" i="1" kern="1200" dirty="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de-DE" sz="2000" b="0" i="1" kern="1200" dirty="0" smtClean="0">
                      <a:latin typeface="Cambria Math" panose="02040503050406030204" pitchFamily="18" charset="0"/>
                    </a:rPr>
                    <m:t>1</m:t>
                  </m:r>
                </m:num>
                <m:den>
                  <m:r>
                    <a:rPr lang="de-DE" sz="2000" b="0" i="1" kern="1200" dirty="0" smtClean="0">
                      <a:latin typeface="Cambria Math" panose="02040503050406030204" pitchFamily="18" charset="0"/>
                    </a:rPr>
                    <m:t>2</m:t>
                  </m:r>
                </m:den>
              </m:f>
              <m:d>
                <m:dPr>
                  <m:ctrlPr>
                    <a:rPr lang="en-US" sz="2000" i="1" kern="1200" dirty="0" smtClean="0">
                      <a:latin typeface="Cambria Math" panose="02040503050406030204" pitchFamily="18" charset="0"/>
                    </a:rPr>
                  </m:ctrlPr>
                </m:dPr>
                <m:e>
                  <m:d>
                    <m:dPr>
                      <m:begChr m:val="|"/>
                      <m:endChr m:val=""/>
                      <m:ctrlPr>
                        <a:rPr lang="en-US" sz="2000" i="1" kern="1200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en-US" sz="2000" i="1" kern="1200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kern="1200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e>
                  </m:d>
                  <m:r>
                    <a:rPr lang="de-DE" sz="2000" b="0" i="1" kern="1200" dirty="0" smtClean="0">
                      <a:latin typeface="Cambria Math" panose="02040503050406030204" pitchFamily="18" charset="0"/>
                    </a:rPr>
                    <m:t>+</m:t>
                  </m:r>
                  <m:d>
                    <m:dPr>
                      <m:begChr m:val="|"/>
                      <m:endChr m:val=""/>
                      <m:ctrlPr>
                        <a:rPr lang="en-US" sz="2000" i="1" kern="1200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en-US" sz="2000" i="1" kern="1200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kern="120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e>
                  </m:d>
                </m:e>
              </m:d>
              <m:d>
                <m:dPr>
                  <m:ctrlPr>
                    <a:rPr lang="en-US" sz="2000" i="1" kern="1200" dirty="0" smtClean="0">
                      <a:latin typeface="Cambria Math" panose="02040503050406030204" pitchFamily="18" charset="0"/>
                    </a:rPr>
                  </m:ctrlPr>
                </m:dPr>
                <m:e>
                  <m:d>
                    <m:dPr>
                      <m:begChr m:val="|"/>
                      <m:endChr m:val=""/>
                      <m:ctrlPr>
                        <a:rPr lang="en-US" sz="2000" i="1" kern="1200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en-US" sz="2000" i="1" kern="1200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kern="1200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</m:e>
                  </m:d>
                  <m:r>
                    <a:rPr lang="de-DE" sz="2000" b="0" i="1" kern="1200" dirty="0" smtClean="0">
                      <a:latin typeface="Cambria Math" panose="02040503050406030204" pitchFamily="18" charset="0"/>
                    </a:rPr>
                    <m:t>+</m:t>
                  </m:r>
                  <m:sSup>
                    <m:sSupPr>
                      <m:ctrlPr>
                        <a:rPr lang="de-DE" sz="2000" b="0" i="1" kern="1200" dirty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de-DE" sz="2000" b="0" i="1" kern="1200" dirty="0" smtClean="0">
                          <a:latin typeface="Cambria Math" panose="02040503050406030204" pitchFamily="18" charset="0"/>
                        </a:rPr>
                        <m:t>𝑒</m:t>
                      </m:r>
                    </m:e>
                    <m:sup>
                      <m:r>
                        <a:rPr lang="de-DE" sz="2000" b="0" i="1" kern="1200" dirty="0" smtClean="0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de-DE" sz="2000" b="0" i="1" kern="12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sup>
                  </m:sSup>
                  <m:d>
                    <m:dPr>
                      <m:begChr m:val="|"/>
                      <m:endChr m:val=""/>
                      <m:ctrlPr>
                        <a:rPr lang="en-US" sz="2000" i="1" kern="1200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en-US" sz="2000" i="1" kern="1200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kern="120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e>
                  </m:d>
                </m:e>
              </m:d>
            </m:oMath>
          </a14:m>
          <a:endParaRPr lang="en-US" sz="1800" kern="1200" dirty="0"/>
        </a:p>
      </dsp:txBody>
      <dsp:txXfrm>
        <a:off x="40996" y="40996"/>
        <a:ext cx="4253515" cy="1317706"/>
      </dsp:txXfrm>
    </dsp:sp>
    <dsp:sp modelId="{CEE3B2E8-05B0-4A05-A3CA-9E03569ABFAA}">
      <dsp:nvSpPr>
        <dsp:cNvPr id="0" name=""/>
        <dsp:cNvSpPr/>
      </dsp:nvSpPr>
      <dsp:spPr>
        <a:xfrm>
          <a:off x="508579" y="1632981"/>
          <a:ext cx="5763900" cy="139969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 </a:t>
          </a:r>
          <a:endParaRPr lang="en-US" sz="2200" kern="1200" dirty="0"/>
        </a:p>
      </dsp:txBody>
      <dsp:txXfrm>
        <a:off x="549575" y="1673977"/>
        <a:ext cx="4263524" cy="1317706"/>
      </dsp:txXfrm>
    </dsp:sp>
    <dsp:sp modelId="{5849360C-0F91-4D61-A54C-501A0751C808}">
      <dsp:nvSpPr>
        <dsp:cNvPr id="0" name=""/>
        <dsp:cNvSpPr/>
      </dsp:nvSpPr>
      <dsp:spPr>
        <a:xfrm>
          <a:off x="1017158" y="3265963"/>
          <a:ext cx="5763900" cy="139969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14:m xmlns:a14="http://schemas.microsoft.com/office/drawing/2010/main">
            <m:oMath xmlns:m="http://schemas.openxmlformats.org/officeDocument/2006/math">
              <m:d>
                <m:dPr>
                  <m:begChr m:val="|"/>
                  <m:endChr m:val=""/>
                  <m:ctrlPr>
                    <a:rPr lang="en-US" sz="2200" i="1" kern="1200" dirty="0" smtClean="0">
                      <a:latin typeface="Cambria Math" panose="02040503050406030204" pitchFamily="18" charset="0"/>
                    </a:rPr>
                  </m:ctrlPr>
                </m:dPr>
                <m:e>
                  <m:d>
                    <m:dPr>
                      <m:begChr m:val=""/>
                      <m:endChr m:val="⟩"/>
                      <m:ctrlPr>
                        <a:rPr lang="en-US" sz="2200" i="1" kern="1200" dirty="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sSub>
                        <m:sSubPr>
                          <m:ctrlPr>
                            <a:rPr lang="el-GR" sz="2200" i="1" kern="12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200" i="1" kern="12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Υ</m:t>
                          </m:r>
                        </m:e>
                        <m:sub>
                          <m:r>
                            <a:rPr lang="el-GR" sz="2200" i="1" kern="12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sub>
                      </m:sSub>
                    </m:e>
                  </m:d>
                </m:e>
              </m:d>
            </m:oMath>
          </a14:m>
          <a:r>
            <a:rPr lang="en-US" sz="2200" kern="1200" dirty="0"/>
            <a:t>:  </a:t>
          </a:r>
          <a14:m xmlns:a14="http://schemas.microsoft.com/office/drawing/2010/main">
            <m:oMath xmlns:m="http://schemas.openxmlformats.org/officeDocument/2006/math">
              <m:d>
                <m:dPr>
                  <m:begChr m:val="⟨"/>
                  <m:endChr m:val=""/>
                  <m:ctrlPr>
                    <a:rPr lang="en-US" sz="2200" i="1" kern="1200" smtClean="0">
                      <a:latin typeface="Cambria Math" panose="02040503050406030204" pitchFamily="18" charset="0"/>
                    </a:rPr>
                  </m:ctrlPr>
                </m:dPr>
                <m:e>
                  <m:d>
                    <m:dPr>
                      <m:begChr m:val=""/>
                      <m:endChr m:val="⟩"/>
                      <m:ctrlPr>
                        <a:rPr lang="en-US" sz="2200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de-DE" sz="2200" b="0" i="1" kern="1200" smtClean="0">
                          <a:latin typeface="Cambria Math" panose="02040503050406030204" pitchFamily="18" charset="0"/>
                        </a:rPr>
                        <m:t>𝐸</m:t>
                      </m:r>
                    </m:e>
                  </m:d>
                </m:e>
              </m:d>
              <m:r>
                <a:rPr lang="de-DE" sz="2200" b="0" i="1" kern="1200" smtClean="0">
                  <a:latin typeface="Cambria Math" panose="02040503050406030204" pitchFamily="18" charset="0"/>
                </a:rPr>
                <m:t>=0</m:t>
              </m:r>
            </m:oMath>
          </a14:m>
          <a:r>
            <a:rPr lang="en-US" sz="2200" kern="1200" dirty="0"/>
            <a:t> and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de-DE" sz="22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d>
                    <m:dPr>
                      <m:begChr m:val="⟨"/>
                      <m:endChr m:val=""/>
                      <m:ctrlPr>
                        <a:rPr lang="en-US" sz="2200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d>
                        <m:dPr>
                          <m:begChr m:val=""/>
                          <m:endChr m:val="⟩"/>
                          <m:ctrlPr>
                            <a:rPr lang="en-US" sz="2200" i="1" kern="120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DE" sz="22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</m:e>
                  </m:d>
                </m:e>
                <m:sup>
                  <m:r>
                    <a:rPr lang="de-DE" sz="2200" b="0" i="1" kern="1200" smtClean="0">
                      <a:latin typeface="Cambria Math" panose="02040503050406030204" pitchFamily="18" charset="0"/>
                    </a:rPr>
                    <m:t>2</m:t>
                  </m:r>
                </m:sup>
              </m:sSup>
              <m:r>
                <a:rPr lang="de-DE" sz="2200" b="0" i="1" kern="1200" smtClean="0">
                  <a:latin typeface="Cambria Math" panose="02040503050406030204" pitchFamily="18" charset="0"/>
                </a:rPr>
                <m:t>=2</m:t>
              </m:r>
            </m:oMath>
          </a14:m>
          <a:endParaRPr lang="en-US" sz="2200" kern="1200" dirty="0"/>
        </a:p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FontTx/>
            <a:buNone/>
          </a:pPr>
          <a:r>
            <a:rPr lang="en-US" sz="2200" kern="1200" dirty="0"/>
            <a:t>same as for the dark coherent state</a:t>
          </a:r>
        </a:p>
      </dsp:txBody>
      <dsp:txXfrm>
        <a:off x="1058154" y="3306959"/>
        <a:ext cx="4263524" cy="1317706"/>
      </dsp:txXfrm>
    </dsp:sp>
    <dsp:sp modelId="{F0972AE9-6AB3-48E5-84FE-08F995C3337C}">
      <dsp:nvSpPr>
        <dsp:cNvPr id="0" name=""/>
        <dsp:cNvSpPr/>
      </dsp:nvSpPr>
      <dsp:spPr>
        <a:xfrm>
          <a:off x="4854096" y="1061438"/>
          <a:ext cx="909804" cy="90980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5058802" y="1061438"/>
        <a:ext cx="500392" cy="684628"/>
      </dsp:txXfrm>
    </dsp:sp>
    <dsp:sp modelId="{7288ABEF-B734-4721-B895-5E514ED28787}">
      <dsp:nvSpPr>
        <dsp:cNvPr id="0" name=""/>
        <dsp:cNvSpPr/>
      </dsp:nvSpPr>
      <dsp:spPr>
        <a:xfrm>
          <a:off x="5362675" y="2685088"/>
          <a:ext cx="909804" cy="90980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5567381" y="2685088"/>
        <a:ext cx="500392" cy="6846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F5B0F3-9990-4904-B27D-7EB3FF8B47F1}">
      <dsp:nvSpPr>
        <dsp:cNvPr id="0" name=""/>
        <dsp:cNvSpPr/>
      </dsp:nvSpPr>
      <dsp:spPr>
        <a:xfrm>
          <a:off x="4775" y="16563"/>
          <a:ext cx="4099654" cy="146879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Two-mode basis</a:t>
          </a:r>
          <a:endParaRPr lang="en-US" sz="5200" kern="1200" dirty="0"/>
        </a:p>
      </dsp:txBody>
      <dsp:txXfrm>
        <a:off x="4775" y="16563"/>
        <a:ext cx="4099654" cy="979200"/>
      </dsp:txXfrm>
    </dsp:sp>
    <dsp:sp modelId="{6200AB4E-26DF-498B-932C-B4F394DA901D}">
      <dsp:nvSpPr>
        <dsp:cNvPr id="0" name=""/>
        <dsp:cNvSpPr/>
      </dsp:nvSpPr>
      <dsp:spPr>
        <a:xfrm>
          <a:off x="844463" y="1349656"/>
          <a:ext cx="4099654" cy="125061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14:m xmlns:a14="http://schemas.microsoft.com/office/drawing/2010/main">
            <m:oMathPara xmlns:m="http://schemas.openxmlformats.org/officeDocument/2006/math">
              <m:oMathParaPr>
                <m:jc m:val="centerGroup"/>
              </m:oMathParaPr>
              <m:oMath xmlns:m="http://schemas.openxmlformats.org/officeDocument/2006/math">
                <m:d>
                  <m:dPr>
                    <m:begChr m:val=""/>
                    <m:endChr m:val="⟩"/>
                    <m:ctrlPr>
                      <a:rPr lang="en-US" sz="180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d>
                      <m:dPr>
                        <m:begChr m:val="|"/>
                        <m:endChr m:val=""/>
                        <m:ctrlPr>
                          <a:rPr lang="en-US" sz="1800" i="1" kern="120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800" i="1" kern="120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800" i="1" kern="12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de-DE" sz="1800" b="0" i="1" kern="120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  <m:sup>
                            <m:r>
                              <a:rPr lang="de-DE" sz="1800" b="0" i="1" kern="1200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p>
                        </m:sSubSup>
                      </m:e>
                    </m:d>
                  </m:e>
                </m:d>
                <m:r>
                  <a:rPr lang="de-DE" sz="1800" b="0" i="1" kern="1200" smtClean="0">
                    <a:latin typeface="Cambria Math" panose="02040503050406030204" pitchFamily="18" charset="0"/>
                  </a:rPr>
                  <m:t>= </m:t>
                </m:r>
                <m:nary>
                  <m:naryPr>
                    <m:chr m:val="∑"/>
                    <m:ctrlPr>
                      <a:rPr lang="de-DE" sz="1800" b="0" i="1" kern="1200" smtClean="0">
                        <a:latin typeface="Cambria Math" panose="02040503050406030204" pitchFamily="18" charset="0"/>
                      </a:rPr>
                    </m:ctrlPr>
                  </m:naryPr>
                  <m:sub>
                    <m:r>
                      <m:rPr>
                        <m:brk m:alnAt="23"/>
                      </m:rPr>
                      <a:rPr lang="de-DE" sz="1800" b="0" i="1" kern="120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de-DE" sz="1800" b="0" i="1" kern="1200" smtClean="0">
                        <a:latin typeface="Cambria Math" panose="02040503050406030204" pitchFamily="18" charset="0"/>
                      </a:rPr>
                      <m:t>=0</m:t>
                    </m:r>
                  </m:sub>
                  <m:sup>
                    <m:r>
                      <a:rPr lang="de-DE" sz="1800" b="0" i="1" kern="1200" smtClean="0">
                        <a:latin typeface="Cambria Math" panose="02040503050406030204" pitchFamily="18" charset="0"/>
                      </a:rPr>
                      <m:t>𝑁</m:t>
                    </m:r>
                  </m:sup>
                  <m:e>
                    <m:sSubSup>
                      <m:sSubSupPr>
                        <m:ctrlPr>
                          <a:rPr lang="de-DE" sz="1800" b="0" i="1" kern="120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1800" b="0" i="1" kern="1200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de-DE" sz="1800" b="0" i="1" kern="120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de-DE" sz="1800" b="0" i="1" kern="1200" smtClean="0"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</m:sSubSup>
                    <m:r>
                      <a:rPr lang="de-DE" sz="1800" b="0" i="1" kern="1200" smtClean="0">
                        <a:latin typeface="Cambria Math" panose="02040503050406030204" pitchFamily="18" charset="0"/>
                      </a:rPr>
                      <m:t> </m:t>
                    </m:r>
                  </m:e>
                </m:nary>
                <m:r>
                  <a:rPr lang="de-DE" sz="1800" b="0" i="1" kern="1200" smtClean="0">
                    <a:latin typeface="Cambria Math" panose="02040503050406030204" pitchFamily="18" charset="0"/>
                  </a:rPr>
                  <m:t> </m:t>
                </m:r>
                <m:d>
                  <m:dPr>
                    <m:begChr m:val="|"/>
                    <m:endChr m:val=""/>
                    <m:ctrlPr>
                      <a:rPr lang="de-DE" sz="1800" b="0" i="1" kern="1200" smtClean="0">
                        <a:latin typeface="Cambria Math" panose="02040503050406030204" pitchFamily="18" charset="0"/>
                      </a:rPr>
                    </m:ctrlPr>
                  </m:dPr>
                  <m:e>
                    <m:d>
                      <m:dPr>
                        <m:begChr m:val=""/>
                        <m:endChr m:val="⟩"/>
                        <m:ctrlPr>
                          <a:rPr lang="de-DE" sz="1800" b="0" i="1" kern="120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b="0" i="1" kern="1200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de-DE" sz="1800" b="0" i="1" kern="120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de-DE" sz="1800" b="0" i="1" kern="1200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de-DE" sz="1800" b="0" i="1" kern="120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1800" b="0" i="1" kern="120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e>
                </m:d>
              </m:oMath>
            </m:oMathPara>
          </a14:m>
          <a:endParaRPr lang="en-US" sz="2800" kern="1200" dirty="0"/>
        </a:p>
      </dsp:txBody>
      <dsp:txXfrm>
        <a:off x="881092" y="1386285"/>
        <a:ext cx="4026396" cy="1177356"/>
      </dsp:txXfrm>
    </dsp:sp>
    <dsp:sp modelId="{92095884-7847-42DD-B577-2EB8F292BA93}">
      <dsp:nvSpPr>
        <dsp:cNvPr id="0" name=""/>
        <dsp:cNvSpPr/>
      </dsp:nvSpPr>
      <dsp:spPr>
        <a:xfrm rot="447">
          <a:off x="4725922" y="-3750"/>
          <a:ext cx="1317564" cy="1020695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700" kern="1200"/>
        </a:p>
      </dsp:txBody>
      <dsp:txXfrm>
        <a:off x="4725922" y="200369"/>
        <a:ext cx="1011356" cy="612417"/>
      </dsp:txXfrm>
    </dsp:sp>
    <dsp:sp modelId="{7016AEE9-F695-4101-B577-E70B2934FC1C}">
      <dsp:nvSpPr>
        <dsp:cNvPr id="0" name=""/>
        <dsp:cNvSpPr/>
      </dsp:nvSpPr>
      <dsp:spPr>
        <a:xfrm>
          <a:off x="6590400" y="17420"/>
          <a:ext cx="4099654" cy="1468799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Bright and dark states</a:t>
          </a:r>
          <a:endParaRPr lang="en-US" sz="3600" kern="1200" dirty="0"/>
        </a:p>
      </dsp:txBody>
      <dsp:txXfrm>
        <a:off x="6590400" y="17420"/>
        <a:ext cx="4099654" cy="979200"/>
      </dsp:txXfrm>
    </dsp:sp>
    <dsp:sp modelId="{6290514E-CE41-4B11-8F2A-C65E5C8DE46F}">
      <dsp:nvSpPr>
        <dsp:cNvPr id="0" name=""/>
        <dsp:cNvSpPr/>
      </dsp:nvSpPr>
      <dsp:spPr>
        <a:xfrm>
          <a:off x="7430089" y="1352226"/>
          <a:ext cx="4099654" cy="124718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600" kern="1200"/>
            <a:t>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600" kern="1200" dirty="0"/>
            <a:t> </a:t>
          </a:r>
          <a14:m xmlns:a14="http://schemas.microsoft.com/office/drawing/2010/main">
            <m:oMath xmlns:m="http://schemas.openxmlformats.org/officeDocument/2006/math">
              <m:d>
                <m:dPr>
                  <m:begChr m:val=""/>
                  <m:endChr m:val="⟩"/>
                  <m:ctrlPr>
                    <a:rPr lang="en-US" sz="1600" i="1" kern="1200" smtClean="0">
                      <a:latin typeface="Cambria Math" panose="02040503050406030204" pitchFamily="18" charset="0"/>
                    </a:rPr>
                  </m:ctrlPr>
                </m:dPr>
                <m:e>
                  <m:d>
                    <m:dPr>
                      <m:begChr m:val="|"/>
                      <m:endChr m:val=""/>
                      <m:ctrlPr>
                        <a:rPr lang="en-US" sz="1600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sSubSup>
                        <m:sSubSupPr>
                          <m:ctrlPr>
                            <a:rPr lang="en-US" sz="1600" i="1" kern="120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160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  <m:sup>
                          <m:r>
                            <a:rPr lang="de-DE" sz="1600" b="0" i="1" kern="1200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</m:sSubSup>
                    </m:e>
                  </m:d>
                </m:e>
              </m:d>
              <m:r>
                <a:rPr lang="de-DE" sz="1600" b="0" i="1" kern="1200" smtClean="0">
                  <a:latin typeface="Cambria Math" panose="02040503050406030204" pitchFamily="18" charset="0"/>
                </a:rPr>
                <m:t>=</m:t>
              </m:r>
              <m:rad>
                <m:radPr>
                  <m:degHide m:val="on"/>
                  <m:ctrlPr>
                    <a:rPr lang="de-DE" sz="1600" b="0" i="1" kern="1200" smtClean="0">
                      <a:latin typeface="Cambria Math" panose="02040503050406030204" pitchFamily="18" charset="0"/>
                    </a:rPr>
                  </m:ctrlPr>
                </m:radPr>
                <m:deg/>
                <m:e>
                  <m:f>
                    <m:fPr>
                      <m:ctrlPr>
                        <a:rPr lang="de-DE" sz="1600" b="0" i="1" kern="1200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r>
                        <a:rPr lang="de-DE" sz="1600" b="0" i="1" kern="1200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de-DE" sz="1600" b="0" i="1" kern="1200" smtClean="0">
                          <a:latin typeface="Cambria Math" panose="02040503050406030204" pitchFamily="18" charset="0"/>
                        </a:rPr>
                        <m:t>!</m:t>
                      </m:r>
                    </m:num>
                    <m:den>
                      <m:sSup>
                        <m:sSupPr>
                          <m:ctrlPr>
                            <a:rPr lang="de-DE" sz="1600" b="0" i="1" kern="120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600" b="0" i="1" kern="12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de-DE" sz="1600" b="0" i="1" kern="1200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sup>
                      </m:sSup>
                    </m:den>
                  </m:f>
                </m:e>
              </m:rad>
              <m:r>
                <a:rPr lang="de-DE" sz="1600" b="0" i="1" kern="1200" smtClean="0">
                  <a:latin typeface="Cambria Math" panose="02040503050406030204" pitchFamily="18" charset="0"/>
                </a:rPr>
                <m:t> </m:t>
              </m:r>
              <m:nary>
                <m:naryPr>
                  <m:chr m:val="∑"/>
                  <m:ctrlPr>
                    <a:rPr lang="de-DE" sz="1600" b="0" i="1" kern="1200" smtClean="0">
                      <a:latin typeface="Cambria Math" panose="02040503050406030204" pitchFamily="18" charset="0"/>
                    </a:rPr>
                  </m:ctrlPr>
                </m:naryPr>
                <m:sub>
                  <m:r>
                    <m:rPr>
                      <m:brk m:alnAt="23"/>
                    </m:rPr>
                    <a:rPr lang="de-DE" sz="1600" b="0" i="1" kern="1200" smtClean="0">
                      <a:latin typeface="Cambria Math" panose="02040503050406030204" pitchFamily="18" charset="0"/>
                    </a:rPr>
                    <m:t>𝑚</m:t>
                  </m:r>
                  <m:r>
                    <a:rPr lang="de-DE" sz="1600" b="0" i="1" kern="1200" smtClean="0">
                      <a:latin typeface="Cambria Math" panose="02040503050406030204" pitchFamily="18" charset="0"/>
                    </a:rPr>
                    <m:t>=0</m:t>
                  </m:r>
                </m:sub>
                <m:sup>
                  <m:r>
                    <a:rPr lang="de-DE" sz="1600" b="0" i="1" kern="1200" smtClean="0">
                      <a:latin typeface="Cambria Math" panose="02040503050406030204" pitchFamily="18" charset="0"/>
                    </a:rPr>
                    <m:t>𝑁</m:t>
                  </m:r>
                </m:sup>
                <m:e>
                  <m:f>
                    <m:fPr>
                      <m:ctrlPr>
                        <a:rPr lang="de-DE" sz="1600" b="0" i="1" kern="1200" smtClean="0">
                          <a:latin typeface="Cambria Math" panose="02040503050406030204" pitchFamily="18" charset="0"/>
                        </a:rPr>
                      </m:ctrlPr>
                    </m:fPr>
                    <m:num>
                      <m:sSup>
                        <m:sSupPr>
                          <m:ctrlPr>
                            <a:rPr lang="de-DE" sz="16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600" b="0" i="1" kern="120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sz="16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±1)</m:t>
                          </m:r>
                        </m:e>
                        <m:sup>
                          <m:r>
                            <a:rPr lang="de-DE" sz="1600" b="0" i="1" kern="12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</m:num>
                    <m:den>
                      <m:rad>
                        <m:radPr>
                          <m:degHide m:val="on"/>
                          <m:ctrlPr>
                            <a:rPr lang="de-DE" sz="1600" b="0" i="1" kern="1200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de-DE" sz="1600" b="0" i="1" kern="1200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de-DE" sz="1600" b="0" i="1" kern="1200" smtClean="0">
                              <a:latin typeface="Cambria Math" panose="02040503050406030204" pitchFamily="18" charset="0"/>
                            </a:rPr>
                            <m:t>!</m:t>
                          </m:r>
                          <m:d>
                            <m:dPr>
                              <m:ctrlPr>
                                <a:rPr lang="de-DE" sz="1600" b="0" i="1" kern="120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600" b="0" i="1" kern="1200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de-DE" sz="1600" b="0" i="1" kern="120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1600" b="0" i="1" kern="120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r>
                            <a:rPr lang="de-DE" sz="1600" b="0" i="1" kern="1200" smtClean="0">
                              <a:latin typeface="Cambria Math" panose="02040503050406030204" pitchFamily="18" charset="0"/>
                            </a:rPr>
                            <m:t>!</m:t>
                          </m:r>
                        </m:e>
                      </m:rad>
                    </m:den>
                  </m:f>
                  <m:r>
                    <a:rPr lang="de-DE" sz="1600" b="0" i="1" kern="1200" smtClean="0">
                      <a:latin typeface="Cambria Math" panose="02040503050406030204" pitchFamily="18" charset="0"/>
                    </a:rPr>
                    <m:t> </m:t>
                  </m:r>
                </m:e>
              </m:nary>
              <m:r>
                <a:rPr lang="de-DE" sz="1600" b="0" i="1" kern="1200" smtClean="0">
                  <a:latin typeface="Cambria Math" panose="02040503050406030204" pitchFamily="18" charset="0"/>
                </a:rPr>
                <m:t> </m:t>
              </m:r>
              <m:d>
                <m:dPr>
                  <m:begChr m:val="|"/>
                  <m:endChr m:val=""/>
                  <m:ctrlPr>
                    <a:rPr lang="de-DE" sz="16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d>
                    <m:dPr>
                      <m:begChr m:val=""/>
                      <m:endChr m:val="⟩"/>
                      <m:ctrlPr>
                        <a:rPr lang="de-DE" sz="1600" b="0" i="1" kern="1200" smtClean="0">
                          <a:latin typeface="Cambria Math" panose="02040503050406030204" pitchFamily="18" charset="0"/>
                        </a:rPr>
                      </m:ctrlPr>
                    </m:dPr>
                    <m:e>
                      <m:r>
                        <a:rPr lang="de-DE" sz="1600" b="0" i="1" kern="1200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de-DE" sz="1600" b="0" i="1" kern="120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de-DE" sz="1600" b="0" i="1" kern="1200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de-DE" sz="1600" b="0" i="1" kern="120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DE" sz="1600" b="0" i="1" kern="1200" smtClean="0">
                          <a:latin typeface="Cambria Math" panose="02040503050406030204" pitchFamily="18" charset="0"/>
                        </a:rPr>
                        <m:t>𝑚</m:t>
                      </m:r>
                    </m:e>
                  </m:d>
                </m:e>
              </m:d>
            </m:oMath>
          </a14:m>
          <a:endParaRPr lang="en-US" sz="1600" kern="1200" dirty="0"/>
        </a:p>
      </dsp:txBody>
      <dsp:txXfrm>
        <a:off x="7466618" y="1388755"/>
        <a:ext cx="4026596" cy="11741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ABAB6-71C3-46E1-BD48-AE3EA698AD9B}" type="datetimeFigureOut">
              <a:rPr lang="en-US" smtClean="0"/>
              <a:t>7/9/2024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06CD7-E487-4046-AABB-19155C208AE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293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56000" y="1944000"/>
            <a:ext cx="9134400" cy="795600"/>
          </a:xfrm>
          <a:prstGeom prst="rect">
            <a:avLst/>
          </a:prstGeom>
        </p:spPr>
        <p:txBody>
          <a:bodyPr anchor="t" anchorCtr="0"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1056000" y="2808000"/>
            <a:ext cx="4464000" cy="3214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67"/>
            </a:lvl2pPr>
            <a:lvl3pPr>
              <a:defRPr sz="1333"/>
            </a:lvl3pPr>
            <a:lvl4pPr>
              <a:defRPr sz="1067"/>
            </a:lvl4pPr>
            <a:lvl5pPr>
              <a:defRPr sz="10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5721600" y="2808000"/>
            <a:ext cx="4464000" cy="32148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67"/>
            </a:lvl2pPr>
            <a:lvl3pPr>
              <a:defRPr sz="1333"/>
            </a:lvl3pPr>
            <a:lvl4pPr>
              <a:defRPr sz="1067"/>
            </a:lvl4pPr>
            <a:lvl5pPr>
              <a:defRPr sz="10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6FB5-531C-4E9F-BA95-788CE2752274}" type="datetime1">
              <a:rPr lang="en-US" smtClean="0"/>
              <a:t>7/9/2024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5602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13D4F-20E3-44D4-BC3D-4A171D4C671F}" type="datetime1">
              <a:rPr lang="en-US" smtClean="0"/>
              <a:t>7/9/2024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80E5-C856-4F7D-8E3C-8B71923247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316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0D1F9-E4D8-447B-9845-34370EF4029D}" type="datetime1">
              <a:rPr lang="en-US" smtClean="0"/>
              <a:t>7/9/2024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80E5-C856-4F7D-8E3C-8B71923247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3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A3625-3BC9-4D5D-AF64-D9F01843DD24}" type="datetime1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80E5-C856-4F7D-8E3C-8B71923247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0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2A9C9-C7B0-465E-9271-6008621E03CB}" type="datetime1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80E5-C856-4F7D-8E3C-8B71923247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38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056000" y="1944000"/>
            <a:ext cx="9134400" cy="795600"/>
          </a:xfrm>
          <a:prstGeom prst="rect">
            <a:avLst/>
          </a:prstGeom>
        </p:spPr>
        <p:txBody>
          <a:bodyPr anchor="t" anchorCtr="0"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056000" y="2808000"/>
            <a:ext cx="9134400" cy="32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73561-1639-4736-B9D3-7D07BE1F340A}" type="datetime1">
              <a:rPr lang="en-US" smtClean="0"/>
              <a:t>7/9/2024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627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1124D-4A44-41B5-884E-9475E4B10421}" type="datetime1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80E5-C856-4F7D-8E3C-8B71923247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81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07FAA85-79B8-F1A6-61F0-9F7286185498}"/>
              </a:ext>
            </a:extLst>
          </p:cNvPr>
          <p:cNvSpPr txBox="1">
            <a:spLocks/>
          </p:cNvSpPr>
          <p:nvPr userDrawn="1"/>
        </p:nvSpPr>
        <p:spPr>
          <a:xfrm>
            <a:off x="353438" y="6356350"/>
            <a:ext cx="484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7D80E5-C856-4F7D-8E3C-8B719232476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9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94A8-2708-49F6-A0EF-CE11A8678836}" type="datetime1">
              <a:rPr lang="en-US" smtClean="0"/>
              <a:t>7/9/2024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80E5-C856-4F7D-8E3C-8B71923247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76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9BCC4C4-2E11-3038-4742-A92D723AB800}"/>
              </a:ext>
            </a:extLst>
          </p:cNvPr>
          <p:cNvSpPr txBox="1">
            <a:spLocks/>
          </p:cNvSpPr>
          <p:nvPr userDrawn="1"/>
        </p:nvSpPr>
        <p:spPr>
          <a:xfrm>
            <a:off x="353438" y="6356350"/>
            <a:ext cx="484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7D80E5-C856-4F7D-8E3C-8B719232476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5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73A51F4-111C-02C5-20D6-4BBFB31755B0}"/>
              </a:ext>
            </a:extLst>
          </p:cNvPr>
          <p:cNvSpPr txBox="1">
            <a:spLocks/>
          </p:cNvSpPr>
          <p:nvPr userDrawn="1"/>
        </p:nvSpPr>
        <p:spPr>
          <a:xfrm>
            <a:off x="353438" y="6356350"/>
            <a:ext cx="484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7D80E5-C856-4F7D-8E3C-8B7192324768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47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4C95A-C356-47A5-8A7A-34E303E12E19}" type="datetime1">
              <a:rPr lang="en-US" smtClean="0"/>
              <a:t>7/9/2024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80E5-C856-4F7D-8E3C-8B71923247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E6FBA-8B7A-41C3-A264-32C475CD70A2}" type="datetime1">
              <a:rPr lang="en-US" smtClean="0"/>
              <a:t>7/9/2024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D80E5-C856-4F7D-8E3C-8B71923247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49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1041600" y="6152400"/>
            <a:ext cx="1497600" cy="28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CB2BB822-4AAF-4CDB-91F3-3DBE4E36364E}" type="datetime1">
              <a:rPr lang="en-US" smtClean="0"/>
              <a:t>7/9/2024</a:t>
            </a:fld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2582400" y="6152400"/>
            <a:ext cx="5990400" cy="283200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6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84000" y="6152400"/>
            <a:ext cx="2844800" cy="28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400B66ED-EE6C-4E7E-848D-94DB84BF3115}" type="slidenum">
              <a:rPr lang="sv-SE" smtClean="0"/>
              <a:pPr/>
              <a:t>‹Nr.›</a:t>
            </a:fld>
            <a:endParaRPr lang="sv-S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056000" y="2808000"/>
            <a:ext cx="9134400" cy="32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GB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1056000" y="1944000"/>
            <a:ext cx="9134400" cy="7956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sv-SE"/>
              <a:t>Klicka här för att ändra format</a:t>
            </a:r>
            <a:endParaRPr lang="en-GB"/>
          </a:p>
        </p:txBody>
      </p:sp>
      <p:pic>
        <p:nvPicPr>
          <p:cNvPr id="12" name="Picture 11" descr="logo-org-engelsk_rgb.png"/>
          <p:cNvPicPr>
            <a:picLocks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0723483" y="260648"/>
            <a:ext cx="1046400" cy="99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9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6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lnSpc>
          <a:spcPts val="2900"/>
        </a:lnSpc>
        <a:spcBef>
          <a:spcPct val="20000"/>
        </a:spcBef>
        <a:buSzPct val="93000"/>
        <a:buFont typeface="Verdana" pitchFamily="34" charset="0"/>
        <a:buChar char="●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6D467-8EF4-47F2-BF2A-78EBDFC6F5AA}" type="datetime1">
              <a:rPr lang="en-US" smtClean="0"/>
              <a:t>7/9/2024</a:t>
            </a:fld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B66ED-EE6C-4E7E-848D-94DB84BF3115}" type="slidenum">
              <a:rPr lang="sv-SE" smtClean="0"/>
              <a:pPr/>
              <a:t>‹Nr.›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0346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36.png"/><Relationship Id="rId3" Type="http://schemas.openxmlformats.org/officeDocument/2006/relationships/diagramData" Target="../diagrams/data3.xml"/><Relationship Id="rId7" Type="http://schemas.microsoft.com/office/2007/relationships/diagramDrawing" Target="../diagrams/drawing2.xml"/><Relationship Id="rId12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Data" Target="../diagrams/data6.xml"/><Relationship Id="rId18" Type="http://schemas.openxmlformats.org/officeDocument/2006/relationships/diagramData" Target="../diagrams/data10.xml"/><Relationship Id="rId3" Type="http://schemas.openxmlformats.org/officeDocument/2006/relationships/diagramLayout" Target="../diagrams/layout3.xml"/><Relationship Id="rId21" Type="http://schemas.openxmlformats.org/officeDocument/2006/relationships/diagramColors" Target="../diagrams/colors4.xml"/><Relationship Id="rId7" Type="http://schemas.openxmlformats.org/officeDocument/2006/relationships/diagramData" Target="../diagrams/data8.xml"/><Relationship Id="rId12" Type="http://schemas.openxmlformats.org/officeDocument/2006/relationships/image" Target="../media/image39.png"/><Relationship Id="rId17" Type="http://schemas.microsoft.com/office/2007/relationships/diagramDrawing" Target="../diagrams/drawing4.xml"/><Relationship Id="rId2" Type="http://schemas.openxmlformats.org/officeDocument/2006/relationships/diagramData" Target="../diagrams/data5.xml"/><Relationship Id="rId16" Type="http://schemas.openxmlformats.org/officeDocument/2006/relationships/diagramColors" Target="../diagrams/colors4.xml"/><Relationship Id="rId20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openxmlformats.org/officeDocument/2006/relationships/image" Target="../media/image38.png"/><Relationship Id="rId5" Type="http://schemas.openxmlformats.org/officeDocument/2006/relationships/diagramColors" Target="../diagrams/colors3.xml"/><Relationship Id="rId15" Type="http://schemas.openxmlformats.org/officeDocument/2006/relationships/diagramQuickStyle" Target="../diagrams/quickStyle4.xml"/><Relationship Id="rId10" Type="http://schemas.openxmlformats.org/officeDocument/2006/relationships/diagramColors" Target="../diagrams/colors3.xml"/><Relationship Id="rId19" Type="http://schemas.openxmlformats.org/officeDocument/2006/relationships/diagramLayout" Target="../diagrams/layout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3.xml"/><Relationship Id="rId1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12.xml"/><Relationship Id="rId12" Type="http://schemas.openxmlformats.org/officeDocument/2006/relationships/image" Target="../media/image540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openxmlformats.org/officeDocument/2006/relationships/image" Target="../media/image40.png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4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jpeg"/><Relationship Id="rId2" Type="http://schemas.openxmlformats.org/officeDocument/2006/relationships/hyperlink" Target="http://qtech.fysik.su.se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11" Type="http://schemas.openxmlformats.org/officeDocument/2006/relationships/image" Target="../media/image49.png"/><Relationship Id="rId5" Type="http://schemas.openxmlformats.org/officeDocument/2006/relationships/image" Target="../media/image43.jpeg"/><Relationship Id="rId10" Type="http://schemas.openxmlformats.org/officeDocument/2006/relationships/image" Target="../media/image48.gif"/><Relationship Id="rId4" Type="http://schemas.openxmlformats.org/officeDocument/2006/relationships/image" Target="../media/image42.png"/><Relationship Id="rId9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580.png"/><Relationship Id="rId4" Type="http://schemas.openxmlformats.org/officeDocument/2006/relationships/image" Target="../media/image57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1.xml"/><Relationship Id="rId13" Type="http://schemas.openxmlformats.org/officeDocument/2006/relationships/image" Target="../media/image19.png"/><Relationship Id="rId3" Type="http://schemas.openxmlformats.org/officeDocument/2006/relationships/diagramData" Target="../diagrams/data9.xml"/><Relationship Id="rId7" Type="http://schemas.microsoft.com/office/2007/relationships/diagramDrawing" Target="../diagrams/drawing6.xml"/><Relationship Id="rId12" Type="http://schemas.openxmlformats.org/officeDocument/2006/relationships/image" Target="../media/image28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1.xml"/><Relationship Id="rId3" Type="http://schemas.openxmlformats.org/officeDocument/2006/relationships/oleObject" Target="../embeddings/oleObject1.bin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image" Target="../media/image4.emf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10" Type="http://schemas.openxmlformats.org/officeDocument/2006/relationships/image" Target="../media/image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12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5.png"/><Relationship Id="rId5" Type="http://schemas.openxmlformats.org/officeDocument/2006/relationships/image" Target="../media/image7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12" Type="http://schemas.openxmlformats.org/officeDocument/2006/relationships/image" Target="../media/image1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20.png"/><Relationship Id="rId5" Type="http://schemas.openxmlformats.org/officeDocument/2006/relationships/image" Target="../media/image5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image" Target="../media/image14.png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220.png"/><Relationship Id="rId12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5.png"/><Relationship Id="rId5" Type="http://schemas.openxmlformats.org/officeDocument/2006/relationships/image" Target="../media/image14.png"/><Relationship Id="rId10" Type="http://schemas.openxmlformats.org/officeDocument/2006/relationships/image" Target="../media/image15.png"/><Relationship Id="rId4" Type="http://schemas.openxmlformats.org/officeDocument/2006/relationships/image" Target="../media/image7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2.png"/><Relationship Id="rId3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3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14.png"/><Relationship Id="rId5" Type="http://schemas.openxmlformats.org/officeDocument/2006/relationships/image" Target="../media/image230.png"/><Relationship Id="rId10" Type="http://schemas.openxmlformats.org/officeDocument/2006/relationships/image" Target="../media/image30.png"/><Relationship Id="rId4" Type="http://schemas.openxmlformats.org/officeDocument/2006/relationships/image" Target="../media/image26.png"/><Relationship Id="rId9" Type="http://schemas.openxmlformats.org/officeDocument/2006/relationships/image" Target="../media/image29.png"/><Relationship Id="rId1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D696441-5AFB-7075-49C3-65B6242C5FC9}"/>
              </a:ext>
            </a:extLst>
          </p:cNvPr>
          <p:cNvSpPr txBox="1">
            <a:spLocks/>
          </p:cNvSpPr>
          <p:nvPr/>
        </p:nvSpPr>
        <p:spPr>
          <a:xfrm>
            <a:off x="1103444" y="3577835"/>
            <a:ext cx="9985109" cy="2208245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en-US" sz="3200" dirty="0">
                <a:ea typeface="Kozuka Mincho Pro L" pitchFamily="18" charset="-128"/>
              </a:rPr>
              <a:t>Investigating interference with </a:t>
            </a:r>
            <a:r>
              <a:rPr lang="en-US" sz="3200" dirty="0" err="1">
                <a:ea typeface="Kozuka Mincho Pro L" pitchFamily="18" charset="-128"/>
              </a:rPr>
              <a:t>phononic</a:t>
            </a:r>
            <a:r>
              <a:rPr lang="en-US" sz="3200" dirty="0">
                <a:ea typeface="Kozuka Mincho Pro L" pitchFamily="18" charset="-128"/>
              </a:rPr>
              <a:t> bright and dark states in a trapped ion</a:t>
            </a:r>
          </a:p>
          <a:p>
            <a:pPr algn="ctr"/>
            <a:endParaRPr lang="en-US" sz="3200" dirty="0">
              <a:ea typeface="Kozuka Mincho Pro L" pitchFamily="18" charset="-128"/>
            </a:endParaRPr>
          </a:p>
          <a:p>
            <a:pPr algn="ctr"/>
            <a:r>
              <a:rPr lang="en-150" sz="1800" b="0" dirty="0">
                <a:ea typeface="Kozuka Mincho Pro L" pitchFamily="18" charset="-128"/>
              </a:rPr>
              <a:t>Robin Thomm</a:t>
            </a:r>
            <a:endParaRPr lang="en-GB" sz="1800" b="0" dirty="0">
              <a:ea typeface="Kozuka Mincho Pro L" pitchFamily="18" charset="-128"/>
            </a:endParaRPr>
          </a:p>
        </p:txBody>
      </p:sp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4C35E13-51A9-698F-BD94-0B4B3192B5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824" y="1650218"/>
            <a:ext cx="4324350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255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diagram of different types of lines&#10;&#10;Description automatically generated">
            <a:extLst>
              <a:ext uri="{FF2B5EF4-FFF2-40B4-BE49-F238E27FC236}">
                <a16:creationId xmlns:a16="http://schemas.microsoft.com/office/drawing/2014/main" id="{083AA02C-212D-850C-313C-DC3FC2FC0E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885" y="1171142"/>
            <a:ext cx="4266230" cy="27975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FB99DACF-8E61-DE42-F1DF-74928EE99029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236459783"/>
                  </p:ext>
                </p:extLst>
              </p:nvPr>
            </p:nvGraphicFramePr>
            <p:xfrm>
              <a:off x="407241" y="1838735"/>
              <a:ext cx="6373813" cy="425986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FB99DACF-8E61-DE42-F1DF-74928EE99029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2236459783"/>
                  </p:ext>
                </p:extLst>
              </p:nvPr>
            </p:nvGraphicFramePr>
            <p:xfrm>
              <a:off x="407241" y="1838735"/>
              <a:ext cx="6373813" cy="4259869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91EFBA-FA93-A7DF-D437-3EDCE3278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10</a:t>
            </a:fld>
            <a:endParaRPr lang="sv-SE"/>
          </a:p>
        </p:txBody>
      </p:sp>
      <p:grpSp>
        <p:nvGrpSpPr>
          <p:cNvPr id="7" name="Google Shape;95;p16">
            <a:extLst>
              <a:ext uri="{FF2B5EF4-FFF2-40B4-BE49-F238E27FC236}">
                <a16:creationId xmlns:a16="http://schemas.microsoft.com/office/drawing/2014/main" id="{47287126-8E70-BEFC-FD37-9F3CE3C078BD}"/>
              </a:ext>
            </a:extLst>
          </p:cNvPr>
          <p:cNvGrpSpPr/>
          <p:nvPr/>
        </p:nvGrpSpPr>
        <p:grpSpPr>
          <a:xfrm>
            <a:off x="9591062" y="3041516"/>
            <a:ext cx="2037737" cy="2020438"/>
            <a:chOff x="4963784" y="1124744"/>
            <a:chExt cx="4259801" cy="4018982"/>
          </a:xfrm>
        </p:grpSpPr>
        <p:pic>
          <p:nvPicPr>
            <p:cNvPr id="8" name="Google Shape;96;p16">
              <a:extLst>
                <a:ext uri="{FF2B5EF4-FFF2-40B4-BE49-F238E27FC236}">
                  <a16:creationId xmlns:a16="http://schemas.microsoft.com/office/drawing/2014/main" id="{CF0C41EA-AAF1-6FEA-5707-4EB8834D8196}"/>
                </a:ext>
              </a:extLst>
            </p:cNvPr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5043368" y="1124744"/>
              <a:ext cx="4100632" cy="369787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" name="Google Shape;97;p16">
              <a:extLst>
                <a:ext uri="{FF2B5EF4-FFF2-40B4-BE49-F238E27FC236}">
                  <a16:creationId xmlns:a16="http://schemas.microsoft.com/office/drawing/2014/main" id="{2DB7CFBE-810F-0595-DFC8-FF9BF1C79865}"/>
                </a:ext>
              </a:extLst>
            </p:cNvPr>
            <p:cNvCxnSpPr/>
            <p:nvPr/>
          </p:nvCxnSpPr>
          <p:spPr>
            <a:xfrm flipH="1">
              <a:off x="4963784" y="2902157"/>
              <a:ext cx="2272512" cy="2241569"/>
            </a:xfrm>
            <a:prstGeom prst="straightConnector1">
              <a:avLst/>
            </a:prstGeom>
            <a:noFill/>
            <a:ln w="1905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0" name="Google Shape;98;p16">
              <a:extLst>
                <a:ext uri="{FF2B5EF4-FFF2-40B4-BE49-F238E27FC236}">
                  <a16:creationId xmlns:a16="http://schemas.microsoft.com/office/drawing/2014/main" id="{B91AB01E-DB62-3C12-1D7B-16272FDB8A2D}"/>
                </a:ext>
              </a:extLst>
            </p:cNvPr>
            <p:cNvCxnSpPr/>
            <p:nvPr/>
          </p:nvCxnSpPr>
          <p:spPr>
            <a:xfrm>
              <a:off x="7329337" y="2902157"/>
              <a:ext cx="1894248" cy="2241569"/>
            </a:xfrm>
            <a:prstGeom prst="straightConnector1">
              <a:avLst/>
            </a:prstGeom>
            <a:noFill/>
            <a:ln w="1905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pic>
        <p:nvPicPr>
          <p:cNvPr id="11" name="Google Shape;99;p16">
            <a:extLst>
              <a:ext uri="{FF2B5EF4-FFF2-40B4-BE49-F238E27FC236}">
                <a16:creationId xmlns:a16="http://schemas.microsoft.com/office/drawing/2014/main" id="{FC1A4997-EFDD-8B58-D733-7AC1500E660C}"/>
              </a:ext>
            </a:extLst>
          </p:cNvPr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9591060" y="5059116"/>
            <a:ext cx="2037739" cy="270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A diagram of a diagram&#10;&#10;Description automatically generated">
            <a:extLst>
              <a:ext uri="{FF2B5EF4-FFF2-40B4-BE49-F238E27FC236}">
                <a16:creationId xmlns:a16="http://schemas.microsoft.com/office/drawing/2014/main" id="{481C8889-E9E6-CADE-F866-7C43BFB4C3D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796" y="4224361"/>
            <a:ext cx="5008527" cy="166950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F6D8C39D-D2A5-7F6F-113E-84D8177674C8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256214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11</a:t>
            </a:fld>
            <a:endParaRPr lang="sv-S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92FFEC-DF9A-B600-F318-51C31B0CC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351878"/>
            <a:ext cx="5221013" cy="1325563"/>
          </a:xfrm>
        </p:spPr>
        <p:txBody>
          <a:bodyPr/>
          <a:lstStyle/>
          <a:p>
            <a:pPr algn="ctr"/>
            <a:r>
              <a:rPr lang="en-US" dirty="0"/>
              <a:t>Results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Content Placeholder 6">
                <a:extLst>
                  <a:ext uri="{FF2B5EF4-FFF2-40B4-BE49-F238E27FC236}">
                    <a16:creationId xmlns:a16="http://schemas.microsoft.com/office/drawing/2014/main" id="{917D16A1-F3F2-0CF4-906B-D5D4B1F5E072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241787373"/>
                  </p:ext>
                </p:extLst>
              </p:nvPr>
            </p:nvGraphicFramePr>
            <p:xfrm>
              <a:off x="381001" y="1825625"/>
              <a:ext cx="2535936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3" name="Content Placeholder 6">
                <a:extLst>
                  <a:ext uri="{FF2B5EF4-FFF2-40B4-BE49-F238E27FC236}">
                    <a16:creationId xmlns:a16="http://schemas.microsoft.com/office/drawing/2014/main" id="{917D16A1-F3F2-0CF4-906B-D5D4B1F5E072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>
                  <p:ext uri="{D42A27DB-BD31-4B8C-83A1-F6EECF244321}">
                    <p14:modId xmlns:p14="http://schemas.microsoft.com/office/powerpoint/2010/main" val="3241787373"/>
                  </p:ext>
                </p:extLst>
              </p:nvPr>
            </p:nvGraphicFramePr>
            <p:xfrm>
              <a:off x="381001" y="1825625"/>
              <a:ext cx="2535936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A1116758-2BA2-BC22-020D-5ECE94A3C9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31460" y="681037"/>
            <a:ext cx="5373189" cy="26238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01C4FB-BC69-EF09-43ED-D3B60212644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31460" y="3553082"/>
            <a:ext cx="5373189" cy="26238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66187F45-58F5-F85D-9BEE-82F05C70C51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2008374"/>
                  </p:ext>
                </p:extLst>
              </p:nvPr>
            </p:nvGraphicFramePr>
            <p:xfrm>
              <a:off x="3066078" y="1825625"/>
              <a:ext cx="2535936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3" r:lo="rId14" r:qs="rId15" r:cs="rId16"/>
              </a:graphicData>
            </a:graphic>
          </p:graphicFrame>
        </mc:Choice>
        <mc:Fallback xmlns="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66187F45-58F5-F85D-9BEE-82F05C70C51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2008374"/>
                  </p:ext>
                </p:extLst>
              </p:nvPr>
            </p:nvGraphicFramePr>
            <p:xfrm>
              <a:off x="3066078" y="1825625"/>
              <a:ext cx="2535936" cy="4351338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8" r:lo="rId19" r:qs="rId20" r:cs="rId21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95936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12</a:t>
            </a:fld>
            <a:endParaRPr lang="sv-S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8F025F-BA63-8E4E-0249-F4C86BF0A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515" y="365125"/>
            <a:ext cx="5717629" cy="1325563"/>
          </a:xfrm>
        </p:spPr>
        <p:txBody>
          <a:bodyPr/>
          <a:lstStyle/>
          <a:p>
            <a:pPr algn="ctr"/>
            <a:r>
              <a:rPr lang="en-US" dirty="0"/>
              <a:t>Product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Content Placeholder 3">
                <a:extLst>
                  <a:ext uri="{FF2B5EF4-FFF2-40B4-BE49-F238E27FC236}">
                    <a16:creationId xmlns:a16="http://schemas.microsoft.com/office/drawing/2014/main" id="{6221E5EB-4B10-052E-F78B-34942241F44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05009510"/>
                  </p:ext>
                </p:extLst>
              </p:nvPr>
            </p:nvGraphicFramePr>
            <p:xfrm>
              <a:off x="100958" y="1690688"/>
              <a:ext cx="6781059" cy="466566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3" name="Content Placeholder 3">
                <a:extLst>
                  <a:ext uri="{FF2B5EF4-FFF2-40B4-BE49-F238E27FC236}">
                    <a16:creationId xmlns:a16="http://schemas.microsoft.com/office/drawing/2014/main" id="{6221E5EB-4B10-052E-F78B-34942241F44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05009510"/>
                  </p:ext>
                </p:extLst>
              </p:nvPr>
            </p:nvGraphicFramePr>
            <p:xfrm>
              <a:off x="100958" y="1690688"/>
              <a:ext cx="6781059" cy="466566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851E1703-EEF5-9E12-4C11-110A3C74F5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87915" y="2670931"/>
            <a:ext cx="4842472" cy="270517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2">
                <a:extLst>
                  <a:ext uri="{FF2B5EF4-FFF2-40B4-BE49-F238E27FC236}">
                    <a16:creationId xmlns:a16="http://schemas.microsoft.com/office/drawing/2014/main" id="{50355047-114A-B58B-730D-2452D1C403B8}"/>
                  </a:ext>
                </a:extLst>
              </p:cNvPr>
              <p:cNvSpPr txBox="1"/>
              <p:nvPr/>
            </p:nvSpPr>
            <p:spPr>
              <a:xfrm>
                <a:off x="361613" y="3341345"/>
                <a:ext cx="5443966" cy="1614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sz="18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 dirty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dirty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Υ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de-DE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8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8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18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n-US" sz="1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8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de-DE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  <m:sup>
                                      <m:r>
                                        <a:rPr lang="de-DE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  <m:r>
                            <m:rPr>
                              <m:nor/>
                            </m:rPr>
                            <a:rPr lang="en-US" sz="1800">
                              <a:solidFill>
                                <a:schemeClr val="bg1"/>
                              </a:solidFill>
                            </a:rPr>
                            <m:t> </m:t>
                          </m:r>
                          <m:r>
                            <a:rPr lang="de-DE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n-US" sz="1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de-DE" sz="1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  <m:sup>
                                      <m:r>
                                        <a:rPr lang="de-DE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  <m:r>
                            <a:rPr lang="de-DE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 </m:t>
                          </m:r>
                          <m:f>
                            <m:fPr>
                              <m:ctrlP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de-DE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de-DE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  <m:r>
                            <a:rPr lang="de-DE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1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|"/>
                                      <m:endChr m:val=""/>
                                      <m:ctrlPr>
                                        <a:rPr lang="en-US" sz="1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8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de-DE" sz="18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sub>
                                        <m:sup>
                                          <m:r>
                                            <a:rPr lang="de-DE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</m:d>
                              <m: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180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|"/>
                                      <m:endChr m:val=""/>
                                      <m:ctrlPr>
                                        <a:rPr lang="en-US" sz="1800" i="1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8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de-DE" sz="1800" b="0" i="1" smtClean="0">
                                              <a:solidFill>
                                                <a:srgbClr val="FFFF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b>
                                        <m:sup>
                                          <m:r>
                                            <a:rPr lang="de-DE" sz="1800" b="0" i="1" smtClean="0">
                                              <a:solidFill>
                                                <a:srgbClr val="FFFF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sz="18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 dirty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 dirty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dirty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Υ</m:t>
                                  </m:r>
                                </m:e>
                                <m:sub>
                                  <m:r>
                                    <a:rPr lang="de-DE" sz="1800" b="0" i="1" dirty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de-DE" sz="18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8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8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180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n-US" sz="1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de-DE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  <m:sup>
                                      <m:r>
                                        <a:rPr lang="de-DE" sz="18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  <m:r>
                            <m:rPr>
                              <m:nor/>
                            </m:rPr>
                            <a:rPr lang="en-US" sz="1800">
                              <a:solidFill>
                                <a:schemeClr val="bg1"/>
                              </a:solidFill>
                            </a:rPr>
                            <m:t> </m:t>
                          </m:r>
                          <m:r>
                            <a:rPr lang="de-DE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n-US" sz="1800" i="1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de-DE" sz="1800" b="0" i="1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</m:sub>
                                    <m:sup>
                                      <m:r>
                                        <a:rPr lang="de-DE" sz="1800" b="0" i="1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  <m:r>
                            <a:rPr lang="de-DE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de-DE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de-DE" sz="1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  <m:r>
                            <a:rPr lang="de-DE" sz="1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1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|"/>
                                      <m:endChr m:val=""/>
                                      <m:ctrlPr>
                                        <a:rPr lang="en-US" sz="1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8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de-DE" sz="18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sub>
                                        <m:sup>
                                          <m:r>
                                            <a:rPr lang="de-DE" sz="18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</m:d>
                              <m:r>
                                <a:rPr lang="de-DE" sz="1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180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|"/>
                                      <m:endChr m:val=""/>
                                      <m:ctrlPr>
                                        <a:rPr lang="en-US" sz="1800" i="1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8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8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de-DE" sz="1800" b="0" i="1" smtClean="0">
                                              <a:solidFill>
                                                <a:srgbClr val="FFFF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b>
                                        <m:sup>
                                          <m:r>
                                            <a:rPr lang="de-DE" sz="1800" b="0" i="1" smtClean="0">
                                              <a:solidFill>
                                                <a:srgbClr val="FFFF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feld 2">
                <a:extLst>
                  <a:ext uri="{FF2B5EF4-FFF2-40B4-BE49-F238E27FC236}">
                    <a16:creationId xmlns:a16="http://schemas.microsoft.com/office/drawing/2014/main" id="{50355047-114A-B58B-730D-2452D1C40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613" y="3341345"/>
                <a:ext cx="5443966" cy="16140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A1D6B819-53AA-77E5-C59B-9954E40FDBD0}"/>
              </a:ext>
            </a:extLst>
          </p:cNvPr>
          <p:cNvSpPr/>
          <p:nvPr/>
        </p:nvSpPr>
        <p:spPr>
          <a:xfrm>
            <a:off x="8406962" y="2355620"/>
            <a:ext cx="2341179" cy="630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031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13</a:t>
            </a:fld>
            <a:endParaRPr lang="sv-SE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1FF9129-FA38-E400-6E9B-B36A6B1D697A}"/>
              </a:ext>
            </a:extLst>
          </p:cNvPr>
          <p:cNvSpPr>
            <a:spLocks/>
          </p:cNvSpPr>
          <p:nvPr/>
        </p:nvSpPr>
        <p:spPr>
          <a:xfrm>
            <a:off x="836613" y="2505074"/>
            <a:ext cx="5845206" cy="3680851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3C18C7F-341C-CB64-2F58-5A7BB75B9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7430"/>
            <a:ext cx="10515600" cy="1325563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4B20CB-9F70-2AFA-A16B-C6FD98F3F9B9}"/>
              </a:ext>
            </a:extLst>
          </p:cNvPr>
          <p:cNvSpPr txBox="1">
            <a:spLocks/>
          </p:cNvSpPr>
          <p:nvPr/>
        </p:nvSpPr>
        <p:spPr>
          <a:xfrm>
            <a:off x="1051559" y="2505074"/>
            <a:ext cx="6002383" cy="3684589"/>
          </a:xfrm>
          <a:prstGeom prst="rect">
            <a:avLst/>
          </a:prstGeom>
          <a:noFill/>
          <a:effectLst>
            <a:softEdge rad="0"/>
          </a:effectLst>
        </p:spPr>
        <p:txBody>
          <a:bodyPr anchor="ctr"/>
          <a:lstStyle>
            <a:lvl1pPr marL="342900" indent="-342900" algn="l" defTabSz="914400" rtl="0" eaLnBrk="1" latinLnBrk="0" hangingPunct="1">
              <a:lnSpc>
                <a:spcPts val="2900"/>
              </a:lnSpc>
              <a:spcBef>
                <a:spcPct val="20000"/>
              </a:spcBef>
              <a:buSzPct val="93000"/>
              <a:buFont typeface="Verdana" pitchFamily="34" charset="0"/>
              <a:buChar char="●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>
                <a:solidFill>
                  <a:prstClr val="white"/>
                </a:solidFill>
                <a:latin typeface="Calibri" panose="020F0502020204030204"/>
              </a:rPr>
              <a:t>Observed constructive and destructive interference</a:t>
            </a:r>
          </a:p>
          <a:p>
            <a:r>
              <a:rPr lang="de-DE" sz="2400">
                <a:solidFill>
                  <a:prstClr val="white"/>
                </a:solidFill>
                <a:latin typeface="Calibri" panose="020F0502020204030204"/>
              </a:rPr>
              <a:t>Two mode basis:</a:t>
            </a:r>
          </a:p>
          <a:p>
            <a:pPr lvl="1"/>
            <a:r>
              <a:rPr lang="de-DE">
                <a:solidFill>
                  <a:prstClr val="white"/>
                </a:solidFill>
                <a:latin typeface="Calibri" panose="020F0502020204030204"/>
              </a:rPr>
              <a:t>Intuitive description of the interference</a:t>
            </a:r>
          </a:p>
          <a:p>
            <a:r>
              <a:rPr lang="de-DE" sz="2400">
                <a:solidFill>
                  <a:prstClr val="white"/>
                </a:solidFill>
                <a:latin typeface="Calibri" panose="020F0502020204030204"/>
              </a:rPr>
              <a:t>What makes stuff interfere?</a:t>
            </a:r>
          </a:p>
          <a:p>
            <a:pPr lvl="1"/>
            <a:r>
              <a:rPr lang="de-DE">
                <a:solidFill>
                  <a:prstClr val="white"/>
                </a:solidFill>
                <a:latin typeface="Calibri" panose="020F0502020204030204"/>
              </a:rPr>
              <a:t>Not just expectation values and variances</a:t>
            </a:r>
            <a:endParaRPr lang="de-DE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6" name="Picture 5" descr="A drawing of a sun&#10;&#10;Description automatically generated">
            <a:extLst>
              <a:ext uri="{FF2B5EF4-FFF2-40B4-BE49-F238E27FC236}">
                <a16:creationId xmlns:a16="http://schemas.microsoft.com/office/drawing/2014/main" id="{BF420671-B47C-CE96-897C-8934271FE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232" y="542371"/>
            <a:ext cx="863917" cy="971069"/>
          </a:xfrm>
          <a:prstGeom prst="rect">
            <a:avLst/>
          </a:prstGeom>
        </p:spPr>
      </p:pic>
      <p:pic>
        <p:nvPicPr>
          <p:cNvPr id="7" name="Picture 6" descr="A white circle with lines in it&#10;&#10;Description automatically generated">
            <a:extLst>
              <a:ext uri="{FF2B5EF4-FFF2-40B4-BE49-F238E27FC236}">
                <a16:creationId xmlns:a16="http://schemas.microsoft.com/office/drawing/2014/main" id="{213F84EA-F75A-08A9-8A31-7AB23003B7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593" y="942828"/>
            <a:ext cx="2486172" cy="24861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79E89E-B037-48A3-2249-7E9EA7DAFA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9886498" y="1259929"/>
            <a:ext cx="784609" cy="3970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0531A0-6CD6-493B-A46F-65CB15C168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6136">
            <a:off x="8544920" y="1264510"/>
            <a:ext cx="784609" cy="4064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62AC4B-130C-EB73-40CE-86664B2645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686" y="2242668"/>
            <a:ext cx="103985" cy="103985"/>
          </a:xfrm>
          <a:prstGeom prst="rect">
            <a:avLst/>
          </a:prstGeom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02AE9EA4-A64E-E1D5-D61D-24CAAA69CC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86442" y="3787699"/>
            <a:ext cx="4842472" cy="270517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95277C5-C497-2CFA-809E-A3DCC879A246}"/>
              </a:ext>
            </a:extLst>
          </p:cNvPr>
          <p:cNvSpPr/>
          <p:nvPr/>
        </p:nvSpPr>
        <p:spPr>
          <a:xfrm>
            <a:off x="8385096" y="3610298"/>
            <a:ext cx="2341179" cy="630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59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1.48148E-6 L -0.11458 0.20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29" y="102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3.7037E-7 L 0.11381 0.2025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90" y="101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00013 -0.0317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14</a:t>
            </a:fld>
            <a:endParaRPr lang="sv-S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8DFC40-F70A-A6EF-64A0-0CFA6F194C0D}"/>
              </a:ext>
            </a:extLst>
          </p:cNvPr>
          <p:cNvSpPr txBox="1">
            <a:spLocks/>
          </p:cNvSpPr>
          <p:nvPr/>
        </p:nvSpPr>
        <p:spPr bwMode="auto">
          <a:xfrm>
            <a:off x="6308189" y="1606334"/>
            <a:ext cx="3249827" cy="57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Theory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7185940-F331-72B6-298A-B81599AE36EF}"/>
              </a:ext>
            </a:extLst>
          </p:cNvPr>
          <p:cNvSpPr txBox="1">
            <a:spLocks/>
          </p:cNvSpPr>
          <p:nvPr/>
        </p:nvSpPr>
        <p:spPr bwMode="auto">
          <a:xfrm>
            <a:off x="438039" y="17449"/>
            <a:ext cx="3313407" cy="1074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733" dirty="0">
                <a:latin typeface="+mj-lt"/>
                <a:ea typeface="Kozuka Mincho Pro L" pitchFamily="18" charset="-128"/>
                <a:cs typeface="+mj-cs"/>
              </a:rPr>
              <a:t>The Team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45A24A-2926-5068-79BD-F10D99F8CA20}"/>
              </a:ext>
            </a:extLst>
          </p:cNvPr>
          <p:cNvSpPr/>
          <p:nvPr/>
        </p:nvSpPr>
        <p:spPr>
          <a:xfrm>
            <a:off x="386776" y="619401"/>
            <a:ext cx="4341811" cy="75469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3200" dirty="0">
                <a:solidFill>
                  <a:srgbClr val="00206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https://qtech.fysik.su.se</a:t>
            </a:r>
            <a:endParaRPr lang="en-GB" sz="3200" dirty="0">
              <a:solidFill>
                <a:srgbClr val="00206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4C730A3-E7BC-18FC-CAD3-9E484C2E1ACF}"/>
              </a:ext>
            </a:extLst>
          </p:cNvPr>
          <p:cNvGrpSpPr/>
          <p:nvPr/>
        </p:nvGrpSpPr>
        <p:grpSpPr>
          <a:xfrm>
            <a:off x="10639084" y="2276296"/>
            <a:ext cx="1230984" cy="2336098"/>
            <a:chOff x="9195059" y="3301922"/>
            <a:chExt cx="1342900" cy="198801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301E25-447A-195D-DB78-E5D55FB45F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770" t="11391" r="8396" b="7293"/>
            <a:stretch/>
          </p:blipFill>
          <p:spPr>
            <a:xfrm>
              <a:off x="9222692" y="3301922"/>
              <a:ext cx="1315267" cy="126199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986028F-719B-3602-1EEC-128090ECD2F4}"/>
                </a:ext>
              </a:extLst>
            </p:cNvPr>
            <p:cNvSpPr txBox="1"/>
            <p:nvPr/>
          </p:nvSpPr>
          <p:spPr>
            <a:xfrm>
              <a:off x="9195059" y="4592314"/>
              <a:ext cx="1315267" cy="6976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v-SE" sz="1867" dirty="0" err="1">
                  <a:solidFill>
                    <a:schemeClr val="tx1"/>
                  </a:solidFill>
                </a:rPr>
                <a:t>Romain</a:t>
              </a:r>
              <a:endParaRPr lang="sv-SE" sz="1867" dirty="0">
                <a:solidFill>
                  <a:schemeClr val="tx1"/>
                </a:solidFill>
              </a:endParaRPr>
            </a:p>
            <a:p>
              <a:pPr algn="ctr"/>
              <a:r>
                <a:rPr lang="sv-SE" sz="1867" dirty="0" err="1">
                  <a:solidFill>
                    <a:schemeClr val="tx1"/>
                  </a:solidFill>
                </a:rPr>
                <a:t>Bachelard</a:t>
              </a:r>
              <a:endParaRPr lang="sv-SE" sz="1867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8D12E8B-F4B3-7F1F-DB63-07007BF1C59E}"/>
              </a:ext>
            </a:extLst>
          </p:cNvPr>
          <p:cNvGrpSpPr/>
          <p:nvPr/>
        </p:nvGrpSpPr>
        <p:grpSpPr>
          <a:xfrm>
            <a:off x="9206597" y="2276295"/>
            <a:ext cx="1260000" cy="2679744"/>
            <a:chOff x="7879792" y="3301921"/>
            <a:chExt cx="1315267" cy="279728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1830D57-46AC-E244-6B91-7AB2BF9806FB}"/>
                </a:ext>
              </a:extLst>
            </p:cNvPr>
            <p:cNvSpPr txBox="1"/>
            <p:nvPr/>
          </p:nvSpPr>
          <p:spPr>
            <a:xfrm>
              <a:off x="7879792" y="4884756"/>
              <a:ext cx="1315267" cy="121444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09585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219170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2875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43833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047924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657509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267093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876678" algn="l" defTabSz="1219170" rtl="0" eaLnBrk="1" latinLnBrk="0" hangingPunct="1"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sv-SE" sz="1867" dirty="0">
                  <a:solidFill>
                    <a:schemeClr val="tx1"/>
                  </a:solidFill>
                </a:rPr>
                <a:t>Celso </a:t>
              </a:r>
              <a:br>
                <a:rPr lang="sv-SE" sz="1867" dirty="0">
                  <a:solidFill>
                    <a:schemeClr val="tx1"/>
                  </a:solidFill>
                </a:rPr>
              </a:br>
              <a:r>
                <a:rPr lang="sv-SE" sz="1867" dirty="0">
                  <a:solidFill>
                    <a:schemeClr val="tx1"/>
                  </a:solidFill>
                </a:rPr>
                <a:t>Villas-Boas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138A986-7D90-0F77-2013-56976E17ED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516" t="4412" r="5916" b="10921"/>
            <a:stretch/>
          </p:blipFill>
          <p:spPr>
            <a:xfrm>
              <a:off x="7908157" y="3301921"/>
              <a:ext cx="1258537" cy="1548000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67DF757-F6A8-A9B2-2A1F-50B0DDEB91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9035" y="2296375"/>
            <a:ext cx="6061568" cy="4561626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26ED2FED-5A6C-FA3C-5FC2-0FD9F86115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215" y="2296375"/>
            <a:ext cx="1205654" cy="1149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DD360C1-F899-6FAC-F706-C3347CE9F6A9}"/>
              </a:ext>
            </a:extLst>
          </p:cNvPr>
          <p:cNvSpPr txBox="1"/>
          <p:nvPr/>
        </p:nvSpPr>
        <p:spPr>
          <a:xfrm>
            <a:off x="7828456" y="3812701"/>
            <a:ext cx="120565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0" i="0" dirty="0">
                <a:effectLst/>
                <a:latin typeface="Arial" panose="020B0604020202020204" pitchFamily="34" charset="0"/>
              </a:rPr>
              <a:t>André </a:t>
            </a:r>
            <a:r>
              <a:rPr lang="en-US" sz="1600" b="0" i="0" dirty="0" err="1">
                <a:effectLst/>
                <a:latin typeface="Arial" panose="020B0604020202020204" pitchFamily="34" charset="0"/>
              </a:rPr>
              <a:t>Cidrim</a:t>
            </a:r>
            <a:endParaRPr lang="sv-SE" sz="1867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BB443F-9CFF-78B8-6C71-BD861C50707E}"/>
              </a:ext>
            </a:extLst>
          </p:cNvPr>
          <p:cNvSpPr txBox="1"/>
          <p:nvPr/>
        </p:nvSpPr>
        <p:spPr>
          <a:xfrm>
            <a:off x="6493215" y="3812702"/>
            <a:ext cx="1205654" cy="6669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67" dirty="0"/>
              <a:t>Alan C. Santos</a:t>
            </a:r>
            <a:endParaRPr lang="sv-SE" sz="1867" dirty="0"/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D54D2AEA-7918-2180-2917-F0C45ABB2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103" y="2296375"/>
            <a:ext cx="996360" cy="148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C84239BF-B85E-9571-DF94-DBE0066BBC1B}"/>
              </a:ext>
            </a:extLst>
          </p:cNvPr>
          <p:cNvSpPr txBox="1">
            <a:spLocks/>
          </p:cNvSpPr>
          <p:nvPr/>
        </p:nvSpPr>
        <p:spPr bwMode="auto">
          <a:xfrm>
            <a:off x="6308189" y="4513248"/>
            <a:ext cx="3249827" cy="57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Funding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A365405-8F8C-54FB-42E2-D8089BE341D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0" t="26253" r="4923" b="25324"/>
          <a:stretch/>
        </p:blipFill>
        <p:spPr>
          <a:xfrm>
            <a:off x="6736648" y="5131395"/>
            <a:ext cx="2392908" cy="668911"/>
          </a:xfrm>
          <a:prstGeom prst="rect">
            <a:avLst/>
          </a:prstGeom>
        </p:spPr>
      </p:pic>
      <p:pic>
        <p:nvPicPr>
          <p:cNvPr id="19" name="Picture 10" descr="http://ki.se/sites/default/files/styles/adaptive/public/logo-kaw.jpg?itok=vsZUMCPA">
            <a:extLst>
              <a:ext uri="{FF2B5EF4-FFF2-40B4-BE49-F238E27FC236}">
                <a16:creationId xmlns:a16="http://schemas.microsoft.com/office/drawing/2014/main" id="{089106EE-18E3-64BC-5DB6-03CF0CFC07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316" y="6051065"/>
            <a:ext cx="1293829" cy="66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4D0000D-6D04-C864-BFA0-016039090A1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4" t="6689" r="9252" b="17145"/>
          <a:stretch/>
        </p:blipFill>
        <p:spPr>
          <a:xfrm>
            <a:off x="9555213" y="4967166"/>
            <a:ext cx="1083871" cy="987695"/>
          </a:xfrm>
          <a:prstGeom prst="rect">
            <a:avLst/>
          </a:prstGeom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74C443AE-654F-85A4-756C-820E960C7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179" y="6039488"/>
            <a:ext cx="2237873" cy="67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A0B6F4CA-2CDB-7C5C-F1F0-AEF5D2309488}"/>
              </a:ext>
            </a:extLst>
          </p:cNvPr>
          <p:cNvSpPr txBox="1">
            <a:spLocks/>
          </p:cNvSpPr>
          <p:nvPr/>
        </p:nvSpPr>
        <p:spPr bwMode="auto">
          <a:xfrm>
            <a:off x="286831" y="1606333"/>
            <a:ext cx="3249827" cy="57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1219170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/>
              <a:t>Experiment</a:t>
            </a:r>
          </a:p>
        </p:txBody>
      </p:sp>
    </p:spTree>
    <p:extLst>
      <p:ext uri="{BB962C8B-B14F-4D97-AF65-F5344CB8AC3E}">
        <p14:creationId xmlns:p14="http://schemas.microsoft.com/office/powerpoint/2010/main" val="3929600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01743-9C48-BD81-ADF6-FD1D5D8ED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/>
              <a:t> THE    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4F30E-60D0-1F78-5D70-3004CAC75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6000" y="3050930"/>
            <a:ext cx="9134400" cy="297186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 Thank 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15</a:t>
            </a:fld>
            <a:endParaRPr lang="sv-S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83440D-2BAB-9B80-1039-3EDDC671590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5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2">
                <a:extLst>
                  <a:ext uri="{FF2B5EF4-FFF2-40B4-BE49-F238E27FC236}">
                    <a16:creationId xmlns:a16="http://schemas.microsoft.com/office/drawing/2014/main" id="{76369CCC-ED37-D29F-91E6-85F0A5583060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9788" y="2761823"/>
                <a:ext cx="3307373" cy="3390577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𝝍</m:t>
                                </m:r>
                              </m:e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</m:sub>
                              <m:sup>
                                <m:r>
                                  <a:rPr lang="de-DE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bSup>
                          </m:e>
                        </m:d>
                      </m:e>
                    </m:d>
                    <m:r>
                      <a:rPr lang="de-DE" sz="20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DE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de-DE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  <m:r>
                      <a:rPr lang="de-DE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de-DE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de-DE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de-DE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de-DE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d>
                          </m:e>
                        </m:d>
                        <m:r>
                          <a:rPr lang="de-DE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 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de-DE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de-DE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de-DE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de-DE" sz="20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en-US" sz="2000" b="1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𝝍</m:t>
                                </m:r>
                              </m:e>
                              <m:sub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</m:sub>
                              <m:sup>
                                <m:r>
                                  <a:rPr lang="en-US" sz="20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sup>
                            </m:sSubSup>
                          </m:e>
                        </m:d>
                      </m:e>
                    </m:d>
                    <m:r>
                      <a:rPr lang="de-DE" sz="20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"/>
                        <m:ctrlPr>
                          <a:rPr lang="de-DE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  <m:r>
                              <a:rPr lang="de-DE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20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  <m:r>
                              <a:rPr lang="de-DE" sz="20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</m:d>
                      </m:e>
                    </m:d>
                  </m:oMath>
                </a14:m>
                <a:endParaRPr lang="en-US" sz="2000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000" dirty="0"/>
                  <a:t>Product state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en-US" sz="2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20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Υ</m:t>
                                </m:r>
                              </m:e>
                              <m:sub>
                                <m:r>
                                  <a:rPr lang="el-GR" sz="20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𝜑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sz="1800" dirty="0">
                  <a:solidFill>
                    <a:schemeClr val="tx1"/>
                  </a:solidFill>
                </a:endParaRPr>
              </a:p>
              <a:p>
                <a:pPr marL="0" indent="0">
                  <a:lnSpc>
                    <a:spcPct val="200000"/>
                  </a:lnSpc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18" name="Content Placeholder 2">
                <a:extLst>
                  <a:ext uri="{FF2B5EF4-FFF2-40B4-BE49-F238E27FC236}">
                    <a16:creationId xmlns:a16="http://schemas.microsoft.com/office/drawing/2014/main" id="{76369CCC-ED37-D29F-91E6-85F0A558306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9788" y="2761823"/>
                <a:ext cx="3307373" cy="3390577"/>
              </a:xfrm>
              <a:blipFill>
                <a:blip r:embed="rId2"/>
                <a:stretch>
                  <a:fillRect l="-2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Content Placeholder 11" descr="A screenshot of a computer&#10;&#10;Description automatically generated">
            <a:extLst>
              <a:ext uri="{FF2B5EF4-FFF2-40B4-BE49-F238E27FC236}">
                <a16:creationId xmlns:a16="http://schemas.microsoft.com/office/drawing/2014/main" id="{F610DE27-3E64-6F23-6FF9-DA5C35D5DCD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168" y="2808000"/>
            <a:ext cx="7416610" cy="2391855"/>
          </a:xfr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4000" y="6152400"/>
            <a:ext cx="2844800" cy="2808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00B66ED-EE6C-4E7E-848D-94DB84BF3115}" type="slidenum">
              <a:rPr lang="sv-SE" sz="1200" smtClean="0"/>
              <a:pPr>
                <a:lnSpc>
                  <a:spcPct val="90000"/>
                </a:lnSpc>
                <a:spcAft>
                  <a:spcPts val="600"/>
                </a:spcAft>
              </a:pPr>
              <a:t>16</a:t>
            </a:fld>
            <a:endParaRPr lang="sv-SE" sz="120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3649B80-F2EB-40BB-3633-A562AB7E8E8C}"/>
              </a:ext>
            </a:extLst>
          </p:cNvPr>
          <p:cNvSpPr txBox="1">
            <a:spLocks/>
          </p:cNvSpPr>
          <p:nvPr/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Pulse sequence</a:t>
            </a:r>
          </a:p>
        </p:txBody>
      </p:sp>
    </p:spTree>
    <p:extLst>
      <p:ext uri="{BB962C8B-B14F-4D97-AF65-F5344CB8AC3E}">
        <p14:creationId xmlns:p14="http://schemas.microsoft.com/office/powerpoint/2010/main" val="1169226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0D6A390-19A2-7277-7BA2-77B12DC2F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5144" y="685417"/>
            <a:ext cx="4420217" cy="54871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003F0FB-B829-B3DF-9754-5FA967705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4961" y="0"/>
            <a:ext cx="4071396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488BD1-FADF-3924-5A5A-8466AC369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3162300" cy="4425950"/>
          </a:xfrm>
        </p:spPr>
        <p:txBody>
          <a:bodyPr>
            <a:normAutofit/>
          </a:bodyPr>
          <a:lstStyle/>
          <a:p>
            <a:r>
              <a:rPr lang="en-US" sz="5400" dirty="0"/>
              <a:t>Creation of the weird state</a:t>
            </a:r>
          </a:p>
        </p:txBody>
      </p:sp>
    </p:spTree>
    <p:extLst>
      <p:ext uri="{BB962C8B-B14F-4D97-AF65-F5344CB8AC3E}">
        <p14:creationId xmlns:p14="http://schemas.microsoft.com/office/powerpoint/2010/main" val="1521807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8877E8-70F7-B1AF-5F48-B466E1E7C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577" y="733391"/>
            <a:ext cx="5180012" cy="1325563"/>
          </a:xfrm>
        </p:spPr>
        <p:txBody>
          <a:bodyPr/>
          <a:lstStyle/>
          <a:p>
            <a:pPr algn="ctr"/>
            <a:r>
              <a:rPr lang="en-US" dirty="0"/>
              <a:t>The product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EBA4440A-9889-A2B1-8D93-E8A7B8CE484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707366" y="2485368"/>
                <a:ext cx="5312434" cy="823912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Υ</m:t>
                                  </m:r>
                                </m:e>
                                <m:sub>
                                  <m:r>
                                    <a:rPr lang="el-GR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𝝅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de-DE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  <m:r>
                            <a:rPr lang="de-DE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|"/>
                              <m:endChr m:val=""/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</m:d>
                        </m:e>
                      </m:d>
                      <m:d>
                        <m:d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  <m:r>
                            <a:rPr lang="de-DE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|"/>
                              <m:endChr m:val=""/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platzhalter 4">
                <a:extLst>
                  <a:ext uri="{FF2B5EF4-FFF2-40B4-BE49-F238E27FC236}">
                    <a16:creationId xmlns:a16="http://schemas.microsoft.com/office/drawing/2014/main" id="{EBA4440A-9889-A2B1-8D93-E8A7B8CE48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707366" y="2485368"/>
                <a:ext cx="5312434" cy="8239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Inhaltsplatzhalter 5">
                <a:extLst>
                  <a:ext uri="{FF2B5EF4-FFF2-40B4-BE49-F238E27FC236}">
                    <a16:creationId xmlns:a16="http://schemas.microsoft.com/office/drawing/2014/main" id="{E1F4B123-4CCF-C292-9C8A-6771890AF0A7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707366" y="3309938"/>
                <a:ext cx="5312435" cy="3182937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/>
                  <a:t>Decomposition in bright and dark states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Υ</m:t>
                                  </m:r>
                                </m:e>
                                <m:sub>
                                  <m:r>
                                    <a:rPr lang="el-GR" sz="18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de-DE" sz="18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18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18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n-US" sz="18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de-DE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  <m:sup>
                                      <m:r>
                                        <a:rPr lang="de-DE" sz="18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0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  <m:r>
                            <m:rPr>
                              <m:nor/>
                            </m:rPr>
                            <a:rPr lang="en-US" sz="1800">
                              <a:solidFill>
                                <a:schemeClr val="tx1"/>
                              </a:solidFill>
                            </a:rPr>
                            <m:t> </m:t>
                          </m:r>
                          <m:r>
                            <a:rPr lang="de-DE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de-DE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DE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  <m:d>
                            <m:dPr>
                              <m:begChr m:val=""/>
                              <m:endChr m:val="⟩"/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de-DE" sz="1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</m:sub>
                                    <m:sup>
                                      <m:r>
                                        <a:rPr lang="de-DE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</m:d>
                          <m:r>
                            <a:rPr lang="de-DE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 </m:t>
                          </m:r>
                          <m:f>
                            <m:fPr>
                              <m:ctrlPr>
                                <a:rPr lang="de-DE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de-DE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de-DE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</m:den>
                          </m:f>
                          <m:r>
                            <a:rPr lang="de-DE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de-DE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|"/>
                                      <m:endChr m:val=""/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de-DE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</m:sub>
                                        <m:sup>
                                          <m:r>
                                            <a:rPr lang="de-DE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</m:d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1800" i="1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|"/>
                                      <m:endChr m:val=""/>
                                      <m:ctrlPr>
                                        <a:rPr lang="en-US" sz="1800" i="1">
                                          <a:highlight>
                                            <a:srgbClr val="FF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1800" i="1">
                                              <a:highlight>
                                                <a:srgbClr val="FFFF00"/>
                                              </a:highlight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800" i="1">
                                              <a:highlight>
                                                <a:srgbClr val="FFFF00"/>
                                              </a:highlight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𝜓</m:t>
                                          </m:r>
                                        </m:e>
                                        <m:sub>
                                          <m:r>
                                            <a:rPr lang="de-DE" sz="1800" b="0" i="1" smtClean="0">
                                              <a:highlight>
                                                <a:srgbClr val="FFFF00"/>
                                              </a:highlight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b>
                                        <m:sup>
                                          <m:r>
                                            <a:rPr lang="de-DE" sz="1800" b="0" i="1" smtClean="0">
                                              <a:highlight>
                                                <a:srgbClr val="FFFF00"/>
                                              </a:highlight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sz="2200" dirty="0"/>
                  <a:t>Only one contribution of a bright state</a:t>
                </a:r>
              </a:p>
              <a:p>
                <a:r>
                  <a:rPr lang="en-US" sz="2200" dirty="0"/>
                  <a:t>Transfer rate: </a:t>
                </a:r>
                <a:endParaRPr lang="de-DE" sz="1800" b="0" i="1" dirty="0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r>
                  <a:rPr lang="de-DE" sz="1600" b="0" dirty="0"/>
                  <a:t>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𝑔</m:t>
                    </m:r>
                    <m:rad>
                      <m:radPr>
                        <m:degHide m:val="on"/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en-US" sz="1800" dirty="0"/>
              </a:p>
              <a:p>
                <a:r>
                  <a:rPr lang="en-US" sz="2200" dirty="0"/>
                  <a:t>Transfer amplitude: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de-DE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de-DE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f>
                              <m:fPr>
                                <m:ctrlPr>
                                  <a:rPr lang="de-DE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ad>
                                  <m:radPr>
                                    <m:degHide m:val="on"/>
                                    <m:ctrlPr>
                                      <a:rPr lang="de-DE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de-DE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rad>
                              </m:den>
                            </m:f>
                          </m:e>
                        </m:d>
                      </m:e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1800" dirty="0"/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6" name="Inhaltsplatzhalter 5">
                <a:extLst>
                  <a:ext uri="{FF2B5EF4-FFF2-40B4-BE49-F238E27FC236}">
                    <a16:creationId xmlns:a16="http://schemas.microsoft.com/office/drawing/2014/main" id="{E1F4B123-4CCF-C292-9C8A-6771890AF0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707366" y="3309938"/>
                <a:ext cx="5312435" cy="3182937"/>
              </a:xfrm>
              <a:blipFill>
                <a:blip r:embed="rId3"/>
                <a:stretch>
                  <a:fillRect l="-1261" t="-24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platzhalter 6">
                <a:extLst>
                  <a:ext uri="{FF2B5EF4-FFF2-40B4-BE49-F238E27FC236}">
                    <a16:creationId xmlns:a16="http://schemas.microsoft.com/office/drawing/2014/main" id="{A7946F7E-9566-5AA3-89C8-858C74389854}"/>
                  </a:ext>
                </a:extLst>
              </p:cNvPr>
              <p:cNvSpPr>
                <a:spLocks noGrp="1"/>
              </p:cNvSpPr>
              <p:nvPr>
                <p:ph type="body" sz="quarter" idx="3"/>
              </p:nvPr>
            </p:nvSpPr>
            <p:spPr>
              <a:xfrm>
                <a:off x="6172199" y="2485037"/>
                <a:ext cx="5183188" cy="823912"/>
              </a:xfr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Υ</m:t>
                                  </m:r>
                                </m:e>
                                <m:sub>
                                  <m:r>
                                    <a:rPr lang="de-DE" sz="24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de-DE" sz="24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  <m:r>
                            <a:rPr lang="de-DE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|"/>
                              <m:endChr m:val=""/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</m:d>
                        </m:e>
                      </m:d>
                      <m:d>
                        <m:dPr>
                          <m:ctrlPr>
                            <a:rPr lang="en-US" sz="240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|"/>
                              <m:endChr m:val=""/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</m:e>
                          </m:d>
                          <m:r>
                            <a:rPr lang="de-DE" sz="2400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begChr m:val="|"/>
                              <m:endChr m:val=""/>
                              <m:ctrlPr>
                                <a:rPr lang="en-US" sz="2400" i="1" dirty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"/>
                                  <m:endChr m:val="⟩"/>
                                  <m:ctrlPr>
                                    <a:rPr lang="en-US" sz="240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b="0" i="1" dirty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platzhalter 6">
                <a:extLst>
                  <a:ext uri="{FF2B5EF4-FFF2-40B4-BE49-F238E27FC236}">
                    <a16:creationId xmlns:a16="http://schemas.microsoft.com/office/drawing/2014/main" id="{A7946F7E-9566-5AA3-89C8-858C743898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3"/>
              </p:nvPr>
            </p:nvSpPr>
            <p:spPr>
              <a:xfrm>
                <a:off x="6172199" y="2485037"/>
                <a:ext cx="5183188" cy="823912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7">
                <a:extLst>
                  <a:ext uri="{FF2B5EF4-FFF2-40B4-BE49-F238E27FC236}">
                    <a16:creationId xmlns:a16="http://schemas.microsoft.com/office/drawing/2014/main" id="{66DF0B86-D9C7-C91B-F5A5-1D46EAAA3B85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6172199" y="3308949"/>
                <a:ext cx="5183188" cy="3183926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/>
                  <a:t>Decomposition in bright and dark states</a:t>
                </a:r>
              </a:p>
              <a:p>
                <a:pPr marL="457200" lvl="1" indent="0">
                  <a:buNone/>
                </a:pPr>
                <a:r>
                  <a:rPr lang="en-US" sz="1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180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8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80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Υ</m:t>
                                </m:r>
                              </m:e>
                              <m:sub>
                                <m:r>
                                  <a:rPr lang="de-DE" sz="1800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de-DE" sz="18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sz="1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1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sz="1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18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de-DE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b>
                                  <m:sup>
                                    <m:r>
                                      <a:rPr lang="de-DE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e>
                            </m:d>
                          </m:e>
                        </m:d>
                        <m:r>
                          <m:rPr>
                            <m:nor/>
                          </m:rPr>
                          <a:rPr lang="en-US" sz="1800">
                            <a:solidFill>
                              <a:schemeClr val="tx1"/>
                            </a:solidFill>
                          </a:rPr>
                          <m:t> </m:t>
                        </m:r>
                        <m:r>
                          <a:rPr lang="de-DE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de-DE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  <m:d>
                          <m:dPr>
                            <m:begChr m:val=""/>
                            <m:endChr m:val="⟩"/>
                            <m:ctrlPr>
                              <a:rPr lang="en-US" sz="1800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18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1800" i="1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800" i="1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𝜓</m:t>
                                    </m:r>
                                  </m:e>
                                  <m:sub>
                                    <m:r>
                                      <a:rPr lang="de-DE" sz="1800" b="0" i="1" smtClean="0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b>
                                  <m:sup>
                                    <m:r>
                                      <a:rPr lang="de-DE" sz="1800" b="0" i="1" smtClean="0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p>
                                </m:sSubSup>
                              </m:e>
                            </m:d>
                          </m:e>
                        </m:d>
                        <m:r>
                          <a:rPr lang="de-DE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 </m:t>
                        </m:r>
                        <m:f>
                          <m:fPr>
                            <m:ctrlPr>
                              <a:rPr lang="de-DE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de-DE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de-DE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de-DE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de-DE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sz="18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|"/>
                                    <m:endChr m:val=""/>
                                    <m:ctrlPr>
                                      <a:rPr lang="en-US" sz="18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sz="18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𝜓</m:t>
                                        </m:r>
                                      </m:e>
                                      <m:sub>
                                        <m:r>
                                          <a:rPr lang="de-DE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b>
                                      <m:sup>
                                        <m:r>
                                          <a:rPr lang="de-DE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</m:d>
                            <m:r>
                              <a:rPr lang="de-DE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sz="18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|"/>
                                    <m:endChr m:val=""/>
                                    <m:ctrlPr>
                                      <a:rPr lang="en-US" sz="1800" i="1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Sup>
                                      <m:sSubSupPr>
                                        <m:ctrlPr>
                                          <a:rPr lang="en-US" sz="1800" i="1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1800" i="1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𝜓</m:t>
                                        </m:r>
                                      </m:e>
                                      <m:sub>
                                        <m:r>
                                          <a:rPr lang="de-DE" sz="18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b>
                                      <m:sup>
                                        <m:r>
                                          <a:rPr lang="de-DE" sz="18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e>
                                </m:d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en-US" sz="1800" dirty="0"/>
              </a:p>
              <a:p>
                <a:r>
                  <a:rPr lang="en-US" sz="2200" dirty="0"/>
                  <a:t>Two bright state contributions</a:t>
                </a:r>
              </a:p>
              <a:p>
                <a:r>
                  <a:rPr lang="en-US" sz="2200" dirty="0"/>
                  <a:t>Transfer rate: </a:t>
                </a:r>
                <a:endParaRPr lang="de-DE" sz="1800" b="0" i="1" dirty="0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r>
                  <a:rPr lang="de-DE" sz="1800" b="0" dirty="0"/>
                  <a:t>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𝑔</m:t>
                    </m:r>
                    <m:rad>
                      <m:radPr>
                        <m:degHide m:val="on"/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en-US" sz="1800" dirty="0"/>
              </a:p>
              <a:p>
                <a:r>
                  <a:rPr lang="en-US" sz="2200" dirty="0"/>
                  <a:t>Transfer amplitude: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18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18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8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de-DE" sz="18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de-DE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ad>
                              <m:radPr>
                                <m:degHide m:val="on"/>
                                <m:ctrlPr>
                                  <a:rPr lang="de-DE" sz="18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de-DE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800" dirty="0"/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8" name="Inhaltsplatzhalter 7">
                <a:extLst>
                  <a:ext uri="{FF2B5EF4-FFF2-40B4-BE49-F238E27FC236}">
                    <a16:creationId xmlns:a16="http://schemas.microsoft.com/office/drawing/2014/main" id="{66DF0B86-D9C7-C91B-F5A5-1D46EAAA3B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6172199" y="3308949"/>
                <a:ext cx="5183188" cy="3183926"/>
              </a:xfrm>
              <a:blipFill>
                <a:blip r:embed="rId5"/>
                <a:stretch>
                  <a:fillRect l="-1293" t="-7663" r="-7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3">
            <a:extLst>
              <a:ext uri="{FF2B5EF4-FFF2-40B4-BE49-F238E27FC236}">
                <a16:creationId xmlns:a16="http://schemas.microsoft.com/office/drawing/2014/main" id="{61A15C95-79D5-C762-0BE2-395A26F3CD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18137" y="365125"/>
            <a:ext cx="3691311" cy="206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71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19</a:t>
            </a:fld>
            <a:endParaRPr lang="sv-S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530D72-25FC-564B-3726-5DA0833A9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4">
                <a:extLst>
                  <a:ext uri="{FF2B5EF4-FFF2-40B4-BE49-F238E27FC236}">
                    <a16:creationId xmlns:a16="http://schemas.microsoft.com/office/drawing/2014/main" id="{614FB060-558C-B4BF-27E0-DECFCBFA20F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5983" y="1278732"/>
                <a:ext cx="5157787" cy="82391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lnSpc>
                    <a:spcPts val="2900"/>
                  </a:lnSpc>
                  <a:spcBef>
                    <a:spcPct val="20000"/>
                  </a:spcBef>
                  <a:buSzPct val="93000"/>
                  <a:buFont typeface="Verdana" pitchFamily="34" charset="0"/>
                  <a:buChar char="●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b="1" dirty="0"/>
                  <a:t>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𝑯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1" i="1">
                        <a:latin typeface="Cambria Math" panose="02040503050406030204" pitchFamily="18" charset="0"/>
                      </a:rPr>
                      <m:t>𝒈</m:t>
                    </m:r>
                    <m:r>
                      <a:rPr lang="de-DE" b="1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de-DE" b="1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DE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p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</m:e>
                    </m:d>
                    <m:sSup>
                      <m:sSupPr>
                        <m:ctrlP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p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 Placeholder 4">
                <a:extLst>
                  <a:ext uri="{FF2B5EF4-FFF2-40B4-BE49-F238E27FC236}">
                    <a16:creationId xmlns:a16="http://schemas.microsoft.com/office/drawing/2014/main" id="{614FB060-558C-B4BF-27E0-DECFCBFA20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983" y="1278732"/>
                <a:ext cx="5157787" cy="82391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7BCD5747-35D0-F39B-1F4B-DFFE9E98993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03414194"/>
                  </p:ext>
                </p:extLst>
              </p:nvPr>
            </p:nvGraphicFramePr>
            <p:xfrm>
              <a:off x="328740" y="3429000"/>
              <a:ext cx="11534519" cy="261683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5" name="Diagram 4">
                <a:extLst>
                  <a:ext uri="{FF2B5EF4-FFF2-40B4-BE49-F238E27FC236}">
                    <a16:creationId xmlns:a16="http://schemas.microsoft.com/office/drawing/2014/main" id="{7BCD5747-35D0-F39B-1F4B-DFFE9E98993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303414194"/>
                  </p:ext>
                </p:extLst>
              </p:nvPr>
            </p:nvGraphicFramePr>
            <p:xfrm>
              <a:off x="328740" y="3429000"/>
              <a:ext cx="11534519" cy="261683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125B9CC-796F-ABE5-43EC-2581826F278A}"/>
                  </a:ext>
                </a:extLst>
              </p:cNvPr>
              <p:cNvSpPr txBox="1"/>
              <p:nvPr/>
            </p:nvSpPr>
            <p:spPr>
              <a:xfrm>
                <a:off x="5146040" y="3764280"/>
                <a:ext cx="10058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de-DE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=0, </m:t>
                      </m:r>
                      <m:r>
                        <a:rPr lang="de-DE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de-DE" sz="16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125B9CC-796F-ABE5-43EC-2581826F27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6040" y="3764280"/>
                <a:ext cx="1005840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diagram of a graph&#10;&#10;Description automatically generated">
            <a:extLst>
              <a:ext uri="{FF2B5EF4-FFF2-40B4-BE49-F238E27FC236}">
                <a16:creationId xmlns:a16="http://schemas.microsoft.com/office/drawing/2014/main" id="{F49B02BE-CC47-E84C-6AC0-AF35CB7C27C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960" y="1396930"/>
            <a:ext cx="5029014" cy="16193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B30ACA-53B0-8D51-D7AE-AC175E4F9D0B}"/>
              </a:ext>
            </a:extLst>
          </p:cNvPr>
          <p:cNvSpPr txBox="1"/>
          <p:nvPr/>
        </p:nvSpPr>
        <p:spPr>
          <a:xfrm>
            <a:off x="0" y="6466154"/>
            <a:ext cx="871918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Villas-Boas</a:t>
            </a:r>
            <a:r>
              <a:rPr lang="en-US" sz="12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, C. J. </a:t>
            </a:r>
            <a:r>
              <a:rPr lang="en-US" sz="1200" b="0" i="1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et al.</a:t>
            </a:r>
            <a:r>
              <a:rPr lang="en-US" sz="12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 Bright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dark states of light: The quantum origin of classical interference </a:t>
            </a: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arxiv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 2021</a:t>
            </a:r>
            <a:endParaRPr lang="en-US" sz="1200" i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762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20" descr="A red and blue circle&#10;&#10;Description automatically generated">
            <a:extLst>
              <a:ext uri="{FF2B5EF4-FFF2-40B4-BE49-F238E27FC236}">
                <a16:creationId xmlns:a16="http://schemas.microsoft.com/office/drawing/2014/main" id="{0C708CF6-55F6-9E26-332B-0B90B6E7F6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640" y="-971720"/>
            <a:ext cx="5711461" cy="571146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0D45FBD-9399-B3E5-016A-2B106170728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What makes stuff interfere?</a:t>
            </a:r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6B5ADB87-0028-44DE-1025-8E9B41EDAE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1644990"/>
              </p:ext>
            </p:extLst>
          </p:nvPr>
        </p:nvGraphicFramePr>
        <p:xfrm>
          <a:off x="8010715" y="3429000"/>
          <a:ext cx="3343085" cy="3183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5800208" imgH="5524014" progId="Acrobat.Document.DC">
                  <p:embed/>
                </p:oleObj>
              </mc:Choice>
              <mc:Fallback>
                <p:oleObj name="Acrobat Document" r:id="rId3" imgW="5800208" imgH="5524014" progId="Acrobat.Document.DC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6B5ADB87-0028-44DE-1025-8E9B41EDAE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10715" y="3429000"/>
                        <a:ext cx="3343085" cy="3183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Diagram 7">
                <a:extLst>
                  <a:ext uri="{FF2B5EF4-FFF2-40B4-BE49-F238E27FC236}">
                    <a16:creationId xmlns:a16="http://schemas.microsoft.com/office/drawing/2014/main" id="{D5662EEC-E8FD-68E3-7B24-330E83BFBBE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7342564"/>
                  </p:ext>
                </p:extLst>
              </p:nvPr>
            </p:nvGraphicFramePr>
            <p:xfrm>
              <a:off x="614315" y="1884011"/>
              <a:ext cx="7605125" cy="423456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5" r:lo="rId6" r:qs="rId7" r:cs="rId8"/>
              </a:graphicData>
            </a:graphic>
          </p:graphicFrame>
        </mc:Choice>
        <mc:Fallback xmlns="">
          <p:graphicFrame>
            <p:nvGraphicFramePr>
              <p:cNvPr id="8" name="Diagram 7">
                <a:extLst>
                  <a:ext uri="{FF2B5EF4-FFF2-40B4-BE49-F238E27FC236}">
                    <a16:creationId xmlns:a16="http://schemas.microsoft.com/office/drawing/2014/main" id="{D5662EEC-E8FD-68E3-7B24-330E83BFBBE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7342564"/>
                  </p:ext>
                </p:extLst>
              </p:nvPr>
            </p:nvGraphicFramePr>
            <p:xfrm>
              <a:off x="614315" y="1884011"/>
              <a:ext cx="7605125" cy="423456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0" r:lo="rId11" r:qs="rId12" r:cs="rId13"/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77B93-B3B9-CB9A-CA8F-C967D4E12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2104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white circle with lines in the middle&#10;&#10;Description automatically generated">
            <a:extLst>
              <a:ext uri="{FF2B5EF4-FFF2-40B4-BE49-F238E27FC236}">
                <a16:creationId xmlns:a16="http://schemas.microsoft.com/office/drawing/2014/main" id="{BD7306F7-4EE8-DD4E-D081-232A0638F8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379" y="837011"/>
            <a:ext cx="3040236" cy="261421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3</a:t>
            </a:fld>
            <a:endParaRPr lang="sv-SE"/>
          </a:p>
        </p:txBody>
      </p:sp>
      <p:pic>
        <p:nvPicPr>
          <p:cNvPr id="5" name="Picture 4" descr="A white background with black border&#10;&#10;Description automatically generated">
            <a:extLst>
              <a:ext uri="{FF2B5EF4-FFF2-40B4-BE49-F238E27FC236}">
                <a16:creationId xmlns:a16="http://schemas.microsoft.com/office/drawing/2014/main" id="{D3DFE7A8-879A-375A-20C3-8D0BD5170A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8" y="2166173"/>
            <a:ext cx="6096000" cy="196288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8E4C6FD-D815-6111-5C9C-77A78ED9459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System</a:t>
            </a:r>
          </a:p>
        </p:txBody>
      </p:sp>
      <p:pic>
        <p:nvPicPr>
          <p:cNvPr id="8" name="Picture 7" descr="A white circle with black lines&#10;&#10;Description automatically generated">
            <a:extLst>
              <a:ext uri="{FF2B5EF4-FFF2-40B4-BE49-F238E27FC236}">
                <a16:creationId xmlns:a16="http://schemas.microsoft.com/office/drawing/2014/main" id="{69D82B68-958F-55EA-4C70-BB0C012651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862" y="4716461"/>
            <a:ext cx="600075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667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urple arrow pointing upwards&#10;&#10;Description automatically generated">
            <a:extLst>
              <a:ext uri="{FF2B5EF4-FFF2-40B4-BE49-F238E27FC236}">
                <a16:creationId xmlns:a16="http://schemas.microsoft.com/office/drawing/2014/main" id="{FDF72A21-29EC-C440-771A-20B066C18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7" y="1538929"/>
            <a:ext cx="844975" cy="844975"/>
          </a:xfrm>
          <a:prstGeom prst="rect">
            <a:avLst/>
          </a:prstGeom>
        </p:spPr>
      </p:pic>
      <p:pic>
        <p:nvPicPr>
          <p:cNvPr id="14" name="Picture 13" descr="A white circle with lines in the middle&#10;&#10;Description automatically generated">
            <a:extLst>
              <a:ext uri="{FF2B5EF4-FFF2-40B4-BE49-F238E27FC236}">
                <a16:creationId xmlns:a16="http://schemas.microsoft.com/office/drawing/2014/main" id="{45DFB8F0-6A4B-07DC-FC7E-162A3A18B4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379" y="837011"/>
            <a:ext cx="3040236" cy="261421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4</a:t>
            </a:fld>
            <a:endParaRPr lang="sv-SE"/>
          </a:p>
        </p:txBody>
      </p:sp>
      <p:pic>
        <p:nvPicPr>
          <p:cNvPr id="5" name="Picture 4" descr="A diagram of a graph&#10;&#10;Description automatically generated">
            <a:extLst>
              <a:ext uri="{FF2B5EF4-FFF2-40B4-BE49-F238E27FC236}">
                <a16:creationId xmlns:a16="http://schemas.microsoft.com/office/drawing/2014/main" id="{21ED563D-91FC-9B81-6195-D3B4A85DC5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66172"/>
            <a:ext cx="6096000" cy="1962885"/>
          </a:xfrm>
          <a:prstGeom prst="rect">
            <a:avLst/>
          </a:prstGeom>
        </p:spPr>
      </p:pic>
      <p:pic>
        <p:nvPicPr>
          <p:cNvPr id="6" name="Picture 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0C8A167-F0A7-7245-5AEA-640999FA12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363" y="3763962"/>
            <a:ext cx="2505075" cy="2505075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1BDE310-9AF5-E3BC-6383-DD1BCFE79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System</a:t>
            </a:r>
          </a:p>
        </p:txBody>
      </p:sp>
      <p:pic>
        <p:nvPicPr>
          <p:cNvPr id="10" name="Picture 9" descr="A white circle with black lines&#10;&#10;Description automatically generated">
            <a:extLst>
              <a:ext uri="{FF2B5EF4-FFF2-40B4-BE49-F238E27FC236}">
                <a16:creationId xmlns:a16="http://schemas.microsoft.com/office/drawing/2014/main" id="{03CAE5C6-BA85-0D05-94A0-C471E0B1AD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862" y="4716461"/>
            <a:ext cx="600075" cy="6000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05B496-4BBC-5107-B150-A1BA0B3845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2700000">
            <a:off x="8842650" y="5391884"/>
            <a:ext cx="79057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021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5</a:t>
            </a:fld>
            <a:endParaRPr lang="sv-SE"/>
          </a:p>
        </p:txBody>
      </p:sp>
      <p:pic>
        <p:nvPicPr>
          <p:cNvPr id="2" name="Picture 1" descr="A diagram of a graph&#10;&#10;Description automatically generated">
            <a:extLst>
              <a:ext uri="{FF2B5EF4-FFF2-40B4-BE49-F238E27FC236}">
                <a16:creationId xmlns:a16="http://schemas.microsoft.com/office/drawing/2014/main" id="{932B0BC9-39CB-5BD0-F89E-5D38249715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66173"/>
            <a:ext cx="6096000" cy="196288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48E326E-40BC-FBE3-1148-A9AF133D8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System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1F639B7-6B46-E525-BFD6-F2AA7802B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364" y="3763962"/>
            <a:ext cx="2505075" cy="2505075"/>
          </a:xfrm>
          <a:prstGeom prst="rect">
            <a:avLst/>
          </a:prstGeom>
        </p:spPr>
      </p:pic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BAC9100-6F3F-10DA-EBCA-3F92AED546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363" y="3763962"/>
            <a:ext cx="2505075" cy="2505075"/>
          </a:xfrm>
          <a:prstGeom prst="rect">
            <a:avLst/>
          </a:prstGeom>
        </p:spPr>
      </p:pic>
      <p:pic>
        <p:nvPicPr>
          <p:cNvPr id="10" name="Picture 9" descr="A white circle with black lines&#10;&#10;Description automatically generated">
            <a:extLst>
              <a:ext uri="{FF2B5EF4-FFF2-40B4-BE49-F238E27FC236}">
                <a16:creationId xmlns:a16="http://schemas.microsoft.com/office/drawing/2014/main" id="{477A35F3-0D74-72DC-6ECD-20D732689C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862" y="4716461"/>
            <a:ext cx="600075" cy="6000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D3888F-E51F-9E0C-4769-00D3E5CA081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00000">
            <a:off x="8930674" y="4181474"/>
            <a:ext cx="790575" cy="4000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9BAA82D-36C1-5408-9657-BFAC87CE0D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2700000">
            <a:off x="8842650" y="5391884"/>
            <a:ext cx="790575" cy="409575"/>
          </a:xfrm>
          <a:prstGeom prst="rect">
            <a:avLst/>
          </a:prstGeom>
        </p:spPr>
      </p:pic>
      <p:pic>
        <p:nvPicPr>
          <p:cNvPr id="13" name="Picture 12" descr="A purple arrow pointing upwards&#10;&#10;Description automatically generated">
            <a:extLst>
              <a:ext uri="{FF2B5EF4-FFF2-40B4-BE49-F238E27FC236}">
                <a16:creationId xmlns:a16="http://schemas.microsoft.com/office/drawing/2014/main" id="{DA56307D-11FE-E958-853F-BF333A45A30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7" y="1538929"/>
            <a:ext cx="844975" cy="844975"/>
          </a:xfrm>
          <a:prstGeom prst="rect">
            <a:avLst/>
          </a:prstGeom>
        </p:spPr>
      </p:pic>
      <p:pic>
        <p:nvPicPr>
          <p:cNvPr id="14" name="Picture 13" descr="An orange arrow pointing up&#10;&#10;Description automatically generated">
            <a:extLst>
              <a:ext uri="{FF2B5EF4-FFF2-40B4-BE49-F238E27FC236}">
                <a16:creationId xmlns:a16="http://schemas.microsoft.com/office/drawing/2014/main" id="{29F976AE-E1DE-C00B-8322-71511DBFBD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7" y="1526229"/>
            <a:ext cx="844975" cy="844975"/>
          </a:xfrm>
          <a:prstGeom prst="rect">
            <a:avLst/>
          </a:prstGeom>
        </p:spPr>
      </p:pic>
      <p:pic>
        <p:nvPicPr>
          <p:cNvPr id="15" name="Picture 14" descr="A white circle with lines in the middle&#10;&#10;Description automatically generated">
            <a:extLst>
              <a:ext uri="{FF2B5EF4-FFF2-40B4-BE49-F238E27FC236}">
                <a16:creationId xmlns:a16="http://schemas.microsoft.com/office/drawing/2014/main" id="{9E2823C6-66A8-84EB-77CD-83C9CF5435B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379" y="837011"/>
            <a:ext cx="3040236" cy="261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66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6</a:t>
            </a:fld>
            <a:endParaRPr lang="sv-SE"/>
          </a:p>
        </p:txBody>
      </p:sp>
      <p:pic>
        <p:nvPicPr>
          <p:cNvPr id="2" name="Picture 1" descr="A diagram of a graph&#10;&#10;Description automatically generated">
            <a:extLst>
              <a:ext uri="{FF2B5EF4-FFF2-40B4-BE49-F238E27FC236}">
                <a16:creationId xmlns:a16="http://schemas.microsoft.com/office/drawing/2014/main" id="{C483E176-E424-12E7-7220-F3C8BF1A2B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66173"/>
            <a:ext cx="6096000" cy="196288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7AB9184-4DA0-F821-F332-DCFF18B9F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System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3F8748F-54DF-D1E1-B490-B0F6730CDD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364" y="3763962"/>
            <a:ext cx="2505075" cy="2505075"/>
          </a:xfrm>
          <a:prstGeom prst="rect">
            <a:avLst/>
          </a:prstGeom>
        </p:spPr>
      </p:pic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C032613-7123-E7E0-29F0-A57B2D2224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363" y="3763962"/>
            <a:ext cx="2505075" cy="2505075"/>
          </a:xfrm>
          <a:prstGeom prst="rect">
            <a:avLst/>
          </a:prstGeom>
        </p:spPr>
      </p:pic>
      <p:pic>
        <p:nvPicPr>
          <p:cNvPr id="10" name="Picture 9" descr="A white circle with black lines&#10;&#10;Description automatically generated">
            <a:extLst>
              <a:ext uri="{FF2B5EF4-FFF2-40B4-BE49-F238E27FC236}">
                <a16:creationId xmlns:a16="http://schemas.microsoft.com/office/drawing/2014/main" id="{BA697088-7AB1-F581-D4A8-2F030751FA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862" y="4716461"/>
            <a:ext cx="600075" cy="6000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4BB4A3-7B1F-2639-679F-0AA845A5D4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00000">
            <a:off x="8930674" y="4181474"/>
            <a:ext cx="790575" cy="4000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E348672-DAD8-FBC8-A759-729702D50F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2700000">
            <a:off x="8842650" y="5391884"/>
            <a:ext cx="790575" cy="409575"/>
          </a:xfrm>
          <a:prstGeom prst="rect">
            <a:avLst/>
          </a:prstGeom>
        </p:spPr>
      </p:pic>
      <p:pic>
        <p:nvPicPr>
          <p:cNvPr id="14" name="Picture 13" descr="A blue and purple arrows&#10;&#10;Description automatically generated">
            <a:extLst>
              <a:ext uri="{FF2B5EF4-FFF2-40B4-BE49-F238E27FC236}">
                <a16:creationId xmlns:a16="http://schemas.microsoft.com/office/drawing/2014/main" id="{FDA4B27B-5906-3F22-9544-73D27F47DB0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323907"/>
            <a:ext cx="6096000" cy="2534093"/>
          </a:xfrm>
          <a:prstGeom prst="rect">
            <a:avLst/>
          </a:prstGeom>
        </p:spPr>
      </p:pic>
      <p:pic>
        <p:nvPicPr>
          <p:cNvPr id="15" name="Picture 14" descr="A purple arrow pointing upwards&#10;&#10;Description automatically generated">
            <a:extLst>
              <a:ext uri="{FF2B5EF4-FFF2-40B4-BE49-F238E27FC236}">
                <a16:creationId xmlns:a16="http://schemas.microsoft.com/office/drawing/2014/main" id="{6FBDF10B-DD55-9BDA-EE2A-85651638207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7" y="1538929"/>
            <a:ext cx="844975" cy="844975"/>
          </a:xfrm>
          <a:prstGeom prst="rect">
            <a:avLst/>
          </a:prstGeom>
        </p:spPr>
      </p:pic>
      <p:pic>
        <p:nvPicPr>
          <p:cNvPr id="16" name="Picture 15" descr="An orange arrow pointing up&#10;&#10;Description automatically generated">
            <a:extLst>
              <a:ext uri="{FF2B5EF4-FFF2-40B4-BE49-F238E27FC236}">
                <a16:creationId xmlns:a16="http://schemas.microsoft.com/office/drawing/2014/main" id="{C7647937-3292-2456-DCDD-855A8454696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7" y="1526229"/>
            <a:ext cx="844975" cy="844975"/>
          </a:xfrm>
          <a:prstGeom prst="rect">
            <a:avLst/>
          </a:prstGeom>
        </p:spPr>
      </p:pic>
      <p:pic>
        <p:nvPicPr>
          <p:cNvPr id="17" name="Picture 16" descr="A white circle with lines in the middle&#10;&#10;Description automatically generated">
            <a:extLst>
              <a:ext uri="{FF2B5EF4-FFF2-40B4-BE49-F238E27FC236}">
                <a16:creationId xmlns:a16="http://schemas.microsoft.com/office/drawing/2014/main" id="{C6BEBAD2-2CD3-27D7-6227-84881EBC316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379" y="837011"/>
            <a:ext cx="3040236" cy="2614216"/>
          </a:xfrm>
          <a:prstGeom prst="rect">
            <a:avLst/>
          </a:prstGeom>
        </p:spPr>
      </p:pic>
      <p:pic>
        <p:nvPicPr>
          <p:cNvPr id="18" name="Picture 17" descr="A purple line on a black background&#10;&#10;Description automatically generated">
            <a:extLst>
              <a:ext uri="{FF2B5EF4-FFF2-40B4-BE49-F238E27FC236}">
                <a16:creationId xmlns:a16="http://schemas.microsoft.com/office/drawing/2014/main" id="{4C82F17F-879D-128C-B635-64D08472AF4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1" y="1642271"/>
            <a:ext cx="1895475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748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7</a:t>
            </a:fld>
            <a:endParaRPr lang="sv-SE"/>
          </a:p>
        </p:txBody>
      </p:sp>
      <p:pic>
        <p:nvPicPr>
          <p:cNvPr id="2" name="Picture 1" descr="A diagram of a graph&#10;&#10;Description automatically generated">
            <a:extLst>
              <a:ext uri="{FF2B5EF4-FFF2-40B4-BE49-F238E27FC236}">
                <a16:creationId xmlns:a16="http://schemas.microsoft.com/office/drawing/2014/main" id="{3178F608-E5AB-61F4-3D74-534CEB09ED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66172"/>
            <a:ext cx="6096000" cy="1962885"/>
          </a:xfrm>
          <a:prstGeom prst="rect">
            <a:avLst/>
          </a:prstGeom>
        </p:spPr>
      </p:pic>
      <p:pic>
        <p:nvPicPr>
          <p:cNvPr id="3" name="Picture 2" descr="A purple arrow pointing upwards&#10;&#10;Description automatically generated">
            <a:extLst>
              <a:ext uri="{FF2B5EF4-FFF2-40B4-BE49-F238E27FC236}">
                <a16:creationId xmlns:a16="http://schemas.microsoft.com/office/drawing/2014/main" id="{326BC955-1C72-1CF0-5006-A476C83A7A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7" y="1538929"/>
            <a:ext cx="844975" cy="844975"/>
          </a:xfrm>
          <a:prstGeom prst="rect">
            <a:avLst/>
          </a:prstGeom>
        </p:spPr>
      </p:pic>
      <p:pic>
        <p:nvPicPr>
          <p:cNvPr id="5" name="Picture 4" descr="An orange arrow pointing up&#10;&#10;Description automatically generated">
            <a:extLst>
              <a:ext uri="{FF2B5EF4-FFF2-40B4-BE49-F238E27FC236}">
                <a16:creationId xmlns:a16="http://schemas.microsoft.com/office/drawing/2014/main" id="{B59806C8-6123-E20E-6332-60B6BB2D96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7" y="1526229"/>
            <a:ext cx="844975" cy="844975"/>
          </a:xfrm>
          <a:prstGeom prst="rect">
            <a:avLst/>
          </a:prstGeom>
        </p:spPr>
      </p:pic>
      <p:pic>
        <p:nvPicPr>
          <p:cNvPr id="6" name="Picture 5" descr="A white circle with lines in the middle&#10;&#10;Description automatically generated">
            <a:extLst>
              <a:ext uri="{FF2B5EF4-FFF2-40B4-BE49-F238E27FC236}">
                <a16:creationId xmlns:a16="http://schemas.microsoft.com/office/drawing/2014/main" id="{E1020FA4-13EC-BA8D-D851-7F0009F5B3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379" y="837011"/>
            <a:ext cx="3040236" cy="261421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120F8E2-B1AD-4A48-3AD2-C9E38D7EF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System</a:t>
            </a:r>
          </a:p>
        </p:txBody>
      </p:sp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58B30C16-B4A4-C186-278C-2AF58721E1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364" y="3763962"/>
            <a:ext cx="2505075" cy="2505075"/>
          </a:xfrm>
          <a:prstGeom prst="rect">
            <a:avLst/>
          </a:prstGeom>
        </p:spPr>
      </p:pic>
      <p:pic>
        <p:nvPicPr>
          <p:cNvPr id="9" name="Picture 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A9D20FE-8CBD-4F59-F9D6-854BF876B2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363" y="3763962"/>
            <a:ext cx="2505075" cy="2505075"/>
          </a:xfrm>
          <a:prstGeom prst="rect">
            <a:avLst/>
          </a:prstGeom>
        </p:spPr>
      </p:pic>
      <p:pic>
        <p:nvPicPr>
          <p:cNvPr id="10" name="Picture 9" descr="A white circle with black lines&#10;&#10;Description automatically generated">
            <a:extLst>
              <a:ext uri="{FF2B5EF4-FFF2-40B4-BE49-F238E27FC236}">
                <a16:creationId xmlns:a16="http://schemas.microsoft.com/office/drawing/2014/main" id="{F27A1C5E-0896-BF5C-CD05-5D43972A9F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862" y="4716461"/>
            <a:ext cx="600075" cy="6000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8B27A5-BBC1-F0FC-BF15-5C70B65DC38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00000">
            <a:off x="8930674" y="4181474"/>
            <a:ext cx="790575" cy="400050"/>
          </a:xfrm>
          <a:prstGeom prst="rect">
            <a:avLst/>
          </a:prstGeom>
        </p:spPr>
      </p:pic>
      <p:pic>
        <p:nvPicPr>
          <p:cNvPr id="12" name="Picture 11" descr="A purple line on a black background&#10;&#10;Description automatically generated">
            <a:extLst>
              <a:ext uri="{FF2B5EF4-FFF2-40B4-BE49-F238E27FC236}">
                <a16:creationId xmlns:a16="http://schemas.microsoft.com/office/drawing/2014/main" id="{F039EBE7-B500-ABB9-C2ED-BF816EA034B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1" y="1642271"/>
            <a:ext cx="1895475" cy="4762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8590A7E-6734-63F0-0F5B-1A04FC2A2F5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840321"/>
            <a:ext cx="1895475" cy="4572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960A554-6272-05D1-C05A-F0EFF0ACB14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2700000">
            <a:off x="8842650" y="5391884"/>
            <a:ext cx="790575" cy="409575"/>
          </a:xfrm>
          <a:prstGeom prst="rect">
            <a:avLst/>
          </a:prstGeom>
        </p:spPr>
      </p:pic>
      <p:pic>
        <p:nvPicPr>
          <p:cNvPr id="15" name="Picture 14" descr="A group of arrows pointing to different directions&#10;&#10;Description automatically generated">
            <a:extLst>
              <a:ext uri="{FF2B5EF4-FFF2-40B4-BE49-F238E27FC236}">
                <a16:creationId xmlns:a16="http://schemas.microsoft.com/office/drawing/2014/main" id="{83293FFA-5BBA-B9C6-63F9-3896A4E450A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306186"/>
            <a:ext cx="6096000" cy="25518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2EBAE7B1-6D2D-4559-79A0-98CD7F7B0069}"/>
                  </a:ext>
                </a:extLst>
              </p:cNvPr>
              <p:cNvSpPr txBox="1"/>
              <p:nvPr/>
            </p:nvSpPr>
            <p:spPr>
              <a:xfrm>
                <a:off x="867507" y="6253301"/>
                <a:ext cx="78251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de-DE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de-DE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↓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2EBAE7B1-6D2D-4559-79A0-98CD7F7B00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507" y="6253301"/>
                <a:ext cx="782515" cy="461665"/>
              </a:xfrm>
              <a:prstGeom prst="rect">
                <a:avLst/>
              </a:prstGeom>
              <a:blipFill>
                <a:blip r:embed="rId14"/>
                <a:stretch>
                  <a:fillRect l="-44186" t="-130263" r="-67442" b="-194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9A4F570D-7737-D901-C2C0-CB76E4370562}"/>
                  </a:ext>
                </a:extLst>
              </p:cNvPr>
              <p:cNvSpPr txBox="1"/>
              <p:nvPr/>
            </p:nvSpPr>
            <p:spPr>
              <a:xfrm>
                <a:off x="867507" y="4802449"/>
                <a:ext cx="78251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de-DE" sz="2400" b="1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de-DE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400" b="1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↑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9A4F570D-7737-D901-C2C0-CB76E43705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507" y="4802449"/>
                <a:ext cx="782515" cy="461665"/>
              </a:xfrm>
              <a:prstGeom prst="rect">
                <a:avLst/>
              </a:prstGeom>
              <a:blipFill>
                <a:blip r:embed="rId15"/>
                <a:stretch>
                  <a:fillRect l="-44186" t="-130263" r="-67442" b="-194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7154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8</a:t>
            </a:fld>
            <a:endParaRPr lang="sv-SE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98ABB64-AE50-6147-7BB5-8E8498687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System</a:t>
            </a:r>
          </a:p>
        </p:txBody>
      </p:sp>
      <p:pic>
        <p:nvPicPr>
          <p:cNvPr id="7" name="Picture 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DC37A4B-17B8-9512-9F0F-C1B91027C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364" y="3763962"/>
            <a:ext cx="2505075" cy="2505075"/>
          </a:xfrm>
          <a:prstGeom prst="rect">
            <a:avLst/>
          </a:prstGeom>
        </p:spPr>
      </p:pic>
      <p:pic>
        <p:nvPicPr>
          <p:cNvPr id="8" name="Picture 7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543D55F-8455-EC8F-0CCD-748DFD2451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363" y="3763962"/>
            <a:ext cx="2505075" cy="2505075"/>
          </a:xfrm>
          <a:prstGeom prst="rect">
            <a:avLst/>
          </a:prstGeom>
        </p:spPr>
      </p:pic>
      <p:pic>
        <p:nvPicPr>
          <p:cNvPr id="9" name="Picture 8" descr="A white circle with black lines&#10;&#10;Description automatically generated">
            <a:extLst>
              <a:ext uri="{FF2B5EF4-FFF2-40B4-BE49-F238E27FC236}">
                <a16:creationId xmlns:a16="http://schemas.microsoft.com/office/drawing/2014/main" id="{002E633A-7762-DE70-59E6-4BB0793E9B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0862" y="4716461"/>
            <a:ext cx="600075" cy="6000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F39C5F-D8FE-C402-2446-CFDB1558D7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00000">
            <a:off x="8930674" y="4181474"/>
            <a:ext cx="790575" cy="4000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B1C59AA-5205-1844-6D92-B8494562C0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2700000">
            <a:off x="8842650" y="5391884"/>
            <a:ext cx="790575" cy="409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Placeholder 4">
                <a:extLst>
                  <a:ext uri="{FF2B5EF4-FFF2-40B4-BE49-F238E27FC236}">
                    <a16:creationId xmlns:a16="http://schemas.microsoft.com/office/drawing/2014/main" id="{3304A882-6C7C-C63F-74C9-FE4AC49A64C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4604544"/>
                <a:ext cx="6096000" cy="133296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à"/>
                </a:pP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𝑯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𝒈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de-DE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DE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p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r>
                      <a:rPr lang="de-D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de-DE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</m:e>
                    </m:d>
                    <m:sSup>
                      <m:sSupPr>
                        <m:ctrlP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p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à"/>
                </a:pPr>
                <a:r>
                  <a:rPr lang="en-US" dirty="0"/>
                  <a:t>Jaynes-Cummings or RSB Hamiltonian</a:t>
                </a:r>
              </a:p>
            </p:txBody>
          </p:sp>
        </mc:Choice>
        <mc:Fallback xmlns="">
          <p:sp>
            <p:nvSpPr>
              <p:cNvPr id="14" name="Text Placeholder 4">
                <a:extLst>
                  <a:ext uri="{FF2B5EF4-FFF2-40B4-BE49-F238E27FC236}">
                    <a16:creationId xmlns:a16="http://schemas.microsoft.com/office/drawing/2014/main" id="{3304A882-6C7C-C63F-74C9-FE4AC49A64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604544"/>
                <a:ext cx="6096000" cy="1332960"/>
              </a:xfrm>
              <a:prstGeom prst="rect">
                <a:avLst/>
              </a:prstGeom>
              <a:blipFill>
                <a:blip r:embed="rId7"/>
                <a:stretch>
                  <a:fillRect l="-1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diagram of a graph&#10;&#10;Description automatically generated">
            <a:extLst>
              <a:ext uri="{FF2B5EF4-FFF2-40B4-BE49-F238E27FC236}">
                <a16:creationId xmlns:a16="http://schemas.microsoft.com/office/drawing/2014/main" id="{4B4508AF-A27E-DF0D-CE9B-C559808B41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66172"/>
            <a:ext cx="6096000" cy="1962885"/>
          </a:xfrm>
          <a:prstGeom prst="rect">
            <a:avLst/>
          </a:prstGeom>
        </p:spPr>
      </p:pic>
      <p:pic>
        <p:nvPicPr>
          <p:cNvPr id="16" name="Picture 15" descr="A purple arrow pointing upwards&#10;&#10;Description automatically generated">
            <a:extLst>
              <a:ext uri="{FF2B5EF4-FFF2-40B4-BE49-F238E27FC236}">
                <a16:creationId xmlns:a16="http://schemas.microsoft.com/office/drawing/2014/main" id="{7469C52F-58E3-0239-23BF-9EC63AFF747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7" y="1538929"/>
            <a:ext cx="844975" cy="844975"/>
          </a:xfrm>
          <a:prstGeom prst="rect">
            <a:avLst/>
          </a:prstGeom>
        </p:spPr>
      </p:pic>
      <p:pic>
        <p:nvPicPr>
          <p:cNvPr id="17" name="Picture 16" descr="An orange arrow pointing up&#10;&#10;Description automatically generated">
            <a:extLst>
              <a:ext uri="{FF2B5EF4-FFF2-40B4-BE49-F238E27FC236}">
                <a16:creationId xmlns:a16="http://schemas.microsoft.com/office/drawing/2014/main" id="{698E9C25-AED5-D185-2944-37299F3A357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677" y="1526229"/>
            <a:ext cx="844975" cy="844975"/>
          </a:xfrm>
          <a:prstGeom prst="rect">
            <a:avLst/>
          </a:prstGeom>
        </p:spPr>
      </p:pic>
      <p:pic>
        <p:nvPicPr>
          <p:cNvPr id="18" name="Picture 17" descr="A white circle with lines in the middle&#10;&#10;Description automatically generated">
            <a:extLst>
              <a:ext uri="{FF2B5EF4-FFF2-40B4-BE49-F238E27FC236}">
                <a16:creationId xmlns:a16="http://schemas.microsoft.com/office/drawing/2014/main" id="{0AD43C90-575F-CA2D-A8F7-77256E75871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379" y="837011"/>
            <a:ext cx="3040236" cy="2614216"/>
          </a:xfrm>
          <a:prstGeom prst="rect">
            <a:avLst/>
          </a:prstGeom>
        </p:spPr>
      </p:pic>
      <p:pic>
        <p:nvPicPr>
          <p:cNvPr id="19" name="Picture 18" descr="A purple line on a black background&#10;&#10;Description automatically generated">
            <a:extLst>
              <a:ext uri="{FF2B5EF4-FFF2-40B4-BE49-F238E27FC236}">
                <a16:creationId xmlns:a16="http://schemas.microsoft.com/office/drawing/2014/main" id="{7B5CF3AA-0321-5170-D7EC-C587C30996E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1" y="1642271"/>
            <a:ext cx="1895475" cy="4762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32A99A7-19F5-2B08-90B2-711C039DBBF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1840321"/>
            <a:ext cx="1895475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343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0021648-23BD-1363-3006-8A87E3E58ED6}"/>
              </a:ext>
            </a:extLst>
          </p:cNvPr>
          <p:cNvSpPr>
            <a:spLocks/>
          </p:cNvSpPr>
          <p:nvPr/>
        </p:nvSpPr>
        <p:spPr>
          <a:xfrm>
            <a:off x="685326" y="2495816"/>
            <a:ext cx="3225433" cy="3680851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66DDA39-230E-7DD8-736A-D1FC32414D61}"/>
              </a:ext>
            </a:extLst>
          </p:cNvPr>
          <p:cNvSpPr>
            <a:spLocks/>
          </p:cNvSpPr>
          <p:nvPr/>
        </p:nvSpPr>
        <p:spPr>
          <a:xfrm>
            <a:off x="7895059" y="2505074"/>
            <a:ext cx="3225433" cy="3680851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Placeholder 4">
                <a:extLst>
                  <a:ext uri="{FF2B5EF4-FFF2-40B4-BE49-F238E27FC236}">
                    <a16:creationId xmlns:a16="http://schemas.microsoft.com/office/drawing/2014/main" id="{4AD83310-DBBC-E08A-A266-6C629E3A30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904087" y="2508812"/>
                <a:ext cx="3225433" cy="3680851"/>
              </a:xfrm>
              <a:prstGeom prst="rect">
                <a:avLst/>
              </a:prstGeom>
              <a:noFill/>
              <a:effectLst>
                <a:softEdge rad="0"/>
              </a:effectLst>
            </p:spPr>
            <p:txBody>
              <a:bodyPr anchor="ctr"/>
              <a:lstStyle>
                <a:lvl1pPr marL="342900" indent="-342900" algn="l" defTabSz="914400" rtl="0" eaLnBrk="1" latinLnBrk="0" hangingPunct="1">
                  <a:lnSpc>
                    <a:spcPts val="2900"/>
                  </a:lnSpc>
                  <a:spcBef>
                    <a:spcPct val="20000"/>
                  </a:spcBef>
                  <a:buSzPct val="93000"/>
                  <a:buFont typeface="Verdana" pitchFamily="34" charset="0"/>
                  <a:buChar char="●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b="1" dirty="0">
                    <a:solidFill>
                      <a:prstClr val="white"/>
                    </a:solidFill>
                    <a:latin typeface="Calibri" panose="020F0502020204030204"/>
                  </a:rPr>
                  <a:t>Destr. Interference</a:t>
                </a:r>
              </a:p>
              <a:p>
                <a:pPr marL="0" indent="0">
                  <a:buNone/>
                </a:pPr>
                <a:endParaRPr lang="de-DE" sz="1800" b="1" dirty="0">
                  <a:solidFill>
                    <a:prstClr val="white"/>
                  </a:solidFill>
                  <a:latin typeface="Calibri" panose="020F0502020204030204"/>
                </a:endParaRPr>
              </a:p>
              <a:p>
                <a:pPr marL="0" indent="0">
                  <a:buNone/>
                </a:pPr>
                <a:r>
                  <a:rPr lang="en-US" sz="1800" b="1" dirty="0">
                    <a:solidFill>
                      <a:prstClr val="white"/>
                    </a:solidFill>
                    <a:latin typeface="Calibri" panose="020F0502020204030204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1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𝝍</m:t>
                                </m:r>
                              </m:e>
                              <m:sub>
                                <m:r>
                                  <a:rPr lang="en-US" sz="16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</m:sub>
                              <m:sup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bSup>
                          </m:e>
                        </m:d>
                      </m:e>
                    </m:d>
                    <m:r>
                      <a:rPr lang="de-DE" sz="16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DE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de-DE" sz="1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sz="1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  <m:r>
                      <a:rPr lang="de-DE" sz="16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de-DE" sz="1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d>
                          </m:e>
                        </m:d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de-DE" sz="1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de-DE" sz="1800" dirty="0">
                  <a:solidFill>
                    <a:prstClr val="white"/>
                  </a:solidFill>
                  <a:latin typeface="Calibri" panose="020F0502020204030204"/>
                </a:endParaRPr>
              </a:p>
              <a:p>
                <a:pPr marL="0" indent="0">
                  <a:buNone/>
                </a:pPr>
                <a:r>
                  <a:rPr lang="de-DE" sz="1800" b="1" dirty="0">
                    <a:solidFill>
                      <a:prstClr val="white"/>
                    </a:solidFill>
                    <a:latin typeface="Calibri" panose="020F0502020204030204"/>
                  </a:rPr>
                  <a:t>Time evolution</a:t>
                </a:r>
              </a:p>
              <a:p>
                <a:pPr marL="0" indent="0">
                  <a:buNone/>
                </a:pPr>
                <a:r>
                  <a:rPr lang="de-DE" sz="1400" b="1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𝐇</m:t>
                    </m:r>
                    <m:d>
                      <m:dPr>
                        <m:begChr m:val="|"/>
                        <m:endChr m:val=""/>
                        <m:ctrlPr>
                          <a:rPr lang="de-DE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↓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𝝍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</m:sub>
                              <m:sup>
                                <m:r>
                                  <a:rPr lang="de-DE" sz="14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bSup>
                          </m:e>
                        </m:d>
                      </m:e>
                    </m:d>
                    <m:r>
                      <a:rPr lang="de-DE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en-US" sz="1400" dirty="0">
                  <a:solidFill>
                    <a:schemeClr val="bg1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sz="14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No </a:t>
                </a:r>
                <a:r>
                  <a:rPr lang="en-US" sz="1400" dirty="0">
                    <a:solidFill>
                      <a:schemeClr val="bg1"/>
                    </a:solidFill>
                  </a:rPr>
                  <a:t>population transfer</a:t>
                </a:r>
                <a:endParaRPr lang="de-DE" sz="1400" dirty="0"/>
              </a:p>
              <a:p>
                <a:pPr marL="0" indent="0">
                  <a:buNone/>
                </a:pPr>
                <a:r>
                  <a:rPr lang="de-DE" sz="1800" b="1" dirty="0">
                    <a:solidFill>
                      <a:prstClr val="white"/>
                    </a:solidFill>
                    <a:latin typeface="Calibri" panose="020F0502020204030204"/>
                  </a:rPr>
                  <a:t>Coherent state</a:t>
                </a:r>
                <a:endParaRPr lang="de-DE" sz="1800" dirty="0">
                  <a:solidFill>
                    <a:prstClr val="white"/>
                  </a:solidFill>
                  <a:latin typeface="Calibri" panose="020F0502020204030204"/>
                </a:endParaRPr>
              </a:p>
              <a:p>
                <a:pPr marL="457200" lvl="1" indent="0">
                  <a:buNone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𝝍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</m:sub>
                              <m:sup>
                                <m: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sup>
                            </m:sSubSup>
                          </m:e>
                        </m:d>
                      </m:e>
                    </m:d>
                    <m:r>
                      <a:rPr lang="de-DE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"/>
                        <m:ctrlPr>
                          <a:rPr lang="de-DE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4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</m:d>
                      </m:e>
                    </m:d>
                    <m:r>
                      <a:rPr lang="de-DE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de-DE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  <m:d>
                          <m:dPr>
                            <m:begChr m:val=""/>
                            <m:endChr m:val="⟩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1400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400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𝝍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</m:sub>
                                  <m:sup>
                                    <m:r>
                                      <a:rPr lang="de-DE" sz="1400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𝒏</m:t>
                                    </m:r>
                                  </m:sup>
                                </m:sSubSup>
                              </m:e>
                            </m:d>
                          </m:e>
                        </m:d>
                      </m:e>
                    </m:nary>
                  </m:oMath>
                </a14:m>
                <a:endParaRPr lang="de-DE" sz="1400" dirty="0"/>
              </a:p>
            </p:txBody>
          </p:sp>
        </mc:Choice>
        <mc:Fallback xmlns="">
          <p:sp>
            <p:nvSpPr>
              <p:cNvPr id="23" name="Text Placeholder 4">
                <a:extLst>
                  <a:ext uri="{FF2B5EF4-FFF2-40B4-BE49-F238E27FC236}">
                    <a16:creationId xmlns:a16="http://schemas.microsoft.com/office/drawing/2014/main" id="{4AD83310-DBBC-E08A-A266-6C629E3A30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4087" y="2508812"/>
                <a:ext cx="3225433" cy="3680851"/>
              </a:xfrm>
              <a:prstGeom prst="rect">
                <a:avLst/>
              </a:prstGeom>
              <a:blipFill>
                <a:blip r:embed="rId2"/>
                <a:stretch>
                  <a:fillRect l="-16446" r="-1890" b="-12106"/>
                </a:stretch>
              </a:blipFill>
              <a:effectLst>
                <a:softEdge rad="0"/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6DB6F0A-F335-5F19-8E9C-89D5FDA13502}"/>
              </a:ext>
            </a:extLst>
          </p:cNvPr>
          <p:cNvSpPr>
            <a:spLocks/>
          </p:cNvSpPr>
          <p:nvPr/>
        </p:nvSpPr>
        <p:spPr>
          <a:xfrm>
            <a:off x="4287913" y="2505074"/>
            <a:ext cx="3225433" cy="3680851"/>
          </a:xfrm>
          <a:prstGeom prst="roundRect">
            <a:avLst/>
          </a:prstGeom>
          <a:solidFill>
            <a:schemeClr val="tx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 Placeholder 4">
                <a:extLst>
                  <a:ext uri="{FF2B5EF4-FFF2-40B4-BE49-F238E27FC236}">
                    <a16:creationId xmlns:a16="http://schemas.microsoft.com/office/drawing/2014/main" id="{236C251E-EDF3-0757-D41A-5E9FECADB0B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94707" y="2508812"/>
                <a:ext cx="3225433" cy="3680851"/>
              </a:xfrm>
              <a:prstGeom prst="rect">
                <a:avLst/>
              </a:prstGeom>
              <a:noFill/>
              <a:effectLst>
                <a:softEdge rad="0"/>
              </a:effectLst>
            </p:spPr>
            <p:txBody>
              <a:bodyPr anchor="ctr"/>
              <a:lstStyle>
                <a:lvl1pPr marL="342900" indent="-342900" algn="l" defTabSz="914400" rtl="0" eaLnBrk="1" latinLnBrk="0" hangingPunct="1">
                  <a:lnSpc>
                    <a:spcPts val="2900"/>
                  </a:lnSpc>
                  <a:spcBef>
                    <a:spcPct val="20000"/>
                  </a:spcBef>
                  <a:buSzPct val="93000"/>
                  <a:buFont typeface="Verdana" pitchFamily="34" charset="0"/>
                  <a:buChar char="●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de-DE" b="1" dirty="0">
                    <a:solidFill>
                      <a:prstClr val="white"/>
                    </a:solidFill>
                    <a:latin typeface="Calibri" panose="020F0502020204030204"/>
                  </a:rPr>
                  <a:t>Constr. Interference</a:t>
                </a:r>
              </a:p>
              <a:p>
                <a:pPr marL="0" indent="0">
                  <a:buNone/>
                </a:pPr>
                <a:endParaRPr lang="de-DE" sz="1800" b="1" dirty="0">
                  <a:solidFill>
                    <a:prstClr val="white"/>
                  </a:solidFill>
                  <a:latin typeface="Calibri" panose="020F0502020204030204"/>
                </a:endParaRPr>
              </a:p>
              <a:p>
                <a:pPr marL="0" indent="0">
                  <a:buNone/>
                </a:pPr>
                <a:r>
                  <a:rPr lang="en-US" sz="1800" b="1" dirty="0">
                    <a:solidFill>
                      <a:prstClr val="white"/>
                    </a:solidFill>
                    <a:latin typeface="Calibri" panose="020F0502020204030204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1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𝝍</m:t>
                                </m:r>
                              </m:e>
                              <m:sub>
                                <m:r>
                                  <a:rPr lang="en-US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  <m:sup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bSup>
                          </m:e>
                        </m:d>
                      </m:e>
                    </m:d>
                    <m:r>
                      <a:rPr lang="de-DE" sz="16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DE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de-DE" sz="1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de-DE" sz="1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  <m:r>
                      <a:rPr lang="de-DE" sz="16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de-DE" sz="1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d>
                          </m:e>
                        </m:d>
                        <m:r>
                          <a:rPr lang="de-DE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|"/>
                            <m:endChr m:val=""/>
                            <m:ctrlPr>
                              <a:rPr lang="de-DE" sz="1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"/>
                                <m:endChr m:val="⟩"/>
                                <m:ctrlP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de-DE" sz="16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de-DE" sz="1800" dirty="0">
                  <a:solidFill>
                    <a:prstClr val="white"/>
                  </a:solidFill>
                  <a:latin typeface="Calibri" panose="020F0502020204030204"/>
                </a:endParaRPr>
              </a:p>
              <a:p>
                <a:pPr marL="0" indent="0">
                  <a:buNone/>
                </a:pPr>
                <a:r>
                  <a:rPr lang="de-DE" sz="1800" b="1" dirty="0">
                    <a:solidFill>
                      <a:prstClr val="white"/>
                    </a:solidFill>
                    <a:latin typeface="Calibri" panose="020F0502020204030204"/>
                  </a:rPr>
                  <a:t>Time evolution</a:t>
                </a:r>
              </a:p>
              <a:p>
                <a:pPr marL="0" indent="0">
                  <a:buNone/>
                </a:pPr>
                <a:r>
                  <a:rPr lang="de-DE" sz="1400" b="1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𝐇</m:t>
                    </m:r>
                    <m:d>
                      <m:dPr>
                        <m:begChr m:val="|"/>
                        <m:endChr m:val=""/>
                        <m:ctrlPr>
                          <a:rPr lang="de-DE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↓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𝝍</m:t>
                                </m:r>
                              </m:e>
                              <m:sub>
                                <m: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  <m:sup>
                                <m:r>
                                  <a:rPr lang="de-DE" sz="14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</m:sup>
                            </m:sSubSup>
                          </m:e>
                        </m:d>
                      </m:e>
                    </m:d>
                    <m:r>
                      <a:rPr lang="de-DE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𝒈</m:t>
                    </m:r>
                    <m:rad>
                      <m:radPr>
                        <m:degHide m:val="on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de-DE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rad>
                    <m:d>
                      <m:dPr>
                        <m:begChr m:val="|"/>
                        <m:endChr m:val=""/>
                        <m:ctrlPr>
                          <a:rPr lang="de-DE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↑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𝝍</m:t>
                                </m:r>
                              </m:e>
                              <m:sub>
                                <m: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  <m:sup>
                                <m:r>
                                  <a:rPr lang="de-DE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𝒏</m:t>
                                </m:r>
                                <m:r>
                                  <a:rPr lang="de-DE" sz="14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de-DE" sz="1400" b="1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sup>
                            </m:sSubSup>
                          </m:e>
                        </m:d>
                      </m:e>
                    </m:d>
                  </m:oMath>
                </a14:m>
                <a:endParaRPr lang="en-US" sz="1400" dirty="0">
                  <a:solidFill>
                    <a:schemeClr val="bg1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sz="14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radPr>
                      <m:deg/>
                      <m:e>
                        <m:r>
                          <a:rPr lang="en-US" sz="14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e>
                    </m:rad>
                  </m:oMath>
                </a14:m>
                <a:r>
                  <a:rPr lang="en-US" sz="1400" dirty="0">
                    <a:solidFill>
                      <a:schemeClr val="bg1"/>
                    </a:solidFill>
                  </a:rPr>
                  <a:t> faster</a:t>
                </a:r>
                <a:endParaRPr lang="de-DE" sz="1400" dirty="0"/>
              </a:p>
              <a:p>
                <a:pPr marL="0" indent="0">
                  <a:buNone/>
                </a:pPr>
                <a:r>
                  <a:rPr lang="de-DE" sz="1800" b="1" dirty="0">
                    <a:solidFill>
                      <a:prstClr val="white"/>
                    </a:solidFill>
                    <a:latin typeface="Calibri" panose="020F0502020204030204"/>
                  </a:rPr>
                  <a:t>Coherent state</a:t>
                </a:r>
                <a:endParaRPr lang="de-DE" sz="1800" dirty="0">
                  <a:solidFill>
                    <a:prstClr val="white"/>
                  </a:solidFill>
                  <a:latin typeface="Calibri" panose="020F0502020204030204"/>
                </a:endParaRPr>
              </a:p>
              <a:p>
                <a:pPr marL="457200" lvl="1" indent="0">
                  <a:buNone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𝝍</m:t>
                                </m:r>
                              </m:e>
                              <m:sub>
                                <m: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</m:sub>
                              <m:sup>
                                <m: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sup>
                            </m:sSubSup>
                          </m:e>
                        </m:d>
                      </m:e>
                    </m:d>
                    <m:r>
                      <a:rPr lang="de-DE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"/>
                        <m:ctrlPr>
                          <a:rPr lang="de-DE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</m:d>
                      </m:e>
                    </m:d>
                    <m:r>
                      <a:rPr lang="de-DE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de-DE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  <m:d>
                          <m:dPr>
                            <m:begChr m:val=""/>
                            <m:endChr m:val="⟩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|"/>
                                <m:endChr m:val=""/>
                                <m:ctrlPr>
                                  <a:rPr lang="en-US" sz="1400" b="1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n-US" sz="1400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400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𝝍</m:t>
                                    </m:r>
                                  </m:e>
                                  <m:sub>
                                    <m:r>
                                      <a:rPr lang="en-US" sz="1400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b>
                                  <m:sup>
                                    <m:r>
                                      <a:rPr lang="de-DE" sz="1400" b="1" i="1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𝒏</m:t>
                                    </m:r>
                                  </m:sup>
                                </m:sSubSup>
                              </m:e>
                            </m:d>
                          </m:e>
                        </m:d>
                      </m:e>
                    </m:nary>
                  </m:oMath>
                </a14:m>
                <a:endParaRPr lang="de-DE" sz="1400" dirty="0"/>
              </a:p>
            </p:txBody>
          </p:sp>
        </mc:Choice>
        <mc:Fallback xmlns="">
          <p:sp>
            <p:nvSpPr>
              <p:cNvPr id="22" name="Text Placeholder 4">
                <a:extLst>
                  <a:ext uri="{FF2B5EF4-FFF2-40B4-BE49-F238E27FC236}">
                    <a16:creationId xmlns:a16="http://schemas.microsoft.com/office/drawing/2014/main" id="{236C251E-EDF3-0757-D41A-5E9FECADB0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4707" y="2508812"/>
                <a:ext cx="3225433" cy="3680851"/>
              </a:xfrm>
              <a:prstGeom prst="rect">
                <a:avLst/>
              </a:prstGeom>
              <a:blipFill>
                <a:blip r:embed="rId3"/>
                <a:stretch>
                  <a:fillRect l="-16446" b="-12769"/>
                </a:stretch>
              </a:blipFill>
              <a:effectLst>
                <a:softEdge rad="0"/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4">
                <a:extLst>
                  <a:ext uri="{FF2B5EF4-FFF2-40B4-BE49-F238E27FC236}">
                    <a16:creationId xmlns:a16="http://schemas.microsoft.com/office/drawing/2014/main" id="{666953DF-3B42-35E9-658A-1036B6D58B6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5326" y="2505075"/>
                <a:ext cx="3225433" cy="3680851"/>
              </a:xfrm>
              <a:prstGeom prst="rect">
                <a:avLst/>
              </a:prstGeom>
              <a:noFill/>
              <a:effectLst>
                <a:softEdge rad="0"/>
              </a:effectLst>
            </p:spPr>
            <p:txBody>
              <a:bodyPr anchor="ctr"/>
              <a:lstStyle>
                <a:lvl1pPr marL="342900" indent="-342900" algn="l" defTabSz="914400" rtl="0" eaLnBrk="1" latinLnBrk="0" hangingPunct="1">
                  <a:lnSpc>
                    <a:spcPts val="2900"/>
                  </a:lnSpc>
                  <a:spcBef>
                    <a:spcPct val="20000"/>
                  </a:spcBef>
                  <a:buSzPct val="93000"/>
                  <a:buFont typeface="Verdana" pitchFamily="34" charset="0"/>
                  <a:buChar char="●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Verdana" pitchFamily="34" charset="0"/>
                  <a:buNone/>
                </a:pPr>
                <a:r>
                  <a:rPr lang="de-DE" sz="1800" b="1" dirty="0">
                    <a:solidFill>
                      <a:prstClr val="white"/>
                    </a:solidFill>
                    <a:latin typeface="Calibri" panose="020F0502020204030204"/>
                  </a:rPr>
                  <a:t>      </a:t>
                </a:r>
                <a:r>
                  <a:rPr lang="de-DE" b="1" dirty="0">
                    <a:solidFill>
                      <a:prstClr val="white"/>
                    </a:solidFill>
                    <a:latin typeface="Calibri" panose="020F0502020204030204"/>
                  </a:rPr>
                  <a:t>Reference</a:t>
                </a:r>
                <a:endParaRPr lang="de-DE" sz="1800" b="1" dirty="0">
                  <a:solidFill>
                    <a:prstClr val="white"/>
                  </a:solidFill>
                  <a:latin typeface="Calibri" panose="020F0502020204030204"/>
                </a:endParaRPr>
              </a:p>
              <a:p>
                <a:pPr marL="0" indent="0">
                  <a:buFont typeface="Verdana" pitchFamily="34" charset="0"/>
                  <a:buNone/>
                </a:pPr>
                <a:endParaRPr lang="de-DE" sz="1800" b="1" dirty="0">
                  <a:solidFill>
                    <a:prstClr val="white"/>
                  </a:solidFill>
                  <a:latin typeface="Calibri" panose="020F0502020204030204"/>
                </a:endParaRPr>
              </a:p>
              <a:p>
                <a:pPr marL="0" indent="0">
                  <a:buNone/>
                </a:pPr>
                <a:r>
                  <a:rPr lang="en-US" sz="1800" b="1" dirty="0">
                    <a:solidFill>
                      <a:prstClr val="white"/>
                    </a:solidFill>
                    <a:latin typeface="Calibri" panose="020F0502020204030204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16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16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6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</m:e>
                    </m:d>
                  </m:oMath>
                </a14:m>
                <a:endParaRPr lang="de-DE" sz="1800" dirty="0">
                  <a:solidFill>
                    <a:prstClr val="white"/>
                  </a:solidFill>
                  <a:latin typeface="Calibri" panose="020F0502020204030204"/>
                </a:endParaRPr>
              </a:p>
              <a:p>
                <a:pPr marL="0" indent="0">
                  <a:buFont typeface="Verdana" pitchFamily="34" charset="0"/>
                  <a:buNone/>
                </a:pPr>
                <a:r>
                  <a:rPr lang="de-DE" sz="1800" b="1" dirty="0">
                    <a:solidFill>
                      <a:prstClr val="white"/>
                    </a:solidFill>
                    <a:latin typeface="Calibri" panose="020F0502020204030204"/>
                  </a:rPr>
                  <a:t>Time evolution</a:t>
                </a:r>
                <a:endParaRPr lang="en-US" sz="1400" b="1" dirty="0">
                  <a:solidFill>
                    <a:schemeClr val="bg1"/>
                  </a:solidFill>
                </a:endParaRPr>
              </a:p>
              <a:p>
                <a:pPr marL="0" indent="0">
                  <a:buNone/>
                </a:pPr>
                <a:r>
                  <a:rPr lang="de-DE" sz="1400" b="1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1400" b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𝐇</m:t>
                    </m:r>
                    <m:d>
                      <m:dPr>
                        <m:begChr m:val="|"/>
                        <m:endChr m:val=""/>
                        <m:ctrlPr>
                          <a:rPr lang="de-DE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↓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</m:e>
                    </m:d>
                    <m:r>
                      <a:rPr lang="de-DE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1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𝒈</m:t>
                    </m:r>
                    <m:rad>
                      <m:radPr>
                        <m:degHide m:val="on"/>
                        <m:ctrlP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sz="14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rad>
                    <m:d>
                      <m:dPr>
                        <m:begChr m:val="|"/>
                        <m:endChr m:val=""/>
                        <m:ctrlPr>
                          <a:rPr lang="de-DE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de-DE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↑</m:t>
                            </m:r>
                          </m:e>
                        </m:d>
                      </m:e>
                    </m:d>
                    <m:d>
                      <m:dPr>
                        <m:begChr m:val=""/>
                        <m:endChr m:val="⟩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"/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de-DE" sz="14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sz="1400" b="1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d>
                      </m:e>
                    </m:d>
                  </m:oMath>
                </a14:m>
                <a:endParaRPr lang="en-US" sz="1400" dirty="0">
                  <a:solidFill>
                    <a:schemeClr val="bg1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sz="14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 Rabi oscillations</a:t>
                </a:r>
                <a:endParaRPr lang="de-DE" sz="1800" dirty="0">
                  <a:solidFill>
                    <a:prstClr val="white"/>
                  </a:solidFill>
                  <a:latin typeface="Calibri" panose="020F0502020204030204"/>
                </a:endParaRPr>
              </a:p>
              <a:p>
                <a:pPr marL="0" indent="0">
                  <a:buFont typeface="Verdana" pitchFamily="34" charset="0"/>
                  <a:buNone/>
                </a:pPr>
                <a:r>
                  <a:rPr lang="de-DE" sz="1800" b="1" dirty="0">
                    <a:solidFill>
                      <a:prstClr val="white"/>
                    </a:solidFill>
                    <a:latin typeface="Calibri" panose="020F0502020204030204"/>
                  </a:rPr>
                  <a:t>Coherent state</a:t>
                </a:r>
                <a:endParaRPr lang="de-DE" sz="1800" dirty="0">
                  <a:solidFill>
                    <a:prstClr val="white"/>
                  </a:solidFill>
                  <a:latin typeface="Calibri" panose="020F0502020204030204"/>
                </a:endParaRPr>
              </a:p>
              <a:p>
                <a:pPr marL="457200" lvl="1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de-DE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de-DE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𝜶</m:t>
                              </m:r>
                              <m:r>
                                <a:rPr lang="de-DE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e>
                          </m:d>
                        </m:e>
                      </m:d>
                      <m:r>
                        <a:rPr lang="de-DE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de-DE" sz="1400" b="1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de-DE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de-DE" sz="1400" b="1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  <m:d>
                            <m:dPr>
                              <m:begChr m:val=""/>
                              <m:endChr m:val="⟩"/>
                              <m:ctrlPr>
                                <a:rPr lang="en-US" sz="1400" b="1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"/>
                                  <m:ctrlPr>
                                    <a:rPr lang="en-US" sz="1400" b="1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  <m:r>
                                    <a:rPr lang="en-US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sz="1400" b="1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lang="de-DE" sz="1400" dirty="0"/>
              </a:p>
            </p:txBody>
          </p:sp>
        </mc:Choice>
        <mc:Fallback xmlns="">
          <p:sp>
            <p:nvSpPr>
              <p:cNvPr id="7" name="Text Placeholder 4">
                <a:extLst>
                  <a:ext uri="{FF2B5EF4-FFF2-40B4-BE49-F238E27FC236}">
                    <a16:creationId xmlns:a16="http://schemas.microsoft.com/office/drawing/2014/main" id="{666953DF-3B42-35E9-658A-1036B6D58B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326" y="2505075"/>
                <a:ext cx="3225433" cy="3680851"/>
              </a:xfrm>
              <a:prstGeom prst="rect">
                <a:avLst/>
              </a:prstGeom>
              <a:blipFill>
                <a:blip r:embed="rId4"/>
                <a:stretch>
                  <a:fillRect l="-6792" b="-23179"/>
                </a:stretch>
              </a:blipFill>
              <a:effectLst>
                <a:softEdge rad="0"/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578B4-6A67-2458-1169-E0D744E83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66ED-EE6C-4E7E-848D-94DB84BF3115}" type="slidenum">
              <a:rPr lang="sv-SE" smtClean="0"/>
              <a:pPr/>
              <a:t>9</a:t>
            </a:fld>
            <a:endParaRPr lang="sv-SE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D0E8FBE-6667-48CB-BFF7-3CBC8844A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B5F23CD4-B8B3-8CB3-ED21-6A4AD7F2AD9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9788" y="1681163"/>
                <a:ext cx="5157787" cy="53816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lnSpc>
                    <a:spcPts val="2900"/>
                  </a:lnSpc>
                  <a:spcBef>
                    <a:spcPct val="20000"/>
                  </a:spcBef>
                  <a:buSzPct val="93000"/>
                  <a:buFont typeface="Verdana" pitchFamily="34" charset="0"/>
                  <a:buChar char="●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just">
                  <a:buNone/>
                </a:pPr>
                <a:r>
                  <a:rPr lang="de-DE" b="1" dirty="0"/>
                  <a:t>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</a:rPr>
                      <m:t>𝑯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1" i="1">
                        <a:latin typeface="Cambria Math" panose="02040503050406030204" pitchFamily="18" charset="0"/>
                      </a:rPr>
                      <m:t>𝒈</m:t>
                    </m:r>
                    <m:r>
                      <a:rPr lang="de-DE" b="1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de-DE" b="1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de-DE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e>
                    </m:d>
                    <m:sSup>
                      <m:sSupPr>
                        <m:ctrlP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p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</m:sub>
                          <m:sup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sub>
                          <m:sup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†</m:t>
                            </m:r>
                          </m:sup>
                        </m:sSubSup>
                      </m:e>
                    </m:d>
                    <m:sSup>
                      <m:sSupPr>
                        <m:ctrlP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p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B5F23CD4-B8B3-8CB3-ED21-6A4AD7F2AD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788" y="1681163"/>
                <a:ext cx="5157787" cy="5381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white circle with lines in it&#10;&#10;Description automatically generated">
            <a:extLst>
              <a:ext uri="{FF2B5EF4-FFF2-40B4-BE49-F238E27FC236}">
                <a16:creationId xmlns:a16="http://schemas.microsoft.com/office/drawing/2014/main" id="{EEAE2812-1818-12CD-BA21-E91BFE67C7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995" y="397097"/>
            <a:ext cx="1700784" cy="17007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271CBF-5B8B-3262-A62E-85AA69B80C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6136">
            <a:off x="8788156" y="601492"/>
            <a:ext cx="536749" cy="2780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B86EC3-66CC-B39C-24DB-C678F7FF234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6819" y="1271231"/>
            <a:ext cx="71136" cy="7113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C847D81-B97E-2B1E-80B2-E66C76D60D14}"/>
              </a:ext>
            </a:extLst>
          </p:cNvPr>
          <p:cNvSpPr txBox="1"/>
          <p:nvPr/>
        </p:nvSpPr>
        <p:spPr>
          <a:xfrm>
            <a:off x="7251561" y="927228"/>
            <a:ext cx="835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Bright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4ECD8D-9F9D-EFF6-94C7-FD02484DC50B}"/>
              </a:ext>
            </a:extLst>
          </p:cNvPr>
          <p:cNvSpPr txBox="1"/>
          <p:nvPr/>
        </p:nvSpPr>
        <p:spPr>
          <a:xfrm>
            <a:off x="7265618" y="935589"/>
            <a:ext cx="835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Dark</a:t>
            </a:r>
          </a:p>
        </p:txBody>
      </p:sp>
      <p:pic>
        <p:nvPicPr>
          <p:cNvPr id="17" name="Picture 16" descr="A drawing of a sun&#10;&#10;Description automatically generated">
            <a:extLst>
              <a:ext uri="{FF2B5EF4-FFF2-40B4-BE49-F238E27FC236}">
                <a16:creationId xmlns:a16="http://schemas.microsoft.com/office/drawing/2014/main" id="{4E0991CC-0C9C-1A64-0170-38475999463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703" y="906258"/>
            <a:ext cx="272498" cy="306296"/>
          </a:xfrm>
          <a:prstGeom prst="rect">
            <a:avLst/>
          </a:prstGeom>
        </p:spPr>
      </p:pic>
      <p:pic>
        <p:nvPicPr>
          <p:cNvPr id="18" name="Picture 17" descr="A black background with a light bulb&#10;&#10;Description automatically generated">
            <a:extLst>
              <a:ext uri="{FF2B5EF4-FFF2-40B4-BE49-F238E27FC236}">
                <a16:creationId xmlns:a16="http://schemas.microsoft.com/office/drawing/2014/main" id="{605F208D-6B29-1331-BFED-BF7251E68A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381" y="935589"/>
            <a:ext cx="272498" cy="27696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7C9CDF7-C59C-65B8-E226-3AEE95DA6F2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9589897" y="617851"/>
            <a:ext cx="624858" cy="3161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8047BD4-42C1-D7A8-0358-1B229632DC73}"/>
              </a:ext>
            </a:extLst>
          </p:cNvPr>
          <p:cNvSpPr txBox="1"/>
          <p:nvPr/>
        </p:nvSpPr>
        <p:spPr>
          <a:xfrm>
            <a:off x="0" y="6466154"/>
            <a:ext cx="871918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Villas-Boas</a:t>
            </a:r>
            <a:r>
              <a:rPr lang="en-US" sz="12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, C. J. </a:t>
            </a:r>
            <a:r>
              <a:rPr lang="en-US" sz="1200" b="0" i="1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et al.</a:t>
            </a:r>
            <a:r>
              <a:rPr lang="en-US" sz="1200" b="0" i="0" dirty="0">
                <a:solidFill>
                  <a:schemeClr val="bg1">
                    <a:lumMod val="50000"/>
                  </a:schemeClr>
                </a:solidFill>
                <a:effectLst/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 Bright and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dark states of light: The quantum origin of classical interference </a:t>
            </a:r>
            <a:r>
              <a:rPr lang="en-US" sz="1200" i="1" dirty="0" err="1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arxiv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highlight>
                  <a:srgbClr val="FFFFFF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 2021</a:t>
            </a:r>
            <a:endParaRPr lang="en-US" sz="1200" i="1" dirty="0">
              <a:solidFill>
                <a:schemeClr val="bg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8" name="Picture 27" descr="A black background with white letters&#10;&#10;Description automatically generated">
            <a:extLst>
              <a:ext uri="{FF2B5EF4-FFF2-40B4-BE49-F238E27FC236}">
                <a16:creationId xmlns:a16="http://schemas.microsoft.com/office/drawing/2014/main" id="{9CCF9926-273F-39F2-B206-AF07802390C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477" y="2439545"/>
            <a:ext cx="847440" cy="1013032"/>
          </a:xfrm>
          <a:prstGeom prst="rect">
            <a:avLst/>
          </a:prstGeom>
        </p:spPr>
      </p:pic>
      <p:pic>
        <p:nvPicPr>
          <p:cNvPr id="30" name="Picture 29" descr="A light bulb and a straw&#10;&#10;Description automatically generated">
            <a:extLst>
              <a:ext uri="{FF2B5EF4-FFF2-40B4-BE49-F238E27FC236}">
                <a16:creationId xmlns:a16="http://schemas.microsoft.com/office/drawing/2014/main" id="{10BE8B14-A20F-868B-ACDC-771B13F1AD4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038" y="2653649"/>
            <a:ext cx="620813" cy="585482"/>
          </a:xfrm>
          <a:prstGeom prst="rect">
            <a:avLst/>
          </a:prstGeom>
        </p:spPr>
      </p:pic>
      <p:pic>
        <p:nvPicPr>
          <p:cNvPr id="32" name="Picture 31" descr="A light bulb with yellow lines&#10;&#10;Description automatically generated">
            <a:extLst>
              <a:ext uri="{FF2B5EF4-FFF2-40B4-BE49-F238E27FC236}">
                <a16:creationId xmlns:a16="http://schemas.microsoft.com/office/drawing/2014/main" id="{75AB34DB-B7D6-CE92-3E09-3BD9A51B234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470" y="2542746"/>
            <a:ext cx="718207" cy="80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02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3.7037E-7 L 0.07357 0.131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72" y="659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2.96296E-6 L -0.07682 0.1321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41" y="65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repeatCount="indefinite" accel="50000" decel="50000" autoRev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00039 -0.0187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94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theme/theme1.xml><?xml version="1.0" encoding="utf-8"?>
<a:theme xmlns:a="http://schemas.openxmlformats.org/drawingml/2006/main" name="SU Eng Standard 4 3 Powerpoint Template">
  <a:themeElements>
    <a:clrScheme name="SU">
      <a:dk1>
        <a:srgbClr val="002F5F"/>
      </a:dk1>
      <a:lt1>
        <a:srgbClr val="FFFFFF"/>
      </a:lt1>
      <a:dk2>
        <a:srgbClr val="002F5F"/>
      </a:dk2>
      <a:lt2>
        <a:srgbClr val="808080"/>
      </a:lt2>
      <a:accent1>
        <a:srgbClr val="A3A86B"/>
      </a:accent1>
      <a:accent2>
        <a:srgbClr val="ACDEE6"/>
      </a:accent2>
      <a:accent3>
        <a:srgbClr val="9BB2CE"/>
      </a:accent3>
      <a:accent4>
        <a:srgbClr val="D95E00"/>
      </a:accent4>
      <a:accent5>
        <a:srgbClr val="DADCC3"/>
      </a:accent5>
      <a:accent6>
        <a:srgbClr val="FF9B4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</Words>
  <Application>Microsoft Office PowerPoint</Application>
  <PresentationFormat>Breitbild</PresentationFormat>
  <Paragraphs>144</Paragraphs>
  <Slides>19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30" baseType="lpstr">
      <vt:lpstr>Aptos</vt:lpstr>
      <vt:lpstr>Arial</vt:lpstr>
      <vt:lpstr>Calibri</vt:lpstr>
      <vt:lpstr>Calibri Light</vt:lpstr>
      <vt:lpstr>Cambria Math</vt:lpstr>
      <vt:lpstr>Kozuka Mincho Pro L</vt:lpstr>
      <vt:lpstr>Verdana</vt:lpstr>
      <vt:lpstr>Wingdings</vt:lpstr>
      <vt:lpstr>SU Eng Standard 4 3 Powerpoint Template</vt:lpstr>
      <vt:lpstr>Office 2013 - 2022 Theme</vt:lpstr>
      <vt:lpstr>Acrobat Document</vt:lpstr>
      <vt:lpstr>PowerPoint-Präsentation</vt:lpstr>
      <vt:lpstr>PowerPoint-Präsentation</vt:lpstr>
      <vt:lpstr>PowerPoint-Präsentation</vt:lpstr>
      <vt:lpstr>System</vt:lpstr>
      <vt:lpstr>System</vt:lpstr>
      <vt:lpstr>System</vt:lpstr>
      <vt:lpstr>System</vt:lpstr>
      <vt:lpstr>System</vt:lpstr>
      <vt:lpstr>Theory</vt:lpstr>
      <vt:lpstr>PowerPoint-Präsentation</vt:lpstr>
      <vt:lpstr>Results</vt:lpstr>
      <vt:lpstr>Product state</vt:lpstr>
      <vt:lpstr>Conclusions</vt:lpstr>
      <vt:lpstr>PowerPoint-Präsentation</vt:lpstr>
      <vt:lpstr> THE    END</vt:lpstr>
      <vt:lpstr>PowerPoint-Präsentation</vt:lpstr>
      <vt:lpstr>Creation of the weird state</vt:lpstr>
      <vt:lpstr>The product state</vt:lpstr>
      <vt:lpstr>Theory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Robin Thomm</dc:creator>
  <cp:lastModifiedBy>Robin Thomm</cp:lastModifiedBy>
  <cp:revision>66</cp:revision>
  <dcterms:created xsi:type="dcterms:W3CDTF">2024-02-08T10:37:07Z</dcterms:created>
  <dcterms:modified xsi:type="dcterms:W3CDTF">2024-07-09T15:35:14Z</dcterms:modified>
</cp:coreProperties>
</file>