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8" r:id="rId4"/>
    <p:sldMasterId id="2147483694" r:id="rId5"/>
  </p:sldMasterIdLst>
  <p:notesMasterIdLst>
    <p:notesMasterId r:id="rId33"/>
  </p:notesMasterIdLst>
  <p:handoutMasterIdLst>
    <p:handoutMasterId r:id="rId34"/>
  </p:handoutMasterIdLst>
  <p:sldIdLst>
    <p:sldId id="350" r:id="rId6"/>
    <p:sldId id="352" r:id="rId7"/>
    <p:sldId id="361" r:id="rId8"/>
    <p:sldId id="1480" r:id="rId9"/>
    <p:sldId id="1483" r:id="rId10"/>
    <p:sldId id="1484" r:id="rId11"/>
    <p:sldId id="1481" r:id="rId12"/>
    <p:sldId id="1482" r:id="rId13"/>
    <p:sldId id="1485" r:id="rId14"/>
    <p:sldId id="1486" r:id="rId15"/>
    <p:sldId id="1487" r:id="rId16"/>
    <p:sldId id="1488" r:id="rId17"/>
    <p:sldId id="1489" r:id="rId18"/>
    <p:sldId id="1496" r:id="rId19"/>
    <p:sldId id="1494" r:id="rId20"/>
    <p:sldId id="1497" r:id="rId21"/>
    <p:sldId id="1502" r:id="rId22"/>
    <p:sldId id="1498" r:id="rId23"/>
    <p:sldId id="1503" r:id="rId24"/>
    <p:sldId id="1490" r:id="rId25"/>
    <p:sldId id="1505" r:id="rId26"/>
    <p:sldId id="1504" r:id="rId27"/>
    <p:sldId id="1501" r:id="rId28"/>
    <p:sldId id="1506" r:id="rId29"/>
    <p:sldId id="1499" r:id="rId30"/>
    <p:sldId id="1500" r:id="rId31"/>
    <p:sldId id="1479" r:id="rId32"/>
  </p:sldIdLst>
  <p:sldSz cx="12192000" cy="6858000"/>
  <p:notesSz cx="6858000" cy="9144000"/>
  <p:defaultTextStyle>
    <a:defPPr rtl="0">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61FF"/>
    <a:srgbClr val="26B4AD"/>
    <a:srgbClr val="3C3C9D"/>
    <a:srgbClr val="250858"/>
    <a:srgbClr val="47D6DD"/>
    <a:srgbClr val="3205F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0D460B1-3104-443F-B54D-EBDFA4AD81E9}" v="2521" dt="2024-07-08T19:18:46.32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854" autoAdjust="0"/>
  </p:normalViewPr>
  <p:slideViewPr>
    <p:cSldViewPr snapToGrid="0">
      <p:cViewPr varScale="1">
        <p:scale>
          <a:sx n="72" d="100"/>
          <a:sy n="72" d="100"/>
        </p:scale>
        <p:origin x="1080" y="34"/>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21" Type="http://schemas.openxmlformats.org/officeDocument/2006/relationships/slide" Target="slides/slide16.xml"/><Relationship Id="rId34" Type="http://schemas.openxmlformats.org/officeDocument/2006/relationships/handoutMaster" Target="handoutMasters/handoutMaster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commentAuthors" Target="commentAuthor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hra Kulmiya" userId="9b3e82bd-fc44-41be-8729-d8b70486cc5b" providerId="ADAL" clId="{46F6E182-E268-4FDD-ADB8-9DCB12142F19}"/>
    <pc:docChg chg="undo custSel addSld delSld modSld sldOrd">
      <pc:chgData name="Sahra Kulmiya" userId="9b3e82bd-fc44-41be-8729-d8b70486cc5b" providerId="ADAL" clId="{46F6E182-E268-4FDD-ADB8-9DCB12142F19}" dt="2024-07-04T14:01:34.672" v="4027" actId="2696"/>
      <pc:docMkLst>
        <pc:docMk/>
      </pc:docMkLst>
      <pc:sldChg chg="del">
        <pc:chgData name="Sahra Kulmiya" userId="9b3e82bd-fc44-41be-8729-d8b70486cc5b" providerId="ADAL" clId="{46F6E182-E268-4FDD-ADB8-9DCB12142F19}" dt="2024-07-04T14:01:15.422" v="4017" actId="2696"/>
        <pc:sldMkLst>
          <pc:docMk/>
          <pc:sldMk cId="2336677316" sldId="343"/>
        </pc:sldMkLst>
      </pc:sldChg>
      <pc:sldChg chg="del">
        <pc:chgData name="Sahra Kulmiya" userId="9b3e82bd-fc44-41be-8729-d8b70486cc5b" providerId="ADAL" clId="{46F6E182-E268-4FDD-ADB8-9DCB12142F19}" dt="2024-07-04T14:01:29.509" v="4025" actId="2696"/>
        <pc:sldMkLst>
          <pc:docMk/>
          <pc:sldMk cId="2521537536" sldId="353"/>
        </pc:sldMkLst>
      </pc:sldChg>
      <pc:sldChg chg="del">
        <pc:chgData name="Sahra Kulmiya" userId="9b3e82bd-fc44-41be-8729-d8b70486cc5b" providerId="ADAL" clId="{46F6E182-E268-4FDD-ADB8-9DCB12142F19}" dt="2024-07-04T14:01:27.981" v="4024" actId="2696"/>
        <pc:sldMkLst>
          <pc:docMk/>
          <pc:sldMk cId="1556310685" sldId="354"/>
        </pc:sldMkLst>
      </pc:sldChg>
      <pc:sldChg chg="del">
        <pc:chgData name="Sahra Kulmiya" userId="9b3e82bd-fc44-41be-8729-d8b70486cc5b" providerId="ADAL" clId="{46F6E182-E268-4FDD-ADB8-9DCB12142F19}" dt="2024-07-04T14:01:26.569" v="4023" actId="2696"/>
        <pc:sldMkLst>
          <pc:docMk/>
          <pc:sldMk cId="4206035864" sldId="355"/>
        </pc:sldMkLst>
      </pc:sldChg>
      <pc:sldChg chg="del">
        <pc:chgData name="Sahra Kulmiya" userId="9b3e82bd-fc44-41be-8729-d8b70486cc5b" providerId="ADAL" clId="{46F6E182-E268-4FDD-ADB8-9DCB12142F19}" dt="2024-07-04T14:01:24.423" v="4022" actId="2696"/>
        <pc:sldMkLst>
          <pc:docMk/>
          <pc:sldMk cId="188845726" sldId="356"/>
        </pc:sldMkLst>
      </pc:sldChg>
      <pc:sldChg chg="del">
        <pc:chgData name="Sahra Kulmiya" userId="9b3e82bd-fc44-41be-8729-d8b70486cc5b" providerId="ADAL" clId="{46F6E182-E268-4FDD-ADB8-9DCB12142F19}" dt="2024-07-04T14:01:22.557" v="4021" actId="2696"/>
        <pc:sldMkLst>
          <pc:docMk/>
          <pc:sldMk cId="2509101887" sldId="357"/>
        </pc:sldMkLst>
      </pc:sldChg>
      <pc:sldChg chg="del">
        <pc:chgData name="Sahra Kulmiya" userId="9b3e82bd-fc44-41be-8729-d8b70486cc5b" providerId="ADAL" clId="{46F6E182-E268-4FDD-ADB8-9DCB12142F19}" dt="2024-07-04T14:01:21.156" v="4020" actId="2696"/>
        <pc:sldMkLst>
          <pc:docMk/>
          <pc:sldMk cId="767675903" sldId="362"/>
        </pc:sldMkLst>
      </pc:sldChg>
      <pc:sldChg chg="del">
        <pc:chgData name="Sahra Kulmiya" userId="9b3e82bd-fc44-41be-8729-d8b70486cc5b" providerId="ADAL" clId="{46F6E182-E268-4FDD-ADB8-9DCB12142F19}" dt="2024-07-04T14:01:18.667" v="4019" actId="2696"/>
        <pc:sldMkLst>
          <pc:docMk/>
          <pc:sldMk cId="495483412" sldId="363"/>
        </pc:sldMkLst>
      </pc:sldChg>
      <pc:sldChg chg="del">
        <pc:chgData name="Sahra Kulmiya" userId="9b3e82bd-fc44-41be-8729-d8b70486cc5b" providerId="ADAL" clId="{46F6E182-E268-4FDD-ADB8-9DCB12142F19}" dt="2024-07-04T14:01:17.082" v="4018" actId="2696"/>
        <pc:sldMkLst>
          <pc:docMk/>
          <pc:sldMk cId="643842168" sldId="364"/>
        </pc:sldMkLst>
      </pc:sldChg>
      <pc:sldChg chg="addSp delSp modSp mod">
        <pc:chgData name="Sahra Kulmiya" userId="9b3e82bd-fc44-41be-8729-d8b70486cc5b" providerId="ADAL" clId="{46F6E182-E268-4FDD-ADB8-9DCB12142F19}" dt="2024-07-04T13:31:19.858" v="3238" actId="20577"/>
        <pc:sldMkLst>
          <pc:docMk/>
          <pc:sldMk cId="1957457181" sldId="1490"/>
        </pc:sldMkLst>
        <pc:spChg chg="mod">
          <ac:chgData name="Sahra Kulmiya" userId="9b3e82bd-fc44-41be-8729-d8b70486cc5b" providerId="ADAL" clId="{46F6E182-E268-4FDD-ADB8-9DCB12142F19}" dt="2024-07-04T13:26:04.678" v="2919" actId="20577"/>
          <ac:spMkLst>
            <pc:docMk/>
            <pc:sldMk cId="1957457181" sldId="1490"/>
            <ac:spMk id="11" creationId="{06A38DAE-CE4E-5DE3-C1A4-6867A38405D4}"/>
          </ac:spMkLst>
        </pc:spChg>
        <pc:spChg chg="mod">
          <ac:chgData name="Sahra Kulmiya" userId="9b3e82bd-fc44-41be-8729-d8b70486cc5b" providerId="ADAL" clId="{46F6E182-E268-4FDD-ADB8-9DCB12142F19}" dt="2024-07-04T13:31:19.858" v="3238" actId="20577"/>
          <ac:spMkLst>
            <pc:docMk/>
            <pc:sldMk cId="1957457181" sldId="1490"/>
            <ac:spMk id="12" creationId="{6DA9F25E-EA13-AE0A-21DE-AE008295FFB9}"/>
          </ac:spMkLst>
        </pc:spChg>
        <pc:spChg chg="add mod">
          <ac:chgData name="Sahra Kulmiya" userId="9b3e82bd-fc44-41be-8729-d8b70486cc5b" providerId="ADAL" clId="{46F6E182-E268-4FDD-ADB8-9DCB12142F19}" dt="2024-07-04T12:47:39.788" v="1648" actId="1076"/>
          <ac:spMkLst>
            <pc:docMk/>
            <pc:sldMk cId="1957457181" sldId="1490"/>
            <ac:spMk id="13" creationId="{32C7D157-2C76-905A-E327-92ED8E227E8E}"/>
          </ac:spMkLst>
        </pc:spChg>
        <pc:spChg chg="add mod">
          <ac:chgData name="Sahra Kulmiya" userId="9b3e82bd-fc44-41be-8729-d8b70486cc5b" providerId="ADAL" clId="{46F6E182-E268-4FDD-ADB8-9DCB12142F19}" dt="2024-07-04T12:47:44.500" v="1650" actId="1076"/>
          <ac:spMkLst>
            <pc:docMk/>
            <pc:sldMk cId="1957457181" sldId="1490"/>
            <ac:spMk id="14" creationId="{EE1EF0B4-2739-4CEE-4A9F-5E059D82213E}"/>
          </ac:spMkLst>
        </pc:spChg>
        <pc:picChg chg="mod">
          <ac:chgData name="Sahra Kulmiya" userId="9b3e82bd-fc44-41be-8729-d8b70486cc5b" providerId="ADAL" clId="{46F6E182-E268-4FDD-ADB8-9DCB12142F19}" dt="2024-07-04T12:47:37.603" v="1647" actId="1076"/>
          <ac:picMkLst>
            <pc:docMk/>
            <pc:sldMk cId="1957457181" sldId="1490"/>
            <ac:picMk id="8" creationId="{9C6BC59C-68B1-48BE-B45E-D77DA6482FDC}"/>
          </ac:picMkLst>
        </pc:picChg>
        <pc:picChg chg="del">
          <ac:chgData name="Sahra Kulmiya" userId="9b3e82bd-fc44-41be-8729-d8b70486cc5b" providerId="ADAL" clId="{46F6E182-E268-4FDD-ADB8-9DCB12142F19}" dt="2024-07-04T12:44:51.214" v="1419" actId="478"/>
          <ac:picMkLst>
            <pc:docMk/>
            <pc:sldMk cId="1957457181" sldId="1490"/>
            <ac:picMk id="9" creationId="{43F96521-820F-7A87-67DA-F74240323A5A}"/>
          </ac:picMkLst>
        </pc:picChg>
        <pc:picChg chg="mod">
          <ac:chgData name="Sahra Kulmiya" userId="9b3e82bd-fc44-41be-8729-d8b70486cc5b" providerId="ADAL" clId="{46F6E182-E268-4FDD-ADB8-9DCB12142F19}" dt="2024-07-04T12:47:42.044" v="1649" actId="1076"/>
          <ac:picMkLst>
            <pc:docMk/>
            <pc:sldMk cId="1957457181" sldId="1490"/>
            <ac:picMk id="10" creationId="{DAF01F37-09A5-6476-82C7-3E94F54E1C0A}"/>
          </ac:picMkLst>
        </pc:picChg>
      </pc:sldChg>
      <pc:sldChg chg="addSp delSp modSp mod ord">
        <pc:chgData name="Sahra Kulmiya" userId="9b3e82bd-fc44-41be-8729-d8b70486cc5b" providerId="ADAL" clId="{46F6E182-E268-4FDD-ADB8-9DCB12142F19}" dt="2024-07-04T13:24:26.543" v="2881" actId="20577"/>
        <pc:sldMkLst>
          <pc:docMk/>
          <pc:sldMk cId="3703843900" sldId="1491"/>
        </pc:sldMkLst>
        <pc:spChg chg="del">
          <ac:chgData name="Sahra Kulmiya" userId="9b3e82bd-fc44-41be-8729-d8b70486cc5b" providerId="ADAL" clId="{46F6E182-E268-4FDD-ADB8-9DCB12142F19}" dt="2024-07-04T12:47:52.742" v="1652" actId="478"/>
          <ac:spMkLst>
            <pc:docMk/>
            <pc:sldMk cId="3703843900" sldId="1491"/>
            <ac:spMk id="2" creationId="{D2AC685E-7B00-67A1-76C4-28C74EAF1DAC}"/>
          </ac:spMkLst>
        </pc:spChg>
        <pc:spChg chg="del">
          <ac:chgData name="Sahra Kulmiya" userId="9b3e82bd-fc44-41be-8729-d8b70486cc5b" providerId="ADAL" clId="{46F6E182-E268-4FDD-ADB8-9DCB12142F19}" dt="2024-07-04T12:47:51.591" v="1651" actId="478"/>
          <ac:spMkLst>
            <pc:docMk/>
            <pc:sldMk cId="3703843900" sldId="1491"/>
            <ac:spMk id="3" creationId="{5E611B26-C69A-02B9-AC0E-FBB7E41B9E63}"/>
          </ac:spMkLst>
        </pc:spChg>
        <pc:spChg chg="del">
          <ac:chgData name="Sahra Kulmiya" userId="9b3e82bd-fc44-41be-8729-d8b70486cc5b" providerId="ADAL" clId="{46F6E182-E268-4FDD-ADB8-9DCB12142F19}" dt="2024-07-04T12:47:53.676" v="1653" actId="478"/>
          <ac:spMkLst>
            <pc:docMk/>
            <pc:sldMk cId="3703843900" sldId="1491"/>
            <ac:spMk id="4" creationId="{1AEA600C-D16C-68BC-588E-0B46016F3EBE}"/>
          </ac:spMkLst>
        </pc:spChg>
        <pc:spChg chg="add mod">
          <ac:chgData name="Sahra Kulmiya" userId="9b3e82bd-fc44-41be-8729-d8b70486cc5b" providerId="ADAL" clId="{46F6E182-E268-4FDD-ADB8-9DCB12142F19}" dt="2024-07-04T12:48:11.550" v="1658" actId="20577"/>
          <ac:spMkLst>
            <pc:docMk/>
            <pc:sldMk cId="3703843900" sldId="1491"/>
            <ac:spMk id="8" creationId="{ABEA9557-3DD5-501A-A840-2A565FBD3E70}"/>
          </ac:spMkLst>
        </pc:spChg>
        <pc:spChg chg="add del mod">
          <ac:chgData name="Sahra Kulmiya" userId="9b3e82bd-fc44-41be-8729-d8b70486cc5b" providerId="ADAL" clId="{46F6E182-E268-4FDD-ADB8-9DCB12142F19}" dt="2024-07-04T13:24:26.543" v="2881" actId="20577"/>
          <ac:spMkLst>
            <pc:docMk/>
            <pc:sldMk cId="3703843900" sldId="1491"/>
            <ac:spMk id="9" creationId="{F44CE1F8-4FCE-2A46-15F0-29A4D6C8AF32}"/>
          </ac:spMkLst>
        </pc:spChg>
        <pc:spChg chg="add mod">
          <ac:chgData name="Sahra Kulmiya" userId="9b3e82bd-fc44-41be-8729-d8b70486cc5b" providerId="ADAL" clId="{46F6E182-E268-4FDD-ADB8-9DCB12142F19}" dt="2024-07-04T13:15:21.991" v="2304" actId="14100"/>
          <ac:spMkLst>
            <pc:docMk/>
            <pc:sldMk cId="3703843900" sldId="1491"/>
            <ac:spMk id="11" creationId="{F6A54FFE-0053-C6C0-A1F9-3E895508EEDD}"/>
          </ac:spMkLst>
        </pc:spChg>
        <pc:spChg chg="add mod">
          <ac:chgData name="Sahra Kulmiya" userId="9b3e82bd-fc44-41be-8729-d8b70486cc5b" providerId="ADAL" clId="{46F6E182-E268-4FDD-ADB8-9DCB12142F19}" dt="2024-07-04T13:23:32.300" v="2781" actId="1076"/>
          <ac:spMkLst>
            <pc:docMk/>
            <pc:sldMk cId="3703843900" sldId="1491"/>
            <ac:spMk id="16" creationId="{407F6D23-5ED6-0AF5-6E8E-D3002BFAF9B1}"/>
          </ac:spMkLst>
        </pc:spChg>
        <pc:picChg chg="add mod">
          <ac:chgData name="Sahra Kulmiya" userId="9b3e82bd-fc44-41be-8729-d8b70486cc5b" providerId="ADAL" clId="{46F6E182-E268-4FDD-ADB8-9DCB12142F19}" dt="2024-07-04T13:23:26.107" v="2780" actId="1076"/>
          <ac:picMkLst>
            <pc:docMk/>
            <pc:sldMk cId="3703843900" sldId="1491"/>
            <ac:picMk id="13" creationId="{8366AD51-9487-2635-0C6C-B7E69E62F81F}"/>
          </ac:picMkLst>
        </pc:picChg>
        <pc:picChg chg="add mod">
          <ac:chgData name="Sahra Kulmiya" userId="9b3e82bd-fc44-41be-8729-d8b70486cc5b" providerId="ADAL" clId="{46F6E182-E268-4FDD-ADB8-9DCB12142F19}" dt="2024-07-04T13:23:33.612" v="2782" actId="1076"/>
          <ac:picMkLst>
            <pc:docMk/>
            <pc:sldMk cId="3703843900" sldId="1491"/>
            <ac:picMk id="15" creationId="{1B450B96-6142-C1EE-3753-E0AAF7EF20B4}"/>
          </ac:picMkLst>
        </pc:picChg>
      </pc:sldChg>
      <pc:sldChg chg="del">
        <pc:chgData name="Sahra Kulmiya" userId="9b3e82bd-fc44-41be-8729-d8b70486cc5b" providerId="ADAL" clId="{46F6E182-E268-4FDD-ADB8-9DCB12142F19}" dt="2024-07-04T14:01:34.672" v="4027" actId="2696"/>
        <pc:sldMkLst>
          <pc:docMk/>
          <pc:sldMk cId="2576109256" sldId="1492"/>
        </pc:sldMkLst>
      </pc:sldChg>
      <pc:sldChg chg="del">
        <pc:chgData name="Sahra Kulmiya" userId="9b3e82bd-fc44-41be-8729-d8b70486cc5b" providerId="ADAL" clId="{46F6E182-E268-4FDD-ADB8-9DCB12142F19}" dt="2024-07-04T14:01:32.734" v="4026" actId="2696"/>
        <pc:sldMkLst>
          <pc:docMk/>
          <pc:sldMk cId="3078704001" sldId="1493"/>
        </pc:sldMkLst>
      </pc:sldChg>
      <pc:sldChg chg="addSp modSp mod">
        <pc:chgData name="Sahra Kulmiya" userId="9b3e82bd-fc44-41be-8729-d8b70486cc5b" providerId="ADAL" clId="{46F6E182-E268-4FDD-ADB8-9DCB12142F19}" dt="2024-07-04T12:52:13.285" v="2017" actId="1076"/>
        <pc:sldMkLst>
          <pc:docMk/>
          <pc:sldMk cId="3961082084" sldId="1496"/>
        </pc:sldMkLst>
        <pc:spChg chg="add mod">
          <ac:chgData name="Sahra Kulmiya" userId="9b3e82bd-fc44-41be-8729-d8b70486cc5b" providerId="ADAL" clId="{46F6E182-E268-4FDD-ADB8-9DCB12142F19}" dt="2024-07-04T12:52:13.285" v="2017" actId="1076"/>
          <ac:spMkLst>
            <pc:docMk/>
            <pc:sldMk cId="3961082084" sldId="1496"/>
            <ac:spMk id="2" creationId="{D0A3F9B4-109D-76F6-BA8A-3E00FF353A73}"/>
          </ac:spMkLst>
        </pc:spChg>
      </pc:sldChg>
      <pc:sldChg chg="addSp delSp modSp mod">
        <pc:chgData name="Sahra Kulmiya" userId="9b3e82bd-fc44-41be-8729-d8b70486cc5b" providerId="ADAL" clId="{46F6E182-E268-4FDD-ADB8-9DCB12142F19}" dt="2024-07-04T12:39:05.465" v="1007" actId="1076"/>
        <pc:sldMkLst>
          <pc:docMk/>
          <pc:sldMk cId="1032766957" sldId="1497"/>
        </pc:sldMkLst>
        <pc:spChg chg="mod">
          <ac:chgData name="Sahra Kulmiya" userId="9b3e82bd-fc44-41be-8729-d8b70486cc5b" providerId="ADAL" clId="{46F6E182-E268-4FDD-ADB8-9DCB12142F19}" dt="2024-07-04T12:39:05.465" v="1007" actId="1076"/>
          <ac:spMkLst>
            <pc:docMk/>
            <pc:sldMk cId="1032766957" sldId="1497"/>
            <ac:spMk id="13" creationId="{802A5984-41FE-27BC-51F8-4EEE862D1A55}"/>
          </ac:spMkLst>
        </pc:spChg>
        <pc:spChg chg="mod">
          <ac:chgData name="Sahra Kulmiya" userId="9b3e82bd-fc44-41be-8729-d8b70486cc5b" providerId="ADAL" clId="{46F6E182-E268-4FDD-ADB8-9DCB12142F19}" dt="2024-07-04T12:25:39.847" v="52" actId="1076"/>
          <ac:spMkLst>
            <pc:docMk/>
            <pc:sldMk cId="1032766957" sldId="1497"/>
            <ac:spMk id="17" creationId="{8A6FBFBE-45A4-1369-6ED5-B7ACD7FC6263}"/>
          </ac:spMkLst>
        </pc:spChg>
        <pc:picChg chg="mod">
          <ac:chgData name="Sahra Kulmiya" userId="9b3e82bd-fc44-41be-8729-d8b70486cc5b" providerId="ADAL" clId="{46F6E182-E268-4FDD-ADB8-9DCB12142F19}" dt="2024-07-04T12:35:18.488" v="734" actId="1076"/>
          <ac:picMkLst>
            <pc:docMk/>
            <pc:sldMk cId="1032766957" sldId="1497"/>
            <ac:picMk id="2" creationId="{4F25B3F9-20AB-5FBE-AF2A-0DA27C555C57}"/>
          </ac:picMkLst>
        </pc:picChg>
        <pc:picChg chg="add del mod">
          <ac:chgData name="Sahra Kulmiya" userId="9b3e82bd-fc44-41be-8729-d8b70486cc5b" providerId="ADAL" clId="{46F6E182-E268-4FDD-ADB8-9DCB12142F19}" dt="2024-07-04T12:30:21.567" v="466" actId="478"/>
          <ac:picMkLst>
            <pc:docMk/>
            <pc:sldMk cId="1032766957" sldId="1497"/>
            <ac:picMk id="10" creationId="{F7EEE5FC-E8F6-A7F8-D015-F4161133EBC7}"/>
          </ac:picMkLst>
        </pc:picChg>
        <pc:picChg chg="add del mod">
          <ac:chgData name="Sahra Kulmiya" userId="9b3e82bd-fc44-41be-8729-d8b70486cc5b" providerId="ADAL" clId="{46F6E182-E268-4FDD-ADB8-9DCB12142F19}" dt="2024-07-04T12:31:03.312" v="472" actId="478"/>
          <ac:picMkLst>
            <pc:docMk/>
            <pc:sldMk cId="1032766957" sldId="1497"/>
            <ac:picMk id="12" creationId="{B2804563-64B5-1D25-36E3-A696358FCE92}"/>
          </ac:picMkLst>
        </pc:picChg>
        <pc:picChg chg="add mod">
          <ac:chgData name="Sahra Kulmiya" userId="9b3e82bd-fc44-41be-8729-d8b70486cc5b" providerId="ADAL" clId="{46F6E182-E268-4FDD-ADB8-9DCB12142F19}" dt="2024-07-04T12:31:11.112" v="477" actId="1076"/>
          <ac:picMkLst>
            <pc:docMk/>
            <pc:sldMk cId="1032766957" sldId="1497"/>
            <ac:picMk id="15" creationId="{78AC70FD-4974-2C58-6D50-04EB697A1447}"/>
          </ac:picMkLst>
        </pc:picChg>
        <pc:picChg chg="mod">
          <ac:chgData name="Sahra Kulmiya" userId="9b3e82bd-fc44-41be-8729-d8b70486cc5b" providerId="ADAL" clId="{46F6E182-E268-4FDD-ADB8-9DCB12142F19}" dt="2024-07-04T12:25:39.847" v="52" actId="1076"/>
          <ac:picMkLst>
            <pc:docMk/>
            <pc:sldMk cId="1032766957" sldId="1497"/>
            <ac:picMk id="16" creationId="{FA04AFA3-00F5-5CFE-2F05-50D11D93101C}"/>
          </ac:picMkLst>
        </pc:picChg>
        <pc:cxnChg chg="mod">
          <ac:chgData name="Sahra Kulmiya" userId="9b3e82bd-fc44-41be-8729-d8b70486cc5b" providerId="ADAL" clId="{46F6E182-E268-4FDD-ADB8-9DCB12142F19}" dt="2024-07-04T12:25:39.847" v="52" actId="1076"/>
          <ac:cxnSpMkLst>
            <pc:docMk/>
            <pc:sldMk cId="1032766957" sldId="1497"/>
            <ac:cxnSpMk id="3" creationId="{ED53F7CC-155A-2F74-7F04-B4A16767A97B}"/>
          </ac:cxnSpMkLst>
        </pc:cxnChg>
        <pc:cxnChg chg="mod">
          <ac:chgData name="Sahra Kulmiya" userId="9b3e82bd-fc44-41be-8729-d8b70486cc5b" providerId="ADAL" clId="{46F6E182-E268-4FDD-ADB8-9DCB12142F19}" dt="2024-07-04T12:25:39.847" v="52" actId="1076"/>
          <ac:cxnSpMkLst>
            <pc:docMk/>
            <pc:sldMk cId="1032766957" sldId="1497"/>
            <ac:cxnSpMk id="9" creationId="{A621FE4E-11ED-D427-A282-C6B17596DDC4}"/>
          </ac:cxnSpMkLst>
        </pc:cxnChg>
        <pc:cxnChg chg="mod">
          <ac:chgData name="Sahra Kulmiya" userId="9b3e82bd-fc44-41be-8729-d8b70486cc5b" providerId="ADAL" clId="{46F6E182-E268-4FDD-ADB8-9DCB12142F19}" dt="2024-07-04T12:25:39.847" v="52" actId="1076"/>
          <ac:cxnSpMkLst>
            <pc:docMk/>
            <pc:sldMk cId="1032766957" sldId="1497"/>
            <ac:cxnSpMk id="20" creationId="{21B2940E-2A8B-C50A-C044-D130F955CE9A}"/>
          </ac:cxnSpMkLst>
        </pc:cxnChg>
      </pc:sldChg>
      <pc:sldChg chg="addSp delSp modSp add mod">
        <pc:chgData name="Sahra Kulmiya" userId="9b3e82bd-fc44-41be-8729-d8b70486cc5b" providerId="ADAL" clId="{46F6E182-E268-4FDD-ADB8-9DCB12142F19}" dt="2024-07-04T13:30:12.502" v="3082" actId="20577"/>
        <pc:sldMkLst>
          <pc:docMk/>
          <pc:sldMk cId="2600542877" sldId="1498"/>
        </pc:sldMkLst>
        <pc:spChg chg="add mod">
          <ac:chgData name="Sahra Kulmiya" userId="9b3e82bd-fc44-41be-8729-d8b70486cc5b" providerId="ADAL" clId="{46F6E182-E268-4FDD-ADB8-9DCB12142F19}" dt="2024-07-04T13:22:04.069" v="2675" actId="1582"/>
          <ac:spMkLst>
            <pc:docMk/>
            <pc:sldMk cId="2600542877" sldId="1498"/>
            <ac:spMk id="4" creationId="{D2DDA4F3-0310-D22A-B5CD-B1A0993236FA}"/>
          </ac:spMkLst>
        </pc:spChg>
        <pc:spChg chg="mod">
          <ac:chgData name="Sahra Kulmiya" userId="9b3e82bd-fc44-41be-8729-d8b70486cc5b" providerId="ADAL" clId="{46F6E182-E268-4FDD-ADB8-9DCB12142F19}" dt="2024-07-04T13:30:12.502" v="3082" actId="20577"/>
          <ac:spMkLst>
            <pc:docMk/>
            <pc:sldMk cId="2600542877" sldId="1498"/>
            <ac:spMk id="9" creationId="{F44CE1F8-4FCE-2A46-15F0-29A4D6C8AF32}"/>
          </ac:spMkLst>
        </pc:spChg>
        <pc:spChg chg="mod">
          <ac:chgData name="Sahra Kulmiya" userId="9b3e82bd-fc44-41be-8729-d8b70486cc5b" providerId="ADAL" clId="{46F6E182-E268-4FDD-ADB8-9DCB12142F19}" dt="2024-07-04T13:25:50.324" v="2917" actId="1076"/>
          <ac:spMkLst>
            <pc:docMk/>
            <pc:sldMk cId="2600542877" sldId="1498"/>
            <ac:spMk id="11" creationId="{F6A54FFE-0053-C6C0-A1F9-3E895508EEDD}"/>
          </ac:spMkLst>
        </pc:spChg>
        <pc:spChg chg="add mod">
          <ac:chgData name="Sahra Kulmiya" userId="9b3e82bd-fc44-41be-8729-d8b70486cc5b" providerId="ADAL" clId="{46F6E182-E268-4FDD-ADB8-9DCB12142F19}" dt="2024-07-04T13:25:31.628" v="2915" actId="1076"/>
          <ac:spMkLst>
            <pc:docMk/>
            <pc:sldMk cId="2600542877" sldId="1498"/>
            <ac:spMk id="14" creationId="{9C1529E5-0110-9EF6-8A5C-E17D195E2AF7}"/>
          </ac:spMkLst>
        </pc:spChg>
        <pc:spChg chg="del">
          <ac:chgData name="Sahra Kulmiya" userId="9b3e82bd-fc44-41be-8729-d8b70486cc5b" providerId="ADAL" clId="{46F6E182-E268-4FDD-ADB8-9DCB12142F19}" dt="2024-07-04T13:18:40.787" v="2577" actId="478"/>
          <ac:spMkLst>
            <pc:docMk/>
            <pc:sldMk cId="2600542877" sldId="1498"/>
            <ac:spMk id="16" creationId="{407F6D23-5ED6-0AF5-6E8E-D3002BFAF9B1}"/>
          </ac:spMkLst>
        </pc:spChg>
        <pc:picChg chg="add mod">
          <ac:chgData name="Sahra Kulmiya" userId="9b3e82bd-fc44-41be-8729-d8b70486cc5b" providerId="ADAL" clId="{46F6E182-E268-4FDD-ADB8-9DCB12142F19}" dt="2024-07-04T13:25:34.742" v="2916" actId="1076"/>
          <ac:picMkLst>
            <pc:docMk/>
            <pc:sldMk cId="2600542877" sldId="1498"/>
            <ac:picMk id="3" creationId="{A269C8AC-276F-B382-F144-820E286152D5}"/>
          </ac:picMkLst>
        </pc:picChg>
        <pc:picChg chg="mod">
          <ac:chgData name="Sahra Kulmiya" userId="9b3e82bd-fc44-41be-8729-d8b70486cc5b" providerId="ADAL" clId="{46F6E182-E268-4FDD-ADB8-9DCB12142F19}" dt="2024-07-04T13:21:10.795" v="2641" actId="1076"/>
          <ac:picMkLst>
            <pc:docMk/>
            <pc:sldMk cId="2600542877" sldId="1498"/>
            <ac:picMk id="13" creationId="{8366AD51-9487-2635-0C6C-B7E69E62F81F}"/>
          </ac:picMkLst>
        </pc:picChg>
        <pc:picChg chg="del">
          <ac:chgData name="Sahra Kulmiya" userId="9b3e82bd-fc44-41be-8729-d8b70486cc5b" providerId="ADAL" clId="{46F6E182-E268-4FDD-ADB8-9DCB12142F19}" dt="2024-07-04T13:18:39.292" v="2576" actId="478"/>
          <ac:picMkLst>
            <pc:docMk/>
            <pc:sldMk cId="2600542877" sldId="1498"/>
            <ac:picMk id="15" creationId="{1B450B96-6142-C1EE-3753-E0AAF7EF20B4}"/>
          </ac:picMkLst>
        </pc:picChg>
        <pc:cxnChg chg="add mod">
          <ac:chgData name="Sahra Kulmiya" userId="9b3e82bd-fc44-41be-8729-d8b70486cc5b" providerId="ADAL" clId="{46F6E182-E268-4FDD-ADB8-9DCB12142F19}" dt="2024-07-04T13:22:34.110" v="2681" actId="1582"/>
          <ac:cxnSpMkLst>
            <pc:docMk/>
            <pc:sldMk cId="2600542877" sldId="1498"/>
            <ac:cxnSpMk id="12" creationId="{774796DD-2213-E171-E30D-83F322272ED3}"/>
          </ac:cxnSpMkLst>
        </pc:cxnChg>
      </pc:sldChg>
      <pc:sldChg chg="addSp delSp modSp new mod ord modAnim">
        <pc:chgData name="Sahra Kulmiya" userId="9b3e82bd-fc44-41be-8729-d8b70486cc5b" providerId="ADAL" clId="{46F6E182-E268-4FDD-ADB8-9DCB12142F19}" dt="2024-07-04T14:00:59.533" v="4007" actId="14100"/>
        <pc:sldMkLst>
          <pc:docMk/>
          <pc:sldMk cId="524161675" sldId="1499"/>
        </pc:sldMkLst>
        <pc:spChg chg="del">
          <ac:chgData name="Sahra Kulmiya" userId="9b3e82bd-fc44-41be-8729-d8b70486cc5b" providerId="ADAL" clId="{46F6E182-E268-4FDD-ADB8-9DCB12142F19}" dt="2024-07-04T13:29:18.524" v="2925" actId="478"/>
          <ac:spMkLst>
            <pc:docMk/>
            <pc:sldMk cId="524161675" sldId="1499"/>
            <ac:spMk id="2" creationId="{DD230CF6-64EA-B18B-5399-94A8EA0C892D}"/>
          </ac:spMkLst>
        </pc:spChg>
        <pc:spChg chg="del">
          <ac:chgData name="Sahra Kulmiya" userId="9b3e82bd-fc44-41be-8729-d8b70486cc5b" providerId="ADAL" clId="{46F6E182-E268-4FDD-ADB8-9DCB12142F19}" dt="2024-07-04T13:26:14.267" v="2921" actId="478"/>
          <ac:spMkLst>
            <pc:docMk/>
            <pc:sldMk cId="524161675" sldId="1499"/>
            <ac:spMk id="3" creationId="{FE6537F1-5481-24DD-2E16-97CDD402F425}"/>
          </ac:spMkLst>
        </pc:spChg>
        <pc:spChg chg="mod">
          <ac:chgData name="Sahra Kulmiya" userId="9b3e82bd-fc44-41be-8729-d8b70486cc5b" providerId="ADAL" clId="{46F6E182-E268-4FDD-ADB8-9DCB12142F19}" dt="2024-07-04T14:00:42.576" v="4004" actId="20577"/>
          <ac:spMkLst>
            <pc:docMk/>
            <pc:sldMk cId="524161675" sldId="1499"/>
            <ac:spMk id="4" creationId="{1AD28AAC-B638-4F8E-CD9B-736842E3984C}"/>
          </ac:spMkLst>
        </pc:spChg>
        <pc:spChg chg="add mod">
          <ac:chgData name="Sahra Kulmiya" userId="9b3e82bd-fc44-41be-8729-d8b70486cc5b" providerId="ADAL" clId="{46F6E182-E268-4FDD-ADB8-9DCB12142F19}" dt="2024-07-04T13:35:08.439" v="3332" actId="20577"/>
          <ac:spMkLst>
            <pc:docMk/>
            <pc:sldMk cId="524161675" sldId="1499"/>
            <ac:spMk id="8" creationId="{AB058902-4F29-405C-A402-97DB2F69E691}"/>
          </ac:spMkLst>
        </pc:spChg>
        <pc:spChg chg="add mod">
          <ac:chgData name="Sahra Kulmiya" userId="9b3e82bd-fc44-41be-8729-d8b70486cc5b" providerId="ADAL" clId="{46F6E182-E268-4FDD-ADB8-9DCB12142F19}" dt="2024-07-04T13:59:39.556" v="3904" actId="14100"/>
          <ac:spMkLst>
            <pc:docMk/>
            <pc:sldMk cId="524161675" sldId="1499"/>
            <ac:spMk id="12" creationId="{67FDB609-365F-A56B-C788-019DD63C2292}"/>
          </ac:spMkLst>
        </pc:spChg>
        <pc:spChg chg="add mod">
          <ac:chgData name="Sahra Kulmiya" userId="9b3e82bd-fc44-41be-8729-d8b70486cc5b" providerId="ADAL" clId="{46F6E182-E268-4FDD-ADB8-9DCB12142F19}" dt="2024-07-04T14:00:59.533" v="4007" actId="14100"/>
          <ac:spMkLst>
            <pc:docMk/>
            <pc:sldMk cId="524161675" sldId="1499"/>
            <ac:spMk id="13" creationId="{D3AE33AB-90F0-C2FC-1252-43E7BC9A9450}"/>
          </ac:spMkLst>
        </pc:spChg>
        <pc:picChg chg="add mod">
          <ac:chgData name="Sahra Kulmiya" userId="9b3e82bd-fc44-41be-8729-d8b70486cc5b" providerId="ADAL" clId="{46F6E182-E268-4FDD-ADB8-9DCB12142F19}" dt="2024-07-04T13:35:05.406" v="3330" actId="1076"/>
          <ac:picMkLst>
            <pc:docMk/>
            <pc:sldMk cId="524161675" sldId="1499"/>
            <ac:picMk id="10" creationId="{55DA5015-40F2-07CF-20D2-943E9A81A820}"/>
          </ac:picMkLst>
        </pc:picChg>
        <pc:picChg chg="add mod">
          <ac:chgData name="Sahra Kulmiya" userId="9b3e82bd-fc44-41be-8729-d8b70486cc5b" providerId="ADAL" clId="{46F6E182-E268-4FDD-ADB8-9DCB12142F19}" dt="2024-07-04T13:59:11.948" v="3870" actId="1076"/>
          <ac:picMkLst>
            <pc:docMk/>
            <pc:sldMk cId="524161675" sldId="1499"/>
            <ac:picMk id="11" creationId="{C25C0BDA-3292-26C3-6D82-2D91EF6E0CAE}"/>
          </ac:picMkLst>
        </pc:picChg>
      </pc:sldChg>
      <pc:sldChg chg="delSp modSp new mod ord">
        <pc:chgData name="Sahra Kulmiya" userId="9b3e82bd-fc44-41be-8729-d8b70486cc5b" providerId="ADAL" clId="{46F6E182-E268-4FDD-ADB8-9DCB12142F19}" dt="2024-07-04T14:01:09.412" v="4016" actId="478"/>
        <pc:sldMkLst>
          <pc:docMk/>
          <pc:sldMk cId="279204336" sldId="1500"/>
        </pc:sldMkLst>
        <pc:spChg chg="del">
          <ac:chgData name="Sahra Kulmiya" userId="9b3e82bd-fc44-41be-8729-d8b70486cc5b" providerId="ADAL" clId="{46F6E182-E268-4FDD-ADB8-9DCB12142F19}" dt="2024-07-04T14:01:08.641" v="4015" actId="478"/>
          <ac:spMkLst>
            <pc:docMk/>
            <pc:sldMk cId="279204336" sldId="1500"/>
            <ac:spMk id="2" creationId="{3A9A63EF-CECB-5E89-5571-714F04A4DE71}"/>
          </ac:spMkLst>
        </pc:spChg>
        <pc:spChg chg="mod">
          <ac:chgData name="Sahra Kulmiya" userId="9b3e82bd-fc44-41be-8729-d8b70486cc5b" providerId="ADAL" clId="{46F6E182-E268-4FDD-ADB8-9DCB12142F19}" dt="2024-07-04T14:01:06.023" v="4014" actId="20577"/>
          <ac:spMkLst>
            <pc:docMk/>
            <pc:sldMk cId="279204336" sldId="1500"/>
            <ac:spMk id="3" creationId="{16CD18CD-B8BA-E025-99C6-34CE5D3F9AF6}"/>
          </ac:spMkLst>
        </pc:spChg>
        <pc:spChg chg="del">
          <ac:chgData name="Sahra Kulmiya" userId="9b3e82bd-fc44-41be-8729-d8b70486cc5b" providerId="ADAL" clId="{46F6E182-E268-4FDD-ADB8-9DCB12142F19}" dt="2024-07-04T14:01:09.412" v="4016" actId="478"/>
          <ac:spMkLst>
            <pc:docMk/>
            <pc:sldMk cId="279204336" sldId="1500"/>
            <ac:spMk id="4" creationId="{FA795FA9-066C-4E59-4036-FC730ABCD04D}"/>
          </ac:spMkLst>
        </pc:spChg>
      </pc:sldChg>
      <pc:sldChg chg="addSp delSp modSp add mod ord">
        <pc:chgData name="Sahra Kulmiya" userId="9b3e82bd-fc44-41be-8729-d8b70486cc5b" providerId="ADAL" clId="{46F6E182-E268-4FDD-ADB8-9DCB12142F19}" dt="2024-07-04T13:55:46.955" v="3840" actId="1076"/>
        <pc:sldMkLst>
          <pc:docMk/>
          <pc:sldMk cId="3768139402" sldId="1501"/>
        </pc:sldMkLst>
        <pc:spChg chg="mod">
          <ac:chgData name="Sahra Kulmiya" userId="9b3e82bd-fc44-41be-8729-d8b70486cc5b" providerId="ADAL" clId="{46F6E182-E268-4FDD-ADB8-9DCB12142F19}" dt="2024-07-04T13:52:02.074" v="3773" actId="1076"/>
          <ac:spMkLst>
            <pc:docMk/>
            <pc:sldMk cId="3768139402" sldId="1501"/>
            <ac:spMk id="4" creationId="{1AD28AAC-B638-4F8E-CD9B-736842E3984C}"/>
          </ac:spMkLst>
        </pc:spChg>
        <pc:spChg chg="mod">
          <ac:chgData name="Sahra Kulmiya" userId="9b3e82bd-fc44-41be-8729-d8b70486cc5b" providerId="ADAL" clId="{46F6E182-E268-4FDD-ADB8-9DCB12142F19}" dt="2024-07-04T13:53:13.417" v="3791" actId="20577"/>
          <ac:spMkLst>
            <pc:docMk/>
            <pc:sldMk cId="3768139402" sldId="1501"/>
            <ac:spMk id="8" creationId="{AB058902-4F29-405C-A402-97DB2F69E691}"/>
          </ac:spMkLst>
        </pc:spChg>
        <pc:spChg chg="add mod">
          <ac:chgData name="Sahra Kulmiya" userId="9b3e82bd-fc44-41be-8729-d8b70486cc5b" providerId="ADAL" clId="{46F6E182-E268-4FDD-ADB8-9DCB12142F19}" dt="2024-07-04T13:53:03.891" v="3789" actId="14100"/>
          <ac:spMkLst>
            <pc:docMk/>
            <pc:sldMk cId="3768139402" sldId="1501"/>
            <ac:spMk id="11" creationId="{8080B95A-ABAC-7283-7C42-49425F9BBC1C}"/>
          </ac:spMkLst>
        </pc:spChg>
        <pc:spChg chg="add mod">
          <ac:chgData name="Sahra Kulmiya" userId="9b3e82bd-fc44-41be-8729-d8b70486cc5b" providerId="ADAL" clId="{46F6E182-E268-4FDD-ADB8-9DCB12142F19}" dt="2024-07-04T13:55:46.955" v="3840" actId="1076"/>
          <ac:spMkLst>
            <pc:docMk/>
            <pc:sldMk cId="3768139402" sldId="1501"/>
            <ac:spMk id="12" creationId="{C5E8A126-7C90-71C9-EA91-D6DF8AEF4C21}"/>
          </ac:spMkLst>
        </pc:spChg>
        <pc:picChg chg="add mod">
          <ac:chgData name="Sahra Kulmiya" userId="9b3e82bd-fc44-41be-8729-d8b70486cc5b" providerId="ADAL" clId="{46F6E182-E268-4FDD-ADB8-9DCB12142F19}" dt="2024-07-04T13:50:33.722" v="3606" actId="1076"/>
          <ac:picMkLst>
            <pc:docMk/>
            <pc:sldMk cId="3768139402" sldId="1501"/>
            <ac:picMk id="3" creationId="{F6222698-76CC-F111-8FBE-38367194FFE5}"/>
          </ac:picMkLst>
        </pc:picChg>
        <pc:picChg chg="del">
          <ac:chgData name="Sahra Kulmiya" userId="9b3e82bd-fc44-41be-8729-d8b70486cc5b" providerId="ADAL" clId="{46F6E182-E268-4FDD-ADB8-9DCB12142F19}" dt="2024-07-04T13:35:24.184" v="3339" actId="478"/>
          <ac:picMkLst>
            <pc:docMk/>
            <pc:sldMk cId="3768139402" sldId="1501"/>
            <ac:picMk id="10" creationId="{55DA5015-40F2-07CF-20D2-943E9A81A820}"/>
          </ac:picMkLst>
        </pc:picChg>
        <pc:picChg chg="add mod">
          <ac:chgData name="Sahra Kulmiya" userId="9b3e82bd-fc44-41be-8729-d8b70486cc5b" providerId="ADAL" clId="{46F6E182-E268-4FDD-ADB8-9DCB12142F19}" dt="2024-07-04T13:52:58.633" v="3788" actId="1076"/>
          <ac:picMkLst>
            <pc:docMk/>
            <pc:sldMk cId="3768139402" sldId="1501"/>
            <ac:picMk id="1026" creationId="{60F64F17-BE09-49F3-AE9F-5A14DB6310AA}"/>
          </ac:picMkLst>
        </pc:picChg>
      </pc:sldChg>
      <pc:sldChg chg="add del">
        <pc:chgData name="Sahra Kulmiya" userId="9b3e82bd-fc44-41be-8729-d8b70486cc5b" providerId="ADAL" clId="{46F6E182-E268-4FDD-ADB8-9DCB12142F19}" dt="2024-07-04T13:39:35.896" v="3341"/>
        <pc:sldMkLst>
          <pc:docMk/>
          <pc:sldMk cId="187839700" sldId="1502"/>
        </pc:sldMkLst>
      </pc:sldChg>
    </pc:docChg>
  </pc:docChgLst>
  <pc:docChgLst>
    <pc:chgData name="Sahra Kulmiya" userId="9b3e82bd-fc44-41be-8729-d8b70486cc5b" providerId="ADAL" clId="{C0D460B1-3104-443F-B54D-EBDFA4AD81E9}"/>
    <pc:docChg chg="undo custSel addSld delSld modSld sldOrd">
      <pc:chgData name="Sahra Kulmiya" userId="9b3e82bd-fc44-41be-8729-d8b70486cc5b" providerId="ADAL" clId="{C0D460B1-3104-443F-B54D-EBDFA4AD81E9}" dt="2024-07-08T20:29:36.404" v="7325" actId="20577"/>
      <pc:docMkLst>
        <pc:docMk/>
      </pc:docMkLst>
      <pc:sldChg chg="modSp mod modNotesTx">
        <pc:chgData name="Sahra Kulmiya" userId="9b3e82bd-fc44-41be-8729-d8b70486cc5b" providerId="ADAL" clId="{C0D460B1-3104-443F-B54D-EBDFA4AD81E9}" dt="2024-07-08T12:45:11.187" v="2702" actId="20577"/>
        <pc:sldMkLst>
          <pc:docMk/>
          <pc:sldMk cId="391246093" sldId="361"/>
        </pc:sldMkLst>
        <pc:spChg chg="mod">
          <ac:chgData name="Sahra Kulmiya" userId="9b3e82bd-fc44-41be-8729-d8b70486cc5b" providerId="ADAL" clId="{C0D460B1-3104-443F-B54D-EBDFA4AD81E9}" dt="2024-07-08T12:43:48.678" v="2651" actId="1076"/>
          <ac:spMkLst>
            <pc:docMk/>
            <pc:sldMk cId="391246093" sldId="361"/>
            <ac:spMk id="4" creationId="{A17F80A9-6337-524E-AC61-32C5AFEE8E6D}"/>
          </ac:spMkLst>
        </pc:spChg>
        <pc:spChg chg="mod">
          <ac:chgData name="Sahra Kulmiya" userId="9b3e82bd-fc44-41be-8729-d8b70486cc5b" providerId="ADAL" clId="{C0D460B1-3104-443F-B54D-EBDFA4AD81E9}" dt="2024-07-08T12:43:33.155" v="2648" actId="14100"/>
          <ac:spMkLst>
            <pc:docMk/>
            <pc:sldMk cId="391246093" sldId="361"/>
            <ac:spMk id="5" creationId="{2E803E71-3088-0347-9BCC-16ADB551CCC8}"/>
          </ac:spMkLst>
        </pc:spChg>
        <pc:spChg chg="mod">
          <ac:chgData name="Sahra Kulmiya" userId="9b3e82bd-fc44-41be-8729-d8b70486cc5b" providerId="ADAL" clId="{C0D460B1-3104-443F-B54D-EBDFA4AD81E9}" dt="2024-07-08T12:44:01.659" v="2654" actId="1076"/>
          <ac:spMkLst>
            <pc:docMk/>
            <pc:sldMk cId="391246093" sldId="361"/>
            <ac:spMk id="11" creationId="{C52584CA-EFFF-2ED3-4073-39719CBFFE14}"/>
          </ac:spMkLst>
        </pc:spChg>
        <pc:spChg chg="mod">
          <ac:chgData name="Sahra Kulmiya" userId="9b3e82bd-fc44-41be-8729-d8b70486cc5b" providerId="ADAL" clId="{C0D460B1-3104-443F-B54D-EBDFA4AD81E9}" dt="2024-07-08T12:43:53.883" v="2652" actId="1076"/>
          <ac:spMkLst>
            <pc:docMk/>
            <pc:sldMk cId="391246093" sldId="361"/>
            <ac:spMk id="18" creationId="{D6EFEB8F-94A8-FB22-BFC0-4E4755E3C5EA}"/>
          </ac:spMkLst>
        </pc:spChg>
        <pc:picChg chg="mod">
          <ac:chgData name="Sahra Kulmiya" userId="9b3e82bd-fc44-41be-8729-d8b70486cc5b" providerId="ADAL" clId="{C0D460B1-3104-443F-B54D-EBDFA4AD81E9}" dt="2024-07-08T12:43:57.054" v="2653" actId="1076"/>
          <ac:picMkLst>
            <pc:docMk/>
            <pc:sldMk cId="391246093" sldId="361"/>
            <ac:picMk id="16" creationId="{F9DE5DDF-55CC-11DB-DB32-757554839C52}"/>
          </ac:picMkLst>
        </pc:picChg>
      </pc:sldChg>
      <pc:sldChg chg="ord">
        <pc:chgData name="Sahra Kulmiya" userId="9b3e82bd-fc44-41be-8729-d8b70486cc5b" providerId="ADAL" clId="{C0D460B1-3104-443F-B54D-EBDFA4AD81E9}" dt="2024-07-07T17:14:10.060" v="2493"/>
        <pc:sldMkLst>
          <pc:docMk/>
          <pc:sldMk cId="2501315085" sldId="1479"/>
        </pc:sldMkLst>
      </pc:sldChg>
      <pc:sldChg chg="addSp delSp modSp mod">
        <pc:chgData name="Sahra Kulmiya" userId="9b3e82bd-fc44-41be-8729-d8b70486cc5b" providerId="ADAL" clId="{C0D460B1-3104-443F-B54D-EBDFA4AD81E9}" dt="2024-07-08T20:13:48.991" v="7206" actId="1076"/>
        <pc:sldMkLst>
          <pc:docMk/>
          <pc:sldMk cId="2844801340" sldId="1480"/>
        </pc:sldMkLst>
        <pc:spChg chg="add mod">
          <ac:chgData name="Sahra Kulmiya" userId="9b3e82bd-fc44-41be-8729-d8b70486cc5b" providerId="ADAL" clId="{C0D460B1-3104-443F-B54D-EBDFA4AD81E9}" dt="2024-07-08T12:50:23.330" v="3099"/>
          <ac:spMkLst>
            <pc:docMk/>
            <pc:sldMk cId="2844801340" sldId="1480"/>
            <ac:spMk id="2" creationId="{F3EEC1E1-7B6C-FD6D-2927-7FADDA6E286A}"/>
          </ac:spMkLst>
        </pc:spChg>
        <pc:spChg chg="del">
          <ac:chgData name="Sahra Kulmiya" userId="9b3e82bd-fc44-41be-8729-d8b70486cc5b" providerId="ADAL" clId="{C0D460B1-3104-443F-B54D-EBDFA4AD81E9}" dt="2024-07-08T12:50:23.056" v="3098" actId="478"/>
          <ac:spMkLst>
            <pc:docMk/>
            <pc:sldMk cId="2844801340" sldId="1480"/>
            <ac:spMk id="5" creationId="{7643D43A-0E83-778D-3EAC-ACDCBC4B8251}"/>
          </ac:spMkLst>
        </pc:spChg>
        <pc:spChg chg="mod">
          <ac:chgData name="Sahra Kulmiya" userId="9b3e82bd-fc44-41be-8729-d8b70486cc5b" providerId="ADAL" clId="{C0D460B1-3104-443F-B54D-EBDFA4AD81E9}" dt="2024-07-08T20:12:32.290" v="7188" actId="20577"/>
          <ac:spMkLst>
            <pc:docMk/>
            <pc:sldMk cId="2844801340" sldId="1480"/>
            <ac:spMk id="9" creationId="{54554A44-E19D-1302-FC3C-032D2A697B69}"/>
          </ac:spMkLst>
        </pc:spChg>
        <pc:spChg chg="mod">
          <ac:chgData name="Sahra Kulmiya" userId="9b3e82bd-fc44-41be-8729-d8b70486cc5b" providerId="ADAL" clId="{C0D460B1-3104-443F-B54D-EBDFA4AD81E9}" dt="2024-07-08T20:13:48.991" v="7206" actId="1076"/>
          <ac:spMkLst>
            <pc:docMk/>
            <pc:sldMk cId="2844801340" sldId="1480"/>
            <ac:spMk id="16" creationId="{B27F5BEE-622B-EBF3-DF71-D934B07D9B16}"/>
          </ac:spMkLst>
        </pc:spChg>
      </pc:sldChg>
      <pc:sldChg chg="addSp modSp mod">
        <pc:chgData name="Sahra Kulmiya" userId="9b3e82bd-fc44-41be-8729-d8b70486cc5b" providerId="ADAL" clId="{C0D460B1-3104-443F-B54D-EBDFA4AD81E9}" dt="2024-07-08T12:50:35.076" v="3104"/>
        <pc:sldMkLst>
          <pc:docMk/>
          <pc:sldMk cId="1491910492" sldId="1481"/>
        </pc:sldMkLst>
        <pc:spChg chg="add mod">
          <ac:chgData name="Sahra Kulmiya" userId="9b3e82bd-fc44-41be-8729-d8b70486cc5b" providerId="ADAL" clId="{C0D460B1-3104-443F-B54D-EBDFA4AD81E9}" dt="2024-07-08T12:50:35.076" v="3104"/>
          <ac:spMkLst>
            <pc:docMk/>
            <pc:sldMk cId="1491910492" sldId="1481"/>
            <ac:spMk id="2" creationId="{C50E125F-B962-2D31-A9EB-2CA77CBB729B}"/>
          </ac:spMkLst>
        </pc:spChg>
        <pc:spChg chg="mod">
          <ac:chgData name="Sahra Kulmiya" userId="9b3e82bd-fc44-41be-8729-d8b70486cc5b" providerId="ADAL" clId="{C0D460B1-3104-443F-B54D-EBDFA4AD81E9}" dt="2024-07-08T12:48:17.496" v="3029" actId="14100"/>
          <ac:spMkLst>
            <pc:docMk/>
            <pc:sldMk cId="1491910492" sldId="1481"/>
            <ac:spMk id="14" creationId="{229F1C9F-DB4B-B301-E545-09AD05CB19D0}"/>
          </ac:spMkLst>
        </pc:spChg>
        <pc:spChg chg="mod">
          <ac:chgData name="Sahra Kulmiya" userId="9b3e82bd-fc44-41be-8729-d8b70486cc5b" providerId="ADAL" clId="{C0D460B1-3104-443F-B54D-EBDFA4AD81E9}" dt="2024-07-08T12:48:24.725" v="3030" actId="20577"/>
          <ac:spMkLst>
            <pc:docMk/>
            <pc:sldMk cId="1491910492" sldId="1481"/>
            <ac:spMk id="16" creationId="{532943E3-631A-BC97-1D43-4108576ADD3D}"/>
          </ac:spMkLst>
        </pc:spChg>
      </pc:sldChg>
      <pc:sldChg chg="modSp mod">
        <pc:chgData name="Sahra Kulmiya" userId="9b3e82bd-fc44-41be-8729-d8b70486cc5b" providerId="ADAL" clId="{C0D460B1-3104-443F-B54D-EBDFA4AD81E9}" dt="2024-07-08T12:49:00.011" v="3068" actId="1076"/>
        <pc:sldMkLst>
          <pc:docMk/>
          <pc:sldMk cId="96740429" sldId="1482"/>
        </pc:sldMkLst>
        <pc:spChg chg="mod">
          <ac:chgData name="Sahra Kulmiya" userId="9b3e82bd-fc44-41be-8729-d8b70486cc5b" providerId="ADAL" clId="{C0D460B1-3104-443F-B54D-EBDFA4AD81E9}" dt="2024-07-08T12:49:00.011" v="3068" actId="1076"/>
          <ac:spMkLst>
            <pc:docMk/>
            <pc:sldMk cId="96740429" sldId="1482"/>
            <ac:spMk id="14" creationId="{229F1C9F-DB4B-B301-E545-09AD05CB19D0}"/>
          </ac:spMkLst>
        </pc:spChg>
      </pc:sldChg>
      <pc:sldChg chg="addSp delSp modSp mod">
        <pc:chgData name="Sahra Kulmiya" userId="9b3e82bd-fc44-41be-8729-d8b70486cc5b" providerId="ADAL" clId="{C0D460B1-3104-443F-B54D-EBDFA4AD81E9}" dt="2024-07-08T12:50:26.815" v="3101"/>
        <pc:sldMkLst>
          <pc:docMk/>
          <pc:sldMk cId="1975567495" sldId="1483"/>
        </pc:sldMkLst>
        <pc:spChg chg="add mod">
          <ac:chgData name="Sahra Kulmiya" userId="9b3e82bd-fc44-41be-8729-d8b70486cc5b" providerId="ADAL" clId="{C0D460B1-3104-443F-B54D-EBDFA4AD81E9}" dt="2024-07-08T12:50:26.815" v="3101"/>
          <ac:spMkLst>
            <pc:docMk/>
            <pc:sldMk cId="1975567495" sldId="1483"/>
            <ac:spMk id="2" creationId="{ECBBF6B3-0ABE-1390-70F8-8D2BBE0182D2}"/>
          </ac:spMkLst>
        </pc:spChg>
        <pc:spChg chg="del">
          <ac:chgData name="Sahra Kulmiya" userId="9b3e82bd-fc44-41be-8729-d8b70486cc5b" providerId="ADAL" clId="{C0D460B1-3104-443F-B54D-EBDFA4AD81E9}" dt="2024-07-08T12:50:26.521" v="3100" actId="478"/>
          <ac:spMkLst>
            <pc:docMk/>
            <pc:sldMk cId="1975567495" sldId="1483"/>
            <ac:spMk id="5" creationId="{7643D43A-0E83-778D-3EAC-ACDCBC4B8251}"/>
          </ac:spMkLst>
        </pc:spChg>
        <pc:spChg chg="mod">
          <ac:chgData name="Sahra Kulmiya" userId="9b3e82bd-fc44-41be-8729-d8b70486cc5b" providerId="ADAL" clId="{C0D460B1-3104-443F-B54D-EBDFA4AD81E9}" dt="2024-07-08T12:47:50.075" v="2982" actId="20577"/>
          <ac:spMkLst>
            <pc:docMk/>
            <pc:sldMk cId="1975567495" sldId="1483"/>
            <ac:spMk id="16" creationId="{B27F5BEE-622B-EBF3-DF71-D934B07D9B16}"/>
          </ac:spMkLst>
        </pc:spChg>
      </pc:sldChg>
      <pc:sldChg chg="addSp delSp modSp mod">
        <pc:chgData name="Sahra Kulmiya" userId="9b3e82bd-fc44-41be-8729-d8b70486cc5b" providerId="ADAL" clId="{C0D460B1-3104-443F-B54D-EBDFA4AD81E9}" dt="2024-07-08T12:50:30.477" v="3103"/>
        <pc:sldMkLst>
          <pc:docMk/>
          <pc:sldMk cId="4089622690" sldId="1484"/>
        </pc:sldMkLst>
        <pc:spChg chg="add mod">
          <ac:chgData name="Sahra Kulmiya" userId="9b3e82bd-fc44-41be-8729-d8b70486cc5b" providerId="ADAL" clId="{C0D460B1-3104-443F-B54D-EBDFA4AD81E9}" dt="2024-07-08T12:50:30.477" v="3103"/>
          <ac:spMkLst>
            <pc:docMk/>
            <pc:sldMk cId="4089622690" sldId="1484"/>
            <ac:spMk id="2" creationId="{53366871-5188-7F3B-6CD0-DAB4ED5D70C0}"/>
          </ac:spMkLst>
        </pc:spChg>
        <pc:spChg chg="del">
          <ac:chgData name="Sahra Kulmiya" userId="9b3e82bd-fc44-41be-8729-d8b70486cc5b" providerId="ADAL" clId="{C0D460B1-3104-443F-B54D-EBDFA4AD81E9}" dt="2024-07-08T12:50:30.201" v="3102" actId="478"/>
          <ac:spMkLst>
            <pc:docMk/>
            <pc:sldMk cId="4089622690" sldId="1484"/>
            <ac:spMk id="5" creationId="{7643D43A-0E83-778D-3EAC-ACDCBC4B8251}"/>
          </ac:spMkLst>
        </pc:spChg>
        <pc:spChg chg="mod">
          <ac:chgData name="Sahra Kulmiya" userId="9b3e82bd-fc44-41be-8729-d8b70486cc5b" providerId="ADAL" clId="{C0D460B1-3104-443F-B54D-EBDFA4AD81E9}" dt="2024-07-08T12:48:05.581" v="3028" actId="20577"/>
          <ac:spMkLst>
            <pc:docMk/>
            <pc:sldMk cId="4089622690" sldId="1484"/>
            <ac:spMk id="14" creationId="{97E72E34-C7E7-27C5-2762-285FE74CB784}"/>
          </ac:spMkLst>
        </pc:spChg>
        <pc:spChg chg="mod">
          <ac:chgData name="Sahra Kulmiya" userId="9b3e82bd-fc44-41be-8729-d8b70486cc5b" providerId="ADAL" clId="{C0D460B1-3104-443F-B54D-EBDFA4AD81E9}" dt="2024-07-08T12:47:34.204" v="2935" actId="20577"/>
          <ac:spMkLst>
            <pc:docMk/>
            <pc:sldMk cId="4089622690" sldId="1484"/>
            <ac:spMk id="16" creationId="{B27F5BEE-622B-EBF3-DF71-D934B07D9B16}"/>
          </ac:spMkLst>
        </pc:spChg>
      </pc:sldChg>
      <pc:sldChg chg="addSp delSp modSp mod">
        <pc:chgData name="Sahra Kulmiya" userId="9b3e82bd-fc44-41be-8729-d8b70486cc5b" providerId="ADAL" clId="{C0D460B1-3104-443F-B54D-EBDFA4AD81E9}" dt="2024-07-08T20:21:41.615" v="7210" actId="20577"/>
        <pc:sldMkLst>
          <pc:docMk/>
          <pc:sldMk cId="1199721692" sldId="1485"/>
        </pc:sldMkLst>
        <pc:spChg chg="add mod">
          <ac:chgData name="Sahra Kulmiya" userId="9b3e82bd-fc44-41be-8729-d8b70486cc5b" providerId="ADAL" clId="{C0D460B1-3104-443F-B54D-EBDFA4AD81E9}" dt="2024-07-08T12:50:39.549" v="3106"/>
          <ac:spMkLst>
            <pc:docMk/>
            <pc:sldMk cId="1199721692" sldId="1485"/>
            <ac:spMk id="4" creationId="{1749E1D8-CF26-A71F-EEB0-F30960759E19}"/>
          </ac:spMkLst>
        </pc:spChg>
        <pc:spChg chg="del">
          <ac:chgData name="Sahra Kulmiya" userId="9b3e82bd-fc44-41be-8729-d8b70486cc5b" providerId="ADAL" clId="{C0D460B1-3104-443F-B54D-EBDFA4AD81E9}" dt="2024-07-08T12:50:39.261" v="3105" actId="478"/>
          <ac:spMkLst>
            <pc:docMk/>
            <pc:sldMk cId="1199721692" sldId="1485"/>
            <ac:spMk id="6" creationId="{4D0D7D0B-0711-2B16-0E6D-2EB7136F533C}"/>
          </ac:spMkLst>
        </pc:spChg>
        <pc:spChg chg="mod">
          <ac:chgData name="Sahra Kulmiya" userId="9b3e82bd-fc44-41be-8729-d8b70486cc5b" providerId="ADAL" clId="{C0D460B1-3104-443F-B54D-EBDFA4AD81E9}" dt="2024-07-08T20:21:41.615" v="7210" actId="20577"/>
          <ac:spMkLst>
            <pc:docMk/>
            <pc:sldMk cId="1199721692" sldId="1485"/>
            <ac:spMk id="8" creationId="{B3FFEA74-9A30-3FCB-2EC8-8B7E01FD5857}"/>
          </ac:spMkLst>
        </pc:spChg>
        <pc:spChg chg="mod">
          <ac:chgData name="Sahra Kulmiya" userId="9b3e82bd-fc44-41be-8729-d8b70486cc5b" providerId="ADAL" clId="{C0D460B1-3104-443F-B54D-EBDFA4AD81E9}" dt="2024-07-08T12:49:44.174" v="3097" actId="20577"/>
          <ac:spMkLst>
            <pc:docMk/>
            <pc:sldMk cId="1199721692" sldId="1485"/>
            <ac:spMk id="9" creationId="{8F7DE462-0144-1173-A2C0-FBEB9B55FAD6}"/>
          </ac:spMkLst>
        </pc:spChg>
        <pc:picChg chg="add mod modCrop">
          <ac:chgData name="Sahra Kulmiya" userId="9b3e82bd-fc44-41be-8729-d8b70486cc5b" providerId="ADAL" clId="{C0D460B1-3104-443F-B54D-EBDFA4AD81E9}" dt="2024-07-07T17:15:33.189" v="2504" actId="1076"/>
          <ac:picMkLst>
            <pc:docMk/>
            <pc:sldMk cId="1199721692" sldId="1485"/>
            <ac:picMk id="3" creationId="{55BB1B50-65A5-E185-5F55-8BCDE0ACC4F7}"/>
          </ac:picMkLst>
        </pc:picChg>
        <pc:picChg chg="mod">
          <ac:chgData name="Sahra Kulmiya" userId="9b3e82bd-fc44-41be-8729-d8b70486cc5b" providerId="ADAL" clId="{C0D460B1-3104-443F-B54D-EBDFA4AD81E9}" dt="2024-07-07T17:15:17.517" v="2499" actId="1076"/>
          <ac:picMkLst>
            <pc:docMk/>
            <pc:sldMk cId="1199721692" sldId="1485"/>
            <ac:picMk id="11" creationId="{4F325E39-DA7A-25A1-52E5-E7F9FCDA6DCD}"/>
          </ac:picMkLst>
        </pc:picChg>
        <pc:picChg chg="del">
          <ac:chgData name="Sahra Kulmiya" userId="9b3e82bd-fc44-41be-8729-d8b70486cc5b" providerId="ADAL" clId="{C0D460B1-3104-443F-B54D-EBDFA4AD81E9}" dt="2024-07-07T17:14:24.725" v="2494" actId="478"/>
          <ac:picMkLst>
            <pc:docMk/>
            <pc:sldMk cId="1199721692" sldId="1485"/>
            <ac:picMk id="14" creationId="{B3986E3C-BB11-84B5-4DC6-4129A00A2031}"/>
          </ac:picMkLst>
        </pc:picChg>
      </pc:sldChg>
      <pc:sldChg chg="addSp modSp mod">
        <pc:chgData name="Sahra Kulmiya" userId="9b3e82bd-fc44-41be-8729-d8b70486cc5b" providerId="ADAL" clId="{C0D460B1-3104-443F-B54D-EBDFA4AD81E9}" dt="2024-07-08T20:21:59.994" v="7229" actId="20577"/>
        <pc:sldMkLst>
          <pc:docMk/>
          <pc:sldMk cId="1361011418" sldId="1486"/>
        </pc:sldMkLst>
        <pc:spChg chg="add mod">
          <ac:chgData name="Sahra Kulmiya" userId="9b3e82bd-fc44-41be-8729-d8b70486cc5b" providerId="ADAL" clId="{C0D460B1-3104-443F-B54D-EBDFA4AD81E9}" dt="2024-07-08T12:50:42.235" v="3107"/>
          <ac:spMkLst>
            <pc:docMk/>
            <pc:sldMk cId="1361011418" sldId="1486"/>
            <ac:spMk id="5" creationId="{8A896017-0133-9F71-27C3-B7604E1095F7}"/>
          </ac:spMkLst>
        </pc:spChg>
        <pc:spChg chg="mod">
          <ac:chgData name="Sahra Kulmiya" userId="9b3e82bd-fc44-41be-8729-d8b70486cc5b" providerId="ADAL" clId="{C0D460B1-3104-443F-B54D-EBDFA4AD81E9}" dt="2024-07-08T20:21:59.994" v="7229" actId="20577"/>
          <ac:spMkLst>
            <pc:docMk/>
            <pc:sldMk cId="1361011418" sldId="1486"/>
            <ac:spMk id="8" creationId="{B3FFEA74-9A30-3FCB-2EC8-8B7E01FD5857}"/>
          </ac:spMkLst>
        </pc:spChg>
      </pc:sldChg>
      <pc:sldChg chg="addSp delSp modSp mod modNotesTx">
        <pc:chgData name="Sahra Kulmiya" userId="9b3e82bd-fc44-41be-8729-d8b70486cc5b" providerId="ADAL" clId="{C0D460B1-3104-443F-B54D-EBDFA4AD81E9}" dt="2024-07-08T20:22:07.286" v="7248" actId="20577"/>
        <pc:sldMkLst>
          <pc:docMk/>
          <pc:sldMk cId="1339840697" sldId="1487"/>
        </pc:sldMkLst>
        <pc:spChg chg="mod">
          <ac:chgData name="Sahra Kulmiya" userId="9b3e82bd-fc44-41be-8729-d8b70486cc5b" providerId="ADAL" clId="{C0D460B1-3104-443F-B54D-EBDFA4AD81E9}" dt="2024-07-03T19:28:21.208" v="70" actId="20577"/>
          <ac:spMkLst>
            <pc:docMk/>
            <pc:sldMk cId="1339840697" sldId="1487"/>
            <ac:spMk id="2" creationId="{82A4B96E-D95B-D15E-8867-871A1429EC28}"/>
          </ac:spMkLst>
        </pc:spChg>
        <pc:spChg chg="add mod">
          <ac:chgData name="Sahra Kulmiya" userId="9b3e82bd-fc44-41be-8729-d8b70486cc5b" providerId="ADAL" clId="{C0D460B1-3104-443F-B54D-EBDFA4AD81E9}" dt="2024-07-08T12:50:46.164" v="3109"/>
          <ac:spMkLst>
            <pc:docMk/>
            <pc:sldMk cId="1339840697" sldId="1487"/>
            <ac:spMk id="3" creationId="{2AC6E1DD-4906-DD38-9FF7-23B5ECE5823F}"/>
          </ac:spMkLst>
        </pc:spChg>
        <pc:spChg chg="del">
          <ac:chgData name="Sahra Kulmiya" userId="9b3e82bd-fc44-41be-8729-d8b70486cc5b" providerId="ADAL" clId="{C0D460B1-3104-443F-B54D-EBDFA4AD81E9}" dt="2024-07-08T12:51:07.991" v="3116" actId="478"/>
          <ac:spMkLst>
            <pc:docMk/>
            <pc:sldMk cId="1339840697" sldId="1487"/>
            <ac:spMk id="5" creationId="{CB990E31-96E3-E2B2-7E36-62A6BD752E94}"/>
          </ac:spMkLst>
        </pc:spChg>
        <pc:spChg chg="del">
          <ac:chgData name="Sahra Kulmiya" userId="9b3e82bd-fc44-41be-8729-d8b70486cc5b" providerId="ADAL" clId="{C0D460B1-3104-443F-B54D-EBDFA4AD81E9}" dt="2024-07-08T12:50:45.841" v="3108" actId="478"/>
          <ac:spMkLst>
            <pc:docMk/>
            <pc:sldMk cId="1339840697" sldId="1487"/>
            <ac:spMk id="6" creationId="{4D0D7D0B-0711-2B16-0E6D-2EB7136F533C}"/>
          </ac:spMkLst>
        </pc:spChg>
        <pc:spChg chg="mod">
          <ac:chgData name="Sahra Kulmiya" userId="9b3e82bd-fc44-41be-8729-d8b70486cc5b" providerId="ADAL" clId="{C0D460B1-3104-443F-B54D-EBDFA4AD81E9}" dt="2024-07-08T20:22:07.286" v="7248" actId="20577"/>
          <ac:spMkLst>
            <pc:docMk/>
            <pc:sldMk cId="1339840697" sldId="1487"/>
            <ac:spMk id="8" creationId="{B3FFEA74-9A30-3FCB-2EC8-8B7E01FD5857}"/>
          </ac:spMkLst>
        </pc:spChg>
        <pc:spChg chg="add mod">
          <ac:chgData name="Sahra Kulmiya" userId="9b3e82bd-fc44-41be-8729-d8b70486cc5b" providerId="ADAL" clId="{C0D460B1-3104-443F-B54D-EBDFA4AD81E9}" dt="2024-07-03T19:28:40.620" v="77" actId="1076"/>
          <ac:spMkLst>
            <pc:docMk/>
            <pc:sldMk cId="1339840697" sldId="1487"/>
            <ac:spMk id="9" creationId="{610ECC00-437C-51C3-AA56-7BB2F88BE05E}"/>
          </ac:spMkLst>
        </pc:spChg>
        <pc:spChg chg="mod">
          <ac:chgData name="Sahra Kulmiya" userId="9b3e82bd-fc44-41be-8729-d8b70486cc5b" providerId="ADAL" clId="{C0D460B1-3104-443F-B54D-EBDFA4AD81E9}" dt="2024-07-08T13:52:33.884" v="5843" actId="20577"/>
          <ac:spMkLst>
            <pc:docMk/>
            <pc:sldMk cId="1339840697" sldId="1487"/>
            <ac:spMk id="10" creationId="{0C865B13-5D0A-43FA-B358-77114BBC6BEF}"/>
          </ac:spMkLst>
        </pc:spChg>
      </pc:sldChg>
      <pc:sldChg chg="addSp delSp modSp mod">
        <pc:chgData name="Sahra Kulmiya" userId="9b3e82bd-fc44-41be-8729-d8b70486cc5b" providerId="ADAL" clId="{C0D460B1-3104-443F-B54D-EBDFA4AD81E9}" dt="2024-07-08T20:22:16.995" v="7269" actId="20577"/>
        <pc:sldMkLst>
          <pc:docMk/>
          <pc:sldMk cId="2241605551" sldId="1488"/>
        </pc:sldMkLst>
        <pc:spChg chg="add mod">
          <ac:chgData name="Sahra Kulmiya" userId="9b3e82bd-fc44-41be-8729-d8b70486cc5b" providerId="ADAL" clId="{C0D460B1-3104-443F-B54D-EBDFA4AD81E9}" dt="2024-07-08T12:50:50.142" v="3111"/>
          <ac:spMkLst>
            <pc:docMk/>
            <pc:sldMk cId="2241605551" sldId="1488"/>
            <ac:spMk id="2" creationId="{52D8CBBE-EC4C-5361-B13E-7503BCB81B76}"/>
          </ac:spMkLst>
        </pc:spChg>
        <pc:spChg chg="mod">
          <ac:chgData name="Sahra Kulmiya" userId="9b3e82bd-fc44-41be-8729-d8b70486cc5b" providerId="ADAL" clId="{C0D460B1-3104-443F-B54D-EBDFA4AD81E9}" dt="2024-07-03T19:28:02.016" v="64" actId="20577"/>
          <ac:spMkLst>
            <pc:docMk/>
            <pc:sldMk cId="2241605551" sldId="1488"/>
            <ac:spMk id="3" creationId="{90F0ECE7-BC29-89F6-6C5C-CDB05C18D5D3}"/>
          </ac:spMkLst>
        </pc:spChg>
        <pc:spChg chg="del mod">
          <ac:chgData name="Sahra Kulmiya" userId="9b3e82bd-fc44-41be-8729-d8b70486cc5b" providerId="ADAL" clId="{C0D460B1-3104-443F-B54D-EBDFA4AD81E9}" dt="2024-07-08T19:18:17.201" v="7157" actId="478"/>
          <ac:spMkLst>
            <pc:docMk/>
            <pc:sldMk cId="2241605551" sldId="1488"/>
            <ac:spMk id="5" creationId="{CB990E31-96E3-E2B2-7E36-62A6BD752E94}"/>
          </ac:spMkLst>
        </pc:spChg>
        <pc:spChg chg="del">
          <ac:chgData name="Sahra Kulmiya" userId="9b3e82bd-fc44-41be-8729-d8b70486cc5b" providerId="ADAL" clId="{C0D460B1-3104-443F-B54D-EBDFA4AD81E9}" dt="2024-07-08T12:50:49.876" v="3110" actId="478"/>
          <ac:spMkLst>
            <pc:docMk/>
            <pc:sldMk cId="2241605551" sldId="1488"/>
            <ac:spMk id="6" creationId="{4D0D7D0B-0711-2B16-0E6D-2EB7136F533C}"/>
          </ac:spMkLst>
        </pc:spChg>
        <pc:spChg chg="mod">
          <ac:chgData name="Sahra Kulmiya" userId="9b3e82bd-fc44-41be-8729-d8b70486cc5b" providerId="ADAL" clId="{C0D460B1-3104-443F-B54D-EBDFA4AD81E9}" dt="2024-07-08T20:22:16.995" v="7269" actId="20577"/>
          <ac:spMkLst>
            <pc:docMk/>
            <pc:sldMk cId="2241605551" sldId="1488"/>
            <ac:spMk id="8" creationId="{B3FFEA74-9A30-3FCB-2EC8-8B7E01FD5857}"/>
          </ac:spMkLst>
        </pc:spChg>
        <pc:spChg chg="add mod">
          <ac:chgData name="Sahra Kulmiya" userId="9b3e82bd-fc44-41be-8729-d8b70486cc5b" providerId="ADAL" clId="{C0D460B1-3104-443F-B54D-EBDFA4AD81E9}" dt="2024-07-03T19:28:08.517" v="66" actId="1076"/>
          <ac:spMkLst>
            <pc:docMk/>
            <pc:sldMk cId="2241605551" sldId="1488"/>
            <ac:spMk id="9" creationId="{4ECD5EE0-8258-10F6-C832-4EFF771830AA}"/>
          </ac:spMkLst>
        </pc:spChg>
        <pc:spChg chg="add mod">
          <ac:chgData name="Sahra Kulmiya" userId="9b3e82bd-fc44-41be-8729-d8b70486cc5b" providerId="ADAL" clId="{C0D460B1-3104-443F-B54D-EBDFA4AD81E9}" dt="2024-07-03T21:38:15.982" v="1027" actId="13822"/>
          <ac:spMkLst>
            <pc:docMk/>
            <pc:sldMk cId="2241605551" sldId="1488"/>
            <ac:spMk id="10" creationId="{576AB1E4-EABD-B6B7-0A35-0E7E194313E2}"/>
          </ac:spMkLst>
        </pc:spChg>
        <pc:spChg chg="add mod">
          <ac:chgData name="Sahra Kulmiya" userId="9b3e82bd-fc44-41be-8729-d8b70486cc5b" providerId="ADAL" clId="{C0D460B1-3104-443F-B54D-EBDFA4AD81E9}" dt="2024-07-03T21:38:30.631" v="1029" actId="1076"/>
          <ac:spMkLst>
            <pc:docMk/>
            <pc:sldMk cId="2241605551" sldId="1488"/>
            <ac:spMk id="11" creationId="{C73F2F56-2ABE-5A34-57FF-39FA678EA8C2}"/>
          </ac:spMkLst>
        </pc:spChg>
        <pc:spChg chg="add mod">
          <ac:chgData name="Sahra Kulmiya" userId="9b3e82bd-fc44-41be-8729-d8b70486cc5b" providerId="ADAL" clId="{C0D460B1-3104-443F-B54D-EBDFA4AD81E9}" dt="2024-07-03T21:38:43.439" v="1032" actId="1076"/>
          <ac:spMkLst>
            <pc:docMk/>
            <pc:sldMk cId="2241605551" sldId="1488"/>
            <ac:spMk id="12" creationId="{010E2FEC-0174-6974-206A-0C106DA4F0F6}"/>
          </ac:spMkLst>
        </pc:spChg>
        <pc:spChg chg="del">
          <ac:chgData name="Sahra Kulmiya" userId="9b3e82bd-fc44-41be-8729-d8b70486cc5b" providerId="ADAL" clId="{C0D460B1-3104-443F-B54D-EBDFA4AD81E9}" dt="2024-07-03T19:24:52.899" v="48" actId="478"/>
          <ac:spMkLst>
            <pc:docMk/>
            <pc:sldMk cId="2241605551" sldId="1488"/>
            <ac:spMk id="21" creationId="{B900C6E1-E82F-4114-1B08-7324AB9977F2}"/>
          </ac:spMkLst>
        </pc:spChg>
        <pc:picChg chg="add mod">
          <ac:chgData name="Sahra Kulmiya" userId="9b3e82bd-fc44-41be-8729-d8b70486cc5b" providerId="ADAL" clId="{C0D460B1-3104-443F-B54D-EBDFA4AD81E9}" dt="2024-07-03T19:26:15.451" v="60" actId="1076"/>
          <ac:picMkLst>
            <pc:docMk/>
            <pc:sldMk cId="2241605551" sldId="1488"/>
            <ac:picMk id="4" creationId="{E857FA7D-5166-23F0-0FFD-6B1F2304A964}"/>
          </ac:picMkLst>
        </pc:picChg>
        <pc:picChg chg="del">
          <ac:chgData name="Sahra Kulmiya" userId="9b3e82bd-fc44-41be-8729-d8b70486cc5b" providerId="ADAL" clId="{C0D460B1-3104-443F-B54D-EBDFA4AD81E9}" dt="2024-07-03T19:24:50.020" v="47" actId="478"/>
          <ac:picMkLst>
            <pc:docMk/>
            <pc:sldMk cId="2241605551" sldId="1488"/>
            <ac:picMk id="15" creationId="{D473416A-88C1-5DA5-135E-BD8078063D92}"/>
          </ac:picMkLst>
        </pc:picChg>
        <pc:picChg chg="del mod">
          <ac:chgData name="Sahra Kulmiya" userId="9b3e82bd-fc44-41be-8729-d8b70486cc5b" providerId="ADAL" clId="{C0D460B1-3104-443F-B54D-EBDFA4AD81E9}" dt="2024-07-03T19:25:00.185" v="52" actId="478"/>
          <ac:picMkLst>
            <pc:docMk/>
            <pc:sldMk cId="2241605551" sldId="1488"/>
            <ac:picMk id="17" creationId="{CE8B3E1E-398E-5FF3-D84E-C9668C30C012}"/>
          </ac:picMkLst>
        </pc:picChg>
        <pc:picChg chg="mod">
          <ac:chgData name="Sahra Kulmiya" userId="9b3e82bd-fc44-41be-8729-d8b70486cc5b" providerId="ADAL" clId="{C0D460B1-3104-443F-B54D-EBDFA4AD81E9}" dt="2024-07-03T19:25:02.951" v="53" actId="1076"/>
          <ac:picMkLst>
            <pc:docMk/>
            <pc:sldMk cId="2241605551" sldId="1488"/>
            <ac:picMk id="20" creationId="{29C7B404-3FDF-956F-616B-EF3B464A20FC}"/>
          </ac:picMkLst>
        </pc:picChg>
        <pc:cxnChg chg="del">
          <ac:chgData name="Sahra Kulmiya" userId="9b3e82bd-fc44-41be-8729-d8b70486cc5b" providerId="ADAL" clId="{C0D460B1-3104-443F-B54D-EBDFA4AD81E9}" dt="2024-07-03T19:24:58.183" v="50" actId="478"/>
          <ac:cxnSpMkLst>
            <pc:docMk/>
            <pc:sldMk cId="2241605551" sldId="1488"/>
            <ac:cxnSpMk id="23" creationId="{79547630-AB15-5CEF-538A-8D3D68D8A034}"/>
          </ac:cxnSpMkLst>
        </pc:cxnChg>
        <pc:cxnChg chg="del">
          <ac:chgData name="Sahra Kulmiya" userId="9b3e82bd-fc44-41be-8729-d8b70486cc5b" providerId="ADAL" clId="{C0D460B1-3104-443F-B54D-EBDFA4AD81E9}" dt="2024-07-03T19:24:55.574" v="49" actId="478"/>
          <ac:cxnSpMkLst>
            <pc:docMk/>
            <pc:sldMk cId="2241605551" sldId="1488"/>
            <ac:cxnSpMk id="24" creationId="{46D471E7-58F4-63F9-AF7E-F940101EFFC0}"/>
          </ac:cxnSpMkLst>
        </pc:cxnChg>
      </pc:sldChg>
      <pc:sldChg chg="addSp delSp modSp mod ord modAnim">
        <pc:chgData name="Sahra Kulmiya" userId="9b3e82bd-fc44-41be-8729-d8b70486cc5b" providerId="ADAL" clId="{C0D460B1-3104-443F-B54D-EBDFA4AD81E9}" dt="2024-07-08T13:53:35.503" v="5852" actId="20577"/>
        <pc:sldMkLst>
          <pc:docMk/>
          <pc:sldMk cId="3157077820" sldId="1489"/>
        </pc:sldMkLst>
        <pc:spChg chg="del">
          <ac:chgData name="Sahra Kulmiya" userId="9b3e82bd-fc44-41be-8729-d8b70486cc5b" providerId="ADAL" clId="{C0D460B1-3104-443F-B54D-EBDFA4AD81E9}" dt="2024-07-03T19:29:28.543" v="113" actId="478"/>
          <ac:spMkLst>
            <pc:docMk/>
            <pc:sldMk cId="3157077820" sldId="1489"/>
            <ac:spMk id="2" creationId="{08FDF829-85EA-48C6-5F27-C774DF872471}"/>
          </ac:spMkLst>
        </pc:spChg>
        <pc:spChg chg="add mod">
          <ac:chgData name="Sahra Kulmiya" userId="9b3e82bd-fc44-41be-8729-d8b70486cc5b" providerId="ADAL" clId="{C0D460B1-3104-443F-B54D-EBDFA4AD81E9}" dt="2024-07-08T12:50:54.177" v="3113"/>
          <ac:spMkLst>
            <pc:docMk/>
            <pc:sldMk cId="3157077820" sldId="1489"/>
            <ac:spMk id="2" creationId="{CDAF8E59-8CB8-6DFB-2AB7-9F2E698C20B0}"/>
          </ac:spMkLst>
        </pc:spChg>
        <pc:spChg chg="del">
          <ac:chgData name="Sahra Kulmiya" userId="9b3e82bd-fc44-41be-8729-d8b70486cc5b" providerId="ADAL" clId="{C0D460B1-3104-443F-B54D-EBDFA4AD81E9}" dt="2024-07-03T19:22:50.333" v="18" actId="478"/>
          <ac:spMkLst>
            <pc:docMk/>
            <pc:sldMk cId="3157077820" sldId="1489"/>
            <ac:spMk id="3" creationId="{48E127EA-0DC7-F6E2-9244-61B6A3049796}"/>
          </ac:spMkLst>
        </pc:spChg>
        <pc:spChg chg="del">
          <ac:chgData name="Sahra Kulmiya" userId="9b3e82bd-fc44-41be-8729-d8b70486cc5b" providerId="ADAL" clId="{C0D460B1-3104-443F-B54D-EBDFA4AD81E9}" dt="2024-07-03T19:29:29.549" v="114" actId="478"/>
          <ac:spMkLst>
            <pc:docMk/>
            <pc:sldMk cId="3157077820" sldId="1489"/>
            <ac:spMk id="4" creationId="{5DC9D123-6765-6D45-F5DA-478058320BA6}"/>
          </ac:spMkLst>
        </pc:spChg>
        <pc:spChg chg="del">
          <ac:chgData name="Sahra Kulmiya" userId="9b3e82bd-fc44-41be-8729-d8b70486cc5b" providerId="ADAL" clId="{C0D460B1-3104-443F-B54D-EBDFA4AD81E9}" dt="2024-07-08T12:51:00.423" v="3114" actId="478"/>
          <ac:spMkLst>
            <pc:docMk/>
            <pc:sldMk cId="3157077820" sldId="1489"/>
            <ac:spMk id="5" creationId="{010F84DC-04E6-48D0-B0A0-5E451767144A}"/>
          </ac:spMkLst>
        </pc:spChg>
        <pc:spChg chg="del">
          <ac:chgData name="Sahra Kulmiya" userId="9b3e82bd-fc44-41be-8729-d8b70486cc5b" providerId="ADAL" clId="{C0D460B1-3104-443F-B54D-EBDFA4AD81E9}" dt="2024-07-08T12:50:53.928" v="3112" actId="478"/>
          <ac:spMkLst>
            <pc:docMk/>
            <pc:sldMk cId="3157077820" sldId="1489"/>
            <ac:spMk id="6" creationId="{8465D3E9-9E99-9391-9720-1C95748144B7}"/>
          </ac:spMkLst>
        </pc:spChg>
        <pc:spChg chg="add mod">
          <ac:chgData name="Sahra Kulmiya" userId="9b3e82bd-fc44-41be-8729-d8b70486cc5b" providerId="ADAL" clId="{C0D460B1-3104-443F-B54D-EBDFA4AD81E9}" dt="2024-07-03T21:44:21.155" v="1083" actId="1076"/>
          <ac:spMkLst>
            <pc:docMk/>
            <pc:sldMk cId="3157077820" sldId="1489"/>
            <ac:spMk id="8" creationId="{29F89C58-4E89-315E-F0DF-B9644C795B1D}"/>
          </ac:spMkLst>
        </pc:spChg>
        <pc:spChg chg="add mod">
          <ac:chgData name="Sahra Kulmiya" userId="9b3e82bd-fc44-41be-8729-d8b70486cc5b" providerId="ADAL" clId="{C0D460B1-3104-443F-B54D-EBDFA4AD81E9}" dt="2024-07-08T13:53:35.503" v="5852" actId="20577"/>
          <ac:spMkLst>
            <pc:docMk/>
            <pc:sldMk cId="3157077820" sldId="1489"/>
            <ac:spMk id="9" creationId="{941BF501-0081-6A36-0772-8B167FE7DE0C}"/>
          </ac:spMkLst>
        </pc:spChg>
        <pc:spChg chg="add mod">
          <ac:chgData name="Sahra Kulmiya" userId="9b3e82bd-fc44-41be-8729-d8b70486cc5b" providerId="ADAL" clId="{C0D460B1-3104-443F-B54D-EBDFA4AD81E9}" dt="2024-07-03T21:43:11.126" v="1079" actId="1076"/>
          <ac:spMkLst>
            <pc:docMk/>
            <pc:sldMk cId="3157077820" sldId="1489"/>
            <ac:spMk id="12" creationId="{EFBB3B38-545F-F434-0E6D-9905DAEC6688}"/>
          </ac:spMkLst>
        </pc:spChg>
        <pc:spChg chg="add mod">
          <ac:chgData name="Sahra Kulmiya" userId="9b3e82bd-fc44-41be-8729-d8b70486cc5b" providerId="ADAL" clId="{C0D460B1-3104-443F-B54D-EBDFA4AD81E9}" dt="2024-07-03T21:43:17.471" v="1081" actId="1076"/>
          <ac:spMkLst>
            <pc:docMk/>
            <pc:sldMk cId="3157077820" sldId="1489"/>
            <ac:spMk id="13" creationId="{C405A2EB-97B4-A2A8-8235-81994ECDDD01}"/>
          </ac:spMkLst>
        </pc:spChg>
        <pc:spChg chg="add mod">
          <ac:chgData name="Sahra Kulmiya" userId="9b3e82bd-fc44-41be-8729-d8b70486cc5b" providerId="ADAL" clId="{C0D460B1-3104-443F-B54D-EBDFA4AD81E9}" dt="2024-07-03T21:43:20.140" v="1082" actId="1076"/>
          <ac:spMkLst>
            <pc:docMk/>
            <pc:sldMk cId="3157077820" sldId="1489"/>
            <ac:spMk id="15" creationId="{D30BF84E-5FCF-C83A-1F6C-B98E36C12052}"/>
          </ac:spMkLst>
        </pc:spChg>
        <pc:picChg chg="add mod modCrop">
          <ac:chgData name="Sahra Kulmiya" userId="9b3e82bd-fc44-41be-8729-d8b70486cc5b" providerId="ADAL" clId="{C0D460B1-3104-443F-B54D-EBDFA4AD81E9}" dt="2024-07-03T21:43:08.404" v="1078" actId="1076"/>
          <ac:picMkLst>
            <pc:docMk/>
            <pc:sldMk cId="3157077820" sldId="1489"/>
            <ac:picMk id="10" creationId="{EAE29E32-CF69-CA35-9D3D-5553629803BA}"/>
          </ac:picMkLst>
        </pc:picChg>
        <pc:picChg chg="add mod modCrop">
          <ac:chgData name="Sahra Kulmiya" userId="9b3e82bd-fc44-41be-8729-d8b70486cc5b" providerId="ADAL" clId="{C0D460B1-3104-443F-B54D-EBDFA4AD81E9}" dt="2024-07-03T21:43:13.994" v="1080" actId="1076"/>
          <ac:picMkLst>
            <pc:docMk/>
            <pc:sldMk cId="3157077820" sldId="1489"/>
            <ac:picMk id="11" creationId="{B99FD42B-3B35-0600-ABBA-643C0384593F}"/>
          </ac:picMkLst>
        </pc:picChg>
        <pc:picChg chg="add mod modCrop">
          <ac:chgData name="Sahra Kulmiya" userId="9b3e82bd-fc44-41be-8729-d8b70486cc5b" providerId="ADAL" clId="{C0D460B1-3104-443F-B54D-EBDFA4AD81E9}" dt="2024-07-03T21:43:06.478" v="1077" actId="1076"/>
          <ac:picMkLst>
            <pc:docMk/>
            <pc:sldMk cId="3157077820" sldId="1489"/>
            <ac:picMk id="14" creationId="{E0F78EFB-701A-95B3-96D8-35C41267F403}"/>
          </ac:picMkLst>
        </pc:picChg>
      </pc:sldChg>
      <pc:sldChg chg="addSp delSp modSp mod modNotesTx">
        <pc:chgData name="Sahra Kulmiya" userId="9b3e82bd-fc44-41be-8729-d8b70486cc5b" providerId="ADAL" clId="{C0D460B1-3104-443F-B54D-EBDFA4AD81E9}" dt="2024-07-08T13:39:13.667" v="5462" actId="20577"/>
        <pc:sldMkLst>
          <pc:docMk/>
          <pc:sldMk cId="1957457181" sldId="1490"/>
        </pc:sldMkLst>
        <pc:spChg chg="add mod">
          <ac:chgData name="Sahra Kulmiya" userId="9b3e82bd-fc44-41be-8729-d8b70486cc5b" providerId="ADAL" clId="{C0D460B1-3104-443F-B54D-EBDFA4AD81E9}" dt="2024-07-08T12:58:57.988" v="3216"/>
          <ac:spMkLst>
            <pc:docMk/>
            <pc:sldMk cId="1957457181" sldId="1490"/>
            <ac:spMk id="2" creationId="{3C1696B0-CA74-497F-969D-84010A9100FC}"/>
          </ac:spMkLst>
        </pc:spChg>
        <pc:spChg chg="del">
          <ac:chgData name="Sahra Kulmiya" userId="9b3e82bd-fc44-41be-8729-d8b70486cc5b" providerId="ADAL" clId="{C0D460B1-3104-443F-B54D-EBDFA4AD81E9}" dt="2024-07-03T22:21:45.368" v="1801" actId="478"/>
          <ac:spMkLst>
            <pc:docMk/>
            <pc:sldMk cId="1957457181" sldId="1490"/>
            <ac:spMk id="2" creationId="{B260097B-F330-C9CA-EDC0-633E49B7F972}"/>
          </ac:spMkLst>
        </pc:spChg>
        <pc:spChg chg="del">
          <ac:chgData name="Sahra Kulmiya" userId="9b3e82bd-fc44-41be-8729-d8b70486cc5b" providerId="ADAL" clId="{C0D460B1-3104-443F-B54D-EBDFA4AD81E9}" dt="2024-07-03T22:21:41.598" v="1800" actId="478"/>
          <ac:spMkLst>
            <pc:docMk/>
            <pc:sldMk cId="1957457181" sldId="1490"/>
            <ac:spMk id="3" creationId="{742830D7-329D-B075-74E0-E197CC104E74}"/>
          </ac:spMkLst>
        </pc:spChg>
        <pc:spChg chg="del">
          <ac:chgData name="Sahra Kulmiya" userId="9b3e82bd-fc44-41be-8729-d8b70486cc5b" providerId="ADAL" clId="{C0D460B1-3104-443F-B54D-EBDFA4AD81E9}" dt="2024-07-03T22:21:50.926" v="1802" actId="478"/>
          <ac:spMkLst>
            <pc:docMk/>
            <pc:sldMk cId="1957457181" sldId="1490"/>
            <ac:spMk id="4" creationId="{7B359C20-0140-BD95-3992-25DA34F7DA71}"/>
          </ac:spMkLst>
        </pc:spChg>
        <pc:spChg chg="del mod">
          <ac:chgData name="Sahra Kulmiya" userId="9b3e82bd-fc44-41be-8729-d8b70486cc5b" providerId="ADAL" clId="{C0D460B1-3104-443F-B54D-EBDFA4AD81E9}" dt="2024-07-08T12:58:59.950" v="3217" actId="478"/>
          <ac:spMkLst>
            <pc:docMk/>
            <pc:sldMk cId="1957457181" sldId="1490"/>
            <ac:spMk id="5" creationId="{49B1537D-0AAD-8894-38AE-46254AB99F60}"/>
          </ac:spMkLst>
        </pc:spChg>
        <pc:spChg chg="del">
          <ac:chgData name="Sahra Kulmiya" userId="9b3e82bd-fc44-41be-8729-d8b70486cc5b" providerId="ADAL" clId="{C0D460B1-3104-443F-B54D-EBDFA4AD81E9}" dt="2024-07-08T12:58:52.890" v="3213" actId="478"/>
          <ac:spMkLst>
            <pc:docMk/>
            <pc:sldMk cId="1957457181" sldId="1490"/>
            <ac:spMk id="6" creationId="{D5120B92-2519-124D-78B7-1D38A3C71797}"/>
          </ac:spMkLst>
        </pc:spChg>
        <pc:spChg chg="add mod">
          <ac:chgData name="Sahra Kulmiya" userId="9b3e82bd-fc44-41be-8729-d8b70486cc5b" providerId="ADAL" clId="{C0D460B1-3104-443F-B54D-EBDFA4AD81E9}" dt="2024-07-03T22:45:05.819" v="2080"/>
          <ac:spMkLst>
            <pc:docMk/>
            <pc:sldMk cId="1957457181" sldId="1490"/>
            <ac:spMk id="11" creationId="{06A38DAE-CE4E-5DE3-C1A4-6867A38405D4}"/>
          </ac:spMkLst>
        </pc:spChg>
        <pc:spChg chg="add mod">
          <ac:chgData name="Sahra Kulmiya" userId="9b3e82bd-fc44-41be-8729-d8b70486cc5b" providerId="ADAL" clId="{C0D460B1-3104-443F-B54D-EBDFA4AD81E9}" dt="2024-07-08T13:39:13.667" v="5462" actId="20577"/>
          <ac:spMkLst>
            <pc:docMk/>
            <pc:sldMk cId="1957457181" sldId="1490"/>
            <ac:spMk id="12" creationId="{6DA9F25E-EA13-AE0A-21DE-AE008295FFB9}"/>
          </ac:spMkLst>
        </pc:spChg>
        <pc:picChg chg="add mod">
          <ac:chgData name="Sahra Kulmiya" userId="9b3e82bd-fc44-41be-8729-d8b70486cc5b" providerId="ADAL" clId="{C0D460B1-3104-443F-B54D-EBDFA4AD81E9}" dt="2024-07-03T22:22:11.953" v="1804" actId="1076"/>
          <ac:picMkLst>
            <pc:docMk/>
            <pc:sldMk cId="1957457181" sldId="1490"/>
            <ac:picMk id="8" creationId="{9C6BC59C-68B1-48BE-B45E-D77DA6482FDC}"/>
          </ac:picMkLst>
        </pc:picChg>
        <pc:picChg chg="add mod">
          <ac:chgData name="Sahra Kulmiya" userId="9b3e82bd-fc44-41be-8729-d8b70486cc5b" providerId="ADAL" clId="{C0D460B1-3104-443F-B54D-EBDFA4AD81E9}" dt="2024-07-03T22:51:04.690" v="2491" actId="1076"/>
          <ac:picMkLst>
            <pc:docMk/>
            <pc:sldMk cId="1957457181" sldId="1490"/>
            <ac:picMk id="9" creationId="{43F96521-820F-7A87-67DA-F74240323A5A}"/>
          </ac:picMkLst>
        </pc:picChg>
        <pc:picChg chg="add mod">
          <ac:chgData name="Sahra Kulmiya" userId="9b3e82bd-fc44-41be-8729-d8b70486cc5b" providerId="ADAL" clId="{C0D460B1-3104-443F-B54D-EBDFA4AD81E9}" dt="2024-07-03T22:22:11.953" v="1804" actId="1076"/>
          <ac:picMkLst>
            <pc:docMk/>
            <pc:sldMk cId="1957457181" sldId="1490"/>
            <ac:picMk id="10" creationId="{DAF01F37-09A5-6476-82C7-3E94F54E1C0A}"/>
          </ac:picMkLst>
        </pc:picChg>
      </pc:sldChg>
      <pc:sldChg chg="addSp delSp modSp del mod">
        <pc:chgData name="Sahra Kulmiya" userId="9b3e82bd-fc44-41be-8729-d8b70486cc5b" providerId="ADAL" clId="{C0D460B1-3104-443F-B54D-EBDFA4AD81E9}" dt="2024-07-08T13:08:34.140" v="4320" actId="2696"/>
        <pc:sldMkLst>
          <pc:docMk/>
          <pc:sldMk cId="3703843900" sldId="1491"/>
        </pc:sldMkLst>
        <pc:spChg chg="add mod">
          <ac:chgData name="Sahra Kulmiya" userId="9b3e82bd-fc44-41be-8729-d8b70486cc5b" providerId="ADAL" clId="{C0D460B1-3104-443F-B54D-EBDFA4AD81E9}" dt="2024-07-08T12:51:40.768" v="3127"/>
          <ac:spMkLst>
            <pc:docMk/>
            <pc:sldMk cId="3703843900" sldId="1491"/>
            <ac:spMk id="2" creationId="{1172F40E-3900-9B0F-36EF-44C984243310}"/>
          </ac:spMkLst>
        </pc:spChg>
        <pc:spChg chg="del">
          <ac:chgData name="Sahra Kulmiya" userId="9b3e82bd-fc44-41be-8729-d8b70486cc5b" providerId="ADAL" clId="{C0D460B1-3104-443F-B54D-EBDFA4AD81E9}" dt="2024-07-08T12:51:42.229" v="3128" actId="478"/>
          <ac:spMkLst>
            <pc:docMk/>
            <pc:sldMk cId="3703843900" sldId="1491"/>
            <ac:spMk id="5" creationId="{FC6C6483-7DC2-609F-3A33-D12250632933}"/>
          </ac:spMkLst>
        </pc:spChg>
        <pc:spChg chg="del">
          <ac:chgData name="Sahra Kulmiya" userId="9b3e82bd-fc44-41be-8729-d8b70486cc5b" providerId="ADAL" clId="{C0D460B1-3104-443F-B54D-EBDFA4AD81E9}" dt="2024-07-08T12:51:39.512" v="3126" actId="478"/>
          <ac:spMkLst>
            <pc:docMk/>
            <pc:sldMk cId="3703843900" sldId="1491"/>
            <ac:spMk id="6" creationId="{4549DF83-CAF1-1D6C-B88B-EA276D219CF0}"/>
          </ac:spMkLst>
        </pc:spChg>
        <pc:spChg chg="mod">
          <ac:chgData name="Sahra Kulmiya" userId="9b3e82bd-fc44-41be-8729-d8b70486cc5b" providerId="ADAL" clId="{C0D460B1-3104-443F-B54D-EBDFA4AD81E9}" dt="2024-07-08T13:07:21.588" v="4198" actId="20577"/>
          <ac:spMkLst>
            <pc:docMk/>
            <pc:sldMk cId="3703843900" sldId="1491"/>
            <ac:spMk id="9" creationId="{F44CE1F8-4FCE-2A46-15F0-29A4D6C8AF32}"/>
          </ac:spMkLst>
        </pc:spChg>
        <pc:spChg chg="del mod">
          <ac:chgData name="Sahra Kulmiya" userId="9b3e82bd-fc44-41be-8729-d8b70486cc5b" providerId="ADAL" clId="{C0D460B1-3104-443F-B54D-EBDFA4AD81E9}" dt="2024-07-08T12:51:44.603" v="3129" actId="478"/>
          <ac:spMkLst>
            <pc:docMk/>
            <pc:sldMk cId="3703843900" sldId="1491"/>
            <ac:spMk id="11" creationId="{F6A54FFE-0053-C6C0-A1F9-3E895508EEDD}"/>
          </ac:spMkLst>
        </pc:spChg>
        <pc:spChg chg="del">
          <ac:chgData name="Sahra Kulmiya" userId="9b3e82bd-fc44-41be-8729-d8b70486cc5b" providerId="ADAL" clId="{C0D460B1-3104-443F-B54D-EBDFA4AD81E9}" dt="2024-07-08T10:12:26.817" v="2505" actId="478"/>
          <ac:spMkLst>
            <pc:docMk/>
            <pc:sldMk cId="3703843900" sldId="1491"/>
            <ac:spMk id="16" creationId="{407F6D23-5ED6-0AF5-6E8E-D3002BFAF9B1}"/>
          </ac:spMkLst>
        </pc:spChg>
        <pc:picChg chg="del">
          <ac:chgData name="Sahra Kulmiya" userId="9b3e82bd-fc44-41be-8729-d8b70486cc5b" providerId="ADAL" clId="{C0D460B1-3104-443F-B54D-EBDFA4AD81E9}" dt="2024-07-08T13:05:55.377" v="3937" actId="478"/>
          <ac:picMkLst>
            <pc:docMk/>
            <pc:sldMk cId="3703843900" sldId="1491"/>
            <ac:picMk id="15" creationId="{1B450B96-6142-C1EE-3753-E0AAF7EF20B4}"/>
          </ac:picMkLst>
        </pc:picChg>
      </pc:sldChg>
      <pc:sldChg chg="addSp delSp modSp new mod">
        <pc:chgData name="Sahra Kulmiya" userId="9b3e82bd-fc44-41be-8729-d8b70486cc5b" providerId="ADAL" clId="{C0D460B1-3104-443F-B54D-EBDFA4AD81E9}" dt="2024-07-08T13:50:39.659" v="5837" actId="20577"/>
        <pc:sldMkLst>
          <pc:docMk/>
          <pc:sldMk cId="681654747" sldId="1494"/>
        </pc:sldMkLst>
        <pc:spChg chg="del">
          <ac:chgData name="Sahra Kulmiya" userId="9b3e82bd-fc44-41be-8729-d8b70486cc5b" providerId="ADAL" clId="{C0D460B1-3104-443F-B54D-EBDFA4AD81E9}" dt="2024-07-03T19:38:24.841" v="837" actId="478"/>
          <ac:spMkLst>
            <pc:docMk/>
            <pc:sldMk cId="681654747" sldId="1494"/>
            <ac:spMk id="2" creationId="{43E54F46-017D-CD01-855F-2E2DDFD45BDB}"/>
          </ac:spMkLst>
        </pc:spChg>
        <pc:spChg chg="del">
          <ac:chgData name="Sahra Kulmiya" userId="9b3e82bd-fc44-41be-8729-d8b70486cc5b" providerId="ADAL" clId="{C0D460B1-3104-443F-B54D-EBDFA4AD81E9}" dt="2024-07-03T19:38:05.629" v="808" actId="478"/>
          <ac:spMkLst>
            <pc:docMk/>
            <pc:sldMk cId="681654747" sldId="1494"/>
            <ac:spMk id="3" creationId="{143B9081-417B-AD10-7318-86D6037C10A3}"/>
          </ac:spMkLst>
        </pc:spChg>
        <pc:spChg chg="add mod">
          <ac:chgData name="Sahra Kulmiya" userId="9b3e82bd-fc44-41be-8729-d8b70486cc5b" providerId="ADAL" clId="{C0D460B1-3104-443F-B54D-EBDFA4AD81E9}" dt="2024-07-08T12:51:24.078" v="3121"/>
          <ac:spMkLst>
            <pc:docMk/>
            <pc:sldMk cId="681654747" sldId="1494"/>
            <ac:spMk id="4" creationId="{667CEDA2-AEE7-C059-13FF-09BF48F96A5D}"/>
          </ac:spMkLst>
        </pc:spChg>
        <pc:spChg chg="del">
          <ac:chgData name="Sahra Kulmiya" userId="9b3e82bd-fc44-41be-8729-d8b70486cc5b" providerId="ADAL" clId="{C0D460B1-3104-443F-B54D-EBDFA4AD81E9}" dt="2024-07-03T19:38:27.572" v="838" actId="478"/>
          <ac:spMkLst>
            <pc:docMk/>
            <pc:sldMk cId="681654747" sldId="1494"/>
            <ac:spMk id="4" creationId="{880B66BF-A2C6-2EAC-012E-5A2BE1545BAA}"/>
          </ac:spMkLst>
        </pc:spChg>
        <pc:spChg chg="del">
          <ac:chgData name="Sahra Kulmiya" userId="9b3e82bd-fc44-41be-8729-d8b70486cc5b" providerId="ADAL" clId="{C0D460B1-3104-443F-B54D-EBDFA4AD81E9}" dt="2024-07-08T12:51:25.722" v="3122" actId="478"/>
          <ac:spMkLst>
            <pc:docMk/>
            <pc:sldMk cId="681654747" sldId="1494"/>
            <ac:spMk id="5" creationId="{32E399DF-33EB-8632-FC44-F88C695D6E34}"/>
          </ac:spMkLst>
        </pc:spChg>
        <pc:spChg chg="del">
          <ac:chgData name="Sahra Kulmiya" userId="9b3e82bd-fc44-41be-8729-d8b70486cc5b" providerId="ADAL" clId="{C0D460B1-3104-443F-B54D-EBDFA4AD81E9}" dt="2024-07-08T12:51:23.770" v="3120" actId="478"/>
          <ac:spMkLst>
            <pc:docMk/>
            <pc:sldMk cId="681654747" sldId="1494"/>
            <ac:spMk id="6" creationId="{1E0A4A7C-33AF-E706-98EA-946E672A2AA0}"/>
          </ac:spMkLst>
        </pc:spChg>
        <pc:spChg chg="add mod">
          <ac:chgData name="Sahra Kulmiya" userId="9b3e82bd-fc44-41be-8729-d8b70486cc5b" providerId="ADAL" clId="{C0D460B1-3104-443F-B54D-EBDFA4AD81E9}" dt="2024-07-08T12:57:40.734" v="3208" actId="20577"/>
          <ac:spMkLst>
            <pc:docMk/>
            <pc:sldMk cId="681654747" sldId="1494"/>
            <ac:spMk id="8" creationId="{718B8C17-52DF-48E4-CAD9-A5CFCC38A9C7}"/>
          </ac:spMkLst>
        </pc:spChg>
        <pc:spChg chg="add del mod">
          <ac:chgData name="Sahra Kulmiya" userId="9b3e82bd-fc44-41be-8729-d8b70486cc5b" providerId="ADAL" clId="{C0D460B1-3104-443F-B54D-EBDFA4AD81E9}" dt="2024-07-03T22:44:23.401" v="2071" actId="478"/>
          <ac:spMkLst>
            <pc:docMk/>
            <pc:sldMk cId="681654747" sldId="1494"/>
            <ac:spMk id="13" creationId="{802A5984-41FE-27BC-51F8-4EEE862D1A55}"/>
          </ac:spMkLst>
        </pc:spChg>
        <pc:spChg chg="add mod">
          <ac:chgData name="Sahra Kulmiya" userId="9b3e82bd-fc44-41be-8729-d8b70486cc5b" providerId="ADAL" clId="{C0D460B1-3104-443F-B54D-EBDFA4AD81E9}" dt="2024-07-08T13:50:39.659" v="5837" actId="20577"/>
          <ac:spMkLst>
            <pc:docMk/>
            <pc:sldMk cId="681654747" sldId="1494"/>
            <ac:spMk id="14" creationId="{9EAD2DB8-9A68-362C-DD83-B16AED0EAA08}"/>
          </ac:spMkLst>
        </pc:spChg>
        <pc:spChg chg="add del mod">
          <ac:chgData name="Sahra Kulmiya" userId="9b3e82bd-fc44-41be-8729-d8b70486cc5b" providerId="ADAL" clId="{C0D460B1-3104-443F-B54D-EBDFA4AD81E9}" dt="2024-07-03T22:44:35.421" v="2075" actId="478"/>
          <ac:spMkLst>
            <pc:docMk/>
            <pc:sldMk cId="681654747" sldId="1494"/>
            <ac:spMk id="17" creationId="{8A6FBFBE-45A4-1369-6ED5-B7ACD7FC6263}"/>
          </ac:spMkLst>
        </pc:spChg>
        <pc:spChg chg="add del">
          <ac:chgData name="Sahra Kulmiya" userId="9b3e82bd-fc44-41be-8729-d8b70486cc5b" providerId="ADAL" clId="{C0D460B1-3104-443F-B54D-EBDFA4AD81E9}" dt="2024-07-03T22:27:05.247" v="1905" actId="11529"/>
          <ac:spMkLst>
            <pc:docMk/>
            <pc:sldMk cId="681654747" sldId="1494"/>
            <ac:spMk id="18" creationId="{AC36085F-B0AA-E6F9-EB5A-D4321284392D}"/>
          </ac:spMkLst>
        </pc:spChg>
        <pc:spChg chg="add mod">
          <ac:chgData name="Sahra Kulmiya" userId="9b3e82bd-fc44-41be-8729-d8b70486cc5b" providerId="ADAL" clId="{C0D460B1-3104-443F-B54D-EBDFA4AD81E9}" dt="2024-07-08T12:56:37.670" v="3183" actId="20577"/>
          <ac:spMkLst>
            <pc:docMk/>
            <pc:sldMk cId="681654747" sldId="1494"/>
            <ac:spMk id="24" creationId="{6186C5D2-EF5B-CAEA-98BB-4406DDD76A4F}"/>
          </ac:spMkLst>
        </pc:spChg>
        <pc:picChg chg="add del mod">
          <ac:chgData name="Sahra Kulmiya" userId="9b3e82bd-fc44-41be-8729-d8b70486cc5b" providerId="ADAL" clId="{C0D460B1-3104-443F-B54D-EBDFA4AD81E9}" dt="2024-07-08T10:36:27.783" v="2596" actId="478"/>
          <ac:picMkLst>
            <pc:docMk/>
            <pc:sldMk cId="681654747" sldId="1494"/>
            <ac:picMk id="3" creationId="{96BE68C4-2B21-6567-9777-6D955E36AE62}"/>
          </ac:picMkLst>
        </pc:picChg>
        <pc:picChg chg="add mod">
          <ac:chgData name="Sahra Kulmiya" userId="9b3e82bd-fc44-41be-8729-d8b70486cc5b" providerId="ADAL" clId="{C0D460B1-3104-443F-B54D-EBDFA4AD81E9}" dt="2024-07-03T22:46:43.383" v="2287" actId="1076"/>
          <ac:picMkLst>
            <pc:docMk/>
            <pc:sldMk cId="681654747" sldId="1494"/>
            <ac:picMk id="10" creationId="{C566057F-4AFD-FF81-C951-A1D55CFB1B66}"/>
          </ac:picMkLst>
        </pc:picChg>
        <pc:picChg chg="add mod">
          <ac:chgData name="Sahra Kulmiya" userId="9b3e82bd-fc44-41be-8729-d8b70486cc5b" providerId="ADAL" clId="{C0D460B1-3104-443F-B54D-EBDFA4AD81E9}" dt="2024-07-08T12:57:32.523" v="3189" actId="1076"/>
          <ac:picMkLst>
            <pc:docMk/>
            <pc:sldMk cId="681654747" sldId="1494"/>
            <ac:picMk id="11" creationId="{FA783CF3-4C11-95C8-0219-FBB79E928E4E}"/>
          </ac:picMkLst>
        </pc:picChg>
        <pc:picChg chg="add mod">
          <ac:chgData name="Sahra Kulmiya" userId="9b3e82bd-fc44-41be-8729-d8b70486cc5b" providerId="ADAL" clId="{C0D460B1-3104-443F-B54D-EBDFA4AD81E9}" dt="2024-07-03T22:46:43.383" v="2287" actId="1076"/>
          <ac:picMkLst>
            <pc:docMk/>
            <pc:sldMk cId="681654747" sldId="1494"/>
            <ac:picMk id="12" creationId="{C94D97C1-D33B-E4D6-D7DC-D50D11BA08F0}"/>
          </ac:picMkLst>
        </pc:picChg>
        <pc:picChg chg="add del mod modCrop">
          <ac:chgData name="Sahra Kulmiya" userId="9b3e82bd-fc44-41be-8729-d8b70486cc5b" providerId="ADAL" clId="{C0D460B1-3104-443F-B54D-EBDFA4AD81E9}" dt="2024-07-08T10:18:41.386" v="2593" actId="478"/>
          <ac:picMkLst>
            <pc:docMk/>
            <pc:sldMk cId="681654747" sldId="1494"/>
            <ac:picMk id="16" creationId="{FA04AFA3-00F5-5CFE-2F05-50D11D93101C}"/>
          </ac:picMkLst>
        </pc:picChg>
        <pc:cxnChg chg="add del mod">
          <ac:chgData name="Sahra Kulmiya" userId="9b3e82bd-fc44-41be-8729-d8b70486cc5b" providerId="ADAL" clId="{C0D460B1-3104-443F-B54D-EBDFA4AD81E9}" dt="2024-07-03T22:44:34.030" v="2074" actId="478"/>
          <ac:cxnSpMkLst>
            <pc:docMk/>
            <pc:sldMk cId="681654747" sldId="1494"/>
            <ac:cxnSpMk id="20" creationId="{21B2940E-2A8B-C50A-C044-D130F955CE9A}"/>
          </ac:cxnSpMkLst>
        </pc:cxnChg>
      </pc:sldChg>
      <pc:sldChg chg="addSp delSp modSp new del mod">
        <pc:chgData name="Sahra Kulmiya" userId="9b3e82bd-fc44-41be-8729-d8b70486cc5b" providerId="ADAL" clId="{C0D460B1-3104-443F-B54D-EBDFA4AD81E9}" dt="2024-07-03T22:03:27.982" v="1534" actId="2696"/>
        <pc:sldMkLst>
          <pc:docMk/>
          <pc:sldMk cId="1225922950" sldId="1495"/>
        </pc:sldMkLst>
        <pc:spChg chg="del">
          <ac:chgData name="Sahra Kulmiya" userId="9b3e82bd-fc44-41be-8729-d8b70486cc5b" providerId="ADAL" clId="{C0D460B1-3104-443F-B54D-EBDFA4AD81E9}" dt="2024-07-03T21:53:57.072" v="1301" actId="478"/>
          <ac:spMkLst>
            <pc:docMk/>
            <pc:sldMk cId="1225922950" sldId="1495"/>
            <ac:spMk id="2" creationId="{C0F80FA7-78EE-D0DA-F1D0-159F0FE9FF83}"/>
          </ac:spMkLst>
        </pc:spChg>
        <pc:spChg chg="del">
          <ac:chgData name="Sahra Kulmiya" userId="9b3e82bd-fc44-41be-8729-d8b70486cc5b" providerId="ADAL" clId="{C0D460B1-3104-443F-B54D-EBDFA4AD81E9}" dt="2024-07-03T21:53:50.569" v="1298" actId="478"/>
          <ac:spMkLst>
            <pc:docMk/>
            <pc:sldMk cId="1225922950" sldId="1495"/>
            <ac:spMk id="3" creationId="{648D582D-1AA8-FCBD-FDD8-C8964FEB0573}"/>
          </ac:spMkLst>
        </pc:spChg>
        <pc:spChg chg="del">
          <ac:chgData name="Sahra Kulmiya" userId="9b3e82bd-fc44-41be-8729-d8b70486cc5b" providerId="ADAL" clId="{C0D460B1-3104-443F-B54D-EBDFA4AD81E9}" dt="2024-07-03T21:53:54.260" v="1300" actId="478"/>
          <ac:spMkLst>
            <pc:docMk/>
            <pc:sldMk cId="1225922950" sldId="1495"/>
            <ac:spMk id="4" creationId="{B64B3E0A-E1D4-7B9F-E3B4-D871B139CEA8}"/>
          </ac:spMkLst>
        </pc:spChg>
        <pc:spChg chg="add mod">
          <ac:chgData name="Sahra Kulmiya" userId="9b3e82bd-fc44-41be-8729-d8b70486cc5b" providerId="ADAL" clId="{C0D460B1-3104-443F-B54D-EBDFA4AD81E9}" dt="2024-07-03T21:53:50.996" v="1299"/>
          <ac:spMkLst>
            <pc:docMk/>
            <pc:sldMk cId="1225922950" sldId="1495"/>
            <ac:spMk id="8" creationId="{CE84BF0D-663B-D850-141D-D60DB67841AA}"/>
          </ac:spMkLst>
        </pc:spChg>
      </pc:sldChg>
      <pc:sldChg chg="addSp delSp modSp add mod delAnim modNotesTx">
        <pc:chgData name="Sahra Kulmiya" userId="9b3e82bd-fc44-41be-8729-d8b70486cc5b" providerId="ADAL" clId="{C0D460B1-3104-443F-B54D-EBDFA4AD81E9}" dt="2024-07-08T13:54:06.442" v="5857" actId="1076"/>
        <pc:sldMkLst>
          <pc:docMk/>
          <pc:sldMk cId="3961082084" sldId="1496"/>
        </pc:sldMkLst>
        <pc:spChg chg="add mod">
          <ac:chgData name="Sahra Kulmiya" userId="9b3e82bd-fc44-41be-8729-d8b70486cc5b" providerId="ADAL" clId="{C0D460B1-3104-443F-B54D-EBDFA4AD81E9}" dt="2024-07-08T12:51:16.864" v="3118"/>
          <ac:spMkLst>
            <pc:docMk/>
            <pc:sldMk cId="3961082084" sldId="1496"/>
            <ac:spMk id="4" creationId="{3CBBC087-2791-97C1-3B0F-15079F1F99CE}"/>
          </ac:spMkLst>
        </pc:spChg>
        <pc:spChg chg="del">
          <ac:chgData name="Sahra Kulmiya" userId="9b3e82bd-fc44-41be-8729-d8b70486cc5b" providerId="ADAL" clId="{C0D460B1-3104-443F-B54D-EBDFA4AD81E9}" dt="2024-07-08T12:51:20.828" v="3119" actId="478"/>
          <ac:spMkLst>
            <pc:docMk/>
            <pc:sldMk cId="3961082084" sldId="1496"/>
            <ac:spMk id="5" creationId="{010F84DC-04E6-48D0-B0A0-5E451767144A}"/>
          </ac:spMkLst>
        </pc:spChg>
        <pc:spChg chg="del">
          <ac:chgData name="Sahra Kulmiya" userId="9b3e82bd-fc44-41be-8729-d8b70486cc5b" providerId="ADAL" clId="{C0D460B1-3104-443F-B54D-EBDFA4AD81E9}" dt="2024-07-08T12:51:16.585" v="3117" actId="478"/>
          <ac:spMkLst>
            <pc:docMk/>
            <pc:sldMk cId="3961082084" sldId="1496"/>
            <ac:spMk id="6" creationId="{8465D3E9-9E99-9391-9720-1C95748144B7}"/>
          </ac:spMkLst>
        </pc:spChg>
        <pc:spChg chg="del">
          <ac:chgData name="Sahra Kulmiya" userId="9b3e82bd-fc44-41be-8729-d8b70486cc5b" providerId="ADAL" clId="{C0D460B1-3104-443F-B54D-EBDFA4AD81E9}" dt="2024-07-03T21:58:29.200" v="1324" actId="478"/>
          <ac:spMkLst>
            <pc:docMk/>
            <pc:sldMk cId="3961082084" sldId="1496"/>
            <ac:spMk id="9" creationId="{941BF501-0081-6A36-0772-8B167FE7DE0C}"/>
          </ac:spMkLst>
        </pc:spChg>
        <pc:spChg chg="del">
          <ac:chgData name="Sahra Kulmiya" userId="9b3e82bd-fc44-41be-8729-d8b70486cc5b" providerId="ADAL" clId="{C0D460B1-3104-443F-B54D-EBDFA4AD81E9}" dt="2024-07-03T21:55:04.597" v="1304" actId="478"/>
          <ac:spMkLst>
            <pc:docMk/>
            <pc:sldMk cId="3961082084" sldId="1496"/>
            <ac:spMk id="12" creationId="{EFBB3B38-545F-F434-0E6D-9905DAEC6688}"/>
          </ac:spMkLst>
        </pc:spChg>
        <pc:spChg chg="del">
          <ac:chgData name="Sahra Kulmiya" userId="9b3e82bd-fc44-41be-8729-d8b70486cc5b" providerId="ADAL" clId="{C0D460B1-3104-443F-B54D-EBDFA4AD81E9}" dt="2024-07-03T21:55:12.116" v="1305" actId="478"/>
          <ac:spMkLst>
            <pc:docMk/>
            <pc:sldMk cId="3961082084" sldId="1496"/>
            <ac:spMk id="13" creationId="{C405A2EB-97B4-A2A8-8235-81994ECDDD01}"/>
          </ac:spMkLst>
        </pc:spChg>
        <pc:spChg chg="mod">
          <ac:chgData name="Sahra Kulmiya" userId="9b3e82bd-fc44-41be-8729-d8b70486cc5b" providerId="ADAL" clId="{C0D460B1-3104-443F-B54D-EBDFA4AD81E9}" dt="2024-07-03T21:57:13.869" v="1317" actId="1076"/>
          <ac:spMkLst>
            <pc:docMk/>
            <pc:sldMk cId="3961082084" sldId="1496"/>
            <ac:spMk id="15" creationId="{D30BF84E-5FCF-C83A-1F6C-B98E36C12052}"/>
          </ac:spMkLst>
        </pc:spChg>
        <pc:spChg chg="add mod">
          <ac:chgData name="Sahra Kulmiya" userId="9b3e82bd-fc44-41be-8729-d8b70486cc5b" providerId="ADAL" clId="{C0D460B1-3104-443F-B54D-EBDFA4AD81E9}" dt="2024-07-08T13:50:28.591" v="5836" actId="1076"/>
          <ac:spMkLst>
            <pc:docMk/>
            <pc:sldMk cId="3961082084" sldId="1496"/>
            <ac:spMk id="18" creationId="{05161B5A-4899-3129-BD9B-BE1E7F41C0EE}"/>
          </ac:spMkLst>
        </pc:spChg>
        <pc:picChg chg="add mod">
          <ac:chgData name="Sahra Kulmiya" userId="9b3e82bd-fc44-41be-8729-d8b70486cc5b" providerId="ADAL" clId="{C0D460B1-3104-443F-B54D-EBDFA4AD81E9}" dt="2024-07-08T13:54:06.442" v="5857" actId="1076"/>
          <ac:picMkLst>
            <pc:docMk/>
            <pc:sldMk cId="3961082084" sldId="1496"/>
            <ac:picMk id="3" creationId="{914CB4B2-D6B3-D7F2-CCDB-49B7CD01CBC4}"/>
          </ac:picMkLst>
        </pc:picChg>
        <pc:picChg chg="del">
          <ac:chgData name="Sahra Kulmiya" userId="9b3e82bd-fc44-41be-8729-d8b70486cc5b" providerId="ADAL" clId="{C0D460B1-3104-443F-B54D-EBDFA4AD81E9}" dt="2024-07-03T21:55:13.743" v="1306" actId="478"/>
          <ac:picMkLst>
            <pc:docMk/>
            <pc:sldMk cId="3961082084" sldId="1496"/>
            <ac:picMk id="10" creationId="{EAE29E32-CF69-CA35-9D3D-5553629803BA}"/>
          </ac:picMkLst>
        </pc:picChg>
        <pc:picChg chg="del">
          <ac:chgData name="Sahra Kulmiya" userId="9b3e82bd-fc44-41be-8729-d8b70486cc5b" providerId="ADAL" clId="{C0D460B1-3104-443F-B54D-EBDFA4AD81E9}" dt="2024-07-03T21:55:04.597" v="1304" actId="478"/>
          <ac:picMkLst>
            <pc:docMk/>
            <pc:sldMk cId="3961082084" sldId="1496"/>
            <ac:picMk id="11" creationId="{B99FD42B-3B35-0600-ABBA-643C0384593F}"/>
          </ac:picMkLst>
        </pc:picChg>
        <pc:picChg chg="mod">
          <ac:chgData name="Sahra Kulmiya" userId="9b3e82bd-fc44-41be-8729-d8b70486cc5b" providerId="ADAL" clId="{C0D460B1-3104-443F-B54D-EBDFA4AD81E9}" dt="2024-07-03T21:57:13.869" v="1317" actId="1076"/>
          <ac:picMkLst>
            <pc:docMk/>
            <pc:sldMk cId="3961082084" sldId="1496"/>
            <ac:picMk id="14" creationId="{E0F78EFB-701A-95B3-96D8-35C41267F403}"/>
          </ac:picMkLst>
        </pc:picChg>
        <pc:cxnChg chg="add mod">
          <ac:chgData name="Sahra Kulmiya" userId="9b3e82bd-fc44-41be-8729-d8b70486cc5b" providerId="ADAL" clId="{C0D460B1-3104-443F-B54D-EBDFA4AD81E9}" dt="2024-07-03T21:57:41.507" v="1323" actId="1582"/>
          <ac:cxnSpMkLst>
            <pc:docMk/>
            <pc:sldMk cId="3961082084" sldId="1496"/>
            <ac:cxnSpMk id="16" creationId="{AD310814-D4EC-CAAB-F556-54C9084B5694}"/>
          </ac:cxnSpMkLst>
        </pc:cxnChg>
      </pc:sldChg>
      <pc:sldChg chg="addSp delSp modSp add mod modAnim modNotesTx">
        <pc:chgData name="Sahra Kulmiya" userId="9b3e82bd-fc44-41be-8729-d8b70486cc5b" providerId="ADAL" clId="{C0D460B1-3104-443F-B54D-EBDFA4AD81E9}" dt="2024-07-08T13:50:55.544" v="5838" actId="14100"/>
        <pc:sldMkLst>
          <pc:docMk/>
          <pc:sldMk cId="1032766957" sldId="1497"/>
        </pc:sldMkLst>
        <pc:spChg chg="add mod">
          <ac:chgData name="Sahra Kulmiya" userId="9b3e82bd-fc44-41be-8729-d8b70486cc5b" providerId="ADAL" clId="{C0D460B1-3104-443F-B54D-EBDFA4AD81E9}" dt="2024-07-08T12:51:29.331" v="3124"/>
          <ac:spMkLst>
            <pc:docMk/>
            <pc:sldMk cId="1032766957" sldId="1497"/>
            <ac:spMk id="4" creationId="{3A0D5307-C53B-DF63-B293-154475E4816E}"/>
          </ac:spMkLst>
        </pc:spChg>
        <pc:spChg chg="del">
          <ac:chgData name="Sahra Kulmiya" userId="9b3e82bd-fc44-41be-8729-d8b70486cc5b" providerId="ADAL" clId="{C0D460B1-3104-443F-B54D-EBDFA4AD81E9}" dt="2024-07-08T12:51:31.388" v="3125" actId="478"/>
          <ac:spMkLst>
            <pc:docMk/>
            <pc:sldMk cId="1032766957" sldId="1497"/>
            <ac:spMk id="5" creationId="{32E399DF-33EB-8632-FC44-F88C695D6E34}"/>
          </ac:spMkLst>
        </pc:spChg>
        <pc:spChg chg="del">
          <ac:chgData name="Sahra Kulmiya" userId="9b3e82bd-fc44-41be-8729-d8b70486cc5b" providerId="ADAL" clId="{C0D460B1-3104-443F-B54D-EBDFA4AD81E9}" dt="2024-07-08T12:51:29.050" v="3123" actId="478"/>
          <ac:spMkLst>
            <pc:docMk/>
            <pc:sldMk cId="1032766957" sldId="1497"/>
            <ac:spMk id="6" creationId="{1E0A4A7C-33AF-E706-98EA-946E672A2AA0}"/>
          </ac:spMkLst>
        </pc:spChg>
        <pc:spChg chg="mod">
          <ac:chgData name="Sahra Kulmiya" userId="9b3e82bd-fc44-41be-8729-d8b70486cc5b" providerId="ADAL" clId="{C0D460B1-3104-443F-B54D-EBDFA4AD81E9}" dt="2024-07-08T13:50:55.544" v="5838" actId="14100"/>
          <ac:spMkLst>
            <pc:docMk/>
            <pc:sldMk cId="1032766957" sldId="1497"/>
            <ac:spMk id="13" creationId="{802A5984-41FE-27BC-51F8-4EEE862D1A55}"/>
          </ac:spMkLst>
        </pc:spChg>
        <pc:spChg chg="del">
          <ac:chgData name="Sahra Kulmiya" userId="9b3e82bd-fc44-41be-8729-d8b70486cc5b" providerId="ADAL" clId="{C0D460B1-3104-443F-B54D-EBDFA4AD81E9}" dt="2024-07-03T22:29:41.330" v="1922" actId="478"/>
          <ac:spMkLst>
            <pc:docMk/>
            <pc:sldMk cId="1032766957" sldId="1497"/>
            <ac:spMk id="14" creationId="{9EAD2DB8-9A68-362C-DD83-B16AED0EAA08}"/>
          </ac:spMkLst>
        </pc:spChg>
        <pc:spChg chg="mod">
          <ac:chgData name="Sahra Kulmiya" userId="9b3e82bd-fc44-41be-8729-d8b70486cc5b" providerId="ADAL" clId="{C0D460B1-3104-443F-B54D-EBDFA4AD81E9}" dt="2024-07-08T13:01:02.667" v="3273" actId="1076"/>
          <ac:spMkLst>
            <pc:docMk/>
            <pc:sldMk cId="1032766957" sldId="1497"/>
            <ac:spMk id="17" creationId="{8A6FBFBE-45A4-1369-6ED5-B7ACD7FC6263}"/>
          </ac:spMkLst>
        </pc:spChg>
        <pc:picChg chg="add mod">
          <ac:chgData name="Sahra Kulmiya" userId="9b3e82bd-fc44-41be-8729-d8b70486cc5b" providerId="ADAL" clId="{C0D460B1-3104-443F-B54D-EBDFA4AD81E9}" dt="2024-07-08T13:01:13.772" v="3275" actId="1076"/>
          <ac:picMkLst>
            <pc:docMk/>
            <pc:sldMk cId="1032766957" sldId="1497"/>
            <ac:picMk id="2" creationId="{4F25B3F9-20AB-5FBE-AF2A-0DA27C555C57}"/>
          </ac:picMkLst>
        </pc:picChg>
        <pc:picChg chg="del">
          <ac:chgData name="Sahra Kulmiya" userId="9b3e82bd-fc44-41be-8729-d8b70486cc5b" providerId="ADAL" clId="{C0D460B1-3104-443F-B54D-EBDFA4AD81E9}" dt="2024-07-03T22:29:41.330" v="1922" actId="478"/>
          <ac:picMkLst>
            <pc:docMk/>
            <pc:sldMk cId="1032766957" sldId="1497"/>
            <ac:picMk id="10" creationId="{C566057F-4AFD-FF81-C951-A1D55CFB1B66}"/>
          </ac:picMkLst>
        </pc:picChg>
        <pc:picChg chg="del">
          <ac:chgData name="Sahra Kulmiya" userId="9b3e82bd-fc44-41be-8729-d8b70486cc5b" providerId="ADAL" clId="{C0D460B1-3104-443F-B54D-EBDFA4AD81E9}" dt="2024-07-03T22:29:41.330" v="1922" actId="478"/>
          <ac:picMkLst>
            <pc:docMk/>
            <pc:sldMk cId="1032766957" sldId="1497"/>
            <ac:picMk id="12" creationId="{C94D97C1-D33B-E4D6-D7DC-D50D11BA08F0}"/>
          </ac:picMkLst>
        </pc:picChg>
        <pc:picChg chg="mod">
          <ac:chgData name="Sahra Kulmiya" userId="9b3e82bd-fc44-41be-8729-d8b70486cc5b" providerId="ADAL" clId="{C0D460B1-3104-443F-B54D-EBDFA4AD81E9}" dt="2024-07-08T12:59:26.770" v="3224" actId="1076"/>
          <ac:picMkLst>
            <pc:docMk/>
            <pc:sldMk cId="1032766957" sldId="1497"/>
            <ac:picMk id="15" creationId="{78AC70FD-4974-2C58-6D50-04EB697A1447}"/>
          </ac:picMkLst>
        </pc:picChg>
        <pc:picChg chg="mod">
          <ac:chgData name="Sahra Kulmiya" userId="9b3e82bd-fc44-41be-8729-d8b70486cc5b" providerId="ADAL" clId="{C0D460B1-3104-443F-B54D-EBDFA4AD81E9}" dt="2024-07-08T13:01:07.339" v="3274" actId="1076"/>
          <ac:picMkLst>
            <pc:docMk/>
            <pc:sldMk cId="1032766957" sldId="1497"/>
            <ac:picMk id="16" creationId="{FA04AFA3-00F5-5CFE-2F05-50D11D93101C}"/>
          </ac:picMkLst>
        </pc:picChg>
        <pc:cxnChg chg="add mod">
          <ac:chgData name="Sahra Kulmiya" userId="9b3e82bd-fc44-41be-8729-d8b70486cc5b" providerId="ADAL" clId="{C0D460B1-3104-443F-B54D-EBDFA4AD81E9}" dt="2024-07-08T13:01:02.667" v="3273" actId="1076"/>
          <ac:cxnSpMkLst>
            <pc:docMk/>
            <pc:sldMk cId="1032766957" sldId="1497"/>
            <ac:cxnSpMk id="3" creationId="{ED53F7CC-155A-2F74-7F04-B4A16767A97B}"/>
          </ac:cxnSpMkLst>
        </pc:cxnChg>
        <pc:cxnChg chg="add mod">
          <ac:chgData name="Sahra Kulmiya" userId="9b3e82bd-fc44-41be-8729-d8b70486cc5b" providerId="ADAL" clId="{C0D460B1-3104-443F-B54D-EBDFA4AD81E9}" dt="2024-07-08T13:01:02.667" v="3273" actId="1076"/>
          <ac:cxnSpMkLst>
            <pc:docMk/>
            <pc:sldMk cId="1032766957" sldId="1497"/>
            <ac:cxnSpMk id="9" creationId="{A621FE4E-11ED-D427-A282-C6B17596DDC4}"/>
          </ac:cxnSpMkLst>
        </pc:cxnChg>
        <pc:cxnChg chg="mod">
          <ac:chgData name="Sahra Kulmiya" userId="9b3e82bd-fc44-41be-8729-d8b70486cc5b" providerId="ADAL" clId="{C0D460B1-3104-443F-B54D-EBDFA4AD81E9}" dt="2024-07-08T13:01:02.667" v="3273" actId="1076"/>
          <ac:cxnSpMkLst>
            <pc:docMk/>
            <pc:sldMk cId="1032766957" sldId="1497"/>
            <ac:cxnSpMk id="20" creationId="{21B2940E-2A8B-C50A-C044-D130F955CE9A}"/>
          </ac:cxnSpMkLst>
        </pc:cxnChg>
      </pc:sldChg>
      <pc:sldChg chg="addSp delSp modSp mod">
        <pc:chgData name="Sahra Kulmiya" userId="9b3e82bd-fc44-41be-8729-d8b70486cc5b" providerId="ADAL" clId="{C0D460B1-3104-443F-B54D-EBDFA4AD81E9}" dt="2024-07-08T13:26:23.511" v="4471" actId="20577"/>
        <pc:sldMkLst>
          <pc:docMk/>
          <pc:sldMk cId="2600542877" sldId="1498"/>
        </pc:sldMkLst>
        <pc:spChg chg="mod">
          <ac:chgData name="Sahra Kulmiya" userId="9b3e82bd-fc44-41be-8729-d8b70486cc5b" providerId="ADAL" clId="{C0D460B1-3104-443F-B54D-EBDFA4AD81E9}" dt="2024-07-08T12:52:57.707" v="3138" actId="14100"/>
          <ac:spMkLst>
            <pc:docMk/>
            <pc:sldMk cId="2600542877" sldId="1498"/>
            <ac:spMk id="4" creationId="{D2DDA4F3-0310-D22A-B5CD-B1A0993236FA}"/>
          </ac:spMkLst>
        </pc:spChg>
        <pc:spChg chg="del">
          <ac:chgData name="Sahra Kulmiya" userId="9b3e82bd-fc44-41be-8729-d8b70486cc5b" providerId="ADAL" clId="{C0D460B1-3104-443F-B54D-EBDFA4AD81E9}" dt="2024-07-08T12:52:36.327" v="3131" actId="478"/>
          <ac:spMkLst>
            <pc:docMk/>
            <pc:sldMk cId="2600542877" sldId="1498"/>
            <ac:spMk id="5" creationId="{FC6C6483-7DC2-609F-3A33-D12250632933}"/>
          </ac:spMkLst>
        </pc:spChg>
        <pc:spChg chg="del">
          <ac:chgData name="Sahra Kulmiya" userId="9b3e82bd-fc44-41be-8729-d8b70486cc5b" providerId="ADAL" clId="{C0D460B1-3104-443F-B54D-EBDFA4AD81E9}" dt="2024-07-08T12:52:34.667" v="3130" actId="478"/>
          <ac:spMkLst>
            <pc:docMk/>
            <pc:sldMk cId="2600542877" sldId="1498"/>
            <ac:spMk id="6" creationId="{4549DF83-CAF1-1D6C-B88B-EA276D219CF0}"/>
          </ac:spMkLst>
        </pc:spChg>
        <pc:spChg chg="mod">
          <ac:chgData name="Sahra Kulmiya" userId="9b3e82bd-fc44-41be-8729-d8b70486cc5b" providerId="ADAL" clId="{C0D460B1-3104-443F-B54D-EBDFA4AD81E9}" dt="2024-07-08T13:26:23.511" v="4471" actId="20577"/>
          <ac:spMkLst>
            <pc:docMk/>
            <pc:sldMk cId="2600542877" sldId="1498"/>
            <ac:spMk id="9" creationId="{F44CE1F8-4FCE-2A46-15F0-29A4D6C8AF32}"/>
          </ac:spMkLst>
        </pc:spChg>
        <pc:spChg chg="add del">
          <ac:chgData name="Sahra Kulmiya" userId="9b3e82bd-fc44-41be-8729-d8b70486cc5b" providerId="ADAL" clId="{C0D460B1-3104-443F-B54D-EBDFA4AD81E9}" dt="2024-07-08T12:52:38.853" v="3133" actId="22"/>
          <ac:spMkLst>
            <pc:docMk/>
            <pc:sldMk cId="2600542877" sldId="1498"/>
            <ac:spMk id="10" creationId="{38194B5C-6279-FD31-FF33-3D4AF44C00E1}"/>
          </ac:spMkLst>
        </pc:spChg>
        <pc:spChg chg="del">
          <ac:chgData name="Sahra Kulmiya" userId="9b3e82bd-fc44-41be-8729-d8b70486cc5b" providerId="ADAL" clId="{C0D460B1-3104-443F-B54D-EBDFA4AD81E9}" dt="2024-07-08T10:16:23.881" v="2580" actId="478"/>
          <ac:spMkLst>
            <pc:docMk/>
            <pc:sldMk cId="2600542877" sldId="1498"/>
            <ac:spMk id="11" creationId="{F6A54FFE-0053-C6C0-A1F9-3E895508EEDD}"/>
          </ac:spMkLst>
        </pc:spChg>
        <pc:spChg chg="mod">
          <ac:chgData name="Sahra Kulmiya" userId="9b3e82bd-fc44-41be-8729-d8b70486cc5b" providerId="ADAL" clId="{C0D460B1-3104-443F-B54D-EBDFA4AD81E9}" dt="2024-07-08T12:53:13.163" v="3142" actId="1076"/>
          <ac:spMkLst>
            <pc:docMk/>
            <pc:sldMk cId="2600542877" sldId="1498"/>
            <ac:spMk id="14" creationId="{9C1529E5-0110-9EF6-8A5C-E17D195E2AF7}"/>
          </ac:spMkLst>
        </pc:spChg>
        <pc:spChg chg="add mod">
          <ac:chgData name="Sahra Kulmiya" userId="9b3e82bd-fc44-41be-8729-d8b70486cc5b" providerId="ADAL" clId="{C0D460B1-3104-443F-B54D-EBDFA4AD81E9}" dt="2024-07-08T12:58:50.095" v="3212"/>
          <ac:spMkLst>
            <pc:docMk/>
            <pc:sldMk cId="2600542877" sldId="1498"/>
            <ac:spMk id="16" creationId="{D6E628BD-432A-5B24-D51C-E54E748FE2C4}"/>
          </ac:spMkLst>
        </pc:spChg>
        <pc:picChg chg="mod">
          <ac:chgData name="Sahra Kulmiya" userId="9b3e82bd-fc44-41be-8729-d8b70486cc5b" providerId="ADAL" clId="{C0D460B1-3104-443F-B54D-EBDFA4AD81E9}" dt="2024-07-08T12:53:14.807" v="3143" actId="1076"/>
          <ac:picMkLst>
            <pc:docMk/>
            <pc:sldMk cId="2600542877" sldId="1498"/>
            <ac:picMk id="3" creationId="{A269C8AC-276F-B382-F144-820E286152D5}"/>
          </ac:picMkLst>
        </pc:picChg>
        <pc:picChg chg="mod">
          <ac:chgData name="Sahra Kulmiya" userId="9b3e82bd-fc44-41be-8729-d8b70486cc5b" providerId="ADAL" clId="{C0D460B1-3104-443F-B54D-EBDFA4AD81E9}" dt="2024-07-08T12:52:49.290" v="3136" actId="1076"/>
          <ac:picMkLst>
            <pc:docMk/>
            <pc:sldMk cId="2600542877" sldId="1498"/>
            <ac:picMk id="13" creationId="{8366AD51-9487-2635-0C6C-B7E69E62F81F}"/>
          </ac:picMkLst>
        </pc:picChg>
        <pc:cxnChg chg="mod">
          <ac:chgData name="Sahra Kulmiya" userId="9b3e82bd-fc44-41be-8729-d8b70486cc5b" providerId="ADAL" clId="{C0D460B1-3104-443F-B54D-EBDFA4AD81E9}" dt="2024-07-08T12:52:57.707" v="3138" actId="14100"/>
          <ac:cxnSpMkLst>
            <pc:docMk/>
            <pc:sldMk cId="2600542877" sldId="1498"/>
            <ac:cxnSpMk id="12" creationId="{774796DD-2213-E171-E30D-83F322272ED3}"/>
          </ac:cxnSpMkLst>
        </pc:cxnChg>
      </pc:sldChg>
      <pc:sldChg chg="addSp delSp modSp mod modNotesTx">
        <pc:chgData name="Sahra Kulmiya" userId="9b3e82bd-fc44-41be-8729-d8b70486cc5b" providerId="ADAL" clId="{C0D460B1-3104-443F-B54D-EBDFA4AD81E9}" dt="2024-07-08T20:29:36.404" v="7325" actId="20577"/>
        <pc:sldMkLst>
          <pc:docMk/>
          <pc:sldMk cId="524161675" sldId="1499"/>
        </pc:sldMkLst>
        <pc:spChg chg="add mod">
          <ac:chgData name="Sahra Kulmiya" userId="9b3e82bd-fc44-41be-8729-d8b70486cc5b" providerId="ADAL" clId="{C0D460B1-3104-443F-B54D-EBDFA4AD81E9}" dt="2024-07-08T13:47:14.269" v="5642"/>
          <ac:spMkLst>
            <pc:docMk/>
            <pc:sldMk cId="524161675" sldId="1499"/>
            <ac:spMk id="2" creationId="{5AC16621-E7E8-2E53-A294-ABFA6B01EBA7}"/>
          </ac:spMkLst>
        </pc:spChg>
        <pc:spChg chg="mod">
          <ac:chgData name="Sahra Kulmiya" userId="9b3e82bd-fc44-41be-8729-d8b70486cc5b" providerId="ADAL" clId="{C0D460B1-3104-443F-B54D-EBDFA4AD81E9}" dt="2024-07-08T20:29:36.404" v="7325" actId="20577"/>
          <ac:spMkLst>
            <pc:docMk/>
            <pc:sldMk cId="524161675" sldId="1499"/>
            <ac:spMk id="4" creationId="{1AD28AAC-B638-4F8E-CD9B-736842E3984C}"/>
          </ac:spMkLst>
        </pc:spChg>
        <pc:spChg chg="del">
          <ac:chgData name="Sahra Kulmiya" userId="9b3e82bd-fc44-41be-8729-d8b70486cc5b" providerId="ADAL" clId="{C0D460B1-3104-443F-B54D-EBDFA4AD81E9}" dt="2024-07-08T13:47:13.780" v="5641" actId="478"/>
          <ac:spMkLst>
            <pc:docMk/>
            <pc:sldMk cId="524161675" sldId="1499"/>
            <ac:spMk id="5" creationId="{15C744E0-F5C2-527B-EBF6-EC51A634CD10}"/>
          </ac:spMkLst>
        </pc:spChg>
        <pc:spChg chg="del">
          <ac:chgData name="Sahra Kulmiya" userId="9b3e82bd-fc44-41be-8729-d8b70486cc5b" providerId="ADAL" clId="{C0D460B1-3104-443F-B54D-EBDFA4AD81E9}" dt="2024-07-08T13:47:12.470" v="5640" actId="478"/>
          <ac:spMkLst>
            <pc:docMk/>
            <pc:sldMk cId="524161675" sldId="1499"/>
            <ac:spMk id="6" creationId="{CEDE4CB9-2A6F-9D5C-E005-518ED98EDA9D}"/>
          </ac:spMkLst>
        </pc:spChg>
        <pc:spChg chg="mod">
          <ac:chgData name="Sahra Kulmiya" userId="9b3e82bd-fc44-41be-8729-d8b70486cc5b" providerId="ADAL" clId="{C0D460B1-3104-443F-B54D-EBDFA4AD81E9}" dt="2024-07-08T20:26:23.426" v="7309" actId="20577"/>
          <ac:spMkLst>
            <pc:docMk/>
            <pc:sldMk cId="524161675" sldId="1499"/>
            <ac:spMk id="8" creationId="{AB058902-4F29-405C-A402-97DB2F69E691}"/>
          </ac:spMkLst>
        </pc:spChg>
        <pc:spChg chg="mod">
          <ac:chgData name="Sahra Kulmiya" userId="9b3e82bd-fc44-41be-8729-d8b70486cc5b" providerId="ADAL" clId="{C0D460B1-3104-443F-B54D-EBDFA4AD81E9}" dt="2024-07-08T20:27:12.893" v="7319" actId="5793"/>
          <ac:spMkLst>
            <pc:docMk/>
            <pc:sldMk cId="524161675" sldId="1499"/>
            <ac:spMk id="12" creationId="{67FDB609-365F-A56B-C788-019DD63C2292}"/>
          </ac:spMkLst>
        </pc:spChg>
        <pc:spChg chg="del mod">
          <ac:chgData name="Sahra Kulmiya" userId="9b3e82bd-fc44-41be-8729-d8b70486cc5b" providerId="ADAL" clId="{C0D460B1-3104-443F-B54D-EBDFA4AD81E9}" dt="2024-07-08T14:35:33.453" v="6658" actId="478"/>
          <ac:spMkLst>
            <pc:docMk/>
            <pc:sldMk cId="524161675" sldId="1499"/>
            <ac:spMk id="13" creationId="{D3AE33AB-90F0-C2FC-1252-43E7BC9A9450}"/>
          </ac:spMkLst>
        </pc:spChg>
        <pc:picChg chg="add mod">
          <ac:chgData name="Sahra Kulmiya" userId="9b3e82bd-fc44-41be-8729-d8b70486cc5b" providerId="ADAL" clId="{C0D460B1-3104-443F-B54D-EBDFA4AD81E9}" dt="2024-07-08T14:41:04.909" v="7054" actId="1076"/>
          <ac:picMkLst>
            <pc:docMk/>
            <pc:sldMk cId="524161675" sldId="1499"/>
            <ac:picMk id="9" creationId="{44F9FA56-325A-0478-1A58-C047488B39EC}"/>
          </ac:picMkLst>
        </pc:picChg>
        <pc:picChg chg="del">
          <ac:chgData name="Sahra Kulmiya" userId="9b3e82bd-fc44-41be-8729-d8b70486cc5b" providerId="ADAL" clId="{C0D460B1-3104-443F-B54D-EBDFA4AD81E9}" dt="2024-07-08T14:35:31.296" v="6657" actId="478"/>
          <ac:picMkLst>
            <pc:docMk/>
            <pc:sldMk cId="524161675" sldId="1499"/>
            <ac:picMk id="10" creationId="{55DA5015-40F2-07CF-20D2-943E9A81A820}"/>
          </ac:picMkLst>
        </pc:picChg>
        <pc:picChg chg="mod">
          <ac:chgData name="Sahra Kulmiya" userId="9b3e82bd-fc44-41be-8729-d8b70486cc5b" providerId="ADAL" clId="{C0D460B1-3104-443F-B54D-EBDFA4AD81E9}" dt="2024-07-08T14:40:52.639" v="7051" actId="1076"/>
          <ac:picMkLst>
            <pc:docMk/>
            <pc:sldMk cId="524161675" sldId="1499"/>
            <ac:picMk id="11" creationId="{C25C0BDA-3292-26C3-6D82-2D91EF6E0CAE}"/>
          </ac:picMkLst>
        </pc:picChg>
        <pc:picChg chg="add mod">
          <ac:chgData name="Sahra Kulmiya" userId="9b3e82bd-fc44-41be-8729-d8b70486cc5b" providerId="ADAL" clId="{C0D460B1-3104-443F-B54D-EBDFA4AD81E9}" dt="2024-07-08T14:41:39.940" v="7059" actId="1076"/>
          <ac:picMkLst>
            <pc:docMk/>
            <pc:sldMk cId="524161675" sldId="1499"/>
            <ac:picMk id="15" creationId="{3BCF2110-0E57-5D14-D924-2C94F05E296E}"/>
          </ac:picMkLst>
        </pc:picChg>
        <pc:cxnChg chg="add mod">
          <ac:chgData name="Sahra Kulmiya" userId="9b3e82bd-fc44-41be-8729-d8b70486cc5b" providerId="ADAL" clId="{C0D460B1-3104-443F-B54D-EBDFA4AD81E9}" dt="2024-07-08T14:42:29.470" v="7069" actId="14100"/>
          <ac:cxnSpMkLst>
            <pc:docMk/>
            <pc:sldMk cId="524161675" sldId="1499"/>
            <ac:cxnSpMk id="17" creationId="{FA3650E6-442E-2482-43FE-EA963A583650}"/>
          </ac:cxnSpMkLst>
        </pc:cxnChg>
      </pc:sldChg>
      <pc:sldChg chg="addSp delSp modSp mod">
        <pc:chgData name="Sahra Kulmiya" userId="9b3e82bd-fc44-41be-8729-d8b70486cc5b" providerId="ADAL" clId="{C0D460B1-3104-443F-B54D-EBDFA4AD81E9}" dt="2024-07-08T19:20:04.361" v="7184" actId="20577"/>
        <pc:sldMkLst>
          <pc:docMk/>
          <pc:sldMk cId="279204336" sldId="1500"/>
        </pc:sldMkLst>
        <pc:spChg chg="add mod">
          <ac:chgData name="Sahra Kulmiya" userId="9b3e82bd-fc44-41be-8729-d8b70486cc5b" providerId="ADAL" clId="{C0D460B1-3104-443F-B54D-EBDFA4AD81E9}" dt="2024-07-08T19:20:04.361" v="7184" actId="20577"/>
          <ac:spMkLst>
            <pc:docMk/>
            <pc:sldMk cId="279204336" sldId="1500"/>
            <ac:spMk id="2" creationId="{F7A016CC-0EDE-DC5A-C0B3-3CED1341940F}"/>
          </ac:spMkLst>
        </pc:spChg>
        <pc:spChg chg="mod">
          <ac:chgData name="Sahra Kulmiya" userId="9b3e82bd-fc44-41be-8729-d8b70486cc5b" providerId="ADAL" clId="{C0D460B1-3104-443F-B54D-EBDFA4AD81E9}" dt="2024-07-08T13:01:44.519" v="3289" actId="20577"/>
          <ac:spMkLst>
            <pc:docMk/>
            <pc:sldMk cId="279204336" sldId="1500"/>
            <ac:spMk id="3" creationId="{16CD18CD-B8BA-E025-99C6-34CE5D3F9AF6}"/>
          </ac:spMkLst>
        </pc:spChg>
        <pc:spChg chg="add mod">
          <ac:chgData name="Sahra Kulmiya" userId="9b3e82bd-fc44-41be-8729-d8b70486cc5b" providerId="ADAL" clId="{C0D460B1-3104-443F-B54D-EBDFA4AD81E9}" dt="2024-07-08T19:18:46.320" v="7163"/>
          <ac:spMkLst>
            <pc:docMk/>
            <pc:sldMk cId="279204336" sldId="1500"/>
            <ac:spMk id="4" creationId="{02D3CDA1-ED75-F9AA-D330-733E8F355C11}"/>
          </ac:spMkLst>
        </pc:spChg>
        <pc:spChg chg="del">
          <ac:chgData name="Sahra Kulmiya" userId="9b3e82bd-fc44-41be-8729-d8b70486cc5b" providerId="ADAL" clId="{C0D460B1-3104-443F-B54D-EBDFA4AD81E9}" dt="2024-07-08T19:18:45.503" v="7162" actId="478"/>
          <ac:spMkLst>
            <pc:docMk/>
            <pc:sldMk cId="279204336" sldId="1500"/>
            <ac:spMk id="5" creationId="{4DBD21C4-12C5-DD7D-9611-F58A9B5EBD0C}"/>
          </ac:spMkLst>
        </pc:spChg>
        <pc:spChg chg="del">
          <ac:chgData name="Sahra Kulmiya" userId="9b3e82bd-fc44-41be-8729-d8b70486cc5b" providerId="ADAL" clId="{C0D460B1-3104-443F-B54D-EBDFA4AD81E9}" dt="2024-07-08T19:18:43.297" v="7161" actId="478"/>
          <ac:spMkLst>
            <pc:docMk/>
            <pc:sldMk cId="279204336" sldId="1500"/>
            <ac:spMk id="6" creationId="{691A6966-3FD8-0D3E-142D-660325E5C142}"/>
          </ac:spMkLst>
        </pc:spChg>
      </pc:sldChg>
      <pc:sldChg chg="addSp delSp modSp mod modNotesTx">
        <pc:chgData name="Sahra Kulmiya" userId="9b3e82bd-fc44-41be-8729-d8b70486cc5b" providerId="ADAL" clId="{C0D460B1-3104-443F-B54D-EBDFA4AD81E9}" dt="2024-07-08T20:26:13.204" v="7305" actId="20577"/>
        <pc:sldMkLst>
          <pc:docMk/>
          <pc:sldMk cId="3768139402" sldId="1501"/>
        </pc:sldMkLst>
        <pc:spChg chg="add mod">
          <ac:chgData name="Sahra Kulmiya" userId="9b3e82bd-fc44-41be-8729-d8b70486cc5b" providerId="ADAL" clId="{C0D460B1-3104-443F-B54D-EBDFA4AD81E9}" dt="2024-07-08T12:59:05.733" v="3219"/>
          <ac:spMkLst>
            <pc:docMk/>
            <pc:sldMk cId="3768139402" sldId="1501"/>
            <ac:spMk id="2" creationId="{3A9414E6-C7C8-72A6-BC37-1083DAA7F317}"/>
          </ac:spMkLst>
        </pc:spChg>
        <pc:spChg chg="mod">
          <ac:chgData name="Sahra Kulmiya" userId="9b3e82bd-fc44-41be-8729-d8b70486cc5b" providerId="ADAL" clId="{C0D460B1-3104-443F-B54D-EBDFA4AD81E9}" dt="2024-07-08T14:32:14.479" v="6584" actId="20577"/>
          <ac:spMkLst>
            <pc:docMk/>
            <pc:sldMk cId="3768139402" sldId="1501"/>
            <ac:spMk id="4" creationId="{1AD28AAC-B638-4F8E-CD9B-736842E3984C}"/>
          </ac:spMkLst>
        </pc:spChg>
        <pc:spChg chg="del">
          <ac:chgData name="Sahra Kulmiya" userId="9b3e82bd-fc44-41be-8729-d8b70486cc5b" providerId="ADAL" clId="{C0D460B1-3104-443F-B54D-EBDFA4AD81E9}" dt="2024-07-08T12:59:07.190" v="3220" actId="478"/>
          <ac:spMkLst>
            <pc:docMk/>
            <pc:sldMk cId="3768139402" sldId="1501"/>
            <ac:spMk id="5" creationId="{15C744E0-F5C2-527B-EBF6-EC51A634CD10}"/>
          </ac:spMkLst>
        </pc:spChg>
        <pc:spChg chg="del">
          <ac:chgData name="Sahra Kulmiya" userId="9b3e82bd-fc44-41be-8729-d8b70486cc5b" providerId="ADAL" clId="{C0D460B1-3104-443F-B54D-EBDFA4AD81E9}" dt="2024-07-08T12:59:04.733" v="3218" actId="478"/>
          <ac:spMkLst>
            <pc:docMk/>
            <pc:sldMk cId="3768139402" sldId="1501"/>
            <ac:spMk id="6" creationId="{CEDE4CB9-2A6F-9D5C-E005-518ED98EDA9D}"/>
          </ac:spMkLst>
        </pc:spChg>
        <pc:spChg chg="mod">
          <ac:chgData name="Sahra Kulmiya" userId="9b3e82bd-fc44-41be-8729-d8b70486cc5b" providerId="ADAL" clId="{C0D460B1-3104-443F-B54D-EBDFA4AD81E9}" dt="2024-07-08T20:26:13.204" v="7305" actId="20577"/>
          <ac:spMkLst>
            <pc:docMk/>
            <pc:sldMk cId="3768139402" sldId="1501"/>
            <ac:spMk id="8" creationId="{AB058902-4F29-405C-A402-97DB2F69E691}"/>
          </ac:spMkLst>
        </pc:spChg>
        <pc:spChg chg="add mod">
          <ac:chgData name="Sahra Kulmiya" userId="9b3e82bd-fc44-41be-8729-d8b70486cc5b" providerId="ADAL" clId="{C0D460B1-3104-443F-B54D-EBDFA4AD81E9}" dt="2024-07-08T14:32:36.080" v="6591" actId="1076"/>
          <ac:spMkLst>
            <pc:docMk/>
            <pc:sldMk cId="3768139402" sldId="1501"/>
            <ac:spMk id="10" creationId="{3B2C2962-FA94-AFB5-0627-ED86FFE4DAEC}"/>
          </ac:spMkLst>
        </pc:spChg>
        <pc:spChg chg="add del mod">
          <ac:chgData name="Sahra Kulmiya" userId="9b3e82bd-fc44-41be-8729-d8b70486cc5b" providerId="ADAL" clId="{C0D460B1-3104-443F-B54D-EBDFA4AD81E9}" dt="2024-07-08T12:54:24.025" v="3154" actId="1076"/>
          <ac:spMkLst>
            <pc:docMk/>
            <pc:sldMk cId="3768139402" sldId="1501"/>
            <ac:spMk id="11" creationId="{8080B95A-ABAC-7283-7C42-49425F9BBC1C}"/>
          </ac:spMkLst>
        </pc:spChg>
        <pc:spChg chg="del">
          <ac:chgData name="Sahra Kulmiya" userId="9b3e82bd-fc44-41be-8729-d8b70486cc5b" providerId="ADAL" clId="{C0D460B1-3104-443F-B54D-EBDFA4AD81E9}" dt="2024-07-08T12:53:54.751" v="3149" actId="478"/>
          <ac:spMkLst>
            <pc:docMk/>
            <pc:sldMk cId="3768139402" sldId="1501"/>
            <ac:spMk id="12" creationId="{C5E8A126-7C90-71C9-EA91-D6DF8AEF4C21}"/>
          </ac:spMkLst>
        </pc:spChg>
        <pc:picChg chg="mod">
          <ac:chgData name="Sahra Kulmiya" userId="9b3e82bd-fc44-41be-8729-d8b70486cc5b" providerId="ADAL" clId="{C0D460B1-3104-443F-B54D-EBDFA4AD81E9}" dt="2024-07-08T14:04:03.975" v="5983" actId="1076"/>
          <ac:picMkLst>
            <pc:docMk/>
            <pc:sldMk cId="3768139402" sldId="1501"/>
            <ac:picMk id="3" creationId="{F6222698-76CC-F111-8FBE-38367194FFE5}"/>
          </ac:picMkLst>
        </pc:picChg>
      </pc:sldChg>
      <pc:sldChg chg="addSp delSp modSp new mod modNotesTx">
        <pc:chgData name="Sahra Kulmiya" userId="9b3e82bd-fc44-41be-8729-d8b70486cc5b" providerId="ADAL" clId="{C0D460B1-3104-443F-B54D-EBDFA4AD81E9}" dt="2024-07-08T13:54:56.374" v="5901" actId="20577"/>
        <pc:sldMkLst>
          <pc:docMk/>
          <pc:sldMk cId="3376848892" sldId="1502"/>
        </pc:sldMkLst>
        <pc:spChg chg="del">
          <ac:chgData name="Sahra Kulmiya" userId="9b3e82bd-fc44-41be-8729-d8b70486cc5b" providerId="ADAL" clId="{C0D460B1-3104-443F-B54D-EBDFA4AD81E9}" dt="2024-07-08T12:59:54.494" v="3265" actId="478"/>
          <ac:spMkLst>
            <pc:docMk/>
            <pc:sldMk cId="3376848892" sldId="1502"/>
            <ac:spMk id="2" creationId="{F5E344F5-B629-D606-0567-C78D0E0EDE31}"/>
          </ac:spMkLst>
        </pc:spChg>
        <pc:spChg chg="mod">
          <ac:chgData name="Sahra Kulmiya" userId="9b3e82bd-fc44-41be-8729-d8b70486cc5b" providerId="ADAL" clId="{C0D460B1-3104-443F-B54D-EBDFA4AD81E9}" dt="2024-07-08T12:59:52.690" v="3264" actId="14100"/>
          <ac:spMkLst>
            <pc:docMk/>
            <pc:sldMk cId="3376848892" sldId="1502"/>
            <ac:spMk id="3" creationId="{F373B2E0-6610-43E3-417B-56EE2DB531F5}"/>
          </ac:spMkLst>
        </pc:spChg>
        <pc:spChg chg="del">
          <ac:chgData name="Sahra Kulmiya" userId="9b3e82bd-fc44-41be-8729-d8b70486cc5b" providerId="ADAL" clId="{C0D460B1-3104-443F-B54D-EBDFA4AD81E9}" dt="2024-07-08T12:59:55.572" v="3266" actId="478"/>
          <ac:spMkLst>
            <pc:docMk/>
            <pc:sldMk cId="3376848892" sldId="1502"/>
            <ac:spMk id="4" creationId="{F0D493CD-6B9B-DD1A-1674-DFD5B28C5108}"/>
          </ac:spMkLst>
        </pc:spChg>
        <pc:spChg chg="del">
          <ac:chgData name="Sahra Kulmiya" userId="9b3e82bd-fc44-41be-8729-d8b70486cc5b" providerId="ADAL" clId="{C0D460B1-3104-443F-B54D-EBDFA4AD81E9}" dt="2024-07-08T13:25:11.172" v="4329" actId="478"/>
          <ac:spMkLst>
            <pc:docMk/>
            <pc:sldMk cId="3376848892" sldId="1502"/>
            <ac:spMk id="5" creationId="{C17D0805-4F57-2ECC-2BA7-9005A35B41B2}"/>
          </ac:spMkLst>
        </pc:spChg>
        <pc:spChg chg="del">
          <ac:chgData name="Sahra Kulmiya" userId="9b3e82bd-fc44-41be-8729-d8b70486cc5b" providerId="ADAL" clId="{C0D460B1-3104-443F-B54D-EBDFA4AD81E9}" dt="2024-07-08T13:25:08.181" v="4327" actId="478"/>
          <ac:spMkLst>
            <pc:docMk/>
            <pc:sldMk cId="3376848892" sldId="1502"/>
            <ac:spMk id="6" creationId="{FDAD3923-9A9B-A0F0-1F14-0D2E5EB567E7}"/>
          </ac:spMkLst>
        </pc:spChg>
        <pc:spChg chg="add mod">
          <ac:chgData name="Sahra Kulmiya" userId="9b3e82bd-fc44-41be-8729-d8b70486cc5b" providerId="ADAL" clId="{C0D460B1-3104-443F-B54D-EBDFA4AD81E9}" dt="2024-07-08T13:29:41.133" v="4492" actId="1076"/>
          <ac:spMkLst>
            <pc:docMk/>
            <pc:sldMk cId="3376848892" sldId="1502"/>
            <ac:spMk id="9" creationId="{6F8EEEAA-4510-DF78-825E-D08D61848162}"/>
          </ac:spMkLst>
        </pc:spChg>
        <pc:spChg chg="add mod">
          <ac:chgData name="Sahra Kulmiya" userId="9b3e82bd-fc44-41be-8729-d8b70486cc5b" providerId="ADAL" clId="{C0D460B1-3104-443F-B54D-EBDFA4AD81E9}" dt="2024-07-08T13:25:08.501" v="4328"/>
          <ac:spMkLst>
            <pc:docMk/>
            <pc:sldMk cId="3376848892" sldId="1502"/>
            <ac:spMk id="11" creationId="{EA225414-4E37-E529-DE49-255549C0954D}"/>
          </ac:spMkLst>
        </pc:spChg>
        <pc:spChg chg="add mod">
          <ac:chgData name="Sahra Kulmiya" userId="9b3e82bd-fc44-41be-8729-d8b70486cc5b" providerId="ADAL" clId="{C0D460B1-3104-443F-B54D-EBDFA4AD81E9}" dt="2024-07-08T13:29:45.334" v="4494" actId="20577"/>
          <ac:spMkLst>
            <pc:docMk/>
            <pc:sldMk cId="3376848892" sldId="1502"/>
            <ac:spMk id="15" creationId="{F5290C81-7623-6022-61FB-C8DADAA27407}"/>
          </ac:spMkLst>
        </pc:spChg>
        <pc:picChg chg="add del mod">
          <ac:chgData name="Sahra Kulmiya" userId="9b3e82bd-fc44-41be-8729-d8b70486cc5b" providerId="ADAL" clId="{C0D460B1-3104-443F-B54D-EBDFA4AD81E9}" dt="2024-07-08T13:28:06.238" v="4472" actId="478"/>
          <ac:picMkLst>
            <pc:docMk/>
            <pc:sldMk cId="3376848892" sldId="1502"/>
            <ac:picMk id="10" creationId="{E5645536-EA1C-AFBF-7012-5DDF33088442}"/>
          </ac:picMkLst>
        </pc:picChg>
        <pc:picChg chg="add mod">
          <ac:chgData name="Sahra Kulmiya" userId="9b3e82bd-fc44-41be-8729-d8b70486cc5b" providerId="ADAL" clId="{C0D460B1-3104-443F-B54D-EBDFA4AD81E9}" dt="2024-07-08T13:29:47.686" v="4495" actId="1076"/>
          <ac:picMkLst>
            <pc:docMk/>
            <pc:sldMk cId="3376848892" sldId="1502"/>
            <ac:picMk id="13" creationId="{E7800BD2-167F-3C92-F6F7-A34A617B76E3}"/>
          </ac:picMkLst>
        </pc:picChg>
      </pc:sldChg>
      <pc:sldChg chg="addSp delSp modSp add mod ord">
        <pc:chgData name="Sahra Kulmiya" userId="9b3e82bd-fc44-41be-8729-d8b70486cc5b" providerId="ADAL" clId="{C0D460B1-3104-443F-B54D-EBDFA4AD81E9}" dt="2024-07-08T13:51:43.287" v="5840" actId="14100"/>
        <pc:sldMkLst>
          <pc:docMk/>
          <pc:sldMk cId="3163377922" sldId="1503"/>
        </pc:sldMkLst>
        <pc:spChg chg="add mod">
          <ac:chgData name="Sahra Kulmiya" userId="9b3e82bd-fc44-41be-8729-d8b70486cc5b" providerId="ADAL" clId="{C0D460B1-3104-443F-B54D-EBDFA4AD81E9}" dt="2024-07-08T13:33:14.584" v="4847" actId="207"/>
          <ac:spMkLst>
            <pc:docMk/>
            <pc:sldMk cId="3163377922" sldId="1503"/>
            <ac:spMk id="5" creationId="{6C153302-F289-4B78-872D-8410120999CB}"/>
          </ac:spMkLst>
        </pc:spChg>
        <pc:spChg chg="add mod">
          <ac:chgData name="Sahra Kulmiya" userId="9b3e82bd-fc44-41be-8729-d8b70486cc5b" providerId="ADAL" clId="{C0D460B1-3104-443F-B54D-EBDFA4AD81E9}" dt="2024-07-08T13:33:51.539" v="4853" actId="1076"/>
          <ac:spMkLst>
            <pc:docMk/>
            <pc:sldMk cId="3163377922" sldId="1503"/>
            <ac:spMk id="6" creationId="{5231C628-7653-5915-E2C7-7A617FC2D34D}"/>
          </ac:spMkLst>
        </pc:spChg>
        <pc:spChg chg="add mod">
          <ac:chgData name="Sahra Kulmiya" userId="9b3e82bd-fc44-41be-8729-d8b70486cc5b" providerId="ADAL" clId="{C0D460B1-3104-443F-B54D-EBDFA4AD81E9}" dt="2024-07-08T13:51:43.287" v="5840" actId="14100"/>
          <ac:spMkLst>
            <pc:docMk/>
            <pc:sldMk cId="3163377922" sldId="1503"/>
            <ac:spMk id="9" creationId="{5E8B358D-5FD8-4731-F178-5FBD94CFF110}"/>
          </ac:spMkLst>
        </pc:spChg>
        <pc:spChg chg="mod">
          <ac:chgData name="Sahra Kulmiya" userId="9b3e82bd-fc44-41be-8729-d8b70486cc5b" providerId="ADAL" clId="{C0D460B1-3104-443F-B54D-EBDFA4AD81E9}" dt="2024-07-08T13:31:09.615" v="4570" actId="14100"/>
          <ac:spMkLst>
            <pc:docMk/>
            <pc:sldMk cId="3163377922" sldId="1503"/>
            <ac:spMk id="11" creationId="{06A38DAE-CE4E-5DE3-C1A4-6867A38405D4}"/>
          </ac:spMkLst>
        </pc:spChg>
        <pc:spChg chg="del mod">
          <ac:chgData name="Sahra Kulmiya" userId="9b3e82bd-fc44-41be-8729-d8b70486cc5b" providerId="ADAL" clId="{C0D460B1-3104-443F-B54D-EBDFA4AD81E9}" dt="2024-07-08T13:32:24.070" v="4833" actId="478"/>
          <ac:spMkLst>
            <pc:docMk/>
            <pc:sldMk cId="3163377922" sldId="1503"/>
            <ac:spMk id="12" creationId="{6DA9F25E-EA13-AE0A-21DE-AE008295FFB9}"/>
          </ac:spMkLst>
        </pc:spChg>
        <pc:spChg chg="del">
          <ac:chgData name="Sahra Kulmiya" userId="9b3e82bd-fc44-41be-8729-d8b70486cc5b" providerId="ADAL" clId="{C0D460B1-3104-443F-B54D-EBDFA4AD81E9}" dt="2024-07-08T13:32:31.501" v="4836" actId="478"/>
          <ac:spMkLst>
            <pc:docMk/>
            <pc:sldMk cId="3163377922" sldId="1503"/>
            <ac:spMk id="13" creationId="{32C7D157-2C76-905A-E327-92ED8E227E8E}"/>
          </ac:spMkLst>
        </pc:spChg>
        <pc:spChg chg="del">
          <ac:chgData name="Sahra Kulmiya" userId="9b3e82bd-fc44-41be-8729-d8b70486cc5b" providerId="ADAL" clId="{C0D460B1-3104-443F-B54D-EBDFA4AD81E9}" dt="2024-07-08T13:32:36.234" v="4839" actId="478"/>
          <ac:spMkLst>
            <pc:docMk/>
            <pc:sldMk cId="3163377922" sldId="1503"/>
            <ac:spMk id="14" creationId="{EE1EF0B4-2739-4CEE-4A9F-5E059D82213E}"/>
          </ac:spMkLst>
        </pc:spChg>
        <pc:picChg chg="add mod">
          <ac:chgData name="Sahra Kulmiya" userId="9b3e82bd-fc44-41be-8729-d8b70486cc5b" providerId="ADAL" clId="{C0D460B1-3104-443F-B54D-EBDFA4AD81E9}" dt="2024-07-08T13:32:38.803" v="4840" actId="1076"/>
          <ac:picMkLst>
            <pc:docMk/>
            <pc:sldMk cId="3163377922" sldId="1503"/>
            <ac:picMk id="3" creationId="{9E29D3FA-4103-B061-4E9F-59891050F69D}"/>
          </ac:picMkLst>
        </pc:picChg>
        <pc:picChg chg="add mod">
          <ac:chgData name="Sahra Kulmiya" userId="9b3e82bd-fc44-41be-8729-d8b70486cc5b" providerId="ADAL" clId="{C0D460B1-3104-443F-B54D-EBDFA4AD81E9}" dt="2024-07-08T13:32:47.555" v="4844" actId="1076"/>
          <ac:picMkLst>
            <pc:docMk/>
            <pc:sldMk cId="3163377922" sldId="1503"/>
            <ac:picMk id="4" creationId="{E9542331-3FAC-B9C7-0655-C938E1184022}"/>
          </ac:picMkLst>
        </pc:picChg>
        <pc:picChg chg="del">
          <ac:chgData name="Sahra Kulmiya" userId="9b3e82bd-fc44-41be-8729-d8b70486cc5b" providerId="ADAL" clId="{C0D460B1-3104-443F-B54D-EBDFA4AD81E9}" dt="2024-07-08T13:32:32.615" v="4837" actId="478"/>
          <ac:picMkLst>
            <pc:docMk/>
            <pc:sldMk cId="3163377922" sldId="1503"/>
            <ac:picMk id="8" creationId="{9C6BC59C-68B1-48BE-B45E-D77DA6482FDC}"/>
          </ac:picMkLst>
        </pc:picChg>
        <pc:picChg chg="del">
          <ac:chgData name="Sahra Kulmiya" userId="9b3e82bd-fc44-41be-8729-d8b70486cc5b" providerId="ADAL" clId="{C0D460B1-3104-443F-B54D-EBDFA4AD81E9}" dt="2024-07-08T13:32:33.638" v="4838" actId="478"/>
          <ac:picMkLst>
            <pc:docMk/>
            <pc:sldMk cId="3163377922" sldId="1503"/>
            <ac:picMk id="10" creationId="{DAF01F37-09A5-6476-82C7-3E94F54E1C0A}"/>
          </ac:picMkLst>
        </pc:picChg>
        <pc:picChg chg="add mod modCrop">
          <ac:chgData name="Sahra Kulmiya" userId="9b3e82bd-fc44-41be-8729-d8b70486cc5b" providerId="ADAL" clId="{C0D460B1-3104-443F-B54D-EBDFA4AD81E9}" dt="2024-07-08T13:43:23.441" v="5469" actId="1076"/>
          <ac:picMkLst>
            <pc:docMk/>
            <pc:sldMk cId="3163377922" sldId="1503"/>
            <ac:picMk id="16" creationId="{258F4669-19CF-5C64-FA43-0B53E3D2E6DA}"/>
          </ac:picMkLst>
        </pc:picChg>
        <pc:cxnChg chg="add mod">
          <ac:chgData name="Sahra Kulmiya" userId="9b3e82bd-fc44-41be-8729-d8b70486cc5b" providerId="ADAL" clId="{C0D460B1-3104-443F-B54D-EBDFA4AD81E9}" dt="2024-07-08T13:43:48.780" v="5474" actId="1582"/>
          <ac:cxnSpMkLst>
            <pc:docMk/>
            <pc:sldMk cId="3163377922" sldId="1503"/>
            <ac:cxnSpMk id="17" creationId="{2F6EC4BA-1BD3-842B-375F-376279CA3CE4}"/>
          </ac:cxnSpMkLst>
        </pc:cxnChg>
        <pc:cxnChg chg="add mod">
          <ac:chgData name="Sahra Kulmiya" userId="9b3e82bd-fc44-41be-8729-d8b70486cc5b" providerId="ADAL" clId="{C0D460B1-3104-443F-B54D-EBDFA4AD81E9}" dt="2024-07-08T13:43:59.790" v="5478" actId="14100"/>
          <ac:cxnSpMkLst>
            <pc:docMk/>
            <pc:sldMk cId="3163377922" sldId="1503"/>
            <ac:cxnSpMk id="20" creationId="{9D0FC512-6C86-79B7-D634-30014A3DA9D0}"/>
          </ac:cxnSpMkLst>
        </pc:cxnChg>
      </pc:sldChg>
      <pc:sldChg chg="addSp delSp modSp new mod">
        <pc:chgData name="Sahra Kulmiya" userId="9b3e82bd-fc44-41be-8729-d8b70486cc5b" providerId="ADAL" clId="{C0D460B1-3104-443F-B54D-EBDFA4AD81E9}" dt="2024-07-08T14:06:13.849" v="6141" actId="20577"/>
        <pc:sldMkLst>
          <pc:docMk/>
          <pc:sldMk cId="1170068925" sldId="1504"/>
        </pc:sldMkLst>
        <pc:spChg chg="del">
          <ac:chgData name="Sahra Kulmiya" userId="9b3e82bd-fc44-41be-8729-d8b70486cc5b" providerId="ADAL" clId="{C0D460B1-3104-443F-B54D-EBDFA4AD81E9}" dt="2024-07-08T13:45:01.442" v="5501" actId="478"/>
          <ac:spMkLst>
            <pc:docMk/>
            <pc:sldMk cId="1170068925" sldId="1504"/>
            <ac:spMk id="2" creationId="{BE0714A7-D202-D4B6-6EE5-B5075A7B165C}"/>
          </ac:spMkLst>
        </pc:spChg>
        <pc:spChg chg="mod">
          <ac:chgData name="Sahra Kulmiya" userId="9b3e82bd-fc44-41be-8729-d8b70486cc5b" providerId="ADAL" clId="{C0D460B1-3104-443F-B54D-EBDFA4AD81E9}" dt="2024-07-08T13:44:57.126" v="5500" actId="20577"/>
          <ac:spMkLst>
            <pc:docMk/>
            <pc:sldMk cId="1170068925" sldId="1504"/>
            <ac:spMk id="3" creationId="{9BAF19DD-0532-A06C-95FF-6B36CF95C9B7}"/>
          </ac:spMkLst>
        </pc:spChg>
        <pc:spChg chg="del">
          <ac:chgData name="Sahra Kulmiya" userId="9b3e82bd-fc44-41be-8729-d8b70486cc5b" providerId="ADAL" clId="{C0D460B1-3104-443F-B54D-EBDFA4AD81E9}" dt="2024-07-08T13:45:02.842" v="5502" actId="478"/>
          <ac:spMkLst>
            <pc:docMk/>
            <pc:sldMk cId="1170068925" sldId="1504"/>
            <ac:spMk id="4" creationId="{B63F639B-CB28-8AC5-C37F-CB6489E1CF28}"/>
          </ac:spMkLst>
        </pc:spChg>
        <pc:spChg chg="del">
          <ac:chgData name="Sahra Kulmiya" userId="9b3e82bd-fc44-41be-8729-d8b70486cc5b" providerId="ADAL" clId="{C0D460B1-3104-443F-B54D-EBDFA4AD81E9}" dt="2024-07-08T13:47:08.190" v="5638" actId="478"/>
          <ac:spMkLst>
            <pc:docMk/>
            <pc:sldMk cId="1170068925" sldId="1504"/>
            <ac:spMk id="5" creationId="{335E088B-BFFE-92AF-1B4E-B543FCDF6A57}"/>
          </ac:spMkLst>
        </pc:spChg>
        <pc:spChg chg="del">
          <ac:chgData name="Sahra Kulmiya" userId="9b3e82bd-fc44-41be-8729-d8b70486cc5b" providerId="ADAL" clId="{C0D460B1-3104-443F-B54D-EBDFA4AD81E9}" dt="2024-07-08T13:47:06.840" v="5637" actId="478"/>
          <ac:spMkLst>
            <pc:docMk/>
            <pc:sldMk cId="1170068925" sldId="1504"/>
            <ac:spMk id="6" creationId="{FBDCC191-AB00-629D-B145-188960648861}"/>
          </ac:spMkLst>
        </pc:spChg>
        <pc:spChg chg="add mod">
          <ac:chgData name="Sahra Kulmiya" userId="9b3e82bd-fc44-41be-8729-d8b70486cc5b" providerId="ADAL" clId="{C0D460B1-3104-443F-B54D-EBDFA4AD81E9}" dt="2024-07-08T14:06:13.849" v="6141" actId="20577"/>
          <ac:spMkLst>
            <pc:docMk/>
            <pc:sldMk cId="1170068925" sldId="1504"/>
            <ac:spMk id="9" creationId="{BD122ABB-CAFF-9654-8999-436DCF79BD11}"/>
          </ac:spMkLst>
        </pc:spChg>
        <pc:spChg chg="add mod">
          <ac:chgData name="Sahra Kulmiya" userId="9b3e82bd-fc44-41be-8729-d8b70486cc5b" providerId="ADAL" clId="{C0D460B1-3104-443F-B54D-EBDFA4AD81E9}" dt="2024-07-08T13:47:01.332" v="5636"/>
          <ac:spMkLst>
            <pc:docMk/>
            <pc:sldMk cId="1170068925" sldId="1504"/>
            <ac:spMk id="10" creationId="{8B9CDAD5-FFB6-5451-265C-A438896DBFC0}"/>
          </ac:spMkLst>
        </pc:spChg>
        <pc:spChg chg="add mod">
          <ac:chgData name="Sahra Kulmiya" userId="9b3e82bd-fc44-41be-8729-d8b70486cc5b" providerId="ADAL" clId="{C0D460B1-3104-443F-B54D-EBDFA4AD81E9}" dt="2024-07-08T13:47:08.551" v="5639"/>
          <ac:spMkLst>
            <pc:docMk/>
            <pc:sldMk cId="1170068925" sldId="1504"/>
            <ac:spMk id="11" creationId="{7F3CEAFA-6BA2-4794-A7CA-521D139364E1}"/>
          </ac:spMkLst>
        </pc:spChg>
        <pc:picChg chg="add mod">
          <ac:chgData name="Sahra Kulmiya" userId="9b3e82bd-fc44-41be-8729-d8b70486cc5b" providerId="ADAL" clId="{C0D460B1-3104-443F-B54D-EBDFA4AD81E9}" dt="2024-07-08T14:04:41.502" v="6026" actId="1076"/>
          <ac:picMkLst>
            <pc:docMk/>
            <pc:sldMk cId="1170068925" sldId="1504"/>
            <ac:picMk id="13" creationId="{1EAB44D7-2895-7D11-CE61-5E90D8EBA883}"/>
          </ac:picMkLst>
        </pc:picChg>
      </pc:sldChg>
      <pc:sldChg chg="addSp delSp modSp new mod ord">
        <pc:chgData name="Sahra Kulmiya" userId="9b3e82bd-fc44-41be-8729-d8b70486cc5b" providerId="ADAL" clId="{C0D460B1-3104-443F-B54D-EBDFA4AD81E9}" dt="2024-07-08T20:24:40.186" v="7303" actId="20577"/>
        <pc:sldMkLst>
          <pc:docMk/>
          <pc:sldMk cId="1060684474" sldId="1505"/>
        </pc:sldMkLst>
        <pc:spChg chg="del">
          <ac:chgData name="Sahra Kulmiya" userId="9b3e82bd-fc44-41be-8729-d8b70486cc5b" providerId="ADAL" clId="{C0D460B1-3104-443F-B54D-EBDFA4AD81E9}" dt="2024-07-08T14:08:18.237" v="6511" actId="478"/>
          <ac:spMkLst>
            <pc:docMk/>
            <pc:sldMk cId="1060684474" sldId="1505"/>
            <ac:spMk id="2" creationId="{DCEF87E9-2904-C734-8F7D-DB63532EE93B}"/>
          </ac:spMkLst>
        </pc:spChg>
        <pc:spChg chg="add mod">
          <ac:chgData name="Sahra Kulmiya" userId="9b3e82bd-fc44-41be-8729-d8b70486cc5b" providerId="ADAL" clId="{C0D460B1-3104-443F-B54D-EBDFA4AD81E9}" dt="2024-07-08T19:18:33.148" v="7160"/>
          <ac:spMkLst>
            <pc:docMk/>
            <pc:sldMk cId="1060684474" sldId="1505"/>
            <ac:spMk id="2" creationId="{FE783C7D-0E47-F921-8891-EFF96D2632C1}"/>
          </ac:spMkLst>
        </pc:spChg>
        <pc:spChg chg="del">
          <ac:chgData name="Sahra Kulmiya" userId="9b3e82bd-fc44-41be-8729-d8b70486cc5b" providerId="ADAL" clId="{C0D460B1-3104-443F-B54D-EBDFA4AD81E9}" dt="2024-07-08T14:06:25.650" v="6143"/>
          <ac:spMkLst>
            <pc:docMk/>
            <pc:sldMk cId="1060684474" sldId="1505"/>
            <ac:spMk id="3" creationId="{FA9BB5D2-5815-C050-CA29-9DC75B00654E}"/>
          </ac:spMkLst>
        </pc:spChg>
        <pc:spChg chg="mod">
          <ac:chgData name="Sahra Kulmiya" userId="9b3e82bd-fc44-41be-8729-d8b70486cc5b" providerId="ADAL" clId="{C0D460B1-3104-443F-B54D-EBDFA4AD81E9}" dt="2024-07-08T20:24:40.186" v="7303" actId="20577"/>
          <ac:spMkLst>
            <pc:docMk/>
            <pc:sldMk cId="1060684474" sldId="1505"/>
            <ac:spMk id="4" creationId="{FFA2DAFF-DEB7-794F-89F8-E4D385A05853}"/>
          </ac:spMkLst>
        </pc:spChg>
        <pc:spChg chg="del">
          <ac:chgData name="Sahra Kulmiya" userId="9b3e82bd-fc44-41be-8729-d8b70486cc5b" providerId="ADAL" clId="{C0D460B1-3104-443F-B54D-EBDFA4AD81E9}" dt="2024-07-08T19:18:32.343" v="7159" actId="478"/>
          <ac:spMkLst>
            <pc:docMk/>
            <pc:sldMk cId="1060684474" sldId="1505"/>
            <ac:spMk id="5" creationId="{DB655F23-FAE2-F36C-2BE5-DD3D2DA56E63}"/>
          </ac:spMkLst>
        </pc:spChg>
        <pc:spChg chg="del">
          <ac:chgData name="Sahra Kulmiya" userId="9b3e82bd-fc44-41be-8729-d8b70486cc5b" providerId="ADAL" clId="{C0D460B1-3104-443F-B54D-EBDFA4AD81E9}" dt="2024-07-08T19:18:30.094" v="7158" actId="478"/>
          <ac:spMkLst>
            <pc:docMk/>
            <pc:sldMk cId="1060684474" sldId="1505"/>
            <ac:spMk id="6" creationId="{F9A70BF9-EAD1-2E30-924B-73EF8FE0B74D}"/>
          </ac:spMkLst>
        </pc:spChg>
        <pc:spChg chg="add mod">
          <ac:chgData name="Sahra Kulmiya" userId="9b3e82bd-fc44-41be-8729-d8b70486cc5b" providerId="ADAL" clId="{C0D460B1-3104-443F-B54D-EBDFA4AD81E9}" dt="2024-07-08T14:06:28.298" v="6145" actId="14100"/>
          <ac:spMkLst>
            <pc:docMk/>
            <pc:sldMk cId="1060684474" sldId="1505"/>
            <ac:spMk id="8" creationId="{B1AE2125-B569-0840-D9BD-3ACC864ABEDC}"/>
          </ac:spMkLst>
        </pc:spChg>
        <pc:picChg chg="add mod">
          <ac:chgData name="Sahra Kulmiya" userId="9b3e82bd-fc44-41be-8729-d8b70486cc5b" providerId="ADAL" clId="{C0D460B1-3104-443F-B54D-EBDFA4AD81E9}" dt="2024-07-08T14:39:35.246" v="7044" actId="1076"/>
          <ac:picMkLst>
            <pc:docMk/>
            <pc:sldMk cId="1060684474" sldId="1505"/>
            <ac:picMk id="10" creationId="{EB7E1E5E-66CE-D86D-1FB9-B9B405E3F064}"/>
          </ac:picMkLst>
        </pc:picChg>
        <pc:picChg chg="add mod">
          <ac:chgData name="Sahra Kulmiya" userId="9b3e82bd-fc44-41be-8729-d8b70486cc5b" providerId="ADAL" clId="{C0D460B1-3104-443F-B54D-EBDFA4AD81E9}" dt="2024-07-08T14:39:39.535" v="7046" actId="1076"/>
          <ac:picMkLst>
            <pc:docMk/>
            <pc:sldMk cId="1060684474" sldId="1505"/>
            <ac:picMk id="11" creationId="{BBF22189-FC8E-4D18-5C7E-C65FB9070CE6}"/>
          </ac:picMkLst>
        </pc:picChg>
        <pc:picChg chg="add mod">
          <ac:chgData name="Sahra Kulmiya" userId="9b3e82bd-fc44-41be-8729-d8b70486cc5b" providerId="ADAL" clId="{C0D460B1-3104-443F-B54D-EBDFA4AD81E9}" dt="2024-07-08T14:39:37.710" v="7045" actId="1076"/>
          <ac:picMkLst>
            <pc:docMk/>
            <pc:sldMk cId="1060684474" sldId="1505"/>
            <ac:picMk id="18" creationId="{5070BA54-2575-49DB-01D9-42BD9BCDE93A}"/>
          </ac:picMkLst>
        </pc:picChg>
        <pc:cxnChg chg="add del mod">
          <ac:chgData name="Sahra Kulmiya" userId="9b3e82bd-fc44-41be-8729-d8b70486cc5b" providerId="ADAL" clId="{C0D460B1-3104-443F-B54D-EBDFA4AD81E9}" dt="2024-07-08T14:39:28.509" v="7042" actId="478"/>
          <ac:cxnSpMkLst>
            <pc:docMk/>
            <pc:sldMk cId="1060684474" sldId="1505"/>
            <ac:cxnSpMk id="13" creationId="{FEE96D40-C0CD-7BF6-20BD-A9AA2169188A}"/>
          </ac:cxnSpMkLst>
        </pc:cxnChg>
        <pc:cxnChg chg="add del mod">
          <ac:chgData name="Sahra Kulmiya" userId="9b3e82bd-fc44-41be-8729-d8b70486cc5b" providerId="ADAL" clId="{C0D460B1-3104-443F-B54D-EBDFA4AD81E9}" dt="2024-07-08T14:39:30.652" v="7043" actId="478"/>
          <ac:cxnSpMkLst>
            <pc:docMk/>
            <pc:sldMk cId="1060684474" sldId="1505"/>
            <ac:cxnSpMk id="14" creationId="{23077E20-472C-87B8-8682-57CC46C61E30}"/>
          </ac:cxnSpMkLst>
        </pc:cxnChg>
      </pc:sldChg>
      <pc:sldChg chg="addSp delSp modSp add mod ord delAnim modNotesTx">
        <pc:chgData name="Sahra Kulmiya" userId="9b3e82bd-fc44-41be-8729-d8b70486cc5b" providerId="ADAL" clId="{C0D460B1-3104-443F-B54D-EBDFA4AD81E9}" dt="2024-07-08T20:26:45.846" v="7310"/>
        <pc:sldMkLst>
          <pc:docMk/>
          <pc:sldMk cId="1454768632" sldId="1506"/>
        </pc:sldMkLst>
        <pc:spChg chg="mod">
          <ac:chgData name="Sahra Kulmiya" userId="9b3e82bd-fc44-41be-8729-d8b70486cc5b" providerId="ADAL" clId="{C0D460B1-3104-443F-B54D-EBDFA4AD81E9}" dt="2024-07-08T14:34:20.623" v="6650" actId="20577"/>
          <ac:spMkLst>
            <pc:docMk/>
            <pc:sldMk cId="1454768632" sldId="1506"/>
            <ac:spMk id="4" creationId="{1AD28AAC-B638-4F8E-CD9B-736842E3984C}"/>
          </ac:spMkLst>
        </pc:spChg>
        <pc:spChg chg="mod">
          <ac:chgData name="Sahra Kulmiya" userId="9b3e82bd-fc44-41be-8729-d8b70486cc5b" providerId="ADAL" clId="{C0D460B1-3104-443F-B54D-EBDFA4AD81E9}" dt="2024-07-08T14:33:45.912" v="6637" actId="1076"/>
          <ac:spMkLst>
            <pc:docMk/>
            <pc:sldMk cId="1454768632" sldId="1506"/>
            <ac:spMk id="8" creationId="{AB058902-4F29-405C-A402-97DB2F69E691}"/>
          </ac:spMkLst>
        </pc:spChg>
        <pc:spChg chg="del">
          <ac:chgData name="Sahra Kulmiya" userId="9b3e82bd-fc44-41be-8729-d8b70486cc5b" providerId="ADAL" clId="{C0D460B1-3104-443F-B54D-EBDFA4AD81E9}" dt="2024-07-08T14:35:11.884" v="6651" actId="478"/>
          <ac:spMkLst>
            <pc:docMk/>
            <pc:sldMk cId="1454768632" sldId="1506"/>
            <ac:spMk id="12" creationId="{67FDB609-365F-A56B-C788-019DD63C2292}"/>
          </ac:spMkLst>
        </pc:spChg>
        <pc:spChg chg="mod">
          <ac:chgData name="Sahra Kulmiya" userId="9b3e82bd-fc44-41be-8729-d8b70486cc5b" providerId="ADAL" clId="{C0D460B1-3104-443F-B54D-EBDFA4AD81E9}" dt="2024-07-08T14:35:27.675" v="6656" actId="1076"/>
          <ac:spMkLst>
            <pc:docMk/>
            <pc:sldMk cId="1454768632" sldId="1506"/>
            <ac:spMk id="13" creationId="{D3AE33AB-90F0-C2FC-1252-43E7BC9A9450}"/>
          </ac:spMkLst>
        </pc:spChg>
        <pc:picChg chg="mod">
          <ac:chgData name="Sahra Kulmiya" userId="9b3e82bd-fc44-41be-8729-d8b70486cc5b" providerId="ADAL" clId="{C0D460B1-3104-443F-B54D-EBDFA4AD81E9}" dt="2024-07-08T14:47:59.465" v="7153" actId="1076"/>
          <ac:picMkLst>
            <pc:docMk/>
            <pc:sldMk cId="1454768632" sldId="1506"/>
            <ac:picMk id="10" creationId="{55DA5015-40F2-07CF-20D2-943E9A81A820}"/>
          </ac:picMkLst>
        </pc:picChg>
        <pc:picChg chg="del">
          <ac:chgData name="Sahra Kulmiya" userId="9b3e82bd-fc44-41be-8729-d8b70486cc5b" providerId="ADAL" clId="{C0D460B1-3104-443F-B54D-EBDFA4AD81E9}" dt="2024-07-08T14:35:11.884" v="6651" actId="478"/>
          <ac:picMkLst>
            <pc:docMk/>
            <pc:sldMk cId="1454768632" sldId="1506"/>
            <ac:picMk id="11" creationId="{C25C0BDA-3292-26C3-6D82-2D91EF6E0CAE}"/>
          </ac:picMkLst>
        </pc:picChg>
        <pc:picChg chg="add mod">
          <ac:chgData name="Sahra Kulmiya" userId="9b3e82bd-fc44-41be-8729-d8b70486cc5b" providerId="ADAL" clId="{C0D460B1-3104-443F-B54D-EBDFA4AD81E9}" dt="2024-07-08T14:50:09.742" v="7156" actId="1076"/>
          <ac:picMkLst>
            <pc:docMk/>
            <pc:sldMk cId="1454768632" sldId="1506"/>
            <ac:picMk id="1026" creationId="{FB6EFF70-DDD5-2649-EBD8-9F3386B46D41}"/>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5B66E5-15AA-4745-8A67-3CE257BEE39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a:p>
        </p:txBody>
      </p:sp>
      <p:sp>
        <p:nvSpPr>
          <p:cNvPr id="4" name="Footer Placeholder 3">
            <a:extLst>
              <a:ext uri="{FF2B5EF4-FFF2-40B4-BE49-F238E27FC236}">
                <a16:creationId xmlns:a16="http://schemas.microsoft.com/office/drawing/2014/main" id="{AC844A45-21B3-834A-A491-E4E4B9DC117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a:p>
        </p:txBody>
      </p:sp>
      <p:sp>
        <p:nvSpPr>
          <p:cNvPr id="5" name="Slide Number Placeholder 4">
            <a:extLst>
              <a:ext uri="{FF2B5EF4-FFF2-40B4-BE49-F238E27FC236}">
                <a16:creationId xmlns:a16="http://schemas.microsoft.com/office/drawing/2014/main" id="{AC039FDB-18A0-074D-8BA3-A4C3DE896AF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8E6D13E5-4CEC-3A4A-8E5D-AFCEE7512EEC}" type="slidenum">
              <a:rPr lang="en-GB" smtClean="0"/>
              <a:t>‹#›</a:t>
            </a:fld>
            <a:endParaRPr lang="en-GB"/>
          </a:p>
        </p:txBody>
      </p:sp>
    </p:spTree>
    <p:extLst>
      <p:ext uri="{BB962C8B-B14F-4D97-AF65-F5344CB8AC3E}">
        <p14:creationId xmlns:p14="http://schemas.microsoft.com/office/powerpoint/2010/main" val="26532284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A15AE-E040-4F31-96C6-FD066D034FFB}" type="datetime1">
              <a:rPr lang="en-GB" smtClean="0"/>
              <a:pPr/>
              <a:t>08/07/2024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GB"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n-GB" noProof="0"/>
              <a:t>Click to edit Master text styles</a:t>
            </a:r>
          </a:p>
          <a:p>
            <a:pPr lvl="1" rtl="0"/>
            <a:r>
              <a:rPr lang="en-GB" noProof="0"/>
              <a:t>Second level</a:t>
            </a:r>
          </a:p>
          <a:p>
            <a:pPr lvl="2" rtl="0"/>
            <a:r>
              <a:rPr lang="en-GB" noProof="0"/>
              <a:t>Third level</a:t>
            </a:r>
          </a:p>
          <a:p>
            <a:pPr lvl="3" rtl="0"/>
            <a:r>
              <a:rPr lang="en-GB" noProof="0"/>
              <a:t>Quarter level</a:t>
            </a:r>
          </a:p>
          <a:p>
            <a:pPr lvl="4" rtl="0"/>
            <a:r>
              <a:rPr lang="en-GB"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A89C7E07-3C67-C64C-8DA0-0404F6303970}" type="slidenum">
              <a:rPr lang="en-GB" noProof="0" smtClean="0"/>
              <a:t>‹#›</a:t>
            </a:fld>
            <a:endParaRPr lang="en-GB" noProof="0"/>
          </a:p>
        </p:txBody>
      </p:sp>
    </p:spTree>
    <p:extLst>
      <p:ext uri="{BB962C8B-B14F-4D97-AF65-F5344CB8AC3E}">
        <p14:creationId xmlns:p14="http://schemas.microsoft.com/office/powerpoint/2010/main" val="4032528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rtl="0"/>
            <a:fld id="{A89C7E07-3C67-C64C-8DA0-0404F6303970}" type="slidenum">
              <a:rPr lang="en-GB" smtClean="0"/>
              <a:t>1</a:t>
            </a:fld>
            <a:endParaRPr lang="en-GB"/>
          </a:p>
        </p:txBody>
      </p:sp>
    </p:spTree>
    <p:extLst>
      <p:ext uri="{BB962C8B-B14F-4D97-AF65-F5344CB8AC3E}">
        <p14:creationId xmlns:p14="http://schemas.microsoft.com/office/powerpoint/2010/main" val="3346581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a:solidFill>
                  <a:schemeClr val="bg1"/>
                </a:solidFill>
              </a:rPr>
              <a:t>For continuous currents at 8 A, thermal runaway was observed which can be improved with better thermal anchoring. However, in the pulsed regime, thermal runaway occurred at higher applied currents. The resistance was also measured which agreed with simulation to within 1%. The power </a:t>
            </a:r>
            <a:endParaRPr lang="en-GB"/>
          </a:p>
        </p:txBody>
      </p:sp>
      <p:sp>
        <p:nvSpPr>
          <p:cNvPr id="4" name="Slide Number Placeholder 3"/>
          <p:cNvSpPr>
            <a:spLocks noGrp="1"/>
          </p:cNvSpPr>
          <p:nvPr>
            <p:ph type="sldNum" sz="quarter" idx="5"/>
          </p:nvPr>
        </p:nvSpPr>
        <p:spPr/>
        <p:txBody>
          <a:bodyPr/>
          <a:lstStyle/>
          <a:p>
            <a:pPr rtl="0"/>
            <a:fld id="{A89C7E07-3C67-C64C-8DA0-0404F6303970}" type="slidenum">
              <a:rPr lang="en-GB" noProof="0" smtClean="0"/>
              <a:t>12</a:t>
            </a:fld>
            <a:endParaRPr lang="en-GB" noProof="0"/>
          </a:p>
        </p:txBody>
      </p:sp>
    </p:spTree>
    <p:extLst>
      <p:ext uri="{BB962C8B-B14F-4D97-AF65-F5344CB8AC3E}">
        <p14:creationId xmlns:p14="http://schemas.microsoft.com/office/powerpoint/2010/main" val="31955482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solidFill>
                  <a:schemeClr val="bg1"/>
                </a:solidFill>
              </a:rPr>
              <a:t>. It consists of a standard power supply shown at the top, whose output is ‘filtered’ for noise when switching on and off via. a complex internal DAC system. </a:t>
            </a:r>
          </a:p>
          <a:p>
            <a:endParaRPr lang="en-GB" sz="1200" dirty="0">
              <a:solidFill>
                <a:schemeClr val="bg1"/>
              </a:solidFill>
            </a:endParaRPr>
          </a:p>
          <a:p>
            <a:r>
              <a:rPr lang="en-GB" sz="1200" dirty="0">
                <a:solidFill>
                  <a:schemeClr val="bg1"/>
                </a:solidFill>
              </a:rPr>
              <a:t>The output is transferred into the grey cables which go into the CCW feedthrough of the vacuum system. It has a measured maximum drift of 99.8 </a:t>
            </a:r>
            <a:r>
              <a:rPr lang="en-GB" sz="1200" dirty="0" err="1">
                <a:solidFill>
                  <a:schemeClr val="bg1"/>
                </a:solidFill>
              </a:rPr>
              <a:t>uA</a:t>
            </a:r>
            <a:r>
              <a:rPr lang="en-GB" sz="1200" dirty="0">
                <a:solidFill>
                  <a:schemeClr val="bg1"/>
                </a:solidFill>
              </a:rPr>
              <a:t> over 6 hours, and has been measured to switch from 0 to 10 A in 50 ns.</a:t>
            </a:r>
          </a:p>
          <a:p>
            <a:endParaRPr lang="en-GB" dirty="0"/>
          </a:p>
        </p:txBody>
      </p:sp>
      <p:sp>
        <p:nvSpPr>
          <p:cNvPr id="4" name="Slide Number Placeholder 3"/>
          <p:cNvSpPr>
            <a:spLocks noGrp="1"/>
          </p:cNvSpPr>
          <p:nvPr>
            <p:ph type="sldNum" sz="quarter" idx="5"/>
          </p:nvPr>
        </p:nvSpPr>
        <p:spPr/>
        <p:txBody>
          <a:bodyPr/>
          <a:lstStyle/>
          <a:p>
            <a:pPr rtl="0"/>
            <a:fld id="{A89C7E07-3C67-C64C-8DA0-0404F6303970}" type="slidenum">
              <a:rPr lang="en-GB" noProof="0" smtClean="0"/>
              <a:t>14</a:t>
            </a:fld>
            <a:endParaRPr lang="en-GB" noProof="0"/>
          </a:p>
        </p:txBody>
      </p:sp>
    </p:spTree>
    <p:extLst>
      <p:ext uri="{BB962C8B-B14F-4D97-AF65-F5344CB8AC3E}">
        <p14:creationId xmlns:p14="http://schemas.microsoft.com/office/powerpoint/2010/main" val="33600037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bg1"/>
                </a:solidFill>
              </a:rPr>
              <a:t>However, the bare states are sensitive to dephasing from magnetic field noise, and demonstrate low coherence times. </a:t>
            </a:r>
          </a:p>
          <a:p>
            <a:endParaRPr lang="en-GB" dirty="0"/>
          </a:p>
        </p:txBody>
      </p:sp>
      <p:sp>
        <p:nvSpPr>
          <p:cNvPr id="4" name="Slide Number Placeholder 3"/>
          <p:cNvSpPr>
            <a:spLocks noGrp="1"/>
          </p:cNvSpPr>
          <p:nvPr>
            <p:ph type="sldNum" sz="quarter" idx="5"/>
          </p:nvPr>
        </p:nvSpPr>
        <p:spPr/>
        <p:txBody>
          <a:bodyPr/>
          <a:lstStyle/>
          <a:p>
            <a:pPr rtl="0"/>
            <a:fld id="{A89C7E07-3C67-C64C-8DA0-0404F6303970}" type="slidenum">
              <a:rPr lang="en-GB" noProof="0" smtClean="0"/>
              <a:t>16</a:t>
            </a:fld>
            <a:endParaRPr lang="en-GB" noProof="0"/>
          </a:p>
        </p:txBody>
      </p:sp>
    </p:spTree>
    <p:extLst>
      <p:ext uri="{BB962C8B-B14F-4D97-AF65-F5344CB8AC3E}">
        <p14:creationId xmlns:p14="http://schemas.microsoft.com/office/powerpoint/2010/main" val="7548656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solidFill>
                  <a:schemeClr val="bg1"/>
                </a:solidFill>
              </a:rPr>
              <a:t>These states have been shown to be less sensitive to dephasing from magnetic field noise and can increase the coherence time of the system by several orders of magnitude. By applying two continuous microwave fields, a pulsed RF field can be applied to manipulate and detect your new clock qubit. </a:t>
            </a:r>
            <a:endParaRPr lang="en-GB" dirty="0"/>
          </a:p>
        </p:txBody>
      </p:sp>
      <p:sp>
        <p:nvSpPr>
          <p:cNvPr id="4" name="Slide Number Placeholder 3"/>
          <p:cNvSpPr>
            <a:spLocks noGrp="1"/>
          </p:cNvSpPr>
          <p:nvPr>
            <p:ph type="sldNum" sz="quarter" idx="5"/>
          </p:nvPr>
        </p:nvSpPr>
        <p:spPr/>
        <p:txBody>
          <a:bodyPr/>
          <a:lstStyle/>
          <a:p>
            <a:pPr rtl="0"/>
            <a:fld id="{A89C7E07-3C67-C64C-8DA0-0404F6303970}" type="slidenum">
              <a:rPr lang="en-GB" noProof="0" smtClean="0"/>
              <a:t>17</a:t>
            </a:fld>
            <a:endParaRPr lang="en-GB" noProof="0"/>
          </a:p>
        </p:txBody>
      </p:sp>
    </p:spTree>
    <p:extLst>
      <p:ext uri="{BB962C8B-B14F-4D97-AF65-F5344CB8AC3E}">
        <p14:creationId xmlns:p14="http://schemas.microsoft.com/office/powerpoint/2010/main" val="10440847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rtl="0"/>
            <a:fld id="{A89C7E07-3C67-C64C-8DA0-0404F6303970}" type="slidenum">
              <a:rPr lang="en-GB" noProof="0" smtClean="0"/>
              <a:t>18</a:t>
            </a:fld>
            <a:endParaRPr lang="en-GB" noProof="0"/>
          </a:p>
        </p:txBody>
      </p:sp>
    </p:spTree>
    <p:extLst>
      <p:ext uri="{BB962C8B-B14F-4D97-AF65-F5344CB8AC3E}">
        <p14:creationId xmlns:p14="http://schemas.microsoft.com/office/powerpoint/2010/main" val="3216484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solidFill>
                  <a:schemeClr val="bg1"/>
                </a:solidFill>
              </a:rPr>
              <a:t>This cancelled the </a:t>
            </a:r>
            <a:r>
              <a:rPr lang="en-GB" sz="1200" dirty="0" err="1">
                <a:solidFill>
                  <a:schemeClr val="bg1"/>
                </a:solidFill>
              </a:rPr>
              <a:t>out-of</a:t>
            </a:r>
            <a:r>
              <a:rPr lang="en-GB" sz="1200" dirty="0">
                <a:solidFill>
                  <a:schemeClr val="bg1"/>
                </a:solidFill>
              </a:rPr>
              <a:t> plane offset magnetic field, and demonstrated the absence of any magnetic field in x. We measured close to the predicted 22 T/m at the ion position. This demonstrated the integrated CCWs work exactly as expected.</a:t>
            </a:r>
            <a:endParaRPr lang="en-GB" dirty="0"/>
          </a:p>
        </p:txBody>
      </p:sp>
      <p:sp>
        <p:nvSpPr>
          <p:cNvPr id="4" name="Slide Number Placeholder 3"/>
          <p:cNvSpPr>
            <a:spLocks noGrp="1"/>
          </p:cNvSpPr>
          <p:nvPr>
            <p:ph type="sldNum" sz="quarter" idx="5"/>
          </p:nvPr>
        </p:nvSpPr>
        <p:spPr/>
        <p:txBody>
          <a:bodyPr/>
          <a:lstStyle/>
          <a:p>
            <a:pPr rtl="0"/>
            <a:fld id="{A89C7E07-3C67-C64C-8DA0-0404F6303970}" type="slidenum">
              <a:rPr lang="en-GB" noProof="0" smtClean="0"/>
              <a:t>19</a:t>
            </a:fld>
            <a:endParaRPr lang="en-GB" noProof="0"/>
          </a:p>
        </p:txBody>
      </p:sp>
    </p:spTree>
    <p:extLst>
      <p:ext uri="{BB962C8B-B14F-4D97-AF65-F5344CB8AC3E}">
        <p14:creationId xmlns:p14="http://schemas.microsoft.com/office/powerpoint/2010/main" val="4425308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solidFill>
                  <a:schemeClr val="bg1"/>
                </a:solidFill>
              </a:rPr>
              <a:t>This cancelled the </a:t>
            </a:r>
            <a:r>
              <a:rPr lang="en-GB" sz="1200" dirty="0" err="1">
                <a:solidFill>
                  <a:schemeClr val="bg1"/>
                </a:solidFill>
              </a:rPr>
              <a:t>out-of</a:t>
            </a:r>
            <a:r>
              <a:rPr lang="en-GB" sz="1200" dirty="0">
                <a:solidFill>
                  <a:schemeClr val="bg1"/>
                </a:solidFill>
              </a:rPr>
              <a:t> plane offset magnetic field, and demonstrated the absence of any magnetic field in x. We measured close to the predicted 22 T/m at the ion position. This demonstrated the integrated CCWs work exactly as expected.</a:t>
            </a:r>
            <a:endParaRPr lang="en-GB" dirty="0"/>
          </a:p>
        </p:txBody>
      </p:sp>
      <p:sp>
        <p:nvSpPr>
          <p:cNvPr id="4" name="Slide Number Placeholder 3"/>
          <p:cNvSpPr>
            <a:spLocks noGrp="1"/>
          </p:cNvSpPr>
          <p:nvPr>
            <p:ph type="sldNum" sz="quarter" idx="5"/>
          </p:nvPr>
        </p:nvSpPr>
        <p:spPr/>
        <p:txBody>
          <a:bodyPr/>
          <a:lstStyle/>
          <a:p>
            <a:pPr rtl="0"/>
            <a:fld id="{A89C7E07-3C67-C64C-8DA0-0404F6303970}" type="slidenum">
              <a:rPr lang="en-GB" noProof="0" smtClean="0"/>
              <a:t>20</a:t>
            </a:fld>
            <a:endParaRPr lang="en-GB" noProof="0"/>
          </a:p>
        </p:txBody>
      </p:sp>
    </p:spTree>
    <p:extLst>
      <p:ext uri="{BB962C8B-B14F-4D97-AF65-F5344CB8AC3E}">
        <p14:creationId xmlns:p14="http://schemas.microsoft.com/office/powerpoint/2010/main" val="22093952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rtl="0"/>
            <a:fld id="{A89C7E07-3C67-C64C-8DA0-0404F6303970}" type="slidenum">
              <a:rPr lang="en-GB" noProof="0" smtClean="0"/>
              <a:t>21</a:t>
            </a:fld>
            <a:endParaRPr lang="en-GB" noProof="0"/>
          </a:p>
        </p:txBody>
      </p:sp>
    </p:spTree>
    <p:extLst>
      <p:ext uri="{BB962C8B-B14F-4D97-AF65-F5344CB8AC3E}">
        <p14:creationId xmlns:p14="http://schemas.microsoft.com/office/powerpoint/2010/main" val="21783889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rPr>
              <a:t>The motional sidebands remain when transforming to the dressed basis, allowing the dressed spin states to be coupled to the motional states also.</a:t>
            </a:r>
          </a:p>
          <a:p>
            <a:endParaRPr lang="en-GB" dirty="0"/>
          </a:p>
        </p:txBody>
      </p:sp>
      <p:sp>
        <p:nvSpPr>
          <p:cNvPr id="4" name="Slide Number Placeholder 3"/>
          <p:cNvSpPr>
            <a:spLocks noGrp="1"/>
          </p:cNvSpPr>
          <p:nvPr>
            <p:ph type="sldNum" sz="quarter" idx="5"/>
          </p:nvPr>
        </p:nvSpPr>
        <p:spPr/>
        <p:txBody>
          <a:bodyPr/>
          <a:lstStyle/>
          <a:p>
            <a:pPr rtl="0"/>
            <a:fld id="{A89C7E07-3C67-C64C-8DA0-0404F6303970}" type="slidenum">
              <a:rPr lang="en-GB" noProof="0" smtClean="0"/>
              <a:t>23</a:t>
            </a:fld>
            <a:endParaRPr lang="en-GB" noProof="0"/>
          </a:p>
        </p:txBody>
      </p:sp>
    </p:spTree>
    <p:extLst>
      <p:ext uri="{BB962C8B-B14F-4D97-AF65-F5344CB8AC3E}">
        <p14:creationId xmlns:p14="http://schemas.microsoft.com/office/powerpoint/2010/main" val="29448106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These </a:t>
            </a:r>
            <a:r>
              <a:rPr lang="en-GB" dirty="0" err="1"/>
              <a:t>detunings</a:t>
            </a:r>
            <a:r>
              <a:rPr lang="en-GB" dirty="0"/>
              <a:t> correspond to the zero resultant microwave-induced displacements after the application of the pulses, the spin states having undergone j complete loops in phase space resulting in no residual entanglement between spin and motion.</a:t>
            </a:r>
          </a:p>
          <a:p>
            <a:endParaRPr lang="en-GB" dirty="0"/>
          </a:p>
        </p:txBody>
      </p:sp>
      <p:sp>
        <p:nvSpPr>
          <p:cNvPr id="4" name="Slide Number Placeholder 3"/>
          <p:cNvSpPr>
            <a:spLocks noGrp="1"/>
          </p:cNvSpPr>
          <p:nvPr>
            <p:ph type="sldNum" sz="quarter" idx="5"/>
          </p:nvPr>
        </p:nvSpPr>
        <p:spPr/>
        <p:txBody>
          <a:bodyPr/>
          <a:lstStyle/>
          <a:p>
            <a:pPr rtl="0"/>
            <a:fld id="{A89C7E07-3C67-C64C-8DA0-0404F6303970}" type="slidenum">
              <a:rPr lang="en-GB" noProof="0" smtClean="0"/>
              <a:t>24</a:t>
            </a:fld>
            <a:endParaRPr lang="en-GB" noProof="0"/>
          </a:p>
        </p:txBody>
      </p:sp>
    </p:spTree>
    <p:extLst>
      <p:ext uri="{BB962C8B-B14F-4D97-AF65-F5344CB8AC3E}">
        <p14:creationId xmlns:p14="http://schemas.microsoft.com/office/powerpoint/2010/main" val="3051587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rtl="0"/>
            <a:fld id="{A89C7E07-3C67-C64C-8DA0-0404F6303970}" type="slidenum">
              <a:rPr lang="en-GB" smtClean="0"/>
              <a:t>2</a:t>
            </a:fld>
            <a:endParaRPr lang="en-GB"/>
          </a:p>
        </p:txBody>
      </p:sp>
    </p:spTree>
    <p:extLst>
      <p:ext uri="{BB962C8B-B14F-4D97-AF65-F5344CB8AC3E}">
        <p14:creationId xmlns:p14="http://schemas.microsoft.com/office/powerpoint/2010/main" val="13157900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t>
            </a:r>
            <a:r>
              <a:rPr lang="en-GB" dirty="0" err="1"/>
              <a:t>detunings</a:t>
            </a:r>
            <a:r>
              <a:rPr lang="en-GB" dirty="0"/>
              <a:t> correspond to the zero resultant microwave-induced displacements after the application of the pulses, the spin states having undergone j complete loops in phase space resulting in no residual entanglement between spin and motion.</a:t>
            </a:r>
          </a:p>
        </p:txBody>
      </p:sp>
      <p:sp>
        <p:nvSpPr>
          <p:cNvPr id="4" name="Slide Number Placeholder 3"/>
          <p:cNvSpPr>
            <a:spLocks noGrp="1"/>
          </p:cNvSpPr>
          <p:nvPr>
            <p:ph type="sldNum" sz="quarter" idx="5"/>
          </p:nvPr>
        </p:nvSpPr>
        <p:spPr/>
        <p:txBody>
          <a:bodyPr/>
          <a:lstStyle/>
          <a:p>
            <a:pPr rtl="0"/>
            <a:fld id="{A89C7E07-3C67-C64C-8DA0-0404F6303970}" type="slidenum">
              <a:rPr lang="en-GB" noProof="0" smtClean="0"/>
              <a:t>25</a:t>
            </a:fld>
            <a:endParaRPr lang="en-GB" noProof="0"/>
          </a:p>
        </p:txBody>
      </p:sp>
    </p:spTree>
    <p:extLst>
      <p:ext uri="{BB962C8B-B14F-4D97-AF65-F5344CB8AC3E}">
        <p14:creationId xmlns:p14="http://schemas.microsoft.com/office/powerpoint/2010/main" val="17205953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354013" y="663575"/>
            <a:ext cx="5802312" cy="3265488"/>
          </a:xfrm>
          <a:solidFill>
            <a:schemeClr val="accent1"/>
          </a:solidFill>
          <a:ln w="25400">
            <a:solidFill>
              <a:schemeClr val="accent1">
                <a:shade val="50000"/>
              </a:schemeClr>
            </a:solidFill>
          </a:ln>
        </p:spPr>
      </p:sp>
      <p:sp>
        <p:nvSpPr>
          <p:cNvPr id="18434" name="Notes Placeholder 2"/>
          <p:cNvSpPr>
            <a:spLocks noGrp="1"/>
          </p:cNvSpPr>
          <p:nvPr>
            <p:ph type="body" sz="quarter" idx="1"/>
          </p:nvPr>
        </p:nvSpPr>
        <p:spPr>
          <a:xfrm>
            <a:off x="651157" y="4139909"/>
            <a:ext cx="5209260" cy="276999"/>
          </a:xfrm>
          <a:noFill/>
          <a:ln/>
        </p:spPr>
        <p:txBody>
          <a:bodyPr>
            <a:spAutoFit/>
          </a:bodyPr>
          <a:lstStyle/>
          <a:p>
            <a:pPr eaLnBrk="1" hangingPunct="1"/>
            <a:endParaRPr lang="en-GB"/>
          </a:p>
        </p:txBody>
      </p:sp>
    </p:spTree>
    <p:extLst>
      <p:ext uri="{BB962C8B-B14F-4D97-AF65-F5344CB8AC3E}">
        <p14:creationId xmlns:p14="http://schemas.microsoft.com/office/powerpoint/2010/main" val="1523643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solidFill>
                  <a:schemeClr val="bg1"/>
                </a:solidFill>
              </a:rPr>
              <a:t>ions can be trapped in multiple confinement regions on the surface of a micro-fabricated trap, with each region having a different purpose, such as ion storage for memory, or a detection zone for readout. This allows a clear route into scalability.</a:t>
            </a:r>
            <a:endParaRPr lang="en-GB" dirty="0"/>
          </a:p>
        </p:txBody>
      </p:sp>
      <p:sp>
        <p:nvSpPr>
          <p:cNvPr id="4" name="Slide Number Placeholder 3"/>
          <p:cNvSpPr>
            <a:spLocks noGrp="1"/>
          </p:cNvSpPr>
          <p:nvPr>
            <p:ph type="sldNum" sz="quarter" idx="5"/>
          </p:nvPr>
        </p:nvSpPr>
        <p:spPr/>
        <p:txBody>
          <a:bodyPr/>
          <a:lstStyle/>
          <a:p>
            <a:pPr rtl="0"/>
            <a:fld id="{A89C7E07-3C67-C64C-8DA0-0404F6303970}" type="slidenum">
              <a:rPr lang="en-GB" smtClean="0"/>
              <a:t>3</a:t>
            </a:fld>
            <a:endParaRPr lang="en-GB"/>
          </a:p>
        </p:txBody>
      </p:sp>
    </p:spTree>
    <p:extLst>
      <p:ext uri="{BB962C8B-B14F-4D97-AF65-F5344CB8AC3E}">
        <p14:creationId xmlns:p14="http://schemas.microsoft.com/office/powerpoint/2010/main" val="448152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Ions are trapped across arrays of microfabricated X-junctions. The control electronics are placed directly under the ion trap. Similar to the QCCD proposal, ions are transported along the surface to various zones for e.g. trapping, readout or gates. (i) Inter-module networking involves transporting the ions over a potential barrier after careful alignment of the electrodes. (ii) Global microwave fields are broadcast over every region across the ion trap. (iii) Gate zones contain a static magnetic field gradient. Qubits interact with a global radiation field by positioning them within the gradient to bring their transition frequency into resonance. Here, three positions are represented (B1, B2 and B3), corresponding to an idle zone and a 1 (2) Qubit gate zone. (iv) The modules are composed of arrays of X-junctions. Gate zones contain current carrying wires embedded under the electrodes which produce the static magnetic field gradient.</a:t>
            </a:r>
          </a:p>
        </p:txBody>
      </p:sp>
      <p:sp>
        <p:nvSpPr>
          <p:cNvPr id="4" name="Slide Number Placeholder 3"/>
          <p:cNvSpPr>
            <a:spLocks noGrp="1"/>
          </p:cNvSpPr>
          <p:nvPr>
            <p:ph type="sldNum" sz="quarter" idx="5"/>
          </p:nvPr>
        </p:nvSpPr>
        <p:spPr/>
        <p:txBody>
          <a:bodyPr/>
          <a:lstStyle/>
          <a:p>
            <a:pPr rtl="0"/>
            <a:fld id="{A89C7E07-3C67-C64C-8DA0-0404F6303970}" type="slidenum">
              <a:rPr lang="en-GB" noProof="0" smtClean="0"/>
              <a:t>4</a:t>
            </a:fld>
            <a:endParaRPr lang="en-GB" noProof="0"/>
          </a:p>
        </p:txBody>
      </p:sp>
    </p:spTree>
    <p:extLst>
      <p:ext uri="{BB962C8B-B14F-4D97-AF65-F5344CB8AC3E}">
        <p14:creationId xmlns:p14="http://schemas.microsoft.com/office/powerpoint/2010/main" val="2831512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Ions are trapped across arrays of microfabricated X-junctions. The control electronics are placed directly under the ion trap. Similar to the QCCD proposal, ions are transported along the surface to various zones for e.g. trapping, readout or gates. (i) Inter-module networking involves transporting the ions over a potential barrier after careful alignment of the electrodes. (ii) Global microwave fields are broadcast over every region across the ion trap. (iii) Gate zones contain a static magnetic field gradient. Qubits interact with a global radiation field by positioning them within the gradient to bring their transition frequency into resonance. Here, three positions are represented (B1, B2 and B3), corresponding to an idle zone and a 1 (2) Qubit gate zone. (iv) The modules are composed of arrays of X-junctions. Gate zones contain current carrying wires embedded under the electrodes which produce the static magnetic field gradient.</a:t>
            </a:r>
          </a:p>
        </p:txBody>
      </p:sp>
      <p:sp>
        <p:nvSpPr>
          <p:cNvPr id="4" name="Slide Number Placeholder 3"/>
          <p:cNvSpPr>
            <a:spLocks noGrp="1"/>
          </p:cNvSpPr>
          <p:nvPr>
            <p:ph type="sldNum" sz="quarter" idx="5"/>
          </p:nvPr>
        </p:nvSpPr>
        <p:spPr/>
        <p:txBody>
          <a:bodyPr/>
          <a:lstStyle/>
          <a:p>
            <a:pPr rtl="0"/>
            <a:fld id="{A89C7E07-3C67-C64C-8DA0-0404F6303970}" type="slidenum">
              <a:rPr lang="en-GB" noProof="0" smtClean="0"/>
              <a:t>5</a:t>
            </a:fld>
            <a:endParaRPr lang="en-GB" noProof="0"/>
          </a:p>
        </p:txBody>
      </p:sp>
    </p:spTree>
    <p:extLst>
      <p:ext uri="{BB962C8B-B14F-4D97-AF65-F5344CB8AC3E}">
        <p14:creationId xmlns:p14="http://schemas.microsoft.com/office/powerpoint/2010/main" val="7921186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Ions are trapped across arrays of microfabricated X-junctions. The control electronics are placed directly under the ion trap. Similar to the QCCD proposal, ions are transported along the surface to various zones for e.g. trapping, readout or gates. (i) Inter-module networking involves transporting the ions over a potential barrier after careful alignment of the electrodes. (ii) Global microwave fields are broadcast over every region across the ion trap. (iii) Gate zones contain a static magnetic field gradient. Qubits interact with a global radiation field by positioning them within the gradient to bring their transition frequency into resonance. Here, three positions are represented (B1, B2 and B3), corresponding to an idle zone and a 1 (2) Qubit gate zone. (iv) The modules are composed of arrays of X-junctions. Gate zones contain current carrying wires embedded under the electrodes which produce the static magnetic field gradient.</a:t>
            </a:r>
          </a:p>
        </p:txBody>
      </p:sp>
      <p:sp>
        <p:nvSpPr>
          <p:cNvPr id="4" name="Slide Number Placeholder 3"/>
          <p:cNvSpPr>
            <a:spLocks noGrp="1"/>
          </p:cNvSpPr>
          <p:nvPr>
            <p:ph type="sldNum" sz="quarter" idx="5"/>
          </p:nvPr>
        </p:nvSpPr>
        <p:spPr/>
        <p:txBody>
          <a:bodyPr/>
          <a:lstStyle/>
          <a:p>
            <a:pPr rtl="0"/>
            <a:fld id="{A89C7E07-3C67-C64C-8DA0-0404F6303970}" type="slidenum">
              <a:rPr lang="en-GB" noProof="0" smtClean="0"/>
              <a:t>6</a:t>
            </a:fld>
            <a:endParaRPr lang="en-GB" noProof="0"/>
          </a:p>
        </p:txBody>
      </p:sp>
    </p:spTree>
    <p:extLst>
      <p:ext uri="{BB962C8B-B14F-4D97-AF65-F5344CB8AC3E}">
        <p14:creationId xmlns:p14="http://schemas.microsoft.com/office/powerpoint/2010/main" val="14592816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a:solidFill>
                  <a:schemeClr val="bg1"/>
                </a:solidFill>
              </a:rPr>
              <a:t>For continuous currents at 8 A, thermal runaway was observed which can be improved with better thermal anchoring. However, in the pulsed regime, thermal runaway occurred at higher applied currents. The resistance was also measured which agreed with simulation to within 1%. The power </a:t>
            </a:r>
            <a:endParaRPr lang="en-GB"/>
          </a:p>
        </p:txBody>
      </p:sp>
      <p:sp>
        <p:nvSpPr>
          <p:cNvPr id="4" name="Slide Number Placeholder 3"/>
          <p:cNvSpPr>
            <a:spLocks noGrp="1"/>
          </p:cNvSpPr>
          <p:nvPr>
            <p:ph type="sldNum" sz="quarter" idx="5"/>
          </p:nvPr>
        </p:nvSpPr>
        <p:spPr/>
        <p:txBody>
          <a:bodyPr/>
          <a:lstStyle/>
          <a:p>
            <a:pPr rtl="0"/>
            <a:fld id="{A89C7E07-3C67-C64C-8DA0-0404F6303970}" type="slidenum">
              <a:rPr lang="en-GB" noProof="0" smtClean="0"/>
              <a:t>9</a:t>
            </a:fld>
            <a:endParaRPr lang="en-GB" noProof="0"/>
          </a:p>
        </p:txBody>
      </p:sp>
    </p:spTree>
    <p:extLst>
      <p:ext uri="{BB962C8B-B14F-4D97-AF65-F5344CB8AC3E}">
        <p14:creationId xmlns:p14="http://schemas.microsoft.com/office/powerpoint/2010/main" val="3674834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a:solidFill>
                  <a:schemeClr val="bg1"/>
                </a:solidFill>
              </a:rPr>
              <a:t>For continuous currents at 8 A, thermal runaway was observed which can be improved with better thermal anchoring. However, in the pulsed regime, thermal runaway occurred at higher applied currents. The resistance was also measured which agreed with simulation to within 1%. The power </a:t>
            </a:r>
            <a:endParaRPr lang="en-GB"/>
          </a:p>
        </p:txBody>
      </p:sp>
      <p:sp>
        <p:nvSpPr>
          <p:cNvPr id="4" name="Slide Number Placeholder 3"/>
          <p:cNvSpPr>
            <a:spLocks noGrp="1"/>
          </p:cNvSpPr>
          <p:nvPr>
            <p:ph type="sldNum" sz="quarter" idx="5"/>
          </p:nvPr>
        </p:nvSpPr>
        <p:spPr/>
        <p:txBody>
          <a:bodyPr/>
          <a:lstStyle/>
          <a:p>
            <a:pPr rtl="0"/>
            <a:fld id="{A89C7E07-3C67-C64C-8DA0-0404F6303970}" type="slidenum">
              <a:rPr lang="en-GB" noProof="0" smtClean="0"/>
              <a:t>10</a:t>
            </a:fld>
            <a:endParaRPr lang="en-GB" noProof="0"/>
          </a:p>
        </p:txBody>
      </p:sp>
    </p:spTree>
    <p:extLst>
      <p:ext uri="{BB962C8B-B14F-4D97-AF65-F5344CB8AC3E}">
        <p14:creationId xmlns:p14="http://schemas.microsoft.com/office/powerpoint/2010/main" val="2115029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solidFill>
                  <a:schemeClr val="bg1"/>
                </a:solidFill>
              </a:rPr>
              <a:t>We therefore develop simulations of the wire geometry to predict the strength and orientation of the magnetic fields generated by such a configuration.</a:t>
            </a:r>
            <a:endParaRPr lang="en-GB" dirty="0"/>
          </a:p>
        </p:txBody>
      </p:sp>
      <p:sp>
        <p:nvSpPr>
          <p:cNvPr id="4" name="Slide Number Placeholder 3"/>
          <p:cNvSpPr>
            <a:spLocks noGrp="1"/>
          </p:cNvSpPr>
          <p:nvPr>
            <p:ph type="sldNum" sz="quarter" idx="5"/>
          </p:nvPr>
        </p:nvSpPr>
        <p:spPr/>
        <p:txBody>
          <a:bodyPr/>
          <a:lstStyle/>
          <a:p>
            <a:pPr rtl="0"/>
            <a:fld id="{A89C7E07-3C67-C64C-8DA0-0404F6303970}" type="slidenum">
              <a:rPr lang="en-GB" noProof="0" smtClean="0"/>
              <a:t>11</a:t>
            </a:fld>
            <a:endParaRPr lang="en-GB" noProof="0"/>
          </a:p>
        </p:txBody>
      </p:sp>
    </p:spTree>
    <p:extLst>
      <p:ext uri="{BB962C8B-B14F-4D97-AF65-F5344CB8AC3E}">
        <p14:creationId xmlns:p14="http://schemas.microsoft.com/office/powerpoint/2010/main" val="23292347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B6987D-0137-DE42-B76B-FF621E808D90}"/>
              </a:ext>
            </a:extLst>
          </p:cNvPr>
          <p:cNvSpPr>
            <a:spLocks noGrp="1"/>
          </p:cNvSpPr>
          <p:nvPr>
            <p:ph type="ctrTitle"/>
          </p:nvPr>
        </p:nvSpPr>
        <p:spPr>
          <a:xfrm>
            <a:off x="6367054" y="2116182"/>
            <a:ext cx="5491571" cy="1514019"/>
          </a:xfrm>
          <a:prstGeom prst="rect">
            <a:avLst/>
          </a:prstGeom>
        </p:spPr>
        <p:txBody>
          <a:bodyPr lIns="0" tIns="0" rIns="0" bIns="0" rtlCol="0" anchor="b">
            <a:noAutofit/>
          </a:bodyPr>
          <a:lstStyle>
            <a:lvl1pPr algn="l">
              <a:defRPr sz="6000" b="1" i="0" spc="100" baseline="0">
                <a:solidFill>
                  <a:schemeClr val="bg1"/>
                </a:solidFill>
                <a:latin typeface="+mj-lt"/>
              </a:defRPr>
            </a:lvl1pPr>
          </a:lstStyle>
          <a:p>
            <a:pPr rtl="0"/>
            <a:r>
              <a:rPr lang="en-GB" noProof="0"/>
              <a:t>Click to edit Master title style</a:t>
            </a:r>
          </a:p>
        </p:txBody>
      </p:sp>
      <p:grpSp>
        <p:nvGrpSpPr>
          <p:cNvPr id="9" name="Group 8">
            <a:extLst>
              <a:ext uri="{FF2B5EF4-FFF2-40B4-BE49-F238E27FC236}">
                <a16:creationId xmlns:a16="http://schemas.microsoft.com/office/drawing/2014/main" id="{C26C18C3-ED25-DD4B-BA72-24932D54DE37}"/>
              </a:ext>
            </a:extLst>
          </p:cNvPr>
          <p:cNvGrpSpPr>
            <a:grpSpLocks/>
          </p:cNvGrpSpPr>
          <p:nvPr userDrawn="1"/>
        </p:nvGrpSpPr>
        <p:grpSpPr bwMode="auto">
          <a:xfrm>
            <a:off x="1" y="758752"/>
            <a:ext cx="6099248" cy="6099248"/>
            <a:chOff x="0" y="12289"/>
            <a:chExt cx="3550" cy="3551"/>
          </a:xfrm>
        </p:grpSpPr>
        <p:sp>
          <p:nvSpPr>
            <p:cNvPr id="10" name="Freeform 9">
              <a:extLst>
                <a:ext uri="{FF2B5EF4-FFF2-40B4-BE49-F238E27FC236}">
                  <a16:creationId xmlns:a16="http://schemas.microsoft.com/office/drawing/2014/main" id="{C07CC263-2515-F147-8CC5-F8E9FF9FA8E4}"/>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11" name="Freeform 10">
              <a:extLst>
                <a:ext uri="{FF2B5EF4-FFF2-40B4-BE49-F238E27FC236}">
                  <a16:creationId xmlns:a16="http://schemas.microsoft.com/office/drawing/2014/main" id="{43B40037-7481-524B-8685-404D965690F2}"/>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12" name="Freeform 11">
              <a:extLst>
                <a:ext uri="{FF2B5EF4-FFF2-40B4-BE49-F238E27FC236}">
                  <a16:creationId xmlns:a16="http://schemas.microsoft.com/office/drawing/2014/main" id="{7B759713-8408-EE47-9394-3DA6F5E4B624}"/>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grpSp>
      <p:sp>
        <p:nvSpPr>
          <p:cNvPr id="18" name="Text Placeholder 29">
            <a:extLst>
              <a:ext uri="{FF2B5EF4-FFF2-40B4-BE49-F238E27FC236}">
                <a16:creationId xmlns:a16="http://schemas.microsoft.com/office/drawing/2014/main" id="{276A9CD7-E675-3048-86D3-3546A2F6B456}"/>
              </a:ext>
            </a:extLst>
          </p:cNvPr>
          <p:cNvSpPr>
            <a:spLocks noGrp="1"/>
          </p:cNvSpPr>
          <p:nvPr>
            <p:ph type="body" sz="quarter" idx="11"/>
          </p:nvPr>
        </p:nvSpPr>
        <p:spPr>
          <a:xfrm>
            <a:off x="6367055" y="4549553"/>
            <a:ext cx="5491570" cy="953337"/>
          </a:xfrm>
        </p:spPr>
        <p:txBody>
          <a:bodyPr lIns="0" tIns="0" rIns="0" bIns="0" rtlCol="0">
            <a:noAutofit/>
          </a:bodyPr>
          <a:lstStyle>
            <a:lvl1pPr marL="0" indent="0">
              <a:buNone/>
              <a:defRPr sz="1800" b="0" i="0">
                <a:solidFill>
                  <a:schemeClr val="tx2"/>
                </a:solidFill>
                <a:latin typeface="+mn-lt"/>
              </a:defRPr>
            </a:lvl1pPr>
            <a:lvl2pPr>
              <a:defRPr sz="4000"/>
            </a:lvl2pPr>
            <a:lvl3pPr>
              <a:defRPr sz="4000"/>
            </a:lvl3pPr>
            <a:lvl4pPr>
              <a:defRPr sz="4000"/>
            </a:lvl4pPr>
            <a:lvl5pPr>
              <a:defRPr sz="4000"/>
            </a:lvl5pPr>
          </a:lstStyle>
          <a:p>
            <a:pPr lvl="0" rtl="0"/>
            <a:r>
              <a:rPr lang="en-GB" noProof="0"/>
              <a:t>Click to edit Master text styles</a:t>
            </a:r>
          </a:p>
        </p:txBody>
      </p:sp>
      <p:cxnSp>
        <p:nvCxnSpPr>
          <p:cNvPr id="13" name="Straight Connector 12">
            <a:extLst>
              <a:ext uri="{FF2B5EF4-FFF2-40B4-BE49-F238E27FC236}">
                <a16:creationId xmlns:a16="http://schemas.microsoft.com/office/drawing/2014/main" id="{A69706A2-3726-FE4E-B923-E75D48597816}"/>
              </a:ext>
            </a:extLst>
          </p:cNvPr>
          <p:cNvCxnSpPr>
            <a:cxnSpLocks/>
          </p:cNvCxnSpPr>
          <p:nvPr userDrawn="1"/>
        </p:nvCxnSpPr>
        <p:spPr>
          <a:xfrm>
            <a:off x="6367055" y="4252111"/>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027108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Col">
    <p:bg>
      <p:bgPr>
        <a:solidFill>
          <a:schemeClr val="tx1"/>
        </a:solidFill>
        <a:effectLst/>
      </p:bgPr>
    </p:bg>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BDEF3328-825B-3946-8472-DB93D6A32867}"/>
              </a:ext>
            </a:extLst>
          </p:cNvPr>
          <p:cNvGrpSpPr>
            <a:grpSpLocks/>
          </p:cNvGrpSpPr>
          <p:nvPr userDrawn="1"/>
        </p:nvGrpSpPr>
        <p:grpSpPr bwMode="auto">
          <a:xfrm rot="16200000" flipV="1">
            <a:off x="0" y="3900132"/>
            <a:ext cx="2959226" cy="2959226"/>
            <a:chOff x="0" y="12289"/>
            <a:chExt cx="3550" cy="3551"/>
          </a:xfrm>
        </p:grpSpPr>
        <p:sp>
          <p:nvSpPr>
            <p:cNvPr id="20" name="Freeform 19">
              <a:extLst>
                <a:ext uri="{FF2B5EF4-FFF2-40B4-BE49-F238E27FC236}">
                  <a16:creationId xmlns:a16="http://schemas.microsoft.com/office/drawing/2014/main" id="{4E4E09DF-AF21-0E4A-9838-14DFBFFED7D7}"/>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21" name="Freeform 20">
              <a:extLst>
                <a:ext uri="{FF2B5EF4-FFF2-40B4-BE49-F238E27FC236}">
                  <a16:creationId xmlns:a16="http://schemas.microsoft.com/office/drawing/2014/main" id="{653F54AE-9BC1-3A45-A129-4028EADE4064}"/>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22" name="Freeform 21">
              <a:extLst>
                <a:ext uri="{FF2B5EF4-FFF2-40B4-BE49-F238E27FC236}">
                  <a16:creationId xmlns:a16="http://schemas.microsoft.com/office/drawing/2014/main" id="{254F6D22-4944-974A-999E-F9E22F159523}"/>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grpSp>
      <p:sp>
        <p:nvSpPr>
          <p:cNvPr id="32" name="Title 1">
            <a:extLst>
              <a:ext uri="{FF2B5EF4-FFF2-40B4-BE49-F238E27FC236}">
                <a16:creationId xmlns:a16="http://schemas.microsoft.com/office/drawing/2014/main" id="{467E05B6-B7CB-1E4F-96BA-4B8CFE8B63D9}"/>
              </a:ext>
            </a:extLst>
          </p:cNvPr>
          <p:cNvSpPr>
            <a:spLocks noGrp="1"/>
          </p:cNvSpPr>
          <p:nvPr>
            <p:ph type="title"/>
          </p:nvPr>
        </p:nvSpPr>
        <p:spPr>
          <a:xfrm>
            <a:off x="964023" y="879063"/>
            <a:ext cx="4941477" cy="610863"/>
          </a:xfrm>
          <a:prstGeom prst="rect">
            <a:avLst/>
          </a:prstGeom>
        </p:spPr>
        <p:txBody>
          <a:bodyPr lIns="0" tIns="0" rIns="0" bIns="0" rtlCol="0" anchor="b" anchorCtr="0">
            <a:normAutofit/>
          </a:bodyPr>
          <a:lstStyle>
            <a:lvl1pPr>
              <a:defRPr sz="4400" b="1" i="0">
                <a:latin typeface="+mj-lt"/>
              </a:defRPr>
            </a:lvl1pPr>
          </a:lstStyle>
          <a:p>
            <a:pPr rtl="0"/>
            <a:r>
              <a:rPr lang="en-GB" noProof="0"/>
              <a:t>Click to edit Master title style</a:t>
            </a:r>
          </a:p>
        </p:txBody>
      </p:sp>
      <p:cxnSp>
        <p:nvCxnSpPr>
          <p:cNvPr id="33" name="Straight Connector 32">
            <a:extLst>
              <a:ext uri="{FF2B5EF4-FFF2-40B4-BE49-F238E27FC236}">
                <a16:creationId xmlns:a16="http://schemas.microsoft.com/office/drawing/2014/main" id="{51DEB652-BD6A-BD41-B85E-704D2C41A1C4}"/>
              </a:ext>
            </a:extLst>
          </p:cNvPr>
          <p:cNvCxnSpPr>
            <a:cxnSpLocks/>
          </p:cNvCxnSpPr>
          <p:nvPr userDrawn="1"/>
        </p:nvCxnSpPr>
        <p:spPr>
          <a:xfrm>
            <a:off x="9525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3" name="Text Placeholder 2">
            <a:extLst>
              <a:ext uri="{FF2B5EF4-FFF2-40B4-BE49-F238E27FC236}">
                <a16:creationId xmlns:a16="http://schemas.microsoft.com/office/drawing/2014/main" id="{A6147D10-E7D7-8F40-AF69-726398729333}"/>
              </a:ext>
            </a:extLst>
          </p:cNvPr>
          <p:cNvSpPr>
            <a:spLocks noGrp="1"/>
          </p:cNvSpPr>
          <p:nvPr>
            <p:ph type="body" idx="1"/>
          </p:nvPr>
        </p:nvSpPr>
        <p:spPr>
          <a:xfrm>
            <a:off x="964023" y="2300984"/>
            <a:ext cx="4827178" cy="404216"/>
          </a:xfrm>
          <a:prstGeom prst="rect">
            <a:avLst/>
          </a:prstGeom>
        </p:spPr>
        <p:txBody>
          <a:bodyPr lIns="0" tIns="0" rIns="0" bIns="0" rtlCol="0" anchor="t" anchorCtr="0">
            <a:normAutofit/>
          </a:bodyPr>
          <a:lstStyle>
            <a:lvl1pPr marL="0" indent="0">
              <a:buNone/>
              <a:defRPr sz="1800" b="0" i="0" spc="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 Master text styles</a:t>
            </a:r>
          </a:p>
        </p:txBody>
      </p:sp>
      <p:sp>
        <p:nvSpPr>
          <p:cNvPr id="25" name="Text Placeholder 2">
            <a:extLst>
              <a:ext uri="{FF2B5EF4-FFF2-40B4-BE49-F238E27FC236}">
                <a16:creationId xmlns:a16="http://schemas.microsoft.com/office/drawing/2014/main" id="{3A0EE708-F36B-444B-9A8B-D48D69535E45}"/>
              </a:ext>
            </a:extLst>
          </p:cNvPr>
          <p:cNvSpPr>
            <a:spLocks noGrp="1"/>
          </p:cNvSpPr>
          <p:nvPr>
            <p:ph type="body" idx="10"/>
          </p:nvPr>
        </p:nvSpPr>
        <p:spPr>
          <a:xfrm>
            <a:off x="6362700" y="2300984"/>
            <a:ext cx="4764829" cy="404216"/>
          </a:xfrm>
          <a:prstGeom prst="rect">
            <a:avLst/>
          </a:prstGeom>
        </p:spPr>
        <p:txBody>
          <a:bodyPr lIns="0" tIns="0" rIns="0" bIns="0" rtlCol="0" anchor="t" anchorCtr="0">
            <a:normAutofit/>
          </a:bodyPr>
          <a:lstStyle>
            <a:lvl1pPr marL="0" indent="0">
              <a:buNone/>
              <a:defRPr sz="1800" b="0" i="0" spc="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 Master text styles</a:t>
            </a:r>
          </a:p>
        </p:txBody>
      </p:sp>
      <p:sp>
        <p:nvSpPr>
          <p:cNvPr id="27" name="Content Placeholder 3">
            <a:extLst>
              <a:ext uri="{FF2B5EF4-FFF2-40B4-BE49-F238E27FC236}">
                <a16:creationId xmlns:a16="http://schemas.microsoft.com/office/drawing/2014/main" id="{E81957B7-CEA6-A446-A203-471CF9A57FFD}"/>
              </a:ext>
            </a:extLst>
          </p:cNvPr>
          <p:cNvSpPr>
            <a:spLocks noGrp="1"/>
          </p:cNvSpPr>
          <p:nvPr>
            <p:ph sz="half" idx="2"/>
          </p:nvPr>
        </p:nvSpPr>
        <p:spPr>
          <a:xfrm>
            <a:off x="964023" y="2799146"/>
            <a:ext cx="4827178" cy="1942138"/>
          </a:xfrm>
          <a:prstGeom prst="rect">
            <a:avLst/>
          </a:prstGeom>
        </p:spPr>
        <p:txBody>
          <a:bodyPr lIns="0" tIns="0" rIns="0" bIns="0" rtlCol="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rtl="0"/>
            <a:r>
              <a:rPr lang="en-GB" noProof="0"/>
              <a:t>Click to edit Master text styles</a:t>
            </a:r>
          </a:p>
        </p:txBody>
      </p:sp>
      <p:sp>
        <p:nvSpPr>
          <p:cNvPr id="28" name="Content Placeholder 3">
            <a:extLst>
              <a:ext uri="{FF2B5EF4-FFF2-40B4-BE49-F238E27FC236}">
                <a16:creationId xmlns:a16="http://schemas.microsoft.com/office/drawing/2014/main" id="{E40D4044-0F7B-0647-BAB5-16B23EBD9ECD}"/>
              </a:ext>
            </a:extLst>
          </p:cNvPr>
          <p:cNvSpPr>
            <a:spLocks noGrp="1"/>
          </p:cNvSpPr>
          <p:nvPr>
            <p:ph sz="half" idx="13"/>
          </p:nvPr>
        </p:nvSpPr>
        <p:spPr>
          <a:xfrm>
            <a:off x="6362700" y="2799146"/>
            <a:ext cx="4756241" cy="1942138"/>
          </a:xfrm>
          <a:prstGeom prst="rect">
            <a:avLst/>
          </a:prstGeom>
        </p:spPr>
        <p:txBody>
          <a:bodyPr lIns="0" tIns="0" rIns="0" bIns="0" rtlCol="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rtl="0"/>
            <a:r>
              <a:rPr lang="en-GB" noProof="0"/>
              <a:t>Click to edit Master text styles</a:t>
            </a:r>
          </a:p>
        </p:txBody>
      </p:sp>
      <p:cxnSp>
        <p:nvCxnSpPr>
          <p:cNvPr id="15" name="Straight Connector 14">
            <a:extLst>
              <a:ext uri="{FF2B5EF4-FFF2-40B4-BE49-F238E27FC236}">
                <a16:creationId xmlns:a16="http://schemas.microsoft.com/office/drawing/2014/main" id="{ED51C063-0222-064B-8A2E-485FE9EAC10D}"/>
              </a:ext>
            </a:extLst>
          </p:cNvPr>
          <p:cNvCxnSpPr>
            <a:cxnSpLocks/>
          </p:cNvCxnSpPr>
          <p:nvPr userDrawn="1"/>
        </p:nvCxnSpPr>
        <p:spPr>
          <a:xfrm>
            <a:off x="63627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 name="Date Placeholder 1">
            <a:extLst>
              <a:ext uri="{FF2B5EF4-FFF2-40B4-BE49-F238E27FC236}">
                <a16:creationId xmlns:a16="http://schemas.microsoft.com/office/drawing/2014/main" id="{4914D182-A7DD-4F7B-B207-262854316EDA}"/>
              </a:ext>
            </a:extLst>
          </p:cNvPr>
          <p:cNvSpPr>
            <a:spLocks noGrp="1"/>
          </p:cNvSpPr>
          <p:nvPr>
            <p:ph type="dt" sz="half" idx="14"/>
          </p:nvPr>
        </p:nvSpPr>
        <p:spPr/>
        <p:txBody>
          <a:bodyPr rtlCol="0"/>
          <a:lstStyle/>
          <a:p>
            <a:pPr rtl="0"/>
            <a:fld id="{F88F5F63-8808-4375-85CE-D0FAFA3BBE65}" type="datetime3">
              <a:rPr lang="en-GB" noProof="0" smtClean="0">
                <a:latin typeface="+mn-lt"/>
              </a:rPr>
              <a:t>8 July, 2024</a:t>
            </a:fld>
            <a:endParaRPr lang="en-GB" noProof="0">
              <a:latin typeface="+mn-lt"/>
            </a:endParaRPr>
          </a:p>
        </p:txBody>
      </p:sp>
      <p:sp>
        <p:nvSpPr>
          <p:cNvPr id="3" name="Footer Placeholder 2">
            <a:extLst>
              <a:ext uri="{FF2B5EF4-FFF2-40B4-BE49-F238E27FC236}">
                <a16:creationId xmlns:a16="http://schemas.microsoft.com/office/drawing/2014/main" id="{10B29252-5D0B-4B9D-9FBD-8EC0929FE096}"/>
              </a:ext>
            </a:extLst>
          </p:cNvPr>
          <p:cNvSpPr>
            <a:spLocks noGrp="1"/>
          </p:cNvSpPr>
          <p:nvPr>
            <p:ph type="ftr" sz="quarter" idx="15"/>
          </p:nvPr>
        </p:nvSpPr>
        <p:spPr/>
        <p:txBody>
          <a:bodyPr rtlCol="0"/>
          <a:lstStyle/>
          <a:p>
            <a:pPr rtl="0"/>
            <a:r>
              <a:rPr lang="en-GB" noProof="0"/>
              <a:t>Annual Review</a:t>
            </a:r>
            <a:endParaRPr lang="en-GB" b="0" noProof="0"/>
          </a:p>
        </p:txBody>
      </p:sp>
      <p:sp>
        <p:nvSpPr>
          <p:cNvPr id="4" name="Slide Number Placeholder 3">
            <a:extLst>
              <a:ext uri="{FF2B5EF4-FFF2-40B4-BE49-F238E27FC236}">
                <a16:creationId xmlns:a16="http://schemas.microsoft.com/office/drawing/2014/main" id="{5BB4FEF6-E217-4110-BBF5-C4B77ADC8457}"/>
              </a:ext>
            </a:extLst>
          </p:cNvPr>
          <p:cNvSpPr>
            <a:spLocks noGrp="1"/>
          </p:cNvSpPr>
          <p:nvPr>
            <p:ph type="sldNum" sz="quarter" idx="16"/>
          </p:nvPr>
        </p:nvSpPr>
        <p:spPr/>
        <p:txBody>
          <a:bodyPr rtlCol="0"/>
          <a:lstStyle/>
          <a:p>
            <a:pPr rtl="0"/>
            <a:fld id="{294A09A9-5501-47C1-A89A-A340965A2BE2}" type="slidenum">
              <a:rPr lang="en-GB" noProof="0" smtClean="0"/>
              <a:pPr rtl="0"/>
              <a:t>‹#›</a:t>
            </a:fld>
            <a:endParaRPr lang="en-GB" noProof="0"/>
          </a:p>
        </p:txBody>
      </p:sp>
    </p:spTree>
    <p:extLst>
      <p:ext uri="{BB962C8B-B14F-4D97-AF65-F5344CB8AC3E}">
        <p14:creationId xmlns:p14="http://schemas.microsoft.com/office/powerpoint/2010/main" val="255042539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p15:clr>
            <a:srgbClr val="FBAE40"/>
          </p15:clr>
        </p15:guide>
        <p15:guide id="3" pos="2304">
          <p15:clr>
            <a:srgbClr val="FBAE40"/>
          </p15:clr>
        </p15:guide>
        <p15:guide id="4" pos="5736">
          <p15:clr>
            <a:srgbClr val="FBAE40"/>
          </p15:clr>
        </p15:guide>
        <p15:guide id="5" pos="1944">
          <p15:clr>
            <a:srgbClr val="FBAE40"/>
          </p15:clr>
        </p15:guide>
        <p15:guide id="6" pos="4008">
          <p15:clr>
            <a:srgbClr val="FBAE40"/>
          </p15:clr>
        </p15:guide>
        <p15:guide id="7" orient="horz" pos="1224">
          <p15:clr>
            <a:srgbClr val="FBAE40"/>
          </p15:clr>
        </p15:guide>
        <p15:guide id="8" orient="horz" pos="1440">
          <p15:clr>
            <a:srgbClr val="FBAE40"/>
          </p15:clr>
        </p15:guide>
        <p15:guide id="9" orient="horz" pos="552">
          <p15:clr>
            <a:srgbClr val="FBAE40"/>
          </p15:clr>
        </p15:guide>
        <p15:guide id="10" pos="5352">
          <p15:clr>
            <a:srgbClr val="FBAE40"/>
          </p15:clr>
        </p15:guide>
        <p15:guide id="11" pos="364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col">
    <p:bg>
      <p:bgPr>
        <a:solidFill>
          <a:schemeClr val="tx1"/>
        </a:solidFill>
        <a:effectLst/>
      </p:bgPr>
    </p:bg>
    <p:spTree>
      <p:nvGrpSpPr>
        <p:cNvPr id="1" name=""/>
        <p:cNvGrpSpPr/>
        <p:nvPr/>
      </p:nvGrpSpPr>
      <p:grpSpPr>
        <a:xfrm>
          <a:off x="0" y="0"/>
          <a:ext cx="0" cy="0"/>
          <a:chOff x="0" y="0"/>
          <a:chExt cx="0" cy="0"/>
        </a:xfrm>
      </p:grpSpPr>
      <p:grpSp>
        <p:nvGrpSpPr>
          <p:cNvPr id="37" name="Group 36">
            <a:extLst>
              <a:ext uri="{FF2B5EF4-FFF2-40B4-BE49-F238E27FC236}">
                <a16:creationId xmlns:a16="http://schemas.microsoft.com/office/drawing/2014/main" id="{868B08E5-2F7C-7749-8BDF-386EAF974BB0}"/>
              </a:ext>
            </a:extLst>
          </p:cNvPr>
          <p:cNvGrpSpPr>
            <a:grpSpLocks/>
          </p:cNvGrpSpPr>
          <p:nvPr userDrawn="1"/>
        </p:nvGrpSpPr>
        <p:grpSpPr bwMode="auto">
          <a:xfrm rot="16200000" flipV="1">
            <a:off x="0" y="3900132"/>
            <a:ext cx="2959226" cy="2959226"/>
            <a:chOff x="0" y="12289"/>
            <a:chExt cx="3550" cy="3551"/>
          </a:xfrm>
        </p:grpSpPr>
        <p:sp>
          <p:nvSpPr>
            <p:cNvPr id="38" name="Freeform 37">
              <a:extLst>
                <a:ext uri="{FF2B5EF4-FFF2-40B4-BE49-F238E27FC236}">
                  <a16:creationId xmlns:a16="http://schemas.microsoft.com/office/drawing/2014/main" id="{F3E300C0-0B72-9048-9E16-2166E1A88FE2}"/>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39" name="Freeform 38">
              <a:extLst>
                <a:ext uri="{FF2B5EF4-FFF2-40B4-BE49-F238E27FC236}">
                  <a16:creationId xmlns:a16="http://schemas.microsoft.com/office/drawing/2014/main" id="{E4AA520D-9D51-3A42-B9B1-DF72169BC8DB}"/>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40" name="Freeform 39">
              <a:extLst>
                <a:ext uri="{FF2B5EF4-FFF2-40B4-BE49-F238E27FC236}">
                  <a16:creationId xmlns:a16="http://schemas.microsoft.com/office/drawing/2014/main" id="{D5F2735E-137C-DB47-AEF0-EFC871A32373}"/>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grpSp>
      <p:sp>
        <p:nvSpPr>
          <p:cNvPr id="32" name="Title 1">
            <a:extLst>
              <a:ext uri="{FF2B5EF4-FFF2-40B4-BE49-F238E27FC236}">
                <a16:creationId xmlns:a16="http://schemas.microsoft.com/office/drawing/2014/main" id="{467E05B6-B7CB-1E4F-96BA-4B8CFE8B63D9}"/>
              </a:ext>
            </a:extLst>
          </p:cNvPr>
          <p:cNvSpPr>
            <a:spLocks noGrp="1"/>
          </p:cNvSpPr>
          <p:nvPr>
            <p:ph type="title"/>
          </p:nvPr>
        </p:nvSpPr>
        <p:spPr>
          <a:xfrm>
            <a:off x="964023" y="879063"/>
            <a:ext cx="4941477" cy="610863"/>
          </a:xfrm>
          <a:prstGeom prst="rect">
            <a:avLst/>
          </a:prstGeom>
        </p:spPr>
        <p:txBody>
          <a:bodyPr lIns="0" tIns="0" rIns="0" bIns="0" rtlCol="0" anchor="b" anchorCtr="0">
            <a:normAutofit/>
          </a:bodyPr>
          <a:lstStyle>
            <a:lvl1pPr>
              <a:defRPr sz="4400" b="1" i="0">
                <a:latin typeface="+mj-lt"/>
              </a:defRPr>
            </a:lvl1pPr>
          </a:lstStyle>
          <a:p>
            <a:pPr rtl="0"/>
            <a:r>
              <a:rPr lang="en-GB" noProof="0"/>
              <a:t>Click to edit Master title style</a:t>
            </a:r>
          </a:p>
        </p:txBody>
      </p:sp>
      <p:cxnSp>
        <p:nvCxnSpPr>
          <p:cNvPr id="33" name="Straight Connector 32">
            <a:extLst>
              <a:ext uri="{FF2B5EF4-FFF2-40B4-BE49-F238E27FC236}">
                <a16:creationId xmlns:a16="http://schemas.microsoft.com/office/drawing/2014/main" id="{51DEB652-BD6A-BD41-B85E-704D2C41A1C4}"/>
              </a:ext>
            </a:extLst>
          </p:cNvPr>
          <p:cNvCxnSpPr>
            <a:cxnSpLocks/>
          </p:cNvCxnSpPr>
          <p:nvPr userDrawn="1"/>
        </p:nvCxnSpPr>
        <p:spPr>
          <a:xfrm>
            <a:off x="9525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3" name="Text Placeholder 2">
            <a:extLst>
              <a:ext uri="{FF2B5EF4-FFF2-40B4-BE49-F238E27FC236}">
                <a16:creationId xmlns:a16="http://schemas.microsoft.com/office/drawing/2014/main" id="{A6147D10-E7D7-8F40-AF69-726398729333}"/>
              </a:ext>
            </a:extLst>
          </p:cNvPr>
          <p:cNvSpPr>
            <a:spLocks noGrp="1"/>
          </p:cNvSpPr>
          <p:nvPr>
            <p:ph type="body" idx="1"/>
          </p:nvPr>
        </p:nvSpPr>
        <p:spPr>
          <a:xfrm>
            <a:off x="952500" y="2300156"/>
            <a:ext cx="3036477" cy="404216"/>
          </a:xfrm>
          <a:prstGeom prst="rect">
            <a:avLst/>
          </a:prstGeom>
        </p:spPr>
        <p:txBody>
          <a:bodyPr vert="horz" lIns="0" tIns="0" rIns="0" bIns="0" rtlCol="0" anchor="t" anchorCtr="0">
            <a:normAutofit/>
          </a:bodyPr>
          <a:lstStyle>
            <a:lvl1pPr marL="0" indent="0">
              <a:buNone/>
              <a:defRPr lang="en-US" sz="1800" spc="0" baseline="0" dirty="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rtl="0">
              <a:buNone/>
            </a:pPr>
            <a:r>
              <a:rPr lang="en-GB" noProof="0"/>
              <a:t>Click to edit Master text styles</a:t>
            </a:r>
          </a:p>
        </p:txBody>
      </p:sp>
      <p:sp>
        <p:nvSpPr>
          <p:cNvPr id="27" name="Content Placeholder 3">
            <a:extLst>
              <a:ext uri="{FF2B5EF4-FFF2-40B4-BE49-F238E27FC236}">
                <a16:creationId xmlns:a16="http://schemas.microsoft.com/office/drawing/2014/main" id="{E81957B7-CEA6-A446-A203-471CF9A57FFD}"/>
              </a:ext>
            </a:extLst>
          </p:cNvPr>
          <p:cNvSpPr>
            <a:spLocks noGrp="1"/>
          </p:cNvSpPr>
          <p:nvPr>
            <p:ph sz="half" idx="2"/>
          </p:nvPr>
        </p:nvSpPr>
        <p:spPr>
          <a:xfrm>
            <a:off x="952500" y="2799146"/>
            <a:ext cx="3036477" cy="1942138"/>
          </a:xfrm>
          <a:prstGeom prst="rect">
            <a:avLst/>
          </a:prstGeom>
        </p:spPr>
        <p:txBody>
          <a:bodyPr lIns="0" tIns="0" rIns="0" bIns="0" rtlCol="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rtl="0"/>
            <a:r>
              <a:rPr lang="en-GB" noProof="0"/>
              <a:t>Click to edit Master text styles</a:t>
            </a:r>
          </a:p>
        </p:txBody>
      </p:sp>
      <p:sp>
        <p:nvSpPr>
          <p:cNvPr id="20" name="Text Placeholder 2">
            <a:extLst>
              <a:ext uri="{FF2B5EF4-FFF2-40B4-BE49-F238E27FC236}">
                <a16:creationId xmlns:a16="http://schemas.microsoft.com/office/drawing/2014/main" id="{057DFE0A-61D9-1B48-8196-EA94D04685DD}"/>
              </a:ext>
            </a:extLst>
          </p:cNvPr>
          <p:cNvSpPr>
            <a:spLocks noGrp="1"/>
          </p:cNvSpPr>
          <p:nvPr>
            <p:ph type="body" idx="10"/>
          </p:nvPr>
        </p:nvSpPr>
        <p:spPr>
          <a:xfrm>
            <a:off x="4569372" y="2300156"/>
            <a:ext cx="3036477" cy="404216"/>
          </a:xfrm>
          <a:prstGeom prst="rect">
            <a:avLst/>
          </a:prstGeom>
        </p:spPr>
        <p:txBody>
          <a:bodyPr vert="horz" lIns="0" tIns="0" rIns="0" bIns="0" rtlCol="0" anchor="t" anchorCtr="0">
            <a:normAutofit/>
          </a:bodyPr>
          <a:lstStyle>
            <a:lvl1pPr marL="0" indent="0">
              <a:buNone/>
              <a:defRPr lang="en-US" sz="1800" spc="0" baseline="0" dirty="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rtl="0">
              <a:buNone/>
            </a:pPr>
            <a:r>
              <a:rPr lang="en-GB" noProof="0"/>
              <a:t>Click to edit Master text styles</a:t>
            </a:r>
          </a:p>
        </p:txBody>
      </p:sp>
      <p:sp>
        <p:nvSpPr>
          <p:cNvPr id="21" name="Content Placeholder 3">
            <a:extLst>
              <a:ext uri="{FF2B5EF4-FFF2-40B4-BE49-F238E27FC236}">
                <a16:creationId xmlns:a16="http://schemas.microsoft.com/office/drawing/2014/main" id="{C946754A-F105-644E-99A4-DC80B9944243}"/>
              </a:ext>
            </a:extLst>
          </p:cNvPr>
          <p:cNvSpPr>
            <a:spLocks noGrp="1"/>
          </p:cNvSpPr>
          <p:nvPr>
            <p:ph sz="half" idx="11"/>
          </p:nvPr>
        </p:nvSpPr>
        <p:spPr>
          <a:xfrm>
            <a:off x="4569372" y="2799146"/>
            <a:ext cx="3050628" cy="1942138"/>
          </a:xfrm>
          <a:prstGeom prst="rect">
            <a:avLst/>
          </a:prstGeom>
        </p:spPr>
        <p:txBody>
          <a:bodyPr lIns="0" tIns="0" rIns="0" bIns="0" rtlCol="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rtl="0"/>
            <a:r>
              <a:rPr lang="en-GB" noProof="0"/>
              <a:t>Click to edit Master text styles</a:t>
            </a:r>
          </a:p>
        </p:txBody>
      </p:sp>
      <p:sp>
        <p:nvSpPr>
          <p:cNvPr id="22" name="Text Placeholder 2">
            <a:extLst>
              <a:ext uri="{FF2B5EF4-FFF2-40B4-BE49-F238E27FC236}">
                <a16:creationId xmlns:a16="http://schemas.microsoft.com/office/drawing/2014/main" id="{368648FC-FC9A-5645-8F0C-390FFFAE180D}"/>
              </a:ext>
            </a:extLst>
          </p:cNvPr>
          <p:cNvSpPr>
            <a:spLocks noGrp="1"/>
          </p:cNvSpPr>
          <p:nvPr>
            <p:ph type="body" idx="12"/>
          </p:nvPr>
        </p:nvSpPr>
        <p:spPr>
          <a:xfrm>
            <a:off x="8187017" y="2300156"/>
            <a:ext cx="3036477" cy="404216"/>
          </a:xfrm>
          <a:prstGeom prst="rect">
            <a:avLst/>
          </a:prstGeom>
        </p:spPr>
        <p:txBody>
          <a:bodyPr vert="horz" lIns="0" tIns="0" rIns="0" bIns="0" rtlCol="0" anchor="t" anchorCtr="0">
            <a:normAutofit/>
          </a:bodyPr>
          <a:lstStyle>
            <a:lvl1pPr marL="0" indent="0">
              <a:buNone/>
              <a:defRPr lang="en-US" sz="1800" spc="0" baseline="0" dirty="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rtl="0">
              <a:buNone/>
            </a:pPr>
            <a:r>
              <a:rPr lang="en-GB" noProof="0"/>
              <a:t>Click to edit Master text styles</a:t>
            </a:r>
          </a:p>
        </p:txBody>
      </p:sp>
      <p:sp>
        <p:nvSpPr>
          <p:cNvPr id="24" name="Content Placeholder 3">
            <a:extLst>
              <a:ext uri="{FF2B5EF4-FFF2-40B4-BE49-F238E27FC236}">
                <a16:creationId xmlns:a16="http://schemas.microsoft.com/office/drawing/2014/main" id="{BBB849DC-B114-D145-9879-4FE0688BF57E}"/>
              </a:ext>
            </a:extLst>
          </p:cNvPr>
          <p:cNvSpPr>
            <a:spLocks noGrp="1"/>
          </p:cNvSpPr>
          <p:nvPr>
            <p:ph sz="half" idx="13"/>
          </p:nvPr>
        </p:nvSpPr>
        <p:spPr>
          <a:xfrm>
            <a:off x="8187017" y="2799146"/>
            <a:ext cx="3036477" cy="1942138"/>
          </a:xfrm>
          <a:prstGeom prst="rect">
            <a:avLst/>
          </a:prstGeom>
        </p:spPr>
        <p:txBody>
          <a:bodyPr lIns="0" tIns="0" rIns="0" bIns="0" rtlCol="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rtl="0"/>
            <a:r>
              <a:rPr lang="en-GB" noProof="0"/>
              <a:t>Click to edit Master text styles</a:t>
            </a:r>
          </a:p>
        </p:txBody>
      </p:sp>
      <p:cxnSp>
        <p:nvCxnSpPr>
          <p:cNvPr id="26" name="Straight Connector 25">
            <a:extLst>
              <a:ext uri="{FF2B5EF4-FFF2-40B4-BE49-F238E27FC236}">
                <a16:creationId xmlns:a16="http://schemas.microsoft.com/office/drawing/2014/main" id="{9F0C4CE5-5F02-B143-8FD1-1B235D270DAC}"/>
              </a:ext>
            </a:extLst>
          </p:cNvPr>
          <p:cNvCxnSpPr>
            <a:cxnSpLocks/>
          </p:cNvCxnSpPr>
          <p:nvPr userDrawn="1"/>
        </p:nvCxnSpPr>
        <p:spPr>
          <a:xfrm>
            <a:off x="4569372"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289A8C14-DB28-F34E-8098-168D4C75AF23}"/>
              </a:ext>
            </a:extLst>
          </p:cNvPr>
          <p:cNvCxnSpPr>
            <a:cxnSpLocks/>
          </p:cNvCxnSpPr>
          <p:nvPr userDrawn="1"/>
        </p:nvCxnSpPr>
        <p:spPr>
          <a:xfrm>
            <a:off x="8187017"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 name="Date Placeholder 1">
            <a:extLst>
              <a:ext uri="{FF2B5EF4-FFF2-40B4-BE49-F238E27FC236}">
                <a16:creationId xmlns:a16="http://schemas.microsoft.com/office/drawing/2014/main" id="{F0FA07F3-F8E4-4505-85EC-22734AC68792}"/>
              </a:ext>
            </a:extLst>
          </p:cNvPr>
          <p:cNvSpPr>
            <a:spLocks noGrp="1"/>
          </p:cNvSpPr>
          <p:nvPr>
            <p:ph type="dt" sz="half" idx="14"/>
          </p:nvPr>
        </p:nvSpPr>
        <p:spPr/>
        <p:txBody>
          <a:bodyPr rtlCol="0"/>
          <a:lstStyle/>
          <a:p>
            <a:pPr rtl="0"/>
            <a:fld id="{6D17C7AE-DC41-4D6E-8CE7-A0296D62536F}" type="datetime3">
              <a:rPr lang="en-GB" noProof="0" smtClean="0">
                <a:latin typeface="+mn-lt"/>
              </a:rPr>
              <a:t>8 July, 2024</a:t>
            </a:fld>
            <a:endParaRPr lang="en-GB" noProof="0">
              <a:latin typeface="+mn-lt"/>
            </a:endParaRPr>
          </a:p>
        </p:txBody>
      </p:sp>
      <p:sp>
        <p:nvSpPr>
          <p:cNvPr id="3" name="Footer Placeholder 2">
            <a:extLst>
              <a:ext uri="{FF2B5EF4-FFF2-40B4-BE49-F238E27FC236}">
                <a16:creationId xmlns:a16="http://schemas.microsoft.com/office/drawing/2014/main" id="{D5165D22-FEF5-4F30-8822-5D2378806A9B}"/>
              </a:ext>
            </a:extLst>
          </p:cNvPr>
          <p:cNvSpPr>
            <a:spLocks noGrp="1"/>
          </p:cNvSpPr>
          <p:nvPr>
            <p:ph type="ftr" sz="quarter" idx="15"/>
          </p:nvPr>
        </p:nvSpPr>
        <p:spPr/>
        <p:txBody>
          <a:bodyPr rtlCol="0"/>
          <a:lstStyle/>
          <a:p>
            <a:pPr rtl="0"/>
            <a:r>
              <a:rPr lang="en-GB" noProof="0"/>
              <a:t>Annual Review</a:t>
            </a:r>
            <a:endParaRPr lang="en-GB" b="0" noProof="0"/>
          </a:p>
        </p:txBody>
      </p:sp>
      <p:sp>
        <p:nvSpPr>
          <p:cNvPr id="4" name="Slide Number Placeholder 3">
            <a:extLst>
              <a:ext uri="{FF2B5EF4-FFF2-40B4-BE49-F238E27FC236}">
                <a16:creationId xmlns:a16="http://schemas.microsoft.com/office/drawing/2014/main" id="{1540F86B-3DA3-4708-AAF5-387BA115C415}"/>
              </a:ext>
            </a:extLst>
          </p:cNvPr>
          <p:cNvSpPr>
            <a:spLocks noGrp="1"/>
          </p:cNvSpPr>
          <p:nvPr>
            <p:ph type="sldNum" sz="quarter" idx="16"/>
          </p:nvPr>
        </p:nvSpPr>
        <p:spPr/>
        <p:txBody>
          <a:bodyPr rtlCol="0"/>
          <a:lstStyle/>
          <a:p>
            <a:pPr rtl="0"/>
            <a:fld id="{294A09A9-5501-47C1-A89A-A340965A2BE2}" type="slidenum">
              <a:rPr lang="en-GB" noProof="0" smtClean="0"/>
              <a:pPr rtl="0"/>
              <a:t>‹#›</a:t>
            </a:fld>
            <a:endParaRPr lang="en-GB" noProof="0"/>
          </a:p>
        </p:txBody>
      </p:sp>
    </p:spTree>
    <p:extLst>
      <p:ext uri="{BB962C8B-B14F-4D97-AF65-F5344CB8AC3E}">
        <p14:creationId xmlns:p14="http://schemas.microsoft.com/office/powerpoint/2010/main" val="4227948718"/>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p15:clr>
            <a:srgbClr val="FBAE40"/>
          </p15:clr>
        </p15:guide>
        <p15:guide id="3" pos="2520" userDrawn="1">
          <p15:clr>
            <a:srgbClr val="FBAE40"/>
          </p15:clr>
        </p15:guide>
        <p15:guide id="4" pos="5160" userDrawn="1">
          <p15:clr>
            <a:srgbClr val="FBAE40"/>
          </p15:clr>
        </p15:guide>
        <p15:guide id="7" orient="horz" pos="1224">
          <p15:clr>
            <a:srgbClr val="FBAE40"/>
          </p15:clr>
        </p15:guide>
        <p15:guide id="8" orient="horz" pos="1440">
          <p15:clr>
            <a:srgbClr val="FBAE40"/>
          </p15:clr>
        </p15:guide>
        <p15:guide id="9" orient="horz" pos="552">
          <p15:clr>
            <a:srgbClr val="FBAE40"/>
          </p15:clr>
        </p15:guide>
        <p15:guide id="10" pos="4800" userDrawn="1">
          <p15:clr>
            <a:srgbClr val="FBAE40"/>
          </p15:clr>
        </p15:guide>
        <p15:guide id="11" pos="2880" userDrawn="1">
          <p15:clr>
            <a:srgbClr val="FBAE40"/>
          </p15:clr>
        </p15:guide>
        <p15:guide id="12" orient="horz" pos="1752"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ummary ">
    <p:bg>
      <p:bgPr>
        <a:solidFill>
          <a:schemeClr val="tx1"/>
        </a:solidFill>
        <a:effectLst/>
      </p:bgPr>
    </p:bg>
    <p:spTree>
      <p:nvGrpSpPr>
        <p:cNvPr id="1" name=""/>
        <p:cNvGrpSpPr/>
        <p:nvPr/>
      </p:nvGrpSpPr>
      <p:grpSpPr>
        <a:xfrm>
          <a:off x="0" y="0"/>
          <a:ext cx="0" cy="0"/>
          <a:chOff x="0" y="0"/>
          <a:chExt cx="0" cy="0"/>
        </a:xfrm>
      </p:grpSpPr>
      <p:sp>
        <p:nvSpPr>
          <p:cNvPr id="32" name="Title 1">
            <a:extLst>
              <a:ext uri="{FF2B5EF4-FFF2-40B4-BE49-F238E27FC236}">
                <a16:creationId xmlns:a16="http://schemas.microsoft.com/office/drawing/2014/main" id="{467E05B6-B7CB-1E4F-96BA-4B8CFE8B63D9}"/>
              </a:ext>
            </a:extLst>
          </p:cNvPr>
          <p:cNvSpPr>
            <a:spLocks noGrp="1"/>
          </p:cNvSpPr>
          <p:nvPr>
            <p:ph type="title"/>
          </p:nvPr>
        </p:nvSpPr>
        <p:spPr>
          <a:xfrm>
            <a:off x="964023" y="879063"/>
            <a:ext cx="4941477" cy="610863"/>
          </a:xfrm>
          <a:prstGeom prst="rect">
            <a:avLst/>
          </a:prstGeom>
        </p:spPr>
        <p:txBody>
          <a:bodyPr lIns="0" tIns="0" rIns="0" bIns="0" rtlCol="0" anchor="b" anchorCtr="0">
            <a:normAutofit/>
          </a:bodyPr>
          <a:lstStyle>
            <a:lvl1pPr>
              <a:defRPr sz="4400" b="1" i="0">
                <a:latin typeface="+mj-lt"/>
              </a:defRPr>
            </a:lvl1pPr>
          </a:lstStyle>
          <a:p>
            <a:pPr rtl="0"/>
            <a:r>
              <a:rPr lang="en-GB" noProof="0"/>
              <a:t>Click to edit Master title style</a:t>
            </a:r>
          </a:p>
        </p:txBody>
      </p:sp>
      <p:cxnSp>
        <p:nvCxnSpPr>
          <p:cNvPr id="33" name="Straight Connector 32">
            <a:extLst>
              <a:ext uri="{FF2B5EF4-FFF2-40B4-BE49-F238E27FC236}">
                <a16:creationId xmlns:a16="http://schemas.microsoft.com/office/drawing/2014/main" id="{51DEB652-BD6A-BD41-B85E-704D2C41A1C4}"/>
              </a:ext>
            </a:extLst>
          </p:cNvPr>
          <p:cNvCxnSpPr>
            <a:cxnSpLocks/>
          </p:cNvCxnSpPr>
          <p:nvPr userDrawn="1"/>
        </p:nvCxnSpPr>
        <p:spPr>
          <a:xfrm>
            <a:off x="9525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3" name="Text Placeholder 2">
            <a:extLst>
              <a:ext uri="{FF2B5EF4-FFF2-40B4-BE49-F238E27FC236}">
                <a16:creationId xmlns:a16="http://schemas.microsoft.com/office/drawing/2014/main" id="{0DA8C895-11B9-EA40-B0F8-0F4FE9881512}"/>
              </a:ext>
            </a:extLst>
          </p:cNvPr>
          <p:cNvSpPr>
            <a:spLocks noGrp="1"/>
          </p:cNvSpPr>
          <p:nvPr>
            <p:ph type="body" sz="quarter" idx="10"/>
          </p:nvPr>
        </p:nvSpPr>
        <p:spPr>
          <a:xfrm>
            <a:off x="952500" y="2656904"/>
            <a:ext cx="4838700" cy="574318"/>
          </a:xfrm>
        </p:spPr>
        <p:txBody>
          <a:bodyPr rtlCol="0">
            <a:noAutofit/>
          </a:bodyPr>
          <a:lstStyle>
            <a:lvl1pPr marL="0" indent="0">
              <a:buNone/>
              <a:defRPr sz="1600">
                <a:latin typeface="+mn-lt"/>
              </a:defRPr>
            </a:lvl1pPr>
          </a:lstStyle>
          <a:p>
            <a:pPr lvl="0" rtl="0"/>
            <a:r>
              <a:rPr lang="en-GB" noProof="0"/>
              <a:t>Click to edit Master text styles</a:t>
            </a:r>
          </a:p>
        </p:txBody>
      </p:sp>
      <p:grpSp>
        <p:nvGrpSpPr>
          <p:cNvPr id="15" name="Group 14">
            <a:extLst>
              <a:ext uri="{FF2B5EF4-FFF2-40B4-BE49-F238E27FC236}">
                <a16:creationId xmlns:a16="http://schemas.microsoft.com/office/drawing/2014/main" id="{C47A1EE0-4011-3749-B01C-FC489EEDF880}"/>
              </a:ext>
            </a:extLst>
          </p:cNvPr>
          <p:cNvGrpSpPr>
            <a:grpSpLocks/>
          </p:cNvGrpSpPr>
          <p:nvPr userDrawn="1"/>
        </p:nvGrpSpPr>
        <p:grpSpPr bwMode="auto">
          <a:xfrm rot="10800000">
            <a:off x="8870040" y="0"/>
            <a:ext cx="3325208" cy="3325208"/>
            <a:chOff x="0" y="12289"/>
            <a:chExt cx="3550" cy="3551"/>
          </a:xfrm>
        </p:grpSpPr>
        <p:sp>
          <p:nvSpPr>
            <p:cNvPr id="16" name="Freeform 15">
              <a:extLst>
                <a:ext uri="{FF2B5EF4-FFF2-40B4-BE49-F238E27FC236}">
                  <a16:creationId xmlns:a16="http://schemas.microsoft.com/office/drawing/2014/main" id="{17EED68A-6660-2643-BBFB-B6AB92A7C227}"/>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17" name="Freeform 16">
              <a:extLst>
                <a:ext uri="{FF2B5EF4-FFF2-40B4-BE49-F238E27FC236}">
                  <a16:creationId xmlns:a16="http://schemas.microsoft.com/office/drawing/2014/main" id="{BECF9FB8-F6C7-C54D-99F4-11FDF26D7F92}"/>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18" name="Freeform 17">
              <a:extLst>
                <a:ext uri="{FF2B5EF4-FFF2-40B4-BE49-F238E27FC236}">
                  <a16:creationId xmlns:a16="http://schemas.microsoft.com/office/drawing/2014/main" id="{46C7C62D-7D3B-934C-AFF9-0F10E727B42E}"/>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grpSp>
      <p:sp>
        <p:nvSpPr>
          <p:cNvPr id="4" name="Text Placeholder 3">
            <a:extLst>
              <a:ext uri="{FF2B5EF4-FFF2-40B4-BE49-F238E27FC236}">
                <a16:creationId xmlns:a16="http://schemas.microsoft.com/office/drawing/2014/main" id="{FF85D552-3AFC-4D21-A944-9D41E128A96E}"/>
              </a:ext>
            </a:extLst>
          </p:cNvPr>
          <p:cNvSpPr>
            <a:spLocks noGrp="1"/>
          </p:cNvSpPr>
          <p:nvPr>
            <p:ph type="body" sz="quarter" idx="12"/>
          </p:nvPr>
        </p:nvSpPr>
        <p:spPr>
          <a:xfrm>
            <a:off x="952500" y="2286000"/>
            <a:ext cx="4838700" cy="315915"/>
          </a:xfrm>
        </p:spPr>
        <p:txBody>
          <a:bodyPr rtlCol="0">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rtl="0"/>
            <a:r>
              <a:rPr lang="en-GB" noProof="0"/>
              <a:t>Click to edit Master text styles</a:t>
            </a:r>
          </a:p>
        </p:txBody>
      </p:sp>
      <p:sp>
        <p:nvSpPr>
          <p:cNvPr id="21" name="Text Placeholder 2">
            <a:extLst>
              <a:ext uri="{FF2B5EF4-FFF2-40B4-BE49-F238E27FC236}">
                <a16:creationId xmlns:a16="http://schemas.microsoft.com/office/drawing/2014/main" id="{BE8C2EDB-9C70-49A2-865C-E5CD77D3E741}"/>
              </a:ext>
            </a:extLst>
          </p:cNvPr>
          <p:cNvSpPr>
            <a:spLocks noGrp="1"/>
          </p:cNvSpPr>
          <p:nvPr>
            <p:ph type="body" sz="quarter" idx="13"/>
          </p:nvPr>
        </p:nvSpPr>
        <p:spPr>
          <a:xfrm>
            <a:off x="953655" y="3841846"/>
            <a:ext cx="4838700" cy="636754"/>
          </a:xfrm>
        </p:spPr>
        <p:txBody>
          <a:bodyPr rtlCol="0">
            <a:noAutofit/>
          </a:bodyPr>
          <a:lstStyle>
            <a:lvl1pPr marL="0" indent="0">
              <a:buNone/>
              <a:defRPr sz="1600">
                <a:latin typeface="+mn-lt"/>
              </a:defRPr>
            </a:lvl1pPr>
          </a:lstStyle>
          <a:p>
            <a:pPr lvl="0" rtl="0"/>
            <a:r>
              <a:rPr lang="en-GB" noProof="0"/>
              <a:t>Click to edit Master text styles</a:t>
            </a:r>
          </a:p>
        </p:txBody>
      </p:sp>
      <p:sp>
        <p:nvSpPr>
          <p:cNvPr id="22" name="Text Placeholder 3">
            <a:extLst>
              <a:ext uri="{FF2B5EF4-FFF2-40B4-BE49-F238E27FC236}">
                <a16:creationId xmlns:a16="http://schemas.microsoft.com/office/drawing/2014/main" id="{EE50320A-D017-45C6-9986-94BC43911E98}"/>
              </a:ext>
            </a:extLst>
          </p:cNvPr>
          <p:cNvSpPr>
            <a:spLocks noGrp="1"/>
          </p:cNvSpPr>
          <p:nvPr>
            <p:ph type="body" sz="quarter" idx="14"/>
          </p:nvPr>
        </p:nvSpPr>
        <p:spPr>
          <a:xfrm>
            <a:off x="953655" y="3470942"/>
            <a:ext cx="4838700" cy="315915"/>
          </a:xfrm>
        </p:spPr>
        <p:txBody>
          <a:bodyPr rtlCol="0">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rtl="0"/>
            <a:r>
              <a:rPr lang="en-GB" noProof="0"/>
              <a:t>Click to edit Master text styles</a:t>
            </a:r>
          </a:p>
        </p:txBody>
      </p:sp>
      <p:sp>
        <p:nvSpPr>
          <p:cNvPr id="23" name="Text Placeholder 2">
            <a:extLst>
              <a:ext uri="{FF2B5EF4-FFF2-40B4-BE49-F238E27FC236}">
                <a16:creationId xmlns:a16="http://schemas.microsoft.com/office/drawing/2014/main" id="{673EB498-F5D2-4E15-990A-2AFA4A377CBB}"/>
              </a:ext>
            </a:extLst>
          </p:cNvPr>
          <p:cNvSpPr>
            <a:spLocks noGrp="1"/>
          </p:cNvSpPr>
          <p:nvPr>
            <p:ph type="body" sz="quarter" idx="15"/>
          </p:nvPr>
        </p:nvSpPr>
        <p:spPr>
          <a:xfrm>
            <a:off x="952500" y="5017901"/>
            <a:ext cx="4838700" cy="908340"/>
          </a:xfrm>
        </p:spPr>
        <p:txBody>
          <a:bodyPr rtlCol="0">
            <a:noAutofit/>
          </a:bodyPr>
          <a:lstStyle>
            <a:lvl1pPr marL="0" indent="0">
              <a:buNone/>
              <a:defRPr sz="1600">
                <a:latin typeface="+mn-lt"/>
              </a:defRPr>
            </a:lvl1pPr>
          </a:lstStyle>
          <a:p>
            <a:pPr lvl="0" rtl="0"/>
            <a:r>
              <a:rPr lang="en-GB" noProof="0"/>
              <a:t>Click to edit Master text styles</a:t>
            </a:r>
          </a:p>
        </p:txBody>
      </p:sp>
      <p:sp>
        <p:nvSpPr>
          <p:cNvPr id="24" name="Text Placeholder 3">
            <a:extLst>
              <a:ext uri="{FF2B5EF4-FFF2-40B4-BE49-F238E27FC236}">
                <a16:creationId xmlns:a16="http://schemas.microsoft.com/office/drawing/2014/main" id="{1F528150-326B-4BB3-AC38-7FC805DB6BA7}"/>
              </a:ext>
            </a:extLst>
          </p:cNvPr>
          <p:cNvSpPr>
            <a:spLocks noGrp="1"/>
          </p:cNvSpPr>
          <p:nvPr>
            <p:ph type="body" sz="quarter" idx="16"/>
          </p:nvPr>
        </p:nvSpPr>
        <p:spPr>
          <a:xfrm>
            <a:off x="952500" y="4646997"/>
            <a:ext cx="4838700" cy="315915"/>
          </a:xfrm>
        </p:spPr>
        <p:txBody>
          <a:bodyPr rtlCol="0">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rtl="0"/>
            <a:r>
              <a:rPr lang="en-GB" noProof="0"/>
              <a:t>Click to edit Master text styles</a:t>
            </a:r>
          </a:p>
        </p:txBody>
      </p:sp>
      <p:sp>
        <p:nvSpPr>
          <p:cNvPr id="25" name="Text Placeholder 2">
            <a:extLst>
              <a:ext uri="{FF2B5EF4-FFF2-40B4-BE49-F238E27FC236}">
                <a16:creationId xmlns:a16="http://schemas.microsoft.com/office/drawing/2014/main" id="{20EBEFF7-AECA-409B-9ACC-A63A168283BE}"/>
              </a:ext>
            </a:extLst>
          </p:cNvPr>
          <p:cNvSpPr>
            <a:spLocks noGrp="1"/>
          </p:cNvSpPr>
          <p:nvPr>
            <p:ph type="body" sz="quarter" idx="17"/>
          </p:nvPr>
        </p:nvSpPr>
        <p:spPr>
          <a:xfrm>
            <a:off x="6399647" y="2656904"/>
            <a:ext cx="4838700" cy="574318"/>
          </a:xfrm>
        </p:spPr>
        <p:txBody>
          <a:bodyPr rtlCol="0">
            <a:noAutofit/>
          </a:bodyPr>
          <a:lstStyle>
            <a:lvl1pPr marL="0" indent="0">
              <a:buNone/>
              <a:defRPr sz="1600">
                <a:latin typeface="+mn-lt"/>
              </a:defRPr>
            </a:lvl1pPr>
          </a:lstStyle>
          <a:p>
            <a:pPr lvl="0" rtl="0"/>
            <a:r>
              <a:rPr lang="en-GB" noProof="0"/>
              <a:t>Click to edit Master text styles</a:t>
            </a:r>
          </a:p>
        </p:txBody>
      </p:sp>
      <p:sp>
        <p:nvSpPr>
          <p:cNvPr id="26" name="Text Placeholder 3">
            <a:extLst>
              <a:ext uri="{FF2B5EF4-FFF2-40B4-BE49-F238E27FC236}">
                <a16:creationId xmlns:a16="http://schemas.microsoft.com/office/drawing/2014/main" id="{29E4D063-8666-4D7A-B8C8-2B9383F798E0}"/>
              </a:ext>
            </a:extLst>
          </p:cNvPr>
          <p:cNvSpPr>
            <a:spLocks noGrp="1"/>
          </p:cNvSpPr>
          <p:nvPr>
            <p:ph type="body" sz="quarter" idx="18"/>
          </p:nvPr>
        </p:nvSpPr>
        <p:spPr>
          <a:xfrm>
            <a:off x="6399647" y="2286000"/>
            <a:ext cx="4838700" cy="315915"/>
          </a:xfrm>
        </p:spPr>
        <p:txBody>
          <a:bodyPr rtlCol="0">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rtl="0"/>
            <a:r>
              <a:rPr lang="en-GB" noProof="0"/>
              <a:t>Click to edit Master text styles</a:t>
            </a:r>
          </a:p>
        </p:txBody>
      </p:sp>
      <p:sp>
        <p:nvSpPr>
          <p:cNvPr id="27" name="Text Placeholder 2">
            <a:extLst>
              <a:ext uri="{FF2B5EF4-FFF2-40B4-BE49-F238E27FC236}">
                <a16:creationId xmlns:a16="http://schemas.microsoft.com/office/drawing/2014/main" id="{4717B7CD-A4F9-444E-82B9-8914CB574887}"/>
              </a:ext>
            </a:extLst>
          </p:cNvPr>
          <p:cNvSpPr>
            <a:spLocks noGrp="1"/>
          </p:cNvSpPr>
          <p:nvPr>
            <p:ph type="body" sz="quarter" idx="19"/>
          </p:nvPr>
        </p:nvSpPr>
        <p:spPr>
          <a:xfrm>
            <a:off x="6399647" y="3841846"/>
            <a:ext cx="4838700" cy="908340"/>
          </a:xfrm>
        </p:spPr>
        <p:txBody>
          <a:bodyPr rtlCol="0">
            <a:noAutofit/>
          </a:bodyPr>
          <a:lstStyle>
            <a:lvl1pPr marL="0" indent="0">
              <a:buNone/>
              <a:defRPr sz="1600">
                <a:latin typeface="+mn-lt"/>
              </a:defRPr>
            </a:lvl1pPr>
          </a:lstStyle>
          <a:p>
            <a:pPr lvl="0" rtl="0"/>
            <a:r>
              <a:rPr lang="en-GB" noProof="0"/>
              <a:t>Click to edit Master text styles</a:t>
            </a:r>
          </a:p>
        </p:txBody>
      </p:sp>
      <p:sp>
        <p:nvSpPr>
          <p:cNvPr id="28" name="Text Placeholder 3">
            <a:extLst>
              <a:ext uri="{FF2B5EF4-FFF2-40B4-BE49-F238E27FC236}">
                <a16:creationId xmlns:a16="http://schemas.microsoft.com/office/drawing/2014/main" id="{2CF285B7-A950-4326-A4D5-F5D542D2D65B}"/>
              </a:ext>
            </a:extLst>
          </p:cNvPr>
          <p:cNvSpPr>
            <a:spLocks noGrp="1"/>
          </p:cNvSpPr>
          <p:nvPr>
            <p:ph type="body" sz="quarter" idx="20"/>
          </p:nvPr>
        </p:nvSpPr>
        <p:spPr>
          <a:xfrm>
            <a:off x="6399647" y="3470942"/>
            <a:ext cx="4838700" cy="315915"/>
          </a:xfrm>
        </p:spPr>
        <p:txBody>
          <a:bodyPr rtlCol="0">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rtl="0"/>
            <a:r>
              <a:rPr lang="en-GB" noProof="0"/>
              <a:t>Click to edit Master text styles</a:t>
            </a:r>
          </a:p>
        </p:txBody>
      </p:sp>
      <p:sp>
        <p:nvSpPr>
          <p:cNvPr id="2" name="Date Placeholder 1">
            <a:extLst>
              <a:ext uri="{FF2B5EF4-FFF2-40B4-BE49-F238E27FC236}">
                <a16:creationId xmlns:a16="http://schemas.microsoft.com/office/drawing/2014/main" id="{EC45E38A-5516-4C3E-88FC-0DCBD876054B}"/>
              </a:ext>
            </a:extLst>
          </p:cNvPr>
          <p:cNvSpPr>
            <a:spLocks noGrp="1"/>
          </p:cNvSpPr>
          <p:nvPr>
            <p:ph type="dt" sz="half" idx="21"/>
          </p:nvPr>
        </p:nvSpPr>
        <p:spPr/>
        <p:txBody>
          <a:bodyPr rtlCol="0"/>
          <a:lstStyle/>
          <a:p>
            <a:pPr rtl="0"/>
            <a:fld id="{0971D3F5-C297-4F98-9679-48877DEF0EC7}" type="datetime3">
              <a:rPr lang="en-GB" noProof="0" smtClean="0">
                <a:latin typeface="+mn-lt"/>
              </a:rPr>
              <a:t>8 July, 2024</a:t>
            </a:fld>
            <a:endParaRPr lang="en-GB" noProof="0">
              <a:latin typeface="+mn-lt"/>
            </a:endParaRPr>
          </a:p>
        </p:txBody>
      </p:sp>
      <p:sp>
        <p:nvSpPr>
          <p:cNvPr id="5" name="Footer Placeholder 4">
            <a:extLst>
              <a:ext uri="{FF2B5EF4-FFF2-40B4-BE49-F238E27FC236}">
                <a16:creationId xmlns:a16="http://schemas.microsoft.com/office/drawing/2014/main" id="{14225273-038D-4F51-A093-83D80104F21A}"/>
              </a:ext>
            </a:extLst>
          </p:cNvPr>
          <p:cNvSpPr>
            <a:spLocks noGrp="1"/>
          </p:cNvSpPr>
          <p:nvPr>
            <p:ph type="ftr" sz="quarter" idx="22"/>
          </p:nvPr>
        </p:nvSpPr>
        <p:spPr/>
        <p:txBody>
          <a:bodyPr rtlCol="0"/>
          <a:lstStyle/>
          <a:p>
            <a:pPr rtl="0"/>
            <a:r>
              <a:rPr lang="en-GB" noProof="0"/>
              <a:t>Annual Review</a:t>
            </a:r>
            <a:endParaRPr lang="en-GB" b="0" noProof="0"/>
          </a:p>
        </p:txBody>
      </p:sp>
      <p:sp>
        <p:nvSpPr>
          <p:cNvPr id="6" name="Slide Number Placeholder 5">
            <a:extLst>
              <a:ext uri="{FF2B5EF4-FFF2-40B4-BE49-F238E27FC236}">
                <a16:creationId xmlns:a16="http://schemas.microsoft.com/office/drawing/2014/main" id="{C7F24E14-E0E0-44FA-A4AA-FA63A858730C}"/>
              </a:ext>
            </a:extLst>
          </p:cNvPr>
          <p:cNvSpPr>
            <a:spLocks noGrp="1"/>
          </p:cNvSpPr>
          <p:nvPr>
            <p:ph type="sldNum" sz="quarter" idx="23"/>
          </p:nvPr>
        </p:nvSpPr>
        <p:spPr/>
        <p:txBody>
          <a:bodyPr rtlCol="0"/>
          <a:lstStyle/>
          <a:p>
            <a:pPr rtl="0"/>
            <a:fld id="{294A09A9-5501-47C1-A89A-A340965A2BE2}" type="slidenum">
              <a:rPr lang="en-GB" noProof="0" smtClean="0"/>
              <a:pPr rtl="0"/>
              <a:t>‹#›</a:t>
            </a:fld>
            <a:endParaRPr lang="en-GB" noProof="0"/>
          </a:p>
        </p:txBody>
      </p:sp>
    </p:spTree>
    <p:extLst>
      <p:ext uri="{BB962C8B-B14F-4D97-AF65-F5344CB8AC3E}">
        <p14:creationId xmlns:p14="http://schemas.microsoft.com/office/powerpoint/2010/main" val="306013587"/>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p15:clr>
            <a:srgbClr val="FBAE40"/>
          </p15:clr>
        </p15:guide>
        <p15:guide id="3" pos="2304">
          <p15:clr>
            <a:srgbClr val="FBAE40"/>
          </p15:clr>
        </p15:guide>
        <p15:guide id="4" pos="5736">
          <p15:clr>
            <a:srgbClr val="FBAE40"/>
          </p15:clr>
        </p15:guide>
        <p15:guide id="5" pos="1944">
          <p15:clr>
            <a:srgbClr val="FBAE40"/>
          </p15:clr>
        </p15:guide>
        <p15:guide id="6" pos="4008">
          <p15:clr>
            <a:srgbClr val="FBAE40"/>
          </p15:clr>
        </p15:guide>
        <p15:guide id="7" orient="horz" pos="1224">
          <p15:clr>
            <a:srgbClr val="FBAE40"/>
          </p15:clr>
        </p15:guide>
        <p15:guide id="8" orient="horz" pos="1440">
          <p15:clr>
            <a:srgbClr val="FBAE40"/>
          </p15:clr>
        </p15:guide>
        <p15:guide id="9" orient="horz" pos="552">
          <p15:clr>
            <a:srgbClr val="FBAE40"/>
          </p15:clr>
        </p15:guide>
        <p15:guide id="10" pos="5352">
          <p15:clr>
            <a:srgbClr val="FBAE40"/>
          </p15:clr>
        </p15:guide>
        <p15:guide id="11" pos="364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ank you">
    <p:bg>
      <p:bgPr>
        <a:solidFill>
          <a:schemeClr val="tx1"/>
        </a:solidFill>
        <a:effectLst/>
      </p:bgPr>
    </p:bg>
    <p:spTree>
      <p:nvGrpSpPr>
        <p:cNvPr id="1" name=""/>
        <p:cNvGrpSpPr/>
        <p:nvPr/>
      </p:nvGrpSpPr>
      <p:grpSpPr>
        <a:xfrm>
          <a:off x="0" y="0"/>
          <a:ext cx="0" cy="0"/>
          <a:chOff x="0" y="0"/>
          <a:chExt cx="0" cy="0"/>
        </a:xfrm>
      </p:grpSpPr>
      <p:sp>
        <p:nvSpPr>
          <p:cNvPr id="16" name="Text Placeholder 29">
            <a:extLst>
              <a:ext uri="{FF2B5EF4-FFF2-40B4-BE49-F238E27FC236}">
                <a16:creationId xmlns:a16="http://schemas.microsoft.com/office/drawing/2014/main" id="{BB778BC5-5409-574B-96E2-B45CDD940DF4}"/>
              </a:ext>
            </a:extLst>
          </p:cNvPr>
          <p:cNvSpPr>
            <a:spLocks noGrp="1"/>
          </p:cNvSpPr>
          <p:nvPr>
            <p:ph type="body" sz="quarter" idx="11"/>
          </p:nvPr>
        </p:nvSpPr>
        <p:spPr>
          <a:xfrm>
            <a:off x="6896100" y="5102063"/>
            <a:ext cx="4914900" cy="588795"/>
          </a:xfrm>
        </p:spPr>
        <p:txBody>
          <a:bodyPr lIns="0" tIns="0" rIns="0" bIns="0" rtlCol="0" anchor="b">
            <a:noAutofit/>
          </a:bodyPr>
          <a:lstStyle>
            <a:lvl1pPr marL="0" indent="0">
              <a:buNone/>
              <a:defRPr sz="1600" b="0" i="0">
                <a:solidFill>
                  <a:schemeClr val="tx2"/>
                </a:solidFill>
                <a:latin typeface="+mn-lt"/>
              </a:defRPr>
            </a:lvl1pPr>
            <a:lvl2pPr>
              <a:defRPr sz="4000"/>
            </a:lvl2pPr>
            <a:lvl3pPr>
              <a:defRPr sz="4000"/>
            </a:lvl3pPr>
            <a:lvl4pPr>
              <a:defRPr sz="4000"/>
            </a:lvl4pPr>
            <a:lvl5pPr>
              <a:defRPr sz="4000"/>
            </a:lvl5pPr>
          </a:lstStyle>
          <a:p>
            <a:pPr lvl="0" rtl="0"/>
            <a:r>
              <a:rPr lang="en-GB" noProof="0"/>
              <a:t>Click to edit Master text styles</a:t>
            </a:r>
          </a:p>
        </p:txBody>
      </p:sp>
      <p:sp>
        <p:nvSpPr>
          <p:cNvPr id="17" name="Subtitle 2">
            <a:extLst>
              <a:ext uri="{FF2B5EF4-FFF2-40B4-BE49-F238E27FC236}">
                <a16:creationId xmlns:a16="http://schemas.microsoft.com/office/drawing/2014/main" id="{32916F3A-28FA-9A4B-A780-0D687D932893}"/>
              </a:ext>
            </a:extLst>
          </p:cNvPr>
          <p:cNvSpPr>
            <a:spLocks noGrp="1"/>
          </p:cNvSpPr>
          <p:nvPr>
            <p:ph type="subTitle" idx="1"/>
          </p:nvPr>
        </p:nvSpPr>
        <p:spPr>
          <a:xfrm>
            <a:off x="6907623" y="3591098"/>
            <a:ext cx="4903377" cy="1057791"/>
          </a:xfrm>
        </p:spPr>
        <p:txBody>
          <a:bodyPr lIns="0" tIns="0" rIns="0" bIns="0" rtlCol="0">
            <a:normAutofit/>
          </a:bodyPr>
          <a:lstStyle>
            <a:lvl1pPr marL="0" indent="0" algn="l">
              <a:buNone/>
              <a:defRPr sz="1600" b="0" i="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GB" noProof="0"/>
              <a:t>Click to edit Master subtitle style</a:t>
            </a:r>
          </a:p>
        </p:txBody>
      </p:sp>
      <p:sp>
        <p:nvSpPr>
          <p:cNvPr id="26" name="Title 1">
            <a:extLst>
              <a:ext uri="{FF2B5EF4-FFF2-40B4-BE49-F238E27FC236}">
                <a16:creationId xmlns:a16="http://schemas.microsoft.com/office/drawing/2014/main" id="{E29321F6-59C5-6E4C-A846-6AD00848A444}"/>
              </a:ext>
            </a:extLst>
          </p:cNvPr>
          <p:cNvSpPr>
            <a:spLocks noGrp="1"/>
          </p:cNvSpPr>
          <p:nvPr>
            <p:ph type="title"/>
          </p:nvPr>
        </p:nvSpPr>
        <p:spPr>
          <a:xfrm>
            <a:off x="6907623" y="2173658"/>
            <a:ext cx="4903377" cy="610863"/>
          </a:xfrm>
          <a:prstGeom prst="rect">
            <a:avLst/>
          </a:prstGeom>
        </p:spPr>
        <p:txBody>
          <a:bodyPr lIns="0" tIns="0" rIns="0" bIns="0" rtlCol="0" anchor="b" anchorCtr="0">
            <a:normAutofit/>
          </a:bodyPr>
          <a:lstStyle>
            <a:lvl1pPr>
              <a:defRPr sz="4400" b="1" i="0">
                <a:latin typeface="+mj-lt"/>
              </a:defRPr>
            </a:lvl1pPr>
          </a:lstStyle>
          <a:p>
            <a:pPr rtl="0"/>
            <a:r>
              <a:rPr lang="en-GB" noProof="0"/>
              <a:t>Click to edit Master title style</a:t>
            </a:r>
          </a:p>
        </p:txBody>
      </p:sp>
      <p:cxnSp>
        <p:nvCxnSpPr>
          <p:cNvPr id="27" name="Straight Connector 26">
            <a:extLst>
              <a:ext uri="{FF2B5EF4-FFF2-40B4-BE49-F238E27FC236}">
                <a16:creationId xmlns:a16="http://schemas.microsoft.com/office/drawing/2014/main" id="{AB5C3BF3-A164-DD48-BD02-4587489DA105}"/>
              </a:ext>
            </a:extLst>
          </p:cNvPr>
          <p:cNvCxnSpPr>
            <a:cxnSpLocks/>
          </p:cNvCxnSpPr>
          <p:nvPr userDrawn="1"/>
        </p:nvCxnSpPr>
        <p:spPr>
          <a:xfrm>
            <a:off x="6896100" y="3233703"/>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11" name="Picture Placeholder 2">
            <a:extLst>
              <a:ext uri="{FF2B5EF4-FFF2-40B4-BE49-F238E27FC236}">
                <a16:creationId xmlns:a16="http://schemas.microsoft.com/office/drawing/2014/main" id="{F8C225AD-C009-894E-8AFA-C94EAA06509C}"/>
              </a:ext>
            </a:extLst>
          </p:cNvPr>
          <p:cNvSpPr>
            <a:spLocks noGrp="1"/>
          </p:cNvSpPr>
          <p:nvPr>
            <p:ph type="pic" sz="quarter" idx="13"/>
          </p:nvPr>
        </p:nvSpPr>
        <p:spPr>
          <a:xfrm>
            <a:off x="0" y="0"/>
            <a:ext cx="6096000" cy="6858000"/>
          </a:xfrm>
        </p:spPr>
        <p:txBody>
          <a:bodyPr rtlCol="0"/>
          <a:lstStyle/>
          <a:p>
            <a:pPr rtl="0"/>
            <a:r>
              <a:rPr lang="en-GB" noProof="0"/>
              <a:t>Click icon to add picture</a:t>
            </a:r>
          </a:p>
        </p:txBody>
      </p:sp>
      <p:grpSp>
        <p:nvGrpSpPr>
          <p:cNvPr id="30" name="Group 29">
            <a:extLst>
              <a:ext uri="{FF2B5EF4-FFF2-40B4-BE49-F238E27FC236}">
                <a16:creationId xmlns:a16="http://schemas.microsoft.com/office/drawing/2014/main" id="{FFEF81ED-50DF-3946-87D9-407C13C3CE9F}"/>
              </a:ext>
            </a:extLst>
          </p:cNvPr>
          <p:cNvGrpSpPr>
            <a:grpSpLocks/>
          </p:cNvGrpSpPr>
          <p:nvPr userDrawn="1"/>
        </p:nvGrpSpPr>
        <p:grpSpPr bwMode="auto">
          <a:xfrm rot="10800000">
            <a:off x="8870040" y="0"/>
            <a:ext cx="3325208" cy="3325208"/>
            <a:chOff x="0" y="12289"/>
            <a:chExt cx="3550" cy="3551"/>
          </a:xfrm>
        </p:grpSpPr>
        <p:sp>
          <p:nvSpPr>
            <p:cNvPr id="31" name="Freeform 30">
              <a:extLst>
                <a:ext uri="{FF2B5EF4-FFF2-40B4-BE49-F238E27FC236}">
                  <a16:creationId xmlns:a16="http://schemas.microsoft.com/office/drawing/2014/main" id="{4B6857A0-601C-9C40-ADB4-7927C7A4ECA0}"/>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32" name="Freeform 31">
              <a:extLst>
                <a:ext uri="{FF2B5EF4-FFF2-40B4-BE49-F238E27FC236}">
                  <a16:creationId xmlns:a16="http://schemas.microsoft.com/office/drawing/2014/main" id="{31562ACC-ECB3-4841-A52C-00DAFF438EBF}"/>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33" name="Freeform 32">
              <a:extLst>
                <a:ext uri="{FF2B5EF4-FFF2-40B4-BE49-F238E27FC236}">
                  <a16:creationId xmlns:a16="http://schemas.microsoft.com/office/drawing/2014/main" id="{77C317B8-91B4-7040-AB8C-CE822CA28AAD}"/>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grpSp>
    </p:spTree>
    <p:extLst>
      <p:ext uri="{BB962C8B-B14F-4D97-AF65-F5344CB8AC3E}">
        <p14:creationId xmlns:p14="http://schemas.microsoft.com/office/powerpoint/2010/main" val="999130720"/>
      </p:ext>
    </p:extLst>
  </p:cSld>
  <p:clrMapOvr>
    <a:masterClrMapping/>
  </p:clrMapOvr>
  <p:extLst>
    <p:ext uri="{DCECCB84-F9BA-43D5-87BE-67443E8EF086}">
      <p15:sldGuideLst xmlns:p15="http://schemas.microsoft.com/office/powerpoint/2012/main">
        <p15:guide id="1" pos="60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F43DCF4-1661-4EE7-8B01-3077D13FC043}" type="slidenum">
              <a:rPr lang="en-GB" smtClean="0"/>
              <a:pPr/>
              <a:t>‹#›</a:t>
            </a:fld>
            <a:endParaRPr lang="en-GB"/>
          </a:p>
        </p:txBody>
      </p:sp>
    </p:spTree>
    <p:extLst>
      <p:ext uri="{BB962C8B-B14F-4D97-AF65-F5344CB8AC3E}">
        <p14:creationId xmlns:p14="http://schemas.microsoft.com/office/powerpoint/2010/main" val="8694292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2B0578C-BA7C-41CD-A1BE-DF25CADD3C9B}" type="datetimeFigureOut">
              <a:rPr lang="en-GB" smtClean="0"/>
              <a:pPr/>
              <a:t>08/07/2024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F43DCF4-1661-4EE7-8B01-3077D13FC043}" type="slidenum">
              <a:rPr lang="en-GB" smtClean="0"/>
              <a:pPr/>
              <a:t>‹#›</a:t>
            </a:fld>
            <a:endParaRPr lang="en-GB"/>
          </a:p>
        </p:txBody>
      </p:sp>
    </p:spTree>
    <p:extLst>
      <p:ext uri="{BB962C8B-B14F-4D97-AF65-F5344CB8AC3E}">
        <p14:creationId xmlns:p14="http://schemas.microsoft.com/office/powerpoint/2010/main" val="12441486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B0578C-BA7C-41CD-A1BE-DF25CADD3C9B}" type="datetimeFigureOut">
              <a:rPr lang="en-GB" smtClean="0"/>
              <a:pPr/>
              <a:t>08/07/2024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F43DCF4-1661-4EE7-8B01-3077D13FC043}" type="slidenum">
              <a:rPr lang="en-GB" smtClean="0"/>
              <a:pPr/>
              <a:t>‹#›</a:t>
            </a:fld>
            <a:endParaRPr lang="en-GB"/>
          </a:p>
        </p:txBody>
      </p:sp>
    </p:spTree>
    <p:extLst>
      <p:ext uri="{BB962C8B-B14F-4D97-AF65-F5344CB8AC3E}">
        <p14:creationId xmlns:p14="http://schemas.microsoft.com/office/powerpoint/2010/main" val="30594749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52B0578C-BA7C-41CD-A1BE-DF25CADD3C9B}" type="datetimeFigureOut">
              <a:rPr lang="en-GB" smtClean="0"/>
              <a:pPr/>
              <a:t>08/07/2024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F43DCF4-1661-4EE7-8B01-3077D13FC043}" type="slidenum">
              <a:rPr lang="en-GB" smtClean="0"/>
              <a:pPr/>
              <a:t>‹#›</a:t>
            </a:fld>
            <a:endParaRPr lang="en-GB"/>
          </a:p>
        </p:txBody>
      </p:sp>
    </p:spTree>
    <p:extLst>
      <p:ext uri="{BB962C8B-B14F-4D97-AF65-F5344CB8AC3E}">
        <p14:creationId xmlns:p14="http://schemas.microsoft.com/office/powerpoint/2010/main" val="8691444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52B0578C-BA7C-41CD-A1BE-DF25CADD3C9B}" type="datetimeFigureOut">
              <a:rPr lang="en-GB" smtClean="0"/>
              <a:pPr/>
              <a:t>08/07/2024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F43DCF4-1661-4EE7-8B01-3077D13FC043}" type="slidenum">
              <a:rPr lang="en-GB" smtClean="0"/>
              <a:pPr/>
              <a:t>‹#›</a:t>
            </a:fld>
            <a:endParaRPr lang="en-GB"/>
          </a:p>
        </p:txBody>
      </p:sp>
    </p:spTree>
    <p:extLst>
      <p:ext uri="{BB962C8B-B14F-4D97-AF65-F5344CB8AC3E}">
        <p14:creationId xmlns:p14="http://schemas.microsoft.com/office/powerpoint/2010/main" val="33347648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52B0578C-BA7C-41CD-A1BE-DF25CADD3C9B}" type="datetimeFigureOut">
              <a:rPr lang="en-GB" smtClean="0"/>
              <a:pPr/>
              <a:t>08/07/2024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F43DCF4-1661-4EE7-8B01-3077D13FC043}" type="slidenum">
              <a:rPr lang="en-GB" smtClean="0"/>
              <a:pPr/>
              <a:t>‹#›</a:t>
            </a:fld>
            <a:endParaRPr lang="en-GB"/>
          </a:p>
        </p:txBody>
      </p:sp>
    </p:spTree>
    <p:extLst>
      <p:ext uri="{BB962C8B-B14F-4D97-AF65-F5344CB8AC3E}">
        <p14:creationId xmlns:p14="http://schemas.microsoft.com/office/powerpoint/2010/main" val="44346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806C6F65-35CD-D64B-992A-0C1C1E00384D}"/>
              </a:ext>
            </a:extLst>
          </p:cNvPr>
          <p:cNvGrpSpPr/>
          <p:nvPr userDrawn="1"/>
        </p:nvGrpSpPr>
        <p:grpSpPr>
          <a:xfrm>
            <a:off x="6362700" y="0"/>
            <a:ext cx="5829298" cy="3235602"/>
            <a:chOff x="5612972" y="1"/>
            <a:chExt cx="6615961" cy="3672246"/>
          </a:xfrm>
        </p:grpSpPr>
        <p:sp>
          <p:nvSpPr>
            <p:cNvPr id="7" name="AutoShape 24">
              <a:extLst>
                <a:ext uri="{FF2B5EF4-FFF2-40B4-BE49-F238E27FC236}">
                  <a16:creationId xmlns:a16="http://schemas.microsoft.com/office/drawing/2014/main" id="{CFD467E2-FF13-7E4F-BEF9-EA1A17665B2D}"/>
                </a:ext>
              </a:extLst>
            </p:cNvPr>
            <p:cNvSpPr>
              <a:spLocks/>
            </p:cNvSpPr>
            <p:nvPr/>
          </p:nvSpPr>
          <p:spPr bwMode="auto">
            <a:xfrm>
              <a:off x="5612972" y="1"/>
              <a:ext cx="4408998" cy="3672246"/>
            </a:xfrm>
            <a:custGeom>
              <a:avLst/>
              <a:gdLst>
                <a:gd name="T0" fmla="+- 0 8372 6586"/>
                <a:gd name="T1" fmla="*/ T0 w 3578"/>
                <a:gd name="T2" fmla="*/ 591 h 2980"/>
                <a:gd name="T3" fmla="+- 0 7780 6586"/>
                <a:gd name="T4" fmla="*/ T3 w 3578"/>
                <a:gd name="T5" fmla="*/ 0 h 2980"/>
                <a:gd name="T6" fmla="+- 0 6586 6586"/>
                <a:gd name="T7" fmla="*/ T6 w 3578"/>
                <a:gd name="T8" fmla="*/ 0 h 2980"/>
                <a:gd name="T9" fmla="+- 0 7774 6586"/>
                <a:gd name="T10" fmla="*/ T9 w 3578"/>
                <a:gd name="T11" fmla="*/ 1188 h 2980"/>
                <a:gd name="T12" fmla="+- 0 8372 6586"/>
                <a:gd name="T13" fmla="*/ T12 w 3578"/>
                <a:gd name="T14" fmla="*/ 591 h 2980"/>
                <a:gd name="T15" fmla="+- 0 10163 6586"/>
                <a:gd name="T16" fmla="*/ T15 w 3578"/>
                <a:gd name="T17" fmla="*/ 2383 h 2980"/>
                <a:gd name="T18" fmla="+- 0 9566 6586"/>
                <a:gd name="T19" fmla="*/ T18 w 3578"/>
                <a:gd name="T20" fmla="*/ 1786 h 2980"/>
                <a:gd name="T21" fmla="+- 0 8969 6586"/>
                <a:gd name="T22" fmla="*/ T21 w 3578"/>
                <a:gd name="T23" fmla="*/ 2383 h 2980"/>
                <a:gd name="T24" fmla="+- 0 9566 6586"/>
                <a:gd name="T25" fmla="*/ T24 w 3578"/>
                <a:gd name="T26" fmla="*/ 2980 h 2980"/>
                <a:gd name="T27" fmla="+- 0 10163 6586"/>
                <a:gd name="T28" fmla="*/ T27 w 3578"/>
                <a:gd name="T29" fmla="*/ 2383 h 2980"/>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Lst>
              <a:rect l="0" t="0" r="r" b="b"/>
              <a:pathLst>
                <a:path w="3578" h="2980">
                  <a:moveTo>
                    <a:pt x="1786" y="591"/>
                  </a:moveTo>
                  <a:lnTo>
                    <a:pt x="1194" y="0"/>
                  </a:lnTo>
                  <a:lnTo>
                    <a:pt x="0" y="0"/>
                  </a:lnTo>
                  <a:lnTo>
                    <a:pt x="1188" y="1188"/>
                  </a:lnTo>
                  <a:lnTo>
                    <a:pt x="1786" y="591"/>
                  </a:lnTo>
                  <a:moveTo>
                    <a:pt x="3577" y="2383"/>
                  </a:moveTo>
                  <a:lnTo>
                    <a:pt x="2980" y="1786"/>
                  </a:lnTo>
                  <a:lnTo>
                    <a:pt x="2383" y="2383"/>
                  </a:lnTo>
                  <a:lnTo>
                    <a:pt x="2980" y="2980"/>
                  </a:lnTo>
                  <a:lnTo>
                    <a:pt x="3577" y="2383"/>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8" name="Freeform 7">
              <a:extLst>
                <a:ext uri="{FF2B5EF4-FFF2-40B4-BE49-F238E27FC236}">
                  <a16:creationId xmlns:a16="http://schemas.microsoft.com/office/drawing/2014/main" id="{CA85A327-3157-B442-993A-6900F71249AC}"/>
                </a:ext>
              </a:extLst>
            </p:cNvPr>
            <p:cNvSpPr>
              <a:spLocks/>
            </p:cNvSpPr>
            <p:nvPr/>
          </p:nvSpPr>
          <p:spPr bwMode="auto">
            <a:xfrm>
              <a:off x="6341233" y="1463970"/>
              <a:ext cx="2208196" cy="2208277"/>
            </a:xfrm>
            <a:custGeom>
              <a:avLst/>
              <a:gdLst>
                <a:gd name="T0" fmla="+- 0 7774 7177"/>
                <a:gd name="T1" fmla="*/ T0 w 1792"/>
                <a:gd name="T2" fmla="+- 0 1188 1188"/>
                <a:gd name="T3" fmla="*/ 1188 h 1792"/>
                <a:gd name="T4" fmla="+- 0 7177 7177"/>
                <a:gd name="T5" fmla="*/ T4 w 1792"/>
                <a:gd name="T6" fmla="+- 0 1786 1188"/>
                <a:gd name="T7" fmla="*/ 1786 h 1792"/>
                <a:gd name="T8" fmla="+- 0 8372 7177"/>
                <a:gd name="T9" fmla="*/ T8 w 1792"/>
                <a:gd name="T10" fmla="+- 0 2980 1188"/>
                <a:gd name="T11" fmla="*/ 2980 h 1792"/>
                <a:gd name="T12" fmla="+- 0 8969 7177"/>
                <a:gd name="T13" fmla="*/ T12 w 1792"/>
                <a:gd name="T14" fmla="+- 0 2383 1188"/>
                <a:gd name="T15" fmla="*/ 2383 h 1792"/>
                <a:gd name="T16" fmla="+- 0 7774 7177"/>
                <a:gd name="T17" fmla="*/ T16 w 1792"/>
                <a:gd name="T18" fmla="+- 0 1188 1188"/>
                <a:gd name="T19" fmla="*/ 1188 h 1792"/>
              </a:gdLst>
              <a:ahLst/>
              <a:cxnLst>
                <a:cxn ang="0">
                  <a:pos x="T1" y="T3"/>
                </a:cxn>
                <a:cxn ang="0">
                  <a:pos x="T5" y="T7"/>
                </a:cxn>
                <a:cxn ang="0">
                  <a:pos x="T9" y="T11"/>
                </a:cxn>
                <a:cxn ang="0">
                  <a:pos x="T13" y="T15"/>
                </a:cxn>
                <a:cxn ang="0">
                  <a:pos x="T17" y="T19"/>
                </a:cxn>
              </a:cxnLst>
              <a:rect l="0" t="0" r="r" b="b"/>
              <a:pathLst>
                <a:path w="1792" h="1792">
                  <a:moveTo>
                    <a:pt x="597" y="0"/>
                  </a:moveTo>
                  <a:lnTo>
                    <a:pt x="0" y="598"/>
                  </a:lnTo>
                  <a:lnTo>
                    <a:pt x="1195" y="1792"/>
                  </a:lnTo>
                  <a:lnTo>
                    <a:pt x="1792" y="1195"/>
                  </a:lnTo>
                  <a:lnTo>
                    <a:pt x="597"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9" name="Freeform 8">
              <a:extLst>
                <a:ext uri="{FF2B5EF4-FFF2-40B4-BE49-F238E27FC236}">
                  <a16:creationId xmlns:a16="http://schemas.microsoft.com/office/drawing/2014/main" id="{9A459CB4-74AF-0544-AB1E-7CC6D10F84EB}"/>
                </a:ext>
              </a:extLst>
            </p:cNvPr>
            <p:cNvSpPr>
              <a:spLocks/>
            </p:cNvSpPr>
            <p:nvPr/>
          </p:nvSpPr>
          <p:spPr bwMode="auto">
            <a:xfrm>
              <a:off x="8555590" y="1"/>
              <a:ext cx="1457754" cy="729520"/>
            </a:xfrm>
            <a:custGeom>
              <a:avLst/>
              <a:gdLst>
                <a:gd name="T0" fmla="+- 0 10158 8975"/>
                <a:gd name="T1" fmla="*/ T0 w 1183"/>
                <a:gd name="T2" fmla="*/ 0 h 592"/>
                <a:gd name="T3" fmla="+- 0 8975 8975"/>
                <a:gd name="T4" fmla="*/ T3 w 1183"/>
                <a:gd name="T5" fmla="*/ 0 h 592"/>
                <a:gd name="T6" fmla="+- 0 9566 8975"/>
                <a:gd name="T7" fmla="*/ T6 w 1183"/>
                <a:gd name="T8" fmla="*/ 591 h 592"/>
                <a:gd name="T9" fmla="+- 0 10158 8975"/>
                <a:gd name="T10" fmla="*/ T9 w 1183"/>
                <a:gd name="T11" fmla="*/ 0 h 592"/>
              </a:gdLst>
              <a:ahLst/>
              <a:cxnLst>
                <a:cxn ang="0">
                  <a:pos x="T1" y="T2"/>
                </a:cxn>
                <a:cxn ang="0">
                  <a:pos x="T4" y="T5"/>
                </a:cxn>
                <a:cxn ang="0">
                  <a:pos x="T7" y="T8"/>
                </a:cxn>
                <a:cxn ang="0">
                  <a:pos x="T10" y="T11"/>
                </a:cxn>
              </a:cxnLst>
              <a:rect l="0" t="0" r="r" b="b"/>
              <a:pathLst>
                <a:path w="1183" h="592">
                  <a:moveTo>
                    <a:pt x="1183" y="0"/>
                  </a:moveTo>
                  <a:lnTo>
                    <a:pt x="0" y="0"/>
                  </a:lnTo>
                  <a:lnTo>
                    <a:pt x="591" y="591"/>
                  </a:lnTo>
                  <a:lnTo>
                    <a:pt x="1183"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10" name="Freeform 9">
              <a:extLst>
                <a:ext uri="{FF2B5EF4-FFF2-40B4-BE49-F238E27FC236}">
                  <a16:creationId xmlns:a16="http://schemas.microsoft.com/office/drawing/2014/main" id="{95A20BFD-9142-D64A-A78A-61B75FCA0D76}"/>
                </a:ext>
              </a:extLst>
            </p:cNvPr>
            <p:cNvSpPr>
              <a:spLocks/>
            </p:cNvSpPr>
            <p:nvPr/>
          </p:nvSpPr>
          <p:spPr bwMode="auto">
            <a:xfrm>
              <a:off x="7076887" y="728289"/>
              <a:ext cx="2208196" cy="2208277"/>
            </a:xfrm>
            <a:custGeom>
              <a:avLst/>
              <a:gdLst>
                <a:gd name="T0" fmla="+- 0 8372 7774"/>
                <a:gd name="T1" fmla="*/ T0 w 1792"/>
                <a:gd name="T2" fmla="+- 0 591 591"/>
                <a:gd name="T3" fmla="*/ 591 h 1792"/>
                <a:gd name="T4" fmla="+- 0 7774 7774"/>
                <a:gd name="T5" fmla="*/ T4 w 1792"/>
                <a:gd name="T6" fmla="+- 0 1188 591"/>
                <a:gd name="T7" fmla="*/ 1188 h 1792"/>
                <a:gd name="T8" fmla="+- 0 8969 7774"/>
                <a:gd name="T9" fmla="*/ T8 w 1792"/>
                <a:gd name="T10" fmla="+- 0 2383 591"/>
                <a:gd name="T11" fmla="*/ 2383 h 1792"/>
                <a:gd name="T12" fmla="+- 0 9566 7774"/>
                <a:gd name="T13" fmla="*/ T12 w 1792"/>
                <a:gd name="T14" fmla="+- 0 1786 591"/>
                <a:gd name="T15" fmla="*/ 1786 h 1792"/>
                <a:gd name="T16" fmla="+- 0 8372 7774"/>
                <a:gd name="T17" fmla="*/ T16 w 1792"/>
                <a:gd name="T18" fmla="+- 0 591 591"/>
                <a:gd name="T19" fmla="*/ 591 h 1792"/>
              </a:gdLst>
              <a:ahLst/>
              <a:cxnLst>
                <a:cxn ang="0">
                  <a:pos x="T1" y="T3"/>
                </a:cxn>
                <a:cxn ang="0">
                  <a:pos x="T5" y="T7"/>
                </a:cxn>
                <a:cxn ang="0">
                  <a:pos x="T9" y="T11"/>
                </a:cxn>
                <a:cxn ang="0">
                  <a:pos x="T13" y="T15"/>
                </a:cxn>
                <a:cxn ang="0">
                  <a:pos x="T17" y="T19"/>
                </a:cxn>
              </a:cxnLst>
              <a:rect l="0" t="0" r="r" b="b"/>
              <a:pathLst>
                <a:path w="1792" h="1792">
                  <a:moveTo>
                    <a:pt x="598" y="0"/>
                  </a:moveTo>
                  <a:lnTo>
                    <a:pt x="0" y="597"/>
                  </a:lnTo>
                  <a:lnTo>
                    <a:pt x="1195" y="1792"/>
                  </a:lnTo>
                  <a:lnTo>
                    <a:pt x="1792" y="1195"/>
                  </a:lnTo>
                  <a:lnTo>
                    <a:pt x="598" y="0"/>
                  </a:lnTo>
                  <a:close/>
                </a:path>
              </a:pathLst>
            </a:custGeom>
            <a:solidFill>
              <a:schemeClr val="tx2"/>
            </a:solidFill>
            <a:ln>
              <a:noFill/>
            </a:ln>
          </p:spPr>
          <p:txBody>
            <a:bodyPr rot="0" vert="horz" wrap="square" lIns="91440" tIns="45720" rIns="91440" bIns="45720" rtlCol="0" anchor="t" anchorCtr="0" upright="1">
              <a:noAutofit/>
            </a:bodyPr>
            <a:lstStyle/>
            <a:p>
              <a:pPr rtl="0"/>
              <a:endParaRPr lang="en-GB" noProof="0"/>
            </a:p>
          </p:txBody>
        </p:sp>
        <p:sp>
          <p:nvSpPr>
            <p:cNvPr id="11" name="Freeform 10">
              <a:extLst>
                <a:ext uri="{FF2B5EF4-FFF2-40B4-BE49-F238E27FC236}">
                  <a16:creationId xmlns:a16="http://schemas.microsoft.com/office/drawing/2014/main" id="{B80736DF-C890-DB47-AEAA-D3D92505E632}"/>
                </a:ext>
              </a:extLst>
            </p:cNvPr>
            <p:cNvSpPr>
              <a:spLocks/>
            </p:cNvSpPr>
            <p:nvPr/>
          </p:nvSpPr>
          <p:spPr bwMode="auto">
            <a:xfrm>
              <a:off x="9285083" y="728289"/>
              <a:ext cx="2943850" cy="2943958"/>
            </a:xfrm>
            <a:custGeom>
              <a:avLst/>
              <a:gdLst>
                <a:gd name="T0" fmla="+- 0 11955 9566"/>
                <a:gd name="T1" fmla="*/ T0 w 2389"/>
                <a:gd name="T2" fmla="+- 0 1786 591"/>
                <a:gd name="T3" fmla="*/ 1786 h 2389"/>
                <a:gd name="T4" fmla="+- 0 10760 9566"/>
                <a:gd name="T5" fmla="*/ T4 w 2389"/>
                <a:gd name="T6" fmla="+- 0 591 591"/>
                <a:gd name="T7" fmla="*/ 591 h 2389"/>
                <a:gd name="T8" fmla="+- 0 9566 9566"/>
                <a:gd name="T9" fmla="*/ T8 w 2389"/>
                <a:gd name="T10" fmla="+- 0 1786 591"/>
                <a:gd name="T11" fmla="*/ 1786 h 2389"/>
                <a:gd name="T12" fmla="+- 0 10760 9566"/>
                <a:gd name="T13" fmla="*/ T12 w 2389"/>
                <a:gd name="T14" fmla="+- 0 2980 591"/>
                <a:gd name="T15" fmla="*/ 2980 h 2389"/>
                <a:gd name="T16" fmla="+- 0 11955 9566"/>
                <a:gd name="T17" fmla="*/ T16 w 2389"/>
                <a:gd name="T18" fmla="+- 0 1786 591"/>
                <a:gd name="T19" fmla="*/ 1786 h 2389"/>
              </a:gdLst>
              <a:ahLst/>
              <a:cxnLst>
                <a:cxn ang="0">
                  <a:pos x="T1" y="T3"/>
                </a:cxn>
                <a:cxn ang="0">
                  <a:pos x="T5" y="T7"/>
                </a:cxn>
                <a:cxn ang="0">
                  <a:pos x="T9" y="T11"/>
                </a:cxn>
                <a:cxn ang="0">
                  <a:pos x="T13" y="T15"/>
                </a:cxn>
                <a:cxn ang="0">
                  <a:pos x="T17" y="T19"/>
                </a:cxn>
              </a:cxnLst>
              <a:rect l="0" t="0" r="r" b="b"/>
              <a:pathLst>
                <a:path w="2389" h="2389">
                  <a:moveTo>
                    <a:pt x="2389" y="1195"/>
                  </a:moveTo>
                  <a:lnTo>
                    <a:pt x="1194" y="0"/>
                  </a:lnTo>
                  <a:lnTo>
                    <a:pt x="0" y="1195"/>
                  </a:lnTo>
                  <a:lnTo>
                    <a:pt x="1194" y="2389"/>
                  </a:lnTo>
                  <a:lnTo>
                    <a:pt x="2389" y="1195"/>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grpSp>
      <p:sp>
        <p:nvSpPr>
          <p:cNvPr id="12" name="Title 1">
            <a:extLst>
              <a:ext uri="{FF2B5EF4-FFF2-40B4-BE49-F238E27FC236}">
                <a16:creationId xmlns:a16="http://schemas.microsoft.com/office/drawing/2014/main" id="{39F93F26-ED5C-E74E-BFBD-E3054DC1B9C1}"/>
              </a:ext>
            </a:extLst>
          </p:cNvPr>
          <p:cNvSpPr>
            <a:spLocks noGrp="1"/>
          </p:cNvSpPr>
          <p:nvPr>
            <p:ph type="title"/>
          </p:nvPr>
        </p:nvSpPr>
        <p:spPr>
          <a:xfrm>
            <a:off x="964023" y="879063"/>
            <a:ext cx="4941477" cy="610863"/>
          </a:xfrm>
          <a:prstGeom prst="rect">
            <a:avLst/>
          </a:prstGeom>
        </p:spPr>
        <p:txBody>
          <a:bodyPr lIns="0" tIns="0" rIns="0" bIns="0" rtlCol="0" anchor="b" anchorCtr="0">
            <a:normAutofit/>
          </a:bodyPr>
          <a:lstStyle>
            <a:lvl1pPr>
              <a:defRPr sz="4400" b="1" i="0" spc="50" baseline="0">
                <a:latin typeface="+mj-lt"/>
              </a:defRPr>
            </a:lvl1pPr>
          </a:lstStyle>
          <a:p>
            <a:pPr rtl="0"/>
            <a:r>
              <a:rPr lang="en-GB" noProof="0"/>
              <a:t>Click to edit Master title style</a:t>
            </a:r>
          </a:p>
        </p:txBody>
      </p:sp>
      <p:cxnSp>
        <p:nvCxnSpPr>
          <p:cNvPr id="13" name="Straight Connector 12">
            <a:extLst>
              <a:ext uri="{FF2B5EF4-FFF2-40B4-BE49-F238E27FC236}">
                <a16:creationId xmlns:a16="http://schemas.microsoft.com/office/drawing/2014/main" id="{CF0FD074-81E2-0D4E-8446-C5B415B238A0}"/>
              </a:ext>
            </a:extLst>
          </p:cNvPr>
          <p:cNvCxnSpPr>
            <a:cxnSpLocks/>
          </p:cNvCxnSpPr>
          <p:nvPr userDrawn="1"/>
        </p:nvCxnSpPr>
        <p:spPr>
          <a:xfrm>
            <a:off x="952500" y="1934655"/>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14" name="Text Placeholder 29">
            <a:extLst>
              <a:ext uri="{FF2B5EF4-FFF2-40B4-BE49-F238E27FC236}">
                <a16:creationId xmlns:a16="http://schemas.microsoft.com/office/drawing/2014/main" id="{58AAB058-5FFC-9E4E-AD2E-FB1B4EE51025}"/>
              </a:ext>
            </a:extLst>
          </p:cNvPr>
          <p:cNvSpPr>
            <a:spLocks noGrp="1"/>
          </p:cNvSpPr>
          <p:nvPr>
            <p:ph type="body" sz="quarter" idx="13"/>
          </p:nvPr>
        </p:nvSpPr>
        <p:spPr>
          <a:xfrm>
            <a:off x="952500" y="2818296"/>
            <a:ext cx="2133600" cy="369332"/>
          </a:xfrm>
        </p:spPr>
        <p:txBody>
          <a:bodyPr lIns="0" tIns="0" rIns="0" bIns="0" rtlCol="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rtl="0"/>
            <a:r>
              <a:rPr lang="en-GB" noProof="0"/>
              <a:t>Click to edit Master text styles</a:t>
            </a:r>
          </a:p>
        </p:txBody>
      </p:sp>
      <p:sp>
        <p:nvSpPr>
          <p:cNvPr id="15" name="Text Placeholder 29">
            <a:extLst>
              <a:ext uri="{FF2B5EF4-FFF2-40B4-BE49-F238E27FC236}">
                <a16:creationId xmlns:a16="http://schemas.microsoft.com/office/drawing/2014/main" id="{18ABDA74-C3EC-274D-BE87-AC5B825A2A4C}"/>
              </a:ext>
            </a:extLst>
          </p:cNvPr>
          <p:cNvSpPr>
            <a:spLocks noGrp="1"/>
          </p:cNvSpPr>
          <p:nvPr>
            <p:ph type="body" sz="quarter" idx="14"/>
          </p:nvPr>
        </p:nvSpPr>
        <p:spPr>
          <a:xfrm>
            <a:off x="952500" y="2209800"/>
            <a:ext cx="2133600" cy="205837"/>
          </a:xfrm>
        </p:spPr>
        <p:txBody>
          <a:bodyPr lIns="0" tIns="0" rIns="0" bIns="0" rtlCol="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rtl="0"/>
            <a:r>
              <a:rPr lang="en-GB" noProof="0"/>
              <a:t>Click to edit Master text styles</a:t>
            </a:r>
          </a:p>
        </p:txBody>
      </p:sp>
      <p:cxnSp>
        <p:nvCxnSpPr>
          <p:cNvPr id="16" name="Straight Connector 15">
            <a:extLst>
              <a:ext uri="{FF2B5EF4-FFF2-40B4-BE49-F238E27FC236}">
                <a16:creationId xmlns:a16="http://schemas.microsoft.com/office/drawing/2014/main" id="{A3DDE02E-BC75-2645-8725-CA2CFD327A3C}"/>
              </a:ext>
            </a:extLst>
          </p:cNvPr>
          <p:cNvCxnSpPr>
            <a:cxnSpLocks/>
          </p:cNvCxnSpPr>
          <p:nvPr userDrawn="1"/>
        </p:nvCxnSpPr>
        <p:spPr>
          <a:xfrm>
            <a:off x="3663043"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17" name="Text Placeholder 29">
            <a:extLst>
              <a:ext uri="{FF2B5EF4-FFF2-40B4-BE49-F238E27FC236}">
                <a16:creationId xmlns:a16="http://schemas.microsoft.com/office/drawing/2014/main" id="{3ABA9FD1-9B74-F14F-81EF-7B3407196B03}"/>
              </a:ext>
            </a:extLst>
          </p:cNvPr>
          <p:cNvSpPr>
            <a:spLocks noGrp="1"/>
          </p:cNvSpPr>
          <p:nvPr>
            <p:ph type="body" sz="quarter" idx="15"/>
          </p:nvPr>
        </p:nvSpPr>
        <p:spPr>
          <a:xfrm>
            <a:off x="3663042" y="2818296"/>
            <a:ext cx="2128157" cy="369332"/>
          </a:xfrm>
        </p:spPr>
        <p:txBody>
          <a:bodyPr lIns="0" tIns="0" rIns="0" bIns="0" rtlCol="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rtl="0"/>
            <a:r>
              <a:rPr lang="en-GB" noProof="0"/>
              <a:t>Click to edit Master text styles</a:t>
            </a:r>
          </a:p>
        </p:txBody>
      </p:sp>
      <p:sp>
        <p:nvSpPr>
          <p:cNvPr id="18" name="Text Placeholder 29">
            <a:extLst>
              <a:ext uri="{FF2B5EF4-FFF2-40B4-BE49-F238E27FC236}">
                <a16:creationId xmlns:a16="http://schemas.microsoft.com/office/drawing/2014/main" id="{0E9E9D03-0186-5B4C-A73F-95ADCD08A44A}"/>
              </a:ext>
            </a:extLst>
          </p:cNvPr>
          <p:cNvSpPr>
            <a:spLocks noGrp="1"/>
          </p:cNvSpPr>
          <p:nvPr>
            <p:ph type="body" sz="quarter" idx="16"/>
          </p:nvPr>
        </p:nvSpPr>
        <p:spPr>
          <a:xfrm>
            <a:off x="3663042" y="2209800"/>
            <a:ext cx="2128157" cy="205837"/>
          </a:xfrm>
        </p:spPr>
        <p:txBody>
          <a:bodyPr lIns="0" tIns="0" rIns="0" bIns="0" rtlCol="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rtl="0"/>
            <a:r>
              <a:rPr lang="en-GB" noProof="0"/>
              <a:t>Click to edit Master text styles</a:t>
            </a:r>
          </a:p>
        </p:txBody>
      </p:sp>
      <p:cxnSp>
        <p:nvCxnSpPr>
          <p:cNvPr id="20" name="Straight Connector 19">
            <a:extLst>
              <a:ext uri="{FF2B5EF4-FFF2-40B4-BE49-F238E27FC236}">
                <a16:creationId xmlns:a16="http://schemas.microsoft.com/office/drawing/2014/main" id="{E01EE6FD-FABB-AD48-92DA-19805B502918}"/>
              </a:ext>
            </a:extLst>
          </p:cNvPr>
          <p:cNvCxnSpPr>
            <a:cxnSpLocks/>
          </p:cNvCxnSpPr>
          <p:nvPr userDrawn="1"/>
        </p:nvCxnSpPr>
        <p:spPr>
          <a:xfrm>
            <a:off x="952500" y="4248119"/>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1" name="Text Placeholder 29">
            <a:extLst>
              <a:ext uri="{FF2B5EF4-FFF2-40B4-BE49-F238E27FC236}">
                <a16:creationId xmlns:a16="http://schemas.microsoft.com/office/drawing/2014/main" id="{F953BCFF-5CB8-784F-ACC1-A14670E62196}"/>
              </a:ext>
            </a:extLst>
          </p:cNvPr>
          <p:cNvSpPr>
            <a:spLocks noGrp="1"/>
          </p:cNvSpPr>
          <p:nvPr>
            <p:ph type="body" sz="quarter" idx="19"/>
          </p:nvPr>
        </p:nvSpPr>
        <p:spPr>
          <a:xfrm>
            <a:off x="952500" y="5131299"/>
            <a:ext cx="2133600" cy="369332"/>
          </a:xfrm>
        </p:spPr>
        <p:txBody>
          <a:bodyPr lIns="0" tIns="0" rIns="0" bIns="0" rtlCol="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rtl="0"/>
            <a:r>
              <a:rPr lang="en-GB" noProof="0"/>
              <a:t>Click to edit Master text styles</a:t>
            </a:r>
          </a:p>
        </p:txBody>
      </p:sp>
      <p:sp>
        <p:nvSpPr>
          <p:cNvPr id="22" name="Text Placeholder 29">
            <a:extLst>
              <a:ext uri="{FF2B5EF4-FFF2-40B4-BE49-F238E27FC236}">
                <a16:creationId xmlns:a16="http://schemas.microsoft.com/office/drawing/2014/main" id="{97DCC038-CDD3-1D48-B8BA-2617616935C5}"/>
              </a:ext>
            </a:extLst>
          </p:cNvPr>
          <p:cNvSpPr>
            <a:spLocks noGrp="1"/>
          </p:cNvSpPr>
          <p:nvPr>
            <p:ph type="body" sz="quarter" idx="20"/>
          </p:nvPr>
        </p:nvSpPr>
        <p:spPr>
          <a:xfrm>
            <a:off x="952500" y="4522803"/>
            <a:ext cx="2133600" cy="205837"/>
          </a:xfrm>
        </p:spPr>
        <p:txBody>
          <a:bodyPr lIns="0" tIns="0" rIns="0" bIns="0" rtlCol="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rtl="0"/>
            <a:r>
              <a:rPr lang="en-GB" noProof="0"/>
              <a:t>Click to edit Master text styles</a:t>
            </a:r>
          </a:p>
        </p:txBody>
      </p:sp>
      <p:cxnSp>
        <p:nvCxnSpPr>
          <p:cNvPr id="23" name="Straight Connector 22">
            <a:extLst>
              <a:ext uri="{FF2B5EF4-FFF2-40B4-BE49-F238E27FC236}">
                <a16:creationId xmlns:a16="http://schemas.microsoft.com/office/drawing/2014/main" id="{93BB36CC-7349-334D-A028-58D01025E726}"/>
              </a:ext>
            </a:extLst>
          </p:cNvPr>
          <p:cNvCxnSpPr>
            <a:cxnSpLocks/>
          </p:cNvCxnSpPr>
          <p:nvPr userDrawn="1"/>
        </p:nvCxnSpPr>
        <p:spPr>
          <a:xfrm>
            <a:off x="3663043" y="4252111"/>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4" name="Text Placeholder 29">
            <a:extLst>
              <a:ext uri="{FF2B5EF4-FFF2-40B4-BE49-F238E27FC236}">
                <a16:creationId xmlns:a16="http://schemas.microsoft.com/office/drawing/2014/main" id="{C20DFC6E-CE65-E94B-921D-38F386E173F2}"/>
              </a:ext>
            </a:extLst>
          </p:cNvPr>
          <p:cNvSpPr>
            <a:spLocks noGrp="1"/>
          </p:cNvSpPr>
          <p:nvPr>
            <p:ph type="body" sz="quarter" idx="21"/>
          </p:nvPr>
        </p:nvSpPr>
        <p:spPr>
          <a:xfrm>
            <a:off x="3663042" y="5131299"/>
            <a:ext cx="2128157" cy="369332"/>
          </a:xfrm>
        </p:spPr>
        <p:txBody>
          <a:bodyPr lIns="0" tIns="0" rIns="0" bIns="0" rtlCol="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rtl="0"/>
            <a:r>
              <a:rPr lang="en-GB" noProof="0"/>
              <a:t>Click to edit Master text styles</a:t>
            </a:r>
          </a:p>
        </p:txBody>
      </p:sp>
      <p:sp>
        <p:nvSpPr>
          <p:cNvPr id="25" name="Text Placeholder 29">
            <a:extLst>
              <a:ext uri="{FF2B5EF4-FFF2-40B4-BE49-F238E27FC236}">
                <a16:creationId xmlns:a16="http://schemas.microsoft.com/office/drawing/2014/main" id="{773FBF72-A3D8-2F4E-BAD2-2755F0BE4A47}"/>
              </a:ext>
            </a:extLst>
          </p:cNvPr>
          <p:cNvSpPr>
            <a:spLocks noGrp="1"/>
          </p:cNvSpPr>
          <p:nvPr>
            <p:ph type="body" sz="quarter" idx="22"/>
          </p:nvPr>
        </p:nvSpPr>
        <p:spPr>
          <a:xfrm>
            <a:off x="3663042" y="4522803"/>
            <a:ext cx="2128157" cy="205837"/>
          </a:xfrm>
        </p:spPr>
        <p:txBody>
          <a:bodyPr lIns="0" tIns="0" rIns="0" bIns="0" rtlCol="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rtl="0"/>
            <a:r>
              <a:rPr lang="en-GB" noProof="0"/>
              <a:t>Click to edit Master text styles</a:t>
            </a:r>
          </a:p>
        </p:txBody>
      </p:sp>
      <p:cxnSp>
        <p:nvCxnSpPr>
          <p:cNvPr id="26" name="Straight Connector 25">
            <a:extLst>
              <a:ext uri="{FF2B5EF4-FFF2-40B4-BE49-F238E27FC236}">
                <a16:creationId xmlns:a16="http://schemas.microsoft.com/office/drawing/2014/main" id="{C402C0D4-D9C4-F547-B996-38177302A3DC}"/>
              </a:ext>
            </a:extLst>
          </p:cNvPr>
          <p:cNvCxnSpPr>
            <a:cxnSpLocks/>
          </p:cNvCxnSpPr>
          <p:nvPr userDrawn="1"/>
        </p:nvCxnSpPr>
        <p:spPr>
          <a:xfrm>
            <a:off x="6367055" y="4252111"/>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7" name="Text Placeholder 29">
            <a:extLst>
              <a:ext uri="{FF2B5EF4-FFF2-40B4-BE49-F238E27FC236}">
                <a16:creationId xmlns:a16="http://schemas.microsoft.com/office/drawing/2014/main" id="{9B18A1DC-4A61-514B-9F70-1DCC893EBB17}"/>
              </a:ext>
            </a:extLst>
          </p:cNvPr>
          <p:cNvSpPr>
            <a:spLocks noGrp="1"/>
          </p:cNvSpPr>
          <p:nvPr>
            <p:ph type="body" sz="quarter" idx="23"/>
          </p:nvPr>
        </p:nvSpPr>
        <p:spPr>
          <a:xfrm>
            <a:off x="6367054" y="5131299"/>
            <a:ext cx="2129245" cy="369332"/>
          </a:xfrm>
        </p:spPr>
        <p:txBody>
          <a:bodyPr lIns="0" tIns="0" rIns="0" bIns="0" rtlCol="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rtl="0"/>
            <a:r>
              <a:rPr lang="en-GB" noProof="0"/>
              <a:t>Click to edit Master text styles</a:t>
            </a:r>
          </a:p>
        </p:txBody>
      </p:sp>
      <p:sp>
        <p:nvSpPr>
          <p:cNvPr id="28" name="Text Placeholder 29">
            <a:extLst>
              <a:ext uri="{FF2B5EF4-FFF2-40B4-BE49-F238E27FC236}">
                <a16:creationId xmlns:a16="http://schemas.microsoft.com/office/drawing/2014/main" id="{DD138509-2AA1-D540-90D6-288474956619}"/>
              </a:ext>
            </a:extLst>
          </p:cNvPr>
          <p:cNvSpPr>
            <a:spLocks noGrp="1"/>
          </p:cNvSpPr>
          <p:nvPr>
            <p:ph type="body" sz="quarter" idx="24"/>
          </p:nvPr>
        </p:nvSpPr>
        <p:spPr>
          <a:xfrm>
            <a:off x="6367054" y="4522803"/>
            <a:ext cx="2129245" cy="205837"/>
          </a:xfrm>
        </p:spPr>
        <p:txBody>
          <a:bodyPr lIns="0" tIns="0" rIns="0" bIns="0" rtlCol="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rtl="0"/>
            <a:r>
              <a:rPr lang="en-GB" noProof="0"/>
              <a:t>Click to edit Master text styles</a:t>
            </a:r>
          </a:p>
        </p:txBody>
      </p:sp>
      <p:sp>
        <p:nvSpPr>
          <p:cNvPr id="2" name="Date Placeholder 1">
            <a:extLst>
              <a:ext uri="{FF2B5EF4-FFF2-40B4-BE49-F238E27FC236}">
                <a16:creationId xmlns:a16="http://schemas.microsoft.com/office/drawing/2014/main" id="{62655503-4608-4F79-A5D4-B2F67958F263}"/>
              </a:ext>
            </a:extLst>
          </p:cNvPr>
          <p:cNvSpPr>
            <a:spLocks noGrp="1"/>
          </p:cNvSpPr>
          <p:nvPr>
            <p:ph type="dt" sz="half" idx="25"/>
          </p:nvPr>
        </p:nvSpPr>
        <p:spPr/>
        <p:txBody>
          <a:bodyPr rtlCol="0"/>
          <a:lstStyle/>
          <a:p>
            <a:pPr rtl="0"/>
            <a:fld id="{C02CDA83-4160-4EEB-AD7D-1C57C21837F3}" type="datetime3">
              <a:rPr lang="en-GB" noProof="0" smtClean="0">
                <a:latin typeface="+mn-lt"/>
              </a:rPr>
              <a:t>8 July, 2024</a:t>
            </a:fld>
            <a:endParaRPr lang="en-GB" noProof="0">
              <a:latin typeface="+mn-lt"/>
            </a:endParaRPr>
          </a:p>
        </p:txBody>
      </p:sp>
      <p:sp>
        <p:nvSpPr>
          <p:cNvPr id="3" name="Footer Placeholder 2">
            <a:extLst>
              <a:ext uri="{FF2B5EF4-FFF2-40B4-BE49-F238E27FC236}">
                <a16:creationId xmlns:a16="http://schemas.microsoft.com/office/drawing/2014/main" id="{9DAFA395-FE4C-4A99-A74E-57757D8473E1}"/>
              </a:ext>
            </a:extLst>
          </p:cNvPr>
          <p:cNvSpPr>
            <a:spLocks noGrp="1"/>
          </p:cNvSpPr>
          <p:nvPr>
            <p:ph type="ftr" sz="quarter" idx="26"/>
          </p:nvPr>
        </p:nvSpPr>
        <p:spPr/>
        <p:txBody>
          <a:bodyPr rtlCol="0"/>
          <a:lstStyle/>
          <a:p>
            <a:pPr rtl="0"/>
            <a:r>
              <a:rPr lang="en-GB" noProof="0"/>
              <a:t>Annual Review</a:t>
            </a:r>
            <a:endParaRPr lang="en-GB" b="0" noProof="0"/>
          </a:p>
        </p:txBody>
      </p:sp>
      <p:sp>
        <p:nvSpPr>
          <p:cNvPr id="4" name="Slide Number Placeholder 3">
            <a:extLst>
              <a:ext uri="{FF2B5EF4-FFF2-40B4-BE49-F238E27FC236}">
                <a16:creationId xmlns:a16="http://schemas.microsoft.com/office/drawing/2014/main" id="{30A6A117-A0E8-43E1-9120-CE3B8B97667F}"/>
              </a:ext>
            </a:extLst>
          </p:cNvPr>
          <p:cNvSpPr>
            <a:spLocks noGrp="1"/>
          </p:cNvSpPr>
          <p:nvPr>
            <p:ph type="sldNum" sz="quarter" idx="27"/>
          </p:nvPr>
        </p:nvSpPr>
        <p:spPr/>
        <p:txBody>
          <a:bodyPr rtlCol="0"/>
          <a:lstStyle/>
          <a:p>
            <a:pPr rtl="0"/>
            <a:fld id="{294A09A9-5501-47C1-A89A-A340965A2BE2}" type="slidenum">
              <a:rPr lang="en-GB" noProof="0" smtClean="0"/>
              <a:pPr rtl="0"/>
              <a:t>‹#›</a:t>
            </a:fld>
            <a:endParaRPr lang="en-GB" noProof="0"/>
          </a:p>
        </p:txBody>
      </p:sp>
    </p:spTree>
    <p:extLst>
      <p:ext uri="{BB962C8B-B14F-4D97-AF65-F5344CB8AC3E}">
        <p14:creationId xmlns:p14="http://schemas.microsoft.com/office/powerpoint/2010/main" val="40930664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B0578C-BA7C-41CD-A1BE-DF25CADD3C9B}" type="datetimeFigureOut">
              <a:rPr lang="en-GB" smtClean="0"/>
              <a:pPr/>
              <a:t>08/07/2024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F43DCF4-1661-4EE7-8B01-3077D13FC043}" type="slidenum">
              <a:rPr lang="en-GB" smtClean="0"/>
              <a:pPr/>
              <a:t>‹#›</a:t>
            </a:fld>
            <a:endParaRPr lang="en-GB"/>
          </a:p>
        </p:txBody>
      </p:sp>
    </p:spTree>
    <p:extLst>
      <p:ext uri="{BB962C8B-B14F-4D97-AF65-F5344CB8AC3E}">
        <p14:creationId xmlns:p14="http://schemas.microsoft.com/office/powerpoint/2010/main" val="32209432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2B0578C-BA7C-41CD-A1BE-DF25CADD3C9B}" type="datetimeFigureOut">
              <a:rPr lang="en-GB" smtClean="0"/>
              <a:pPr/>
              <a:t>08/07/2024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F43DCF4-1661-4EE7-8B01-3077D13FC043}" type="slidenum">
              <a:rPr lang="en-GB" smtClean="0"/>
              <a:pPr/>
              <a:t>‹#›</a:t>
            </a:fld>
            <a:endParaRPr lang="en-GB"/>
          </a:p>
        </p:txBody>
      </p:sp>
    </p:spTree>
    <p:extLst>
      <p:ext uri="{BB962C8B-B14F-4D97-AF65-F5344CB8AC3E}">
        <p14:creationId xmlns:p14="http://schemas.microsoft.com/office/powerpoint/2010/main" val="28250561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2B0578C-BA7C-41CD-A1BE-DF25CADD3C9B}" type="datetimeFigureOut">
              <a:rPr lang="en-GB" smtClean="0"/>
              <a:pPr/>
              <a:t>08/07/2024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F43DCF4-1661-4EE7-8B01-3077D13FC043}" type="slidenum">
              <a:rPr lang="en-GB" smtClean="0"/>
              <a:pPr/>
              <a:t>‹#›</a:t>
            </a:fld>
            <a:endParaRPr lang="en-GB"/>
          </a:p>
        </p:txBody>
      </p:sp>
    </p:spTree>
    <p:extLst>
      <p:ext uri="{BB962C8B-B14F-4D97-AF65-F5344CB8AC3E}">
        <p14:creationId xmlns:p14="http://schemas.microsoft.com/office/powerpoint/2010/main" val="20950938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2B0578C-BA7C-41CD-A1BE-DF25CADD3C9B}" type="datetimeFigureOut">
              <a:rPr lang="en-GB" smtClean="0"/>
              <a:pPr/>
              <a:t>08/07/2024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F43DCF4-1661-4EE7-8B01-3077D13FC043}" type="slidenum">
              <a:rPr lang="en-GB" smtClean="0"/>
              <a:pPr/>
              <a:t>‹#›</a:t>
            </a:fld>
            <a:endParaRPr lang="en-GB"/>
          </a:p>
        </p:txBody>
      </p:sp>
    </p:spTree>
    <p:extLst>
      <p:ext uri="{BB962C8B-B14F-4D97-AF65-F5344CB8AC3E}">
        <p14:creationId xmlns:p14="http://schemas.microsoft.com/office/powerpoint/2010/main" val="932068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2B0578C-BA7C-41CD-A1BE-DF25CADD3C9B}" type="datetimeFigureOut">
              <a:rPr lang="en-GB" smtClean="0"/>
              <a:pPr/>
              <a:t>08/07/2024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F43DCF4-1661-4EE7-8B01-3077D13FC043}" type="slidenum">
              <a:rPr lang="en-GB" smtClean="0"/>
              <a:pPr/>
              <a:t>‹#›</a:t>
            </a:fld>
            <a:endParaRPr lang="en-GB"/>
          </a:p>
        </p:txBody>
      </p:sp>
    </p:spTree>
    <p:extLst>
      <p:ext uri="{BB962C8B-B14F-4D97-AF65-F5344CB8AC3E}">
        <p14:creationId xmlns:p14="http://schemas.microsoft.com/office/powerpoint/2010/main" val="4290412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C82066DD-D313-D148-89C7-338EB873A730}"/>
              </a:ext>
            </a:extLst>
          </p:cNvPr>
          <p:cNvGrpSpPr>
            <a:grpSpLocks/>
          </p:cNvGrpSpPr>
          <p:nvPr userDrawn="1"/>
        </p:nvGrpSpPr>
        <p:grpSpPr bwMode="auto">
          <a:xfrm rot="16200000" flipV="1">
            <a:off x="0" y="3900132"/>
            <a:ext cx="2959226" cy="2959226"/>
            <a:chOff x="0" y="12289"/>
            <a:chExt cx="3550" cy="3551"/>
          </a:xfrm>
        </p:grpSpPr>
        <p:sp>
          <p:nvSpPr>
            <p:cNvPr id="15" name="Freeform 14">
              <a:extLst>
                <a:ext uri="{FF2B5EF4-FFF2-40B4-BE49-F238E27FC236}">
                  <a16:creationId xmlns:a16="http://schemas.microsoft.com/office/drawing/2014/main" id="{A5BBD7C7-99D1-E841-A081-6912D1F2B855}"/>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16" name="Freeform 15">
              <a:extLst>
                <a:ext uri="{FF2B5EF4-FFF2-40B4-BE49-F238E27FC236}">
                  <a16:creationId xmlns:a16="http://schemas.microsoft.com/office/drawing/2014/main" id="{227A14EE-CB79-754A-8B19-EB9874B3158E}"/>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19" name="Freeform 18">
              <a:extLst>
                <a:ext uri="{FF2B5EF4-FFF2-40B4-BE49-F238E27FC236}">
                  <a16:creationId xmlns:a16="http://schemas.microsoft.com/office/drawing/2014/main" id="{35B38B80-C3D3-4C47-B468-C41A8FF36F2A}"/>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grpSp>
      <p:sp>
        <p:nvSpPr>
          <p:cNvPr id="14" name="Picture Placeholder 2">
            <a:extLst>
              <a:ext uri="{FF2B5EF4-FFF2-40B4-BE49-F238E27FC236}">
                <a16:creationId xmlns:a16="http://schemas.microsoft.com/office/drawing/2014/main" id="{F0C4E8C2-3240-594A-9D5E-1BCD1AF44C5E}"/>
              </a:ext>
            </a:extLst>
          </p:cNvPr>
          <p:cNvSpPr>
            <a:spLocks noGrp="1"/>
          </p:cNvSpPr>
          <p:nvPr>
            <p:ph type="pic" sz="quarter" idx="13"/>
          </p:nvPr>
        </p:nvSpPr>
        <p:spPr>
          <a:xfrm>
            <a:off x="6096000" y="-22543"/>
            <a:ext cx="6096000" cy="6903086"/>
          </a:xfrm>
        </p:spPr>
        <p:txBody>
          <a:bodyPr rtlCol="0"/>
          <a:lstStyle/>
          <a:p>
            <a:pPr rtl="0"/>
            <a:r>
              <a:rPr lang="en-GB" noProof="0"/>
              <a:t>Click icon to add picture</a:t>
            </a:r>
          </a:p>
        </p:txBody>
      </p:sp>
      <p:sp>
        <p:nvSpPr>
          <p:cNvPr id="9" name="Title 1">
            <a:extLst>
              <a:ext uri="{FF2B5EF4-FFF2-40B4-BE49-F238E27FC236}">
                <a16:creationId xmlns:a16="http://schemas.microsoft.com/office/drawing/2014/main" id="{A5C37098-CEB2-1E45-989B-3DD92F3B1A30}"/>
              </a:ext>
            </a:extLst>
          </p:cNvPr>
          <p:cNvSpPr>
            <a:spLocks noGrp="1"/>
          </p:cNvSpPr>
          <p:nvPr>
            <p:ph type="title"/>
          </p:nvPr>
        </p:nvSpPr>
        <p:spPr>
          <a:xfrm>
            <a:off x="964023" y="879063"/>
            <a:ext cx="4941477" cy="610863"/>
          </a:xfrm>
          <a:prstGeom prst="rect">
            <a:avLst/>
          </a:prstGeom>
        </p:spPr>
        <p:txBody>
          <a:bodyPr lIns="0" tIns="0" rIns="0" bIns="0" rtlCol="0" anchor="b" anchorCtr="0">
            <a:normAutofit/>
          </a:bodyPr>
          <a:lstStyle>
            <a:lvl1pPr>
              <a:defRPr sz="4400" b="1" i="0">
                <a:latin typeface="+mj-lt"/>
              </a:defRPr>
            </a:lvl1pPr>
          </a:lstStyle>
          <a:p>
            <a:pPr rtl="0"/>
            <a:r>
              <a:rPr lang="en-GB" noProof="0"/>
              <a:t>Click to edit Master title style</a:t>
            </a:r>
          </a:p>
        </p:txBody>
      </p:sp>
      <p:cxnSp>
        <p:nvCxnSpPr>
          <p:cNvPr id="17" name="Straight Connector 16">
            <a:extLst>
              <a:ext uri="{FF2B5EF4-FFF2-40B4-BE49-F238E27FC236}">
                <a16:creationId xmlns:a16="http://schemas.microsoft.com/office/drawing/2014/main" id="{1D23F761-57FC-3649-AE84-0C3EF95EF561}"/>
              </a:ext>
            </a:extLst>
          </p:cNvPr>
          <p:cNvCxnSpPr>
            <a:cxnSpLocks/>
          </p:cNvCxnSpPr>
          <p:nvPr userDrawn="1"/>
        </p:nvCxnSpPr>
        <p:spPr>
          <a:xfrm>
            <a:off x="9525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18" name="Text Placeholder 29">
            <a:extLst>
              <a:ext uri="{FF2B5EF4-FFF2-40B4-BE49-F238E27FC236}">
                <a16:creationId xmlns:a16="http://schemas.microsoft.com/office/drawing/2014/main" id="{E66F2BC9-2F8A-1543-9AFD-9BAB0E75B31C}"/>
              </a:ext>
            </a:extLst>
          </p:cNvPr>
          <p:cNvSpPr>
            <a:spLocks noGrp="1"/>
          </p:cNvSpPr>
          <p:nvPr>
            <p:ph type="body" sz="quarter" idx="11"/>
          </p:nvPr>
        </p:nvSpPr>
        <p:spPr>
          <a:xfrm>
            <a:off x="952499" y="2289363"/>
            <a:ext cx="4572001" cy="2795232"/>
          </a:xfrm>
        </p:spPr>
        <p:txBody>
          <a:bodyPr lIns="0" tIns="0" rIns="0" bIns="0" rtlCol="0">
            <a:noAutofit/>
          </a:bodyPr>
          <a:lstStyle>
            <a:lvl1pPr marL="0" indent="0">
              <a:lnSpc>
                <a:spcPct val="100000"/>
              </a:lnSpc>
              <a:buNone/>
              <a:defRPr sz="1600" b="0" i="0">
                <a:solidFill>
                  <a:schemeClr val="bg1"/>
                </a:solidFill>
                <a:latin typeface="+mn-lt"/>
              </a:defRPr>
            </a:lvl1pPr>
            <a:lvl2pPr>
              <a:defRPr sz="4000"/>
            </a:lvl2pPr>
            <a:lvl3pPr>
              <a:defRPr sz="4000"/>
            </a:lvl3pPr>
            <a:lvl4pPr>
              <a:defRPr sz="4000"/>
            </a:lvl4pPr>
            <a:lvl5pPr>
              <a:defRPr sz="4000"/>
            </a:lvl5pPr>
          </a:lstStyle>
          <a:p>
            <a:pPr lvl="0" rtl="0"/>
            <a:r>
              <a:rPr lang="en-GB" noProof="0"/>
              <a:t>Click to edit Master text styles</a:t>
            </a:r>
          </a:p>
        </p:txBody>
      </p:sp>
      <p:sp>
        <p:nvSpPr>
          <p:cNvPr id="2" name="Date Placeholder 1">
            <a:extLst>
              <a:ext uri="{FF2B5EF4-FFF2-40B4-BE49-F238E27FC236}">
                <a16:creationId xmlns:a16="http://schemas.microsoft.com/office/drawing/2014/main" id="{CA64E0B3-57C5-4DAF-8531-F39610E77C09}"/>
              </a:ext>
            </a:extLst>
          </p:cNvPr>
          <p:cNvSpPr>
            <a:spLocks noGrp="1"/>
          </p:cNvSpPr>
          <p:nvPr>
            <p:ph type="dt" sz="half" idx="14"/>
          </p:nvPr>
        </p:nvSpPr>
        <p:spPr/>
        <p:txBody>
          <a:bodyPr rtlCol="0"/>
          <a:lstStyle/>
          <a:p>
            <a:pPr rtl="0"/>
            <a:fld id="{94200668-9301-4F8B-89F3-A4E2AEA80049}" type="datetime3">
              <a:rPr lang="en-GB" noProof="0" smtClean="0">
                <a:latin typeface="+mn-lt"/>
              </a:rPr>
              <a:t>8 July, 2024</a:t>
            </a:fld>
            <a:endParaRPr lang="en-GB" noProof="0">
              <a:latin typeface="+mn-lt"/>
            </a:endParaRPr>
          </a:p>
        </p:txBody>
      </p:sp>
      <p:sp>
        <p:nvSpPr>
          <p:cNvPr id="3" name="Footer Placeholder 2">
            <a:extLst>
              <a:ext uri="{FF2B5EF4-FFF2-40B4-BE49-F238E27FC236}">
                <a16:creationId xmlns:a16="http://schemas.microsoft.com/office/drawing/2014/main" id="{B7E0EC46-C626-4D58-AB64-0B3B850D1482}"/>
              </a:ext>
            </a:extLst>
          </p:cNvPr>
          <p:cNvSpPr>
            <a:spLocks noGrp="1"/>
          </p:cNvSpPr>
          <p:nvPr>
            <p:ph type="ftr" sz="quarter" idx="15"/>
          </p:nvPr>
        </p:nvSpPr>
        <p:spPr/>
        <p:txBody>
          <a:bodyPr rtlCol="0"/>
          <a:lstStyle/>
          <a:p>
            <a:pPr rtl="0"/>
            <a:r>
              <a:rPr lang="en-GB" noProof="0"/>
              <a:t>Annual Review</a:t>
            </a:r>
            <a:endParaRPr lang="en-GB" b="0" noProof="0"/>
          </a:p>
        </p:txBody>
      </p:sp>
      <p:sp>
        <p:nvSpPr>
          <p:cNvPr id="4" name="Slide Number Placeholder 3">
            <a:extLst>
              <a:ext uri="{FF2B5EF4-FFF2-40B4-BE49-F238E27FC236}">
                <a16:creationId xmlns:a16="http://schemas.microsoft.com/office/drawing/2014/main" id="{8F25D00C-8F5C-4528-87FA-F9431D967555}"/>
              </a:ext>
            </a:extLst>
          </p:cNvPr>
          <p:cNvSpPr>
            <a:spLocks noGrp="1"/>
          </p:cNvSpPr>
          <p:nvPr>
            <p:ph type="sldNum" sz="quarter" idx="16"/>
          </p:nvPr>
        </p:nvSpPr>
        <p:spPr/>
        <p:txBody>
          <a:bodyPr rtlCol="0"/>
          <a:lstStyle/>
          <a:p>
            <a:pPr rtl="0"/>
            <a:fld id="{294A09A9-5501-47C1-A89A-A340965A2BE2}" type="slidenum">
              <a:rPr lang="en-GB" noProof="0" smtClean="0"/>
              <a:pPr rtl="0"/>
              <a:t>‹#›</a:t>
            </a:fld>
            <a:endParaRPr lang="en-GB" noProof="0"/>
          </a:p>
        </p:txBody>
      </p:sp>
    </p:spTree>
    <p:extLst>
      <p:ext uri="{BB962C8B-B14F-4D97-AF65-F5344CB8AC3E}">
        <p14:creationId xmlns:p14="http://schemas.microsoft.com/office/powerpoint/2010/main" val="3073769527"/>
      </p:ext>
    </p:extLst>
  </p:cSld>
  <p:clrMapOvr>
    <a:masterClrMapping/>
  </p:clrMapOvr>
  <p:extLst>
    <p:ext uri="{DCECCB84-F9BA-43D5-87BE-67443E8EF086}">
      <p15:sldGuideLst xmlns:p15="http://schemas.microsoft.com/office/powerpoint/2012/main">
        <p15:guide id="1" pos="600">
          <p15:clr>
            <a:srgbClr val="FBAE40"/>
          </p15:clr>
        </p15:guide>
        <p15:guide id="6" pos="3480" userDrawn="1">
          <p15:clr>
            <a:srgbClr val="FBAE40"/>
          </p15:clr>
        </p15:guide>
        <p15:guide id="7" orient="horz" pos="1440" userDrawn="1">
          <p15:clr>
            <a:srgbClr val="FBAE40"/>
          </p15:clr>
        </p15:guide>
        <p15:guide id="9" orient="horz" pos="1224" userDrawn="1">
          <p15:clr>
            <a:srgbClr val="FBAE40"/>
          </p15:clr>
        </p15:guide>
        <p15:guide id="10" orient="horz" pos="55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reak">
    <p:bg>
      <p:bgPr>
        <a:solidFill>
          <a:schemeClr val="tx1"/>
        </a:solidFill>
        <a:effectLst/>
      </p:bgPr>
    </p:bg>
    <p:spTree>
      <p:nvGrpSpPr>
        <p:cNvPr id="1" name=""/>
        <p:cNvGrpSpPr/>
        <p:nvPr/>
      </p:nvGrpSpPr>
      <p:grpSpPr>
        <a:xfrm>
          <a:off x="0" y="0"/>
          <a:ext cx="0" cy="0"/>
          <a:chOff x="0" y="0"/>
          <a:chExt cx="0" cy="0"/>
        </a:xfrm>
      </p:grpSpPr>
      <p:sp>
        <p:nvSpPr>
          <p:cNvPr id="21" name="Picture Placeholder 2">
            <a:extLst>
              <a:ext uri="{FF2B5EF4-FFF2-40B4-BE49-F238E27FC236}">
                <a16:creationId xmlns:a16="http://schemas.microsoft.com/office/drawing/2014/main" id="{50E2385F-F6FA-D345-AF77-A9EE8E49310D}"/>
              </a:ext>
            </a:extLst>
          </p:cNvPr>
          <p:cNvSpPr>
            <a:spLocks noGrp="1"/>
          </p:cNvSpPr>
          <p:nvPr>
            <p:ph type="pic" sz="quarter" idx="13"/>
          </p:nvPr>
        </p:nvSpPr>
        <p:spPr>
          <a:xfrm>
            <a:off x="0" y="0"/>
            <a:ext cx="12191998" cy="6858000"/>
          </a:xfrm>
          <a:solidFill>
            <a:schemeClr val="accent2"/>
          </a:solidFill>
        </p:spPr>
        <p:txBody>
          <a:bodyPr rtlCol="0"/>
          <a:lstStyle/>
          <a:p>
            <a:pPr rtl="0"/>
            <a:r>
              <a:rPr lang="en-GB" noProof="0"/>
              <a:t>Click icon to add picture</a:t>
            </a:r>
          </a:p>
        </p:txBody>
      </p:sp>
      <p:sp>
        <p:nvSpPr>
          <p:cNvPr id="18" name="Title 1">
            <a:extLst>
              <a:ext uri="{FF2B5EF4-FFF2-40B4-BE49-F238E27FC236}">
                <a16:creationId xmlns:a16="http://schemas.microsoft.com/office/drawing/2014/main" id="{8D492973-78E3-D34E-835E-CF2D4517016D}"/>
              </a:ext>
            </a:extLst>
          </p:cNvPr>
          <p:cNvSpPr>
            <a:spLocks noGrp="1"/>
          </p:cNvSpPr>
          <p:nvPr>
            <p:ph type="title"/>
          </p:nvPr>
        </p:nvSpPr>
        <p:spPr>
          <a:xfrm>
            <a:off x="7193943" y="3045437"/>
            <a:ext cx="4941477" cy="610863"/>
          </a:xfrm>
          <a:prstGeom prst="rect">
            <a:avLst/>
          </a:prstGeom>
        </p:spPr>
        <p:txBody>
          <a:bodyPr lIns="0" tIns="0" rIns="0" bIns="0" rtlCol="0" anchor="b" anchorCtr="0">
            <a:normAutofit/>
          </a:bodyPr>
          <a:lstStyle>
            <a:lvl1pPr>
              <a:defRPr sz="4100" b="1" i="0" baseline="0">
                <a:solidFill>
                  <a:schemeClr val="tx1"/>
                </a:solidFill>
                <a:latin typeface="+mj-lt"/>
              </a:defRPr>
            </a:lvl1pPr>
          </a:lstStyle>
          <a:p>
            <a:pPr rtl="0"/>
            <a:r>
              <a:rPr lang="en-GB" noProof="0"/>
              <a:t>Click to edit Master title style</a:t>
            </a:r>
          </a:p>
        </p:txBody>
      </p:sp>
      <p:cxnSp>
        <p:nvCxnSpPr>
          <p:cNvPr id="20" name="Straight Connector 19">
            <a:extLst>
              <a:ext uri="{FF2B5EF4-FFF2-40B4-BE49-F238E27FC236}">
                <a16:creationId xmlns:a16="http://schemas.microsoft.com/office/drawing/2014/main" id="{4BE3A3D6-A0AD-C84D-8B2A-743F5F95432E}"/>
              </a:ext>
            </a:extLst>
          </p:cNvPr>
          <p:cNvCxnSpPr>
            <a:cxnSpLocks/>
          </p:cNvCxnSpPr>
          <p:nvPr userDrawn="1"/>
        </p:nvCxnSpPr>
        <p:spPr>
          <a:xfrm>
            <a:off x="7154721" y="4003877"/>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grpSp>
        <p:nvGrpSpPr>
          <p:cNvPr id="22" name="Group 21">
            <a:extLst>
              <a:ext uri="{FF2B5EF4-FFF2-40B4-BE49-F238E27FC236}">
                <a16:creationId xmlns:a16="http://schemas.microsoft.com/office/drawing/2014/main" id="{F4CB38BE-0FF2-694C-AA3C-D73DBF7C332C}"/>
              </a:ext>
            </a:extLst>
          </p:cNvPr>
          <p:cNvGrpSpPr>
            <a:grpSpLocks/>
          </p:cNvGrpSpPr>
          <p:nvPr userDrawn="1"/>
        </p:nvGrpSpPr>
        <p:grpSpPr bwMode="auto">
          <a:xfrm rot="10800000">
            <a:off x="9509760" y="-3"/>
            <a:ext cx="2682238" cy="2682238"/>
            <a:chOff x="0" y="12289"/>
            <a:chExt cx="3550" cy="3551"/>
          </a:xfrm>
          <a:solidFill>
            <a:schemeClr val="tx1"/>
          </a:solidFill>
        </p:grpSpPr>
        <p:sp>
          <p:nvSpPr>
            <p:cNvPr id="23" name="Freeform 22">
              <a:extLst>
                <a:ext uri="{FF2B5EF4-FFF2-40B4-BE49-F238E27FC236}">
                  <a16:creationId xmlns:a16="http://schemas.microsoft.com/office/drawing/2014/main" id="{F0257420-2EA0-6348-8B9E-1414F5297265}"/>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24" name="Freeform 23">
              <a:extLst>
                <a:ext uri="{FF2B5EF4-FFF2-40B4-BE49-F238E27FC236}">
                  <a16:creationId xmlns:a16="http://schemas.microsoft.com/office/drawing/2014/main" id="{7FE65C23-C0EF-BB41-884A-01C2A7356159}"/>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25" name="Freeform 24">
              <a:extLst>
                <a:ext uri="{FF2B5EF4-FFF2-40B4-BE49-F238E27FC236}">
                  <a16:creationId xmlns:a16="http://schemas.microsoft.com/office/drawing/2014/main" id="{F73F5EB6-53C7-D44C-9003-FB5A81F9890D}"/>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grpSp>
    </p:spTree>
    <p:extLst>
      <p:ext uri="{BB962C8B-B14F-4D97-AF65-F5344CB8AC3E}">
        <p14:creationId xmlns:p14="http://schemas.microsoft.com/office/powerpoint/2010/main" val="2357889184"/>
      </p:ext>
    </p:extLst>
  </p:cSld>
  <p:clrMapOvr>
    <a:masterClrMapping/>
  </p:clrMapOvr>
  <p:extLst>
    <p:ext uri="{DCECCB84-F9BA-43D5-87BE-67443E8EF086}">
      <p15:sldGuideLst xmlns:p15="http://schemas.microsoft.com/office/powerpoint/2012/main">
        <p15:guide id="2" pos="7104">
          <p15:clr>
            <a:srgbClr val="FBAE40"/>
          </p15:clr>
        </p15:guide>
        <p15:guide id="3" pos="4344" userDrawn="1">
          <p15:clr>
            <a:srgbClr val="FBAE40"/>
          </p15:clr>
        </p15:guide>
        <p15:guide id="4" pos="4560" userDrawn="1">
          <p15:clr>
            <a:srgbClr val="FBAE40"/>
          </p15:clr>
        </p15:guide>
        <p15:guide id="8" orient="horz" pos="1848"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tx1"/>
        </a:solidFill>
        <a:effectLst/>
      </p:bgPr>
    </p:bg>
    <p:spTree>
      <p:nvGrpSpPr>
        <p:cNvPr id="1" name=""/>
        <p:cNvGrpSpPr/>
        <p:nvPr/>
      </p:nvGrpSpPr>
      <p:grpSpPr>
        <a:xfrm>
          <a:off x="0" y="0"/>
          <a:ext cx="0" cy="0"/>
          <a:chOff x="0" y="0"/>
          <a:chExt cx="0" cy="0"/>
        </a:xfrm>
      </p:grpSpPr>
      <p:sp>
        <p:nvSpPr>
          <p:cNvPr id="6" name="Chart Placeholder 5">
            <a:extLst>
              <a:ext uri="{FF2B5EF4-FFF2-40B4-BE49-F238E27FC236}">
                <a16:creationId xmlns:a16="http://schemas.microsoft.com/office/drawing/2014/main" id="{75992517-0394-6B43-B15D-2A86A34512F3}"/>
              </a:ext>
            </a:extLst>
          </p:cNvPr>
          <p:cNvSpPr>
            <a:spLocks noGrp="1"/>
          </p:cNvSpPr>
          <p:nvPr>
            <p:ph type="chart" sz="quarter" idx="10"/>
          </p:nvPr>
        </p:nvSpPr>
        <p:spPr>
          <a:xfrm>
            <a:off x="952500" y="1939108"/>
            <a:ext cx="10352810" cy="4110702"/>
          </a:xfrm>
        </p:spPr>
        <p:txBody>
          <a:bodyPr rtlCol="0"/>
          <a:lstStyle>
            <a:lvl1pPr>
              <a:defRPr>
                <a:solidFill>
                  <a:schemeClr val="tx1"/>
                </a:solidFill>
              </a:defRPr>
            </a:lvl1pPr>
          </a:lstStyle>
          <a:p>
            <a:pPr rtl="0"/>
            <a:r>
              <a:rPr lang="en-GB" noProof="0"/>
              <a:t>Click icon to add chart</a:t>
            </a:r>
          </a:p>
        </p:txBody>
      </p:sp>
      <p:sp>
        <p:nvSpPr>
          <p:cNvPr id="16" name="Title 1">
            <a:extLst>
              <a:ext uri="{FF2B5EF4-FFF2-40B4-BE49-F238E27FC236}">
                <a16:creationId xmlns:a16="http://schemas.microsoft.com/office/drawing/2014/main" id="{109B023A-F28F-184D-BA48-3F1C0502AE0A}"/>
              </a:ext>
            </a:extLst>
          </p:cNvPr>
          <p:cNvSpPr>
            <a:spLocks noGrp="1"/>
          </p:cNvSpPr>
          <p:nvPr>
            <p:ph type="title"/>
          </p:nvPr>
        </p:nvSpPr>
        <p:spPr>
          <a:xfrm>
            <a:off x="964023" y="879063"/>
            <a:ext cx="4941477" cy="610863"/>
          </a:xfrm>
          <a:prstGeom prst="rect">
            <a:avLst/>
          </a:prstGeom>
        </p:spPr>
        <p:txBody>
          <a:bodyPr lIns="0" tIns="0" rIns="0" bIns="0" rtlCol="0" anchor="b" anchorCtr="0">
            <a:normAutofit/>
          </a:bodyPr>
          <a:lstStyle>
            <a:lvl1pPr>
              <a:defRPr sz="4400" b="1" i="0">
                <a:solidFill>
                  <a:schemeClr val="bg1"/>
                </a:solidFill>
                <a:latin typeface="+mj-lt"/>
              </a:defRPr>
            </a:lvl1pPr>
          </a:lstStyle>
          <a:p>
            <a:pPr rtl="0"/>
            <a:r>
              <a:rPr lang="en-GB" noProof="0"/>
              <a:t>Click to edit Master title style</a:t>
            </a:r>
          </a:p>
        </p:txBody>
      </p:sp>
      <p:sp>
        <p:nvSpPr>
          <p:cNvPr id="2" name="Date Placeholder 1">
            <a:extLst>
              <a:ext uri="{FF2B5EF4-FFF2-40B4-BE49-F238E27FC236}">
                <a16:creationId xmlns:a16="http://schemas.microsoft.com/office/drawing/2014/main" id="{371012B1-809A-45CE-9FED-46D08DC8C42B}"/>
              </a:ext>
            </a:extLst>
          </p:cNvPr>
          <p:cNvSpPr>
            <a:spLocks noGrp="1"/>
          </p:cNvSpPr>
          <p:nvPr>
            <p:ph type="dt" sz="half" idx="11"/>
          </p:nvPr>
        </p:nvSpPr>
        <p:spPr/>
        <p:txBody>
          <a:bodyPr rtlCol="0"/>
          <a:lstStyle/>
          <a:p>
            <a:pPr rtl="0"/>
            <a:fld id="{029ECAD1-3047-43DC-81B7-231597E81F19}" type="datetime3">
              <a:rPr lang="en-GB" noProof="0" smtClean="0">
                <a:latin typeface="+mn-lt"/>
              </a:rPr>
              <a:t>8 July, 2024</a:t>
            </a:fld>
            <a:endParaRPr lang="en-GB" noProof="0">
              <a:latin typeface="+mn-lt"/>
            </a:endParaRPr>
          </a:p>
        </p:txBody>
      </p:sp>
      <p:sp>
        <p:nvSpPr>
          <p:cNvPr id="3" name="Footer Placeholder 2">
            <a:extLst>
              <a:ext uri="{FF2B5EF4-FFF2-40B4-BE49-F238E27FC236}">
                <a16:creationId xmlns:a16="http://schemas.microsoft.com/office/drawing/2014/main" id="{3FB6FA27-6601-4107-A3C9-808CB4430246}"/>
              </a:ext>
            </a:extLst>
          </p:cNvPr>
          <p:cNvSpPr>
            <a:spLocks noGrp="1"/>
          </p:cNvSpPr>
          <p:nvPr>
            <p:ph type="ftr" sz="quarter" idx="12"/>
          </p:nvPr>
        </p:nvSpPr>
        <p:spPr/>
        <p:txBody>
          <a:bodyPr rtlCol="0"/>
          <a:lstStyle/>
          <a:p>
            <a:pPr rtl="0"/>
            <a:r>
              <a:rPr lang="en-GB" noProof="0"/>
              <a:t>Annual Review</a:t>
            </a:r>
            <a:endParaRPr lang="en-GB" b="0" noProof="0"/>
          </a:p>
        </p:txBody>
      </p:sp>
      <p:sp>
        <p:nvSpPr>
          <p:cNvPr id="4" name="Slide Number Placeholder 3">
            <a:extLst>
              <a:ext uri="{FF2B5EF4-FFF2-40B4-BE49-F238E27FC236}">
                <a16:creationId xmlns:a16="http://schemas.microsoft.com/office/drawing/2014/main" id="{0919432A-F8B5-4A96-AEE6-2E159658D5DD}"/>
              </a:ext>
            </a:extLst>
          </p:cNvPr>
          <p:cNvSpPr>
            <a:spLocks noGrp="1"/>
          </p:cNvSpPr>
          <p:nvPr>
            <p:ph type="sldNum" sz="quarter" idx="13"/>
          </p:nvPr>
        </p:nvSpPr>
        <p:spPr/>
        <p:txBody>
          <a:bodyPr rtlCol="0"/>
          <a:lstStyle/>
          <a:p>
            <a:pPr rtl="0"/>
            <a:fld id="{294A09A9-5501-47C1-A89A-A340965A2BE2}" type="slidenum">
              <a:rPr lang="en-GB" noProof="0" smtClean="0"/>
              <a:pPr rtl="0"/>
              <a:t>‹#›</a:t>
            </a:fld>
            <a:endParaRPr lang="en-GB" noProof="0">
              <a:latin typeface="+mn-lt"/>
            </a:endParaRPr>
          </a:p>
        </p:txBody>
      </p:sp>
    </p:spTree>
    <p:extLst>
      <p:ext uri="{BB962C8B-B14F-4D97-AF65-F5344CB8AC3E}">
        <p14:creationId xmlns:p14="http://schemas.microsoft.com/office/powerpoint/2010/main" val="2065862895"/>
      </p:ext>
    </p:extLst>
  </p:cSld>
  <p:clrMapOvr>
    <a:masterClrMapping/>
  </p:clrMapOvr>
  <p:extLst>
    <p:ext uri="{DCECCB84-F9BA-43D5-87BE-67443E8EF086}">
      <p15:sldGuideLst xmlns:p15="http://schemas.microsoft.com/office/powerpoint/2012/main">
        <p15:guide id="1" pos="600">
          <p15:clr>
            <a:srgbClr val="FBAE40"/>
          </p15:clr>
        </p15:guide>
        <p15:guide id="2" pos="7080" userDrawn="1">
          <p15:clr>
            <a:srgbClr val="FBAE40"/>
          </p15:clr>
        </p15:guide>
        <p15:guide id="3" pos="2880" userDrawn="1">
          <p15:clr>
            <a:srgbClr val="FBAE40"/>
          </p15:clr>
        </p15:guide>
        <p15:guide id="4" pos="5160" userDrawn="1">
          <p15:clr>
            <a:srgbClr val="FBAE40"/>
          </p15:clr>
        </p15:guide>
        <p15:guide id="5" pos="2520" userDrawn="1">
          <p15:clr>
            <a:srgbClr val="FBAE40"/>
          </p15:clr>
        </p15:guide>
        <p15:guide id="6" pos="4800" userDrawn="1">
          <p15:clr>
            <a:srgbClr val="FBAE40"/>
          </p15:clr>
        </p15:guide>
        <p15:guide id="7" orient="horz" pos="1224" userDrawn="1">
          <p15:clr>
            <a:srgbClr val="FBAE40"/>
          </p15:clr>
        </p15:guide>
        <p15:guide id="8" orient="horz" pos="1392" userDrawn="1">
          <p15:clr>
            <a:srgbClr val="FBAE40"/>
          </p15:clr>
        </p15:guide>
        <p15:guide id="10" orient="horz" pos="55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bg>
      <p:bgPr>
        <a:solidFill>
          <a:schemeClr val="tx1"/>
        </a:solidFill>
        <a:effectLst/>
      </p:bgPr>
    </p:bg>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109B023A-F28F-184D-BA48-3F1C0502AE0A}"/>
              </a:ext>
            </a:extLst>
          </p:cNvPr>
          <p:cNvSpPr>
            <a:spLocks noGrp="1"/>
          </p:cNvSpPr>
          <p:nvPr>
            <p:ph type="title"/>
          </p:nvPr>
        </p:nvSpPr>
        <p:spPr>
          <a:xfrm>
            <a:off x="964023" y="879063"/>
            <a:ext cx="4941477" cy="610863"/>
          </a:xfrm>
          <a:prstGeom prst="rect">
            <a:avLst/>
          </a:prstGeom>
        </p:spPr>
        <p:txBody>
          <a:bodyPr lIns="0" tIns="0" rIns="0" bIns="0" rtlCol="0" anchor="b" anchorCtr="0">
            <a:normAutofit/>
          </a:bodyPr>
          <a:lstStyle>
            <a:lvl1pPr>
              <a:defRPr sz="4400" b="1" i="0">
                <a:solidFill>
                  <a:schemeClr val="bg1"/>
                </a:solidFill>
                <a:latin typeface="+mj-lt"/>
              </a:defRPr>
            </a:lvl1pPr>
          </a:lstStyle>
          <a:p>
            <a:pPr rtl="0"/>
            <a:r>
              <a:rPr lang="en-GB" noProof="0"/>
              <a:t>Click to edit Master title style</a:t>
            </a:r>
          </a:p>
        </p:txBody>
      </p:sp>
      <p:sp>
        <p:nvSpPr>
          <p:cNvPr id="9" name="Table Placeholder 2">
            <a:extLst>
              <a:ext uri="{FF2B5EF4-FFF2-40B4-BE49-F238E27FC236}">
                <a16:creationId xmlns:a16="http://schemas.microsoft.com/office/drawing/2014/main" id="{1506B022-475A-6647-98FF-D5C319A0C7C4}"/>
              </a:ext>
            </a:extLst>
          </p:cNvPr>
          <p:cNvSpPr>
            <a:spLocks noGrp="1"/>
          </p:cNvSpPr>
          <p:nvPr>
            <p:ph type="tbl" sz="quarter" idx="10"/>
          </p:nvPr>
        </p:nvSpPr>
        <p:spPr>
          <a:xfrm>
            <a:off x="952500" y="2209800"/>
            <a:ext cx="10287000" cy="2593109"/>
          </a:xfrm>
        </p:spPr>
        <p:txBody>
          <a:bodyPr rtlCol="0"/>
          <a:lstStyle/>
          <a:p>
            <a:pPr rtl="0"/>
            <a:r>
              <a:rPr lang="en-GB" noProof="0"/>
              <a:t>Click icon to add table</a:t>
            </a:r>
          </a:p>
        </p:txBody>
      </p:sp>
      <p:sp>
        <p:nvSpPr>
          <p:cNvPr id="2" name="Date Placeholder 1">
            <a:extLst>
              <a:ext uri="{FF2B5EF4-FFF2-40B4-BE49-F238E27FC236}">
                <a16:creationId xmlns:a16="http://schemas.microsoft.com/office/drawing/2014/main" id="{9B2411D2-78FE-46C1-9EA9-C6A882903B53}"/>
              </a:ext>
            </a:extLst>
          </p:cNvPr>
          <p:cNvSpPr>
            <a:spLocks noGrp="1"/>
          </p:cNvSpPr>
          <p:nvPr>
            <p:ph type="dt" sz="half" idx="11"/>
          </p:nvPr>
        </p:nvSpPr>
        <p:spPr/>
        <p:txBody>
          <a:bodyPr rtlCol="0"/>
          <a:lstStyle/>
          <a:p>
            <a:pPr rtl="0"/>
            <a:fld id="{1E6A16EE-7FBD-4E62-A186-69A1E1C8758D}" type="datetime3">
              <a:rPr lang="en-GB" noProof="0" smtClean="0">
                <a:latin typeface="+mn-lt"/>
              </a:rPr>
              <a:t>8 July, 2024</a:t>
            </a:fld>
            <a:endParaRPr lang="en-GB" noProof="0">
              <a:latin typeface="+mn-lt"/>
            </a:endParaRPr>
          </a:p>
        </p:txBody>
      </p:sp>
      <p:sp>
        <p:nvSpPr>
          <p:cNvPr id="3" name="Footer Placeholder 2">
            <a:extLst>
              <a:ext uri="{FF2B5EF4-FFF2-40B4-BE49-F238E27FC236}">
                <a16:creationId xmlns:a16="http://schemas.microsoft.com/office/drawing/2014/main" id="{C04DAF8F-82DB-4DBE-9041-71217A4516CB}"/>
              </a:ext>
            </a:extLst>
          </p:cNvPr>
          <p:cNvSpPr>
            <a:spLocks noGrp="1"/>
          </p:cNvSpPr>
          <p:nvPr>
            <p:ph type="ftr" sz="quarter" idx="12"/>
          </p:nvPr>
        </p:nvSpPr>
        <p:spPr/>
        <p:txBody>
          <a:bodyPr rtlCol="0"/>
          <a:lstStyle/>
          <a:p>
            <a:pPr rtl="0"/>
            <a:r>
              <a:rPr lang="en-GB" noProof="0"/>
              <a:t>Annual Review</a:t>
            </a:r>
            <a:endParaRPr lang="en-GB" b="0" noProof="0"/>
          </a:p>
        </p:txBody>
      </p:sp>
      <p:sp>
        <p:nvSpPr>
          <p:cNvPr id="4" name="Slide Number Placeholder 3">
            <a:extLst>
              <a:ext uri="{FF2B5EF4-FFF2-40B4-BE49-F238E27FC236}">
                <a16:creationId xmlns:a16="http://schemas.microsoft.com/office/drawing/2014/main" id="{782F761B-6706-439D-9C75-43E751AB195C}"/>
              </a:ext>
            </a:extLst>
          </p:cNvPr>
          <p:cNvSpPr>
            <a:spLocks noGrp="1"/>
          </p:cNvSpPr>
          <p:nvPr>
            <p:ph type="sldNum" sz="quarter" idx="13"/>
          </p:nvPr>
        </p:nvSpPr>
        <p:spPr/>
        <p:txBody>
          <a:bodyPr rtlCol="0"/>
          <a:lstStyle/>
          <a:p>
            <a:pPr rtl="0"/>
            <a:fld id="{294A09A9-5501-47C1-A89A-A340965A2BE2}" type="slidenum">
              <a:rPr lang="en-GB" noProof="0" smtClean="0"/>
              <a:pPr rtl="0"/>
              <a:t>‹#›</a:t>
            </a:fld>
            <a:endParaRPr lang="en-GB" noProof="0">
              <a:latin typeface="+mn-lt"/>
            </a:endParaRPr>
          </a:p>
        </p:txBody>
      </p:sp>
    </p:spTree>
    <p:extLst>
      <p:ext uri="{BB962C8B-B14F-4D97-AF65-F5344CB8AC3E}">
        <p14:creationId xmlns:p14="http://schemas.microsoft.com/office/powerpoint/2010/main" val="3401310734"/>
      </p:ext>
    </p:extLst>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10" orient="horz" pos="55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tx1"/>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A5C37098-CEB2-1E45-989B-3DD92F3B1A30}"/>
              </a:ext>
            </a:extLst>
          </p:cNvPr>
          <p:cNvSpPr>
            <a:spLocks noGrp="1"/>
          </p:cNvSpPr>
          <p:nvPr>
            <p:ph type="title"/>
          </p:nvPr>
        </p:nvSpPr>
        <p:spPr>
          <a:xfrm>
            <a:off x="964022" y="2476500"/>
            <a:ext cx="7132320" cy="3289971"/>
          </a:xfrm>
          <a:prstGeom prst="rect">
            <a:avLst/>
          </a:prstGeom>
          <a:ln>
            <a:noFill/>
          </a:ln>
        </p:spPr>
        <p:txBody>
          <a:bodyPr lIns="0" tIns="0" rIns="0" bIns="0" rtlCol="0" anchor="t" anchorCtr="0">
            <a:normAutofit/>
          </a:bodyPr>
          <a:lstStyle>
            <a:lvl1pPr>
              <a:lnSpc>
                <a:spcPct val="100000"/>
              </a:lnSpc>
              <a:defRPr sz="2800" b="0" i="0">
                <a:solidFill>
                  <a:schemeClr val="bg1"/>
                </a:solidFill>
                <a:latin typeface="+mn-lt"/>
              </a:defRPr>
            </a:lvl1pPr>
          </a:lstStyle>
          <a:p>
            <a:pPr rtl="0"/>
            <a:r>
              <a:rPr lang="en-GB" noProof="0"/>
              <a:t>Click to edit Master title style</a:t>
            </a:r>
          </a:p>
        </p:txBody>
      </p:sp>
      <p:sp>
        <p:nvSpPr>
          <p:cNvPr id="10" name="TextBox 9">
            <a:extLst>
              <a:ext uri="{FF2B5EF4-FFF2-40B4-BE49-F238E27FC236}">
                <a16:creationId xmlns:a16="http://schemas.microsoft.com/office/drawing/2014/main" id="{E902327D-DBD4-7A4E-ABF2-A946A559A8AD}"/>
              </a:ext>
            </a:extLst>
          </p:cNvPr>
          <p:cNvSpPr txBox="1"/>
          <p:nvPr userDrawn="1"/>
        </p:nvSpPr>
        <p:spPr>
          <a:xfrm>
            <a:off x="699948" y="548291"/>
            <a:ext cx="1589372" cy="3170099"/>
          </a:xfrm>
          <a:prstGeom prst="rect">
            <a:avLst/>
          </a:prstGeom>
          <a:noFill/>
        </p:spPr>
        <p:txBody>
          <a:bodyPr wrap="square" rtlCol="0">
            <a:spAutoFit/>
          </a:bodyPr>
          <a:lstStyle/>
          <a:p>
            <a:pPr rtl="0"/>
            <a:r>
              <a:rPr lang="en-GB" sz="20000" b="1" noProof="0">
                <a:solidFill>
                  <a:schemeClr val="bg1"/>
                </a:solidFill>
              </a:rPr>
              <a:t>“</a:t>
            </a:r>
          </a:p>
        </p:txBody>
      </p:sp>
      <p:grpSp>
        <p:nvGrpSpPr>
          <p:cNvPr id="18" name="Group 17">
            <a:extLst>
              <a:ext uri="{FF2B5EF4-FFF2-40B4-BE49-F238E27FC236}">
                <a16:creationId xmlns:a16="http://schemas.microsoft.com/office/drawing/2014/main" id="{6ACB4ADD-D9F4-984E-B29D-A2CF6D19E810}"/>
              </a:ext>
            </a:extLst>
          </p:cNvPr>
          <p:cNvGrpSpPr/>
          <p:nvPr userDrawn="1"/>
        </p:nvGrpSpPr>
        <p:grpSpPr>
          <a:xfrm>
            <a:off x="6362700" y="0"/>
            <a:ext cx="5829298" cy="3235602"/>
            <a:chOff x="5612972" y="1"/>
            <a:chExt cx="6615961" cy="3672246"/>
          </a:xfrm>
        </p:grpSpPr>
        <p:sp>
          <p:nvSpPr>
            <p:cNvPr id="19" name="AutoShape 24">
              <a:extLst>
                <a:ext uri="{FF2B5EF4-FFF2-40B4-BE49-F238E27FC236}">
                  <a16:creationId xmlns:a16="http://schemas.microsoft.com/office/drawing/2014/main" id="{5017C477-A988-7041-8A67-3D8294D6AD7C}"/>
                </a:ext>
              </a:extLst>
            </p:cNvPr>
            <p:cNvSpPr>
              <a:spLocks/>
            </p:cNvSpPr>
            <p:nvPr/>
          </p:nvSpPr>
          <p:spPr bwMode="auto">
            <a:xfrm>
              <a:off x="5612972" y="1"/>
              <a:ext cx="4408998" cy="3672246"/>
            </a:xfrm>
            <a:custGeom>
              <a:avLst/>
              <a:gdLst>
                <a:gd name="T0" fmla="+- 0 8372 6586"/>
                <a:gd name="T1" fmla="*/ T0 w 3578"/>
                <a:gd name="T2" fmla="*/ 591 h 2980"/>
                <a:gd name="T3" fmla="+- 0 7780 6586"/>
                <a:gd name="T4" fmla="*/ T3 w 3578"/>
                <a:gd name="T5" fmla="*/ 0 h 2980"/>
                <a:gd name="T6" fmla="+- 0 6586 6586"/>
                <a:gd name="T7" fmla="*/ T6 w 3578"/>
                <a:gd name="T8" fmla="*/ 0 h 2980"/>
                <a:gd name="T9" fmla="+- 0 7774 6586"/>
                <a:gd name="T10" fmla="*/ T9 w 3578"/>
                <a:gd name="T11" fmla="*/ 1188 h 2980"/>
                <a:gd name="T12" fmla="+- 0 8372 6586"/>
                <a:gd name="T13" fmla="*/ T12 w 3578"/>
                <a:gd name="T14" fmla="*/ 591 h 2980"/>
                <a:gd name="T15" fmla="+- 0 10163 6586"/>
                <a:gd name="T16" fmla="*/ T15 w 3578"/>
                <a:gd name="T17" fmla="*/ 2383 h 2980"/>
                <a:gd name="T18" fmla="+- 0 9566 6586"/>
                <a:gd name="T19" fmla="*/ T18 w 3578"/>
                <a:gd name="T20" fmla="*/ 1786 h 2980"/>
                <a:gd name="T21" fmla="+- 0 8969 6586"/>
                <a:gd name="T22" fmla="*/ T21 w 3578"/>
                <a:gd name="T23" fmla="*/ 2383 h 2980"/>
                <a:gd name="T24" fmla="+- 0 9566 6586"/>
                <a:gd name="T25" fmla="*/ T24 w 3578"/>
                <a:gd name="T26" fmla="*/ 2980 h 2980"/>
                <a:gd name="T27" fmla="+- 0 10163 6586"/>
                <a:gd name="T28" fmla="*/ T27 w 3578"/>
                <a:gd name="T29" fmla="*/ 2383 h 2980"/>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Lst>
              <a:rect l="0" t="0" r="r" b="b"/>
              <a:pathLst>
                <a:path w="3578" h="2980">
                  <a:moveTo>
                    <a:pt x="1786" y="591"/>
                  </a:moveTo>
                  <a:lnTo>
                    <a:pt x="1194" y="0"/>
                  </a:lnTo>
                  <a:lnTo>
                    <a:pt x="0" y="0"/>
                  </a:lnTo>
                  <a:lnTo>
                    <a:pt x="1188" y="1188"/>
                  </a:lnTo>
                  <a:lnTo>
                    <a:pt x="1786" y="591"/>
                  </a:lnTo>
                  <a:moveTo>
                    <a:pt x="3577" y="2383"/>
                  </a:moveTo>
                  <a:lnTo>
                    <a:pt x="2980" y="1786"/>
                  </a:lnTo>
                  <a:lnTo>
                    <a:pt x="2383" y="2383"/>
                  </a:lnTo>
                  <a:lnTo>
                    <a:pt x="2980" y="2980"/>
                  </a:lnTo>
                  <a:lnTo>
                    <a:pt x="3577" y="2383"/>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20" name="Freeform 19">
              <a:extLst>
                <a:ext uri="{FF2B5EF4-FFF2-40B4-BE49-F238E27FC236}">
                  <a16:creationId xmlns:a16="http://schemas.microsoft.com/office/drawing/2014/main" id="{206D7F37-5DD1-A24E-9CCA-84B2A168554D}"/>
                </a:ext>
              </a:extLst>
            </p:cNvPr>
            <p:cNvSpPr>
              <a:spLocks/>
            </p:cNvSpPr>
            <p:nvPr/>
          </p:nvSpPr>
          <p:spPr bwMode="auto">
            <a:xfrm>
              <a:off x="6341233" y="1463970"/>
              <a:ext cx="2208196" cy="2208277"/>
            </a:xfrm>
            <a:custGeom>
              <a:avLst/>
              <a:gdLst>
                <a:gd name="T0" fmla="+- 0 7774 7177"/>
                <a:gd name="T1" fmla="*/ T0 w 1792"/>
                <a:gd name="T2" fmla="+- 0 1188 1188"/>
                <a:gd name="T3" fmla="*/ 1188 h 1792"/>
                <a:gd name="T4" fmla="+- 0 7177 7177"/>
                <a:gd name="T5" fmla="*/ T4 w 1792"/>
                <a:gd name="T6" fmla="+- 0 1786 1188"/>
                <a:gd name="T7" fmla="*/ 1786 h 1792"/>
                <a:gd name="T8" fmla="+- 0 8372 7177"/>
                <a:gd name="T9" fmla="*/ T8 w 1792"/>
                <a:gd name="T10" fmla="+- 0 2980 1188"/>
                <a:gd name="T11" fmla="*/ 2980 h 1792"/>
                <a:gd name="T12" fmla="+- 0 8969 7177"/>
                <a:gd name="T13" fmla="*/ T12 w 1792"/>
                <a:gd name="T14" fmla="+- 0 2383 1188"/>
                <a:gd name="T15" fmla="*/ 2383 h 1792"/>
                <a:gd name="T16" fmla="+- 0 7774 7177"/>
                <a:gd name="T17" fmla="*/ T16 w 1792"/>
                <a:gd name="T18" fmla="+- 0 1188 1188"/>
                <a:gd name="T19" fmla="*/ 1188 h 1792"/>
              </a:gdLst>
              <a:ahLst/>
              <a:cxnLst>
                <a:cxn ang="0">
                  <a:pos x="T1" y="T3"/>
                </a:cxn>
                <a:cxn ang="0">
                  <a:pos x="T5" y="T7"/>
                </a:cxn>
                <a:cxn ang="0">
                  <a:pos x="T9" y="T11"/>
                </a:cxn>
                <a:cxn ang="0">
                  <a:pos x="T13" y="T15"/>
                </a:cxn>
                <a:cxn ang="0">
                  <a:pos x="T17" y="T19"/>
                </a:cxn>
              </a:cxnLst>
              <a:rect l="0" t="0" r="r" b="b"/>
              <a:pathLst>
                <a:path w="1792" h="1792">
                  <a:moveTo>
                    <a:pt x="597" y="0"/>
                  </a:moveTo>
                  <a:lnTo>
                    <a:pt x="0" y="598"/>
                  </a:lnTo>
                  <a:lnTo>
                    <a:pt x="1195" y="1792"/>
                  </a:lnTo>
                  <a:lnTo>
                    <a:pt x="1792" y="1195"/>
                  </a:lnTo>
                  <a:lnTo>
                    <a:pt x="597"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21" name="Freeform 20">
              <a:extLst>
                <a:ext uri="{FF2B5EF4-FFF2-40B4-BE49-F238E27FC236}">
                  <a16:creationId xmlns:a16="http://schemas.microsoft.com/office/drawing/2014/main" id="{A6E321C8-096C-1B41-B14F-4CA7AE04BB16}"/>
                </a:ext>
              </a:extLst>
            </p:cNvPr>
            <p:cNvSpPr>
              <a:spLocks/>
            </p:cNvSpPr>
            <p:nvPr/>
          </p:nvSpPr>
          <p:spPr bwMode="auto">
            <a:xfrm>
              <a:off x="8555590" y="1"/>
              <a:ext cx="1457754" cy="729520"/>
            </a:xfrm>
            <a:custGeom>
              <a:avLst/>
              <a:gdLst>
                <a:gd name="T0" fmla="+- 0 10158 8975"/>
                <a:gd name="T1" fmla="*/ T0 w 1183"/>
                <a:gd name="T2" fmla="*/ 0 h 592"/>
                <a:gd name="T3" fmla="+- 0 8975 8975"/>
                <a:gd name="T4" fmla="*/ T3 w 1183"/>
                <a:gd name="T5" fmla="*/ 0 h 592"/>
                <a:gd name="T6" fmla="+- 0 9566 8975"/>
                <a:gd name="T7" fmla="*/ T6 w 1183"/>
                <a:gd name="T8" fmla="*/ 591 h 592"/>
                <a:gd name="T9" fmla="+- 0 10158 8975"/>
                <a:gd name="T10" fmla="*/ T9 w 1183"/>
                <a:gd name="T11" fmla="*/ 0 h 592"/>
              </a:gdLst>
              <a:ahLst/>
              <a:cxnLst>
                <a:cxn ang="0">
                  <a:pos x="T1" y="T2"/>
                </a:cxn>
                <a:cxn ang="0">
                  <a:pos x="T4" y="T5"/>
                </a:cxn>
                <a:cxn ang="0">
                  <a:pos x="T7" y="T8"/>
                </a:cxn>
                <a:cxn ang="0">
                  <a:pos x="T10" y="T11"/>
                </a:cxn>
              </a:cxnLst>
              <a:rect l="0" t="0" r="r" b="b"/>
              <a:pathLst>
                <a:path w="1183" h="592">
                  <a:moveTo>
                    <a:pt x="1183" y="0"/>
                  </a:moveTo>
                  <a:lnTo>
                    <a:pt x="0" y="0"/>
                  </a:lnTo>
                  <a:lnTo>
                    <a:pt x="591" y="591"/>
                  </a:lnTo>
                  <a:lnTo>
                    <a:pt x="1183"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22" name="Freeform 21">
              <a:extLst>
                <a:ext uri="{FF2B5EF4-FFF2-40B4-BE49-F238E27FC236}">
                  <a16:creationId xmlns:a16="http://schemas.microsoft.com/office/drawing/2014/main" id="{32B3FDD4-EB13-F44F-99D0-BFAB06F00B3A}"/>
                </a:ext>
              </a:extLst>
            </p:cNvPr>
            <p:cNvSpPr>
              <a:spLocks/>
            </p:cNvSpPr>
            <p:nvPr/>
          </p:nvSpPr>
          <p:spPr bwMode="auto">
            <a:xfrm>
              <a:off x="7076887" y="728289"/>
              <a:ext cx="2208196" cy="2208277"/>
            </a:xfrm>
            <a:custGeom>
              <a:avLst/>
              <a:gdLst>
                <a:gd name="T0" fmla="+- 0 8372 7774"/>
                <a:gd name="T1" fmla="*/ T0 w 1792"/>
                <a:gd name="T2" fmla="+- 0 591 591"/>
                <a:gd name="T3" fmla="*/ 591 h 1792"/>
                <a:gd name="T4" fmla="+- 0 7774 7774"/>
                <a:gd name="T5" fmla="*/ T4 w 1792"/>
                <a:gd name="T6" fmla="+- 0 1188 591"/>
                <a:gd name="T7" fmla="*/ 1188 h 1792"/>
                <a:gd name="T8" fmla="+- 0 8969 7774"/>
                <a:gd name="T9" fmla="*/ T8 w 1792"/>
                <a:gd name="T10" fmla="+- 0 2383 591"/>
                <a:gd name="T11" fmla="*/ 2383 h 1792"/>
                <a:gd name="T12" fmla="+- 0 9566 7774"/>
                <a:gd name="T13" fmla="*/ T12 w 1792"/>
                <a:gd name="T14" fmla="+- 0 1786 591"/>
                <a:gd name="T15" fmla="*/ 1786 h 1792"/>
                <a:gd name="T16" fmla="+- 0 8372 7774"/>
                <a:gd name="T17" fmla="*/ T16 w 1792"/>
                <a:gd name="T18" fmla="+- 0 591 591"/>
                <a:gd name="T19" fmla="*/ 591 h 1792"/>
              </a:gdLst>
              <a:ahLst/>
              <a:cxnLst>
                <a:cxn ang="0">
                  <a:pos x="T1" y="T3"/>
                </a:cxn>
                <a:cxn ang="0">
                  <a:pos x="T5" y="T7"/>
                </a:cxn>
                <a:cxn ang="0">
                  <a:pos x="T9" y="T11"/>
                </a:cxn>
                <a:cxn ang="0">
                  <a:pos x="T13" y="T15"/>
                </a:cxn>
                <a:cxn ang="0">
                  <a:pos x="T17" y="T19"/>
                </a:cxn>
              </a:cxnLst>
              <a:rect l="0" t="0" r="r" b="b"/>
              <a:pathLst>
                <a:path w="1792" h="1792">
                  <a:moveTo>
                    <a:pt x="598" y="0"/>
                  </a:moveTo>
                  <a:lnTo>
                    <a:pt x="0" y="597"/>
                  </a:lnTo>
                  <a:lnTo>
                    <a:pt x="1195" y="1792"/>
                  </a:lnTo>
                  <a:lnTo>
                    <a:pt x="1792" y="1195"/>
                  </a:lnTo>
                  <a:lnTo>
                    <a:pt x="598" y="0"/>
                  </a:lnTo>
                  <a:close/>
                </a:path>
              </a:pathLst>
            </a:custGeom>
            <a:solidFill>
              <a:schemeClr val="tx2"/>
            </a:solidFill>
            <a:ln>
              <a:noFill/>
            </a:ln>
          </p:spPr>
          <p:txBody>
            <a:bodyPr rot="0" vert="horz" wrap="square" lIns="91440" tIns="45720" rIns="91440" bIns="45720" rtlCol="0" anchor="t" anchorCtr="0" upright="1">
              <a:noAutofit/>
            </a:bodyPr>
            <a:lstStyle/>
            <a:p>
              <a:pPr rtl="0"/>
              <a:endParaRPr lang="en-GB" noProof="0"/>
            </a:p>
          </p:txBody>
        </p:sp>
        <p:sp>
          <p:nvSpPr>
            <p:cNvPr id="23" name="Freeform 22">
              <a:extLst>
                <a:ext uri="{FF2B5EF4-FFF2-40B4-BE49-F238E27FC236}">
                  <a16:creationId xmlns:a16="http://schemas.microsoft.com/office/drawing/2014/main" id="{A20BCBD2-A735-0C43-8C55-B384372AC62C}"/>
                </a:ext>
              </a:extLst>
            </p:cNvPr>
            <p:cNvSpPr>
              <a:spLocks/>
            </p:cNvSpPr>
            <p:nvPr/>
          </p:nvSpPr>
          <p:spPr bwMode="auto">
            <a:xfrm>
              <a:off x="9285083" y="728289"/>
              <a:ext cx="2943850" cy="2943958"/>
            </a:xfrm>
            <a:custGeom>
              <a:avLst/>
              <a:gdLst>
                <a:gd name="T0" fmla="+- 0 11955 9566"/>
                <a:gd name="T1" fmla="*/ T0 w 2389"/>
                <a:gd name="T2" fmla="+- 0 1786 591"/>
                <a:gd name="T3" fmla="*/ 1786 h 2389"/>
                <a:gd name="T4" fmla="+- 0 10760 9566"/>
                <a:gd name="T5" fmla="*/ T4 w 2389"/>
                <a:gd name="T6" fmla="+- 0 591 591"/>
                <a:gd name="T7" fmla="*/ 591 h 2389"/>
                <a:gd name="T8" fmla="+- 0 9566 9566"/>
                <a:gd name="T9" fmla="*/ T8 w 2389"/>
                <a:gd name="T10" fmla="+- 0 1786 591"/>
                <a:gd name="T11" fmla="*/ 1786 h 2389"/>
                <a:gd name="T12" fmla="+- 0 10760 9566"/>
                <a:gd name="T13" fmla="*/ T12 w 2389"/>
                <a:gd name="T14" fmla="+- 0 2980 591"/>
                <a:gd name="T15" fmla="*/ 2980 h 2389"/>
                <a:gd name="T16" fmla="+- 0 11955 9566"/>
                <a:gd name="T17" fmla="*/ T16 w 2389"/>
                <a:gd name="T18" fmla="+- 0 1786 591"/>
                <a:gd name="T19" fmla="*/ 1786 h 2389"/>
              </a:gdLst>
              <a:ahLst/>
              <a:cxnLst>
                <a:cxn ang="0">
                  <a:pos x="T1" y="T3"/>
                </a:cxn>
                <a:cxn ang="0">
                  <a:pos x="T5" y="T7"/>
                </a:cxn>
                <a:cxn ang="0">
                  <a:pos x="T9" y="T11"/>
                </a:cxn>
                <a:cxn ang="0">
                  <a:pos x="T13" y="T15"/>
                </a:cxn>
                <a:cxn ang="0">
                  <a:pos x="T17" y="T19"/>
                </a:cxn>
              </a:cxnLst>
              <a:rect l="0" t="0" r="r" b="b"/>
              <a:pathLst>
                <a:path w="2389" h="2389">
                  <a:moveTo>
                    <a:pt x="2389" y="1195"/>
                  </a:moveTo>
                  <a:lnTo>
                    <a:pt x="1194" y="0"/>
                  </a:lnTo>
                  <a:lnTo>
                    <a:pt x="0" y="1195"/>
                  </a:lnTo>
                  <a:lnTo>
                    <a:pt x="1194" y="2389"/>
                  </a:lnTo>
                  <a:lnTo>
                    <a:pt x="2389" y="1195"/>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grpSp>
      <p:grpSp>
        <p:nvGrpSpPr>
          <p:cNvPr id="24" name="Group 23">
            <a:extLst>
              <a:ext uri="{FF2B5EF4-FFF2-40B4-BE49-F238E27FC236}">
                <a16:creationId xmlns:a16="http://schemas.microsoft.com/office/drawing/2014/main" id="{669A90A7-BF26-684E-8C8B-638053DA1234}"/>
              </a:ext>
            </a:extLst>
          </p:cNvPr>
          <p:cNvGrpSpPr>
            <a:grpSpLocks/>
          </p:cNvGrpSpPr>
          <p:nvPr userDrawn="1"/>
        </p:nvGrpSpPr>
        <p:grpSpPr bwMode="auto">
          <a:xfrm rot="16200000" flipV="1">
            <a:off x="0" y="3900132"/>
            <a:ext cx="2959226" cy="2959226"/>
            <a:chOff x="0" y="12289"/>
            <a:chExt cx="3550" cy="3551"/>
          </a:xfrm>
        </p:grpSpPr>
        <p:sp>
          <p:nvSpPr>
            <p:cNvPr id="25" name="Freeform 24">
              <a:extLst>
                <a:ext uri="{FF2B5EF4-FFF2-40B4-BE49-F238E27FC236}">
                  <a16:creationId xmlns:a16="http://schemas.microsoft.com/office/drawing/2014/main" id="{861D8E86-886A-8744-BC4C-FE82B02438F1}"/>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26" name="Freeform 25">
              <a:extLst>
                <a:ext uri="{FF2B5EF4-FFF2-40B4-BE49-F238E27FC236}">
                  <a16:creationId xmlns:a16="http://schemas.microsoft.com/office/drawing/2014/main" id="{2D967470-E96E-8843-AAD2-E0C8B8077934}"/>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27" name="Freeform 26">
              <a:extLst>
                <a:ext uri="{FF2B5EF4-FFF2-40B4-BE49-F238E27FC236}">
                  <a16:creationId xmlns:a16="http://schemas.microsoft.com/office/drawing/2014/main" id="{C8A27D09-765D-3949-BCCA-238C3514D4CF}"/>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grpSp>
    </p:spTree>
    <p:extLst>
      <p:ext uri="{BB962C8B-B14F-4D97-AF65-F5344CB8AC3E}">
        <p14:creationId xmlns:p14="http://schemas.microsoft.com/office/powerpoint/2010/main" val="144782921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userDrawn="1">
          <p15:clr>
            <a:srgbClr val="FBAE40"/>
          </p15:clr>
        </p15:guide>
        <p15:guide id="3" pos="2880" userDrawn="1">
          <p15:clr>
            <a:srgbClr val="FBAE40"/>
          </p15:clr>
        </p15:guide>
        <p15:guide id="4" pos="5160" userDrawn="1">
          <p15:clr>
            <a:srgbClr val="FBAE40"/>
          </p15:clr>
        </p15:guide>
        <p15:guide id="5" pos="2520" userDrawn="1">
          <p15:clr>
            <a:srgbClr val="FBAE40"/>
          </p15:clr>
        </p15:guide>
        <p15:guide id="6" pos="4800" userDrawn="1">
          <p15:clr>
            <a:srgbClr val="FBAE40"/>
          </p15:clr>
        </p15:guide>
        <p15:guide id="7" orient="horz" pos="1560">
          <p15:clr>
            <a:srgbClr val="FBAE40"/>
          </p15:clr>
        </p15:guide>
        <p15:guide id="8" orient="horz" pos="1752" userDrawn="1">
          <p15:clr>
            <a:srgbClr val="FBAE40"/>
          </p15:clr>
        </p15:guide>
        <p15:guide id="9" orient="horz" pos="1248"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p:bg>
      <p:bgPr>
        <a:solidFill>
          <a:schemeClr val="tx1"/>
        </a:solidFill>
        <a:effectLst/>
      </p:bgPr>
    </p:bg>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A7D9F21A-75CF-6045-8FA1-C4F4E21B699C}"/>
              </a:ext>
            </a:extLst>
          </p:cNvPr>
          <p:cNvGrpSpPr>
            <a:grpSpLocks/>
          </p:cNvGrpSpPr>
          <p:nvPr userDrawn="1"/>
        </p:nvGrpSpPr>
        <p:grpSpPr bwMode="auto">
          <a:xfrm rot="16200000" flipV="1">
            <a:off x="0" y="3900132"/>
            <a:ext cx="2959226" cy="2959226"/>
            <a:chOff x="0" y="12289"/>
            <a:chExt cx="3550" cy="3551"/>
          </a:xfrm>
        </p:grpSpPr>
        <p:sp>
          <p:nvSpPr>
            <p:cNvPr id="26" name="Freeform 25">
              <a:extLst>
                <a:ext uri="{FF2B5EF4-FFF2-40B4-BE49-F238E27FC236}">
                  <a16:creationId xmlns:a16="http://schemas.microsoft.com/office/drawing/2014/main" id="{AEA7E377-BB07-FA43-B532-10A92EE030B0}"/>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27" name="Freeform 26">
              <a:extLst>
                <a:ext uri="{FF2B5EF4-FFF2-40B4-BE49-F238E27FC236}">
                  <a16:creationId xmlns:a16="http://schemas.microsoft.com/office/drawing/2014/main" id="{F18DE645-B3D5-2F4E-AAD6-002FEF13A310}"/>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36" name="Freeform 35">
              <a:extLst>
                <a:ext uri="{FF2B5EF4-FFF2-40B4-BE49-F238E27FC236}">
                  <a16:creationId xmlns:a16="http://schemas.microsoft.com/office/drawing/2014/main" id="{B90F6499-BA50-2340-A026-32C79B6BFAF4}"/>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grpSp>
      <p:sp>
        <p:nvSpPr>
          <p:cNvPr id="38" name="Picture Placeholder 25">
            <a:extLst>
              <a:ext uri="{FF2B5EF4-FFF2-40B4-BE49-F238E27FC236}">
                <a16:creationId xmlns:a16="http://schemas.microsoft.com/office/drawing/2014/main" id="{2274C164-503B-E746-A155-849A9BC2406E}"/>
              </a:ext>
            </a:extLst>
          </p:cNvPr>
          <p:cNvSpPr>
            <a:spLocks noGrp="1"/>
          </p:cNvSpPr>
          <p:nvPr>
            <p:ph type="pic" sz="quarter" idx="18"/>
          </p:nvPr>
        </p:nvSpPr>
        <p:spPr>
          <a:xfrm>
            <a:off x="954268" y="2572883"/>
            <a:ext cx="2118245" cy="2037217"/>
          </a:xfrm>
          <a:prstGeom prst="rect">
            <a:avLst/>
          </a:prstGeom>
        </p:spPr>
        <p:txBody>
          <a:bodyPr rtlCol="0"/>
          <a:lstStyle/>
          <a:p>
            <a:pPr rtl="0"/>
            <a:r>
              <a:rPr lang="en-GB" noProof="0"/>
              <a:t>Click icon to add picture</a:t>
            </a:r>
          </a:p>
        </p:txBody>
      </p:sp>
      <p:sp>
        <p:nvSpPr>
          <p:cNvPr id="61" name="Title 1">
            <a:extLst>
              <a:ext uri="{FF2B5EF4-FFF2-40B4-BE49-F238E27FC236}">
                <a16:creationId xmlns:a16="http://schemas.microsoft.com/office/drawing/2014/main" id="{E2F20AFE-B282-5146-B0D6-F2FC1B6D303E}"/>
              </a:ext>
            </a:extLst>
          </p:cNvPr>
          <p:cNvSpPr>
            <a:spLocks noGrp="1"/>
          </p:cNvSpPr>
          <p:nvPr>
            <p:ph type="title"/>
          </p:nvPr>
        </p:nvSpPr>
        <p:spPr>
          <a:xfrm>
            <a:off x="964022" y="879063"/>
            <a:ext cx="7532277" cy="610863"/>
          </a:xfrm>
          <a:prstGeom prst="rect">
            <a:avLst/>
          </a:prstGeom>
        </p:spPr>
        <p:txBody>
          <a:bodyPr lIns="0" tIns="0" rIns="0" bIns="0" rtlCol="0" anchor="b" anchorCtr="0">
            <a:normAutofit/>
          </a:bodyPr>
          <a:lstStyle>
            <a:lvl1pPr>
              <a:defRPr sz="4400" b="1" i="0">
                <a:solidFill>
                  <a:schemeClr val="bg1"/>
                </a:solidFill>
                <a:latin typeface="+mj-lt"/>
              </a:defRPr>
            </a:lvl1pPr>
          </a:lstStyle>
          <a:p>
            <a:pPr rtl="0"/>
            <a:r>
              <a:rPr lang="en-GB" noProof="0"/>
              <a:t>Click to edit Master title style</a:t>
            </a:r>
          </a:p>
        </p:txBody>
      </p:sp>
      <p:cxnSp>
        <p:nvCxnSpPr>
          <p:cNvPr id="62" name="Straight Connector 61">
            <a:extLst>
              <a:ext uri="{FF2B5EF4-FFF2-40B4-BE49-F238E27FC236}">
                <a16:creationId xmlns:a16="http://schemas.microsoft.com/office/drawing/2014/main" id="{F777D2F0-DE3F-8343-B97A-E7FA440532FD}"/>
              </a:ext>
            </a:extLst>
          </p:cNvPr>
          <p:cNvCxnSpPr>
            <a:cxnSpLocks/>
          </p:cNvCxnSpPr>
          <p:nvPr userDrawn="1"/>
        </p:nvCxnSpPr>
        <p:spPr>
          <a:xfrm>
            <a:off x="952500" y="1939108"/>
            <a:ext cx="2133600" cy="0"/>
          </a:xfrm>
          <a:prstGeom prst="line">
            <a:avLst/>
          </a:prstGeom>
          <a:ln w="101600">
            <a:solidFill>
              <a:schemeClr val="tx1"/>
            </a:solidFill>
          </a:ln>
        </p:spPr>
        <p:style>
          <a:lnRef idx="1">
            <a:schemeClr val="dk1"/>
          </a:lnRef>
          <a:fillRef idx="0">
            <a:schemeClr val="dk1"/>
          </a:fillRef>
          <a:effectRef idx="0">
            <a:schemeClr val="dk1"/>
          </a:effectRef>
          <a:fontRef idx="minor">
            <a:schemeClr val="tx1"/>
          </a:fontRef>
        </p:style>
      </p:cxnSp>
      <p:sp>
        <p:nvSpPr>
          <p:cNvPr id="63" name="Picture Placeholder 25">
            <a:extLst>
              <a:ext uri="{FF2B5EF4-FFF2-40B4-BE49-F238E27FC236}">
                <a16:creationId xmlns:a16="http://schemas.microsoft.com/office/drawing/2014/main" id="{AF1B5ED8-33F6-FB44-AA92-F0D227BB310C}"/>
              </a:ext>
            </a:extLst>
          </p:cNvPr>
          <p:cNvSpPr>
            <a:spLocks noGrp="1"/>
          </p:cNvSpPr>
          <p:nvPr>
            <p:ph type="pic" sz="quarter" idx="24"/>
          </p:nvPr>
        </p:nvSpPr>
        <p:spPr>
          <a:xfrm>
            <a:off x="3658280" y="2572883"/>
            <a:ext cx="2118245" cy="2037217"/>
          </a:xfrm>
          <a:prstGeom prst="rect">
            <a:avLst/>
          </a:prstGeom>
        </p:spPr>
        <p:txBody>
          <a:bodyPr rtlCol="0"/>
          <a:lstStyle/>
          <a:p>
            <a:pPr rtl="0"/>
            <a:r>
              <a:rPr lang="en-GB" noProof="0"/>
              <a:t>Click icon to add picture</a:t>
            </a:r>
          </a:p>
        </p:txBody>
      </p:sp>
      <p:sp>
        <p:nvSpPr>
          <p:cNvPr id="72" name="Text Placeholder 29">
            <a:extLst>
              <a:ext uri="{FF2B5EF4-FFF2-40B4-BE49-F238E27FC236}">
                <a16:creationId xmlns:a16="http://schemas.microsoft.com/office/drawing/2014/main" id="{0D824BDD-2D23-C943-8FE9-60B7B23B5ECD}"/>
              </a:ext>
            </a:extLst>
          </p:cNvPr>
          <p:cNvSpPr>
            <a:spLocks noGrp="1"/>
          </p:cNvSpPr>
          <p:nvPr>
            <p:ph type="body" sz="quarter" idx="12"/>
          </p:nvPr>
        </p:nvSpPr>
        <p:spPr>
          <a:xfrm>
            <a:off x="952500" y="5393169"/>
            <a:ext cx="2133600" cy="369332"/>
          </a:xfrm>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en-GB" noProof="0"/>
              <a:t>Click to edit Master text styles</a:t>
            </a:r>
          </a:p>
        </p:txBody>
      </p:sp>
      <p:sp>
        <p:nvSpPr>
          <p:cNvPr id="73" name="Text Placeholder 29">
            <a:extLst>
              <a:ext uri="{FF2B5EF4-FFF2-40B4-BE49-F238E27FC236}">
                <a16:creationId xmlns:a16="http://schemas.microsoft.com/office/drawing/2014/main" id="{2F3D441E-DFB1-084B-8192-C6CBECCA40B9}"/>
              </a:ext>
            </a:extLst>
          </p:cNvPr>
          <p:cNvSpPr>
            <a:spLocks noGrp="1"/>
          </p:cNvSpPr>
          <p:nvPr>
            <p:ph type="body" sz="quarter" idx="11"/>
          </p:nvPr>
        </p:nvSpPr>
        <p:spPr>
          <a:xfrm>
            <a:off x="952500" y="4986745"/>
            <a:ext cx="2133600" cy="205837"/>
          </a:xfrm>
        </p:spPr>
        <p:txBody>
          <a:bodyPr lIns="0" tIns="0" rIns="0" bIns="0" rtlCol="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rtl="0"/>
            <a:r>
              <a:rPr lang="en-GB" noProof="0"/>
              <a:t>Click to edit Master text styles</a:t>
            </a:r>
          </a:p>
        </p:txBody>
      </p:sp>
      <p:sp>
        <p:nvSpPr>
          <p:cNvPr id="74" name="Text Placeholder 29">
            <a:extLst>
              <a:ext uri="{FF2B5EF4-FFF2-40B4-BE49-F238E27FC236}">
                <a16:creationId xmlns:a16="http://schemas.microsoft.com/office/drawing/2014/main" id="{25797825-E7AE-2C41-A965-E6F0D70D9747}"/>
              </a:ext>
            </a:extLst>
          </p:cNvPr>
          <p:cNvSpPr>
            <a:spLocks noGrp="1"/>
          </p:cNvSpPr>
          <p:nvPr>
            <p:ph type="body" sz="quarter" idx="13"/>
          </p:nvPr>
        </p:nvSpPr>
        <p:spPr>
          <a:xfrm>
            <a:off x="3663042" y="5393169"/>
            <a:ext cx="2128157" cy="369332"/>
          </a:xfrm>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en-GB" noProof="0"/>
              <a:t>Click to edit Master text styles</a:t>
            </a:r>
          </a:p>
        </p:txBody>
      </p:sp>
      <p:sp>
        <p:nvSpPr>
          <p:cNvPr id="75" name="Text Placeholder 29">
            <a:extLst>
              <a:ext uri="{FF2B5EF4-FFF2-40B4-BE49-F238E27FC236}">
                <a16:creationId xmlns:a16="http://schemas.microsoft.com/office/drawing/2014/main" id="{63C1927C-E23B-204E-9F3A-2A67D2BF702C}"/>
              </a:ext>
            </a:extLst>
          </p:cNvPr>
          <p:cNvSpPr>
            <a:spLocks noGrp="1"/>
          </p:cNvSpPr>
          <p:nvPr>
            <p:ph type="body" sz="quarter" idx="15"/>
          </p:nvPr>
        </p:nvSpPr>
        <p:spPr>
          <a:xfrm>
            <a:off x="3663042" y="4986745"/>
            <a:ext cx="2128157" cy="205837"/>
          </a:xfrm>
        </p:spPr>
        <p:txBody>
          <a:bodyPr lIns="0" tIns="0" rIns="0" bIns="0" rtlCol="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rtl="0"/>
            <a:r>
              <a:rPr lang="en-GB" noProof="0"/>
              <a:t>Click to edit Master text styles</a:t>
            </a:r>
          </a:p>
        </p:txBody>
      </p:sp>
      <p:sp>
        <p:nvSpPr>
          <p:cNvPr id="76" name="Text Placeholder 29">
            <a:extLst>
              <a:ext uri="{FF2B5EF4-FFF2-40B4-BE49-F238E27FC236}">
                <a16:creationId xmlns:a16="http://schemas.microsoft.com/office/drawing/2014/main" id="{EC81F0F5-C204-7248-A336-A655814A8A34}"/>
              </a:ext>
            </a:extLst>
          </p:cNvPr>
          <p:cNvSpPr>
            <a:spLocks noGrp="1"/>
          </p:cNvSpPr>
          <p:nvPr>
            <p:ph type="body" sz="quarter" idx="16"/>
          </p:nvPr>
        </p:nvSpPr>
        <p:spPr>
          <a:xfrm>
            <a:off x="6367054" y="5393169"/>
            <a:ext cx="2129245" cy="369332"/>
          </a:xfrm>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en-GB" noProof="0"/>
              <a:t>Click to edit Master text styles</a:t>
            </a:r>
          </a:p>
        </p:txBody>
      </p:sp>
      <p:sp>
        <p:nvSpPr>
          <p:cNvPr id="77" name="Text Placeholder 29">
            <a:extLst>
              <a:ext uri="{FF2B5EF4-FFF2-40B4-BE49-F238E27FC236}">
                <a16:creationId xmlns:a16="http://schemas.microsoft.com/office/drawing/2014/main" id="{C9FEF82E-4E9C-8343-9D36-C4A00D7137CC}"/>
              </a:ext>
            </a:extLst>
          </p:cNvPr>
          <p:cNvSpPr>
            <a:spLocks noGrp="1"/>
          </p:cNvSpPr>
          <p:nvPr>
            <p:ph type="body" sz="quarter" idx="31"/>
          </p:nvPr>
        </p:nvSpPr>
        <p:spPr>
          <a:xfrm>
            <a:off x="6367054" y="4986745"/>
            <a:ext cx="2129245" cy="205837"/>
          </a:xfrm>
        </p:spPr>
        <p:txBody>
          <a:bodyPr lIns="0" tIns="0" rIns="0" bIns="0" rtlCol="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rtl="0"/>
            <a:r>
              <a:rPr lang="en-GB" noProof="0"/>
              <a:t>Click to edit Master text styles</a:t>
            </a:r>
          </a:p>
        </p:txBody>
      </p:sp>
      <p:sp>
        <p:nvSpPr>
          <p:cNvPr id="78" name="Text Placeholder 29">
            <a:extLst>
              <a:ext uri="{FF2B5EF4-FFF2-40B4-BE49-F238E27FC236}">
                <a16:creationId xmlns:a16="http://schemas.microsoft.com/office/drawing/2014/main" id="{F8AF6664-A005-7A42-9AEF-C5AA5603E49D}"/>
              </a:ext>
            </a:extLst>
          </p:cNvPr>
          <p:cNvSpPr>
            <a:spLocks noGrp="1"/>
          </p:cNvSpPr>
          <p:nvPr>
            <p:ph type="body" sz="quarter" idx="19"/>
          </p:nvPr>
        </p:nvSpPr>
        <p:spPr>
          <a:xfrm>
            <a:off x="9110254" y="5393169"/>
            <a:ext cx="2129245" cy="369332"/>
          </a:xfrm>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en-GB" noProof="0"/>
              <a:t>Click to edit Master text styles</a:t>
            </a:r>
          </a:p>
        </p:txBody>
      </p:sp>
      <p:sp>
        <p:nvSpPr>
          <p:cNvPr id="79" name="Text Placeholder 29">
            <a:extLst>
              <a:ext uri="{FF2B5EF4-FFF2-40B4-BE49-F238E27FC236}">
                <a16:creationId xmlns:a16="http://schemas.microsoft.com/office/drawing/2014/main" id="{5F6C1E52-E2B6-5F45-A863-5BB35ABAFCD6}"/>
              </a:ext>
            </a:extLst>
          </p:cNvPr>
          <p:cNvSpPr>
            <a:spLocks noGrp="1"/>
          </p:cNvSpPr>
          <p:nvPr>
            <p:ph type="body" sz="quarter" idx="21"/>
          </p:nvPr>
        </p:nvSpPr>
        <p:spPr>
          <a:xfrm>
            <a:off x="9110254" y="4986745"/>
            <a:ext cx="2129245" cy="205837"/>
          </a:xfrm>
        </p:spPr>
        <p:txBody>
          <a:bodyPr lIns="0" tIns="0" rIns="0" bIns="0" rtlCol="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rtl="0"/>
            <a:r>
              <a:rPr lang="en-GB" noProof="0"/>
              <a:t>Click to edit Master text styles</a:t>
            </a:r>
          </a:p>
        </p:txBody>
      </p:sp>
      <p:grpSp>
        <p:nvGrpSpPr>
          <p:cNvPr id="23" name="Group 22">
            <a:extLst>
              <a:ext uri="{FF2B5EF4-FFF2-40B4-BE49-F238E27FC236}">
                <a16:creationId xmlns:a16="http://schemas.microsoft.com/office/drawing/2014/main" id="{EFD0B2D5-B3C2-D847-A220-86CB6A37E418}"/>
              </a:ext>
            </a:extLst>
          </p:cNvPr>
          <p:cNvGrpSpPr/>
          <p:nvPr userDrawn="1"/>
        </p:nvGrpSpPr>
        <p:grpSpPr>
          <a:xfrm>
            <a:off x="6362700" y="0"/>
            <a:ext cx="5829298" cy="3235602"/>
            <a:chOff x="5612972" y="1"/>
            <a:chExt cx="6615961" cy="3672246"/>
          </a:xfrm>
        </p:grpSpPr>
        <p:sp>
          <p:nvSpPr>
            <p:cNvPr id="28" name="AutoShape 24">
              <a:extLst>
                <a:ext uri="{FF2B5EF4-FFF2-40B4-BE49-F238E27FC236}">
                  <a16:creationId xmlns:a16="http://schemas.microsoft.com/office/drawing/2014/main" id="{A7FD25A4-760F-814C-915F-DD6E89CA3A40}"/>
                </a:ext>
              </a:extLst>
            </p:cNvPr>
            <p:cNvSpPr>
              <a:spLocks/>
            </p:cNvSpPr>
            <p:nvPr/>
          </p:nvSpPr>
          <p:spPr bwMode="auto">
            <a:xfrm>
              <a:off x="5612972" y="1"/>
              <a:ext cx="4408998" cy="3672246"/>
            </a:xfrm>
            <a:custGeom>
              <a:avLst/>
              <a:gdLst>
                <a:gd name="T0" fmla="+- 0 8372 6586"/>
                <a:gd name="T1" fmla="*/ T0 w 3578"/>
                <a:gd name="T2" fmla="*/ 591 h 2980"/>
                <a:gd name="T3" fmla="+- 0 7780 6586"/>
                <a:gd name="T4" fmla="*/ T3 w 3578"/>
                <a:gd name="T5" fmla="*/ 0 h 2980"/>
                <a:gd name="T6" fmla="+- 0 6586 6586"/>
                <a:gd name="T7" fmla="*/ T6 w 3578"/>
                <a:gd name="T8" fmla="*/ 0 h 2980"/>
                <a:gd name="T9" fmla="+- 0 7774 6586"/>
                <a:gd name="T10" fmla="*/ T9 w 3578"/>
                <a:gd name="T11" fmla="*/ 1188 h 2980"/>
                <a:gd name="T12" fmla="+- 0 8372 6586"/>
                <a:gd name="T13" fmla="*/ T12 w 3578"/>
                <a:gd name="T14" fmla="*/ 591 h 2980"/>
                <a:gd name="T15" fmla="+- 0 10163 6586"/>
                <a:gd name="T16" fmla="*/ T15 w 3578"/>
                <a:gd name="T17" fmla="*/ 2383 h 2980"/>
                <a:gd name="T18" fmla="+- 0 9566 6586"/>
                <a:gd name="T19" fmla="*/ T18 w 3578"/>
                <a:gd name="T20" fmla="*/ 1786 h 2980"/>
                <a:gd name="T21" fmla="+- 0 8969 6586"/>
                <a:gd name="T22" fmla="*/ T21 w 3578"/>
                <a:gd name="T23" fmla="*/ 2383 h 2980"/>
                <a:gd name="T24" fmla="+- 0 9566 6586"/>
                <a:gd name="T25" fmla="*/ T24 w 3578"/>
                <a:gd name="T26" fmla="*/ 2980 h 2980"/>
                <a:gd name="T27" fmla="+- 0 10163 6586"/>
                <a:gd name="T28" fmla="*/ T27 w 3578"/>
                <a:gd name="T29" fmla="*/ 2383 h 2980"/>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Lst>
              <a:rect l="0" t="0" r="r" b="b"/>
              <a:pathLst>
                <a:path w="3578" h="2980">
                  <a:moveTo>
                    <a:pt x="1786" y="591"/>
                  </a:moveTo>
                  <a:lnTo>
                    <a:pt x="1194" y="0"/>
                  </a:lnTo>
                  <a:lnTo>
                    <a:pt x="0" y="0"/>
                  </a:lnTo>
                  <a:lnTo>
                    <a:pt x="1188" y="1188"/>
                  </a:lnTo>
                  <a:lnTo>
                    <a:pt x="1786" y="591"/>
                  </a:lnTo>
                  <a:moveTo>
                    <a:pt x="3577" y="2383"/>
                  </a:moveTo>
                  <a:lnTo>
                    <a:pt x="2980" y="1786"/>
                  </a:lnTo>
                  <a:lnTo>
                    <a:pt x="2383" y="2383"/>
                  </a:lnTo>
                  <a:lnTo>
                    <a:pt x="2980" y="2980"/>
                  </a:lnTo>
                  <a:lnTo>
                    <a:pt x="3577" y="2383"/>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29" name="Freeform 28">
              <a:extLst>
                <a:ext uri="{FF2B5EF4-FFF2-40B4-BE49-F238E27FC236}">
                  <a16:creationId xmlns:a16="http://schemas.microsoft.com/office/drawing/2014/main" id="{A0CC8369-E81F-D447-87D8-1AF0C58EAC07}"/>
                </a:ext>
              </a:extLst>
            </p:cNvPr>
            <p:cNvSpPr>
              <a:spLocks/>
            </p:cNvSpPr>
            <p:nvPr/>
          </p:nvSpPr>
          <p:spPr bwMode="auto">
            <a:xfrm>
              <a:off x="6341233" y="1463970"/>
              <a:ext cx="2208196" cy="2208277"/>
            </a:xfrm>
            <a:custGeom>
              <a:avLst/>
              <a:gdLst>
                <a:gd name="T0" fmla="+- 0 7774 7177"/>
                <a:gd name="T1" fmla="*/ T0 w 1792"/>
                <a:gd name="T2" fmla="+- 0 1188 1188"/>
                <a:gd name="T3" fmla="*/ 1188 h 1792"/>
                <a:gd name="T4" fmla="+- 0 7177 7177"/>
                <a:gd name="T5" fmla="*/ T4 w 1792"/>
                <a:gd name="T6" fmla="+- 0 1786 1188"/>
                <a:gd name="T7" fmla="*/ 1786 h 1792"/>
                <a:gd name="T8" fmla="+- 0 8372 7177"/>
                <a:gd name="T9" fmla="*/ T8 w 1792"/>
                <a:gd name="T10" fmla="+- 0 2980 1188"/>
                <a:gd name="T11" fmla="*/ 2980 h 1792"/>
                <a:gd name="T12" fmla="+- 0 8969 7177"/>
                <a:gd name="T13" fmla="*/ T12 w 1792"/>
                <a:gd name="T14" fmla="+- 0 2383 1188"/>
                <a:gd name="T15" fmla="*/ 2383 h 1792"/>
                <a:gd name="T16" fmla="+- 0 7774 7177"/>
                <a:gd name="T17" fmla="*/ T16 w 1792"/>
                <a:gd name="T18" fmla="+- 0 1188 1188"/>
                <a:gd name="T19" fmla="*/ 1188 h 1792"/>
              </a:gdLst>
              <a:ahLst/>
              <a:cxnLst>
                <a:cxn ang="0">
                  <a:pos x="T1" y="T3"/>
                </a:cxn>
                <a:cxn ang="0">
                  <a:pos x="T5" y="T7"/>
                </a:cxn>
                <a:cxn ang="0">
                  <a:pos x="T9" y="T11"/>
                </a:cxn>
                <a:cxn ang="0">
                  <a:pos x="T13" y="T15"/>
                </a:cxn>
                <a:cxn ang="0">
                  <a:pos x="T17" y="T19"/>
                </a:cxn>
              </a:cxnLst>
              <a:rect l="0" t="0" r="r" b="b"/>
              <a:pathLst>
                <a:path w="1792" h="1792">
                  <a:moveTo>
                    <a:pt x="597" y="0"/>
                  </a:moveTo>
                  <a:lnTo>
                    <a:pt x="0" y="598"/>
                  </a:lnTo>
                  <a:lnTo>
                    <a:pt x="1195" y="1792"/>
                  </a:lnTo>
                  <a:lnTo>
                    <a:pt x="1792" y="1195"/>
                  </a:lnTo>
                  <a:lnTo>
                    <a:pt x="597"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30" name="Freeform 29">
              <a:extLst>
                <a:ext uri="{FF2B5EF4-FFF2-40B4-BE49-F238E27FC236}">
                  <a16:creationId xmlns:a16="http://schemas.microsoft.com/office/drawing/2014/main" id="{C41CA81E-EF54-D048-8775-CD4AB37A7DF6}"/>
                </a:ext>
              </a:extLst>
            </p:cNvPr>
            <p:cNvSpPr>
              <a:spLocks/>
            </p:cNvSpPr>
            <p:nvPr/>
          </p:nvSpPr>
          <p:spPr bwMode="auto">
            <a:xfrm>
              <a:off x="8555590" y="1"/>
              <a:ext cx="1457754" cy="729520"/>
            </a:xfrm>
            <a:custGeom>
              <a:avLst/>
              <a:gdLst>
                <a:gd name="T0" fmla="+- 0 10158 8975"/>
                <a:gd name="T1" fmla="*/ T0 w 1183"/>
                <a:gd name="T2" fmla="*/ 0 h 592"/>
                <a:gd name="T3" fmla="+- 0 8975 8975"/>
                <a:gd name="T4" fmla="*/ T3 w 1183"/>
                <a:gd name="T5" fmla="*/ 0 h 592"/>
                <a:gd name="T6" fmla="+- 0 9566 8975"/>
                <a:gd name="T7" fmla="*/ T6 w 1183"/>
                <a:gd name="T8" fmla="*/ 591 h 592"/>
                <a:gd name="T9" fmla="+- 0 10158 8975"/>
                <a:gd name="T10" fmla="*/ T9 w 1183"/>
                <a:gd name="T11" fmla="*/ 0 h 592"/>
              </a:gdLst>
              <a:ahLst/>
              <a:cxnLst>
                <a:cxn ang="0">
                  <a:pos x="T1" y="T2"/>
                </a:cxn>
                <a:cxn ang="0">
                  <a:pos x="T4" y="T5"/>
                </a:cxn>
                <a:cxn ang="0">
                  <a:pos x="T7" y="T8"/>
                </a:cxn>
                <a:cxn ang="0">
                  <a:pos x="T10" y="T11"/>
                </a:cxn>
              </a:cxnLst>
              <a:rect l="0" t="0" r="r" b="b"/>
              <a:pathLst>
                <a:path w="1183" h="592">
                  <a:moveTo>
                    <a:pt x="1183" y="0"/>
                  </a:moveTo>
                  <a:lnTo>
                    <a:pt x="0" y="0"/>
                  </a:lnTo>
                  <a:lnTo>
                    <a:pt x="591" y="591"/>
                  </a:lnTo>
                  <a:lnTo>
                    <a:pt x="1183"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sp>
          <p:nvSpPr>
            <p:cNvPr id="31" name="Freeform 30">
              <a:extLst>
                <a:ext uri="{FF2B5EF4-FFF2-40B4-BE49-F238E27FC236}">
                  <a16:creationId xmlns:a16="http://schemas.microsoft.com/office/drawing/2014/main" id="{D95A4B85-923E-B641-B239-2A1999AB294B}"/>
                </a:ext>
              </a:extLst>
            </p:cNvPr>
            <p:cNvSpPr>
              <a:spLocks/>
            </p:cNvSpPr>
            <p:nvPr/>
          </p:nvSpPr>
          <p:spPr bwMode="auto">
            <a:xfrm>
              <a:off x="7076887" y="728289"/>
              <a:ext cx="2208196" cy="2208277"/>
            </a:xfrm>
            <a:custGeom>
              <a:avLst/>
              <a:gdLst>
                <a:gd name="T0" fmla="+- 0 8372 7774"/>
                <a:gd name="T1" fmla="*/ T0 w 1792"/>
                <a:gd name="T2" fmla="+- 0 591 591"/>
                <a:gd name="T3" fmla="*/ 591 h 1792"/>
                <a:gd name="T4" fmla="+- 0 7774 7774"/>
                <a:gd name="T5" fmla="*/ T4 w 1792"/>
                <a:gd name="T6" fmla="+- 0 1188 591"/>
                <a:gd name="T7" fmla="*/ 1188 h 1792"/>
                <a:gd name="T8" fmla="+- 0 8969 7774"/>
                <a:gd name="T9" fmla="*/ T8 w 1792"/>
                <a:gd name="T10" fmla="+- 0 2383 591"/>
                <a:gd name="T11" fmla="*/ 2383 h 1792"/>
                <a:gd name="T12" fmla="+- 0 9566 7774"/>
                <a:gd name="T13" fmla="*/ T12 w 1792"/>
                <a:gd name="T14" fmla="+- 0 1786 591"/>
                <a:gd name="T15" fmla="*/ 1786 h 1792"/>
                <a:gd name="T16" fmla="+- 0 8372 7774"/>
                <a:gd name="T17" fmla="*/ T16 w 1792"/>
                <a:gd name="T18" fmla="+- 0 591 591"/>
                <a:gd name="T19" fmla="*/ 591 h 1792"/>
              </a:gdLst>
              <a:ahLst/>
              <a:cxnLst>
                <a:cxn ang="0">
                  <a:pos x="T1" y="T3"/>
                </a:cxn>
                <a:cxn ang="0">
                  <a:pos x="T5" y="T7"/>
                </a:cxn>
                <a:cxn ang="0">
                  <a:pos x="T9" y="T11"/>
                </a:cxn>
                <a:cxn ang="0">
                  <a:pos x="T13" y="T15"/>
                </a:cxn>
                <a:cxn ang="0">
                  <a:pos x="T17" y="T19"/>
                </a:cxn>
              </a:cxnLst>
              <a:rect l="0" t="0" r="r" b="b"/>
              <a:pathLst>
                <a:path w="1792" h="1792">
                  <a:moveTo>
                    <a:pt x="598" y="0"/>
                  </a:moveTo>
                  <a:lnTo>
                    <a:pt x="0" y="597"/>
                  </a:lnTo>
                  <a:lnTo>
                    <a:pt x="1195" y="1792"/>
                  </a:lnTo>
                  <a:lnTo>
                    <a:pt x="1792" y="1195"/>
                  </a:lnTo>
                  <a:lnTo>
                    <a:pt x="598" y="0"/>
                  </a:lnTo>
                  <a:close/>
                </a:path>
              </a:pathLst>
            </a:custGeom>
            <a:solidFill>
              <a:schemeClr val="tx2"/>
            </a:solidFill>
            <a:ln>
              <a:noFill/>
            </a:ln>
          </p:spPr>
          <p:txBody>
            <a:bodyPr rot="0" vert="horz" wrap="square" lIns="91440" tIns="45720" rIns="91440" bIns="45720" rtlCol="0" anchor="t" anchorCtr="0" upright="1">
              <a:noAutofit/>
            </a:bodyPr>
            <a:lstStyle/>
            <a:p>
              <a:pPr rtl="0"/>
              <a:endParaRPr lang="en-GB" noProof="0"/>
            </a:p>
          </p:txBody>
        </p:sp>
        <p:sp>
          <p:nvSpPr>
            <p:cNvPr id="32" name="Freeform 31">
              <a:extLst>
                <a:ext uri="{FF2B5EF4-FFF2-40B4-BE49-F238E27FC236}">
                  <a16:creationId xmlns:a16="http://schemas.microsoft.com/office/drawing/2014/main" id="{501386DC-76EB-F34E-AD0E-22957D3B38D5}"/>
                </a:ext>
              </a:extLst>
            </p:cNvPr>
            <p:cNvSpPr>
              <a:spLocks/>
            </p:cNvSpPr>
            <p:nvPr/>
          </p:nvSpPr>
          <p:spPr bwMode="auto">
            <a:xfrm>
              <a:off x="9285083" y="728289"/>
              <a:ext cx="2943850" cy="2943958"/>
            </a:xfrm>
            <a:custGeom>
              <a:avLst/>
              <a:gdLst>
                <a:gd name="T0" fmla="+- 0 11955 9566"/>
                <a:gd name="T1" fmla="*/ T0 w 2389"/>
                <a:gd name="T2" fmla="+- 0 1786 591"/>
                <a:gd name="T3" fmla="*/ 1786 h 2389"/>
                <a:gd name="T4" fmla="+- 0 10760 9566"/>
                <a:gd name="T5" fmla="*/ T4 w 2389"/>
                <a:gd name="T6" fmla="+- 0 591 591"/>
                <a:gd name="T7" fmla="*/ 591 h 2389"/>
                <a:gd name="T8" fmla="+- 0 9566 9566"/>
                <a:gd name="T9" fmla="*/ T8 w 2389"/>
                <a:gd name="T10" fmla="+- 0 1786 591"/>
                <a:gd name="T11" fmla="*/ 1786 h 2389"/>
                <a:gd name="T12" fmla="+- 0 10760 9566"/>
                <a:gd name="T13" fmla="*/ T12 w 2389"/>
                <a:gd name="T14" fmla="+- 0 2980 591"/>
                <a:gd name="T15" fmla="*/ 2980 h 2389"/>
                <a:gd name="T16" fmla="+- 0 11955 9566"/>
                <a:gd name="T17" fmla="*/ T16 w 2389"/>
                <a:gd name="T18" fmla="+- 0 1786 591"/>
                <a:gd name="T19" fmla="*/ 1786 h 2389"/>
              </a:gdLst>
              <a:ahLst/>
              <a:cxnLst>
                <a:cxn ang="0">
                  <a:pos x="T1" y="T3"/>
                </a:cxn>
                <a:cxn ang="0">
                  <a:pos x="T5" y="T7"/>
                </a:cxn>
                <a:cxn ang="0">
                  <a:pos x="T9" y="T11"/>
                </a:cxn>
                <a:cxn ang="0">
                  <a:pos x="T13" y="T15"/>
                </a:cxn>
                <a:cxn ang="0">
                  <a:pos x="T17" y="T19"/>
                </a:cxn>
              </a:cxnLst>
              <a:rect l="0" t="0" r="r" b="b"/>
              <a:pathLst>
                <a:path w="2389" h="2389">
                  <a:moveTo>
                    <a:pt x="2389" y="1195"/>
                  </a:moveTo>
                  <a:lnTo>
                    <a:pt x="1194" y="0"/>
                  </a:lnTo>
                  <a:lnTo>
                    <a:pt x="0" y="1195"/>
                  </a:lnTo>
                  <a:lnTo>
                    <a:pt x="1194" y="2389"/>
                  </a:lnTo>
                  <a:lnTo>
                    <a:pt x="2389" y="1195"/>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en-GB" noProof="0"/>
            </a:p>
          </p:txBody>
        </p:sp>
      </p:grpSp>
      <p:sp>
        <p:nvSpPr>
          <p:cNvPr id="66" name="Picture Placeholder 25">
            <a:extLst>
              <a:ext uri="{FF2B5EF4-FFF2-40B4-BE49-F238E27FC236}">
                <a16:creationId xmlns:a16="http://schemas.microsoft.com/office/drawing/2014/main" id="{2D21D633-C51E-E94E-BAE3-96F52F76E496}"/>
              </a:ext>
            </a:extLst>
          </p:cNvPr>
          <p:cNvSpPr>
            <a:spLocks noGrp="1"/>
          </p:cNvSpPr>
          <p:nvPr>
            <p:ph type="pic" sz="quarter" idx="27"/>
          </p:nvPr>
        </p:nvSpPr>
        <p:spPr>
          <a:xfrm>
            <a:off x="6362292" y="2572883"/>
            <a:ext cx="2118245" cy="2037217"/>
          </a:xfrm>
          <a:prstGeom prst="rect">
            <a:avLst/>
          </a:prstGeom>
        </p:spPr>
        <p:txBody>
          <a:bodyPr rtlCol="0"/>
          <a:lstStyle/>
          <a:p>
            <a:pPr rtl="0"/>
            <a:r>
              <a:rPr lang="en-GB" noProof="0"/>
              <a:t>Click icon to add picture</a:t>
            </a:r>
          </a:p>
        </p:txBody>
      </p:sp>
      <p:sp>
        <p:nvSpPr>
          <p:cNvPr id="69" name="Picture Placeholder 25">
            <a:extLst>
              <a:ext uri="{FF2B5EF4-FFF2-40B4-BE49-F238E27FC236}">
                <a16:creationId xmlns:a16="http://schemas.microsoft.com/office/drawing/2014/main" id="{639EFA5A-9C69-DF4D-81B7-FA1F8CCCF934}"/>
              </a:ext>
            </a:extLst>
          </p:cNvPr>
          <p:cNvSpPr>
            <a:spLocks noGrp="1"/>
          </p:cNvSpPr>
          <p:nvPr>
            <p:ph type="pic" sz="quarter" idx="30"/>
          </p:nvPr>
        </p:nvSpPr>
        <p:spPr>
          <a:xfrm>
            <a:off x="9112023" y="2572883"/>
            <a:ext cx="2118245" cy="2037217"/>
          </a:xfrm>
          <a:prstGeom prst="rect">
            <a:avLst/>
          </a:prstGeom>
        </p:spPr>
        <p:txBody>
          <a:bodyPr rtlCol="0"/>
          <a:lstStyle/>
          <a:p>
            <a:pPr rtl="0"/>
            <a:r>
              <a:rPr lang="en-GB" noProof="0"/>
              <a:t>Click icon to add picture</a:t>
            </a:r>
          </a:p>
        </p:txBody>
      </p:sp>
      <p:sp>
        <p:nvSpPr>
          <p:cNvPr id="2" name="Date Placeholder 1">
            <a:extLst>
              <a:ext uri="{FF2B5EF4-FFF2-40B4-BE49-F238E27FC236}">
                <a16:creationId xmlns:a16="http://schemas.microsoft.com/office/drawing/2014/main" id="{8ED89364-B1CB-4E72-A6BB-95A34B50661C}"/>
              </a:ext>
            </a:extLst>
          </p:cNvPr>
          <p:cNvSpPr>
            <a:spLocks noGrp="1"/>
          </p:cNvSpPr>
          <p:nvPr>
            <p:ph type="dt" sz="half" idx="32"/>
          </p:nvPr>
        </p:nvSpPr>
        <p:spPr/>
        <p:txBody>
          <a:bodyPr rtlCol="0"/>
          <a:lstStyle/>
          <a:p>
            <a:pPr rtl="0"/>
            <a:fld id="{D21FA074-9295-430E-9633-F682F8C96958}" type="datetime3">
              <a:rPr lang="en-GB" noProof="0" smtClean="0">
                <a:latin typeface="+mn-lt"/>
              </a:rPr>
              <a:t>8 July, 2024</a:t>
            </a:fld>
            <a:endParaRPr lang="en-GB" noProof="0">
              <a:latin typeface="+mn-lt"/>
            </a:endParaRPr>
          </a:p>
        </p:txBody>
      </p:sp>
      <p:sp>
        <p:nvSpPr>
          <p:cNvPr id="3" name="Footer Placeholder 2">
            <a:extLst>
              <a:ext uri="{FF2B5EF4-FFF2-40B4-BE49-F238E27FC236}">
                <a16:creationId xmlns:a16="http://schemas.microsoft.com/office/drawing/2014/main" id="{8E09328F-B310-4BF3-883E-BA9A39676AF2}"/>
              </a:ext>
            </a:extLst>
          </p:cNvPr>
          <p:cNvSpPr>
            <a:spLocks noGrp="1"/>
          </p:cNvSpPr>
          <p:nvPr>
            <p:ph type="ftr" sz="quarter" idx="33"/>
          </p:nvPr>
        </p:nvSpPr>
        <p:spPr/>
        <p:txBody>
          <a:bodyPr rtlCol="0"/>
          <a:lstStyle/>
          <a:p>
            <a:pPr rtl="0"/>
            <a:r>
              <a:rPr lang="en-GB" noProof="0"/>
              <a:t>Annual Review</a:t>
            </a:r>
            <a:endParaRPr lang="en-GB" b="0" noProof="0"/>
          </a:p>
        </p:txBody>
      </p:sp>
      <p:sp>
        <p:nvSpPr>
          <p:cNvPr id="4" name="Slide Number Placeholder 3">
            <a:extLst>
              <a:ext uri="{FF2B5EF4-FFF2-40B4-BE49-F238E27FC236}">
                <a16:creationId xmlns:a16="http://schemas.microsoft.com/office/drawing/2014/main" id="{04192EF2-9336-43EF-A365-1F54000F7DE9}"/>
              </a:ext>
            </a:extLst>
          </p:cNvPr>
          <p:cNvSpPr>
            <a:spLocks noGrp="1"/>
          </p:cNvSpPr>
          <p:nvPr>
            <p:ph type="sldNum" sz="quarter" idx="34"/>
          </p:nvPr>
        </p:nvSpPr>
        <p:spPr/>
        <p:txBody>
          <a:bodyPr rtlCol="0"/>
          <a:lstStyle/>
          <a:p>
            <a:pPr rtl="0"/>
            <a:fld id="{294A09A9-5501-47C1-A89A-A340965A2BE2}" type="slidenum">
              <a:rPr lang="en-GB" noProof="0" smtClean="0"/>
              <a:pPr rtl="0"/>
              <a:t>‹#›</a:t>
            </a:fld>
            <a:endParaRPr lang="en-GB" noProof="0"/>
          </a:p>
        </p:txBody>
      </p:sp>
    </p:spTree>
    <p:extLst>
      <p:ext uri="{BB962C8B-B14F-4D97-AF65-F5344CB8AC3E}">
        <p14:creationId xmlns:p14="http://schemas.microsoft.com/office/powerpoint/2010/main" val="99636246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userDrawn="1">
          <p15:clr>
            <a:srgbClr val="FBAE40"/>
          </p15:clr>
        </p15:guide>
        <p15:guide id="3" pos="2304" userDrawn="1">
          <p15:clr>
            <a:srgbClr val="FBAE40"/>
          </p15:clr>
        </p15:guide>
        <p15:guide id="4" pos="4008" userDrawn="1">
          <p15:clr>
            <a:srgbClr val="FBAE40"/>
          </p15:clr>
        </p15:guide>
        <p15:guide id="5" pos="1944" userDrawn="1">
          <p15:clr>
            <a:srgbClr val="FBAE40"/>
          </p15:clr>
        </p15:guide>
        <p15:guide id="6" pos="3648" userDrawn="1">
          <p15:clr>
            <a:srgbClr val="FBAE40"/>
          </p15:clr>
        </p15:guide>
        <p15:guide id="7" orient="horz" pos="1392" userDrawn="1">
          <p15:clr>
            <a:srgbClr val="FBAE40"/>
          </p15:clr>
        </p15:guide>
        <p15:guide id="8" orient="horz" pos="552" userDrawn="1">
          <p15:clr>
            <a:srgbClr val="FBAE40"/>
          </p15:clr>
        </p15:guide>
        <p15:guide id="9" orient="horz" pos="1224" userDrawn="1">
          <p15:clr>
            <a:srgbClr val="FBAE40"/>
          </p15:clr>
        </p15:guide>
        <p15:guide id="10" pos="5352" userDrawn="1">
          <p15:clr>
            <a:srgbClr val="FBAE40"/>
          </p15:clr>
        </p15:guide>
        <p15:guide id="11" pos="5736" userDrawn="1">
          <p15:clr>
            <a:srgbClr val="FBAE40"/>
          </p15:clr>
        </p15:guide>
        <p15:guide id="12" orient="horz" pos="2904" userDrawn="1">
          <p15:clr>
            <a:srgbClr val="FBAE40"/>
          </p15:clr>
        </p15:guide>
        <p15:guide id="13" orient="horz" pos="1608"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meline ">
    <p:bg>
      <p:bgPr>
        <a:solidFill>
          <a:schemeClr val="tx1"/>
        </a:solidFill>
        <a:effectLst/>
      </p:bgPr>
    </p:bg>
    <p:spTree>
      <p:nvGrpSpPr>
        <p:cNvPr id="1" name=""/>
        <p:cNvGrpSpPr/>
        <p:nvPr/>
      </p:nvGrpSpPr>
      <p:grpSpPr>
        <a:xfrm>
          <a:off x="0" y="0"/>
          <a:ext cx="0" cy="0"/>
          <a:chOff x="0" y="0"/>
          <a:chExt cx="0" cy="0"/>
        </a:xfrm>
      </p:grpSpPr>
      <p:cxnSp>
        <p:nvCxnSpPr>
          <p:cNvPr id="21" name="Straight Connector 20">
            <a:extLst>
              <a:ext uri="{FF2B5EF4-FFF2-40B4-BE49-F238E27FC236}">
                <a16:creationId xmlns:a16="http://schemas.microsoft.com/office/drawing/2014/main" id="{040046AF-E5BF-854D-9986-7C3019770FE7}"/>
              </a:ext>
            </a:extLst>
          </p:cNvPr>
          <p:cNvCxnSpPr>
            <a:cxnSpLocks/>
          </p:cNvCxnSpPr>
          <p:nvPr userDrawn="1"/>
        </p:nvCxnSpPr>
        <p:spPr>
          <a:xfrm flipH="1">
            <a:off x="1045959" y="2213783"/>
            <a:ext cx="2136" cy="1828800"/>
          </a:xfrm>
          <a:prstGeom prst="line">
            <a:avLst/>
          </a:prstGeom>
          <a:ln w="165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6CA14A6-0144-BC49-A8D4-C979D13258C0}"/>
              </a:ext>
            </a:extLst>
          </p:cNvPr>
          <p:cNvCxnSpPr>
            <a:cxnSpLocks/>
          </p:cNvCxnSpPr>
          <p:nvPr userDrawn="1"/>
        </p:nvCxnSpPr>
        <p:spPr>
          <a:xfrm flipH="1">
            <a:off x="6180493" y="2213783"/>
            <a:ext cx="11102" cy="1828800"/>
          </a:xfrm>
          <a:prstGeom prst="line">
            <a:avLst/>
          </a:prstGeom>
          <a:ln w="165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A582FC2-A135-5743-B9C0-6AC7225B42E1}"/>
              </a:ext>
            </a:extLst>
          </p:cNvPr>
          <p:cNvCxnSpPr>
            <a:cxnSpLocks/>
          </p:cNvCxnSpPr>
          <p:nvPr userDrawn="1"/>
        </p:nvCxnSpPr>
        <p:spPr>
          <a:xfrm flipH="1">
            <a:off x="8745623" y="3904712"/>
            <a:ext cx="2136" cy="1828800"/>
          </a:xfrm>
          <a:prstGeom prst="line">
            <a:avLst/>
          </a:prstGeom>
          <a:ln w="165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7C43222-5868-0247-838F-58F4F6C8EE75}"/>
              </a:ext>
            </a:extLst>
          </p:cNvPr>
          <p:cNvCxnSpPr>
            <a:cxnSpLocks/>
          </p:cNvCxnSpPr>
          <p:nvPr userDrawn="1"/>
        </p:nvCxnSpPr>
        <p:spPr>
          <a:xfrm flipH="1">
            <a:off x="3611089" y="3895941"/>
            <a:ext cx="2136" cy="1828800"/>
          </a:xfrm>
          <a:prstGeom prst="line">
            <a:avLst/>
          </a:prstGeom>
          <a:ln w="165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30" name="Title 1">
            <a:extLst>
              <a:ext uri="{FF2B5EF4-FFF2-40B4-BE49-F238E27FC236}">
                <a16:creationId xmlns:a16="http://schemas.microsoft.com/office/drawing/2014/main" id="{46EEE005-F78A-9D4F-B159-964376C387DD}"/>
              </a:ext>
            </a:extLst>
          </p:cNvPr>
          <p:cNvSpPr>
            <a:spLocks noGrp="1"/>
          </p:cNvSpPr>
          <p:nvPr>
            <p:ph type="title"/>
          </p:nvPr>
        </p:nvSpPr>
        <p:spPr>
          <a:xfrm>
            <a:off x="964023" y="879063"/>
            <a:ext cx="4941477" cy="610863"/>
          </a:xfrm>
          <a:prstGeom prst="rect">
            <a:avLst/>
          </a:prstGeom>
        </p:spPr>
        <p:txBody>
          <a:bodyPr lIns="0" tIns="0" rIns="0" bIns="0" rtlCol="0" anchor="b" anchorCtr="0">
            <a:normAutofit/>
          </a:bodyPr>
          <a:lstStyle>
            <a:lvl1pPr>
              <a:defRPr sz="4400" b="1" i="0">
                <a:solidFill>
                  <a:schemeClr val="bg1"/>
                </a:solidFill>
                <a:latin typeface="+mj-lt"/>
              </a:defRPr>
            </a:lvl1pPr>
          </a:lstStyle>
          <a:p>
            <a:pPr rtl="0"/>
            <a:r>
              <a:rPr lang="en-GB" noProof="0"/>
              <a:t>Click to edit Master title style</a:t>
            </a:r>
          </a:p>
        </p:txBody>
      </p:sp>
      <p:sp>
        <p:nvSpPr>
          <p:cNvPr id="96" name="Text Placeholder 29">
            <a:extLst>
              <a:ext uri="{FF2B5EF4-FFF2-40B4-BE49-F238E27FC236}">
                <a16:creationId xmlns:a16="http://schemas.microsoft.com/office/drawing/2014/main" id="{FC61536F-8EA7-5A48-AF76-8B0E251BD8CB}"/>
              </a:ext>
            </a:extLst>
          </p:cNvPr>
          <p:cNvSpPr>
            <a:spLocks noGrp="1"/>
          </p:cNvSpPr>
          <p:nvPr>
            <p:ph type="body" sz="quarter" idx="12"/>
          </p:nvPr>
        </p:nvSpPr>
        <p:spPr>
          <a:xfrm>
            <a:off x="1296955" y="2934856"/>
            <a:ext cx="2133600" cy="369332"/>
          </a:xfrm>
          <a:ln>
            <a:noFill/>
          </a:ln>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en-GB" noProof="0"/>
              <a:t>Click to edit Master text styles</a:t>
            </a:r>
          </a:p>
        </p:txBody>
      </p:sp>
      <p:sp>
        <p:nvSpPr>
          <p:cNvPr id="97" name="Text Placeholder 29">
            <a:extLst>
              <a:ext uri="{FF2B5EF4-FFF2-40B4-BE49-F238E27FC236}">
                <a16:creationId xmlns:a16="http://schemas.microsoft.com/office/drawing/2014/main" id="{64FFD994-BD97-ED49-8607-286ECBB1CDA3}"/>
              </a:ext>
            </a:extLst>
          </p:cNvPr>
          <p:cNvSpPr>
            <a:spLocks noGrp="1"/>
          </p:cNvSpPr>
          <p:nvPr>
            <p:ph type="body" sz="quarter" idx="11"/>
          </p:nvPr>
        </p:nvSpPr>
        <p:spPr>
          <a:xfrm>
            <a:off x="1296955" y="2568686"/>
            <a:ext cx="2133600" cy="205837"/>
          </a:xfrm>
          <a:ln>
            <a:noFill/>
          </a:ln>
        </p:spPr>
        <p:txBody>
          <a:bodyPr lIns="0" tIns="0" rIns="0" bIns="0" rtlCol="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rtl="0"/>
            <a:r>
              <a:rPr lang="en-GB" noProof="0"/>
              <a:t>Click to edit Master text styles</a:t>
            </a:r>
          </a:p>
        </p:txBody>
      </p:sp>
      <p:sp>
        <p:nvSpPr>
          <p:cNvPr id="102" name="Text Placeholder 29">
            <a:extLst>
              <a:ext uri="{FF2B5EF4-FFF2-40B4-BE49-F238E27FC236}">
                <a16:creationId xmlns:a16="http://schemas.microsoft.com/office/drawing/2014/main" id="{D1ADE805-BFBC-ED47-B9CB-6CB2FF02E868}"/>
              </a:ext>
            </a:extLst>
          </p:cNvPr>
          <p:cNvSpPr>
            <a:spLocks noGrp="1"/>
          </p:cNvSpPr>
          <p:nvPr>
            <p:ph type="body" sz="quarter" idx="30"/>
          </p:nvPr>
        </p:nvSpPr>
        <p:spPr>
          <a:xfrm>
            <a:off x="3897799" y="5087328"/>
            <a:ext cx="2133600" cy="369332"/>
          </a:xfrm>
          <a:ln>
            <a:noFill/>
          </a:ln>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en-GB" noProof="0"/>
              <a:t>Click to edit Master text styles</a:t>
            </a:r>
          </a:p>
        </p:txBody>
      </p:sp>
      <p:sp>
        <p:nvSpPr>
          <p:cNvPr id="103" name="Text Placeholder 29">
            <a:extLst>
              <a:ext uri="{FF2B5EF4-FFF2-40B4-BE49-F238E27FC236}">
                <a16:creationId xmlns:a16="http://schemas.microsoft.com/office/drawing/2014/main" id="{334A3589-641F-F547-891B-149579153B75}"/>
              </a:ext>
            </a:extLst>
          </p:cNvPr>
          <p:cNvSpPr>
            <a:spLocks noGrp="1"/>
          </p:cNvSpPr>
          <p:nvPr>
            <p:ph type="body" sz="quarter" idx="31"/>
          </p:nvPr>
        </p:nvSpPr>
        <p:spPr>
          <a:xfrm>
            <a:off x="3897799" y="4701908"/>
            <a:ext cx="2133600" cy="205837"/>
          </a:xfrm>
          <a:ln>
            <a:noFill/>
          </a:ln>
        </p:spPr>
        <p:txBody>
          <a:bodyPr vert="horz" lIns="0" tIns="0" rIns="0" bIns="0" rtlCol="0">
            <a:noAutofit/>
          </a:bodyPr>
          <a:lstStyle>
            <a:lvl1pPr marL="0" indent="0">
              <a:spcBef>
                <a:spcPts val="400"/>
              </a:spcBef>
              <a:buNone/>
              <a:defRPr lang="en-US" sz="1800" spc="0" baseline="0" dirty="0">
                <a:latin typeface="+mj-lt"/>
              </a:defRPr>
            </a:lvl1pPr>
            <a:lvl2pPr>
              <a:defRPr sz="4000"/>
            </a:lvl2pPr>
            <a:lvl3pPr>
              <a:defRPr sz="4000"/>
            </a:lvl3pPr>
            <a:lvl4pPr>
              <a:defRPr sz="4000"/>
            </a:lvl4pPr>
            <a:lvl5pPr>
              <a:defRPr sz="4000"/>
            </a:lvl5pPr>
          </a:lstStyle>
          <a:p>
            <a:pPr marL="0" lvl="0" indent="0" rtl="0">
              <a:spcBef>
                <a:spcPts val="400"/>
              </a:spcBef>
              <a:buNone/>
            </a:pPr>
            <a:r>
              <a:rPr lang="en-GB" noProof="0"/>
              <a:t>Click to edit Master text styles</a:t>
            </a:r>
          </a:p>
        </p:txBody>
      </p:sp>
      <p:sp>
        <p:nvSpPr>
          <p:cNvPr id="106" name="Text Placeholder 29">
            <a:extLst>
              <a:ext uri="{FF2B5EF4-FFF2-40B4-BE49-F238E27FC236}">
                <a16:creationId xmlns:a16="http://schemas.microsoft.com/office/drawing/2014/main" id="{A63F8454-D12E-A641-ABD0-8977D3F5EC05}"/>
              </a:ext>
            </a:extLst>
          </p:cNvPr>
          <p:cNvSpPr>
            <a:spLocks noGrp="1"/>
          </p:cNvSpPr>
          <p:nvPr>
            <p:ph type="body" sz="quarter" idx="32"/>
          </p:nvPr>
        </p:nvSpPr>
        <p:spPr>
          <a:xfrm>
            <a:off x="9001711" y="5087328"/>
            <a:ext cx="2133600" cy="369332"/>
          </a:xfrm>
          <a:ln>
            <a:noFill/>
          </a:ln>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en-GB" noProof="0"/>
              <a:t>Click to edit Master text styles</a:t>
            </a:r>
          </a:p>
        </p:txBody>
      </p:sp>
      <p:sp>
        <p:nvSpPr>
          <p:cNvPr id="107" name="Text Placeholder 29">
            <a:extLst>
              <a:ext uri="{FF2B5EF4-FFF2-40B4-BE49-F238E27FC236}">
                <a16:creationId xmlns:a16="http://schemas.microsoft.com/office/drawing/2014/main" id="{F35AA15D-DBAD-9840-8764-A5B6D486A234}"/>
              </a:ext>
            </a:extLst>
          </p:cNvPr>
          <p:cNvSpPr>
            <a:spLocks noGrp="1"/>
          </p:cNvSpPr>
          <p:nvPr>
            <p:ph type="body" sz="quarter" idx="33"/>
          </p:nvPr>
        </p:nvSpPr>
        <p:spPr>
          <a:xfrm>
            <a:off x="9001711" y="4701908"/>
            <a:ext cx="2133600" cy="205837"/>
          </a:xfrm>
          <a:ln>
            <a:noFill/>
          </a:ln>
        </p:spPr>
        <p:txBody>
          <a:bodyPr vert="horz" lIns="0" tIns="0" rIns="0" bIns="0" rtlCol="0">
            <a:noAutofit/>
          </a:bodyPr>
          <a:lstStyle>
            <a:lvl1pPr marL="0" indent="0">
              <a:spcBef>
                <a:spcPts val="400"/>
              </a:spcBef>
              <a:buNone/>
              <a:defRPr lang="en-US" sz="1800" spc="0" baseline="0" dirty="0">
                <a:latin typeface="+mj-lt"/>
              </a:defRPr>
            </a:lvl1pPr>
            <a:lvl2pPr>
              <a:defRPr sz="4000"/>
            </a:lvl2pPr>
            <a:lvl3pPr>
              <a:defRPr sz="4000"/>
            </a:lvl3pPr>
            <a:lvl4pPr>
              <a:defRPr sz="4000"/>
            </a:lvl4pPr>
            <a:lvl5pPr>
              <a:defRPr sz="4000"/>
            </a:lvl5pPr>
          </a:lstStyle>
          <a:p>
            <a:pPr marL="0" lvl="0" indent="0" rtl="0">
              <a:spcBef>
                <a:spcPts val="400"/>
              </a:spcBef>
              <a:buNone/>
            </a:pPr>
            <a:r>
              <a:rPr lang="en-GB" noProof="0"/>
              <a:t>Click to edit Master text styles</a:t>
            </a:r>
          </a:p>
        </p:txBody>
      </p:sp>
      <p:sp>
        <p:nvSpPr>
          <p:cNvPr id="108" name="Text Placeholder 29">
            <a:extLst>
              <a:ext uri="{FF2B5EF4-FFF2-40B4-BE49-F238E27FC236}">
                <a16:creationId xmlns:a16="http://schemas.microsoft.com/office/drawing/2014/main" id="{8357CA0F-1A55-B145-8305-562F0DF22543}"/>
              </a:ext>
            </a:extLst>
          </p:cNvPr>
          <p:cNvSpPr>
            <a:spLocks noGrp="1"/>
          </p:cNvSpPr>
          <p:nvPr>
            <p:ph type="body" sz="quarter" idx="34"/>
          </p:nvPr>
        </p:nvSpPr>
        <p:spPr>
          <a:xfrm>
            <a:off x="6438143" y="2934856"/>
            <a:ext cx="2133600" cy="369332"/>
          </a:xfrm>
          <a:ln>
            <a:noFill/>
          </a:ln>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en-GB" noProof="0"/>
              <a:t>Click to edit Master text styles</a:t>
            </a:r>
          </a:p>
        </p:txBody>
      </p:sp>
      <p:sp>
        <p:nvSpPr>
          <p:cNvPr id="109" name="Text Placeholder 29">
            <a:extLst>
              <a:ext uri="{FF2B5EF4-FFF2-40B4-BE49-F238E27FC236}">
                <a16:creationId xmlns:a16="http://schemas.microsoft.com/office/drawing/2014/main" id="{D6C49F6F-AF28-8942-8442-8F54A1DC388B}"/>
              </a:ext>
            </a:extLst>
          </p:cNvPr>
          <p:cNvSpPr>
            <a:spLocks noGrp="1"/>
          </p:cNvSpPr>
          <p:nvPr>
            <p:ph type="body" sz="quarter" idx="35"/>
          </p:nvPr>
        </p:nvSpPr>
        <p:spPr>
          <a:xfrm>
            <a:off x="6438143" y="2568686"/>
            <a:ext cx="2133600" cy="205837"/>
          </a:xfrm>
          <a:ln>
            <a:noFill/>
          </a:ln>
        </p:spPr>
        <p:txBody>
          <a:bodyPr lIns="0" tIns="0" rIns="0" bIns="0" rtlCol="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rtl="0"/>
            <a:r>
              <a:rPr lang="en-GB" noProof="0"/>
              <a:t>Click to edit Master text styles</a:t>
            </a:r>
          </a:p>
        </p:txBody>
      </p:sp>
      <p:cxnSp>
        <p:nvCxnSpPr>
          <p:cNvPr id="8" name="Straight Connector 7">
            <a:extLst>
              <a:ext uri="{FF2B5EF4-FFF2-40B4-BE49-F238E27FC236}">
                <a16:creationId xmlns:a16="http://schemas.microsoft.com/office/drawing/2014/main" id="{4CE2724A-BCA1-604F-9D18-BF05746408C2}"/>
              </a:ext>
            </a:extLst>
          </p:cNvPr>
          <p:cNvCxnSpPr/>
          <p:nvPr userDrawn="1"/>
        </p:nvCxnSpPr>
        <p:spPr>
          <a:xfrm>
            <a:off x="967689" y="3968780"/>
            <a:ext cx="10275477" cy="0"/>
          </a:xfrm>
          <a:prstGeom prst="line">
            <a:avLst/>
          </a:prstGeom>
          <a:ln w="165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4923D7D1-A9CC-C34C-86FF-43B5C8978712}"/>
              </a:ext>
            </a:extLst>
          </p:cNvPr>
          <p:cNvSpPr/>
          <p:nvPr userDrawn="1"/>
        </p:nvSpPr>
        <p:spPr>
          <a:xfrm>
            <a:off x="964323" y="3883241"/>
            <a:ext cx="163271" cy="1632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noProof="0"/>
          </a:p>
        </p:txBody>
      </p:sp>
      <p:sp>
        <p:nvSpPr>
          <p:cNvPr id="47" name="Rectangle 46">
            <a:extLst>
              <a:ext uri="{FF2B5EF4-FFF2-40B4-BE49-F238E27FC236}">
                <a16:creationId xmlns:a16="http://schemas.microsoft.com/office/drawing/2014/main" id="{6119FF13-13AB-3448-B24E-58E18B3CE2B6}"/>
              </a:ext>
            </a:extLst>
          </p:cNvPr>
          <p:cNvSpPr/>
          <p:nvPr userDrawn="1"/>
        </p:nvSpPr>
        <p:spPr>
          <a:xfrm>
            <a:off x="3531590" y="3892012"/>
            <a:ext cx="163271" cy="1632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noProof="0"/>
          </a:p>
        </p:txBody>
      </p:sp>
      <p:sp>
        <p:nvSpPr>
          <p:cNvPr id="27" name="Rectangle 26">
            <a:extLst>
              <a:ext uri="{FF2B5EF4-FFF2-40B4-BE49-F238E27FC236}">
                <a16:creationId xmlns:a16="http://schemas.microsoft.com/office/drawing/2014/main" id="{22F8F982-870E-AE44-B0D3-B3313BC48DB7}"/>
              </a:ext>
            </a:extLst>
          </p:cNvPr>
          <p:cNvSpPr/>
          <p:nvPr userDrawn="1"/>
        </p:nvSpPr>
        <p:spPr>
          <a:xfrm>
            <a:off x="6098857" y="3883241"/>
            <a:ext cx="163271" cy="1632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noProof="0"/>
          </a:p>
        </p:txBody>
      </p:sp>
      <p:sp>
        <p:nvSpPr>
          <p:cNvPr id="29" name="Rectangle 28">
            <a:extLst>
              <a:ext uri="{FF2B5EF4-FFF2-40B4-BE49-F238E27FC236}">
                <a16:creationId xmlns:a16="http://schemas.microsoft.com/office/drawing/2014/main" id="{C549A137-DB5E-9C40-8C0A-ED607212022C}"/>
              </a:ext>
            </a:extLst>
          </p:cNvPr>
          <p:cNvSpPr/>
          <p:nvPr userDrawn="1"/>
        </p:nvSpPr>
        <p:spPr>
          <a:xfrm>
            <a:off x="8666124" y="3892012"/>
            <a:ext cx="163271" cy="1632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noProof="0"/>
          </a:p>
        </p:txBody>
      </p:sp>
      <p:sp>
        <p:nvSpPr>
          <p:cNvPr id="2" name="Date Placeholder 1">
            <a:extLst>
              <a:ext uri="{FF2B5EF4-FFF2-40B4-BE49-F238E27FC236}">
                <a16:creationId xmlns:a16="http://schemas.microsoft.com/office/drawing/2014/main" id="{21DC2552-C347-4C3D-8C92-4A6981227C0E}"/>
              </a:ext>
            </a:extLst>
          </p:cNvPr>
          <p:cNvSpPr>
            <a:spLocks noGrp="1"/>
          </p:cNvSpPr>
          <p:nvPr>
            <p:ph type="dt" sz="half" idx="36"/>
          </p:nvPr>
        </p:nvSpPr>
        <p:spPr/>
        <p:txBody>
          <a:bodyPr rtlCol="0"/>
          <a:lstStyle/>
          <a:p>
            <a:pPr rtl="0"/>
            <a:fld id="{D33AD83D-9671-4762-AF03-9C719A9CD695}" type="datetime3">
              <a:rPr lang="en-GB" noProof="0" smtClean="0">
                <a:latin typeface="+mn-lt"/>
              </a:rPr>
              <a:t>8 July, 2024</a:t>
            </a:fld>
            <a:endParaRPr lang="en-GB" noProof="0">
              <a:latin typeface="+mn-lt"/>
            </a:endParaRPr>
          </a:p>
        </p:txBody>
      </p:sp>
      <p:sp>
        <p:nvSpPr>
          <p:cNvPr id="3" name="Footer Placeholder 2">
            <a:extLst>
              <a:ext uri="{FF2B5EF4-FFF2-40B4-BE49-F238E27FC236}">
                <a16:creationId xmlns:a16="http://schemas.microsoft.com/office/drawing/2014/main" id="{A5B7C35C-F3E4-4522-8711-16E4F9052C2C}"/>
              </a:ext>
            </a:extLst>
          </p:cNvPr>
          <p:cNvSpPr>
            <a:spLocks noGrp="1"/>
          </p:cNvSpPr>
          <p:nvPr>
            <p:ph type="ftr" sz="quarter" idx="37"/>
          </p:nvPr>
        </p:nvSpPr>
        <p:spPr/>
        <p:txBody>
          <a:bodyPr rtlCol="0"/>
          <a:lstStyle/>
          <a:p>
            <a:pPr rtl="0"/>
            <a:r>
              <a:rPr lang="en-GB" noProof="0"/>
              <a:t>Annual Review</a:t>
            </a:r>
            <a:endParaRPr lang="en-GB" b="0" noProof="0"/>
          </a:p>
        </p:txBody>
      </p:sp>
      <p:sp>
        <p:nvSpPr>
          <p:cNvPr id="4" name="Slide Number Placeholder 3">
            <a:extLst>
              <a:ext uri="{FF2B5EF4-FFF2-40B4-BE49-F238E27FC236}">
                <a16:creationId xmlns:a16="http://schemas.microsoft.com/office/drawing/2014/main" id="{1F4D6BAD-56F4-42F1-A2B3-FDB73364FD40}"/>
              </a:ext>
            </a:extLst>
          </p:cNvPr>
          <p:cNvSpPr>
            <a:spLocks noGrp="1"/>
          </p:cNvSpPr>
          <p:nvPr>
            <p:ph type="sldNum" sz="quarter" idx="38"/>
          </p:nvPr>
        </p:nvSpPr>
        <p:spPr/>
        <p:txBody>
          <a:bodyPr rtlCol="0"/>
          <a:lstStyle/>
          <a:p>
            <a:pPr rtl="0"/>
            <a:fld id="{294A09A9-5501-47C1-A89A-A340965A2BE2}" type="slidenum">
              <a:rPr lang="en-GB" noProof="0" smtClean="0"/>
              <a:pPr rtl="0"/>
              <a:t>‹#›</a:t>
            </a:fld>
            <a:endParaRPr lang="en-GB" noProof="0">
              <a:latin typeface="+mn-lt"/>
            </a:endParaRPr>
          </a:p>
        </p:txBody>
      </p:sp>
    </p:spTree>
    <p:extLst>
      <p:ext uri="{BB962C8B-B14F-4D97-AF65-F5344CB8AC3E}">
        <p14:creationId xmlns:p14="http://schemas.microsoft.com/office/powerpoint/2010/main" val="298615523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userDrawn="1">
          <p15:clr>
            <a:srgbClr val="FBAE40"/>
          </p15:clr>
        </p15:guide>
        <p15:guide id="3" pos="2880" userDrawn="1">
          <p15:clr>
            <a:srgbClr val="FBAE40"/>
          </p15:clr>
        </p15:guide>
        <p15:guide id="4" pos="5160" userDrawn="1">
          <p15:clr>
            <a:srgbClr val="FBAE40"/>
          </p15:clr>
        </p15:guide>
        <p15:guide id="5" pos="2520" userDrawn="1">
          <p15:clr>
            <a:srgbClr val="FBAE40"/>
          </p15:clr>
        </p15:guide>
        <p15:guide id="6" pos="4800" userDrawn="1">
          <p15:clr>
            <a:srgbClr val="FBAE40"/>
          </p15:clr>
        </p15:guide>
        <p15:guide id="7" orient="horz" pos="1224" userDrawn="1">
          <p15:clr>
            <a:srgbClr val="FBAE40"/>
          </p15:clr>
        </p15:guide>
        <p15:guide id="8" orient="horz" pos="3768" userDrawn="1">
          <p15:clr>
            <a:srgbClr val="FBAE40"/>
          </p15:clr>
        </p15:guide>
        <p15:guide id="9" orient="horz" pos="552" userDrawn="1">
          <p15:clr>
            <a:srgbClr val="FBAE40"/>
          </p15:clr>
        </p15:guide>
        <p15:guide id="10" orient="horz" pos="1512" userDrawn="1">
          <p15:clr>
            <a:srgbClr val="FBAE40"/>
          </p15:clr>
        </p15:guide>
        <p15:guide id="11" orient="horz" pos="2832"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1.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EED84C6-50E6-6C43-8031-AFF6268E0C06}"/>
              </a:ext>
            </a:extLst>
          </p:cNvPr>
          <p:cNvSpPr>
            <a:spLocks noGrp="1"/>
          </p:cNvSpPr>
          <p:nvPr>
            <p:ph type="body" idx="1"/>
          </p:nvPr>
        </p:nvSpPr>
        <p:spPr>
          <a:xfrm>
            <a:off x="971550" y="1825625"/>
            <a:ext cx="10382250" cy="4351338"/>
          </a:xfrm>
          <a:prstGeom prst="rect">
            <a:avLst/>
          </a:prstGeom>
        </p:spPr>
        <p:txBody>
          <a:bodyPr vert="horz" lIns="91440" tIns="45720" rIns="91440" bIns="45720" rtlCol="0">
            <a:normAutofit/>
          </a:bodyPr>
          <a:lstStyle/>
          <a:p>
            <a:pPr lvl="0" rtl="0"/>
            <a:r>
              <a:rPr lang="en-GB" noProof="0"/>
              <a:t>Click to edit Master text styles</a:t>
            </a:r>
          </a:p>
          <a:p>
            <a:pPr lvl="1" rtl="0"/>
            <a:r>
              <a:rPr lang="en-GB" noProof="0"/>
              <a:t>Second level</a:t>
            </a:r>
          </a:p>
          <a:p>
            <a:pPr lvl="2" rtl="0"/>
            <a:r>
              <a:rPr lang="en-GB" noProof="0"/>
              <a:t>Third level</a:t>
            </a:r>
          </a:p>
          <a:p>
            <a:pPr lvl="3" rtl="0"/>
            <a:r>
              <a:rPr lang="en-GB" noProof="0"/>
              <a:t>Quarter level</a:t>
            </a:r>
          </a:p>
          <a:p>
            <a:pPr lvl="4" rtl="0"/>
            <a:r>
              <a:rPr lang="en-GB" noProof="0"/>
              <a:t>Fifth level</a:t>
            </a:r>
          </a:p>
        </p:txBody>
      </p:sp>
      <p:sp>
        <p:nvSpPr>
          <p:cNvPr id="12" name="Title Placeholder 11">
            <a:extLst>
              <a:ext uri="{FF2B5EF4-FFF2-40B4-BE49-F238E27FC236}">
                <a16:creationId xmlns:a16="http://schemas.microsoft.com/office/drawing/2014/main" id="{D41FC0AE-253D-D242-9C88-017078F8A23A}"/>
              </a:ext>
            </a:extLst>
          </p:cNvPr>
          <p:cNvSpPr>
            <a:spLocks noGrp="1"/>
          </p:cNvSpPr>
          <p:nvPr>
            <p:ph type="title"/>
          </p:nvPr>
        </p:nvSpPr>
        <p:spPr>
          <a:xfrm>
            <a:off x="952500" y="365125"/>
            <a:ext cx="10401300" cy="1325563"/>
          </a:xfrm>
          <a:prstGeom prst="rect">
            <a:avLst/>
          </a:prstGeom>
        </p:spPr>
        <p:txBody>
          <a:bodyPr vert="horz" lIns="91440" tIns="45720" rIns="91440" bIns="45720" rtlCol="0" anchor="ctr">
            <a:normAutofit/>
          </a:bodyPr>
          <a:lstStyle/>
          <a:p>
            <a:pPr rtl="0"/>
            <a:r>
              <a:rPr lang="en-GB" noProof="0"/>
              <a:t>Click to edit Master title style</a:t>
            </a:r>
          </a:p>
        </p:txBody>
      </p:sp>
      <p:sp>
        <p:nvSpPr>
          <p:cNvPr id="30" name="Date Placeholder 3">
            <a:extLst>
              <a:ext uri="{FF2B5EF4-FFF2-40B4-BE49-F238E27FC236}">
                <a16:creationId xmlns:a16="http://schemas.microsoft.com/office/drawing/2014/main" id="{EF47083A-6D76-4B4D-87CA-E08E212F781D}"/>
              </a:ext>
            </a:extLst>
          </p:cNvPr>
          <p:cNvSpPr>
            <a:spLocks noGrp="1"/>
          </p:cNvSpPr>
          <p:nvPr>
            <p:ph type="dt" sz="half" idx="2"/>
          </p:nvPr>
        </p:nvSpPr>
        <p:spPr>
          <a:xfrm>
            <a:off x="2992120" y="6332220"/>
            <a:ext cx="1313180" cy="247651"/>
          </a:xfrm>
          <a:prstGeom prst="rect">
            <a:avLst/>
          </a:prstGeom>
        </p:spPr>
        <p:txBody>
          <a:bodyPr vert="horz" lIns="0" tIns="0" rIns="0" bIns="0" rtlCol="0" anchor="t" anchorCtr="0"/>
          <a:lstStyle>
            <a:lvl1pPr algn="l">
              <a:defRPr sz="1100" b="0" i="0">
                <a:solidFill>
                  <a:schemeClr val="bg1"/>
                </a:solidFill>
                <a:latin typeface="+mn-lt"/>
              </a:defRPr>
            </a:lvl1pPr>
          </a:lstStyle>
          <a:p>
            <a:pPr rtl="0"/>
            <a:fld id="{8AC5E797-DDC7-4716-ABC9-2C172A510C23}" type="datetime3">
              <a:rPr lang="en-GB" noProof="0" smtClean="0">
                <a:latin typeface="+mn-lt"/>
              </a:rPr>
              <a:t>8 July, 2024</a:t>
            </a:fld>
            <a:endParaRPr lang="en-GB" noProof="0">
              <a:latin typeface="+mn-lt"/>
            </a:endParaRPr>
          </a:p>
        </p:txBody>
      </p:sp>
      <p:sp>
        <p:nvSpPr>
          <p:cNvPr id="31" name="Footer Placeholder 4">
            <a:extLst>
              <a:ext uri="{FF2B5EF4-FFF2-40B4-BE49-F238E27FC236}">
                <a16:creationId xmlns:a16="http://schemas.microsoft.com/office/drawing/2014/main" id="{C9955F1C-C0B1-BA44-8905-6991FA0D1EF3}"/>
              </a:ext>
            </a:extLst>
          </p:cNvPr>
          <p:cNvSpPr>
            <a:spLocks noGrp="1"/>
          </p:cNvSpPr>
          <p:nvPr>
            <p:ph type="ftr" sz="quarter" idx="3"/>
          </p:nvPr>
        </p:nvSpPr>
        <p:spPr>
          <a:xfrm>
            <a:off x="1494790" y="6332220"/>
            <a:ext cx="1497330" cy="247651"/>
          </a:xfrm>
          <a:prstGeom prst="rect">
            <a:avLst/>
          </a:prstGeom>
        </p:spPr>
        <p:txBody>
          <a:bodyPr vert="horz" lIns="0" tIns="0" rIns="0" bIns="0" rtlCol="0" anchor="t" anchorCtr="0"/>
          <a:lstStyle>
            <a:lvl1pPr algn="l">
              <a:defRPr sz="1100" b="0" i="0">
                <a:solidFill>
                  <a:schemeClr val="bg1"/>
                </a:solidFill>
                <a:latin typeface="+mj-lt"/>
              </a:defRPr>
            </a:lvl1pPr>
          </a:lstStyle>
          <a:p>
            <a:pPr rtl="0"/>
            <a:r>
              <a:rPr lang="en-GB" noProof="0"/>
              <a:t>Annual Review</a:t>
            </a:r>
            <a:endParaRPr lang="en-GB" b="0" noProof="0"/>
          </a:p>
        </p:txBody>
      </p:sp>
      <p:sp>
        <p:nvSpPr>
          <p:cNvPr id="32" name="Slide Number Placeholder 5">
            <a:extLst>
              <a:ext uri="{FF2B5EF4-FFF2-40B4-BE49-F238E27FC236}">
                <a16:creationId xmlns:a16="http://schemas.microsoft.com/office/drawing/2014/main" id="{C8ADA0DF-3751-9A48-8A21-59F01C782D7C}"/>
              </a:ext>
            </a:extLst>
          </p:cNvPr>
          <p:cNvSpPr>
            <a:spLocks noGrp="1"/>
          </p:cNvSpPr>
          <p:nvPr>
            <p:ph type="sldNum" sz="quarter" idx="4"/>
          </p:nvPr>
        </p:nvSpPr>
        <p:spPr>
          <a:xfrm>
            <a:off x="971550" y="6332220"/>
            <a:ext cx="523240" cy="247651"/>
          </a:xfrm>
          <a:prstGeom prst="rect">
            <a:avLst/>
          </a:prstGeom>
        </p:spPr>
        <p:txBody>
          <a:bodyPr vert="horz" lIns="0" tIns="0" rIns="0" bIns="0" rtlCol="0" anchor="t" anchorCtr="0"/>
          <a:lstStyle>
            <a:lvl1pPr algn="l">
              <a:defRPr sz="1100" b="0" i="0">
                <a:solidFill>
                  <a:schemeClr val="bg1"/>
                </a:solidFill>
                <a:latin typeface="+mn-lt"/>
              </a:defRPr>
            </a:lvl1pPr>
          </a:lstStyle>
          <a:p>
            <a:pPr rtl="0"/>
            <a:fld id="{294A09A9-5501-47C1-A89A-A340965A2BE2}" type="slidenum">
              <a:rPr lang="en-GB" noProof="0" smtClean="0"/>
              <a:pPr rtl="0"/>
              <a:t>‹#›</a:t>
            </a:fld>
            <a:endParaRPr lang="en-GB" noProof="0">
              <a:latin typeface="+mn-lt"/>
            </a:endParaRPr>
          </a:p>
        </p:txBody>
      </p:sp>
    </p:spTree>
    <p:extLst>
      <p:ext uri="{BB962C8B-B14F-4D97-AF65-F5344CB8AC3E}">
        <p14:creationId xmlns:p14="http://schemas.microsoft.com/office/powerpoint/2010/main" val="3515892240"/>
      </p:ext>
    </p:extLst>
  </p:cSld>
  <p:clrMap bg1="dk1" tx1="lt1" bg2="dk2" tx2="lt2" accent1="accent1" accent2="accent2" accent3="accent3" accent4="accent4" accent5="accent5" accent6="accent6" hlink="hlink" folHlink="folHlink"/>
  <p:sldLayoutIdLst>
    <p:sldLayoutId id="2147483659" r:id="rId1"/>
    <p:sldLayoutId id="2147483693" r:id="rId2"/>
    <p:sldLayoutId id="2147483671" r:id="rId3"/>
    <p:sldLayoutId id="2147483672" r:id="rId4"/>
    <p:sldLayoutId id="2147483673" r:id="rId5"/>
    <p:sldLayoutId id="2147483684" r:id="rId6"/>
    <p:sldLayoutId id="2147483675" r:id="rId7"/>
    <p:sldLayoutId id="2147483676" r:id="rId8"/>
    <p:sldLayoutId id="2147483677" r:id="rId9"/>
    <p:sldLayoutId id="2147483685" r:id="rId10"/>
    <p:sldLayoutId id="2147483688" r:id="rId11"/>
    <p:sldLayoutId id="2147483692" r:id="rId12"/>
    <p:sldLayoutId id="2147483682" r:id="rId13"/>
  </p:sldLayoutIdLst>
  <p:hf hdr="0"/>
  <p:txStyles>
    <p:titleStyle>
      <a:lvl1pPr algn="l" defTabSz="914400" rtl="0" eaLnBrk="1" latinLnBrk="0" hangingPunct="1">
        <a:lnSpc>
          <a:spcPct val="90000"/>
        </a:lnSpc>
        <a:spcBef>
          <a:spcPct val="0"/>
        </a:spcBef>
        <a:buNone/>
        <a:defRPr sz="4400" b="1" i="0" kern="1200" spc="100" baseline="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40">
          <p15:clr>
            <a:srgbClr val="547EBF"/>
          </p15:clr>
        </p15:guide>
        <p15:guide id="4" orient="horz" pos="240">
          <p15:clr>
            <a:srgbClr val="547EBF"/>
          </p15:clr>
        </p15:guide>
        <p15:guide id="5" pos="7440">
          <p15:clr>
            <a:srgbClr val="547EBF"/>
          </p15:clr>
        </p15:guide>
        <p15:guide id="6" orient="horz" pos="4080">
          <p15:clr>
            <a:srgbClr val="547EBF"/>
          </p15:clr>
        </p15:guide>
        <p15:guide id="7" pos="600" userDrawn="1">
          <p15:clr>
            <a:srgbClr val="547EBF"/>
          </p15:clr>
        </p15:guide>
        <p15:guide id="8" pos="3720">
          <p15:clr>
            <a:srgbClr val="547EBF"/>
          </p15:clr>
        </p15:guide>
        <p15:guide id="9" pos="2112">
          <p15:clr>
            <a:srgbClr val="547EBF"/>
          </p15:clr>
        </p15:guide>
        <p15:guide id="10" pos="1848">
          <p15:clr>
            <a:srgbClr val="547EBF"/>
          </p15:clr>
        </p15:guide>
        <p15:guide id="11" pos="5568">
          <p15:clr>
            <a:srgbClr val="547EBF"/>
          </p15:clr>
        </p15:guide>
        <p15:guide id="12" pos="5832">
          <p15:clr>
            <a:srgbClr val="547EBF"/>
          </p15:clr>
        </p15:guide>
        <p15:guide id="13" pos="4968">
          <p15:clr>
            <a:srgbClr val="9FCC3B"/>
          </p15:clr>
        </p15:guide>
        <p15:guide id="14" pos="5208">
          <p15:clr>
            <a:srgbClr val="9FCC3B"/>
          </p15:clr>
        </p15:guide>
        <p15:guide id="15" pos="2712">
          <p15:clr>
            <a:srgbClr val="9FCC3B"/>
          </p15:clr>
        </p15:guide>
        <p15:guide id="16" pos="2472">
          <p15:clr>
            <a:srgbClr val="9FCC3B"/>
          </p15:clr>
        </p15:guide>
        <p15:guide id="17" pos="39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B0578C-BA7C-41CD-A1BE-DF25CADD3C9B}" type="datetimeFigureOut">
              <a:rPr lang="en-GB" smtClean="0"/>
              <a:pPr/>
              <a:t>08/07/2024</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43DCF4-1661-4EE7-8B01-3077D13FC043}" type="slidenum">
              <a:rPr lang="en-GB" smtClean="0"/>
              <a:pPr/>
              <a:t>‹#›</a:t>
            </a:fld>
            <a:endParaRPr lang="en-GB"/>
          </a:p>
        </p:txBody>
      </p:sp>
      <p:grpSp>
        <p:nvGrpSpPr>
          <p:cNvPr id="7" name="Group 6"/>
          <p:cNvGrpSpPr/>
          <p:nvPr userDrawn="1"/>
        </p:nvGrpSpPr>
        <p:grpSpPr>
          <a:xfrm>
            <a:off x="0" y="5728228"/>
            <a:ext cx="7440149" cy="1135897"/>
            <a:chOff x="0" y="5749487"/>
            <a:chExt cx="5580112" cy="1135897"/>
          </a:xfrm>
        </p:grpSpPr>
        <p:pic>
          <p:nvPicPr>
            <p:cNvPr id="8" name="Picture 3"/>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5749487"/>
              <a:ext cx="4211960" cy="11358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Isosceles Triangle 8"/>
            <p:cNvSpPr/>
            <p:nvPr/>
          </p:nvSpPr>
          <p:spPr>
            <a:xfrm rot="5400000">
              <a:off x="4790237" y="6068132"/>
              <a:ext cx="211598" cy="136815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Tree>
    <p:extLst>
      <p:ext uri="{BB962C8B-B14F-4D97-AF65-F5344CB8AC3E}">
        <p14:creationId xmlns:p14="http://schemas.microsoft.com/office/powerpoint/2010/main" val="1977226695"/>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defTabSz="914400" rtl="0" eaLnBrk="1" latinLnBrk="0" hangingPunct="1">
        <a:spcBef>
          <a:spcPct val="0"/>
        </a:spcBef>
        <a:buNone/>
        <a:defRPr sz="4400"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3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39.png"/><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50.jpeg"/><Relationship Id="rId18" Type="http://schemas.openxmlformats.org/officeDocument/2006/relationships/image" Target="../media/image54.png"/><Relationship Id="rId3" Type="http://schemas.openxmlformats.org/officeDocument/2006/relationships/image" Target="../media/image40.jpeg"/><Relationship Id="rId7" Type="http://schemas.openxmlformats.org/officeDocument/2006/relationships/image" Target="../media/image44.jpeg"/><Relationship Id="rId12" Type="http://schemas.openxmlformats.org/officeDocument/2006/relationships/image" Target="../media/image49.jpeg"/><Relationship Id="rId17" Type="http://schemas.openxmlformats.org/officeDocument/2006/relationships/image" Target="../media/image3.png"/><Relationship Id="rId2" Type="http://schemas.openxmlformats.org/officeDocument/2006/relationships/notesSlide" Target="../notesSlides/notesSlide21.xml"/><Relationship Id="rId16" Type="http://schemas.openxmlformats.org/officeDocument/2006/relationships/image" Target="../media/image53.jpeg"/><Relationship Id="rId1" Type="http://schemas.openxmlformats.org/officeDocument/2006/relationships/slideLayout" Target="../slideLayouts/slideLayout20.xml"/><Relationship Id="rId6" Type="http://schemas.openxmlformats.org/officeDocument/2006/relationships/image" Target="../media/image43.png"/><Relationship Id="rId11" Type="http://schemas.openxmlformats.org/officeDocument/2006/relationships/image" Target="../media/image48.png"/><Relationship Id="rId5" Type="http://schemas.openxmlformats.org/officeDocument/2006/relationships/image" Target="../media/image42.png"/><Relationship Id="rId15" Type="http://schemas.openxmlformats.org/officeDocument/2006/relationships/image" Target="../media/image52.png"/><Relationship Id="rId10" Type="http://schemas.openxmlformats.org/officeDocument/2006/relationships/image" Target="../media/image47.png"/><Relationship Id="rId19" Type="http://schemas.openxmlformats.org/officeDocument/2006/relationships/image" Target="../media/image55.png"/><Relationship Id="rId4" Type="http://schemas.openxmlformats.org/officeDocument/2006/relationships/image" Target="../media/image41.jpeg"/><Relationship Id="rId9" Type="http://schemas.openxmlformats.org/officeDocument/2006/relationships/image" Target="../media/image46.jpeg"/><Relationship Id="rId14" Type="http://schemas.openxmlformats.org/officeDocument/2006/relationships/image" Target="../media/image51.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E168C-8042-5B4E-A5A4-A5BF693AE2D6}"/>
              </a:ext>
            </a:extLst>
          </p:cNvPr>
          <p:cNvSpPr>
            <a:spLocks noGrp="1"/>
          </p:cNvSpPr>
          <p:nvPr>
            <p:ph type="ctrTitle"/>
          </p:nvPr>
        </p:nvSpPr>
        <p:spPr>
          <a:xfrm>
            <a:off x="6367055" y="2260034"/>
            <a:ext cx="5305887" cy="1685991"/>
          </a:xfrm>
        </p:spPr>
        <p:txBody>
          <a:bodyPr rtlCol="0"/>
          <a:lstStyle/>
          <a:p>
            <a:r>
              <a:rPr lang="en-GB" sz="2800">
                <a:solidFill>
                  <a:schemeClr val="tx2"/>
                </a:solidFill>
                <a:effectLst/>
              </a:rPr>
              <a:t>Towards Sideband Cooling and Thermometry on an X-Junction Surface Trap with Integrated Current Carrying Wires</a:t>
            </a:r>
            <a:endParaRPr lang="en-GB">
              <a:solidFill>
                <a:schemeClr val="tx2"/>
              </a:solidFill>
              <a:effectLst/>
            </a:endParaRPr>
          </a:p>
        </p:txBody>
      </p:sp>
      <p:sp>
        <p:nvSpPr>
          <p:cNvPr id="3" name="Text Placeholder 2">
            <a:extLst>
              <a:ext uri="{FF2B5EF4-FFF2-40B4-BE49-F238E27FC236}">
                <a16:creationId xmlns:a16="http://schemas.microsoft.com/office/drawing/2014/main" id="{F18E61D8-31A3-2D45-8E25-CBE846E26E1C}"/>
              </a:ext>
            </a:extLst>
          </p:cNvPr>
          <p:cNvSpPr>
            <a:spLocks noGrp="1"/>
          </p:cNvSpPr>
          <p:nvPr>
            <p:ph type="body" sz="quarter" idx="11"/>
          </p:nvPr>
        </p:nvSpPr>
        <p:spPr>
          <a:xfrm>
            <a:off x="6367055" y="4549553"/>
            <a:ext cx="5491570" cy="953337"/>
          </a:xfrm>
        </p:spPr>
        <p:txBody>
          <a:bodyPr rtlCol="0"/>
          <a:lstStyle/>
          <a:p>
            <a:pPr rtl="0"/>
            <a:r>
              <a:rPr lang="en-GB" sz="1800">
                <a:effectLst/>
              </a:rPr>
              <a:t>Sahra Ahmed Kulmiya</a:t>
            </a:r>
            <a:r>
              <a:rPr lang="en-GB"/>
              <a:t> </a:t>
            </a:r>
          </a:p>
          <a:p>
            <a:pPr rtl="0"/>
            <a:r>
              <a:rPr lang="en-GB"/>
              <a:t>July 9, 2024</a:t>
            </a:r>
          </a:p>
          <a:p>
            <a:pPr rtl="0"/>
            <a:endParaRPr lang="en-GB"/>
          </a:p>
        </p:txBody>
      </p:sp>
      <p:pic>
        <p:nvPicPr>
          <p:cNvPr id="5" name="Picture 4">
            <a:extLst>
              <a:ext uri="{FF2B5EF4-FFF2-40B4-BE49-F238E27FC236}">
                <a16:creationId xmlns:a16="http://schemas.microsoft.com/office/drawing/2014/main" id="{6D065378-F7EE-4657-3DC6-56DE81DB9B57}"/>
              </a:ext>
            </a:extLst>
          </p:cNvPr>
          <p:cNvPicPr>
            <a:picLocks noChangeAspect="1"/>
          </p:cNvPicPr>
          <p:nvPr/>
        </p:nvPicPr>
        <p:blipFill>
          <a:blip r:embed="rId3"/>
          <a:stretch>
            <a:fillRect/>
          </a:stretch>
        </p:blipFill>
        <p:spPr>
          <a:xfrm>
            <a:off x="9790457" y="5262888"/>
            <a:ext cx="2310882" cy="1388471"/>
          </a:xfrm>
          <a:prstGeom prst="rect">
            <a:avLst/>
          </a:prstGeom>
        </p:spPr>
      </p:pic>
      <p:pic>
        <p:nvPicPr>
          <p:cNvPr id="6" name="Picture 5">
            <a:extLst>
              <a:ext uri="{FF2B5EF4-FFF2-40B4-BE49-F238E27FC236}">
                <a16:creationId xmlns:a16="http://schemas.microsoft.com/office/drawing/2014/main" id="{8410736E-C23C-22BA-4D85-B46D8B769C1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79775" y="129845"/>
            <a:ext cx="1221564" cy="1073651"/>
          </a:xfrm>
          <a:prstGeom prst="rect">
            <a:avLst/>
          </a:prstGeom>
        </p:spPr>
      </p:pic>
    </p:spTree>
    <p:extLst>
      <p:ext uri="{BB962C8B-B14F-4D97-AF65-F5344CB8AC3E}">
        <p14:creationId xmlns:p14="http://schemas.microsoft.com/office/powerpoint/2010/main" val="29609507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72C3B84D-1137-8E1D-115A-4B05FD5BFF93}"/>
              </a:ext>
            </a:extLst>
          </p:cNvPr>
          <p:cNvSpPr>
            <a:spLocks noGrp="1"/>
          </p:cNvSpPr>
          <p:nvPr>
            <p:ph type="sldNum" sz="quarter" idx="16"/>
          </p:nvPr>
        </p:nvSpPr>
        <p:spPr/>
        <p:txBody>
          <a:bodyPr/>
          <a:lstStyle/>
          <a:p>
            <a:pPr rtl="0"/>
            <a:fld id="{294A09A9-5501-47C1-A89A-A340965A2BE2}" type="slidenum">
              <a:rPr lang="en-GB" noProof="0" smtClean="0"/>
              <a:pPr rtl="0"/>
              <a:t>10</a:t>
            </a:fld>
            <a:endParaRPr lang="en-GB" noProof="0"/>
          </a:p>
        </p:txBody>
      </p:sp>
      <p:sp>
        <p:nvSpPr>
          <p:cNvPr id="8" name="Title 2">
            <a:extLst>
              <a:ext uri="{FF2B5EF4-FFF2-40B4-BE49-F238E27FC236}">
                <a16:creationId xmlns:a16="http://schemas.microsoft.com/office/drawing/2014/main" id="{B3FFEA74-9A30-3FCB-2EC8-8B7E01FD5857}"/>
              </a:ext>
            </a:extLst>
          </p:cNvPr>
          <p:cNvSpPr>
            <a:spLocks noGrp="1"/>
          </p:cNvSpPr>
          <p:nvPr>
            <p:ph type="title"/>
          </p:nvPr>
        </p:nvSpPr>
        <p:spPr>
          <a:xfrm>
            <a:off x="964023" y="879063"/>
            <a:ext cx="4941477" cy="610863"/>
          </a:xfrm>
        </p:spPr>
        <p:txBody>
          <a:bodyPr>
            <a:normAutofit fontScale="90000"/>
          </a:bodyPr>
          <a:lstStyle/>
          <a:p>
            <a:r>
              <a:rPr lang="en-GB" dirty="0"/>
              <a:t>Simulating the X-Junction Chip</a:t>
            </a:r>
          </a:p>
        </p:txBody>
      </p:sp>
      <p:pic>
        <p:nvPicPr>
          <p:cNvPr id="2" name="Picture 1">
            <a:extLst>
              <a:ext uri="{FF2B5EF4-FFF2-40B4-BE49-F238E27FC236}">
                <a16:creationId xmlns:a16="http://schemas.microsoft.com/office/drawing/2014/main" id="{4834D56C-C986-295C-E1E8-98228749613F}"/>
              </a:ext>
            </a:extLst>
          </p:cNvPr>
          <p:cNvPicPr>
            <a:picLocks noChangeAspect="1"/>
          </p:cNvPicPr>
          <p:nvPr/>
        </p:nvPicPr>
        <p:blipFill>
          <a:blip r:embed="rId3"/>
          <a:stretch>
            <a:fillRect/>
          </a:stretch>
        </p:blipFill>
        <p:spPr>
          <a:xfrm>
            <a:off x="7612242" y="501708"/>
            <a:ext cx="4162387" cy="2470092"/>
          </a:xfrm>
          <a:prstGeom prst="rect">
            <a:avLst/>
          </a:prstGeom>
        </p:spPr>
      </p:pic>
      <p:pic>
        <p:nvPicPr>
          <p:cNvPr id="3" name="Picture 2">
            <a:extLst>
              <a:ext uri="{FF2B5EF4-FFF2-40B4-BE49-F238E27FC236}">
                <a16:creationId xmlns:a16="http://schemas.microsoft.com/office/drawing/2014/main" id="{4A1C3A5A-702B-3E80-679D-53D8C8B01FC2}"/>
              </a:ext>
            </a:extLst>
          </p:cNvPr>
          <p:cNvPicPr>
            <a:picLocks noChangeAspect="1"/>
          </p:cNvPicPr>
          <p:nvPr/>
        </p:nvPicPr>
        <p:blipFill>
          <a:blip r:embed="rId4"/>
          <a:stretch>
            <a:fillRect/>
          </a:stretch>
        </p:blipFill>
        <p:spPr>
          <a:xfrm>
            <a:off x="6341165" y="3016718"/>
            <a:ext cx="4623489" cy="3443480"/>
          </a:xfrm>
          <a:prstGeom prst="rect">
            <a:avLst/>
          </a:prstGeom>
        </p:spPr>
      </p:pic>
      <p:sp>
        <p:nvSpPr>
          <p:cNvPr id="4" name="Rectangle 3">
            <a:extLst>
              <a:ext uri="{FF2B5EF4-FFF2-40B4-BE49-F238E27FC236}">
                <a16:creationId xmlns:a16="http://schemas.microsoft.com/office/drawing/2014/main" id="{81462229-916A-4468-020F-B5F9C5C2590D}"/>
              </a:ext>
            </a:extLst>
          </p:cNvPr>
          <p:cNvSpPr/>
          <p:nvPr/>
        </p:nvSpPr>
        <p:spPr>
          <a:xfrm>
            <a:off x="9361851" y="1989931"/>
            <a:ext cx="328095" cy="230153"/>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Connector 12">
            <a:extLst>
              <a:ext uri="{FF2B5EF4-FFF2-40B4-BE49-F238E27FC236}">
                <a16:creationId xmlns:a16="http://schemas.microsoft.com/office/drawing/2014/main" id="{2A97D71B-C216-43E1-5E8C-1CD10B3B42A4}"/>
              </a:ext>
            </a:extLst>
          </p:cNvPr>
          <p:cNvCxnSpPr>
            <a:cxnSpLocks/>
          </p:cNvCxnSpPr>
          <p:nvPr/>
        </p:nvCxnSpPr>
        <p:spPr>
          <a:xfrm>
            <a:off x="9351014" y="2216150"/>
            <a:ext cx="995621" cy="1492157"/>
          </a:xfrm>
          <a:prstGeom prst="line">
            <a:avLst/>
          </a:prstGeom>
          <a:ln w="19050"/>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61A83FC1-2E6A-D9B2-E0D3-C510C4029DB5}"/>
              </a:ext>
            </a:extLst>
          </p:cNvPr>
          <p:cNvCxnSpPr>
            <a:cxnSpLocks/>
          </p:cNvCxnSpPr>
          <p:nvPr/>
        </p:nvCxnSpPr>
        <p:spPr>
          <a:xfrm>
            <a:off x="9673744" y="2216150"/>
            <a:ext cx="1148260" cy="1492157"/>
          </a:xfrm>
          <a:prstGeom prst="line">
            <a:avLst/>
          </a:prstGeom>
          <a:ln w="19050"/>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id="{B329FA30-3BA0-2CD6-4696-34DBFF5F19CE}"/>
              </a:ext>
            </a:extLst>
          </p:cNvPr>
          <p:cNvSpPr txBox="1"/>
          <p:nvPr/>
        </p:nvSpPr>
        <p:spPr>
          <a:xfrm>
            <a:off x="964023" y="2105007"/>
            <a:ext cx="5234492" cy="2800767"/>
          </a:xfrm>
          <a:prstGeom prst="rect">
            <a:avLst/>
          </a:prstGeom>
          <a:noFill/>
        </p:spPr>
        <p:txBody>
          <a:bodyPr wrap="square" rtlCol="0">
            <a:spAutoFit/>
          </a:bodyPr>
          <a:lstStyle/>
          <a:p>
            <a:r>
              <a:rPr lang="en-GB" sz="1600">
                <a:solidFill>
                  <a:schemeClr val="bg1"/>
                </a:solidFill>
              </a:rPr>
              <a:t>We now take a closer look at the design of the CCWs. In our CCW geometry, there are multiple wires, as labelled in the figure on the left. They were designed and optimised to generate the highest axial magnetic gradient.</a:t>
            </a:r>
          </a:p>
          <a:p>
            <a:endParaRPr lang="en-GB" sz="1600">
              <a:solidFill>
                <a:schemeClr val="bg1"/>
              </a:solidFill>
            </a:endParaRPr>
          </a:p>
          <a:p>
            <a:r>
              <a:rPr lang="en-GB" sz="1600">
                <a:solidFill>
                  <a:schemeClr val="bg1"/>
                </a:solidFill>
              </a:rPr>
              <a:t>In total there are 10 wires that have been optimised in an anti-parallel wire pair geometry [6]. The inner wire pair, in combination with the outer wire pair generates a magnetic quadrupole nil at the desired ion height, with the fine compensation coils allowing finer resolution adjustment to the position of the quadrupole nil in one axis.  </a:t>
            </a:r>
            <a:endParaRPr lang="en-GB">
              <a:solidFill>
                <a:schemeClr val="bg1"/>
              </a:solidFill>
            </a:endParaRPr>
          </a:p>
        </p:txBody>
      </p:sp>
      <p:sp>
        <p:nvSpPr>
          <p:cNvPr id="23" name="TextBox 22">
            <a:extLst>
              <a:ext uri="{FF2B5EF4-FFF2-40B4-BE49-F238E27FC236}">
                <a16:creationId xmlns:a16="http://schemas.microsoft.com/office/drawing/2014/main" id="{54FC51EB-2437-25A7-5B58-5C9FFEEB7DA1}"/>
              </a:ext>
            </a:extLst>
          </p:cNvPr>
          <p:cNvSpPr txBox="1"/>
          <p:nvPr/>
        </p:nvSpPr>
        <p:spPr>
          <a:xfrm>
            <a:off x="7008743" y="6488876"/>
            <a:ext cx="3129169" cy="276999"/>
          </a:xfrm>
          <a:prstGeom prst="rect">
            <a:avLst/>
          </a:prstGeom>
          <a:noFill/>
        </p:spPr>
        <p:txBody>
          <a:bodyPr wrap="square">
            <a:spAutoFit/>
          </a:bodyPr>
          <a:lstStyle/>
          <a:p>
            <a:r>
              <a:rPr lang="en-GB" sz="1200">
                <a:solidFill>
                  <a:schemeClr val="bg1"/>
                </a:solidFill>
              </a:rPr>
              <a:t>[6] F R Lebrun-Gallagher PhD Thesis (2022)</a:t>
            </a:r>
          </a:p>
        </p:txBody>
      </p:sp>
      <p:sp>
        <p:nvSpPr>
          <p:cNvPr id="5" name="Date Placeholder 4">
            <a:extLst>
              <a:ext uri="{FF2B5EF4-FFF2-40B4-BE49-F238E27FC236}">
                <a16:creationId xmlns:a16="http://schemas.microsoft.com/office/drawing/2014/main" id="{8A896017-0133-9F71-27C3-B7604E1095F7}"/>
              </a:ext>
            </a:extLst>
          </p:cNvPr>
          <p:cNvSpPr>
            <a:spLocks noGrp="1"/>
          </p:cNvSpPr>
          <p:nvPr>
            <p:ph type="dt" sz="half" idx="14"/>
          </p:nvPr>
        </p:nvSpPr>
        <p:spPr>
          <a:xfrm>
            <a:off x="1349566" y="6332219"/>
            <a:ext cx="1679081" cy="305648"/>
          </a:xfrm>
        </p:spPr>
        <p:txBody>
          <a:bodyPr rtlCol="0"/>
          <a:lstStyle/>
          <a:p>
            <a:pPr rtl="0"/>
            <a:r>
              <a:rPr lang="en-GB" dirty="0"/>
              <a:t>ECCTI 2024 9 July 2024</a:t>
            </a:r>
          </a:p>
        </p:txBody>
      </p:sp>
    </p:spTree>
    <p:extLst>
      <p:ext uri="{BB962C8B-B14F-4D97-AF65-F5344CB8AC3E}">
        <p14:creationId xmlns:p14="http://schemas.microsoft.com/office/powerpoint/2010/main" val="1361011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72C3B84D-1137-8E1D-115A-4B05FD5BFF93}"/>
              </a:ext>
            </a:extLst>
          </p:cNvPr>
          <p:cNvSpPr>
            <a:spLocks noGrp="1"/>
          </p:cNvSpPr>
          <p:nvPr>
            <p:ph type="sldNum" sz="quarter" idx="16"/>
          </p:nvPr>
        </p:nvSpPr>
        <p:spPr/>
        <p:txBody>
          <a:bodyPr/>
          <a:lstStyle/>
          <a:p>
            <a:pPr rtl="0"/>
            <a:fld id="{294A09A9-5501-47C1-A89A-A340965A2BE2}" type="slidenum">
              <a:rPr lang="en-GB" noProof="0" smtClean="0"/>
              <a:pPr rtl="0"/>
              <a:t>11</a:t>
            </a:fld>
            <a:endParaRPr lang="en-GB" noProof="0"/>
          </a:p>
        </p:txBody>
      </p:sp>
      <p:sp>
        <p:nvSpPr>
          <p:cNvPr id="8" name="Title 2">
            <a:extLst>
              <a:ext uri="{FF2B5EF4-FFF2-40B4-BE49-F238E27FC236}">
                <a16:creationId xmlns:a16="http://schemas.microsoft.com/office/drawing/2014/main" id="{B3FFEA74-9A30-3FCB-2EC8-8B7E01FD5857}"/>
              </a:ext>
            </a:extLst>
          </p:cNvPr>
          <p:cNvSpPr>
            <a:spLocks noGrp="1"/>
          </p:cNvSpPr>
          <p:nvPr>
            <p:ph type="title"/>
          </p:nvPr>
        </p:nvSpPr>
        <p:spPr>
          <a:xfrm>
            <a:off x="964023" y="879063"/>
            <a:ext cx="4941477" cy="610863"/>
          </a:xfrm>
        </p:spPr>
        <p:txBody>
          <a:bodyPr>
            <a:normAutofit fontScale="90000"/>
          </a:bodyPr>
          <a:lstStyle/>
          <a:p>
            <a:r>
              <a:rPr lang="en-GB" dirty="0"/>
              <a:t>Simulating the X-Junction Chip</a:t>
            </a:r>
          </a:p>
        </p:txBody>
      </p:sp>
      <p:sp>
        <p:nvSpPr>
          <p:cNvPr id="2" name="TextBox 1">
            <a:extLst>
              <a:ext uri="{FF2B5EF4-FFF2-40B4-BE49-F238E27FC236}">
                <a16:creationId xmlns:a16="http://schemas.microsoft.com/office/drawing/2014/main" id="{82A4B96E-D95B-D15E-8867-871A1429EC28}"/>
              </a:ext>
            </a:extLst>
          </p:cNvPr>
          <p:cNvSpPr txBox="1"/>
          <p:nvPr/>
        </p:nvSpPr>
        <p:spPr>
          <a:xfrm>
            <a:off x="874026" y="2107488"/>
            <a:ext cx="4839602" cy="1107996"/>
          </a:xfrm>
          <a:prstGeom prst="rect">
            <a:avLst/>
          </a:prstGeom>
          <a:noFill/>
        </p:spPr>
        <p:txBody>
          <a:bodyPr wrap="square" rtlCol="0">
            <a:spAutoFit/>
          </a:bodyPr>
          <a:lstStyle/>
          <a:p>
            <a:r>
              <a:rPr lang="en-GB" sz="1600">
                <a:solidFill>
                  <a:schemeClr val="bg1"/>
                </a:solidFill>
              </a:rPr>
              <a:t>In this scheme utilising global microwave radiation, only the gradient of the magnetic field magnitude is of interest [3]. </a:t>
            </a:r>
          </a:p>
          <a:p>
            <a:endParaRPr lang="en-GB">
              <a:solidFill>
                <a:schemeClr val="bg1"/>
              </a:solidFill>
            </a:endParaRPr>
          </a:p>
        </p:txBody>
      </p:sp>
      <p:pic>
        <p:nvPicPr>
          <p:cNvPr id="4" name="Picture 3">
            <a:extLst>
              <a:ext uri="{FF2B5EF4-FFF2-40B4-BE49-F238E27FC236}">
                <a16:creationId xmlns:a16="http://schemas.microsoft.com/office/drawing/2014/main" id="{D17172BB-0FF7-AB17-49DA-EFA19185C55A}"/>
              </a:ext>
            </a:extLst>
          </p:cNvPr>
          <p:cNvPicPr>
            <a:picLocks noChangeAspect="1"/>
          </p:cNvPicPr>
          <p:nvPr/>
        </p:nvPicPr>
        <p:blipFill>
          <a:blip r:embed="rId3"/>
          <a:stretch>
            <a:fillRect/>
          </a:stretch>
        </p:blipFill>
        <p:spPr>
          <a:xfrm>
            <a:off x="2708827" y="2727139"/>
            <a:ext cx="1676400" cy="771525"/>
          </a:xfrm>
          <a:prstGeom prst="rect">
            <a:avLst/>
          </a:prstGeom>
        </p:spPr>
      </p:pic>
      <p:sp>
        <p:nvSpPr>
          <p:cNvPr id="10" name="TextBox 9">
            <a:extLst>
              <a:ext uri="{FF2B5EF4-FFF2-40B4-BE49-F238E27FC236}">
                <a16:creationId xmlns:a16="http://schemas.microsoft.com/office/drawing/2014/main" id="{0C865B13-5D0A-43FA-B358-77114BBC6BEF}"/>
              </a:ext>
            </a:extLst>
          </p:cNvPr>
          <p:cNvSpPr txBox="1"/>
          <p:nvPr/>
        </p:nvSpPr>
        <p:spPr>
          <a:xfrm>
            <a:off x="922788" y="3642517"/>
            <a:ext cx="4742078" cy="1077218"/>
          </a:xfrm>
          <a:prstGeom prst="rect">
            <a:avLst/>
          </a:prstGeom>
          <a:noFill/>
        </p:spPr>
        <p:txBody>
          <a:bodyPr wrap="square" rtlCol="0">
            <a:spAutoFit/>
          </a:bodyPr>
          <a:lstStyle/>
          <a:p>
            <a:r>
              <a:rPr lang="en-GB" sz="1600" dirty="0">
                <a:solidFill>
                  <a:schemeClr val="bg1"/>
                </a:solidFill>
              </a:rPr>
              <a:t>This parameter is directly proportional to the strength of the effective Lamb </a:t>
            </a:r>
            <a:r>
              <a:rPr lang="en-GB" sz="1600" dirty="0" err="1">
                <a:solidFill>
                  <a:schemeClr val="bg1"/>
                </a:solidFill>
              </a:rPr>
              <a:t>Dicke</a:t>
            </a:r>
            <a:r>
              <a:rPr lang="en-GB" sz="1600" dirty="0">
                <a:solidFill>
                  <a:schemeClr val="bg1"/>
                </a:solidFill>
              </a:rPr>
              <a:t> parameter which defines the strength of the spin-motion coupling in our qubits. </a:t>
            </a:r>
          </a:p>
        </p:txBody>
      </p:sp>
      <p:pic>
        <p:nvPicPr>
          <p:cNvPr id="15" name="Picture 14">
            <a:extLst>
              <a:ext uri="{FF2B5EF4-FFF2-40B4-BE49-F238E27FC236}">
                <a16:creationId xmlns:a16="http://schemas.microsoft.com/office/drawing/2014/main" id="{D473416A-88C1-5DA5-135E-BD8078063D92}"/>
              </a:ext>
            </a:extLst>
          </p:cNvPr>
          <p:cNvPicPr>
            <a:picLocks noChangeAspect="1"/>
          </p:cNvPicPr>
          <p:nvPr/>
        </p:nvPicPr>
        <p:blipFill>
          <a:blip r:embed="rId4"/>
          <a:stretch>
            <a:fillRect/>
          </a:stretch>
        </p:blipFill>
        <p:spPr>
          <a:xfrm>
            <a:off x="6241773" y="454610"/>
            <a:ext cx="4066166" cy="2658291"/>
          </a:xfrm>
          <a:prstGeom prst="rect">
            <a:avLst/>
          </a:prstGeom>
        </p:spPr>
      </p:pic>
      <p:pic>
        <p:nvPicPr>
          <p:cNvPr id="17" name="Picture 16">
            <a:extLst>
              <a:ext uri="{FF2B5EF4-FFF2-40B4-BE49-F238E27FC236}">
                <a16:creationId xmlns:a16="http://schemas.microsoft.com/office/drawing/2014/main" id="{CE8B3E1E-398E-5FF3-D84E-C9668C30C012}"/>
              </a:ext>
            </a:extLst>
          </p:cNvPr>
          <p:cNvPicPr>
            <a:picLocks noChangeAspect="1"/>
          </p:cNvPicPr>
          <p:nvPr/>
        </p:nvPicPr>
        <p:blipFill>
          <a:blip r:embed="rId5"/>
          <a:stretch>
            <a:fillRect/>
          </a:stretch>
        </p:blipFill>
        <p:spPr>
          <a:xfrm>
            <a:off x="8504396" y="2195189"/>
            <a:ext cx="3321640" cy="2178378"/>
          </a:xfrm>
          <a:prstGeom prst="rect">
            <a:avLst/>
          </a:prstGeom>
          <a:ln w="12700">
            <a:solidFill>
              <a:schemeClr val="bg1"/>
            </a:solidFill>
          </a:ln>
        </p:spPr>
      </p:pic>
      <p:pic>
        <p:nvPicPr>
          <p:cNvPr id="20" name="Picture 19">
            <a:extLst>
              <a:ext uri="{FF2B5EF4-FFF2-40B4-BE49-F238E27FC236}">
                <a16:creationId xmlns:a16="http://schemas.microsoft.com/office/drawing/2014/main" id="{29C7B404-3FDF-956F-616B-EF3B464A20FC}"/>
              </a:ext>
            </a:extLst>
          </p:cNvPr>
          <p:cNvPicPr>
            <a:picLocks noChangeAspect="1"/>
          </p:cNvPicPr>
          <p:nvPr/>
        </p:nvPicPr>
        <p:blipFill rotWithShape="1">
          <a:blip r:embed="rId6"/>
          <a:srcRect t="2733"/>
          <a:stretch/>
        </p:blipFill>
        <p:spPr>
          <a:xfrm>
            <a:off x="6095302" y="4435313"/>
            <a:ext cx="4159734" cy="2320831"/>
          </a:xfrm>
          <a:prstGeom prst="rect">
            <a:avLst/>
          </a:prstGeom>
        </p:spPr>
      </p:pic>
      <p:sp>
        <p:nvSpPr>
          <p:cNvPr id="21" name="Rectangle 20">
            <a:extLst>
              <a:ext uri="{FF2B5EF4-FFF2-40B4-BE49-F238E27FC236}">
                <a16:creationId xmlns:a16="http://schemas.microsoft.com/office/drawing/2014/main" id="{B900C6E1-E82F-4114-1B08-7324AB9977F2}"/>
              </a:ext>
            </a:extLst>
          </p:cNvPr>
          <p:cNvSpPr/>
          <p:nvPr/>
        </p:nvSpPr>
        <p:spPr>
          <a:xfrm>
            <a:off x="7762462" y="1262271"/>
            <a:ext cx="904460" cy="795130"/>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3" name="Straight Connector 22">
            <a:extLst>
              <a:ext uri="{FF2B5EF4-FFF2-40B4-BE49-F238E27FC236}">
                <a16:creationId xmlns:a16="http://schemas.microsoft.com/office/drawing/2014/main" id="{79547630-AB15-5CEF-538A-8D3D68D8A034}"/>
              </a:ext>
            </a:extLst>
          </p:cNvPr>
          <p:cNvCxnSpPr/>
          <p:nvPr/>
        </p:nvCxnSpPr>
        <p:spPr>
          <a:xfrm>
            <a:off x="7762462" y="2057401"/>
            <a:ext cx="741934" cy="2316166"/>
          </a:xfrm>
          <a:prstGeom prst="line">
            <a:avLst/>
          </a:prstGeom>
          <a:ln w="19050"/>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46D471E7-58F4-63F9-AF7E-F940101EFFC0}"/>
              </a:ext>
            </a:extLst>
          </p:cNvPr>
          <p:cNvCxnSpPr>
            <a:cxnSpLocks/>
          </p:cNvCxnSpPr>
          <p:nvPr/>
        </p:nvCxnSpPr>
        <p:spPr>
          <a:xfrm>
            <a:off x="8684036" y="1262271"/>
            <a:ext cx="3142000" cy="932918"/>
          </a:xfrm>
          <a:prstGeom prst="line">
            <a:avLst/>
          </a:prstGeom>
          <a:ln w="19050"/>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610ECC00-437C-51C3-AA56-7BB2F88BE05E}"/>
              </a:ext>
            </a:extLst>
          </p:cNvPr>
          <p:cNvSpPr txBox="1"/>
          <p:nvPr/>
        </p:nvSpPr>
        <p:spPr>
          <a:xfrm>
            <a:off x="922788" y="5572144"/>
            <a:ext cx="4371012" cy="646331"/>
          </a:xfrm>
          <a:prstGeom prst="rect">
            <a:avLst/>
          </a:prstGeom>
          <a:noFill/>
        </p:spPr>
        <p:txBody>
          <a:bodyPr wrap="square">
            <a:spAutoFit/>
          </a:bodyPr>
          <a:lstStyle/>
          <a:p>
            <a:r>
              <a:rPr lang="en-GB" sz="1200">
                <a:solidFill>
                  <a:schemeClr val="bg1"/>
                </a:solidFill>
              </a:rPr>
              <a:t>[3] F. </a:t>
            </a:r>
            <a:r>
              <a:rPr lang="en-GB" sz="1200" err="1">
                <a:solidFill>
                  <a:schemeClr val="bg1"/>
                </a:solidFill>
              </a:rPr>
              <a:t>Mintert</a:t>
            </a:r>
            <a:r>
              <a:rPr lang="en-GB" sz="1200">
                <a:solidFill>
                  <a:schemeClr val="bg1"/>
                </a:solidFill>
              </a:rPr>
              <a:t> and C. Wunderlich, Ion-Trap Quantum Logic Using Long-Wavelength Radiation, Physical Review Letters, 87 (2001), p. 257904. </a:t>
            </a:r>
          </a:p>
        </p:txBody>
      </p:sp>
      <p:sp>
        <p:nvSpPr>
          <p:cNvPr id="3" name="Date Placeholder 4">
            <a:extLst>
              <a:ext uri="{FF2B5EF4-FFF2-40B4-BE49-F238E27FC236}">
                <a16:creationId xmlns:a16="http://schemas.microsoft.com/office/drawing/2014/main" id="{2AC6E1DD-4906-DD38-9FF7-23B5ECE5823F}"/>
              </a:ext>
            </a:extLst>
          </p:cNvPr>
          <p:cNvSpPr txBox="1">
            <a:spLocks/>
          </p:cNvSpPr>
          <p:nvPr/>
        </p:nvSpPr>
        <p:spPr>
          <a:xfrm>
            <a:off x="1349566" y="6332219"/>
            <a:ext cx="1679081" cy="305648"/>
          </a:xfrm>
          <a:prstGeom prst="rect">
            <a:avLst/>
          </a:prstGeom>
        </p:spPr>
        <p:txBody>
          <a:bodyPr vert="horz" lIns="0" tIns="0" rIns="0" bIns="0" rtlCol="0" anchor="t" anchorCtr="0"/>
          <a:lstStyle>
            <a:defPPr rtl="0">
              <a:defRPr lang="en-gb"/>
            </a:defPPr>
            <a:lvl1pPr marL="0" algn="l"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ECCTI 2024 9 July 2024</a:t>
            </a:r>
            <a:endParaRPr lang="en-GB" dirty="0"/>
          </a:p>
        </p:txBody>
      </p:sp>
    </p:spTree>
    <p:extLst>
      <p:ext uri="{BB962C8B-B14F-4D97-AF65-F5344CB8AC3E}">
        <p14:creationId xmlns:p14="http://schemas.microsoft.com/office/powerpoint/2010/main" val="1339840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72C3B84D-1137-8E1D-115A-4B05FD5BFF93}"/>
              </a:ext>
            </a:extLst>
          </p:cNvPr>
          <p:cNvSpPr>
            <a:spLocks noGrp="1"/>
          </p:cNvSpPr>
          <p:nvPr>
            <p:ph type="sldNum" sz="quarter" idx="16"/>
          </p:nvPr>
        </p:nvSpPr>
        <p:spPr/>
        <p:txBody>
          <a:bodyPr/>
          <a:lstStyle/>
          <a:p>
            <a:pPr rtl="0"/>
            <a:fld id="{294A09A9-5501-47C1-A89A-A340965A2BE2}" type="slidenum">
              <a:rPr lang="en-GB" noProof="0" smtClean="0"/>
              <a:pPr rtl="0"/>
              <a:t>12</a:t>
            </a:fld>
            <a:endParaRPr lang="en-GB" noProof="0"/>
          </a:p>
        </p:txBody>
      </p:sp>
      <p:sp>
        <p:nvSpPr>
          <p:cNvPr id="8" name="Title 2">
            <a:extLst>
              <a:ext uri="{FF2B5EF4-FFF2-40B4-BE49-F238E27FC236}">
                <a16:creationId xmlns:a16="http://schemas.microsoft.com/office/drawing/2014/main" id="{B3FFEA74-9A30-3FCB-2EC8-8B7E01FD5857}"/>
              </a:ext>
            </a:extLst>
          </p:cNvPr>
          <p:cNvSpPr>
            <a:spLocks noGrp="1"/>
          </p:cNvSpPr>
          <p:nvPr>
            <p:ph type="title"/>
          </p:nvPr>
        </p:nvSpPr>
        <p:spPr>
          <a:xfrm>
            <a:off x="964023" y="879063"/>
            <a:ext cx="4941477" cy="610863"/>
          </a:xfrm>
        </p:spPr>
        <p:txBody>
          <a:bodyPr>
            <a:normAutofit fontScale="90000"/>
          </a:bodyPr>
          <a:lstStyle/>
          <a:p>
            <a:r>
              <a:rPr lang="en-GB" dirty="0"/>
              <a:t>Simulating the X-Junction Chip</a:t>
            </a:r>
          </a:p>
        </p:txBody>
      </p:sp>
      <p:pic>
        <p:nvPicPr>
          <p:cNvPr id="20" name="Picture 19">
            <a:extLst>
              <a:ext uri="{FF2B5EF4-FFF2-40B4-BE49-F238E27FC236}">
                <a16:creationId xmlns:a16="http://schemas.microsoft.com/office/drawing/2014/main" id="{29C7B404-3FDF-956F-616B-EF3B464A20FC}"/>
              </a:ext>
            </a:extLst>
          </p:cNvPr>
          <p:cNvPicPr>
            <a:picLocks noChangeAspect="1"/>
          </p:cNvPicPr>
          <p:nvPr/>
        </p:nvPicPr>
        <p:blipFill rotWithShape="1">
          <a:blip r:embed="rId3"/>
          <a:srcRect t="2733"/>
          <a:stretch/>
        </p:blipFill>
        <p:spPr>
          <a:xfrm>
            <a:off x="7174088" y="418117"/>
            <a:ext cx="4159734" cy="2320831"/>
          </a:xfrm>
          <a:prstGeom prst="rect">
            <a:avLst/>
          </a:prstGeom>
        </p:spPr>
      </p:pic>
      <p:sp>
        <p:nvSpPr>
          <p:cNvPr id="3" name="TextBox 2">
            <a:extLst>
              <a:ext uri="{FF2B5EF4-FFF2-40B4-BE49-F238E27FC236}">
                <a16:creationId xmlns:a16="http://schemas.microsoft.com/office/drawing/2014/main" id="{90F0ECE7-BC29-89F6-6C5C-CDB05C18D5D3}"/>
              </a:ext>
            </a:extLst>
          </p:cNvPr>
          <p:cNvSpPr txBox="1"/>
          <p:nvPr/>
        </p:nvSpPr>
        <p:spPr>
          <a:xfrm>
            <a:off x="1054311" y="2205294"/>
            <a:ext cx="4719412" cy="3046988"/>
          </a:xfrm>
          <a:prstGeom prst="rect">
            <a:avLst/>
          </a:prstGeom>
          <a:noFill/>
        </p:spPr>
        <p:txBody>
          <a:bodyPr wrap="square" rtlCol="0">
            <a:spAutoFit/>
          </a:bodyPr>
          <a:lstStyle/>
          <a:p>
            <a:pPr marL="285750" indent="-285750">
              <a:buFont typeface="Arial" panose="020B0604020202020204" pitchFamily="34" charset="0"/>
              <a:buChar char="•"/>
            </a:pPr>
            <a:r>
              <a:rPr lang="en-GB" sz="1600">
                <a:solidFill>
                  <a:schemeClr val="bg1"/>
                </a:solidFill>
              </a:rPr>
              <a:t>At 1A on the gradient coils we should generate approx. 11T/m along the axial direction, and approx. 5T/m along the radial y direction.</a:t>
            </a:r>
          </a:p>
          <a:p>
            <a:endParaRPr lang="en-GB" sz="1600">
              <a:solidFill>
                <a:schemeClr val="bg1"/>
              </a:solidFill>
            </a:endParaRPr>
          </a:p>
          <a:p>
            <a:pPr marL="285750" indent="-285750">
              <a:buFont typeface="Arial" panose="020B0604020202020204" pitchFamily="34" charset="0"/>
              <a:buChar char="•"/>
            </a:pPr>
            <a:r>
              <a:rPr lang="en-GB" sz="1600">
                <a:solidFill>
                  <a:schemeClr val="bg1"/>
                </a:solidFill>
              </a:rPr>
              <a:t>There is no magnetic field or magnetic field gradient from the x-axis at all. This is a consequence of the design geometry [5].</a:t>
            </a:r>
          </a:p>
          <a:p>
            <a:pPr marL="285750" indent="-285750">
              <a:buFont typeface="Arial" panose="020B0604020202020204" pitchFamily="34" charset="0"/>
              <a:buChar char="•"/>
            </a:pPr>
            <a:endParaRPr lang="en-GB" sz="1600">
              <a:solidFill>
                <a:schemeClr val="bg1"/>
              </a:solidFill>
            </a:endParaRPr>
          </a:p>
          <a:p>
            <a:pPr marL="285750" indent="-285750">
              <a:buFont typeface="Arial" panose="020B0604020202020204" pitchFamily="34" charset="0"/>
              <a:buChar char="•"/>
            </a:pPr>
            <a:r>
              <a:rPr lang="en-GB" sz="1600">
                <a:solidFill>
                  <a:schemeClr val="bg1"/>
                </a:solidFill>
              </a:rPr>
              <a:t>The ion should not sit at the centre but displaced some amount from the zero of the magnetic field, allowing a small </a:t>
            </a:r>
            <a:r>
              <a:rPr lang="en-GB" sz="1600" err="1">
                <a:solidFill>
                  <a:schemeClr val="bg1"/>
                </a:solidFill>
              </a:rPr>
              <a:t>zeeman</a:t>
            </a:r>
            <a:r>
              <a:rPr lang="en-GB" sz="1600">
                <a:solidFill>
                  <a:schemeClr val="bg1"/>
                </a:solidFill>
              </a:rPr>
              <a:t> splitting, but a large gradient.</a:t>
            </a:r>
          </a:p>
        </p:txBody>
      </p:sp>
      <p:pic>
        <p:nvPicPr>
          <p:cNvPr id="4" name="Picture 3" descr="A graph of a function&#10;&#10;Description automatically generated with medium confidence">
            <a:extLst>
              <a:ext uri="{FF2B5EF4-FFF2-40B4-BE49-F238E27FC236}">
                <a16:creationId xmlns:a16="http://schemas.microsoft.com/office/drawing/2014/main" id="{E857FA7D-5166-23F0-0FFD-6B1F2304A9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74088" y="2776591"/>
            <a:ext cx="4318134" cy="3803280"/>
          </a:xfrm>
          <a:prstGeom prst="rect">
            <a:avLst/>
          </a:prstGeom>
        </p:spPr>
      </p:pic>
      <p:sp>
        <p:nvSpPr>
          <p:cNvPr id="9" name="TextBox 8">
            <a:extLst>
              <a:ext uri="{FF2B5EF4-FFF2-40B4-BE49-F238E27FC236}">
                <a16:creationId xmlns:a16="http://schemas.microsoft.com/office/drawing/2014/main" id="{4ECD5EE0-8258-10F6-C832-4EFF771830AA}"/>
              </a:ext>
            </a:extLst>
          </p:cNvPr>
          <p:cNvSpPr txBox="1"/>
          <p:nvPr/>
        </p:nvSpPr>
        <p:spPr>
          <a:xfrm>
            <a:off x="1287267" y="5561418"/>
            <a:ext cx="5675153" cy="461665"/>
          </a:xfrm>
          <a:prstGeom prst="rect">
            <a:avLst/>
          </a:prstGeom>
          <a:noFill/>
        </p:spPr>
        <p:txBody>
          <a:bodyPr wrap="square">
            <a:spAutoFit/>
          </a:bodyPr>
          <a:lstStyle/>
          <a:p>
            <a:r>
              <a:rPr lang="en-GB" sz="1200">
                <a:solidFill>
                  <a:schemeClr val="bg1"/>
                </a:solidFill>
              </a:rPr>
              <a:t>[5] F R Lebrun-Gallagher et al 2022 Quantum Sci. Technol. 7 024002</a:t>
            </a:r>
          </a:p>
          <a:p>
            <a:endParaRPr lang="en-GB" sz="1200">
              <a:solidFill>
                <a:schemeClr val="bg1"/>
              </a:solidFill>
            </a:endParaRPr>
          </a:p>
        </p:txBody>
      </p:sp>
      <p:sp>
        <p:nvSpPr>
          <p:cNvPr id="10" name="Oval 9">
            <a:extLst>
              <a:ext uri="{FF2B5EF4-FFF2-40B4-BE49-F238E27FC236}">
                <a16:creationId xmlns:a16="http://schemas.microsoft.com/office/drawing/2014/main" id="{576AB1E4-EABD-B6B7-0A35-0E7E194313E2}"/>
              </a:ext>
            </a:extLst>
          </p:cNvPr>
          <p:cNvSpPr/>
          <p:nvPr/>
        </p:nvSpPr>
        <p:spPr>
          <a:xfrm>
            <a:off x="9271510" y="1288943"/>
            <a:ext cx="123289" cy="133457"/>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C73F2F56-2ABE-5A34-57FF-39FA678EA8C2}"/>
              </a:ext>
            </a:extLst>
          </p:cNvPr>
          <p:cNvSpPr/>
          <p:nvPr/>
        </p:nvSpPr>
        <p:spPr>
          <a:xfrm>
            <a:off x="9271509" y="3728788"/>
            <a:ext cx="123289" cy="133457"/>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010E2FEC-0174-6974-206A-0C106DA4F0F6}"/>
              </a:ext>
            </a:extLst>
          </p:cNvPr>
          <p:cNvSpPr/>
          <p:nvPr/>
        </p:nvSpPr>
        <p:spPr>
          <a:xfrm>
            <a:off x="9271509" y="4611502"/>
            <a:ext cx="123289" cy="133457"/>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Date Placeholder 4">
            <a:extLst>
              <a:ext uri="{FF2B5EF4-FFF2-40B4-BE49-F238E27FC236}">
                <a16:creationId xmlns:a16="http://schemas.microsoft.com/office/drawing/2014/main" id="{52D8CBBE-EC4C-5361-B13E-7503BCB81B76}"/>
              </a:ext>
            </a:extLst>
          </p:cNvPr>
          <p:cNvSpPr txBox="1">
            <a:spLocks/>
          </p:cNvSpPr>
          <p:nvPr/>
        </p:nvSpPr>
        <p:spPr>
          <a:xfrm>
            <a:off x="1349566" y="6332219"/>
            <a:ext cx="1679081" cy="305648"/>
          </a:xfrm>
          <a:prstGeom prst="rect">
            <a:avLst/>
          </a:prstGeom>
        </p:spPr>
        <p:txBody>
          <a:bodyPr vert="horz" lIns="0" tIns="0" rIns="0" bIns="0" rtlCol="0" anchor="t" anchorCtr="0"/>
          <a:lstStyle>
            <a:defPPr rtl="0">
              <a:defRPr lang="en-gb"/>
            </a:defPPr>
            <a:lvl1pPr marL="0" algn="l"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ECCTI 2024 9 July 2024</a:t>
            </a:r>
            <a:endParaRPr lang="en-GB" dirty="0"/>
          </a:p>
        </p:txBody>
      </p:sp>
    </p:spTree>
    <p:extLst>
      <p:ext uri="{BB962C8B-B14F-4D97-AF65-F5344CB8AC3E}">
        <p14:creationId xmlns:p14="http://schemas.microsoft.com/office/powerpoint/2010/main" val="22416055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74E2A04-DEA6-061C-E1B9-A375411E58EE}"/>
              </a:ext>
            </a:extLst>
          </p:cNvPr>
          <p:cNvSpPr>
            <a:spLocks noGrp="1"/>
          </p:cNvSpPr>
          <p:nvPr>
            <p:ph type="sldNum" sz="quarter" idx="16"/>
          </p:nvPr>
        </p:nvSpPr>
        <p:spPr/>
        <p:txBody>
          <a:bodyPr/>
          <a:lstStyle/>
          <a:p>
            <a:pPr rtl="0"/>
            <a:fld id="{294A09A9-5501-47C1-A89A-A340965A2BE2}" type="slidenum">
              <a:rPr lang="en-GB" noProof="0" smtClean="0"/>
              <a:pPr rtl="0"/>
              <a:t>13</a:t>
            </a:fld>
            <a:endParaRPr lang="en-GB" noProof="0"/>
          </a:p>
        </p:txBody>
      </p:sp>
      <p:sp>
        <p:nvSpPr>
          <p:cNvPr id="8" name="Title 2">
            <a:extLst>
              <a:ext uri="{FF2B5EF4-FFF2-40B4-BE49-F238E27FC236}">
                <a16:creationId xmlns:a16="http://schemas.microsoft.com/office/drawing/2014/main" id="{29F89C58-4E89-315E-F0DF-B9644C795B1D}"/>
              </a:ext>
            </a:extLst>
          </p:cNvPr>
          <p:cNvSpPr txBox="1">
            <a:spLocks/>
          </p:cNvSpPr>
          <p:nvPr/>
        </p:nvSpPr>
        <p:spPr>
          <a:xfrm>
            <a:off x="898100" y="746471"/>
            <a:ext cx="4941477" cy="610863"/>
          </a:xfrm>
          <a:prstGeom prst="rect">
            <a:avLst/>
          </a:prstGeom>
        </p:spPr>
        <p:txBody>
          <a:bodyPr vert="horz" lIns="0" tIns="0" rIns="0" bIns="0" rtlCol="0" anchor="b" anchorCtr="0">
            <a:normAutofit fontScale="75000" lnSpcReduction="20000"/>
          </a:bodyPr>
          <a:lstStyle>
            <a:lvl1pPr algn="l" defTabSz="914400" rtl="0" eaLnBrk="1" latinLnBrk="0" hangingPunct="1">
              <a:lnSpc>
                <a:spcPct val="90000"/>
              </a:lnSpc>
              <a:spcBef>
                <a:spcPct val="0"/>
              </a:spcBef>
              <a:buNone/>
              <a:defRPr sz="4400" b="1" i="0" kern="1200" spc="100" baseline="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a:t>The Experimental Setup</a:t>
            </a:r>
          </a:p>
        </p:txBody>
      </p:sp>
      <p:sp>
        <p:nvSpPr>
          <p:cNvPr id="9" name="TextBox 8">
            <a:extLst>
              <a:ext uri="{FF2B5EF4-FFF2-40B4-BE49-F238E27FC236}">
                <a16:creationId xmlns:a16="http://schemas.microsoft.com/office/drawing/2014/main" id="{941BF501-0081-6A36-0772-8B167FE7DE0C}"/>
              </a:ext>
            </a:extLst>
          </p:cNvPr>
          <p:cNvSpPr txBox="1"/>
          <p:nvPr/>
        </p:nvSpPr>
        <p:spPr>
          <a:xfrm>
            <a:off x="844670" y="2274838"/>
            <a:ext cx="3841629" cy="2800767"/>
          </a:xfrm>
          <a:prstGeom prst="rect">
            <a:avLst/>
          </a:prstGeom>
          <a:noFill/>
        </p:spPr>
        <p:txBody>
          <a:bodyPr wrap="square" rtlCol="0">
            <a:spAutoFit/>
          </a:bodyPr>
          <a:lstStyle/>
          <a:p>
            <a:r>
              <a:rPr lang="en-GB" sz="1600" dirty="0">
                <a:solidFill>
                  <a:schemeClr val="bg1"/>
                </a:solidFill>
              </a:rPr>
              <a:t>The results and data shown in this presentation were taken using an ultra-high vacuum chamber containing electrical equipment to provide the relevant signals and fields at the ion. An FPGA using the ARTIQ framework is used to perform almost all experimental work.</a:t>
            </a:r>
          </a:p>
          <a:p>
            <a:endParaRPr lang="en-GB" sz="1600" dirty="0">
              <a:solidFill>
                <a:schemeClr val="bg1"/>
              </a:solidFill>
            </a:endParaRPr>
          </a:p>
          <a:p>
            <a:r>
              <a:rPr lang="en-GB" sz="1600" dirty="0">
                <a:solidFill>
                  <a:schemeClr val="bg1"/>
                </a:solidFill>
              </a:rPr>
              <a:t>The microfabricated surface chip shown is glued to a heatsink, and mounted inside the UHV chamber. </a:t>
            </a:r>
          </a:p>
        </p:txBody>
      </p:sp>
      <p:pic>
        <p:nvPicPr>
          <p:cNvPr id="10" name="Picture 9">
            <a:extLst>
              <a:ext uri="{FF2B5EF4-FFF2-40B4-BE49-F238E27FC236}">
                <a16:creationId xmlns:a16="http://schemas.microsoft.com/office/drawing/2014/main" id="{EAE29E32-CF69-CA35-9D3D-5553629803BA}"/>
              </a:ext>
            </a:extLst>
          </p:cNvPr>
          <p:cNvPicPr>
            <a:picLocks noChangeAspect="1"/>
          </p:cNvPicPr>
          <p:nvPr/>
        </p:nvPicPr>
        <p:blipFill rotWithShape="1">
          <a:blip r:embed="rId2"/>
          <a:srcRect l="1153" t="46687" r="50923" b="4089"/>
          <a:stretch/>
        </p:blipFill>
        <p:spPr>
          <a:xfrm>
            <a:off x="5910907" y="1445151"/>
            <a:ext cx="2737702" cy="2607931"/>
          </a:xfrm>
          <a:prstGeom prst="rect">
            <a:avLst/>
          </a:prstGeom>
        </p:spPr>
      </p:pic>
      <p:pic>
        <p:nvPicPr>
          <p:cNvPr id="11" name="Picture 10">
            <a:extLst>
              <a:ext uri="{FF2B5EF4-FFF2-40B4-BE49-F238E27FC236}">
                <a16:creationId xmlns:a16="http://schemas.microsoft.com/office/drawing/2014/main" id="{B99FD42B-3B35-0600-ABBA-643C0384593F}"/>
              </a:ext>
            </a:extLst>
          </p:cNvPr>
          <p:cNvPicPr>
            <a:picLocks noChangeAspect="1"/>
          </p:cNvPicPr>
          <p:nvPr/>
        </p:nvPicPr>
        <p:blipFill rotWithShape="1">
          <a:blip r:embed="rId3"/>
          <a:srcRect l="67774" r="1726" b="9832"/>
          <a:stretch/>
        </p:blipFill>
        <p:spPr>
          <a:xfrm>
            <a:off x="8742064" y="1368566"/>
            <a:ext cx="3143892" cy="4120867"/>
          </a:xfrm>
          <a:prstGeom prst="rect">
            <a:avLst/>
          </a:prstGeom>
        </p:spPr>
      </p:pic>
      <p:sp>
        <p:nvSpPr>
          <p:cNvPr id="12" name="TextBox 11">
            <a:extLst>
              <a:ext uri="{FF2B5EF4-FFF2-40B4-BE49-F238E27FC236}">
                <a16:creationId xmlns:a16="http://schemas.microsoft.com/office/drawing/2014/main" id="{EFBB3B38-545F-F434-0E6D-9905DAEC6688}"/>
              </a:ext>
            </a:extLst>
          </p:cNvPr>
          <p:cNvSpPr txBox="1"/>
          <p:nvPr/>
        </p:nvSpPr>
        <p:spPr>
          <a:xfrm>
            <a:off x="9560103" y="5577322"/>
            <a:ext cx="1654139" cy="369332"/>
          </a:xfrm>
          <a:prstGeom prst="rect">
            <a:avLst/>
          </a:prstGeom>
          <a:noFill/>
        </p:spPr>
        <p:txBody>
          <a:bodyPr wrap="square" rtlCol="0">
            <a:spAutoFit/>
          </a:bodyPr>
          <a:lstStyle/>
          <a:p>
            <a:r>
              <a:rPr lang="en-GB">
                <a:solidFill>
                  <a:schemeClr val="bg1"/>
                </a:solidFill>
              </a:rPr>
              <a:t>UHV CHAMBER</a:t>
            </a:r>
          </a:p>
        </p:txBody>
      </p:sp>
      <p:sp>
        <p:nvSpPr>
          <p:cNvPr id="13" name="TextBox 12">
            <a:extLst>
              <a:ext uri="{FF2B5EF4-FFF2-40B4-BE49-F238E27FC236}">
                <a16:creationId xmlns:a16="http://schemas.microsoft.com/office/drawing/2014/main" id="{C405A2EB-97B4-A2A8-8235-81994ECDDD01}"/>
              </a:ext>
            </a:extLst>
          </p:cNvPr>
          <p:cNvSpPr txBox="1"/>
          <p:nvPr/>
        </p:nvSpPr>
        <p:spPr>
          <a:xfrm>
            <a:off x="4597727" y="2274838"/>
            <a:ext cx="1313180" cy="923330"/>
          </a:xfrm>
          <a:prstGeom prst="rect">
            <a:avLst/>
          </a:prstGeom>
          <a:noFill/>
        </p:spPr>
        <p:txBody>
          <a:bodyPr wrap="square" rtlCol="0">
            <a:spAutoFit/>
          </a:bodyPr>
          <a:lstStyle/>
          <a:p>
            <a:pPr algn="ctr"/>
            <a:r>
              <a:rPr lang="en-GB">
                <a:solidFill>
                  <a:schemeClr val="bg1"/>
                </a:solidFill>
              </a:rPr>
              <a:t>BONDED X JUNCTION TRAP</a:t>
            </a:r>
          </a:p>
        </p:txBody>
      </p:sp>
      <p:pic>
        <p:nvPicPr>
          <p:cNvPr id="14" name="Picture 13">
            <a:extLst>
              <a:ext uri="{FF2B5EF4-FFF2-40B4-BE49-F238E27FC236}">
                <a16:creationId xmlns:a16="http://schemas.microsoft.com/office/drawing/2014/main" id="{E0F78EFB-701A-95B3-96D8-35C41267F403}"/>
              </a:ext>
            </a:extLst>
          </p:cNvPr>
          <p:cNvPicPr>
            <a:picLocks noChangeAspect="1"/>
          </p:cNvPicPr>
          <p:nvPr/>
        </p:nvPicPr>
        <p:blipFill rotWithShape="1">
          <a:blip r:embed="rId2"/>
          <a:srcRect l="50303" t="1065" r="2054" b="58935"/>
          <a:stretch/>
        </p:blipFill>
        <p:spPr>
          <a:xfrm>
            <a:off x="5910907" y="4115672"/>
            <a:ext cx="2737702" cy="2131734"/>
          </a:xfrm>
          <a:prstGeom prst="rect">
            <a:avLst/>
          </a:prstGeom>
        </p:spPr>
      </p:pic>
      <p:sp>
        <p:nvSpPr>
          <p:cNvPr id="15" name="TextBox 14">
            <a:extLst>
              <a:ext uri="{FF2B5EF4-FFF2-40B4-BE49-F238E27FC236}">
                <a16:creationId xmlns:a16="http://schemas.microsoft.com/office/drawing/2014/main" id="{D30BF84E-5FCF-C83A-1F6C-B98E36C12052}"/>
              </a:ext>
            </a:extLst>
          </p:cNvPr>
          <p:cNvSpPr txBox="1"/>
          <p:nvPr/>
        </p:nvSpPr>
        <p:spPr>
          <a:xfrm>
            <a:off x="4597727" y="4653992"/>
            <a:ext cx="1313180" cy="923330"/>
          </a:xfrm>
          <a:prstGeom prst="rect">
            <a:avLst/>
          </a:prstGeom>
          <a:noFill/>
        </p:spPr>
        <p:txBody>
          <a:bodyPr wrap="square" rtlCol="0">
            <a:spAutoFit/>
          </a:bodyPr>
          <a:lstStyle/>
          <a:p>
            <a:pPr algn="ctr"/>
            <a:r>
              <a:rPr lang="en-GB">
                <a:solidFill>
                  <a:schemeClr val="bg1"/>
                </a:solidFill>
              </a:rPr>
              <a:t>INSIDE VACUUM CHAMBER</a:t>
            </a:r>
          </a:p>
        </p:txBody>
      </p:sp>
      <p:sp>
        <p:nvSpPr>
          <p:cNvPr id="2" name="Date Placeholder 4">
            <a:extLst>
              <a:ext uri="{FF2B5EF4-FFF2-40B4-BE49-F238E27FC236}">
                <a16:creationId xmlns:a16="http://schemas.microsoft.com/office/drawing/2014/main" id="{CDAF8E59-8CB8-6DFB-2AB7-9F2E698C20B0}"/>
              </a:ext>
            </a:extLst>
          </p:cNvPr>
          <p:cNvSpPr txBox="1">
            <a:spLocks/>
          </p:cNvSpPr>
          <p:nvPr/>
        </p:nvSpPr>
        <p:spPr>
          <a:xfrm>
            <a:off x="1349566" y="6332219"/>
            <a:ext cx="1679081" cy="305648"/>
          </a:xfrm>
          <a:prstGeom prst="rect">
            <a:avLst/>
          </a:prstGeom>
        </p:spPr>
        <p:txBody>
          <a:bodyPr vert="horz" lIns="0" tIns="0" rIns="0" bIns="0" rtlCol="0" anchor="t" anchorCtr="0"/>
          <a:lstStyle>
            <a:defPPr rtl="0">
              <a:defRPr lang="en-gb"/>
            </a:defPPr>
            <a:lvl1pPr marL="0" algn="l"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ECCTI 2024 9 July 2024</a:t>
            </a:r>
          </a:p>
        </p:txBody>
      </p:sp>
    </p:spTree>
    <p:extLst>
      <p:ext uri="{BB962C8B-B14F-4D97-AF65-F5344CB8AC3E}">
        <p14:creationId xmlns:p14="http://schemas.microsoft.com/office/powerpoint/2010/main" val="3157077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ppt_x"/>
                                          </p:val>
                                        </p:tav>
                                        <p:tav tm="100000">
                                          <p:val>
                                            <p:strVal val="#ppt_x"/>
                                          </p:val>
                                        </p:tav>
                                      </p:tavLst>
                                    </p:anim>
                                    <p:anim calcmode="lin" valueType="num">
                                      <p:cBhvr additive="base">
                                        <p:cTn id="2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74E2A04-DEA6-061C-E1B9-A375411E58EE}"/>
              </a:ext>
            </a:extLst>
          </p:cNvPr>
          <p:cNvSpPr>
            <a:spLocks noGrp="1"/>
          </p:cNvSpPr>
          <p:nvPr>
            <p:ph type="sldNum" sz="quarter" idx="16"/>
          </p:nvPr>
        </p:nvSpPr>
        <p:spPr/>
        <p:txBody>
          <a:bodyPr/>
          <a:lstStyle/>
          <a:p>
            <a:pPr rtl="0"/>
            <a:fld id="{294A09A9-5501-47C1-A89A-A340965A2BE2}" type="slidenum">
              <a:rPr lang="en-GB" noProof="0" smtClean="0"/>
              <a:pPr rtl="0"/>
              <a:t>14</a:t>
            </a:fld>
            <a:endParaRPr lang="en-GB" noProof="0"/>
          </a:p>
        </p:txBody>
      </p:sp>
      <p:sp>
        <p:nvSpPr>
          <p:cNvPr id="8" name="Title 2">
            <a:extLst>
              <a:ext uri="{FF2B5EF4-FFF2-40B4-BE49-F238E27FC236}">
                <a16:creationId xmlns:a16="http://schemas.microsoft.com/office/drawing/2014/main" id="{29F89C58-4E89-315E-F0DF-B9644C795B1D}"/>
              </a:ext>
            </a:extLst>
          </p:cNvPr>
          <p:cNvSpPr txBox="1">
            <a:spLocks/>
          </p:cNvSpPr>
          <p:nvPr/>
        </p:nvSpPr>
        <p:spPr>
          <a:xfrm>
            <a:off x="898100" y="746471"/>
            <a:ext cx="4941477" cy="610863"/>
          </a:xfrm>
          <a:prstGeom prst="rect">
            <a:avLst/>
          </a:prstGeom>
        </p:spPr>
        <p:txBody>
          <a:bodyPr vert="horz" lIns="0" tIns="0" rIns="0" bIns="0" rtlCol="0" anchor="b" anchorCtr="0">
            <a:normAutofit fontScale="75000" lnSpcReduction="20000"/>
          </a:bodyPr>
          <a:lstStyle>
            <a:lvl1pPr algn="l" defTabSz="914400" rtl="0" eaLnBrk="1" latinLnBrk="0" hangingPunct="1">
              <a:lnSpc>
                <a:spcPct val="90000"/>
              </a:lnSpc>
              <a:spcBef>
                <a:spcPct val="0"/>
              </a:spcBef>
              <a:buNone/>
              <a:defRPr sz="4400" b="1" i="0" kern="1200" spc="100" baseline="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a:t>The Experimental Setup</a:t>
            </a:r>
          </a:p>
        </p:txBody>
      </p:sp>
      <p:pic>
        <p:nvPicPr>
          <p:cNvPr id="14" name="Picture 13">
            <a:extLst>
              <a:ext uri="{FF2B5EF4-FFF2-40B4-BE49-F238E27FC236}">
                <a16:creationId xmlns:a16="http://schemas.microsoft.com/office/drawing/2014/main" id="{E0F78EFB-701A-95B3-96D8-35C41267F403}"/>
              </a:ext>
            </a:extLst>
          </p:cNvPr>
          <p:cNvPicPr>
            <a:picLocks noChangeAspect="1"/>
          </p:cNvPicPr>
          <p:nvPr/>
        </p:nvPicPr>
        <p:blipFill rotWithShape="1">
          <a:blip r:embed="rId3"/>
          <a:srcRect l="50303" t="1065" r="2054" b="58935"/>
          <a:stretch/>
        </p:blipFill>
        <p:spPr>
          <a:xfrm>
            <a:off x="6703214" y="972422"/>
            <a:ext cx="2737702" cy="2131734"/>
          </a:xfrm>
          <a:prstGeom prst="rect">
            <a:avLst/>
          </a:prstGeom>
        </p:spPr>
      </p:pic>
      <p:sp>
        <p:nvSpPr>
          <p:cNvPr id="15" name="TextBox 14">
            <a:extLst>
              <a:ext uri="{FF2B5EF4-FFF2-40B4-BE49-F238E27FC236}">
                <a16:creationId xmlns:a16="http://schemas.microsoft.com/office/drawing/2014/main" id="{D30BF84E-5FCF-C83A-1F6C-B98E36C12052}"/>
              </a:ext>
            </a:extLst>
          </p:cNvPr>
          <p:cNvSpPr txBox="1"/>
          <p:nvPr/>
        </p:nvSpPr>
        <p:spPr>
          <a:xfrm>
            <a:off x="5390034" y="1510742"/>
            <a:ext cx="1313180" cy="923330"/>
          </a:xfrm>
          <a:prstGeom prst="rect">
            <a:avLst/>
          </a:prstGeom>
          <a:noFill/>
        </p:spPr>
        <p:txBody>
          <a:bodyPr wrap="square" rtlCol="0">
            <a:spAutoFit/>
          </a:bodyPr>
          <a:lstStyle/>
          <a:p>
            <a:pPr algn="ctr"/>
            <a:r>
              <a:rPr lang="en-GB">
                <a:solidFill>
                  <a:schemeClr val="bg1"/>
                </a:solidFill>
              </a:rPr>
              <a:t>INSIDE VACUUM CHAMBER</a:t>
            </a:r>
          </a:p>
        </p:txBody>
      </p:sp>
      <p:pic>
        <p:nvPicPr>
          <p:cNvPr id="3" name="Picture 2" descr="A close-up of a machine&#10;&#10;Description automatically generated">
            <a:extLst>
              <a:ext uri="{FF2B5EF4-FFF2-40B4-BE49-F238E27FC236}">
                <a16:creationId xmlns:a16="http://schemas.microsoft.com/office/drawing/2014/main" id="{914CB4B2-D6B3-D7F2-CCDB-49B7CD01CB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51991" y="3205576"/>
            <a:ext cx="5093394" cy="2865034"/>
          </a:xfrm>
          <a:prstGeom prst="rect">
            <a:avLst/>
          </a:prstGeom>
        </p:spPr>
      </p:pic>
      <p:cxnSp>
        <p:nvCxnSpPr>
          <p:cNvPr id="16" name="Connector: Elbow 15">
            <a:extLst>
              <a:ext uri="{FF2B5EF4-FFF2-40B4-BE49-F238E27FC236}">
                <a16:creationId xmlns:a16="http://schemas.microsoft.com/office/drawing/2014/main" id="{AD310814-D4EC-CAAB-F556-54C9084B5694}"/>
              </a:ext>
            </a:extLst>
          </p:cNvPr>
          <p:cNvCxnSpPr>
            <a:endCxn id="14" idx="3"/>
          </p:cNvCxnSpPr>
          <p:nvPr/>
        </p:nvCxnSpPr>
        <p:spPr>
          <a:xfrm rot="16200000" flipV="1">
            <a:off x="9159078" y="2320128"/>
            <a:ext cx="1390711" cy="827034"/>
          </a:xfrm>
          <a:prstGeom prst="bentConnector2">
            <a:avLst/>
          </a:prstGeom>
          <a:ln w="57150">
            <a:tailEnd type="triangle"/>
          </a:ln>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05161B5A-4899-3129-BD9B-BE1E7F41C0EE}"/>
              </a:ext>
            </a:extLst>
          </p:cNvPr>
          <p:cNvSpPr txBox="1"/>
          <p:nvPr/>
        </p:nvSpPr>
        <p:spPr>
          <a:xfrm>
            <a:off x="845043" y="2247321"/>
            <a:ext cx="3717956" cy="2062103"/>
          </a:xfrm>
          <a:prstGeom prst="rect">
            <a:avLst/>
          </a:prstGeom>
          <a:noFill/>
        </p:spPr>
        <p:txBody>
          <a:bodyPr wrap="square">
            <a:spAutoFit/>
          </a:bodyPr>
          <a:lstStyle/>
          <a:p>
            <a:r>
              <a:rPr lang="en-GB" sz="1600" dirty="0">
                <a:solidFill>
                  <a:schemeClr val="bg1"/>
                </a:solidFill>
              </a:rPr>
              <a:t>We utilise a home-built ultra-low noise current source to power the CCWs. It can go up to 10A.</a:t>
            </a:r>
          </a:p>
          <a:p>
            <a:endParaRPr lang="en-GB" sz="1600" dirty="0">
              <a:solidFill>
                <a:schemeClr val="bg1"/>
              </a:solidFill>
            </a:endParaRPr>
          </a:p>
          <a:p>
            <a:pPr marL="285750" indent="-285750">
              <a:buFont typeface="Arial" panose="020B0604020202020204" pitchFamily="34" charset="0"/>
              <a:buChar char="•"/>
            </a:pPr>
            <a:r>
              <a:rPr lang="en-GB" sz="1600" dirty="0" err="1">
                <a:solidFill>
                  <a:schemeClr val="bg1"/>
                </a:solidFill>
              </a:rPr>
              <a:t>Builf</a:t>
            </a:r>
            <a:r>
              <a:rPr lang="en-GB" sz="1600" dirty="0">
                <a:solidFill>
                  <a:schemeClr val="bg1"/>
                </a:solidFill>
              </a:rPr>
              <a:t> for very low current noise.</a:t>
            </a:r>
          </a:p>
          <a:p>
            <a:pPr marL="285750" indent="-285750">
              <a:buFont typeface="Arial" panose="020B0604020202020204" pitchFamily="34" charset="0"/>
              <a:buChar char="•"/>
            </a:pPr>
            <a:r>
              <a:rPr lang="en-GB" sz="1600" dirty="0">
                <a:solidFill>
                  <a:schemeClr val="bg1"/>
                </a:solidFill>
              </a:rPr>
              <a:t>Can switch on and off very quickly in order to interleave ion transport operations for scalable architecture.</a:t>
            </a:r>
          </a:p>
        </p:txBody>
      </p:sp>
      <p:sp>
        <p:nvSpPr>
          <p:cNvPr id="2" name="TextBox 1">
            <a:extLst>
              <a:ext uri="{FF2B5EF4-FFF2-40B4-BE49-F238E27FC236}">
                <a16:creationId xmlns:a16="http://schemas.microsoft.com/office/drawing/2014/main" id="{D0A3F9B4-109D-76F6-BA8A-3E00FF353A73}"/>
              </a:ext>
            </a:extLst>
          </p:cNvPr>
          <p:cNvSpPr txBox="1"/>
          <p:nvPr/>
        </p:nvSpPr>
        <p:spPr>
          <a:xfrm>
            <a:off x="7170209" y="6070610"/>
            <a:ext cx="4349117" cy="523220"/>
          </a:xfrm>
          <a:prstGeom prst="rect">
            <a:avLst/>
          </a:prstGeom>
          <a:noFill/>
        </p:spPr>
        <p:txBody>
          <a:bodyPr wrap="square" rtlCol="0">
            <a:spAutoFit/>
          </a:bodyPr>
          <a:lstStyle/>
          <a:p>
            <a:r>
              <a:rPr lang="en-GB" sz="1400" i="1">
                <a:solidFill>
                  <a:schemeClr val="bg1"/>
                </a:solidFill>
              </a:rPr>
              <a:t>System built by Harry Godwin [Universal Quantum] et. Al.</a:t>
            </a:r>
          </a:p>
        </p:txBody>
      </p:sp>
      <p:sp>
        <p:nvSpPr>
          <p:cNvPr id="4" name="Date Placeholder 4">
            <a:extLst>
              <a:ext uri="{FF2B5EF4-FFF2-40B4-BE49-F238E27FC236}">
                <a16:creationId xmlns:a16="http://schemas.microsoft.com/office/drawing/2014/main" id="{3CBBC087-2791-97C1-3B0F-15079F1F99CE}"/>
              </a:ext>
            </a:extLst>
          </p:cNvPr>
          <p:cNvSpPr txBox="1">
            <a:spLocks/>
          </p:cNvSpPr>
          <p:nvPr/>
        </p:nvSpPr>
        <p:spPr>
          <a:xfrm>
            <a:off x="1349566" y="6332219"/>
            <a:ext cx="1679081" cy="305648"/>
          </a:xfrm>
          <a:prstGeom prst="rect">
            <a:avLst/>
          </a:prstGeom>
        </p:spPr>
        <p:txBody>
          <a:bodyPr vert="horz" lIns="0" tIns="0" rIns="0" bIns="0" rtlCol="0" anchor="t" anchorCtr="0"/>
          <a:lstStyle>
            <a:defPPr rtl="0">
              <a:defRPr lang="en-gb"/>
            </a:defPPr>
            <a:lvl1pPr marL="0" algn="l"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ECCTI 2024 9 July 2024</a:t>
            </a:r>
            <a:endParaRPr lang="en-GB" dirty="0"/>
          </a:p>
        </p:txBody>
      </p:sp>
    </p:spTree>
    <p:extLst>
      <p:ext uri="{BB962C8B-B14F-4D97-AF65-F5344CB8AC3E}">
        <p14:creationId xmlns:p14="http://schemas.microsoft.com/office/powerpoint/2010/main" val="3961082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4A81B4A5-75E6-8D63-21C1-29D6B6EF579B}"/>
              </a:ext>
            </a:extLst>
          </p:cNvPr>
          <p:cNvSpPr>
            <a:spLocks noGrp="1"/>
          </p:cNvSpPr>
          <p:nvPr>
            <p:ph type="sldNum" sz="quarter" idx="16"/>
          </p:nvPr>
        </p:nvSpPr>
        <p:spPr/>
        <p:txBody>
          <a:bodyPr/>
          <a:lstStyle/>
          <a:p>
            <a:pPr rtl="0"/>
            <a:fld id="{294A09A9-5501-47C1-A89A-A340965A2BE2}" type="slidenum">
              <a:rPr lang="en-GB" noProof="0" smtClean="0"/>
              <a:pPr rtl="0"/>
              <a:t>15</a:t>
            </a:fld>
            <a:endParaRPr lang="en-GB" noProof="0"/>
          </a:p>
        </p:txBody>
      </p:sp>
      <p:sp>
        <p:nvSpPr>
          <p:cNvPr id="8" name="Title 2">
            <a:extLst>
              <a:ext uri="{FF2B5EF4-FFF2-40B4-BE49-F238E27FC236}">
                <a16:creationId xmlns:a16="http://schemas.microsoft.com/office/drawing/2014/main" id="{718B8C17-52DF-48E4-CAD9-A5CFCC38A9C7}"/>
              </a:ext>
            </a:extLst>
          </p:cNvPr>
          <p:cNvSpPr txBox="1">
            <a:spLocks/>
          </p:cNvSpPr>
          <p:nvPr/>
        </p:nvSpPr>
        <p:spPr>
          <a:xfrm>
            <a:off x="952499" y="749256"/>
            <a:ext cx="4941477" cy="610863"/>
          </a:xfrm>
          <a:prstGeom prst="rect">
            <a:avLst/>
          </a:prstGeom>
        </p:spPr>
        <p:txBody>
          <a:bodyPr vert="horz" lIns="0" tIns="0" rIns="0" bIns="0" rtlCol="0" anchor="b" anchorCtr="0">
            <a:normAutofit fontScale="97500"/>
          </a:bodyPr>
          <a:lstStyle>
            <a:lvl1pPr algn="l" defTabSz="914400" rtl="0" eaLnBrk="1" latinLnBrk="0" hangingPunct="1">
              <a:lnSpc>
                <a:spcPct val="90000"/>
              </a:lnSpc>
              <a:spcBef>
                <a:spcPct val="0"/>
              </a:spcBef>
              <a:buNone/>
              <a:defRPr sz="4400" b="1" i="0" kern="1200" spc="100" baseline="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dirty="0"/>
              <a:t>Initial Trapping</a:t>
            </a:r>
          </a:p>
        </p:txBody>
      </p:sp>
      <p:pic>
        <p:nvPicPr>
          <p:cNvPr id="10" name="Picture 9" descr="A white light in space&#10;&#10;Description automatically generated">
            <a:extLst>
              <a:ext uri="{FF2B5EF4-FFF2-40B4-BE49-F238E27FC236}">
                <a16:creationId xmlns:a16="http://schemas.microsoft.com/office/drawing/2014/main" id="{C566057F-4AFD-FF81-C951-A1D55CFB1B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6021" y="715931"/>
            <a:ext cx="1270974" cy="1219361"/>
          </a:xfrm>
          <a:prstGeom prst="rect">
            <a:avLst/>
          </a:prstGeom>
        </p:spPr>
      </p:pic>
      <p:pic>
        <p:nvPicPr>
          <p:cNvPr id="12" name="Picture 11" descr="A black and white image of a galaxy&#10;&#10;Description automatically generated">
            <a:extLst>
              <a:ext uri="{FF2B5EF4-FFF2-40B4-BE49-F238E27FC236}">
                <a16:creationId xmlns:a16="http://schemas.microsoft.com/office/drawing/2014/main" id="{C94D97C1-D33B-E4D6-D7DC-D50D11BA08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55915" y="715931"/>
            <a:ext cx="1392146" cy="1219361"/>
          </a:xfrm>
          <a:prstGeom prst="rect">
            <a:avLst/>
          </a:prstGeom>
        </p:spPr>
      </p:pic>
      <p:sp>
        <p:nvSpPr>
          <p:cNvPr id="14" name="TextBox 13">
            <a:extLst>
              <a:ext uri="{FF2B5EF4-FFF2-40B4-BE49-F238E27FC236}">
                <a16:creationId xmlns:a16="http://schemas.microsoft.com/office/drawing/2014/main" id="{9EAD2DB8-9A68-362C-DD83-B16AED0EAA08}"/>
              </a:ext>
            </a:extLst>
          </p:cNvPr>
          <p:cNvSpPr txBox="1"/>
          <p:nvPr/>
        </p:nvSpPr>
        <p:spPr>
          <a:xfrm>
            <a:off x="7568360" y="2001114"/>
            <a:ext cx="2974714" cy="923330"/>
          </a:xfrm>
          <a:prstGeom prst="rect">
            <a:avLst/>
          </a:prstGeom>
          <a:noFill/>
        </p:spPr>
        <p:txBody>
          <a:bodyPr wrap="square" rtlCol="0">
            <a:spAutoFit/>
          </a:bodyPr>
          <a:lstStyle/>
          <a:p>
            <a:r>
              <a:rPr lang="en-GB" dirty="0">
                <a:solidFill>
                  <a:schemeClr val="bg1"/>
                </a:solidFill>
              </a:rPr>
              <a:t>A single Yb ion, and multiple Yb ions taken using an EMCCD camera.</a:t>
            </a:r>
          </a:p>
        </p:txBody>
      </p:sp>
      <p:sp>
        <p:nvSpPr>
          <p:cNvPr id="24" name="TextBox 23">
            <a:extLst>
              <a:ext uri="{FF2B5EF4-FFF2-40B4-BE49-F238E27FC236}">
                <a16:creationId xmlns:a16="http://schemas.microsoft.com/office/drawing/2014/main" id="{6186C5D2-EF5B-CAEA-98BB-4406DDD76A4F}"/>
              </a:ext>
            </a:extLst>
          </p:cNvPr>
          <p:cNvSpPr txBox="1"/>
          <p:nvPr/>
        </p:nvSpPr>
        <p:spPr>
          <a:xfrm>
            <a:off x="820030" y="2208873"/>
            <a:ext cx="4219803" cy="3139321"/>
          </a:xfrm>
          <a:prstGeom prst="rect">
            <a:avLst/>
          </a:prstGeom>
          <a:noFill/>
        </p:spPr>
        <p:txBody>
          <a:bodyPr wrap="square" rtlCol="0">
            <a:spAutoFit/>
          </a:bodyPr>
          <a:lstStyle/>
          <a:p>
            <a:r>
              <a:rPr lang="en-GB" dirty="0">
                <a:solidFill>
                  <a:schemeClr val="bg1"/>
                </a:solidFill>
              </a:rPr>
              <a:t>Initial experimental characterisation of the chip starts by trapping a single Yb 171+ ion. The experiment temperature is 130 K, and sits at a base pressure of 2.8e-11 mbar. Ion lifetimes are over 30 hours on average.</a:t>
            </a:r>
          </a:p>
          <a:p>
            <a:endParaRPr lang="en-GB" dirty="0">
              <a:solidFill>
                <a:schemeClr val="bg1"/>
              </a:solidFill>
            </a:endParaRPr>
          </a:p>
          <a:p>
            <a:r>
              <a:rPr lang="en-GB" dirty="0">
                <a:solidFill>
                  <a:schemeClr val="bg1"/>
                </a:solidFill>
              </a:rPr>
              <a:t>A magnetic field of approximately 1 </a:t>
            </a:r>
            <a:r>
              <a:rPr lang="en-GB" dirty="0" err="1">
                <a:solidFill>
                  <a:schemeClr val="bg1"/>
                </a:solidFill>
              </a:rPr>
              <a:t>mT</a:t>
            </a:r>
            <a:r>
              <a:rPr lang="en-GB" dirty="0">
                <a:solidFill>
                  <a:schemeClr val="bg1"/>
                </a:solidFill>
              </a:rPr>
              <a:t> is typically applied to the ion trap. The transition frequencies of the 2S[1/2] sub-manifold were then measured.</a:t>
            </a:r>
          </a:p>
        </p:txBody>
      </p:sp>
      <p:sp>
        <p:nvSpPr>
          <p:cNvPr id="4" name="Date Placeholder 4">
            <a:extLst>
              <a:ext uri="{FF2B5EF4-FFF2-40B4-BE49-F238E27FC236}">
                <a16:creationId xmlns:a16="http://schemas.microsoft.com/office/drawing/2014/main" id="{667CEDA2-AEE7-C059-13FF-09BF48F96A5D}"/>
              </a:ext>
            </a:extLst>
          </p:cNvPr>
          <p:cNvSpPr txBox="1">
            <a:spLocks/>
          </p:cNvSpPr>
          <p:nvPr/>
        </p:nvSpPr>
        <p:spPr>
          <a:xfrm>
            <a:off x="1349566" y="6332219"/>
            <a:ext cx="1679081" cy="305648"/>
          </a:xfrm>
          <a:prstGeom prst="rect">
            <a:avLst/>
          </a:prstGeom>
        </p:spPr>
        <p:txBody>
          <a:bodyPr vert="horz" lIns="0" tIns="0" rIns="0" bIns="0" rtlCol="0" anchor="t" anchorCtr="0"/>
          <a:lstStyle>
            <a:defPPr rtl="0">
              <a:defRPr lang="en-gb"/>
            </a:defPPr>
            <a:lvl1pPr marL="0" algn="l"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ECCTI 2024 9 July 2024</a:t>
            </a:r>
            <a:endParaRPr lang="en-GB" dirty="0"/>
          </a:p>
        </p:txBody>
      </p:sp>
      <p:pic>
        <p:nvPicPr>
          <p:cNvPr id="11" name="Picture 10" descr="A diagram of a diagram&#10;&#10;Description automatically generated">
            <a:extLst>
              <a:ext uri="{FF2B5EF4-FFF2-40B4-BE49-F238E27FC236}">
                <a16:creationId xmlns:a16="http://schemas.microsoft.com/office/drawing/2014/main" id="{FA783CF3-4C11-95C8-0219-FBB79E928E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5701" y="3429000"/>
            <a:ext cx="6418520" cy="3131197"/>
          </a:xfrm>
          <a:prstGeom prst="rect">
            <a:avLst/>
          </a:prstGeom>
        </p:spPr>
      </p:pic>
    </p:spTree>
    <p:extLst>
      <p:ext uri="{BB962C8B-B14F-4D97-AF65-F5344CB8AC3E}">
        <p14:creationId xmlns:p14="http://schemas.microsoft.com/office/powerpoint/2010/main" val="6816547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4A81B4A5-75E6-8D63-21C1-29D6B6EF579B}"/>
              </a:ext>
            </a:extLst>
          </p:cNvPr>
          <p:cNvSpPr>
            <a:spLocks noGrp="1"/>
          </p:cNvSpPr>
          <p:nvPr>
            <p:ph type="sldNum" sz="quarter" idx="16"/>
          </p:nvPr>
        </p:nvSpPr>
        <p:spPr/>
        <p:txBody>
          <a:bodyPr/>
          <a:lstStyle/>
          <a:p>
            <a:pPr rtl="0"/>
            <a:fld id="{294A09A9-5501-47C1-A89A-A340965A2BE2}" type="slidenum">
              <a:rPr lang="en-GB" noProof="0" smtClean="0"/>
              <a:pPr rtl="0"/>
              <a:t>16</a:t>
            </a:fld>
            <a:endParaRPr lang="en-GB" noProof="0"/>
          </a:p>
        </p:txBody>
      </p:sp>
      <p:sp>
        <p:nvSpPr>
          <p:cNvPr id="8" name="Title 2">
            <a:extLst>
              <a:ext uri="{FF2B5EF4-FFF2-40B4-BE49-F238E27FC236}">
                <a16:creationId xmlns:a16="http://schemas.microsoft.com/office/drawing/2014/main" id="{718B8C17-52DF-48E4-CAD9-A5CFCC38A9C7}"/>
              </a:ext>
            </a:extLst>
          </p:cNvPr>
          <p:cNvSpPr txBox="1">
            <a:spLocks/>
          </p:cNvSpPr>
          <p:nvPr/>
        </p:nvSpPr>
        <p:spPr>
          <a:xfrm>
            <a:off x="952499" y="749256"/>
            <a:ext cx="4941477" cy="610863"/>
          </a:xfrm>
          <a:prstGeom prst="rect">
            <a:avLst/>
          </a:prstGeom>
        </p:spPr>
        <p:txBody>
          <a:bodyPr vert="horz" lIns="0" tIns="0" rIns="0" bIns="0" rtlCol="0" anchor="b" anchorCtr="0">
            <a:normAutofit fontScale="75000" lnSpcReduction="20000"/>
          </a:bodyPr>
          <a:lstStyle>
            <a:lvl1pPr algn="l" defTabSz="914400" rtl="0" eaLnBrk="1" latinLnBrk="0" hangingPunct="1">
              <a:lnSpc>
                <a:spcPct val="90000"/>
              </a:lnSpc>
              <a:spcBef>
                <a:spcPct val="0"/>
              </a:spcBef>
              <a:buNone/>
              <a:defRPr sz="4400" b="1" i="0" kern="1200" spc="100" baseline="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dirty="0"/>
              <a:t>Experimental Results 01</a:t>
            </a:r>
          </a:p>
        </p:txBody>
      </p:sp>
      <p:sp>
        <p:nvSpPr>
          <p:cNvPr id="13" name="TextBox 12">
            <a:extLst>
              <a:ext uri="{FF2B5EF4-FFF2-40B4-BE49-F238E27FC236}">
                <a16:creationId xmlns:a16="http://schemas.microsoft.com/office/drawing/2014/main" id="{802A5984-41FE-27BC-51F8-4EEE862D1A55}"/>
              </a:ext>
            </a:extLst>
          </p:cNvPr>
          <p:cNvSpPr txBox="1"/>
          <p:nvPr/>
        </p:nvSpPr>
        <p:spPr>
          <a:xfrm>
            <a:off x="844757" y="2068674"/>
            <a:ext cx="4332609" cy="2862322"/>
          </a:xfrm>
          <a:prstGeom prst="rect">
            <a:avLst/>
          </a:prstGeom>
          <a:noFill/>
        </p:spPr>
        <p:txBody>
          <a:bodyPr wrap="square" rtlCol="0">
            <a:spAutoFit/>
          </a:bodyPr>
          <a:lstStyle/>
          <a:p>
            <a:r>
              <a:rPr lang="en-GB" dirty="0">
                <a:solidFill>
                  <a:schemeClr val="bg1"/>
                </a:solidFill>
              </a:rPr>
              <a:t>By preparing the ion in the ground state, a microwave pulse with either a fixed duration or fixed frequency can be applied, measuring the centre frequencies and rabi frequencies of each transition.</a:t>
            </a:r>
          </a:p>
          <a:p>
            <a:endParaRPr lang="en-GB" dirty="0">
              <a:solidFill>
                <a:schemeClr val="bg1"/>
              </a:solidFill>
            </a:endParaRPr>
          </a:p>
          <a:p>
            <a:r>
              <a:rPr lang="en-GB" dirty="0">
                <a:solidFill>
                  <a:schemeClr val="bg1"/>
                </a:solidFill>
              </a:rPr>
              <a:t>Qubits can be encoded in bare hyperfine ground states by applying pulses to prepare either ground, excited or superposition states. </a:t>
            </a:r>
          </a:p>
        </p:txBody>
      </p:sp>
      <p:pic>
        <p:nvPicPr>
          <p:cNvPr id="16" name="Picture 15" descr="A diagram of a triangle&#10;&#10;Description automatically generated">
            <a:extLst>
              <a:ext uri="{FF2B5EF4-FFF2-40B4-BE49-F238E27FC236}">
                <a16:creationId xmlns:a16="http://schemas.microsoft.com/office/drawing/2014/main" id="{FA04AFA3-00F5-5CFE-2F05-50D11D93101C}"/>
              </a:ext>
            </a:extLst>
          </p:cNvPr>
          <p:cNvPicPr>
            <a:picLocks noChangeAspect="1"/>
          </p:cNvPicPr>
          <p:nvPr/>
        </p:nvPicPr>
        <p:blipFill rotWithShape="1">
          <a:blip r:embed="rId3">
            <a:extLst>
              <a:ext uri="{28A0092B-C50C-407E-A947-70E740481C1C}">
                <a14:useLocalDpi xmlns:a14="http://schemas.microsoft.com/office/drawing/2010/main" val="0"/>
              </a:ext>
            </a:extLst>
          </a:blip>
          <a:srcRect l="36115" t="9146" r="33477" b="21416"/>
          <a:stretch/>
        </p:blipFill>
        <p:spPr>
          <a:xfrm>
            <a:off x="8928296" y="349148"/>
            <a:ext cx="2601916" cy="2129031"/>
          </a:xfrm>
          <a:prstGeom prst="rect">
            <a:avLst/>
          </a:prstGeom>
        </p:spPr>
      </p:pic>
      <p:sp>
        <p:nvSpPr>
          <p:cNvPr id="17" name="Oval 16">
            <a:extLst>
              <a:ext uri="{FF2B5EF4-FFF2-40B4-BE49-F238E27FC236}">
                <a16:creationId xmlns:a16="http://schemas.microsoft.com/office/drawing/2014/main" id="{8A6FBFBE-45A4-1369-6ED5-B7ACD7FC6263}"/>
              </a:ext>
            </a:extLst>
          </p:cNvPr>
          <p:cNvSpPr/>
          <p:nvPr/>
        </p:nvSpPr>
        <p:spPr>
          <a:xfrm>
            <a:off x="9983128" y="2202314"/>
            <a:ext cx="113729" cy="113937"/>
          </a:xfrm>
          <a:prstGeom prst="ellips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GB"/>
          </a:p>
        </p:txBody>
      </p:sp>
      <p:cxnSp>
        <p:nvCxnSpPr>
          <p:cNvPr id="20" name="Straight Arrow Connector 19">
            <a:extLst>
              <a:ext uri="{FF2B5EF4-FFF2-40B4-BE49-F238E27FC236}">
                <a16:creationId xmlns:a16="http://schemas.microsoft.com/office/drawing/2014/main" id="{21B2940E-2A8B-C50A-C044-D130F955CE9A}"/>
              </a:ext>
            </a:extLst>
          </p:cNvPr>
          <p:cNvCxnSpPr>
            <a:cxnSpLocks/>
            <a:stCxn id="17" idx="7"/>
          </p:cNvCxnSpPr>
          <p:nvPr/>
        </p:nvCxnSpPr>
        <p:spPr>
          <a:xfrm flipV="1">
            <a:off x="10080202" y="268880"/>
            <a:ext cx="813014" cy="1950120"/>
          </a:xfrm>
          <a:prstGeom prst="straightConnector1">
            <a:avLst/>
          </a:prstGeom>
          <a:ln w="57150">
            <a:solidFill>
              <a:srgbClr val="26B4AD"/>
            </a:solidFill>
            <a:tailEnd type="triangle"/>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4F25B3F9-20AB-5FBE-AF2A-0DA27C555C57}"/>
              </a:ext>
            </a:extLst>
          </p:cNvPr>
          <p:cNvPicPr>
            <a:picLocks noChangeAspect="1"/>
          </p:cNvPicPr>
          <p:nvPr/>
        </p:nvPicPr>
        <p:blipFill>
          <a:blip r:embed="rId4"/>
          <a:stretch>
            <a:fillRect/>
          </a:stretch>
        </p:blipFill>
        <p:spPr>
          <a:xfrm>
            <a:off x="5643696" y="2564981"/>
            <a:ext cx="6083218" cy="2062516"/>
          </a:xfrm>
          <a:prstGeom prst="rect">
            <a:avLst/>
          </a:prstGeom>
        </p:spPr>
      </p:pic>
      <p:cxnSp>
        <p:nvCxnSpPr>
          <p:cNvPr id="3" name="Straight Arrow Connector 2">
            <a:extLst>
              <a:ext uri="{FF2B5EF4-FFF2-40B4-BE49-F238E27FC236}">
                <a16:creationId xmlns:a16="http://schemas.microsoft.com/office/drawing/2014/main" id="{ED53F7CC-155A-2F74-7F04-B4A16767A97B}"/>
              </a:ext>
            </a:extLst>
          </p:cNvPr>
          <p:cNvCxnSpPr>
            <a:cxnSpLocks/>
            <a:stCxn id="17" idx="0"/>
          </p:cNvCxnSpPr>
          <p:nvPr/>
        </p:nvCxnSpPr>
        <p:spPr>
          <a:xfrm flipV="1">
            <a:off x="10039993" y="825075"/>
            <a:ext cx="13710" cy="1377239"/>
          </a:xfrm>
          <a:prstGeom prst="straightConnector1">
            <a:avLst/>
          </a:prstGeom>
          <a:ln w="57150">
            <a:solidFill>
              <a:srgbClr val="3C3C9D"/>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A621FE4E-11ED-D427-A282-C6B17596DDC4}"/>
              </a:ext>
            </a:extLst>
          </p:cNvPr>
          <p:cNvCxnSpPr>
            <a:cxnSpLocks/>
            <a:stCxn id="17" idx="1"/>
          </p:cNvCxnSpPr>
          <p:nvPr/>
        </p:nvCxnSpPr>
        <p:spPr>
          <a:xfrm flipH="1" flipV="1">
            <a:off x="9221578" y="1245283"/>
            <a:ext cx="778205" cy="973717"/>
          </a:xfrm>
          <a:prstGeom prst="straightConnector1">
            <a:avLst/>
          </a:prstGeom>
          <a:ln w="57150">
            <a:solidFill>
              <a:srgbClr val="6161FF"/>
            </a:solidFill>
            <a:tailEnd type="triangle"/>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78AC70FD-4974-2C58-6D50-04EB697A1447}"/>
              </a:ext>
            </a:extLst>
          </p:cNvPr>
          <p:cNvPicPr>
            <a:picLocks noChangeAspect="1"/>
          </p:cNvPicPr>
          <p:nvPr/>
        </p:nvPicPr>
        <p:blipFill>
          <a:blip r:embed="rId5"/>
          <a:stretch>
            <a:fillRect/>
          </a:stretch>
        </p:blipFill>
        <p:spPr>
          <a:xfrm>
            <a:off x="4419645" y="4872365"/>
            <a:ext cx="3530540" cy="1671824"/>
          </a:xfrm>
          <a:prstGeom prst="rect">
            <a:avLst/>
          </a:prstGeom>
        </p:spPr>
      </p:pic>
      <p:sp>
        <p:nvSpPr>
          <p:cNvPr id="4" name="Date Placeholder 4">
            <a:extLst>
              <a:ext uri="{FF2B5EF4-FFF2-40B4-BE49-F238E27FC236}">
                <a16:creationId xmlns:a16="http://schemas.microsoft.com/office/drawing/2014/main" id="{3A0D5307-C53B-DF63-B293-154475E4816E}"/>
              </a:ext>
            </a:extLst>
          </p:cNvPr>
          <p:cNvSpPr txBox="1">
            <a:spLocks/>
          </p:cNvSpPr>
          <p:nvPr/>
        </p:nvSpPr>
        <p:spPr>
          <a:xfrm>
            <a:off x="1349566" y="6332219"/>
            <a:ext cx="1679081" cy="305648"/>
          </a:xfrm>
          <a:prstGeom prst="rect">
            <a:avLst/>
          </a:prstGeom>
        </p:spPr>
        <p:txBody>
          <a:bodyPr vert="horz" lIns="0" tIns="0" rIns="0" bIns="0" rtlCol="0" anchor="t" anchorCtr="0"/>
          <a:lstStyle>
            <a:defPPr rtl="0">
              <a:defRPr lang="en-gb"/>
            </a:defPPr>
            <a:lvl1pPr marL="0" algn="l"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ECCTI 2024 9 July 2024</a:t>
            </a:r>
            <a:endParaRPr lang="en-GB" dirty="0"/>
          </a:p>
        </p:txBody>
      </p:sp>
    </p:spTree>
    <p:extLst>
      <p:ext uri="{BB962C8B-B14F-4D97-AF65-F5344CB8AC3E}">
        <p14:creationId xmlns:p14="http://schemas.microsoft.com/office/powerpoint/2010/main" val="1032766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373B2E0-6610-43E3-417B-56EE2DB531F5}"/>
              </a:ext>
            </a:extLst>
          </p:cNvPr>
          <p:cNvSpPr>
            <a:spLocks noGrp="1"/>
          </p:cNvSpPr>
          <p:nvPr>
            <p:ph type="title"/>
          </p:nvPr>
        </p:nvSpPr>
        <p:spPr>
          <a:xfrm>
            <a:off x="964023" y="879063"/>
            <a:ext cx="7611135" cy="610863"/>
          </a:xfrm>
        </p:spPr>
        <p:txBody>
          <a:bodyPr>
            <a:normAutofit fontScale="90000"/>
          </a:bodyPr>
          <a:lstStyle/>
          <a:p>
            <a:r>
              <a:rPr lang="en-GB" dirty="0"/>
              <a:t>Moving into the Dressed State Picture</a:t>
            </a:r>
          </a:p>
        </p:txBody>
      </p:sp>
      <p:sp>
        <p:nvSpPr>
          <p:cNvPr id="7" name="Slide Number Placeholder 6">
            <a:extLst>
              <a:ext uri="{FF2B5EF4-FFF2-40B4-BE49-F238E27FC236}">
                <a16:creationId xmlns:a16="http://schemas.microsoft.com/office/drawing/2014/main" id="{324CA7E5-4FB4-69E7-BF68-96FE350B4971}"/>
              </a:ext>
            </a:extLst>
          </p:cNvPr>
          <p:cNvSpPr>
            <a:spLocks noGrp="1"/>
          </p:cNvSpPr>
          <p:nvPr>
            <p:ph type="sldNum" sz="quarter" idx="16"/>
          </p:nvPr>
        </p:nvSpPr>
        <p:spPr/>
        <p:txBody>
          <a:bodyPr/>
          <a:lstStyle/>
          <a:p>
            <a:pPr rtl="0"/>
            <a:fld id="{294A09A9-5501-47C1-A89A-A340965A2BE2}" type="slidenum">
              <a:rPr lang="en-GB" noProof="0" smtClean="0"/>
              <a:pPr rtl="0"/>
              <a:t>17</a:t>
            </a:fld>
            <a:endParaRPr lang="en-GB" noProof="0"/>
          </a:p>
        </p:txBody>
      </p:sp>
      <p:sp>
        <p:nvSpPr>
          <p:cNvPr id="9" name="TextBox 8">
            <a:extLst>
              <a:ext uri="{FF2B5EF4-FFF2-40B4-BE49-F238E27FC236}">
                <a16:creationId xmlns:a16="http://schemas.microsoft.com/office/drawing/2014/main" id="{6F8EEEAA-4510-DF78-825E-D08D61848162}"/>
              </a:ext>
            </a:extLst>
          </p:cNvPr>
          <p:cNvSpPr txBox="1"/>
          <p:nvPr/>
        </p:nvSpPr>
        <p:spPr>
          <a:xfrm>
            <a:off x="910412" y="2130471"/>
            <a:ext cx="2892056" cy="3139321"/>
          </a:xfrm>
          <a:prstGeom prst="rect">
            <a:avLst/>
          </a:prstGeom>
          <a:noFill/>
        </p:spPr>
        <p:txBody>
          <a:bodyPr wrap="square">
            <a:spAutoFit/>
          </a:bodyPr>
          <a:lstStyle/>
          <a:p>
            <a:r>
              <a:rPr lang="en-GB" sz="1800" dirty="0">
                <a:solidFill>
                  <a:schemeClr val="bg1"/>
                </a:solidFill>
              </a:rPr>
              <a:t>Instead of encoding the qubit in the bare atomic transitions, it can be advantageous to instead encode quantum information in the states formed when the ion is dressed by continuous application of a microwave or laser field, known as dressed states [6].</a:t>
            </a:r>
          </a:p>
        </p:txBody>
      </p:sp>
      <p:sp>
        <p:nvSpPr>
          <p:cNvPr id="11" name="Date Placeholder 4">
            <a:extLst>
              <a:ext uri="{FF2B5EF4-FFF2-40B4-BE49-F238E27FC236}">
                <a16:creationId xmlns:a16="http://schemas.microsoft.com/office/drawing/2014/main" id="{EA225414-4E37-E529-DE49-255549C0954D}"/>
              </a:ext>
            </a:extLst>
          </p:cNvPr>
          <p:cNvSpPr txBox="1">
            <a:spLocks/>
          </p:cNvSpPr>
          <p:nvPr/>
        </p:nvSpPr>
        <p:spPr>
          <a:xfrm>
            <a:off x="1349566" y="6332219"/>
            <a:ext cx="1679081" cy="305648"/>
          </a:xfrm>
          <a:prstGeom prst="rect">
            <a:avLst/>
          </a:prstGeom>
        </p:spPr>
        <p:txBody>
          <a:bodyPr vert="horz" lIns="0" tIns="0" rIns="0" bIns="0" rtlCol="0" anchor="t" anchorCtr="0"/>
          <a:lstStyle>
            <a:defPPr rtl="0">
              <a:defRPr lang="en-gb"/>
            </a:defPPr>
            <a:lvl1pPr marL="0" algn="l"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ECCTI 2024 9 July 2024</a:t>
            </a:r>
            <a:endParaRPr lang="en-GB" dirty="0"/>
          </a:p>
        </p:txBody>
      </p:sp>
      <p:pic>
        <p:nvPicPr>
          <p:cNvPr id="13" name="Picture 12">
            <a:extLst>
              <a:ext uri="{FF2B5EF4-FFF2-40B4-BE49-F238E27FC236}">
                <a16:creationId xmlns:a16="http://schemas.microsoft.com/office/drawing/2014/main" id="{E7800BD2-167F-3C92-F6F7-A34A617B76E3}"/>
              </a:ext>
            </a:extLst>
          </p:cNvPr>
          <p:cNvPicPr>
            <a:picLocks noChangeAspect="1"/>
          </p:cNvPicPr>
          <p:nvPr/>
        </p:nvPicPr>
        <p:blipFill>
          <a:blip r:embed="rId3"/>
          <a:stretch>
            <a:fillRect/>
          </a:stretch>
        </p:blipFill>
        <p:spPr>
          <a:xfrm>
            <a:off x="4349729" y="1866955"/>
            <a:ext cx="7277731" cy="3486452"/>
          </a:xfrm>
          <a:prstGeom prst="rect">
            <a:avLst/>
          </a:prstGeom>
        </p:spPr>
      </p:pic>
      <p:sp>
        <p:nvSpPr>
          <p:cNvPr id="15" name="TextBox 14">
            <a:extLst>
              <a:ext uri="{FF2B5EF4-FFF2-40B4-BE49-F238E27FC236}">
                <a16:creationId xmlns:a16="http://schemas.microsoft.com/office/drawing/2014/main" id="{F5290C81-7623-6022-61FB-C8DADAA27407}"/>
              </a:ext>
            </a:extLst>
          </p:cNvPr>
          <p:cNvSpPr txBox="1"/>
          <p:nvPr/>
        </p:nvSpPr>
        <p:spPr>
          <a:xfrm>
            <a:off x="3802468" y="6081310"/>
            <a:ext cx="7468043" cy="461665"/>
          </a:xfrm>
          <a:prstGeom prst="rect">
            <a:avLst/>
          </a:prstGeom>
          <a:noFill/>
        </p:spPr>
        <p:txBody>
          <a:bodyPr wrap="square">
            <a:spAutoFit/>
          </a:bodyPr>
          <a:lstStyle/>
          <a:p>
            <a:r>
              <a:rPr lang="en-GB" sz="1200" dirty="0">
                <a:solidFill>
                  <a:schemeClr val="bg1"/>
                </a:solidFill>
              </a:rPr>
              <a:t>[6] N. </a:t>
            </a:r>
            <a:r>
              <a:rPr lang="en-GB" sz="1200" dirty="0" err="1">
                <a:solidFill>
                  <a:schemeClr val="bg1"/>
                </a:solidFill>
              </a:rPr>
              <a:t>Timoney</a:t>
            </a:r>
            <a:r>
              <a:rPr lang="en-GB" sz="1200" dirty="0">
                <a:solidFill>
                  <a:schemeClr val="bg1"/>
                </a:solidFill>
              </a:rPr>
              <a:t>, I. Baumgart, M. </a:t>
            </a:r>
            <a:r>
              <a:rPr lang="en-GB" sz="1200" dirty="0" err="1">
                <a:solidFill>
                  <a:schemeClr val="bg1"/>
                </a:solidFill>
              </a:rPr>
              <a:t>Johanning</a:t>
            </a:r>
            <a:r>
              <a:rPr lang="en-GB" sz="1200" dirty="0">
                <a:solidFill>
                  <a:schemeClr val="bg1"/>
                </a:solidFill>
              </a:rPr>
              <a:t>, A. F. </a:t>
            </a:r>
            <a:r>
              <a:rPr lang="en-GB" sz="1200" dirty="0" err="1">
                <a:solidFill>
                  <a:schemeClr val="bg1"/>
                </a:solidFill>
              </a:rPr>
              <a:t>Varon</a:t>
            </a:r>
            <a:r>
              <a:rPr lang="en-GB" sz="1200" dirty="0">
                <a:solidFill>
                  <a:schemeClr val="bg1"/>
                </a:solidFill>
              </a:rPr>
              <a:t>, M. B. </a:t>
            </a:r>
            <a:r>
              <a:rPr lang="en-GB" sz="1200" dirty="0" err="1">
                <a:solidFill>
                  <a:schemeClr val="bg1"/>
                </a:solidFill>
              </a:rPr>
              <a:t>Plenio</a:t>
            </a:r>
            <a:r>
              <a:rPr lang="en-GB" sz="1200" dirty="0">
                <a:solidFill>
                  <a:schemeClr val="bg1"/>
                </a:solidFill>
              </a:rPr>
              <a:t>, A. </a:t>
            </a:r>
            <a:r>
              <a:rPr lang="en-GB" sz="1200" dirty="0" err="1">
                <a:solidFill>
                  <a:schemeClr val="bg1"/>
                </a:solidFill>
              </a:rPr>
              <a:t>Retzker</a:t>
            </a:r>
            <a:r>
              <a:rPr lang="en-GB" sz="1200" dirty="0">
                <a:solidFill>
                  <a:schemeClr val="bg1"/>
                </a:solidFill>
              </a:rPr>
              <a:t>, and C. Wunderlich, Nature 476, 185 (2011).</a:t>
            </a:r>
          </a:p>
        </p:txBody>
      </p:sp>
    </p:spTree>
    <p:extLst>
      <p:ext uri="{BB962C8B-B14F-4D97-AF65-F5344CB8AC3E}">
        <p14:creationId xmlns:p14="http://schemas.microsoft.com/office/powerpoint/2010/main" val="33768488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0C68CDA4-D1D7-D340-CFB1-5AA0E213C420}"/>
              </a:ext>
            </a:extLst>
          </p:cNvPr>
          <p:cNvSpPr>
            <a:spLocks noGrp="1"/>
          </p:cNvSpPr>
          <p:nvPr>
            <p:ph type="sldNum" sz="quarter" idx="16"/>
          </p:nvPr>
        </p:nvSpPr>
        <p:spPr/>
        <p:txBody>
          <a:bodyPr/>
          <a:lstStyle/>
          <a:p>
            <a:pPr rtl="0"/>
            <a:fld id="{294A09A9-5501-47C1-A89A-A340965A2BE2}" type="slidenum">
              <a:rPr lang="en-GB" noProof="0" smtClean="0"/>
              <a:pPr rtl="0"/>
              <a:t>18</a:t>
            </a:fld>
            <a:endParaRPr lang="en-GB" noProof="0"/>
          </a:p>
        </p:txBody>
      </p:sp>
      <p:sp>
        <p:nvSpPr>
          <p:cNvPr id="8" name="Title 2">
            <a:extLst>
              <a:ext uri="{FF2B5EF4-FFF2-40B4-BE49-F238E27FC236}">
                <a16:creationId xmlns:a16="http://schemas.microsoft.com/office/drawing/2014/main" id="{ABEA9557-3DD5-501A-A840-2A565FBD3E70}"/>
              </a:ext>
            </a:extLst>
          </p:cNvPr>
          <p:cNvSpPr txBox="1">
            <a:spLocks/>
          </p:cNvSpPr>
          <p:nvPr/>
        </p:nvSpPr>
        <p:spPr>
          <a:xfrm>
            <a:off x="952499" y="749256"/>
            <a:ext cx="4941477" cy="610863"/>
          </a:xfrm>
          <a:prstGeom prst="rect">
            <a:avLst/>
          </a:prstGeom>
        </p:spPr>
        <p:txBody>
          <a:bodyPr vert="horz" lIns="0" tIns="0" rIns="0" bIns="0" rtlCol="0" anchor="b" anchorCtr="0">
            <a:normAutofit fontScale="75000" lnSpcReduction="20000"/>
          </a:bodyPr>
          <a:lstStyle>
            <a:lvl1pPr algn="l" defTabSz="914400" rtl="0" eaLnBrk="1" latinLnBrk="0" hangingPunct="1">
              <a:lnSpc>
                <a:spcPct val="90000"/>
              </a:lnSpc>
              <a:spcBef>
                <a:spcPct val="0"/>
              </a:spcBef>
              <a:buNone/>
              <a:defRPr sz="4400" b="1" i="0" kern="1200" spc="100" baseline="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a:t>Experimental Results 02</a:t>
            </a:r>
          </a:p>
        </p:txBody>
      </p:sp>
      <p:sp>
        <p:nvSpPr>
          <p:cNvPr id="9" name="TextBox 8">
            <a:extLst>
              <a:ext uri="{FF2B5EF4-FFF2-40B4-BE49-F238E27FC236}">
                <a16:creationId xmlns:a16="http://schemas.microsoft.com/office/drawing/2014/main" id="{F44CE1F8-4FCE-2A46-15F0-29A4D6C8AF32}"/>
              </a:ext>
            </a:extLst>
          </p:cNvPr>
          <p:cNvSpPr txBox="1"/>
          <p:nvPr/>
        </p:nvSpPr>
        <p:spPr>
          <a:xfrm>
            <a:off x="824793" y="2146685"/>
            <a:ext cx="4487664" cy="2062103"/>
          </a:xfrm>
          <a:prstGeom prst="rect">
            <a:avLst/>
          </a:prstGeom>
          <a:noFill/>
        </p:spPr>
        <p:txBody>
          <a:bodyPr wrap="square" rtlCol="0">
            <a:spAutoFit/>
          </a:bodyPr>
          <a:lstStyle/>
          <a:p>
            <a:r>
              <a:rPr lang="en-GB" sz="1600" dirty="0">
                <a:solidFill>
                  <a:schemeClr val="bg1"/>
                </a:solidFill>
              </a:rPr>
              <a:t>We prepared a dressed state qubit over both </a:t>
            </a:r>
            <a:r>
              <a:rPr lang="en-GB" sz="1600" dirty="0" err="1">
                <a:solidFill>
                  <a:schemeClr val="bg1"/>
                </a:solidFill>
              </a:rPr>
              <a:t>zeeman</a:t>
            </a:r>
            <a:r>
              <a:rPr lang="en-GB" sz="1600" dirty="0">
                <a:solidFill>
                  <a:schemeClr val="bg1"/>
                </a:solidFill>
              </a:rPr>
              <a:t> sensitive transitions in Yb171.</a:t>
            </a:r>
          </a:p>
          <a:p>
            <a:endParaRPr lang="en-GB" sz="1600" dirty="0">
              <a:solidFill>
                <a:schemeClr val="bg1"/>
              </a:solidFill>
            </a:endParaRPr>
          </a:p>
          <a:p>
            <a:r>
              <a:rPr lang="en-GB" sz="1600" dirty="0">
                <a:solidFill>
                  <a:schemeClr val="bg1"/>
                </a:solidFill>
              </a:rPr>
              <a:t>The |D⟩ state transitions are utilised as it is protected from both magnetic field noise and any microwave amplitude noise in the dressing fields. Coherence time was measured to be approx. 100 </a:t>
            </a:r>
            <a:r>
              <a:rPr lang="en-GB" sz="1600" dirty="0" err="1">
                <a:solidFill>
                  <a:schemeClr val="bg1"/>
                </a:solidFill>
              </a:rPr>
              <a:t>ms</a:t>
            </a:r>
            <a:r>
              <a:rPr lang="en-GB" sz="1600" dirty="0">
                <a:solidFill>
                  <a:schemeClr val="bg1"/>
                </a:solidFill>
              </a:rPr>
              <a:t> at 20 kHz dressing field rabi frequencies.</a:t>
            </a:r>
          </a:p>
        </p:txBody>
      </p:sp>
      <p:pic>
        <p:nvPicPr>
          <p:cNvPr id="13" name="Picture 12">
            <a:extLst>
              <a:ext uri="{FF2B5EF4-FFF2-40B4-BE49-F238E27FC236}">
                <a16:creationId xmlns:a16="http://schemas.microsoft.com/office/drawing/2014/main" id="{8366AD51-9487-2635-0C6C-B7E69E62F81F}"/>
              </a:ext>
            </a:extLst>
          </p:cNvPr>
          <p:cNvPicPr>
            <a:picLocks noChangeAspect="1"/>
          </p:cNvPicPr>
          <p:nvPr/>
        </p:nvPicPr>
        <p:blipFill>
          <a:blip r:embed="rId3"/>
          <a:stretch>
            <a:fillRect/>
          </a:stretch>
        </p:blipFill>
        <p:spPr>
          <a:xfrm>
            <a:off x="5804791" y="983010"/>
            <a:ext cx="6174545" cy="2270552"/>
          </a:xfrm>
          <a:prstGeom prst="rect">
            <a:avLst/>
          </a:prstGeom>
        </p:spPr>
      </p:pic>
      <p:pic>
        <p:nvPicPr>
          <p:cNvPr id="3" name="Picture 2">
            <a:extLst>
              <a:ext uri="{FF2B5EF4-FFF2-40B4-BE49-F238E27FC236}">
                <a16:creationId xmlns:a16="http://schemas.microsoft.com/office/drawing/2014/main" id="{A269C8AC-276F-B382-F144-820E286152D5}"/>
              </a:ext>
            </a:extLst>
          </p:cNvPr>
          <p:cNvPicPr>
            <a:picLocks noChangeAspect="1"/>
          </p:cNvPicPr>
          <p:nvPr/>
        </p:nvPicPr>
        <p:blipFill>
          <a:blip r:embed="rId4"/>
          <a:stretch>
            <a:fillRect/>
          </a:stretch>
        </p:blipFill>
        <p:spPr>
          <a:xfrm>
            <a:off x="6244505" y="3711483"/>
            <a:ext cx="5295116" cy="2620737"/>
          </a:xfrm>
          <a:prstGeom prst="rect">
            <a:avLst/>
          </a:prstGeom>
        </p:spPr>
      </p:pic>
      <p:sp>
        <p:nvSpPr>
          <p:cNvPr id="4" name="Rectangle 3">
            <a:extLst>
              <a:ext uri="{FF2B5EF4-FFF2-40B4-BE49-F238E27FC236}">
                <a16:creationId xmlns:a16="http://schemas.microsoft.com/office/drawing/2014/main" id="{D2DDA4F3-0310-D22A-B5CD-B1A0993236FA}"/>
              </a:ext>
            </a:extLst>
          </p:cNvPr>
          <p:cNvSpPr/>
          <p:nvPr/>
        </p:nvSpPr>
        <p:spPr>
          <a:xfrm>
            <a:off x="7475603" y="1102088"/>
            <a:ext cx="974035" cy="1832497"/>
          </a:xfrm>
          <a:prstGeom prst="rect">
            <a:avLst/>
          </a:prstGeom>
          <a:no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Arrow Connector 11">
            <a:extLst>
              <a:ext uri="{FF2B5EF4-FFF2-40B4-BE49-F238E27FC236}">
                <a16:creationId xmlns:a16="http://schemas.microsoft.com/office/drawing/2014/main" id="{774796DD-2213-E171-E30D-83F322272ED3}"/>
              </a:ext>
            </a:extLst>
          </p:cNvPr>
          <p:cNvCxnSpPr>
            <a:cxnSpLocks/>
            <a:stCxn id="4" idx="2"/>
          </p:cNvCxnSpPr>
          <p:nvPr/>
        </p:nvCxnSpPr>
        <p:spPr>
          <a:xfrm flipH="1">
            <a:off x="7962620" y="2934585"/>
            <a:ext cx="1" cy="741737"/>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9C1529E5-0110-9EF6-8A5C-E17D195E2AF7}"/>
              </a:ext>
            </a:extLst>
          </p:cNvPr>
          <p:cNvSpPr txBox="1"/>
          <p:nvPr/>
        </p:nvSpPr>
        <p:spPr>
          <a:xfrm>
            <a:off x="3852349" y="5443114"/>
            <a:ext cx="2202892" cy="584775"/>
          </a:xfrm>
          <a:prstGeom prst="rect">
            <a:avLst/>
          </a:prstGeom>
          <a:noFill/>
        </p:spPr>
        <p:txBody>
          <a:bodyPr wrap="square" rtlCol="0">
            <a:spAutoFit/>
          </a:bodyPr>
          <a:lstStyle/>
          <a:p>
            <a:r>
              <a:rPr lang="en-GB" sz="1600" i="1" dirty="0">
                <a:solidFill>
                  <a:schemeClr val="bg1"/>
                </a:solidFill>
              </a:rPr>
              <a:t>Spin Echo (T_2) Measure |0’⟩ -&gt; |D+⟩</a:t>
            </a:r>
            <a:endParaRPr lang="en-GB" sz="1600" i="1" dirty="0"/>
          </a:p>
        </p:txBody>
      </p:sp>
      <p:sp>
        <p:nvSpPr>
          <p:cNvPr id="16" name="Date Placeholder 4">
            <a:extLst>
              <a:ext uri="{FF2B5EF4-FFF2-40B4-BE49-F238E27FC236}">
                <a16:creationId xmlns:a16="http://schemas.microsoft.com/office/drawing/2014/main" id="{D6E628BD-432A-5B24-D51C-E54E748FE2C4}"/>
              </a:ext>
            </a:extLst>
          </p:cNvPr>
          <p:cNvSpPr txBox="1">
            <a:spLocks/>
          </p:cNvSpPr>
          <p:nvPr/>
        </p:nvSpPr>
        <p:spPr>
          <a:xfrm>
            <a:off x="1349566" y="6332219"/>
            <a:ext cx="1679081" cy="305648"/>
          </a:xfrm>
          <a:prstGeom prst="rect">
            <a:avLst/>
          </a:prstGeom>
        </p:spPr>
        <p:txBody>
          <a:bodyPr vert="horz" lIns="0" tIns="0" rIns="0" bIns="0" rtlCol="0" anchor="t" anchorCtr="0"/>
          <a:lstStyle>
            <a:defPPr rtl="0">
              <a:defRPr lang="en-gb"/>
            </a:defPPr>
            <a:lvl1pPr marL="0" algn="l"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ECCTI 2024 9 July 2024</a:t>
            </a:r>
            <a:endParaRPr lang="en-GB" dirty="0"/>
          </a:p>
        </p:txBody>
      </p:sp>
    </p:spTree>
    <p:extLst>
      <p:ext uri="{BB962C8B-B14F-4D97-AF65-F5344CB8AC3E}">
        <p14:creationId xmlns:p14="http://schemas.microsoft.com/office/powerpoint/2010/main" val="26005428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9EDCA5E6-B2BC-6DCF-C31B-7E3DD6614213}"/>
              </a:ext>
            </a:extLst>
          </p:cNvPr>
          <p:cNvSpPr>
            <a:spLocks noGrp="1"/>
          </p:cNvSpPr>
          <p:nvPr>
            <p:ph type="sldNum" sz="quarter" idx="16"/>
          </p:nvPr>
        </p:nvSpPr>
        <p:spPr/>
        <p:txBody>
          <a:bodyPr/>
          <a:lstStyle/>
          <a:p>
            <a:pPr rtl="0"/>
            <a:fld id="{294A09A9-5501-47C1-A89A-A340965A2BE2}" type="slidenum">
              <a:rPr lang="en-GB" noProof="0" smtClean="0"/>
              <a:pPr rtl="0"/>
              <a:t>19</a:t>
            </a:fld>
            <a:endParaRPr lang="en-GB" noProof="0"/>
          </a:p>
        </p:txBody>
      </p:sp>
      <p:sp>
        <p:nvSpPr>
          <p:cNvPr id="11" name="Title 2">
            <a:extLst>
              <a:ext uri="{FF2B5EF4-FFF2-40B4-BE49-F238E27FC236}">
                <a16:creationId xmlns:a16="http://schemas.microsoft.com/office/drawing/2014/main" id="{06A38DAE-CE4E-5DE3-C1A4-6867A38405D4}"/>
              </a:ext>
            </a:extLst>
          </p:cNvPr>
          <p:cNvSpPr txBox="1">
            <a:spLocks/>
          </p:cNvSpPr>
          <p:nvPr/>
        </p:nvSpPr>
        <p:spPr>
          <a:xfrm>
            <a:off x="952499" y="749256"/>
            <a:ext cx="5426683" cy="610863"/>
          </a:xfrm>
          <a:prstGeom prst="rect">
            <a:avLst/>
          </a:prstGeom>
        </p:spPr>
        <p:txBody>
          <a:bodyPr vert="horz" lIns="0" tIns="0" rIns="0" bIns="0" rtlCol="0" anchor="b" anchorCtr="0">
            <a:normAutofit fontScale="60000" lnSpcReduction="20000"/>
          </a:bodyPr>
          <a:lstStyle>
            <a:lvl1pPr algn="l" defTabSz="914400" rtl="0" eaLnBrk="1" latinLnBrk="0" hangingPunct="1">
              <a:lnSpc>
                <a:spcPct val="90000"/>
              </a:lnSpc>
              <a:spcBef>
                <a:spcPct val="0"/>
              </a:spcBef>
              <a:buNone/>
              <a:defRPr sz="4400" b="1" i="0" kern="1200" spc="100" baseline="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dirty="0"/>
              <a:t>Mapping the Magnetic Gradient using Transport</a:t>
            </a:r>
          </a:p>
        </p:txBody>
      </p:sp>
      <p:sp>
        <p:nvSpPr>
          <p:cNvPr id="2" name="Date Placeholder 4">
            <a:extLst>
              <a:ext uri="{FF2B5EF4-FFF2-40B4-BE49-F238E27FC236}">
                <a16:creationId xmlns:a16="http://schemas.microsoft.com/office/drawing/2014/main" id="{3C1696B0-CA74-497F-969D-84010A9100FC}"/>
              </a:ext>
            </a:extLst>
          </p:cNvPr>
          <p:cNvSpPr txBox="1">
            <a:spLocks/>
          </p:cNvSpPr>
          <p:nvPr/>
        </p:nvSpPr>
        <p:spPr>
          <a:xfrm>
            <a:off x="1349566" y="6332219"/>
            <a:ext cx="1679081" cy="305648"/>
          </a:xfrm>
          <a:prstGeom prst="rect">
            <a:avLst/>
          </a:prstGeom>
        </p:spPr>
        <p:txBody>
          <a:bodyPr vert="horz" lIns="0" tIns="0" rIns="0" bIns="0" rtlCol="0" anchor="t" anchorCtr="0"/>
          <a:lstStyle>
            <a:defPPr rtl="0">
              <a:defRPr lang="en-gb"/>
            </a:defPPr>
            <a:lvl1pPr marL="0" algn="l"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ECCTI 2024 9 July 2024</a:t>
            </a:r>
            <a:endParaRPr lang="en-GB" dirty="0"/>
          </a:p>
        </p:txBody>
      </p:sp>
      <p:pic>
        <p:nvPicPr>
          <p:cNvPr id="3" name="Picture 2">
            <a:extLst>
              <a:ext uri="{FF2B5EF4-FFF2-40B4-BE49-F238E27FC236}">
                <a16:creationId xmlns:a16="http://schemas.microsoft.com/office/drawing/2014/main" id="{9E29D3FA-4103-B061-4E9F-59891050F69D}"/>
              </a:ext>
            </a:extLst>
          </p:cNvPr>
          <p:cNvPicPr>
            <a:picLocks noChangeAspect="1"/>
          </p:cNvPicPr>
          <p:nvPr/>
        </p:nvPicPr>
        <p:blipFill rotWithShape="1">
          <a:blip r:embed="rId3"/>
          <a:srcRect t="2733"/>
          <a:stretch/>
        </p:blipFill>
        <p:spPr>
          <a:xfrm>
            <a:off x="3623122" y="1970841"/>
            <a:ext cx="4159734" cy="2320831"/>
          </a:xfrm>
          <a:prstGeom prst="rect">
            <a:avLst/>
          </a:prstGeom>
        </p:spPr>
      </p:pic>
      <p:pic>
        <p:nvPicPr>
          <p:cNvPr id="4" name="Picture 3">
            <a:extLst>
              <a:ext uri="{FF2B5EF4-FFF2-40B4-BE49-F238E27FC236}">
                <a16:creationId xmlns:a16="http://schemas.microsoft.com/office/drawing/2014/main" id="{E9542331-3FAC-B9C7-0655-C938E1184022}"/>
              </a:ext>
            </a:extLst>
          </p:cNvPr>
          <p:cNvPicPr>
            <a:picLocks noChangeAspect="1"/>
          </p:cNvPicPr>
          <p:nvPr/>
        </p:nvPicPr>
        <p:blipFill rotWithShape="1">
          <a:blip r:embed="rId3"/>
          <a:srcRect t="2733"/>
          <a:stretch/>
        </p:blipFill>
        <p:spPr>
          <a:xfrm>
            <a:off x="3665840" y="4355569"/>
            <a:ext cx="4159734" cy="2320831"/>
          </a:xfrm>
          <a:prstGeom prst="rect">
            <a:avLst/>
          </a:prstGeom>
        </p:spPr>
      </p:pic>
      <p:sp>
        <p:nvSpPr>
          <p:cNvPr id="5" name="Oval 4">
            <a:extLst>
              <a:ext uri="{FF2B5EF4-FFF2-40B4-BE49-F238E27FC236}">
                <a16:creationId xmlns:a16="http://schemas.microsoft.com/office/drawing/2014/main" id="{6C153302-F289-4B78-872D-8410120999CB}"/>
              </a:ext>
            </a:extLst>
          </p:cNvPr>
          <p:cNvSpPr/>
          <p:nvPr/>
        </p:nvSpPr>
        <p:spPr>
          <a:xfrm>
            <a:off x="5486319" y="2628645"/>
            <a:ext cx="123289" cy="133457"/>
          </a:xfrm>
          <a:prstGeom prst="ellipse">
            <a:avLst/>
          </a:prstGeom>
          <a:solidFill>
            <a:schemeClr val="tx1"/>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5231C628-7653-5915-E2C7-7A617FC2D34D}"/>
              </a:ext>
            </a:extLst>
          </p:cNvPr>
          <p:cNvSpPr/>
          <p:nvPr/>
        </p:nvSpPr>
        <p:spPr>
          <a:xfrm>
            <a:off x="5531634" y="5243446"/>
            <a:ext cx="123289" cy="133457"/>
          </a:xfrm>
          <a:prstGeom prst="ellipse">
            <a:avLst/>
          </a:prstGeom>
          <a:solidFill>
            <a:schemeClr val="tx1"/>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5E8B358D-5FD8-4731-F178-5FBD94CFF110}"/>
              </a:ext>
            </a:extLst>
          </p:cNvPr>
          <p:cNvSpPr txBox="1"/>
          <p:nvPr/>
        </p:nvSpPr>
        <p:spPr>
          <a:xfrm>
            <a:off x="857023" y="2151727"/>
            <a:ext cx="2525410" cy="2308324"/>
          </a:xfrm>
          <a:prstGeom prst="rect">
            <a:avLst/>
          </a:prstGeom>
          <a:noFill/>
        </p:spPr>
        <p:txBody>
          <a:bodyPr wrap="square" rtlCol="0">
            <a:spAutoFit/>
          </a:bodyPr>
          <a:lstStyle/>
          <a:p>
            <a:r>
              <a:rPr lang="en-GB" sz="1600" dirty="0">
                <a:solidFill>
                  <a:schemeClr val="bg1"/>
                </a:solidFill>
              </a:rPr>
              <a:t>To demonstrate the design and behaviour of the CCWs, we study how the magnetic field changes at different positions. Depending on the overlap of the nil with the PS nil, we get a different shape of the magnetic field.</a:t>
            </a:r>
          </a:p>
        </p:txBody>
      </p:sp>
      <p:pic>
        <p:nvPicPr>
          <p:cNvPr id="16" name="Picture 15">
            <a:extLst>
              <a:ext uri="{FF2B5EF4-FFF2-40B4-BE49-F238E27FC236}">
                <a16:creationId xmlns:a16="http://schemas.microsoft.com/office/drawing/2014/main" id="{258F4669-19CF-5C64-FA43-0B53E3D2E6DA}"/>
              </a:ext>
            </a:extLst>
          </p:cNvPr>
          <p:cNvPicPr>
            <a:picLocks noChangeAspect="1"/>
          </p:cNvPicPr>
          <p:nvPr/>
        </p:nvPicPr>
        <p:blipFill rotWithShape="1">
          <a:blip r:embed="rId4"/>
          <a:srcRect r="51118"/>
          <a:stretch/>
        </p:blipFill>
        <p:spPr>
          <a:xfrm>
            <a:off x="8290856" y="2794000"/>
            <a:ext cx="3205265" cy="2668443"/>
          </a:xfrm>
          <a:prstGeom prst="rect">
            <a:avLst/>
          </a:prstGeom>
        </p:spPr>
      </p:pic>
      <p:cxnSp>
        <p:nvCxnSpPr>
          <p:cNvPr id="17" name="Straight Arrow Connector 16">
            <a:extLst>
              <a:ext uri="{FF2B5EF4-FFF2-40B4-BE49-F238E27FC236}">
                <a16:creationId xmlns:a16="http://schemas.microsoft.com/office/drawing/2014/main" id="{2F6EC4BA-1BD3-842B-375F-376279CA3CE4}"/>
              </a:ext>
            </a:extLst>
          </p:cNvPr>
          <p:cNvCxnSpPr>
            <a:cxnSpLocks/>
          </p:cNvCxnSpPr>
          <p:nvPr/>
        </p:nvCxnSpPr>
        <p:spPr>
          <a:xfrm>
            <a:off x="7782856" y="2957633"/>
            <a:ext cx="1932644" cy="1334039"/>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9D0FC512-6C86-79B7-D634-30014A3DA9D0}"/>
              </a:ext>
            </a:extLst>
          </p:cNvPr>
          <p:cNvCxnSpPr>
            <a:cxnSpLocks/>
            <a:stCxn id="4" idx="3"/>
          </p:cNvCxnSpPr>
          <p:nvPr/>
        </p:nvCxnSpPr>
        <p:spPr>
          <a:xfrm flipV="1">
            <a:off x="7825574" y="4891345"/>
            <a:ext cx="1978826" cy="62464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3377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D54756-A790-C845-A85F-35391529E591}"/>
              </a:ext>
            </a:extLst>
          </p:cNvPr>
          <p:cNvSpPr>
            <a:spLocks noGrp="1"/>
          </p:cNvSpPr>
          <p:nvPr>
            <p:ph type="title"/>
          </p:nvPr>
        </p:nvSpPr>
        <p:spPr>
          <a:xfrm>
            <a:off x="964023" y="879063"/>
            <a:ext cx="4941477" cy="610863"/>
          </a:xfrm>
        </p:spPr>
        <p:txBody>
          <a:bodyPr rtlCol="0"/>
          <a:lstStyle/>
          <a:p>
            <a:pPr rtl="0"/>
            <a:r>
              <a:rPr lang="en-GB"/>
              <a:t>Overview</a:t>
            </a:r>
          </a:p>
        </p:txBody>
      </p:sp>
      <p:sp>
        <p:nvSpPr>
          <p:cNvPr id="4" name="Text Placeholder 3">
            <a:extLst>
              <a:ext uri="{FF2B5EF4-FFF2-40B4-BE49-F238E27FC236}">
                <a16:creationId xmlns:a16="http://schemas.microsoft.com/office/drawing/2014/main" id="{C7EC6698-132B-1143-A2A9-00A97D9572D8}"/>
              </a:ext>
            </a:extLst>
          </p:cNvPr>
          <p:cNvSpPr>
            <a:spLocks noGrp="1"/>
          </p:cNvSpPr>
          <p:nvPr>
            <p:ph type="body" sz="quarter" idx="14"/>
          </p:nvPr>
        </p:nvSpPr>
        <p:spPr>
          <a:xfrm>
            <a:off x="952500" y="2209800"/>
            <a:ext cx="2133600" cy="205837"/>
          </a:xfrm>
        </p:spPr>
        <p:txBody>
          <a:bodyPr rtlCol="0"/>
          <a:lstStyle/>
          <a:p>
            <a:pPr rtl="0"/>
            <a:r>
              <a:rPr lang="en-GB"/>
              <a:t>01. Introduction</a:t>
            </a:r>
          </a:p>
        </p:txBody>
      </p:sp>
      <p:sp>
        <p:nvSpPr>
          <p:cNvPr id="3" name="Text Placeholder 2">
            <a:extLst>
              <a:ext uri="{FF2B5EF4-FFF2-40B4-BE49-F238E27FC236}">
                <a16:creationId xmlns:a16="http://schemas.microsoft.com/office/drawing/2014/main" id="{91AA5D8C-0134-F046-A548-3465F817747C}"/>
              </a:ext>
            </a:extLst>
          </p:cNvPr>
          <p:cNvSpPr>
            <a:spLocks noGrp="1"/>
          </p:cNvSpPr>
          <p:nvPr>
            <p:ph type="body" sz="quarter" idx="13"/>
          </p:nvPr>
        </p:nvSpPr>
        <p:spPr>
          <a:xfrm>
            <a:off x="952500" y="2818296"/>
            <a:ext cx="2133600" cy="610704"/>
          </a:xfrm>
        </p:spPr>
        <p:txBody>
          <a:bodyPr rtlCol="0"/>
          <a:lstStyle/>
          <a:p>
            <a:pPr rtl="0"/>
            <a:r>
              <a:rPr lang="en-GB"/>
              <a:t>The blueprint concept, the QCCD architecture. </a:t>
            </a:r>
          </a:p>
        </p:txBody>
      </p:sp>
      <p:sp>
        <p:nvSpPr>
          <p:cNvPr id="6" name="Text Placeholder 5">
            <a:extLst>
              <a:ext uri="{FF2B5EF4-FFF2-40B4-BE49-F238E27FC236}">
                <a16:creationId xmlns:a16="http://schemas.microsoft.com/office/drawing/2014/main" id="{C0015C52-08ED-464E-B7E8-24892D9C1319}"/>
              </a:ext>
            </a:extLst>
          </p:cNvPr>
          <p:cNvSpPr>
            <a:spLocks noGrp="1"/>
          </p:cNvSpPr>
          <p:nvPr>
            <p:ph type="body" sz="quarter" idx="16"/>
          </p:nvPr>
        </p:nvSpPr>
        <p:spPr>
          <a:xfrm>
            <a:off x="3663042" y="2209800"/>
            <a:ext cx="2128157" cy="608496"/>
          </a:xfrm>
        </p:spPr>
        <p:txBody>
          <a:bodyPr rtlCol="0"/>
          <a:lstStyle/>
          <a:p>
            <a:pPr rtl="0"/>
            <a:r>
              <a:rPr lang="en-GB"/>
              <a:t>02. The X-Junction Chip</a:t>
            </a:r>
          </a:p>
        </p:txBody>
      </p:sp>
      <p:sp>
        <p:nvSpPr>
          <p:cNvPr id="5" name="Text Placeholder 4">
            <a:extLst>
              <a:ext uri="{FF2B5EF4-FFF2-40B4-BE49-F238E27FC236}">
                <a16:creationId xmlns:a16="http://schemas.microsoft.com/office/drawing/2014/main" id="{6979C7D4-91CF-6443-91D5-65DC860B407D}"/>
              </a:ext>
            </a:extLst>
          </p:cNvPr>
          <p:cNvSpPr>
            <a:spLocks noGrp="1"/>
          </p:cNvSpPr>
          <p:nvPr>
            <p:ph type="body" sz="quarter" idx="15"/>
          </p:nvPr>
        </p:nvSpPr>
        <p:spPr>
          <a:xfrm>
            <a:off x="3663042" y="2818296"/>
            <a:ext cx="2128157" cy="719874"/>
          </a:xfrm>
        </p:spPr>
        <p:txBody>
          <a:bodyPr rtlCol="0"/>
          <a:lstStyle/>
          <a:p>
            <a:pPr rtl="0"/>
            <a:r>
              <a:rPr lang="en-GB"/>
              <a:t>The experimental setup, the x junction chip and its electrical testing. </a:t>
            </a:r>
          </a:p>
        </p:txBody>
      </p:sp>
      <p:sp>
        <p:nvSpPr>
          <p:cNvPr id="8" name="Text Placeholder 7">
            <a:extLst>
              <a:ext uri="{FF2B5EF4-FFF2-40B4-BE49-F238E27FC236}">
                <a16:creationId xmlns:a16="http://schemas.microsoft.com/office/drawing/2014/main" id="{B32B0C1D-C221-7C47-B7D6-77E7BDB41749}"/>
              </a:ext>
            </a:extLst>
          </p:cNvPr>
          <p:cNvSpPr>
            <a:spLocks noGrp="1"/>
          </p:cNvSpPr>
          <p:nvPr>
            <p:ph type="body" sz="quarter" idx="20"/>
          </p:nvPr>
        </p:nvSpPr>
        <p:spPr>
          <a:xfrm>
            <a:off x="952500" y="4522803"/>
            <a:ext cx="2133600" cy="280016"/>
          </a:xfrm>
        </p:spPr>
        <p:txBody>
          <a:bodyPr rtlCol="0"/>
          <a:lstStyle/>
          <a:p>
            <a:pPr rtl="0"/>
            <a:r>
              <a:rPr lang="en-GB"/>
              <a:t>03. Experimental Results 1</a:t>
            </a:r>
          </a:p>
        </p:txBody>
      </p:sp>
      <p:sp>
        <p:nvSpPr>
          <p:cNvPr id="7" name="Text Placeholder 6">
            <a:extLst>
              <a:ext uri="{FF2B5EF4-FFF2-40B4-BE49-F238E27FC236}">
                <a16:creationId xmlns:a16="http://schemas.microsoft.com/office/drawing/2014/main" id="{3E1C152D-1AA6-9242-B5C9-B06EEE4F9661}"/>
              </a:ext>
            </a:extLst>
          </p:cNvPr>
          <p:cNvSpPr>
            <a:spLocks noGrp="1"/>
          </p:cNvSpPr>
          <p:nvPr>
            <p:ph type="body" sz="quarter" idx="19"/>
          </p:nvPr>
        </p:nvSpPr>
        <p:spPr>
          <a:xfrm>
            <a:off x="952500" y="5131299"/>
            <a:ext cx="2133600" cy="369332"/>
          </a:xfrm>
        </p:spPr>
        <p:txBody>
          <a:bodyPr rtlCol="0"/>
          <a:lstStyle/>
          <a:p>
            <a:pPr rtl="0"/>
            <a:r>
              <a:rPr lang="en-GB"/>
              <a:t>Preparing qubits, measuring the gradients generated, measuring coherence times.</a:t>
            </a:r>
          </a:p>
        </p:txBody>
      </p:sp>
      <p:sp>
        <p:nvSpPr>
          <p:cNvPr id="10" name="Text Placeholder 9">
            <a:extLst>
              <a:ext uri="{FF2B5EF4-FFF2-40B4-BE49-F238E27FC236}">
                <a16:creationId xmlns:a16="http://schemas.microsoft.com/office/drawing/2014/main" id="{69BD3932-D1D0-1045-BD96-8B26F11B8515}"/>
              </a:ext>
            </a:extLst>
          </p:cNvPr>
          <p:cNvSpPr>
            <a:spLocks noGrp="1"/>
          </p:cNvSpPr>
          <p:nvPr>
            <p:ph type="body" sz="quarter" idx="22"/>
          </p:nvPr>
        </p:nvSpPr>
        <p:spPr>
          <a:xfrm>
            <a:off x="3663043" y="4522803"/>
            <a:ext cx="1716826" cy="544768"/>
          </a:xfrm>
        </p:spPr>
        <p:txBody>
          <a:bodyPr rtlCol="0"/>
          <a:lstStyle/>
          <a:p>
            <a:pPr rtl="0"/>
            <a:r>
              <a:rPr lang="en-GB"/>
              <a:t>04. Experimental Results 2</a:t>
            </a:r>
          </a:p>
        </p:txBody>
      </p:sp>
      <p:sp>
        <p:nvSpPr>
          <p:cNvPr id="9" name="Text Placeholder 8">
            <a:extLst>
              <a:ext uri="{FF2B5EF4-FFF2-40B4-BE49-F238E27FC236}">
                <a16:creationId xmlns:a16="http://schemas.microsoft.com/office/drawing/2014/main" id="{38FB4732-AB07-C54D-AF44-F8ADB6D2B8B6}"/>
              </a:ext>
            </a:extLst>
          </p:cNvPr>
          <p:cNvSpPr>
            <a:spLocks noGrp="1"/>
          </p:cNvSpPr>
          <p:nvPr>
            <p:ph type="body" sz="quarter" idx="21"/>
          </p:nvPr>
        </p:nvSpPr>
        <p:spPr>
          <a:xfrm>
            <a:off x="3663042" y="5131299"/>
            <a:ext cx="2128157" cy="369332"/>
          </a:xfrm>
        </p:spPr>
        <p:txBody>
          <a:bodyPr rtlCol="0"/>
          <a:lstStyle/>
          <a:p>
            <a:pPr rtl="0"/>
            <a:r>
              <a:rPr lang="en-GB"/>
              <a:t>Demonstrating single ion entanglement, large spin-motion coupling parameter</a:t>
            </a:r>
          </a:p>
        </p:txBody>
      </p:sp>
      <p:sp>
        <p:nvSpPr>
          <p:cNvPr id="15" name="Slide Number Placeholder 14">
            <a:extLst>
              <a:ext uri="{FF2B5EF4-FFF2-40B4-BE49-F238E27FC236}">
                <a16:creationId xmlns:a16="http://schemas.microsoft.com/office/drawing/2014/main" id="{329469AE-B59A-AA41-9085-106D011808F5}"/>
              </a:ext>
            </a:extLst>
          </p:cNvPr>
          <p:cNvSpPr>
            <a:spLocks noGrp="1"/>
          </p:cNvSpPr>
          <p:nvPr>
            <p:ph type="sldNum" sz="quarter" idx="27"/>
          </p:nvPr>
        </p:nvSpPr>
        <p:spPr>
          <a:xfrm>
            <a:off x="971550" y="6332220"/>
            <a:ext cx="523240" cy="247651"/>
          </a:xfrm>
        </p:spPr>
        <p:txBody>
          <a:bodyPr rtlCol="0"/>
          <a:lstStyle/>
          <a:p>
            <a:pPr rtl="0"/>
            <a:fld id="{294A09A9-5501-47C1-A89A-A340965A2BE2}" type="slidenum">
              <a:rPr lang="en-GB" smtClean="0"/>
              <a:pPr rtl="0"/>
              <a:t>2</a:t>
            </a:fld>
            <a:endParaRPr lang="en-GB"/>
          </a:p>
        </p:txBody>
      </p:sp>
      <p:sp>
        <p:nvSpPr>
          <p:cNvPr id="14" name="Footer Placeholder 13">
            <a:extLst>
              <a:ext uri="{FF2B5EF4-FFF2-40B4-BE49-F238E27FC236}">
                <a16:creationId xmlns:a16="http://schemas.microsoft.com/office/drawing/2014/main" id="{C0BAE34D-BF83-084B-A10C-EB85694B9ACF}"/>
              </a:ext>
            </a:extLst>
          </p:cNvPr>
          <p:cNvSpPr>
            <a:spLocks noGrp="1"/>
          </p:cNvSpPr>
          <p:nvPr>
            <p:ph type="ftr" sz="quarter" idx="26"/>
          </p:nvPr>
        </p:nvSpPr>
        <p:spPr>
          <a:xfrm>
            <a:off x="1494790" y="6332220"/>
            <a:ext cx="7214204" cy="247651"/>
          </a:xfrm>
        </p:spPr>
        <p:txBody>
          <a:bodyPr rtlCol="0"/>
          <a:lstStyle/>
          <a:p>
            <a:pPr rtl="0"/>
            <a:r>
              <a:rPr lang="en-GB" sz="1100">
                <a:solidFill>
                  <a:schemeClr val="tx2"/>
                </a:solidFill>
                <a:effectLst/>
              </a:rPr>
              <a:t>Towards Sideband Cooling and Thermometry on an X-Junction Surface Trap with Integrated Current Carrying Wires</a:t>
            </a:r>
            <a:endParaRPr lang="en-GB"/>
          </a:p>
        </p:txBody>
      </p:sp>
      <p:sp>
        <p:nvSpPr>
          <p:cNvPr id="13" name="Date Placeholder 12">
            <a:extLst>
              <a:ext uri="{FF2B5EF4-FFF2-40B4-BE49-F238E27FC236}">
                <a16:creationId xmlns:a16="http://schemas.microsoft.com/office/drawing/2014/main" id="{2D9626DF-C81E-004B-9A70-7EF103792475}"/>
              </a:ext>
            </a:extLst>
          </p:cNvPr>
          <p:cNvSpPr>
            <a:spLocks noGrp="1"/>
          </p:cNvSpPr>
          <p:nvPr>
            <p:ph type="dt" sz="half" idx="25"/>
          </p:nvPr>
        </p:nvSpPr>
        <p:spPr>
          <a:xfrm>
            <a:off x="9232234" y="6332219"/>
            <a:ext cx="1313180" cy="247651"/>
          </a:xfrm>
        </p:spPr>
        <p:txBody>
          <a:bodyPr rtlCol="0"/>
          <a:lstStyle/>
          <a:p>
            <a:pPr rtl="0"/>
            <a:r>
              <a:rPr lang="en-GB"/>
              <a:t>9 July 2024</a:t>
            </a:r>
          </a:p>
        </p:txBody>
      </p:sp>
      <p:sp>
        <p:nvSpPr>
          <p:cNvPr id="20" name="Text Placeholder 9">
            <a:extLst>
              <a:ext uri="{FF2B5EF4-FFF2-40B4-BE49-F238E27FC236}">
                <a16:creationId xmlns:a16="http://schemas.microsoft.com/office/drawing/2014/main" id="{2BD5ED0E-0FAC-620F-F452-5F7F1826C3FB}"/>
              </a:ext>
            </a:extLst>
          </p:cNvPr>
          <p:cNvSpPr txBox="1">
            <a:spLocks/>
          </p:cNvSpPr>
          <p:nvPr/>
        </p:nvSpPr>
        <p:spPr>
          <a:xfrm>
            <a:off x="6359860" y="4522803"/>
            <a:ext cx="1716826" cy="544768"/>
          </a:xfrm>
          <a:prstGeom prst="rect">
            <a:avLst/>
          </a:prstGeom>
        </p:spPr>
        <p:txBody>
          <a:bodyPr vert="horz" lIns="0" tIns="0" rIns="0" bIns="0" rtlCol="0">
            <a:noAutofit/>
          </a:bodyPr>
          <a:lstStyle>
            <a:lvl1pPr marL="0" indent="0" algn="l" defTabSz="914400" rtl="0" eaLnBrk="1" latinLnBrk="0" hangingPunct="1">
              <a:lnSpc>
                <a:spcPct val="100000"/>
              </a:lnSpc>
              <a:spcBef>
                <a:spcPts val="400"/>
              </a:spcBef>
              <a:buFont typeface="Arial" panose="020B0604020202020204" pitchFamily="34" charset="0"/>
              <a:buNone/>
              <a:defRPr sz="1800" b="0" i="0" kern="1200">
                <a:solidFill>
                  <a:schemeClr val="tx2"/>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b="0" i="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4000" b="0" i="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4000" b="0" i="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4000" b="0" i="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05. Outlook</a:t>
            </a:r>
          </a:p>
        </p:txBody>
      </p:sp>
      <p:sp>
        <p:nvSpPr>
          <p:cNvPr id="21" name="Text Placeholder 8">
            <a:extLst>
              <a:ext uri="{FF2B5EF4-FFF2-40B4-BE49-F238E27FC236}">
                <a16:creationId xmlns:a16="http://schemas.microsoft.com/office/drawing/2014/main" id="{99D33A9D-63F0-A0E2-C46C-C42A5501A8A3}"/>
              </a:ext>
            </a:extLst>
          </p:cNvPr>
          <p:cNvSpPr txBox="1">
            <a:spLocks/>
          </p:cNvSpPr>
          <p:nvPr/>
        </p:nvSpPr>
        <p:spPr>
          <a:xfrm>
            <a:off x="6368141" y="5098219"/>
            <a:ext cx="2128157" cy="369332"/>
          </a:xfrm>
          <a:prstGeom prst="rect">
            <a:avLst/>
          </a:prstGeom>
        </p:spPr>
        <p:txBody>
          <a:bodyPr vert="horz" lIns="0" tIns="0" rIns="0" bIns="0" rtlCol="0">
            <a:noAutofit/>
          </a:bodyPr>
          <a:lstStyle>
            <a:lvl1pPr marL="0" indent="0" algn="l" defTabSz="914400" rtl="0" eaLnBrk="1" latinLnBrk="0" hangingPunct="1">
              <a:lnSpc>
                <a:spcPct val="100000"/>
              </a:lnSpc>
              <a:spcBef>
                <a:spcPts val="1000"/>
              </a:spcBef>
              <a:buFont typeface="Arial" panose="020B0604020202020204" pitchFamily="34" charset="0"/>
              <a:buNone/>
              <a:defRPr sz="1400" b="0"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b="0" i="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4000" b="0" i="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4000" b="0" i="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4000" b="0" i="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Review the next steps for the experiment.</a:t>
            </a:r>
          </a:p>
        </p:txBody>
      </p:sp>
    </p:spTree>
    <p:extLst>
      <p:ext uri="{BB962C8B-B14F-4D97-AF65-F5344CB8AC3E}">
        <p14:creationId xmlns:p14="http://schemas.microsoft.com/office/powerpoint/2010/main" val="2898609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9EDCA5E6-B2BC-6DCF-C31B-7E3DD6614213}"/>
              </a:ext>
            </a:extLst>
          </p:cNvPr>
          <p:cNvSpPr>
            <a:spLocks noGrp="1"/>
          </p:cNvSpPr>
          <p:nvPr>
            <p:ph type="sldNum" sz="quarter" idx="16"/>
          </p:nvPr>
        </p:nvSpPr>
        <p:spPr/>
        <p:txBody>
          <a:bodyPr/>
          <a:lstStyle/>
          <a:p>
            <a:pPr rtl="0"/>
            <a:fld id="{294A09A9-5501-47C1-A89A-A340965A2BE2}" type="slidenum">
              <a:rPr lang="en-GB" noProof="0" smtClean="0"/>
              <a:pPr rtl="0"/>
              <a:t>20</a:t>
            </a:fld>
            <a:endParaRPr lang="en-GB" noProof="0"/>
          </a:p>
        </p:txBody>
      </p:sp>
      <p:pic>
        <p:nvPicPr>
          <p:cNvPr id="8" name="Picture 7">
            <a:extLst>
              <a:ext uri="{FF2B5EF4-FFF2-40B4-BE49-F238E27FC236}">
                <a16:creationId xmlns:a16="http://schemas.microsoft.com/office/drawing/2014/main" id="{9C6BC59C-68B1-48BE-B45E-D77DA6482FDC}"/>
              </a:ext>
            </a:extLst>
          </p:cNvPr>
          <p:cNvPicPr>
            <a:picLocks noChangeAspect="1"/>
          </p:cNvPicPr>
          <p:nvPr/>
        </p:nvPicPr>
        <p:blipFill rotWithShape="1">
          <a:blip r:embed="rId3"/>
          <a:srcRect b="66956"/>
          <a:stretch/>
        </p:blipFill>
        <p:spPr>
          <a:xfrm>
            <a:off x="7977570" y="702749"/>
            <a:ext cx="3695047" cy="2365916"/>
          </a:xfrm>
          <a:prstGeom prst="rect">
            <a:avLst/>
          </a:prstGeom>
        </p:spPr>
      </p:pic>
      <p:pic>
        <p:nvPicPr>
          <p:cNvPr id="10" name="Picture 9">
            <a:extLst>
              <a:ext uri="{FF2B5EF4-FFF2-40B4-BE49-F238E27FC236}">
                <a16:creationId xmlns:a16="http://schemas.microsoft.com/office/drawing/2014/main" id="{DAF01F37-09A5-6476-82C7-3E94F54E1C0A}"/>
              </a:ext>
            </a:extLst>
          </p:cNvPr>
          <p:cNvPicPr>
            <a:picLocks noChangeAspect="1"/>
          </p:cNvPicPr>
          <p:nvPr/>
        </p:nvPicPr>
        <p:blipFill rotWithShape="1">
          <a:blip r:embed="rId3"/>
          <a:srcRect t="63188"/>
          <a:stretch/>
        </p:blipFill>
        <p:spPr>
          <a:xfrm>
            <a:off x="7977570" y="3601461"/>
            <a:ext cx="3828343" cy="2730759"/>
          </a:xfrm>
          <a:prstGeom prst="rect">
            <a:avLst/>
          </a:prstGeom>
        </p:spPr>
      </p:pic>
      <p:sp>
        <p:nvSpPr>
          <p:cNvPr id="11" name="Title 2">
            <a:extLst>
              <a:ext uri="{FF2B5EF4-FFF2-40B4-BE49-F238E27FC236}">
                <a16:creationId xmlns:a16="http://schemas.microsoft.com/office/drawing/2014/main" id="{06A38DAE-CE4E-5DE3-C1A4-6867A38405D4}"/>
              </a:ext>
            </a:extLst>
          </p:cNvPr>
          <p:cNvSpPr txBox="1">
            <a:spLocks/>
          </p:cNvSpPr>
          <p:nvPr/>
        </p:nvSpPr>
        <p:spPr>
          <a:xfrm>
            <a:off x="952499" y="749256"/>
            <a:ext cx="4941477" cy="610863"/>
          </a:xfrm>
          <a:prstGeom prst="rect">
            <a:avLst/>
          </a:prstGeom>
        </p:spPr>
        <p:txBody>
          <a:bodyPr vert="horz" lIns="0" tIns="0" rIns="0" bIns="0" rtlCol="0" anchor="b" anchorCtr="0">
            <a:normAutofit fontScale="75000" lnSpcReduction="20000"/>
          </a:bodyPr>
          <a:lstStyle>
            <a:lvl1pPr algn="l" defTabSz="914400" rtl="0" eaLnBrk="1" latinLnBrk="0" hangingPunct="1">
              <a:lnSpc>
                <a:spcPct val="90000"/>
              </a:lnSpc>
              <a:spcBef>
                <a:spcPct val="0"/>
              </a:spcBef>
              <a:buNone/>
              <a:defRPr sz="4400" b="1" i="0" kern="1200" spc="100" baseline="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a:t>Experimental Results 03</a:t>
            </a:r>
          </a:p>
        </p:txBody>
      </p:sp>
      <p:sp>
        <p:nvSpPr>
          <p:cNvPr id="12" name="TextBox 11">
            <a:extLst>
              <a:ext uri="{FF2B5EF4-FFF2-40B4-BE49-F238E27FC236}">
                <a16:creationId xmlns:a16="http://schemas.microsoft.com/office/drawing/2014/main" id="{6DA9F25E-EA13-AE0A-21DE-AE008295FFB9}"/>
              </a:ext>
            </a:extLst>
          </p:cNvPr>
          <p:cNvSpPr txBox="1"/>
          <p:nvPr/>
        </p:nvSpPr>
        <p:spPr>
          <a:xfrm>
            <a:off x="1002377" y="2199565"/>
            <a:ext cx="4941477" cy="2062103"/>
          </a:xfrm>
          <a:prstGeom prst="rect">
            <a:avLst/>
          </a:prstGeom>
          <a:noFill/>
        </p:spPr>
        <p:txBody>
          <a:bodyPr wrap="square" rtlCol="0">
            <a:spAutoFit/>
          </a:bodyPr>
          <a:lstStyle/>
          <a:p>
            <a:r>
              <a:rPr lang="en-GB" sz="1600" dirty="0">
                <a:solidFill>
                  <a:schemeClr val="bg1"/>
                </a:solidFill>
              </a:rPr>
              <a:t>The ion was transported +- 20 um either side of the simulated nil, and the +1 transition was measured at 10 points, with a current of 2A applied to the coils.</a:t>
            </a:r>
          </a:p>
          <a:p>
            <a:endParaRPr lang="en-GB" sz="1600" dirty="0">
              <a:solidFill>
                <a:schemeClr val="bg1"/>
              </a:solidFill>
            </a:endParaRPr>
          </a:p>
          <a:p>
            <a:r>
              <a:rPr lang="en-GB" sz="1600" dirty="0">
                <a:solidFill>
                  <a:schemeClr val="bg1"/>
                </a:solidFill>
              </a:rPr>
              <a:t>By utilising the fine compensation coils, we are able to overlap the ions position with the quadrupole nil, optimising the gradient, and demonstrating full y-axis compensation, and absence of x-axis magnetic field</a:t>
            </a:r>
          </a:p>
        </p:txBody>
      </p:sp>
      <p:sp>
        <p:nvSpPr>
          <p:cNvPr id="13" name="TextBox 12">
            <a:extLst>
              <a:ext uri="{FF2B5EF4-FFF2-40B4-BE49-F238E27FC236}">
                <a16:creationId xmlns:a16="http://schemas.microsoft.com/office/drawing/2014/main" id="{32C7D157-2C76-905A-E327-92ED8E227E8E}"/>
              </a:ext>
            </a:extLst>
          </p:cNvPr>
          <p:cNvSpPr txBox="1"/>
          <p:nvPr/>
        </p:nvSpPr>
        <p:spPr>
          <a:xfrm>
            <a:off x="6379182" y="1620019"/>
            <a:ext cx="1769165" cy="646331"/>
          </a:xfrm>
          <a:prstGeom prst="rect">
            <a:avLst/>
          </a:prstGeom>
          <a:noFill/>
        </p:spPr>
        <p:txBody>
          <a:bodyPr wrap="square" rtlCol="0">
            <a:spAutoFit/>
          </a:bodyPr>
          <a:lstStyle/>
          <a:p>
            <a:r>
              <a:rPr lang="en-GB">
                <a:solidFill>
                  <a:schemeClr val="bg1"/>
                </a:solidFill>
              </a:rPr>
              <a:t>BEFORE COMPENSATION</a:t>
            </a:r>
          </a:p>
        </p:txBody>
      </p:sp>
      <p:sp>
        <p:nvSpPr>
          <p:cNvPr id="14" name="TextBox 13">
            <a:extLst>
              <a:ext uri="{FF2B5EF4-FFF2-40B4-BE49-F238E27FC236}">
                <a16:creationId xmlns:a16="http://schemas.microsoft.com/office/drawing/2014/main" id="{EE1EF0B4-2739-4CEE-4A9F-5E059D82213E}"/>
              </a:ext>
            </a:extLst>
          </p:cNvPr>
          <p:cNvSpPr txBox="1"/>
          <p:nvPr/>
        </p:nvSpPr>
        <p:spPr>
          <a:xfrm>
            <a:off x="6379182" y="4438443"/>
            <a:ext cx="1769165" cy="646331"/>
          </a:xfrm>
          <a:prstGeom prst="rect">
            <a:avLst/>
          </a:prstGeom>
          <a:noFill/>
        </p:spPr>
        <p:txBody>
          <a:bodyPr wrap="square" rtlCol="0">
            <a:spAutoFit/>
          </a:bodyPr>
          <a:lstStyle/>
          <a:p>
            <a:r>
              <a:rPr lang="en-GB">
                <a:solidFill>
                  <a:schemeClr val="bg1"/>
                </a:solidFill>
              </a:rPr>
              <a:t>AFTER COMPENSATION</a:t>
            </a:r>
          </a:p>
        </p:txBody>
      </p:sp>
      <p:sp>
        <p:nvSpPr>
          <p:cNvPr id="2" name="Date Placeholder 4">
            <a:extLst>
              <a:ext uri="{FF2B5EF4-FFF2-40B4-BE49-F238E27FC236}">
                <a16:creationId xmlns:a16="http://schemas.microsoft.com/office/drawing/2014/main" id="{3C1696B0-CA74-497F-969D-84010A9100FC}"/>
              </a:ext>
            </a:extLst>
          </p:cNvPr>
          <p:cNvSpPr txBox="1">
            <a:spLocks/>
          </p:cNvSpPr>
          <p:nvPr/>
        </p:nvSpPr>
        <p:spPr>
          <a:xfrm>
            <a:off x="1349566" y="6332219"/>
            <a:ext cx="1679081" cy="305648"/>
          </a:xfrm>
          <a:prstGeom prst="rect">
            <a:avLst/>
          </a:prstGeom>
        </p:spPr>
        <p:txBody>
          <a:bodyPr vert="horz" lIns="0" tIns="0" rIns="0" bIns="0" rtlCol="0" anchor="t" anchorCtr="0"/>
          <a:lstStyle>
            <a:defPPr rtl="0">
              <a:defRPr lang="en-gb"/>
            </a:defPPr>
            <a:lvl1pPr marL="0" algn="l"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ECCTI 2024 9 July 2024</a:t>
            </a:r>
            <a:endParaRPr lang="en-GB" dirty="0"/>
          </a:p>
        </p:txBody>
      </p:sp>
    </p:spTree>
    <p:extLst>
      <p:ext uri="{BB962C8B-B14F-4D97-AF65-F5344CB8AC3E}">
        <p14:creationId xmlns:p14="http://schemas.microsoft.com/office/powerpoint/2010/main" val="19574571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FA2DAFF-DEB7-794F-89F8-E4D385A05853}"/>
              </a:ext>
            </a:extLst>
          </p:cNvPr>
          <p:cNvSpPr>
            <a:spLocks noGrp="1"/>
          </p:cNvSpPr>
          <p:nvPr>
            <p:ph type="body" sz="quarter" idx="11"/>
          </p:nvPr>
        </p:nvSpPr>
        <p:spPr/>
        <p:txBody>
          <a:bodyPr/>
          <a:lstStyle/>
          <a:p>
            <a:r>
              <a:rPr lang="en-GB" dirty="0"/>
              <a:t>We perform a frequency scan over the +1 </a:t>
            </a:r>
            <a:r>
              <a:rPr lang="en-GB" dirty="0" err="1"/>
              <a:t>zeeman</a:t>
            </a:r>
            <a:r>
              <a:rPr lang="en-GB" dirty="0"/>
              <a:t> state, with two ions present in the system, allowing us to distinguish each chosen transition.</a:t>
            </a:r>
          </a:p>
          <a:p>
            <a:r>
              <a:rPr lang="en-GB" dirty="0"/>
              <a:t>We can also use this to verify the previous gradient measured. At 2.5A on the CCWs, and an axial secular frequency of 230 kHz, we find the expected 3.5MHz splitting indicating a gradient of 27.5T/m.</a:t>
            </a:r>
          </a:p>
        </p:txBody>
      </p:sp>
      <p:sp>
        <p:nvSpPr>
          <p:cNvPr id="7" name="Slide Number Placeholder 6">
            <a:extLst>
              <a:ext uri="{FF2B5EF4-FFF2-40B4-BE49-F238E27FC236}">
                <a16:creationId xmlns:a16="http://schemas.microsoft.com/office/drawing/2014/main" id="{DBE1BC58-9024-322A-986E-D3D8E8B655B7}"/>
              </a:ext>
            </a:extLst>
          </p:cNvPr>
          <p:cNvSpPr>
            <a:spLocks noGrp="1"/>
          </p:cNvSpPr>
          <p:nvPr>
            <p:ph type="sldNum" sz="quarter" idx="16"/>
          </p:nvPr>
        </p:nvSpPr>
        <p:spPr/>
        <p:txBody>
          <a:bodyPr/>
          <a:lstStyle/>
          <a:p>
            <a:pPr rtl="0"/>
            <a:fld id="{294A09A9-5501-47C1-A89A-A340965A2BE2}" type="slidenum">
              <a:rPr lang="en-GB" noProof="0" smtClean="0"/>
              <a:pPr rtl="0"/>
              <a:t>21</a:t>
            </a:fld>
            <a:endParaRPr lang="en-GB" noProof="0"/>
          </a:p>
        </p:txBody>
      </p:sp>
      <p:sp>
        <p:nvSpPr>
          <p:cNvPr id="8" name="Title 2">
            <a:extLst>
              <a:ext uri="{FF2B5EF4-FFF2-40B4-BE49-F238E27FC236}">
                <a16:creationId xmlns:a16="http://schemas.microsoft.com/office/drawing/2014/main" id="{B1AE2125-B569-0840-D9BD-3ACC864ABEDC}"/>
              </a:ext>
            </a:extLst>
          </p:cNvPr>
          <p:cNvSpPr txBox="1">
            <a:spLocks noGrp="1"/>
          </p:cNvSpPr>
          <p:nvPr>
            <p:ph type="title"/>
          </p:nvPr>
        </p:nvSpPr>
        <p:spPr>
          <a:xfrm>
            <a:off x="963613" y="879475"/>
            <a:ext cx="6034087" cy="611188"/>
          </a:xfrm>
          <a:prstGeom prst="rect">
            <a:avLst/>
          </a:prstGeom>
        </p:spPr>
        <p:txBody>
          <a:bodyPr vert="horz" lIns="0" tIns="0" rIns="0" bIns="0" rtlCol="0" anchor="b" anchorCtr="0">
            <a:normAutofit fontScale="90000"/>
          </a:bodyPr>
          <a:lstStyle>
            <a:lvl1pPr algn="l" defTabSz="914400" rtl="0" eaLnBrk="1" latinLnBrk="0" hangingPunct="1">
              <a:lnSpc>
                <a:spcPct val="90000"/>
              </a:lnSpc>
              <a:spcBef>
                <a:spcPct val="0"/>
              </a:spcBef>
              <a:buNone/>
              <a:defRPr sz="4400" b="1" i="0" kern="1200" spc="100" baseline="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a:t>Experimental Results 04</a:t>
            </a:r>
          </a:p>
        </p:txBody>
      </p:sp>
      <p:pic>
        <p:nvPicPr>
          <p:cNvPr id="10" name="Picture 9">
            <a:extLst>
              <a:ext uri="{FF2B5EF4-FFF2-40B4-BE49-F238E27FC236}">
                <a16:creationId xmlns:a16="http://schemas.microsoft.com/office/drawing/2014/main" id="{EB7E1E5E-66CE-D86D-1FB9-B9B405E3F064}"/>
              </a:ext>
            </a:extLst>
          </p:cNvPr>
          <p:cNvPicPr>
            <a:picLocks noChangeAspect="1"/>
          </p:cNvPicPr>
          <p:nvPr/>
        </p:nvPicPr>
        <p:blipFill>
          <a:blip r:embed="rId3"/>
          <a:stretch>
            <a:fillRect/>
          </a:stretch>
        </p:blipFill>
        <p:spPr>
          <a:xfrm>
            <a:off x="5625206" y="3516179"/>
            <a:ext cx="5970787" cy="2190940"/>
          </a:xfrm>
          <a:prstGeom prst="rect">
            <a:avLst/>
          </a:prstGeom>
        </p:spPr>
      </p:pic>
      <p:pic>
        <p:nvPicPr>
          <p:cNvPr id="11" name="Picture 10" descr="A black and white image of a galaxy&#10;&#10;Description automatically generated">
            <a:extLst>
              <a:ext uri="{FF2B5EF4-FFF2-40B4-BE49-F238E27FC236}">
                <a16:creationId xmlns:a16="http://schemas.microsoft.com/office/drawing/2014/main" id="{BBF22189-FC8E-4D18-5C7E-C65FB9070C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73782" y="1490663"/>
            <a:ext cx="1392146" cy="1219361"/>
          </a:xfrm>
          <a:prstGeom prst="rect">
            <a:avLst/>
          </a:prstGeom>
        </p:spPr>
      </p:pic>
      <p:pic>
        <p:nvPicPr>
          <p:cNvPr id="18" name="Picture 17">
            <a:extLst>
              <a:ext uri="{FF2B5EF4-FFF2-40B4-BE49-F238E27FC236}">
                <a16:creationId xmlns:a16="http://schemas.microsoft.com/office/drawing/2014/main" id="{5070BA54-2575-49DB-01D9-42BD9BCDE93A}"/>
              </a:ext>
            </a:extLst>
          </p:cNvPr>
          <p:cNvPicPr>
            <a:picLocks noChangeAspect="1"/>
          </p:cNvPicPr>
          <p:nvPr/>
        </p:nvPicPr>
        <p:blipFill>
          <a:blip r:embed="rId5"/>
          <a:stretch>
            <a:fillRect/>
          </a:stretch>
        </p:blipFill>
        <p:spPr>
          <a:xfrm>
            <a:off x="8213482" y="3768458"/>
            <a:ext cx="1040585" cy="1273443"/>
          </a:xfrm>
          <a:prstGeom prst="rect">
            <a:avLst/>
          </a:prstGeom>
        </p:spPr>
      </p:pic>
      <p:sp>
        <p:nvSpPr>
          <p:cNvPr id="2" name="Date Placeholder 4">
            <a:extLst>
              <a:ext uri="{FF2B5EF4-FFF2-40B4-BE49-F238E27FC236}">
                <a16:creationId xmlns:a16="http://schemas.microsoft.com/office/drawing/2014/main" id="{FE783C7D-0E47-F921-8891-EFF96D2632C1}"/>
              </a:ext>
            </a:extLst>
          </p:cNvPr>
          <p:cNvSpPr txBox="1">
            <a:spLocks/>
          </p:cNvSpPr>
          <p:nvPr/>
        </p:nvSpPr>
        <p:spPr>
          <a:xfrm>
            <a:off x="1349566" y="6332219"/>
            <a:ext cx="1679081" cy="305648"/>
          </a:xfrm>
          <a:prstGeom prst="rect">
            <a:avLst/>
          </a:prstGeom>
        </p:spPr>
        <p:txBody>
          <a:bodyPr vert="horz" lIns="0" tIns="0" rIns="0" bIns="0" rtlCol="0" anchor="t" anchorCtr="0"/>
          <a:lstStyle>
            <a:defPPr rtl="0">
              <a:defRPr lang="en-gb"/>
            </a:defPPr>
            <a:lvl1pPr marL="0" algn="l"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ECCTI 2024 9 July 2024</a:t>
            </a:r>
            <a:endParaRPr lang="en-GB" dirty="0"/>
          </a:p>
        </p:txBody>
      </p:sp>
    </p:spTree>
    <p:extLst>
      <p:ext uri="{BB962C8B-B14F-4D97-AF65-F5344CB8AC3E}">
        <p14:creationId xmlns:p14="http://schemas.microsoft.com/office/powerpoint/2010/main" val="10606844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AF19DD-0532-A06C-95FF-6B36CF95C9B7}"/>
              </a:ext>
            </a:extLst>
          </p:cNvPr>
          <p:cNvSpPr>
            <a:spLocks noGrp="1"/>
          </p:cNvSpPr>
          <p:nvPr>
            <p:ph type="title"/>
          </p:nvPr>
        </p:nvSpPr>
        <p:spPr/>
        <p:txBody>
          <a:bodyPr>
            <a:normAutofit fontScale="90000"/>
          </a:bodyPr>
          <a:lstStyle/>
          <a:p>
            <a:r>
              <a:rPr lang="en-GB" dirty="0"/>
              <a:t>Spin-Motion Coupling</a:t>
            </a:r>
          </a:p>
        </p:txBody>
      </p:sp>
      <p:sp>
        <p:nvSpPr>
          <p:cNvPr id="7" name="Slide Number Placeholder 6">
            <a:extLst>
              <a:ext uri="{FF2B5EF4-FFF2-40B4-BE49-F238E27FC236}">
                <a16:creationId xmlns:a16="http://schemas.microsoft.com/office/drawing/2014/main" id="{924CA3B1-D5DB-9AC1-2694-0116E71E2AB5}"/>
              </a:ext>
            </a:extLst>
          </p:cNvPr>
          <p:cNvSpPr>
            <a:spLocks noGrp="1"/>
          </p:cNvSpPr>
          <p:nvPr>
            <p:ph type="sldNum" sz="quarter" idx="16"/>
          </p:nvPr>
        </p:nvSpPr>
        <p:spPr/>
        <p:txBody>
          <a:bodyPr/>
          <a:lstStyle/>
          <a:p>
            <a:pPr rtl="0"/>
            <a:fld id="{294A09A9-5501-47C1-A89A-A340965A2BE2}" type="slidenum">
              <a:rPr lang="en-GB" noProof="0" smtClean="0"/>
              <a:pPr rtl="0"/>
              <a:t>22</a:t>
            </a:fld>
            <a:endParaRPr lang="en-GB" noProof="0"/>
          </a:p>
        </p:txBody>
      </p:sp>
      <p:sp>
        <p:nvSpPr>
          <p:cNvPr id="9" name="TextBox 8">
            <a:extLst>
              <a:ext uri="{FF2B5EF4-FFF2-40B4-BE49-F238E27FC236}">
                <a16:creationId xmlns:a16="http://schemas.microsoft.com/office/drawing/2014/main" id="{BD122ABB-CAFF-9654-8999-436DCF79BD11}"/>
              </a:ext>
            </a:extLst>
          </p:cNvPr>
          <p:cNvSpPr txBox="1"/>
          <p:nvPr/>
        </p:nvSpPr>
        <p:spPr>
          <a:xfrm>
            <a:off x="821267" y="2232904"/>
            <a:ext cx="4246033" cy="2800767"/>
          </a:xfrm>
          <a:prstGeom prst="rect">
            <a:avLst/>
          </a:prstGeom>
          <a:noFill/>
        </p:spPr>
        <p:txBody>
          <a:bodyPr wrap="square">
            <a:spAutoFit/>
          </a:bodyPr>
          <a:lstStyle/>
          <a:p>
            <a:r>
              <a:rPr lang="en-GB" sz="1600" dirty="0">
                <a:solidFill>
                  <a:schemeClr val="bg1"/>
                </a:solidFill>
              </a:rPr>
              <a:t>A magnetic-field gradient at the position of the ions can create a state dependent force which increases the coupling of the radiation to the ion’s motional state. Coupling of the spin states to the motional states allow us to address transitions to the motional state which allow ground state cooling, and the implementation of multiple gate schemes  [8].</a:t>
            </a:r>
          </a:p>
          <a:p>
            <a:endParaRPr lang="en-GB" sz="1600" dirty="0">
              <a:solidFill>
                <a:schemeClr val="bg1"/>
              </a:solidFill>
            </a:endParaRPr>
          </a:p>
          <a:p>
            <a:r>
              <a:rPr lang="en-GB" sz="1600" dirty="0">
                <a:solidFill>
                  <a:schemeClr val="bg1"/>
                </a:solidFill>
              </a:rPr>
              <a:t>We can also address ions in a chain using frequency space.</a:t>
            </a:r>
          </a:p>
        </p:txBody>
      </p:sp>
      <p:sp>
        <p:nvSpPr>
          <p:cNvPr id="10" name="TextBox 9">
            <a:extLst>
              <a:ext uri="{FF2B5EF4-FFF2-40B4-BE49-F238E27FC236}">
                <a16:creationId xmlns:a16="http://schemas.microsoft.com/office/drawing/2014/main" id="{8B9CDAD5-FFB6-5451-265C-A438896DBFC0}"/>
              </a:ext>
            </a:extLst>
          </p:cNvPr>
          <p:cNvSpPr txBox="1"/>
          <p:nvPr/>
        </p:nvSpPr>
        <p:spPr>
          <a:xfrm>
            <a:off x="901572" y="5824544"/>
            <a:ext cx="5575852" cy="461665"/>
          </a:xfrm>
          <a:prstGeom prst="rect">
            <a:avLst/>
          </a:prstGeom>
          <a:noFill/>
        </p:spPr>
        <p:txBody>
          <a:bodyPr wrap="square">
            <a:spAutoFit/>
          </a:bodyPr>
          <a:lstStyle/>
          <a:p>
            <a:r>
              <a:rPr lang="en-GB" sz="1200" dirty="0">
                <a:solidFill>
                  <a:schemeClr val="bg1"/>
                </a:solidFill>
              </a:rPr>
              <a:t>[8] K. Lake, S. </a:t>
            </a:r>
            <a:r>
              <a:rPr lang="en-GB" sz="1200" dirty="0" err="1">
                <a:solidFill>
                  <a:schemeClr val="bg1"/>
                </a:solidFill>
              </a:rPr>
              <a:t>Weidt</a:t>
            </a:r>
            <a:r>
              <a:rPr lang="en-GB" sz="1200" dirty="0">
                <a:solidFill>
                  <a:schemeClr val="bg1"/>
                </a:solidFill>
              </a:rPr>
              <a:t>, J. Randall, E. D. Standing, S. C. Webster, and W. K. </a:t>
            </a:r>
            <a:r>
              <a:rPr lang="en-GB" sz="1200" dirty="0" err="1">
                <a:solidFill>
                  <a:schemeClr val="bg1"/>
                </a:solidFill>
              </a:rPr>
              <a:t>Hensinger</a:t>
            </a:r>
            <a:endParaRPr lang="en-GB" sz="1200" dirty="0">
              <a:solidFill>
                <a:schemeClr val="bg1"/>
              </a:solidFill>
            </a:endParaRPr>
          </a:p>
          <a:p>
            <a:r>
              <a:rPr lang="en-GB" sz="1200" dirty="0">
                <a:solidFill>
                  <a:schemeClr val="bg1"/>
                </a:solidFill>
              </a:rPr>
              <a:t>Phys. Rev. A 91, 012319</a:t>
            </a:r>
          </a:p>
        </p:txBody>
      </p:sp>
      <p:sp>
        <p:nvSpPr>
          <p:cNvPr id="11" name="Date Placeholder 4">
            <a:extLst>
              <a:ext uri="{FF2B5EF4-FFF2-40B4-BE49-F238E27FC236}">
                <a16:creationId xmlns:a16="http://schemas.microsoft.com/office/drawing/2014/main" id="{7F3CEAFA-6BA2-4794-A7CA-521D139364E1}"/>
              </a:ext>
            </a:extLst>
          </p:cNvPr>
          <p:cNvSpPr txBox="1">
            <a:spLocks/>
          </p:cNvSpPr>
          <p:nvPr/>
        </p:nvSpPr>
        <p:spPr>
          <a:xfrm>
            <a:off x="1349566" y="6332219"/>
            <a:ext cx="1679081" cy="305648"/>
          </a:xfrm>
          <a:prstGeom prst="rect">
            <a:avLst/>
          </a:prstGeom>
        </p:spPr>
        <p:txBody>
          <a:bodyPr vert="horz" lIns="0" tIns="0" rIns="0" bIns="0" rtlCol="0" anchor="t" anchorCtr="0"/>
          <a:lstStyle>
            <a:defPPr rtl="0">
              <a:defRPr lang="en-gb"/>
            </a:defPPr>
            <a:lvl1pPr marL="0" algn="l"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ECCTI 2024 9 July 2024</a:t>
            </a:r>
            <a:endParaRPr lang="en-GB" dirty="0"/>
          </a:p>
        </p:txBody>
      </p:sp>
      <p:pic>
        <p:nvPicPr>
          <p:cNvPr id="13" name="Picture 12">
            <a:extLst>
              <a:ext uri="{FF2B5EF4-FFF2-40B4-BE49-F238E27FC236}">
                <a16:creationId xmlns:a16="http://schemas.microsoft.com/office/drawing/2014/main" id="{1EAB44D7-2895-7D11-CE61-5E90D8EBA883}"/>
              </a:ext>
            </a:extLst>
          </p:cNvPr>
          <p:cNvPicPr>
            <a:picLocks noChangeAspect="1"/>
          </p:cNvPicPr>
          <p:nvPr/>
        </p:nvPicPr>
        <p:blipFill>
          <a:blip r:embed="rId2"/>
          <a:stretch>
            <a:fillRect/>
          </a:stretch>
        </p:blipFill>
        <p:spPr>
          <a:xfrm>
            <a:off x="6140666" y="2091059"/>
            <a:ext cx="4770533" cy="2895851"/>
          </a:xfrm>
          <a:prstGeom prst="rect">
            <a:avLst/>
          </a:prstGeom>
        </p:spPr>
      </p:pic>
    </p:spTree>
    <p:extLst>
      <p:ext uri="{BB962C8B-B14F-4D97-AF65-F5344CB8AC3E}">
        <p14:creationId xmlns:p14="http://schemas.microsoft.com/office/powerpoint/2010/main" val="11700689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AD28AAC-B638-4F8E-CD9B-736842E3984C}"/>
              </a:ext>
            </a:extLst>
          </p:cNvPr>
          <p:cNvSpPr>
            <a:spLocks noGrp="1"/>
          </p:cNvSpPr>
          <p:nvPr>
            <p:ph type="body" sz="quarter" idx="11"/>
          </p:nvPr>
        </p:nvSpPr>
        <p:spPr>
          <a:xfrm>
            <a:off x="967480" y="2080641"/>
            <a:ext cx="3134620" cy="1818259"/>
          </a:xfrm>
        </p:spPr>
        <p:txBody>
          <a:bodyPr/>
          <a:lstStyle/>
          <a:p>
            <a:r>
              <a:rPr lang="en-GB" dirty="0"/>
              <a:t>In order to demonstrate spin-motion coupling we also perform a frequency scan over the range encompassing the axial secular frequency of the </a:t>
            </a:r>
            <a:r>
              <a:rPr lang="en-GB" sz="1600" dirty="0">
                <a:solidFill>
                  <a:schemeClr val="bg1"/>
                </a:solidFill>
              </a:rPr>
              <a:t>|0⟩ -&gt; |+1⟩ </a:t>
            </a:r>
            <a:r>
              <a:rPr lang="en-GB" dirty="0"/>
              <a:t>, we can address transitions to the motional states.</a:t>
            </a:r>
          </a:p>
        </p:txBody>
      </p:sp>
      <p:sp>
        <p:nvSpPr>
          <p:cNvPr id="7" name="Slide Number Placeholder 6">
            <a:extLst>
              <a:ext uri="{FF2B5EF4-FFF2-40B4-BE49-F238E27FC236}">
                <a16:creationId xmlns:a16="http://schemas.microsoft.com/office/drawing/2014/main" id="{21455CE6-3C56-C321-3E61-2BD4663D3F27}"/>
              </a:ext>
            </a:extLst>
          </p:cNvPr>
          <p:cNvSpPr>
            <a:spLocks noGrp="1"/>
          </p:cNvSpPr>
          <p:nvPr>
            <p:ph type="sldNum" sz="quarter" idx="16"/>
          </p:nvPr>
        </p:nvSpPr>
        <p:spPr/>
        <p:txBody>
          <a:bodyPr/>
          <a:lstStyle/>
          <a:p>
            <a:pPr rtl="0"/>
            <a:fld id="{294A09A9-5501-47C1-A89A-A340965A2BE2}" type="slidenum">
              <a:rPr lang="en-GB" noProof="0" smtClean="0"/>
              <a:pPr rtl="0"/>
              <a:t>23</a:t>
            </a:fld>
            <a:endParaRPr lang="en-GB" noProof="0"/>
          </a:p>
        </p:txBody>
      </p:sp>
      <p:sp>
        <p:nvSpPr>
          <p:cNvPr id="8" name="Title 2">
            <a:extLst>
              <a:ext uri="{FF2B5EF4-FFF2-40B4-BE49-F238E27FC236}">
                <a16:creationId xmlns:a16="http://schemas.microsoft.com/office/drawing/2014/main" id="{AB058902-4F29-405C-A402-97DB2F69E691}"/>
              </a:ext>
            </a:extLst>
          </p:cNvPr>
          <p:cNvSpPr txBox="1">
            <a:spLocks/>
          </p:cNvSpPr>
          <p:nvPr/>
        </p:nvSpPr>
        <p:spPr>
          <a:xfrm>
            <a:off x="952499" y="749256"/>
            <a:ext cx="4941477" cy="610863"/>
          </a:xfrm>
          <a:prstGeom prst="rect">
            <a:avLst/>
          </a:prstGeom>
        </p:spPr>
        <p:txBody>
          <a:bodyPr vert="horz" lIns="0" tIns="0" rIns="0" bIns="0" rtlCol="0" anchor="b" anchorCtr="0">
            <a:normAutofit fontScale="75000" lnSpcReduction="20000"/>
          </a:bodyPr>
          <a:lstStyle>
            <a:lvl1pPr algn="l" defTabSz="914400" rtl="0" eaLnBrk="1" latinLnBrk="0" hangingPunct="1">
              <a:lnSpc>
                <a:spcPct val="90000"/>
              </a:lnSpc>
              <a:spcBef>
                <a:spcPct val="0"/>
              </a:spcBef>
              <a:buNone/>
              <a:defRPr sz="4400" b="1" i="0" kern="1200" spc="100" baseline="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dirty="0"/>
              <a:t>Experimental Results 05</a:t>
            </a:r>
          </a:p>
        </p:txBody>
      </p:sp>
      <p:pic>
        <p:nvPicPr>
          <p:cNvPr id="3" name="Picture 2">
            <a:extLst>
              <a:ext uri="{FF2B5EF4-FFF2-40B4-BE49-F238E27FC236}">
                <a16:creationId xmlns:a16="http://schemas.microsoft.com/office/drawing/2014/main" id="{F6222698-76CC-F111-8FBE-38367194FFE5}"/>
              </a:ext>
            </a:extLst>
          </p:cNvPr>
          <p:cNvPicPr>
            <a:picLocks noChangeAspect="1"/>
          </p:cNvPicPr>
          <p:nvPr/>
        </p:nvPicPr>
        <p:blipFill>
          <a:blip r:embed="rId3"/>
          <a:stretch>
            <a:fillRect/>
          </a:stretch>
        </p:blipFill>
        <p:spPr>
          <a:xfrm>
            <a:off x="6026784" y="571791"/>
            <a:ext cx="5732600" cy="2979543"/>
          </a:xfrm>
          <a:prstGeom prst="rect">
            <a:avLst/>
          </a:prstGeom>
        </p:spPr>
      </p:pic>
      <p:pic>
        <p:nvPicPr>
          <p:cNvPr id="1026" name="Picture 2" descr="24-05-20 IOP) * IP) where p = [u,D d] &#10;IP+,n-1) &#10;1.0 &#10;Ë 0.6 &#10;0.2 &#10;21000 21020 21040 &#10;IP+,n+1) &#10;21080 21100 21120 &#10;21200 21225 &#10;21260 21280 21300 &#10;21350 &#10;21375 &#10;21400 &#10;21450 &#10;21500 &#10;DDS Frequencies (MHZ) ">
            <a:extLst>
              <a:ext uri="{FF2B5EF4-FFF2-40B4-BE49-F238E27FC236}">
                <a16:creationId xmlns:a16="http://schemas.microsoft.com/office/drawing/2014/main" id="{60F64F17-BE09-49F3-AE9F-5A14DB6310A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4832"/>
          <a:stretch/>
        </p:blipFill>
        <p:spPr bwMode="auto">
          <a:xfrm>
            <a:off x="3793535" y="3814407"/>
            <a:ext cx="8101397" cy="196412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8080B95A-ABAC-7283-7C42-49425F9BBC1C}"/>
              </a:ext>
            </a:extLst>
          </p:cNvPr>
          <p:cNvSpPr txBox="1"/>
          <p:nvPr/>
        </p:nvSpPr>
        <p:spPr>
          <a:xfrm>
            <a:off x="901572" y="5824544"/>
            <a:ext cx="5575852" cy="461665"/>
          </a:xfrm>
          <a:prstGeom prst="rect">
            <a:avLst/>
          </a:prstGeom>
          <a:noFill/>
        </p:spPr>
        <p:txBody>
          <a:bodyPr wrap="square">
            <a:spAutoFit/>
          </a:bodyPr>
          <a:lstStyle/>
          <a:p>
            <a:r>
              <a:rPr lang="en-GB" sz="1200" dirty="0">
                <a:solidFill>
                  <a:schemeClr val="bg1"/>
                </a:solidFill>
              </a:rPr>
              <a:t>[8] K. Lake, S. </a:t>
            </a:r>
            <a:r>
              <a:rPr lang="en-GB" sz="1200" dirty="0" err="1">
                <a:solidFill>
                  <a:schemeClr val="bg1"/>
                </a:solidFill>
              </a:rPr>
              <a:t>Weidt</a:t>
            </a:r>
            <a:r>
              <a:rPr lang="en-GB" sz="1200" dirty="0">
                <a:solidFill>
                  <a:schemeClr val="bg1"/>
                </a:solidFill>
              </a:rPr>
              <a:t>, J. Randall, E. D. Standing, S. C. Webster, and W. K. </a:t>
            </a:r>
            <a:r>
              <a:rPr lang="en-GB" sz="1200" dirty="0" err="1">
                <a:solidFill>
                  <a:schemeClr val="bg1"/>
                </a:solidFill>
              </a:rPr>
              <a:t>Hensinger</a:t>
            </a:r>
            <a:endParaRPr lang="en-GB" sz="1200" dirty="0">
              <a:solidFill>
                <a:schemeClr val="bg1"/>
              </a:solidFill>
            </a:endParaRPr>
          </a:p>
          <a:p>
            <a:r>
              <a:rPr lang="en-GB" sz="1200" dirty="0">
                <a:solidFill>
                  <a:schemeClr val="bg1"/>
                </a:solidFill>
              </a:rPr>
              <a:t>Phys. Rev. A 91, 012319</a:t>
            </a:r>
          </a:p>
        </p:txBody>
      </p:sp>
      <p:sp>
        <p:nvSpPr>
          <p:cNvPr id="2" name="Date Placeholder 4">
            <a:extLst>
              <a:ext uri="{FF2B5EF4-FFF2-40B4-BE49-F238E27FC236}">
                <a16:creationId xmlns:a16="http://schemas.microsoft.com/office/drawing/2014/main" id="{3A9414E6-C7C8-72A6-BC37-1083DAA7F317}"/>
              </a:ext>
            </a:extLst>
          </p:cNvPr>
          <p:cNvSpPr txBox="1">
            <a:spLocks/>
          </p:cNvSpPr>
          <p:nvPr/>
        </p:nvSpPr>
        <p:spPr>
          <a:xfrm>
            <a:off x="1349566" y="6332219"/>
            <a:ext cx="1679081" cy="305648"/>
          </a:xfrm>
          <a:prstGeom prst="rect">
            <a:avLst/>
          </a:prstGeom>
        </p:spPr>
        <p:txBody>
          <a:bodyPr vert="horz" lIns="0" tIns="0" rIns="0" bIns="0" rtlCol="0" anchor="t" anchorCtr="0"/>
          <a:lstStyle>
            <a:defPPr rtl="0">
              <a:defRPr lang="en-gb"/>
            </a:defPPr>
            <a:lvl1pPr marL="0" algn="l"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ECCTI 2024 9 July 2024</a:t>
            </a:r>
            <a:endParaRPr lang="en-GB" dirty="0"/>
          </a:p>
        </p:txBody>
      </p:sp>
      <p:sp>
        <p:nvSpPr>
          <p:cNvPr id="10" name="TextBox 9">
            <a:extLst>
              <a:ext uri="{FF2B5EF4-FFF2-40B4-BE49-F238E27FC236}">
                <a16:creationId xmlns:a16="http://schemas.microsoft.com/office/drawing/2014/main" id="{3B2C2962-FA94-AFB5-0627-ED86FFE4DAEC}"/>
              </a:ext>
            </a:extLst>
          </p:cNvPr>
          <p:cNvSpPr txBox="1"/>
          <p:nvPr/>
        </p:nvSpPr>
        <p:spPr>
          <a:xfrm>
            <a:off x="1349566" y="4313989"/>
            <a:ext cx="2688167" cy="830997"/>
          </a:xfrm>
          <a:prstGeom prst="rect">
            <a:avLst/>
          </a:prstGeom>
          <a:noFill/>
        </p:spPr>
        <p:txBody>
          <a:bodyPr wrap="square">
            <a:spAutoFit/>
          </a:bodyPr>
          <a:lstStyle/>
          <a:p>
            <a:r>
              <a:rPr lang="en-GB" sz="1600" dirty="0">
                <a:solidFill>
                  <a:schemeClr val="bg1"/>
                </a:solidFill>
              </a:rPr>
              <a:t>A similar experiment is performed for our dressed state qubits as well.</a:t>
            </a:r>
          </a:p>
        </p:txBody>
      </p:sp>
    </p:spTree>
    <p:extLst>
      <p:ext uri="{BB962C8B-B14F-4D97-AF65-F5344CB8AC3E}">
        <p14:creationId xmlns:p14="http://schemas.microsoft.com/office/powerpoint/2010/main" val="37681394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AD28AAC-B638-4F8E-CD9B-736842E3984C}"/>
              </a:ext>
            </a:extLst>
          </p:cNvPr>
          <p:cNvSpPr>
            <a:spLocks noGrp="1"/>
          </p:cNvSpPr>
          <p:nvPr>
            <p:ph type="body" sz="quarter" idx="11"/>
          </p:nvPr>
        </p:nvSpPr>
        <p:spPr>
          <a:xfrm>
            <a:off x="952500" y="2289363"/>
            <a:ext cx="4220634" cy="1557080"/>
          </a:xfrm>
        </p:spPr>
        <p:txBody>
          <a:bodyPr/>
          <a:lstStyle/>
          <a:p>
            <a:r>
              <a:rPr lang="en-GB" dirty="0"/>
              <a:t>By using microwave radiation in conjunction with a large static magnetic-field gradient, we can generate a coupling between the internal and motional states of a trapped ion to demonstrate spin-motion entanglement [8].</a:t>
            </a:r>
          </a:p>
          <a:p>
            <a:r>
              <a:rPr lang="en-GB" dirty="0"/>
              <a:t>We demonstrate this coupling by using it to produce entanglement between the internal spin state of a single trapped ion and its external motional state (a Schrodinger cat state), a single-ion version of the multi-ion </a:t>
            </a:r>
            <a:r>
              <a:rPr lang="en-GB" dirty="0" err="1"/>
              <a:t>Mølmer-Sørensen</a:t>
            </a:r>
            <a:r>
              <a:rPr lang="en-GB" dirty="0"/>
              <a:t> gate. </a:t>
            </a:r>
          </a:p>
        </p:txBody>
      </p:sp>
      <p:sp>
        <p:nvSpPr>
          <p:cNvPr id="7" name="Slide Number Placeholder 6">
            <a:extLst>
              <a:ext uri="{FF2B5EF4-FFF2-40B4-BE49-F238E27FC236}">
                <a16:creationId xmlns:a16="http://schemas.microsoft.com/office/drawing/2014/main" id="{21455CE6-3C56-C321-3E61-2BD4663D3F27}"/>
              </a:ext>
            </a:extLst>
          </p:cNvPr>
          <p:cNvSpPr>
            <a:spLocks noGrp="1"/>
          </p:cNvSpPr>
          <p:nvPr>
            <p:ph type="sldNum" sz="quarter" idx="16"/>
          </p:nvPr>
        </p:nvSpPr>
        <p:spPr/>
        <p:txBody>
          <a:bodyPr/>
          <a:lstStyle/>
          <a:p>
            <a:pPr rtl="0"/>
            <a:fld id="{294A09A9-5501-47C1-A89A-A340965A2BE2}" type="slidenum">
              <a:rPr lang="en-GB" noProof="0" smtClean="0"/>
              <a:pPr rtl="0"/>
              <a:t>24</a:t>
            </a:fld>
            <a:endParaRPr lang="en-GB" noProof="0"/>
          </a:p>
        </p:txBody>
      </p:sp>
      <p:sp>
        <p:nvSpPr>
          <p:cNvPr id="8" name="Title 2">
            <a:extLst>
              <a:ext uri="{FF2B5EF4-FFF2-40B4-BE49-F238E27FC236}">
                <a16:creationId xmlns:a16="http://schemas.microsoft.com/office/drawing/2014/main" id="{AB058902-4F29-405C-A402-97DB2F69E691}"/>
              </a:ext>
            </a:extLst>
          </p:cNvPr>
          <p:cNvSpPr txBox="1">
            <a:spLocks/>
          </p:cNvSpPr>
          <p:nvPr/>
        </p:nvSpPr>
        <p:spPr>
          <a:xfrm>
            <a:off x="952499" y="1003256"/>
            <a:ext cx="4480286" cy="610863"/>
          </a:xfrm>
          <a:prstGeom prst="rect">
            <a:avLst/>
          </a:prstGeom>
        </p:spPr>
        <p:txBody>
          <a:bodyPr vert="horz" lIns="0" tIns="0" rIns="0" bIns="0" rtlCol="0" anchor="b" anchorCtr="0">
            <a:normAutofit fontScale="60000" lnSpcReduction="20000"/>
          </a:bodyPr>
          <a:lstStyle>
            <a:lvl1pPr algn="l" defTabSz="914400" rtl="0" eaLnBrk="1" latinLnBrk="0" hangingPunct="1">
              <a:lnSpc>
                <a:spcPct val="90000"/>
              </a:lnSpc>
              <a:spcBef>
                <a:spcPct val="0"/>
              </a:spcBef>
              <a:buNone/>
              <a:defRPr sz="4400" b="1" i="0" kern="1200" spc="100" baseline="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dirty="0"/>
              <a:t>Single Ion Entanglement (CAT State)</a:t>
            </a:r>
          </a:p>
        </p:txBody>
      </p:sp>
      <p:pic>
        <p:nvPicPr>
          <p:cNvPr id="10" name="Picture 9">
            <a:extLst>
              <a:ext uri="{FF2B5EF4-FFF2-40B4-BE49-F238E27FC236}">
                <a16:creationId xmlns:a16="http://schemas.microsoft.com/office/drawing/2014/main" id="{55DA5015-40F2-07CF-20D2-943E9A81A820}"/>
              </a:ext>
            </a:extLst>
          </p:cNvPr>
          <p:cNvPicPr>
            <a:picLocks noChangeAspect="1"/>
          </p:cNvPicPr>
          <p:nvPr/>
        </p:nvPicPr>
        <p:blipFill>
          <a:blip r:embed="rId3"/>
          <a:stretch>
            <a:fillRect/>
          </a:stretch>
        </p:blipFill>
        <p:spPr>
          <a:xfrm>
            <a:off x="6883400" y="1336642"/>
            <a:ext cx="3838342" cy="2031534"/>
          </a:xfrm>
          <a:prstGeom prst="rect">
            <a:avLst/>
          </a:prstGeom>
        </p:spPr>
      </p:pic>
      <p:sp>
        <p:nvSpPr>
          <p:cNvPr id="13" name="TextBox 12">
            <a:extLst>
              <a:ext uri="{FF2B5EF4-FFF2-40B4-BE49-F238E27FC236}">
                <a16:creationId xmlns:a16="http://schemas.microsoft.com/office/drawing/2014/main" id="{D3AE33AB-90F0-C2FC-1252-43E7BC9A9450}"/>
              </a:ext>
            </a:extLst>
          </p:cNvPr>
          <p:cNvSpPr txBox="1"/>
          <p:nvPr/>
        </p:nvSpPr>
        <p:spPr>
          <a:xfrm>
            <a:off x="5885750" y="5632857"/>
            <a:ext cx="5794016" cy="461665"/>
          </a:xfrm>
          <a:prstGeom prst="rect">
            <a:avLst/>
          </a:prstGeom>
          <a:noFill/>
        </p:spPr>
        <p:txBody>
          <a:bodyPr wrap="square">
            <a:spAutoFit/>
          </a:bodyPr>
          <a:lstStyle/>
          <a:p>
            <a:r>
              <a:rPr lang="en-GB" sz="1200" dirty="0">
                <a:solidFill>
                  <a:schemeClr val="bg1"/>
                </a:solidFill>
              </a:rPr>
              <a:t>[8] K. Lake, S. </a:t>
            </a:r>
            <a:r>
              <a:rPr lang="en-GB" sz="1200" dirty="0" err="1">
                <a:solidFill>
                  <a:schemeClr val="bg1"/>
                </a:solidFill>
              </a:rPr>
              <a:t>Weidt</a:t>
            </a:r>
            <a:r>
              <a:rPr lang="en-GB" sz="1200" dirty="0">
                <a:solidFill>
                  <a:schemeClr val="bg1"/>
                </a:solidFill>
              </a:rPr>
              <a:t>, J. Randall, E. D. Standing, S. C. Webster, and W. K. </a:t>
            </a:r>
            <a:r>
              <a:rPr lang="en-GB" sz="1200" dirty="0" err="1">
                <a:solidFill>
                  <a:schemeClr val="bg1"/>
                </a:solidFill>
              </a:rPr>
              <a:t>Hensinger</a:t>
            </a:r>
            <a:endParaRPr lang="en-GB" sz="1200" dirty="0">
              <a:solidFill>
                <a:schemeClr val="bg1"/>
              </a:solidFill>
            </a:endParaRPr>
          </a:p>
          <a:p>
            <a:r>
              <a:rPr lang="en-GB" sz="1200" dirty="0">
                <a:solidFill>
                  <a:schemeClr val="bg1"/>
                </a:solidFill>
              </a:rPr>
              <a:t>Phys. Rev. A 91, 012319</a:t>
            </a:r>
          </a:p>
        </p:txBody>
      </p:sp>
      <p:sp>
        <p:nvSpPr>
          <p:cNvPr id="2" name="Date Placeholder 4">
            <a:extLst>
              <a:ext uri="{FF2B5EF4-FFF2-40B4-BE49-F238E27FC236}">
                <a16:creationId xmlns:a16="http://schemas.microsoft.com/office/drawing/2014/main" id="{5AC16621-E7E8-2E53-A294-ABFA6B01EBA7}"/>
              </a:ext>
            </a:extLst>
          </p:cNvPr>
          <p:cNvSpPr txBox="1">
            <a:spLocks/>
          </p:cNvSpPr>
          <p:nvPr/>
        </p:nvSpPr>
        <p:spPr>
          <a:xfrm>
            <a:off x="1349566" y="6332219"/>
            <a:ext cx="1679081" cy="305648"/>
          </a:xfrm>
          <a:prstGeom prst="rect">
            <a:avLst/>
          </a:prstGeom>
        </p:spPr>
        <p:txBody>
          <a:bodyPr vert="horz" lIns="0" tIns="0" rIns="0" bIns="0" rtlCol="0" anchor="t" anchorCtr="0"/>
          <a:lstStyle>
            <a:defPPr rtl="0">
              <a:defRPr lang="en-gb"/>
            </a:defPPr>
            <a:lvl1pPr marL="0" algn="l"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ECCTI 2024 9 July 2024</a:t>
            </a:r>
            <a:endParaRPr lang="en-GB" dirty="0"/>
          </a:p>
        </p:txBody>
      </p:sp>
      <p:pic>
        <p:nvPicPr>
          <p:cNvPr id="1026" name="Picture 2" descr="Pulse Time 250.0 gs &#10;1.0 &#10;0.8 &#10;0.6 &#10;0.4 &#10;0.2 &#10;0.0 &#10;-20 &#10;-15 &#10;-10 &#10;-5 &#10;5 &#10;10 &#10;15 &#10;20 &#10;Detuning (kHz) ">
            <a:extLst>
              <a:ext uri="{FF2B5EF4-FFF2-40B4-BE49-F238E27FC236}">
                <a16:creationId xmlns:a16="http://schemas.microsoft.com/office/drawing/2014/main" id="{FB6EFF70-DDD5-2649-EBD8-9F3386B46D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3586" y="3579237"/>
            <a:ext cx="4925914" cy="18425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47686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AD28AAC-B638-4F8E-CD9B-736842E3984C}"/>
              </a:ext>
            </a:extLst>
          </p:cNvPr>
          <p:cNvSpPr>
            <a:spLocks noGrp="1"/>
          </p:cNvSpPr>
          <p:nvPr>
            <p:ph type="body" sz="quarter" idx="11"/>
          </p:nvPr>
        </p:nvSpPr>
        <p:spPr>
          <a:xfrm>
            <a:off x="952500" y="2289363"/>
            <a:ext cx="3445933" cy="1557080"/>
          </a:xfrm>
        </p:spPr>
        <p:txBody>
          <a:bodyPr/>
          <a:lstStyle/>
          <a:p>
            <a:r>
              <a:rPr lang="en-GB" dirty="0"/>
              <a:t>We perform a frequency scan with two fields oppositely detuned from the red and blue motional sidebands of a single ion, with a pulse time of 200us, and initial nbar of 58.</a:t>
            </a:r>
          </a:p>
          <a:p>
            <a:endParaRPr lang="en-GB" dirty="0"/>
          </a:p>
          <a:p>
            <a:r>
              <a:rPr lang="en-GB" dirty="0"/>
              <a:t>The maximum distance between the two motional states in phase space occurs when δ = 2 kHz, and the minimum at δ = +-6 kHz.</a:t>
            </a:r>
          </a:p>
        </p:txBody>
      </p:sp>
      <p:sp>
        <p:nvSpPr>
          <p:cNvPr id="7" name="Slide Number Placeholder 6">
            <a:extLst>
              <a:ext uri="{FF2B5EF4-FFF2-40B4-BE49-F238E27FC236}">
                <a16:creationId xmlns:a16="http://schemas.microsoft.com/office/drawing/2014/main" id="{21455CE6-3C56-C321-3E61-2BD4663D3F27}"/>
              </a:ext>
            </a:extLst>
          </p:cNvPr>
          <p:cNvSpPr>
            <a:spLocks noGrp="1"/>
          </p:cNvSpPr>
          <p:nvPr>
            <p:ph type="sldNum" sz="quarter" idx="16"/>
          </p:nvPr>
        </p:nvSpPr>
        <p:spPr/>
        <p:txBody>
          <a:bodyPr/>
          <a:lstStyle/>
          <a:p>
            <a:pPr rtl="0"/>
            <a:fld id="{294A09A9-5501-47C1-A89A-A340965A2BE2}" type="slidenum">
              <a:rPr lang="en-GB" noProof="0" smtClean="0"/>
              <a:pPr rtl="0"/>
              <a:t>25</a:t>
            </a:fld>
            <a:endParaRPr lang="en-GB" noProof="0"/>
          </a:p>
        </p:txBody>
      </p:sp>
      <p:sp>
        <p:nvSpPr>
          <p:cNvPr id="8" name="Title 2">
            <a:extLst>
              <a:ext uri="{FF2B5EF4-FFF2-40B4-BE49-F238E27FC236}">
                <a16:creationId xmlns:a16="http://schemas.microsoft.com/office/drawing/2014/main" id="{AB058902-4F29-405C-A402-97DB2F69E691}"/>
              </a:ext>
            </a:extLst>
          </p:cNvPr>
          <p:cNvSpPr txBox="1">
            <a:spLocks/>
          </p:cNvSpPr>
          <p:nvPr/>
        </p:nvSpPr>
        <p:spPr>
          <a:xfrm>
            <a:off x="952499" y="749256"/>
            <a:ext cx="4941477" cy="610863"/>
          </a:xfrm>
          <a:prstGeom prst="rect">
            <a:avLst/>
          </a:prstGeom>
        </p:spPr>
        <p:txBody>
          <a:bodyPr vert="horz" lIns="0" tIns="0" rIns="0" bIns="0" rtlCol="0" anchor="b" anchorCtr="0">
            <a:normAutofit fontScale="75000" lnSpcReduction="20000"/>
          </a:bodyPr>
          <a:lstStyle>
            <a:lvl1pPr algn="l" defTabSz="914400" rtl="0" eaLnBrk="1" latinLnBrk="0" hangingPunct="1">
              <a:lnSpc>
                <a:spcPct val="90000"/>
              </a:lnSpc>
              <a:spcBef>
                <a:spcPct val="0"/>
              </a:spcBef>
              <a:buNone/>
              <a:defRPr sz="4400" b="1" i="0" kern="1200" spc="100" baseline="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dirty="0"/>
              <a:t>Experimental Results 06</a:t>
            </a:r>
          </a:p>
        </p:txBody>
      </p:sp>
      <p:pic>
        <p:nvPicPr>
          <p:cNvPr id="11" name="Picture 10">
            <a:extLst>
              <a:ext uri="{FF2B5EF4-FFF2-40B4-BE49-F238E27FC236}">
                <a16:creationId xmlns:a16="http://schemas.microsoft.com/office/drawing/2014/main" id="{C25C0BDA-3292-26C3-6D82-2D91EF6E0CAE}"/>
              </a:ext>
            </a:extLst>
          </p:cNvPr>
          <p:cNvPicPr>
            <a:picLocks noChangeAspect="1"/>
          </p:cNvPicPr>
          <p:nvPr/>
        </p:nvPicPr>
        <p:blipFill>
          <a:blip r:embed="rId3"/>
          <a:stretch>
            <a:fillRect/>
          </a:stretch>
        </p:blipFill>
        <p:spPr>
          <a:xfrm>
            <a:off x="4473999" y="3570520"/>
            <a:ext cx="7393621" cy="2622846"/>
          </a:xfrm>
          <a:prstGeom prst="rect">
            <a:avLst/>
          </a:prstGeom>
        </p:spPr>
      </p:pic>
      <p:sp>
        <p:nvSpPr>
          <p:cNvPr id="12" name="TextBox 11">
            <a:extLst>
              <a:ext uri="{FF2B5EF4-FFF2-40B4-BE49-F238E27FC236}">
                <a16:creationId xmlns:a16="http://schemas.microsoft.com/office/drawing/2014/main" id="{67FDB609-365F-A56B-C788-019DD63C2292}"/>
              </a:ext>
            </a:extLst>
          </p:cNvPr>
          <p:cNvSpPr txBox="1"/>
          <p:nvPr/>
        </p:nvSpPr>
        <p:spPr>
          <a:xfrm>
            <a:off x="7505955" y="1966197"/>
            <a:ext cx="2087316" cy="646331"/>
          </a:xfrm>
          <a:prstGeom prst="rect">
            <a:avLst/>
          </a:prstGeom>
          <a:noFill/>
        </p:spPr>
        <p:txBody>
          <a:bodyPr wrap="square" rtlCol="0">
            <a:spAutoFit/>
          </a:bodyPr>
          <a:lstStyle/>
          <a:p>
            <a:r>
              <a:rPr lang="en-GB" dirty="0">
                <a:solidFill>
                  <a:schemeClr val="bg1"/>
                </a:solidFill>
                <a:latin typeface="Times New Roman" panose="02020603050405020304" pitchFamily="18" charset="0"/>
                <a:cs typeface="Times New Roman" panose="02020603050405020304" pitchFamily="18" charset="0"/>
              </a:rPr>
              <a:t>Pulse Time = 200us, </a:t>
            </a:r>
          </a:p>
          <a:p>
            <a:r>
              <a:rPr lang="en-GB" dirty="0">
                <a:solidFill>
                  <a:schemeClr val="bg1"/>
                </a:solidFill>
                <a:latin typeface="Times New Roman" panose="02020603050405020304" pitchFamily="18" charset="0"/>
                <a:cs typeface="Times New Roman" panose="02020603050405020304" pitchFamily="18" charset="0"/>
              </a:rPr>
              <a:t>Initial nbar = 58</a:t>
            </a:r>
          </a:p>
        </p:txBody>
      </p:sp>
      <p:sp>
        <p:nvSpPr>
          <p:cNvPr id="2" name="Date Placeholder 4">
            <a:extLst>
              <a:ext uri="{FF2B5EF4-FFF2-40B4-BE49-F238E27FC236}">
                <a16:creationId xmlns:a16="http://schemas.microsoft.com/office/drawing/2014/main" id="{5AC16621-E7E8-2E53-A294-ABFA6B01EBA7}"/>
              </a:ext>
            </a:extLst>
          </p:cNvPr>
          <p:cNvSpPr txBox="1">
            <a:spLocks/>
          </p:cNvSpPr>
          <p:nvPr/>
        </p:nvSpPr>
        <p:spPr>
          <a:xfrm>
            <a:off x="1349566" y="6332219"/>
            <a:ext cx="1679081" cy="305648"/>
          </a:xfrm>
          <a:prstGeom prst="rect">
            <a:avLst/>
          </a:prstGeom>
        </p:spPr>
        <p:txBody>
          <a:bodyPr vert="horz" lIns="0" tIns="0" rIns="0" bIns="0" rtlCol="0" anchor="t" anchorCtr="0"/>
          <a:lstStyle>
            <a:defPPr rtl="0">
              <a:defRPr lang="en-gb"/>
            </a:defPPr>
            <a:lvl1pPr marL="0" algn="l"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ECCTI 2024 9 July 2024</a:t>
            </a:r>
            <a:endParaRPr lang="en-GB" dirty="0"/>
          </a:p>
        </p:txBody>
      </p:sp>
      <p:pic>
        <p:nvPicPr>
          <p:cNvPr id="9" name="Picture 8">
            <a:extLst>
              <a:ext uri="{FF2B5EF4-FFF2-40B4-BE49-F238E27FC236}">
                <a16:creationId xmlns:a16="http://schemas.microsoft.com/office/drawing/2014/main" id="{44F9FA56-325A-0478-1A58-C047488B39EC}"/>
              </a:ext>
            </a:extLst>
          </p:cNvPr>
          <p:cNvPicPr>
            <a:picLocks noChangeAspect="1"/>
          </p:cNvPicPr>
          <p:nvPr/>
        </p:nvPicPr>
        <p:blipFill>
          <a:blip r:embed="rId4"/>
          <a:stretch>
            <a:fillRect/>
          </a:stretch>
        </p:blipFill>
        <p:spPr>
          <a:xfrm>
            <a:off x="5735365" y="2637383"/>
            <a:ext cx="2058204" cy="1583234"/>
          </a:xfrm>
          <a:prstGeom prst="rect">
            <a:avLst/>
          </a:prstGeom>
        </p:spPr>
      </p:pic>
      <p:pic>
        <p:nvPicPr>
          <p:cNvPr id="15" name="Picture 14">
            <a:extLst>
              <a:ext uri="{FF2B5EF4-FFF2-40B4-BE49-F238E27FC236}">
                <a16:creationId xmlns:a16="http://schemas.microsoft.com/office/drawing/2014/main" id="{3BCF2110-0E57-5D14-D924-2C94F05E296E}"/>
              </a:ext>
            </a:extLst>
          </p:cNvPr>
          <p:cNvPicPr>
            <a:picLocks noChangeAspect="1"/>
          </p:cNvPicPr>
          <p:nvPr/>
        </p:nvPicPr>
        <p:blipFill>
          <a:blip r:embed="rId5"/>
          <a:stretch>
            <a:fillRect/>
          </a:stretch>
        </p:blipFill>
        <p:spPr>
          <a:xfrm>
            <a:off x="9508604" y="2637383"/>
            <a:ext cx="1916810" cy="1189744"/>
          </a:xfrm>
          <a:prstGeom prst="rect">
            <a:avLst/>
          </a:prstGeom>
        </p:spPr>
      </p:pic>
      <p:cxnSp>
        <p:nvCxnSpPr>
          <p:cNvPr id="17" name="Straight Arrow Connector 16">
            <a:extLst>
              <a:ext uri="{FF2B5EF4-FFF2-40B4-BE49-F238E27FC236}">
                <a16:creationId xmlns:a16="http://schemas.microsoft.com/office/drawing/2014/main" id="{FA3650E6-442E-2482-43FE-EA963A583650}"/>
              </a:ext>
            </a:extLst>
          </p:cNvPr>
          <p:cNvCxnSpPr>
            <a:cxnSpLocks/>
          </p:cNvCxnSpPr>
          <p:nvPr/>
        </p:nvCxnSpPr>
        <p:spPr>
          <a:xfrm flipH="1">
            <a:off x="9736667" y="3636433"/>
            <a:ext cx="342900" cy="1245510"/>
          </a:xfrm>
          <a:prstGeom prst="straightConnector1">
            <a:avLst/>
          </a:prstGeom>
          <a:ln w="38100">
            <a:solidFill>
              <a:schemeClr val="bg1"/>
            </a:solidFill>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24161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CD18CD-B8BA-E025-99C6-34CE5D3F9AF6}"/>
              </a:ext>
            </a:extLst>
          </p:cNvPr>
          <p:cNvSpPr>
            <a:spLocks noGrp="1"/>
          </p:cNvSpPr>
          <p:nvPr>
            <p:ph type="title"/>
          </p:nvPr>
        </p:nvSpPr>
        <p:spPr/>
        <p:txBody>
          <a:bodyPr>
            <a:normAutofit fontScale="90000"/>
          </a:bodyPr>
          <a:lstStyle/>
          <a:p>
            <a:r>
              <a:rPr lang="en-GB" dirty="0"/>
              <a:t>Summary and Outlook</a:t>
            </a:r>
          </a:p>
        </p:txBody>
      </p:sp>
      <p:sp>
        <p:nvSpPr>
          <p:cNvPr id="7" name="Slide Number Placeholder 6">
            <a:extLst>
              <a:ext uri="{FF2B5EF4-FFF2-40B4-BE49-F238E27FC236}">
                <a16:creationId xmlns:a16="http://schemas.microsoft.com/office/drawing/2014/main" id="{B07422EF-7EEC-BAC9-E8C5-B781F70AB994}"/>
              </a:ext>
            </a:extLst>
          </p:cNvPr>
          <p:cNvSpPr>
            <a:spLocks noGrp="1"/>
          </p:cNvSpPr>
          <p:nvPr>
            <p:ph type="sldNum" sz="quarter" idx="16"/>
          </p:nvPr>
        </p:nvSpPr>
        <p:spPr/>
        <p:txBody>
          <a:bodyPr/>
          <a:lstStyle/>
          <a:p>
            <a:pPr rtl="0"/>
            <a:fld id="{294A09A9-5501-47C1-A89A-A340965A2BE2}" type="slidenum">
              <a:rPr lang="en-GB" noProof="0" smtClean="0"/>
              <a:pPr rtl="0"/>
              <a:t>26</a:t>
            </a:fld>
            <a:endParaRPr lang="en-GB" noProof="0"/>
          </a:p>
        </p:txBody>
      </p:sp>
      <p:sp>
        <p:nvSpPr>
          <p:cNvPr id="2" name="TextBox 1">
            <a:extLst>
              <a:ext uri="{FF2B5EF4-FFF2-40B4-BE49-F238E27FC236}">
                <a16:creationId xmlns:a16="http://schemas.microsoft.com/office/drawing/2014/main" id="{F7A016CC-0EDE-DC5A-C0B3-3CED1341940F}"/>
              </a:ext>
            </a:extLst>
          </p:cNvPr>
          <p:cNvSpPr txBox="1"/>
          <p:nvPr/>
        </p:nvSpPr>
        <p:spPr>
          <a:xfrm>
            <a:off x="1206794" y="2222205"/>
            <a:ext cx="10297633" cy="2862322"/>
          </a:xfrm>
          <a:prstGeom prst="rect">
            <a:avLst/>
          </a:prstGeom>
          <a:noFill/>
        </p:spPr>
        <p:txBody>
          <a:bodyPr wrap="square" rtlCol="0">
            <a:spAutoFit/>
          </a:bodyPr>
          <a:lstStyle/>
          <a:p>
            <a:pPr marL="285750" indent="-285750">
              <a:buFont typeface="Arial" panose="020B0604020202020204" pitchFamily="34" charset="0"/>
              <a:buChar char="•"/>
            </a:pPr>
            <a:r>
              <a:rPr lang="en-GB" dirty="0">
                <a:solidFill>
                  <a:schemeClr val="bg1"/>
                </a:solidFill>
              </a:rPr>
              <a:t>Designed and fabricated a surface trap that can generate a high gradient with a relatively large ion height.</a:t>
            </a:r>
          </a:p>
          <a:p>
            <a:pPr marL="285750" indent="-285750">
              <a:buFont typeface="Arial" panose="020B0604020202020204" pitchFamily="34" charset="0"/>
              <a:buChar char="•"/>
            </a:pPr>
            <a:r>
              <a:rPr lang="en-GB" dirty="0">
                <a:solidFill>
                  <a:schemeClr val="bg1"/>
                </a:solidFill>
              </a:rPr>
              <a:t>Trapped and characterise the static magnetic gradient and addressed two ions in frequency space.</a:t>
            </a:r>
          </a:p>
          <a:p>
            <a:pPr marL="285750" indent="-285750">
              <a:buFont typeface="Arial" panose="020B0604020202020204" pitchFamily="34" charset="0"/>
              <a:buChar char="•"/>
            </a:pPr>
            <a:r>
              <a:rPr lang="en-GB" dirty="0">
                <a:solidFill>
                  <a:schemeClr val="bg1"/>
                </a:solidFill>
              </a:rPr>
              <a:t>Utilised the high magnetic gradient to demonstrate a large spin motion coupling parameter with global microwave fields and created a single ion entangled state (CAT) state.</a:t>
            </a:r>
          </a:p>
          <a:p>
            <a:pPr marL="285750" indent="-285750">
              <a:buFont typeface="Arial" panose="020B0604020202020204" pitchFamily="34" charset="0"/>
              <a:buChar char="•"/>
            </a:pPr>
            <a:endParaRPr lang="en-GB" dirty="0">
              <a:solidFill>
                <a:schemeClr val="bg1"/>
              </a:solidFill>
            </a:endParaRPr>
          </a:p>
          <a:p>
            <a:pPr marL="285750" indent="-285750">
              <a:buFont typeface="Arial" panose="020B0604020202020204" pitchFamily="34" charset="0"/>
              <a:buChar char="•"/>
            </a:pPr>
            <a:endParaRPr lang="en-GB" dirty="0">
              <a:solidFill>
                <a:schemeClr val="bg1"/>
              </a:solidFill>
            </a:endParaRPr>
          </a:p>
          <a:p>
            <a:r>
              <a:rPr lang="en-GB" b="1" dirty="0">
                <a:solidFill>
                  <a:schemeClr val="bg1"/>
                </a:solidFill>
              </a:rPr>
              <a:t>OUTLOOK:</a:t>
            </a:r>
          </a:p>
          <a:p>
            <a:pPr marL="285750" indent="-285750">
              <a:buFont typeface="Arial" panose="020B0604020202020204" pitchFamily="34" charset="0"/>
              <a:buChar char="•"/>
            </a:pPr>
            <a:r>
              <a:rPr lang="en-GB" dirty="0" err="1">
                <a:solidFill>
                  <a:schemeClr val="bg1"/>
                </a:solidFill>
              </a:rPr>
              <a:t>Uitlised</a:t>
            </a:r>
            <a:r>
              <a:rPr lang="en-GB" dirty="0">
                <a:solidFill>
                  <a:schemeClr val="bg1"/>
                </a:solidFill>
              </a:rPr>
              <a:t> the dressed state motional sidebands to cool to the motional ground state using microwaves.</a:t>
            </a:r>
          </a:p>
          <a:p>
            <a:pPr marL="285750" indent="-285750">
              <a:buFont typeface="Arial" panose="020B0604020202020204" pitchFamily="34" charset="0"/>
              <a:buChar char="•"/>
            </a:pPr>
            <a:r>
              <a:rPr lang="en-GB" dirty="0">
                <a:solidFill>
                  <a:schemeClr val="bg1"/>
                </a:solidFill>
              </a:rPr>
              <a:t>Test two qubit entangling gates such as the </a:t>
            </a:r>
            <a:r>
              <a:rPr lang="en-GB" dirty="0" err="1">
                <a:solidFill>
                  <a:schemeClr val="bg1"/>
                </a:solidFill>
              </a:rPr>
              <a:t>Molmer</a:t>
            </a:r>
            <a:r>
              <a:rPr lang="en-GB" dirty="0">
                <a:solidFill>
                  <a:schemeClr val="bg1"/>
                </a:solidFill>
              </a:rPr>
              <a:t> Sorenson Gate.</a:t>
            </a:r>
          </a:p>
        </p:txBody>
      </p:sp>
      <p:sp>
        <p:nvSpPr>
          <p:cNvPr id="4" name="Date Placeholder 4">
            <a:extLst>
              <a:ext uri="{FF2B5EF4-FFF2-40B4-BE49-F238E27FC236}">
                <a16:creationId xmlns:a16="http://schemas.microsoft.com/office/drawing/2014/main" id="{02D3CDA1-ED75-F9AA-D330-733E8F355C11}"/>
              </a:ext>
            </a:extLst>
          </p:cNvPr>
          <p:cNvSpPr txBox="1">
            <a:spLocks/>
          </p:cNvSpPr>
          <p:nvPr/>
        </p:nvSpPr>
        <p:spPr>
          <a:xfrm>
            <a:off x="1349566" y="6332219"/>
            <a:ext cx="1679081" cy="305648"/>
          </a:xfrm>
          <a:prstGeom prst="rect">
            <a:avLst/>
          </a:prstGeom>
        </p:spPr>
        <p:txBody>
          <a:bodyPr vert="horz" lIns="0" tIns="0" rIns="0" bIns="0" rtlCol="0" anchor="t" anchorCtr="0"/>
          <a:lstStyle>
            <a:defPPr rtl="0">
              <a:defRPr lang="en-gb"/>
            </a:defPPr>
            <a:lvl1pPr marL="0" algn="l"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ECCTI 2024 9 July 2024</a:t>
            </a:r>
            <a:endParaRPr lang="en-GB" dirty="0"/>
          </a:p>
        </p:txBody>
      </p:sp>
    </p:spTree>
    <p:extLst>
      <p:ext uri="{BB962C8B-B14F-4D97-AF65-F5344CB8AC3E}">
        <p14:creationId xmlns:p14="http://schemas.microsoft.com/office/powerpoint/2010/main" val="2792043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group of people posing for a photo&#10;&#10;Description automatically generated">
            <a:extLst>
              <a:ext uri="{FF2B5EF4-FFF2-40B4-BE49-F238E27FC236}">
                <a16:creationId xmlns:a16="http://schemas.microsoft.com/office/drawing/2014/main" id="{B22590BD-22CB-4367-A409-8E1FAC0255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4822" y="1017495"/>
            <a:ext cx="9184849" cy="4505375"/>
          </a:xfrm>
          <a:prstGeom prst="rect">
            <a:avLst/>
          </a:prstGeom>
        </p:spPr>
      </p:pic>
      <p:sp>
        <p:nvSpPr>
          <p:cNvPr id="25" name="Rectangle 24"/>
          <p:cNvSpPr/>
          <p:nvPr/>
        </p:nvSpPr>
        <p:spPr>
          <a:xfrm>
            <a:off x="0" y="5651076"/>
            <a:ext cx="6019481" cy="12131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a:solidFill>
                <a:prstClr val="white"/>
              </a:solidFill>
              <a:latin typeface="Calibri"/>
            </a:endParaRPr>
          </a:p>
        </p:txBody>
      </p:sp>
      <p:sp>
        <p:nvSpPr>
          <p:cNvPr id="5" name="Subtitle 2"/>
          <p:cNvSpPr/>
          <p:nvPr/>
        </p:nvSpPr>
        <p:spPr>
          <a:xfrm>
            <a:off x="1823834" y="222949"/>
            <a:ext cx="1847366" cy="47032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5000" rIns="90000" bIns="45000" compatLnSpc="0"/>
          <a:lstStyle/>
          <a:p>
            <a:pPr marL="109800">
              <a:spcBef>
                <a:spcPts val="400"/>
              </a:spcBef>
              <a:defRPr sz="1800"/>
            </a:pPr>
            <a:r>
              <a:rPr lang="en-GB" sz="1100" b="1">
                <a:solidFill>
                  <a:schemeClr val="accent3">
                    <a:lumMod val="75000"/>
                  </a:schemeClr>
                </a:solidFill>
                <a:latin typeface="Arial" pitchFamily="18"/>
                <a:ea typeface="Microsoft YaHei" pitchFamily="2"/>
                <a:cs typeface="Mangal" pitchFamily="2"/>
              </a:rPr>
              <a:t>Head of group:</a:t>
            </a:r>
          </a:p>
          <a:p>
            <a:pPr marL="109800">
              <a:spcBef>
                <a:spcPts val="400"/>
              </a:spcBef>
              <a:defRPr sz="1800"/>
            </a:pPr>
            <a:r>
              <a:rPr lang="en-GB" sz="1100">
                <a:solidFill>
                  <a:srgbClr val="292934"/>
                </a:solidFill>
                <a:latin typeface="Arial" pitchFamily="18"/>
                <a:ea typeface="Microsoft YaHei" pitchFamily="2"/>
                <a:cs typeface="Mangal" pitchFamily="2"/>
              </a:rPr>
              <a:t>Prof. Winfried </a:t>
            </a:r>
            <a:r>
              <a:rPr lang="en-GB" sz="1100" err="1">
                <a:solidFill>
                  <a:srgbClr val="292934"/>
                </a:solidFill>
                <a:latin typeface="Arial" pitchFamily="18"/>
                <a:ea typeface="Microsoft YaHei" pitchFamily="2"/>
                <a:cs typeface="Mangal" pitchFamily="2"/>
              </a:rPr>
              <a:t>Hensinger</a:t>
            </a:r>
            <a:endParaRPr lang="en-GB" sz="1100">
              <a:solidFill>
                <a:srgbClr val="292934"/>
              </a:solidFill>
              <a:latin typeface="Arial" pitchFamily="18"/>
              <a:ea typeface="Microsoft YaHei" pitchFamily="2"/>
              <a:cs typeface="Mangal" pitchFamily="2"/>
            </a:endParaRPr>
          </a:p>
          <a:p>
            <a:pPr marL="109800">
              <a:spcBef>
                <a:spcPts val="400"/>
              </a:spcBef>
              <a:defRPr sz="1800"/>
            </a:pPr>
            <a:endParaRPr lang="en-GB" sz="1100">
              <a:solidFill>
                <a:srgbClr val="292934"/>
              </a:solidFill>
              <a:latin typeface="Arial" pitchFamily="18"/>
              <a:ea typeface="Microsoft YaHei" pitchFamily="2"/>
              <a:cs typeface="Mangal" pitchFamily="2"/>
            </a:endParaRPr>
          </a:p>
          <a:p>
            <a:pPr marL="109800">
              <a:spcBef>
                <a:spcPts val="400"/>
              </a:spcBef>
              <a:defRPr sz="1800"/>
            </a:pPr>
            <a:endParaRPr lang="en-GB" sz="1100">
              <a:solidFill>
                <a:srgbClr val="292934"/>
              </a:solidFill>
              <a:latin typeface="Arial" pitchFamily="18"/>
              <a:ea typeface="Microsoft YaHei" pitchFamily="2"/>
              <a:cs typeface="Mangal" pitchFamily="2"/>
            </a:endParaRPr>
          </a:p>
          <a:p>
            <a:pPr marL="109800">
              <a:spcBef>
                <a:spcPts val="400"/>
              </a:spcBef>
              <a:defRPr sz="1800"/>
            </a:pPr>
            <a:endParaRPr lang="en-GB" sz="1100">
              <a:solidFill>
                <a:srgbClr val="292934"/>
              </a:solidFill>
              <a:latin typeface="Arial" pitchFamily="18"/>
              <a:ea typeface="Microsoft YaHei" pitchFamily="2"/>
              <a:cs typeface="Mangal" pitchFamily="2"/>
            </a:endParaRPr>
          </a:p>
          <a:p>
            <a:pPr marL="109800">
              <a:spcBef>
                <a:spcPts val="400"/>
              </a:spcBef>
              <a:defRPr sz="1800"/>
            </a:pPr>
            <a:endParaRPr lang="en-GB" sz="1100">
              <a:solidFill>
                <a:srgbClr val="292934"/>
              </a:solidFill>
              <a:latin typeface="Arial" pitchFamily="18"/>
              <a:ea typeface="Microsoft YaHei" pitchFamily="2"/>
              <a:cs typeface="Mangal" pitchFamily="2"/>
            </a:endParaRPr>
          </a:p>
          <a:p>
            <a:pPr marL="109800">
              <a:spcBef>
                <a:spcPts val="400"/>
              </a:spcBef>
              <a:defRPr sz="1800"/>
            </a:pPr>
            <a:endParaRPr lang="en-GB" sz="1100">
              <a:solidFill>
                <a:srgbClr val="292934"/>
              </a:solidFill>
              <a:latin typeface="Arial" pitchFamily="18"/>
              <a:ea typeface="Microsoft YaHei" pitchFamily="2"/>
              <a:cs typeface="Mangal" pitchFamily="2"/>
            </a:endParaRPr>
          </a:p>
          <a:p>
            <a:pPr marL="109800">
              <a:spcBef>
                <a:spcPts val="400"/>
              </a:spcBef>
              <a:defRPr sz="1800"/>
            </a:pPr>
            <a:endParaRPr lang="en-GB" sz="1100">
              <a:solidFill>
                <a:srgbClr val="292934"/>
              </a:solidFill>
              <a:latin typeface="Arial" pitchFamily="18"/>
              <a:ea typeface="Microsoft YaHei" pitchFamily="2"/>
              <a:cs typeface="Mangal" pitchFamily="2"/>
            </a:endParaRPr>
          </a:p>
        </p:txBody>
      </p:sp>
      <p:sp>
        <p:nvSpPr>
          <p:cNvPr id="10" name="Subtitle 2"/>
          <p:cNvSpPr/>
          <p:nvPr/>
        </p:nvSpPr>
        <p:spPr>
          <a:xfrm>
            <a:off x="10687334" y="1459065"/>
            <a:ext cx="1540800" cy="101989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0" rIns="90000" bIns="45000" compatLnSpc="0"/>
          <a:lstStyle/>
          <a:p>
            <a:pPr marL="109800">
              <a:spcBef>
                <a:spcPts val="400"/>
              </a:spcBef>
              <a:defRPr sz="1800"/>
            </a:pPr>
            <a:r>
              <a:rPr lang="en-GB" sz="1100" b="1">
                <a:solidFill>
                  <a:schemeClr val="accent3">
                    <a:lumMod val="75000"/>
                  </a:schemeClr>
                </a:solidFill>
                <a:latin typeface="Arial" pitchFamily="18"/>
                <a:ea typeface="Microsoft YaHei" pitchFamily="2"/>
                <a:cs typeface="Mangal" pitchFamily="2"/>
              </a:rPr>
              <a:t>PhD Students:</a:t>
            </a:r>
          </a:p>
          <a:p>
            <a:pPr marL="109800">
              <a:spcBef>
                <a:spcPts val="400"/>
              </a:spcBef>
              <a:defRPr sz="1800"/>
            </a:pPr>
            <a:r>
              <a:rPr lang="en-GB" sz="1100">
                <a:solidFill>
                  <a:srgbClr val="292934"/>
                </a:solidFill>
                <a:latin typeface="Arial" pitchFamily="18"/>
                <a:ea typeface="Microsoft YaHei" pitchFamily="2"/>
                <a:cs typeface="Mangal" pitchFamily="2"/>
              </a:rPr>
              <a:t>Vijay Kumar</a:t>
            </a:r>
          </a:p>
          <a:p>
            <a:pPr marL="109800">
              <a:spcBef>
                <a:spcPts val="400"/>
              </a:spcBef>
              <a:defRPr sz="1800"/>
            </a:pPr>
            <a:r>
              <a:rPr lang="en-GB" sz="1100">
                <a:solidFill>
                  <a:prstClr val="black"/>
                </a:solidFill>
                <a:latin typeface="Arial" pitchFamily="18"/>
                <a:ea typeface="Microsoft YaHei" pitchFamily="2"/>
                <a:cs typeface="Mangal" pitchFamily="2"/>
              </a:rPr>
              <a:t>Madalina </a:t>
            </a:r>
            <a:r>
              <a:rPr lang="en-GB" sz="1100" err="1">
                <a:solidFill>
                  <a:prstClr val="black"/>
                </a:solidFill>
                <a:latin typeface="Arial" pitchFamily="18"/>
                <a:ea typeface="Microsoft YaHei" pitchFamily="2"/>
                <a:cs typeface="Mangal" pitchFamily="2"/>
              </a:rPr>
              <a:t>Mironiuc</a:t>
            </a:r>
            <a:endParaRPr lang="en-GB" sz="1100">
              <a:solidFill>
                <a:prstClr val="black"/>
              </a:solidFill>
              <a:latin typeface="Arial" pitchFamily="18"/>
              <a:ea typeface="Microsoft YaHei" pitchFamily="2"/>
              <a:cs typeface="Mangal" pitchFamily="2"/>
            </a:endParaRPr>
          </a:p>
          <a:p>
            <a:pPr marL="109800">
              <a:spcBef>
                <a:spcPts val="400"/>
              </a:spcBef>
              <a:defRPr sz="1800"/>
            </a:pPr>
            <a:r>
              <a:rPr lang="en-GB" sz="1100">
                <a:solidFill>
                  <a:prstClr val="black"/>
                </a:solidFill>
                <a:latin typeface="Arial" pitchFamily="18"/>
                <a:ea typeface="Microsoft YaHei" pitchFamily="2"/>
                <a:cs typeface="Mangal" pitchFamily="2"/>
              </a:rPr>
              <a:t>Petros </a:t>
            </a:r>
            <a:r>
              <a:rPr lang="en-GB" sz="1100" err="1">
                <a:solidFill>
                  <a:prstClr val="black"/>
                </a:solidFill>
                <a:latin typeface="Arial" pitchFamily="18"/>
                <a:ea typeface="Microsoft YaHei" pitchFamily="2"/>
                <a:cs typeface="Mangal" pitchFamily="2"/>
              </a:rPr>
              <a:t>Zantis</a:t>
            </a:r>
            <a:endParaRPr lang="en-GB" sz="1100">
              <a:solidFill>
                <a:prstClr val="black"/>
              </a:solidFill>
              <a:latin typeface="Arial" pitchFamily="18"/>
              <a:ea typeface="Microsoft YaHei" pitchFamily="2"/>
              <a:cs typeface="Mangal" pitchFamily="2"/>
            </a:endParaRPr>
          </a:p>
          <a:p>
            <a:pPr marL="109800">
              <a:spcBef>
                <a:spcPts val="400"/>
              </a:spcBef>
              <a:defRPr sz="1800"/>
            </a:pPr>
            <a:r>
              <a:rPr lang="en-GB" sz="1100">
                <a:solidFill>
                  <a:srgbClr val="292934"/>
                </a:solidFill>
                <a:latin typeface="Arial" pitchFamily="18"/>
                <a:ea typeface="Microsoft YaHei" pitchFamily="2"/>
                <a:cs typeface="Mangal" pitchFamily="2"/>
              </a:rPr>
              <a:t>James Urquhart</a:t>
            </a:r>
          </a:p>
          <a:p>
            <a:pPr marL="109800">
              <a:spcBef>
                <a:spcPts val="400"/>
              </a:spcBef>
              <a:defRPr sz="1800"/>
            </a:pPr>
            <a:r>
              <a:rPr lang="en-GB" sz="1100" err="1">
                <a:solidFill>
                  <a:srgbClr val="292934"/>
                </a:solidFill>
                <a:latin typeface="Arial" pitchFamily="18"/>
                <a:ea typeface="Microsoft YaHei" pitchFamily="2"/>
                <a:cs typeface="Mangal" pitchFamily="2"/>
              </a:rPr>
              <a:t>Parsa</a:t>
            </a:r>
            <a:r>
              <a:rPr lang="en-GB" sz="1100">
                <a:solidFill>
                  <a:srgbClr val="292934"/>
                </a:solidFill>
                <a:latin typeface="Arial" pitchFamily="18"/>
                <a:ea typeface="Microsoft YaHei" pitchFamily="2"/>
                <a:cs typeface="Mangal" pitchFamily="2"/>
              </a:rPr>
              <a:t> Rahimi</a:t>
            </a:r>
          </a:p>
          <a:p>
            <a:pPr marL="109800">
              <a:spcBef>
                <a:spcPts val="400"/>
              </a:spcBef>
              <a:defRPr sz="1800"/>
            </a:pPr>
            <a:r>
              <a:rPr lang="en-GB" sz="1100">
                <a:solidFill>
                  <a:prstClr val="black"/>
                </a:solidFill>
                <a:latin typeface="Arial" pitchFamily="18"/>
                <a:ea typeface="Microsoft YaHei" pitchFamily="2"/>
                <a:cs typeface="Mangal" pitchFamily="2"/>
              </a:rPr>
              <a:t>Scott Mason</a:t>
            </a:r>
          </a:p>
          <a:p>
            <a:pPr marL="109800">
              <a:spcBef>
                <a:spcPts val="400"/>
              </a:spcBef>
              <a:defRPr sz="1800"/>
            </a:pPr>
            <a:r>
              <a:rPr lang="en-GB" sz="1100">
                <a:solidFill>
                  <a:prstClr val="black"/>
                </a:solidFill>
                <a:latin typeface="Arial" pitchFamily="18"/>
                <a:ea typeface="Microsoft YaHei" pitchFamily="2"/>
                <a:cs typeface="Mangal" pitchFamily="2"/>
              </a:rPr>
              <a:t>Toby Maddock</a:t>
            </a:r>
          </a:p>
          <a:p>
            <a:pPr marL="109800">
              <a:spcBef>
                <a:spcPts val="400"/>
              </a:spcBef>
              <a:defRPr sz="1800"/>
            </a:pPr>
            <a:r>
              <a:rPr lang="en-GB" sz="1100">
                <a:solidFill>
                  <a:prstClr val="black"/>
                </a:solidFill>
                <a:latin typeface="Arial" pitchFamily="18"/>
                <a:ea typeface="Microsoft YaHei" pitchFamily="2"/>
                <a:cs typeface="Mangal" pitchFamily="2"/>
              </a:rPr>
              <a:t>Matthew Aylett</a:t>
            </a:r>
            <a:endParaRPr lang="en-GB" sz="1100">
              <a:solidFill>
                <a:srgbClr val="292934"/>
              </a:solidFill>
              <a:latin typeface="Arial" pitchFamily="18"/>
              <a:ea typeface="Microsoft YaHei" pitchFamily="2"/>
              <a:cs typeface="Mangal" pitchFamily="2"/>
            </a:endParaRPr>
          </a:p>
          <a:p>
            <a:pPr marL="109800">
              <a:spcBef>
                <a:spcPts val="400"/>
              </a:spcBef>
              <a:defRPr sz="1800"/>
            </a:pPr>
            <a:endParaRPr lang="en-GB" sz="1200">
              <a:solidFill>
                <a:srgbClr val="292934"/>
              </a:solidFill>
              <a:latin typeface="Arial" pitchFamily="18"/>
              <a:ea typeface="Microsoft YaHei" pitchFamily="2"/>
              <a:cs typeface="Mangal" pitchFamily="2"/>
            </a:endParaRPr>
          </a:p>
          <a:p>
            <a:pPr marL="109800">
              <a:spcBef>
                <a:spcPts val="400"/>
              </a:spcBef>
              <a:defRPr sz="1800"/>
            </a:pPr>
            <a:endParaRPr lang="en-GB" sz="1200">
              <a:solidFill>
                <a:srgbClr val="292934"/>
              </a:solidFill>
              <a:latin typeface="Arial" pitchFamily="18"/>
              <a:ea typeface="Microsoft YaHei" pitchFamily="2"/>
              <a:cs typeface="Mangal" pitchFamily="2"/>
            </a:endParaRPr>
          </a:p>
          <a:p>
            <a:pPr marL="109800">
              <a:spcBef>
                <a:spcPts val="400"/>
              </a:spcBef>
              <a:defRPr sz="1800"/>
            </a:pPr>
            <a:endParaRPr lang="en-GB" sz="1200">
              <a:solidFill>
                <a:srgbClr val="292934"/>
              </a:solidFill>
              <a:latin typeface="Arial" pitchFamily="18"/>
              <a:ea typeface="Microsoft YaHei" pitchFamily="2"/>
              <a:cs typeface="Mangal" pitchFamily="2"/>
            </a:endParaRPr>
          </a:p>
          <a:p>
            <a:pPr marL="109800">
              <a:spcBef>
                <a:spcPts val="400"/>
              </a:spcBef>
              <a:defRPr sz="1800"/>
            </a:pPr>
            <a:endParaRPr lang="en-GB" sz="1200">
              <a:solidFill>
                <a:srgbClr val="292934"/>
              </a:solidFill>
              <a:latin typeface="Arial" pitchFamily="18"/>
              <a:ea typeface="Microsoft YaHei" pitchFamily="2"/>
              <a:cs typeface="Mangal" pitchFamily="2"/>
            </a:endParaRPr>
          </a:p>
          <a:p>
            <a:pPr>
              <a:spcBef>
                <a:spcPts val="400"/>
              </a:spcBef>
              <a:defRPr sz="1800"/>
            </a:pPr>
            <a:endParaRPr lang="en-GB" sz="1200">
              <a:solidFill>
                <a:srgbClr val="292934"/>
              </a:solidFill>
              <a:latin typeface="Arial" pitchFamily="18"/>
              <a:ea typeface="Microsoft YaHei" pitchFamily="2"/>
              <a:cs typeface="Mangal" pitchFamily="2"/>
            </a:endParaRPr>
          </a:p>
        </p:txBody>
      </p:sp>
      <p:sp>
        <p:nvSpPr>
          <p:cNvPr id="17428" name="TextBox 2"/>
          <p:cNvSpPr txBox="1">
            <a:spLocks noChangeArrowheads="1"/>
          </p:cNvSpPr>
          <p:nvPr/>
        </p:nvSpPr>
        <p:spPr bwMode="auto">
          <a:xfrm>
            <a:off x="221291" y="4863237"/>
            <a:ext cx="1383531" cy="600164"/>
          </a:xfrm>
          <a:prstGeom prst="rect">
            <a:avLst/>
          </a:prstGeom>
          <a:noFill/>
          <a:ln w="9525">
            <a:noFill/>
            <a:miter lim="800000"/>
            <a:headEnd/>
            <a:tailEnd/>
          </a:ln>
        </p:spPr>
        <p:txBody>
          <a:bodyPr wrap="square">
            <a:spAutoFit/>
          </a:bodyPr>
          <a:lstStyle/>
          <a:p>
            <a:pPr>
              <a:defRPr/>
            </a:pPr>
            <a:r>
              <a:rPr lang="en-GB" sz="1100">
                <a:solidFill>
                  <a:schemeClr val="accent3">
                    <a:lumMod val="75000"/>
                  </a:schemeClr>
                </a:solidFill>
                <a:latin typeface="Arial" charset="0"/>
              </a:rPr>
              <a:t>We gratefully acknowledge funding from:</a:t>
            </a:r>
          </a:p>
        </p:txBody>
      </p:sp>
      <p:sp>
        <p:nvSpPr>
          <p:cNvPr id="23" name="Rectangle 22"/>
          <p:cNvSpPr/>
          <p:nvPr/>
        </p:nvSpPr>
        <p:spPr>
          <a:xfrm>
            <a:off x="26648" y="1459065"/>
            <a:ext cx="1559494" cy="1854354"/>
          </a:xfrm>
          <a:prstGeom prst="rect">
            <a:avLst/>
          </a:prstGeom>
          <a:noFill/>
        </p:spPr>
        <p:txBody>
          <a:bodyPr wrap="square" lIns="0">
            <a:spAutoFit/>
          </a:bodyPr>
          <a:lstStyle/>
          <a:p>
            <a:pPr marL="109800">
              <a:spcBef>
                <a:spcPts val="400"/>
              </a:spcBef>
              <a:defRPr sz="1800"/>
            </a:pPr>
            <a:r>
              <a:rPr lang="en-GB" sz="1050" b="1">
                <a:solidFill>
                  <a:schemeClr val="accent3">
                    <a:lumMod val="75000"/>
                  </a:schemeClr>
                </a:solidFill>
                <a:latin typeface="Arial" pitchFamily="18"/>
                <a:ea typeface="Microsoft YaHei" pitchFamily="2"/>
                <a:cs typeface="Mangal" pitchFamily="2"/>
              </a:rPr>
              <a:t>PDRAs/ENGINEERS:</a:t>
            </a:r>
          </a:p>
          <a:p>
            <a:pPr marL="109800">
              <a:spcBef>
                <a:spcPts val="400"/>
              </a:spcBef>
              <a:defRPr sz="1800"/>
            </a:pPr>
            <a:r>
              <a:rPr lang="en-GB" sz="1050">
                <a:solidFill>
                  <a:srgbClr val="292934"/>
                </a:solidFill>
                <a:latin typeface="Arial" pitchFamily="18"/>
                <a:ea typeface="Microsoft YaHei" pitchFamily="2"/>
                <a:cs typeface="Mangal" pitchFamily="2"/>
              </a:rPr>
              <a:t>Dr Sam </a:t>
            </a:r>
            <a:r>
              <a:rPr lang="en-GB" sz="1050" err="1">
                <a:solidFill>
                  <a:srgbClr val="292934"/>
                </a:solidFill>
                <a:latin typeface="Arial" pitchFamily="18"/>
                <a:ea typeface="Microsoft YaHei" pitchFamily="2"/>
                <a:cs typeface="Mangal" pitchFamily="2"/>
              </a:rPr>
              <a:t>Hile</a:t>
            </a:r>
            <a:endParaRPr lang="en-GB" sz="1050">
              <a:solidFill>
                <a:srgbClr val="292934"/>
              </a:solidFill>
              <a:latin typeface="Arial" pitchFamily="18"/>
              <a:ea typeface="Microsoft YaHei" pitchFamily="2"/>
              <a:cs typeface="Mangal" pitchFamily="2"/>
            </a:endParaRPr>
          </a:p>
          <a:p>
            <a:pPr marL="109800">
              <a:spcBef>
                <a:spcPts val="400"/>
              </a:spcBef>
              <a:defRPr sz="1800"/>
            </a:pPr>
            <a:r>
              <a:rPr lang="en-GB" sz="1050">
                <a:solidFill>
                  <a:srgbClr val="292934"/>
                </a:solidFill>
                <a:latin typeface="Arial" pitchFamily="18"/>
                <a:ea typeface="Microsoft YaHei" pitchFamily="2"/>
                <a:cs typeface="Mangal" pitchFamily="2"/>
              </a:rPr>
              <a:t>Dr </a:t>
            </a:r>
            <a:r>
              <a:rPr lang="en-GB" sz="1050" err="1">
                <a:solidFill>
                  <a:srgbClr val="292934"/>
                </a:solidFill>
                <a:latin typeface="Arial" pitchFamily="18"/>
                <a:ea typeface="Microsoft YaHei" pitchFamily="2"/>
                <a:cs typeface="Mangal" pitchFamily="2"/>
              </a:rPr>
              <a:t>Foni</a:t>
            </a:r>
            <a:r>
              <a:rPr lang="en-GB" sz="1050">
                <a:solidFill>
                  <a:srgbClr val="292934"/>
                </a:solidFill>
                <a:latin typeface="Arial" pitchFamily="18"/>
                <a:ea typeface="Microsoft YaHei" pitchFamily="2"/>
                <a:cs typeface="Mangal" pitchFamily="2"/>
              </a:rPr>
              <a:t> Raphaël Lebrun- </a:t>
            </a:r>
            <a:r>
              <a:rPr lang="en-GB" sz="1050">
                <a:solidFill>
                  <a:srgbClr val="000000"/>
                </a:solidFill>
                <a:latin typeface="Arial" panose="020B0604020202020204" pitchFamily="34" charset="0"/>
              </a:rPr>
              <a:t>Gallagher</a:t>
            </a:r>
          </a:p>
          <a:p>
            <a:pPr marL="109800">
              <a:spcBef>
                <a:spcPts val="400"/>
              </a:spcBef>
              <a:defRPr sz="1800"/>
            </a:pPr>
            <a:r>
              <a:rPr lang="en-GB" sz="1050">
                <a:solidFill>
                  <a:srgbClr val="000000"/>
                </a:solidFill>
                <a:latin typeface="Arial" panose="020B0604020202020204" pitchFamily="34" charset="0"/>
              </a:rPr>
              <a:t>Dr Martin </a:t>
            </a:r>
            <a:r>
              <a:rPr lang="en-GB" sz="1050" err="1">
                <a:solidFill>
                  <a:srgbClr val="000000"/>
                </a:solidFill>
                <a:latin typeface="Arial" panose="020B0604020202020204" pitchFamily="34" charset="0"/>
              </a:rPr>
              <a:t>Siegele</a:t>
            </a:r>
            <a:endParaRPr lang="en-GB" sz="1050">
              <a:solidFill>
                <a:srgbClr val="000000"/>
              </a:solidFill>
              <a:latin typeface="Arial" panose="020B0604020202020204" pitchFamily="34" charset="0"/>
            </a:endParaRPr>
          </a:p>
          <a:p>
            <a:pPr marL="109800">
              <a:spcBef>
                <a:spcPts val="400"/>
              </a:spcBef>
              <a:defRPr sz="1800"/>
            </a:pPr>
            <a:r>
              <a:rPr lang="en-GB" sz="1050">
                <a:solidFill>
                  <a:srgbClr val="000000"/>
                </a:solidFill>
                <a:latin typeface="Arial" panose="020B0604020202020204" pitchFamily="34" charset="0"/>
                <a:ea typeface="Microsoft YaHei" pitchFamily="2"/>
                <a:cs typeface="Mangal" pitchFamily="2"/>
              </a:rPr>
              <a:t>Dr Pedro Taylor-Burdett</a:t>
            </a:r>
          </a:p>
          <a:p>
            <a:pPr marL="109800">
              <a:spcBef>
                <a:spcPts val="400"/>
              </a:spcBef>
              <a:defRPr sz="1800"/>
            </a:pPr>
            <a:r>
              <a:rPr lang="en-GB" sz="1050">
                <a:solidFill>
                  <a:srgbClr val="000000"/>
                </a:solidFill>
                <a:latin typeface="Arial" panose="020B0604020202020204" pitchFamily="34" charset="0"/>
                <a:ea typeface="Microsoft YaHei" pitchFamily="2"/>
                <a:cs typeface="Mangal" pitchFamily="2"/>
              </a:rPr>
              <a:t>Sahra Ahmed Kulmiya</a:t>
            </a:r>
          </a:p>
          <a:p>
            <a:pPr marL="109800">
              <a:spcBef>
                <a:spcPts val="400"/>
              </a:spcBef>
              <a:defRPr sz="1800"/>
            </a:pPr>
            <a:r>
              <a:rPr lang="en-GB" sz="1050">
                <a:solidFill>
                  <a:srgbClr val="000000"/>
                </a:solidFill>
                <a:latin typeface="Arial" panose="020B0604020202020204" pitchFamily="34" charset="0"/>
                <a:ea typeface="Microsoft YaHei" pitchFamily="2"/>
                <a:cs typeface="Mangal" pitchFamily="2"/>
              </a:rPr>
              <a:t>Andrew Betts</a:t>
            </a:r>
            <a:endParaRPr lang="en-GB" sz="1050">
              <a:solidFill>
                <a:srgbClr val="292934"/>
              </a:solidFill>
              <a:latin typeface="Arial" pitchFamily="18"/>
              <a:ea typeface="Microsoft YaHei" pitchFamily="2"/>
              <a:cs typeface="Mangal" pitchFamily="2"/>
            </a:endParaRPr>
          </a:p>
        </p:txBody>
      </p:sp>
      <p:pic>
        <p:nvPicPr>
          <p:cNvPr id="2050" name="Picture 2" descr="http://www.npl.co.uk/upload/img/qtp.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1291" y="6250468"/>
            <a:ext cx="1072980" cy="461382"/>
          </a:xfrm>
          <a:prstGeom prst="rect">
            <a:avLst/>
          </a:prstGeom>
          <a:noFill/>
          <a:extLst>
            <a:ext uri="{909E8E84-426E-40dd-AFC4-6F175D3DCCD1}">
              <a14:hiddenFill xmlns="" xmlns:a14="http://schemas.microsoft.com/office/drawing/2010/main">
                <a:solidFill>
                  <a:srgbClr val="FFFFFF"/>
                </a:solidFill>
              </a14:hiddenFill>
            </a:ext>
          </a:extLst>
        </p:spPr>
      </p:pic>
      <p:pic>
        <p:nvPicPr>
          <p:cNvPr id="2" name="Picture 1"/>
          <p:cNvPicPr>
            <a:picLocks noChangeAspect="1"/>
          </p:cNvPicPr>
          <p:nvPr/>
        </p:nvPicPr>
        <p:blipFill>
          <a:blip r:embed="rId5"/>
          <a:stretch>
            <a:fillRect/>
          </a:stretch>
        </p:blipFill>
        <p:spPr>
          <a:xfrm>
            <a:off x="5923952" y="6231697"/>
            <a:ext cx="742396" cy="380716"/>
          </a:xfrm>
          <a:prstGeom prst="rect">
            <a:avLst/>
          </a:prstGeom>
        </p:spPr>
      </p:pic>
      <p:pic>
        <p:nvPicPr>
          <p:cNvPr id="28" name="Picture 2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082314" y="5849434"/>
            <a:ext cx="478182" cy="420282"/>
          </a:xfrm>
          <a:prstGeom prst="rect">
            <a:avLst/>
          </a:prstGeom>
        </p:spPr>
      </p:pic>
      <p:sp>
        <p:nvSpPr>
          <p:cNvPr id="30" name="Rectangle 29"/>
          <p:cNvSpPr/>
          <p:nvPr/>
        </p:nvSpPr>
        <p:spPr>
          <a:xfrm>
            <a:off x="4247085" y="230118"/>
            <a:ext cx="1617600" cy="482183"/>
          </a:xfrm>
          <a:prstGeom prst="rect">
            <a:avLst/>
          </a:prstGeom>
        </p:spPr>
        <p:txBody>
          <a:bodyPr wrap="square">
            <a:spAutoFit/>
          </a:bodyPr>
          <a:lstStyle/>
          <a:p>
            <a:pPr marL="109800">
              <a:spcBef>
                <a:spcPts val="400"/>
              </a:spcBef>
              <a:defRPr sz="1800"/>
            </a:pPr>
            <a:r>
              <a:rPr lang="en-GB" sz="1100" b="1">
                <a:solidFill>
                  <a:schemeClr val="accent3">
                    <a:lumMod val="75000"/>
                  </a:schemeClr>
                </a:solidFill>
                <a:latin typeface="Arial" pitchFamily="18"/>
                <a:ea typeface="Microsoft YaHei" pitchFamily="2"/>
                <a:cs typeface="Mangal" pitchFamily="2"/>
              </a:rPr>
              <a:t>Senior Scientist:</a:t>
            </a:r>
          </a:p>
          <a:p>
            <a:pPr marL="109800">
              <a:spcBef>
                <a:spcPts val="400"/>
              </a:spcBef>
              <a:defRPr sz="1800"/>
            </a:pPr>
            <a:r>
              <a:rPr lang="en-GB" sz="1100">
                <a:solidFill>
                  <a:prstClr val="black"/>
                </a:solidFill>
                <a:latin typeface="Arial" pitchFamily="18"/>
                <a:ea typeface="Microsoft YaHei" pitchFamily="2"/>
                <a:cs typeface="Mangal" pitchFamily="2"/>
              </a:rPr>
              <a:t>Dr Sebastian </a:t>
            </a:r>
            <a:r>
              <a:rPr lang="en-GB" sz="1100" err="1">
                <a:solidFill>
                  <a:prstClr val="black"/>
                </a:solidFill>
                <a:latin typeface="Arial" pitchFamily="18"/>
                <a:ea typeface="Microsoft YaHei" pitchFamily="2"/>
                <a:cs typeface="Mangal" pitchFamily="2"/>
              </a:rPr>
              <a:t>Weidt</a:t>
            </a:r>
            <a:endParaRPr lang="en-GB" sz="1100">
              <a:solidFill>
                <a:prstClr val="black"/>
              </a:solidFill>
              <a:latin typeface="Arial" pitchFamily="18"/>
              <a:ea typeface="Microsoft YaHei" pitchFamily="2"/>
              <a:cs typeface="Mangal" pitchFamily="2"/>
            </a:endParaRPr>
          </a:p>
        </p:txBody>
      </p:sp>
      <p:pic>
        <p:nvPicPr>
          <p:cNvPr id="26" name="Picture 2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068127" y="5784701"/>
            <a:ext cx="1296755" cy="313372"/>
          </a:xfrm>
          <a:prstGeom prst="rect">
            <a:avLst/>
          </a:prstGeom>
        </p:spPr>
      </p:pic>
      <p:pic>
        <p:nvPicPr>
          <p:cNvPr id="7" name="Picture 2" descr="Innovate UK"/>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198417" y="6422055"/>
            <a:ext cx="1296755" cy="25078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Quantum Systems Engineering Skills and Training Hub"/>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744588" y="6216261"/>
            <a:ext cx="781066" cy="396152"/>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8" descr="https://gallery.mailchimp.com/a27a333d8ba5f202eb00c26e8/images/20f7f880-8aea-4823-b598-65932b40abe0.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23026" y="5695671"/>
            <a:ext cx="1206263" cy="38071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1114FB59-650B-47FA-8E85-C1D169500996}"/>
              </a:ext>
            </a:extLst>
          </p:cNvPr>
          <p:cNvPicPr>
            <a:picLocks noChangeAspect="1"/>
          </p:cNvPicPr>
          <p:nvPr/>
        </p:nvPicPr>
        <p:blipFill>
          <a:blip r:embed="rId11"/>
          <a:stretch>
            <a:fillRect/>
          </a:stretch>
        </p:blipFill>
        <p:spPr>
          <a:xfrm>
            <a:off x="3449270" y="6224054"/>
            <a:ext cx="628365" cy="549057"/>
          </a:xfrm>
          <a:prstGeom prst="rect">
            <a:avLst/>
          </a:prstGeom>
        </p:spPr>
      </p:pic>
      <p:pic>
        <p:nvPicPr>
          <p:cNvPr id="1026" name="Picture 2" descr="USN ONR Global Logo">
            <a:extLst>
              <a:ext uri="{FF2B5EF4-FFF2-40B4-BE49-F238E27FC236}">
                <a16:creationId xmlns:a16="http://schemas.microsoft.com/office/drawing/2014/main" id="{329CC80B-1AF4-41E9-BC73-C328D7E51B72}"/>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763452" y="5727393"/>
            <a:ext cx="1072981" cy="480439"/>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7545068D-2AC3-4253-AF45-5411F99E050F}"/>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795778" y="6099023"/>
            <a:ext cx="985466" cy="54200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drawing&#10;&#10;Description automatically generated">
            <a:extLst>
              <a:ext uri="{FF2B5EF4-FFF2-40B4-BE49-F238E27FC236}">
                <a16:creationId xmlns:a16="http://schemas.microsoft.com/office/drawing/2014/main" id="{ED9C0D41-1E2D-4D79-B075-FAD326F80BB3}"/>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828863" y="6339281"/>
            <a:ext cx="1440160" cy="360603"/>
          </a:xfrm>
          <a:prstGeom prst="rect">
            <a:avLst/>
          </a:prstGeom>
        </p:spPr>
      </p:pic>
      <p:pic>
        <p:nvPicPr>
          <p:cNvPr id="1028" name="Picture 4" descr="Home">
            <a:extLst>
              <a:ext uri="{FF2B5EF4-FFF2-40B4-BE49-F238E27FC236}">
                <a16:creationId xmlns:a16="http://schemas.microsoft.com/office/drawing/2014/main" id="{F80D4D36-A6AE-494B-80D3-D011BDD71E0C}"/>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663331" y="5793163"/>
            <a:ext cx="940142" cy="355646"/>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Royal Academy of Engineering - Wikipedia">
            <a:extLst>
              <a:ext uri="{FF2B5EF4-FFF2-40B4-BE49-F238E27FC236}">
                <a16:creationId xmlns:a16="http://schemas.microsoft.com/office/drawing/2014/main" id="{6C2C318A-D82A-4C1C-9272-2F0EDE1D8864}"/>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9509706" y="5759814"/>
            <a:ext cx="985466" cy="422343"/>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0"/>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0749146" y="5561029"/>
            <a:ext cx="1221564" cy="1073651"/>
          </a:xfrm>
          <a:prstGeom prst="rect">
            <a:avLst/>
          </a:prstGeom>
        </p:spPr>
      </p:pic>
      <p:pic>
        <p:nvPicPr>
          <p:cNvPr id="34" name="Picture 33">
            <a:extLst>
              <a:ext uri="{FF2B5EF4-FFF2-40B4-BE49-F238E27FC236}">
                <a16:creationId xmlns:a16="http://schemas.microsoft.com/office/drawing/2014/main" id="{4FB276E1-84E7-4195-BEA0-6047F8429670}"/>
              </a:ext>
            </a:extLst>
          </p:cNvPr>
          <p:cNvPicPr/>
          <p:nvPr/>
        </p:nvPicPr>
        <p:blipFill>
          <a:blip r:embed="rId18" cstate="print">
            <a:extLst>
              <a:ext uri="{28A0092B-C50C-407E-A947-70E740481C1C}">
                <a14:useLocalDpi xmlns:a14="http://schemas.microsoft.com/office/drawing/2010/main" val="0"/>
              </a:ext>
            </a:extLst>
          </a:blip>
          <a:stretch>
            <a:fillRect/>
          </a:stretch>
        </p:blipFill>
        <p:spPr>
          <a:xfrm>
            <a:off x="7095882" y="5864352"/>
            <a:ext cx="607188" cy="383158"/>
          </a:xfrm>
          <a:prstGeom prst="rect">
            <a:avLst/>
          </a:prstGeom>
        </p:spPr>
      </p:pic>
      <p:pic>
        <p:nvPicPr>
          <p:cNvPr id="4" name="Picture 3" descr="A close up of a logo&#10;&#10;Description automatically generated">
            <a:extLst>
              <a:ext uri="{FF2B5EF4-FFF2-40B4-BE49-F238E27FC236}">
                <a16:creationId xmlns:a16="http://schemas.microsoft.com/office/drawing/2014/main" id="{44AE5534-C926-44EB-AC3F-3A53ACA77468}"/>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8625713" y="5779166"/>
            <a:ext cx="622475" cy="646380"/>
          </a:xfrm>
          <a:prstGeom prst="rect">
            <a:avLst/>
          </a:prstGeom>
        </p:spPr>
      </p:pic>
      <p:sp>
        <p:nvSpPr>
          <p:cNvPr id="3" name="Rectangle 2">
            <a:extLst>
              <a:ext uri="{FF2B5EF4-FFF2-40B4-BE49-F238E27FC236}">
                <a16:creationId xmlns:a16="http://schemas.microsoft.com/office/drawing/2014/main" id="{9E81971D-235F-8DB4-C2ED-84B87D99FB37}"/>
              </a:ext>
            </a:extLst>
          </p:cNvPr>
          <p:cNvSpPr/>
          <p:nvPr/>
        </p:nvSpPr>
        <p:spPr>
          <a:xfrm>
            <a:off x="6440570" y="63332"/>
            <a:ext cx="1163711" cy="923330"/>
          </a:xfrm>
          <a:prstGeom prst="rect">
            <a:avLst/>
          </a:prstGeom>
          <a:solidFill>
            <a:schemeClr val="bg1">
              <a:alpha val="58000"/>
            </a:schemeClr>
          </a:solidFill>
        </p:spPr>
        <p:txBody>
          <a:bodyPr wrap="square" lIns="0">
            <a:spAutoFit/>
          </a:bodyPr>
          <a:lstStyle/>
          <a:p>
            <a:pPr marL="109800">
              <a:spcBef>
                <a:spcPts val="400"/>
              </a:spcBef>
              <a:defRPr sz="1800"/>
            </a:pPr>
            <a:r>
              <a:rPr lang="en-GB" sz="1100" b="1">
                <a:solidFill>
                  <a:schemeClr val="accent3">
                    <a:lumMod val="75000"/>
                  </a:schemeClr>
                </a:solidFill>
                <a:latin typeface="Arial" pitchFamily="18"/>
                <a:ea typeface="Microsoft YaHei" pitchFamily="2"/>
                <a:cs typeface="Mangal" pitchFamily="2"/>
              </a:rPr>
              <a:t>MSc/UG:</a:t>
            </a:r>
          </a:p>
          <a:p>
            <a:pPr marL="109800">
              <a:spcBef>
                <a:spcPts val="400"/>
              </a:spcBef>
              <a:defRPr sz="1800"/>
            </a:pPr>
            <a:r>
              <a:rPr lang="en-GB" sz="1100">
                <a:solidFill>
                  <a:srgbClr val="292934"/>
                </a:solidFill>
                <a:latin typeface="Arial" pitchFamily="18"/>
                <a:ea typeface="Microsoft YaHei" pitchFamily="2"/>
                <a:cs typeface="Mangal" pitchFamily="2"/>
              </a:rPr>
              <a:t>Joe </a:t>
            </a:r>
            <a:r>
              <a:rPr lang="en-GB" sz="1100" err="1">
                <a:solidFill>
                  <a:srgbClr val="292934"/>
                </a:solidFill>
                <a:latin typeface="Arial" pitchFamily="18"/>
                <a:ea typeface="Microsoft YaHei" pitchFamily="2"/>
                <a:cs typeface="Mangal" pitchFamily="2"/>
              </a:rPr>
              <a:t>Swainston</a:t>
            </a:r>
            <a:endParaRPr lang="en-GB" sz="1100">
              <a:solidFill>
                <a:srgbClr val="292934"/>
              </a:solidFill>
              <a:latin typeface="Arial" pitchFamily="18"/>
              <a:ea typeface="Microsoft YaHei" pitchFamily="2"/>
              <a:cs typeface="Mangal" pitchFamily="2"/>
            </a:endParaRPr>
          </a:p>
          <a:p>
            <a:pPr marL="109800">
              <a:spcBef>
                <a:spcPts val="400"/>
              </a:spcBef>
              <a:defRPr sz="1800"/>
            </a:pPr>
            <a:r>
              <a:rPr lang="en-GB" sz="1100">
                <a:solidFill>
                  <a:srgbClr val="292934"/>
                </a:solidFill>
                <a:latin typeface="Arial" pitchFamily="18"/>
                <a:ea typeface="Microsoft YaHei" pitchFamily="2"/>
                <a:cs typeface="Mangal" pitchFamily="2"/>
              </a:rPr>
              <a:t>Suraj Lokesh</a:t>
            </a:r>
          </a:p>
          <a:p>
            <a:pPr marL="109800">
              <a:spcBef>
                <a:spcPts val="400"/>
              </a:spcBef>
              <a:defRPr sz="1800"/>
            </a:pPr>
            <a:r>
              <a:rPr lang="en-GB" sz="1100">
                <a:solidFill>
                  <a:srgbClr val="292934"/>
                </a:solidFill>
                <a:latin typeface="Arial" pitchFamily="18"/>
                <a:ea typeface="Microsoft YaHei" pitchFamily="2"/>
                <a:cs typeface="Mangal" pitchFamily="2"/>
              </a:rPr>
              <a:t>Wallace Collins</a:t>
            </a:r>
          </a:p>
        </p:txBody>
      </p:sp>
      <p:sp>
        <p:nvSpPr>
          <p:cNvPr id="32" name="Subtitle 2">
            <a:extLst>
              <a:ext uri="{FF2B5EF4-FFF2-40B4-BE49-F238E27FC236}">
                <a16:creationId xmlns:a16="http://schemas.microsoft.com/office/drawing/2014/main" id="{A32F0BAE-A33A-40FC-8C21-057E23D68437}"/>
              </a:ext>
            </a:extLst>
          </p:cNvPr>
          <p:cNvSpPr/>
          <p:nvPr/>
        </p:nvSpPr>
        <p:spPr>
          <a:xfrm>
            <a:off x="8756052" y="307622"/>
            <a:ext cx="1324505" cy="46997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5000" rIns="90000" bIns="45000" compatLnSpc="0"/>
          <a:lstStyle/>
          <a:p>
            <a:pPr>
              <a:spcBef>
                <a:spcPts val="400"/>
              </a:spcBef>
              <a:defRPr sz="1800"/>
            </a:pPr>
            <a:r>
              <a:rPr lang="en-GB" sz="1100" b="1">
                <a:solidFill>
                  <a:schemeClr val="accent3">
                    <a:lumMod val="75000"/>
                  </a:schemeClr>
                </a:solidFill>
                <a:latin typeface="Arial" pitchFamily="18"/>
                <a:ea typeface="Microsoft YaHei" pitchFamily="2"/>
                <a:cs typeface="Mangal" pitchFamily="2"/>
              </a:rPr>
              <a:t>Administrator</a:t>
            </a:r>
            <a:r>
              <a:rPr lang="en-GB" sz="1100" b="1">
                <a:solidFill>
                  <a:srgbClr val="292934"/>
                </a:solidFill>
                <a:latin typeface="Arial" pitchFamily="18"/>
                <a:ea typeface="Microsoft YaHei" pitchFamily="2"/>
                <a:cs typeface="Mangal" pitchFamily="2"/>
              </a:rPr>
              <a:t>:</a:t>
            </a:r>
          </a:p>
          <a:p>
            <a:pPr>
              <a:spcBef>
                <a:spcPts val="400"/>
              </a:spcBef>
              <a:defRPr sz="1800"/>
            </a:pPr>
            <a:r>
              <a:rPr lang="en-GB" sz="1100">
                <a:solidFill>
                  <a:srgbClr val="292934"/>
                </a:solidFill>
                <a:latin typeface="Arial" pitchFamily="18"/>
                <a:ea typeface="Microsoft YaHei" pitchFamily="2"/>
                <a:cs typeface="Mangal" pitchFamily="2"/>
              </a:rPr>
              <a:t>Emily Crozier</a:t>
            </a:r>
          </a:p>
          <a:p>
            <a:pPr marL="109800">
              <a:spcBef>
                <a:spcPts val="400"/>
              </a:spcBef>
              <a:defRPr sz="1800"/>
            </a:pPr>
            <a:endParaRPr lang="en-GB" sz="1200">
              <a:solidFill>
                <a:srgbClr val="292934"/>
              </a:solidFill>
              <a:latin typeface="Arial" pitchFamily="18"/>
              <a:ea typeface="Microsoft YaHei" pitchFamily="2"/>
              <a:cs typeface="Mangal" pitchFamily="2"/>
            </a:endParaRPr>
          </a:p>
          <a:p>
            <a:pPr marL="109800">
              <a:spcBef>
                <a:spcPts val="400"/>
              </a:spcBef>
              <a:defRPr sz="1800"/>
            </a:pPr>
            <a:endParaRPr lang="en-GB" sz="1200">
              <a:solidFill>
                <a:srgbClr val="292934"/>
              </a:solidFill>
              <a:latin typeface="Arial" pitchFamily="18"/>
              <a:ea typeface="Microsoft YaHei" pitchFamily="2"/>
              <a:cs typeface="Mangal" pitchFamily="2"/>
            </a:endParaRPr>
          </a:p>
          <a:p>
            <a:pPr marL="109800">
              <a:spcBef>
                <a:spcPts val="400"/>
              </a:spcBef>
              <a:defRPr sz="1800"/>
            </a:pPr>
            <a:endParaRPr lang="en-GB" sz="1200">
              <a:solidFill>
                <a:srgbClr val="292934"/>
              </a:solidFill>
              <a:latin typeface="Arial" pitchFamily="18"/>
              <a:ea typeface="Microsoft YaHei" pitchFamily="2"/>
              <a:cs typeface="Mangal" pitchFamily="2"/>
            </a:endParaRPr>
          </a:p>
          <a:p>
            <a:pPr marL="109800">
              <a:spcBef>
                <a:spcPts val="400"/>
              </a:spcBef>
              <a:defRPr sz="1800"/>
            </a:pPr>
            <a:endParaRPr lang="en-GB" sz="1200">
              <a:solidFill>
                <a:srgbClr val="292934"/>
              </a:solidFill>
              <a:latin typeface="Arial" pitchFamily="18"/>
              <a:ea typeface="Microsoft YaHei" pitchFamily="2"/>
              <a:cs typeface="Mangal" pitchFamily="2"/>
            </a:endParaRPr>
          </a:p>
          <a:p>
            <a:pPr marL="109800">
              <a:spcBef>
                <a:spcPts val="400"/>
              </a:spcBef>
              <a:defRPr sz="1800"/>
            </a:pPr>
            <a:endParaRPr lang="en-GB" sz="1200">
              <a:solidFill>
                <a:srgbClr val="292934"/>
              </a:solidFill>
              <a:latin typeface="Arial" pitchFamily="18"/>
              <a:ea typeface="Microsoft YaHei" pitchFamily="2"/>
              <a:cs typeface="Mangal" pitchFamily="2"/>
            </a:endParaRPr>
          </a:p>
          <a:p>
            <a:pPr>
              <a:spcBef>
                <a:spcPts val="400"/>
              </a:spcBef>
              <a:defRPr sz="1800"/>
            </a:pPr>
            <a:endParaRPr lang="en-GB" sz="1200">
              <a:solidFill>
                <a:srgbClr val="292934"/>
              </a:solidFill>
              <a:latin typeface="Arial" pitchFamily="18"/>
              <a:ea typeface="Microsoft YaHei" pitchFamily="2"/>
              <a:cs typeface="Mangal" pitchFamily="2"/>
            </a:endParaRPr>
          </a:p>
        </p:txBody>
      </p:sp>
    </p:spTree>
    <p:extLst>
      <p:ext uri="{BB962C8B-B14F-4D97-AF65-F5344CB8AC3E}">
        <p14:creationId xmlns:p14="http://schemas.microsoft.com/office/powerpoint/2010/main" val="2501315085"/>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53F689-2E51-BF4F-AE47-7CEB7CC4C52A}"/>
              </a:ext>
            </a:extLst>
          </p:cNvPr>
          <p:cNvSpPr>
            <a:spLocks noGrp="1"/>
          </p:cNvSpPr>
          <p:nvPr>
            <p:ph type="title"/>
          </p:nvPr>
        </p:nvSpPr>
        <p:spPr>
          <a:xfrm>
            <a:off x="964023" y="947771"/>
            <a:ext cx="4941477" cy="610863"/>
          </a:xfrm>
        </p:spPr>
        <p:txBody>
          <a:bodyPr rtlCol="0"/>
          <a:lstStyle/>
          <a:p>
            <a:pPr rtl="0"/>
            <a:r>
              <a:rPr lang="en-GB"/>
              <a:t>Introduction</a:t>
            </a:r>
          </a:p>
        </p:txBody>
      </p:sp>
      <p:sp>
        <p:nvSpPr>
          <p:cNvPr id="4" name="Text Placeholder 3">
            <a:extLst>
              <a:ext uri="{FF2B5EF4-FFF2-40B4-BE49-F238E27FC236}">
                <a16:creationId xmlns:a16="http://schemas.microsoft.com/office/drawing/2014/main" id="{A17F80A9-6337-524E-AC61-32C5AFEE8E6D}"/>
              </a:ext>
            </a:extLst>
          </p:cNvPr>
          <p:cNvSpPr>
            <a:spLocks noGrp="1"/>
          </p:cNvSpPr>
          <p:nvPr>
            <p:ph type="body" sz="quarter" idx="11"/>
          </p:nvPr>
        </p:nvSpPr>
        <p:spPr>
          <a:xfrm>
            <a:off x="971550" y="2047102"/>
            <a:ext cx="10568070" cy="990383"/>
          </a:xfrm>
        </p:spPr>
        <p:txBody>
          <a:bodyPr rtlCol="0"/>
          <a:lstStyle/>
          <a:p>
            <a:r>
              <a:rPr lang="en-GB" sz="1600" dirty="0"/>
              <a:t>A key requirement of a</a:t>
            </a:r>
            <a:r>
              <a:rPr lang="en-GB" dirty="0"/>
              <a:t> quantum computing architecture is the ability to scale to millions of qubits. If lasers are used to address each individual qubit, then it is required to have a high level of precision over millions of individual laser beams. This high level of precision is not required for qubits manipulated using long wavelength global radiation</a:t>
            </a:r>
            <a:r>
              <a:rPr lang="en-GB" sz="1600" dirty="0"/>
              <a:t>.</a:t>
            </a:r>
          </a:p>
        </p:txBody>
      </p:sp>
      <p:sp>
        <p:nvSpPr>
          <p:cNvPr id="7" name="Slide Number Placeholder 6">
            <a:extLst>
              <a:ext uri="{FF2B5EF4-FFF2-40B4-BE49-F238E27FC236}">
                <a16:creationId xmlns:a16="http://schemas.microsoft.com/office/drawing/2014/main" id="{F37669F0-EA6D-6B46-AF0E-A9C2D1F223DB}"/>
              </a:ext>
            </a:extLst>
          </p:cNvPr>
          <p:cNvSpPr>
            <a:spLocks noGrp="1"/>
          </p:cNvSpPr>
          <p:nvPr>
            <p:ph type="sldNum" sz="quarter" idx="16"/>
          </p:nvPr>
        </p:nvSpPr>
        <p:spPr>
          <a:xfrm>
            <a:off x="971550" y="6332220"/>
            <a:ext cx="523240" cy="247651"/>
          </a:xfrm>
        </p:spPr>
        <p:txBody>
          <a:bodyPr rtlCol="0"/>
          <a:lstStyle/>
          <a:p>
            <a:pPr rtl="0"/>
            <a:fld id="{294A09A9-5501-47C1-A89A-A340965A2BE2}" type="slidenum">
              <a:rPr lang="en-GB" smtClean="0"/>
              <a:pPr rtl="0"/>
              <a:t>3</a:t>
            </a:fld>
            <a:endParaRPr lang="en-GB"/>
          </a:p>
        </p:txBody>
      </p:sp>
      <p:sp>
        <p:nvSpPr>
          <p:cNvPr id="5" name="Date Placeholder 4">
            <a:extLst>
              <a:ext uri="{FF2B5EF4-FFF2-40B4-BE49-F238E27FC236}">
                <a16:creationId xmlns:a16="http://schemas.microsoft.com/office/drawing/2014/main" id="{2E803E71-3088-0347-9BCC-16ADB551CCC8}"/>
              </a:ext>
            </a:extLst>
          </p:cNvPr>
          <p:cNvSpPr>
            <a:spLocks noGrp="1"/>
          </p:cNvSpPr>
          <p:nvPr>
            <p:ph type="dt" sz="half" idx="14"/>
          </p:nvPr>
        </p:nvSpPr>
        <p:spPr>
          <a:xfrm>
            <a:off x="1349566" y="6332219"/>
            <a:ext cx="1679081" cy="305648"/>
          </a:xfrm>
        </p:spPr>
        <p:txBody>
          <a:bodyPr rtlCol="0"/>
          <a:lstStyle/>
          <a:p>
            <a:pPr rtl="0"/>
            <a:r>
              <a:rPr lang="en-GB" dirty="0"/>
              <a:t>ECCTI 2024 9 July 2024</a:t>
            </a:r>
          </a:p>
        </p:txBody>
      </p:sp>
      <p:sp>
        <p:nvSpPr>
          <p:cNvPr id="11" name="TextBox 10">
            <a:extLst>
              <a:ext uri="{FF2B5EF4-FFF2-40B4-BE49-F238E27FC236}">
                <a16:creationId xmlns:a16="http://schemas.microsoft.com/office/drawing/2014/main" id="{C52584CA-EFFF-2ED3-4073-39719CBFFE14}"/>
              </a:ext>
            </a:extLst>
          </p:cNvPr>
          <p:cNvSpPr txBox="1"/>
          <p:nvPr/>
        </p:nvSpPr>
        <p:spPr>
          <a:xfrm>
            <a:off x="4351347" y="6269599"/>
            <a:ext cx="6491087" cy="430887"/>
          </a:xfrm>
          <a:prstGeom prst="rect">
            <a:avLst/>
          </a:prstGeom>
          <a:noFill/>
        </p:spPr>
        <p:txBody>
          <a:bodyPr wrap="square">
            <a:spAutoFit/>
          </a:bodyPr>
          <a:lstStyle/>
          <a:p>
            <a:r>
              <a:rPr lang="en-GB" sz="1100" dirty="0">
                <a:solidFill>
                  <a:schemeClr val="bg1"/>
                </a:solidFill>
              </a:rPr>
              <a:t>[1] B. </a:t>
            </a:r>
            <a:r>
              <a:rPr lang="en-GB" sz="1100" dirty="0" err="1">
                <a:solidFill>
                  <a:schemeClr val="bg1"/>
                </a:solidFill>
              </a:rPr>
              <a:t>Lekitsch</a:t>
            </a:r>
            <a:r>
              <a:rPr lang="en-GB" sz="1100" dirty="0">
                <a:solidFill>
                  <a:schemeClr val="bg1"/>
                </a:solidFill>
              </a:rPr>
              <a:t>, S. </a:t>
            </a:r>
            <a:r>
              <a:rPr lang="en-GB" sz="1100" dirty="0" err="1">
                <a:solidFill>
                  <a:schemeClr val="bg1"/>
                </a:solidFill>
              </a:rPr>
              <a:t>Weidt</a:t>
            </a:r>
            <a:r>
              <a:rPr lang="en-GB" sz="1100" dirty="0">
                <a:solidFill>
                  <a:schemeClr val="bg1"/>
                </a:solidFill>
              </a:rPr>
              <a:t>, A. G. Fowler, K. </a:t>
            </a:r>
            <a:r>
              <a:rPr lang="en-GB" sz="1100" dirty="0" err="1">
                <a:solidFill>
                  <a:schemeClr val="bg1"/>
                </a:solidFill>
              </a:rPr>
              <a:t>Mølmer</a:t>
            </a:r>
            <a:r>
              <a:rPr lang="en-GB" sz="1100" dirty="0">
                <a:solidFill>
                  <a:schemeClr val="bg1"/>
                </a:solidFill>
              </a:rPr>
              <a:t>, S. J. Devitt, C. Wunderlich, and W. K. </a:t>
            </a:r>
            <a:r>
              <a:rPr lang="en-GB" sz="1100" dirty="0" err="1">
                <a:solidFill>
                  <a:schemeClr val="bg1"/>
                </a:solidFill>
              </a:rPr>
              <a:t>Hensinger</a:t>
            </a:r>
            <a:r>
              <a:rPr lang="en-GB" sz="1100" dirty="0">
                <a:solidFill>
                  <a:schemeClr val="bg1"/>
                </a:solidFill>
              </a:rPr>
              <a:t>, Blueprint for a microwave trapped ion quantum computer, Science Advances, 3 (2017), p. e1601540</a:t>
            </a:r>
            <a:endParaRPr lang="en-GB" sz="1800" dirty="0"/>
          </a:p>
        </p:txBody>
      </p:sp>
      <p:pic>
        <p:nvPicPr>
          <p:cNvPr id="16" name="Picture 15">
            <a:extLst>
              <a:ext uri="{FF2B5EF4-FFF2-40B4-BE49-F238E27FC236}">
                <a16:creationId xmlns:a16="http://schemas.microsoft.com/office/drawing/2014/main" id="{F9DE5DDF-55CC-11DB-DB32-757554839C52}"/>
              </a:ext>
            </a:extLst>
          </p:cNvPr>
          <p:cNvPicPr>
            <a:picLocks noChangeAspect="1"/>
          </p:cNvPicPr>
          <p:nvPr/>
        </p:nvPicPr>
        <p:blipFill rotWithShape="1">
          <a:blip r:embed="rId3"/>
          <a:srcRect b="28060"/>
          <a:stretch/>
        </p:blipFill>
        <p:spPr>
          <a:xfrm>
            <a:off x="2978857" y="3244172"/>
            <a:ext cx="8864096" cy="3000414"/>
          </a:xfrm>
          <a:prstGeom prst="rect">
            <a:avLst/>
          </a:prstGeom>
        </p:spPr>
      </p:pic>
      <p:sp>
        <p:nvSpPr>
          <p:cNvPr id="18" name="TextBox 17">
            <a:extLst>
              <a:ext uri="{FF2B5EF4-FFF2-40B4-BE49-F238E27FC236}">
                <a16:creationId xmlns:a16="http://schemas.microsoft.com/office/drawing/2014/main" id="{D6EFEB8F-94A8-FB22-BFC0-4E4755E3C5EA}"/>
              </a:ext>
            </a:extLst>
          </p:cNvPr>
          <p:cNvSpPr txBox="1"/>
          <p:nvPr/>
        </p:nvSpPr>
        <p:spPr>
          <a:xfrm>
            <a:off x="883727" y="2859119"/>
            <a:ext cx="4190261" cy="584775"/>
          </a:xfrm>
          <a:prstGeom prst="rect">
            <a:avLst/>
          </a:prstGeom>
          <a:noFill/>
        </p:spPr>
        <p:txBody>
          <a:bodyPr wrap="square">
            <a:spAutoFit/>
          </a:bodyPr>
          <a:lstStyle/>
          <a:p>
            <a:r>
              <a:rPr lang="en-GB" sz="1600" dirty="0">
                <a:solidFill>
                  <a:schemeClr val="bg1"/>
                </a:solidFill>
              </a:rPr>
              <a:t>The blueprint paper [1] outlines an array-based design, like a QCCD type architecture.</a:t>
            </a:r>
          </a:p>
        </p:txBody>
      </p:sp>
    </p:spTree>
    <p:extLst>
      <p:ext uri="{BB962C8B-B14F-4D97-AF65-F5344CB8AC3E}">
        <p14:creationId xmlns:p14="http://schemas.microsoft.com/office/powerpoint/2010/main" val="391246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0A62265-1CE5-8D18-F764-880829CC99D2}"/>
              </a:ext>
            </a:extLst>
          </p:cNvPr>
          <p:cNvSpPr>
            <a:spLocks noGrp="1"/>
          </p:cNvSpPr>
          <p:nvPr>
            <p:ph type="title"/>
          </p:nvPr>
        </p:nvSpPr>
        <p:spPr>
          <a:xfrm>
            <a:off x="925338" y="944616"/>
            <a:ext cx="4941477" cy="610863"/>
          </a:xfrm>
        </p:spPr>
        <p:txBody>
          <a:bodyPr/>
          <a:lstStyle/>
          <a:p>
            <a:r>
              <a:rPr lang="en-GB"/>
              <a:t>Introduction</a:t>
            </a:r>
          </a:p>
        </p:txBody>
      </p:sp>
      <p:sp>
        <p:nvSpPr>
          <p:cNvPr id="7" name="Slide Number Placeholder 6">
            <a:extLst>
              <a:ext uri="{FF2B5EF4-FFF2-40B4-BE49-F238E27FC236}">
                <a16:creationId xmlns:a16="http://schemas.microsoft.com/office/drawing/2014/main" id="{52887335-87CD-AABD-06C4-9BAE4921D6A8}"/>
              </a:ext>
            </a:extLst>
          </p:cNvPr>
          <p:cNvSpPr>
            <a:spLocks noGrp="1"/>
          </p:cNvSpPr>
          <p:nvPr>
            <p:ph type="sldNum" sz="quarter" idx="16"/>
          </p:nvPr>
        </p:nvSpPr>
        <p:spPr/>
        <p:txBody>
          <a:bodyPr/>
          <a:lstStyle/>
          <a:p>
            <a:pPr rtl="0"/>
            <a:fld id="{294A09A9-5501-47C1-A89A-A340965A2BE2}" type="slidenum">
              <a:rPr lang="en-GB" noProof="0" smtClean="0"/>
              <a:pPr rtl="0"/>
              <a:t>4</a:t>
            </a:fld>
            <a:endParaRPr lang="en-GB" noProof="0"/>
          </a:p>
        </p:txBody>
      </p:sp>
      <p:sp>
        <p:nvSpPr>
          <p:cNvPr id="9" name="TextBox 8">
            <a:extLst>
              <a:ext uri="{FF2B5EF4-FFF2-40B4-BE49-F238E27FC236}">
                <a16:creationId xmlns:a16="http://schemas.microsoft.com/office/drawing/2014/main" id="{54554A44-E19D-1302-FC3C-032D2A697B69}"/>
              </a:ext>
            </a:extLst>
          </p:cNvPr>
          <p:cNvSpPr txBox="1"/>
          <p:nvPr/>
        </p:nvSpPr>
        <p:spPr>
          <a:xfrm>
            <a:off x="905070" y="2221535"/>
            <a:ext cx="3063131" cy="2800767"/>
          </a:xfrm>
          <a:prstGeom prst="rect">
            <a:avLst/>
          </a:prstGeom>
          <a:noFill/>
        </p:spPr>
        <p:txBody>
          <a:bodyPr wrap="square">
            <a:spAutoFit/>
          </a:bodyPr>
          <a:lstStyle/>
          <a:p>
            <a:r>
              <a:rPr lang="en-GB" sz="1600" dirty="0">
                <a:solidFill>
                  <a:schemeClr val="bg1"/>
                </a:solidFill>
              </a:rPr>
              <a:t>Ions can then be transported between these different regions [4] to perform a quantum algorithm.</a:t>
            </a:r>
          </a:p>
          <a:p>
            <a:endParaRPr lang="en-GB" sz="1600" dirty="0">
              <a:solidFill>
                <a:schemeClr val="bg1"/>
              </a:solidFill>
            </a:endParaRPr>
          </a:p>
          <a:p>
            <a:endParaRPr lang="en-GB" sz="1600" dirty="0">
              <a:solidFill>
                <a:schemeClr val="bg1"/>
              </a:solidFill>
            </a:endParaRPr>
          </a:p>
          <a:p>
            <a:r>
              <a:rPr lang="en-GB" sz="1600" dirty="0">
                <a:solidFill>
                  <a:schemeClr val="bg1"/>
                </a:solidFill>
              </a:rPr>
              <a:t>One major challenge of this approach, however, was that the number of radiation fields required increased with the number of ions.</a:t>
            </a:r>
          </a:p>
        </p:txBody>
      </p:sp>
      <p:pic>
        <p:nvPicPr>
          <p:cNvPr id="10" name="Picture 9">
            <a:extLst>
              <a:ext uri="{FF2B5EF4-FFF2-40B4-BE49-F238E27FC236}">
                <a16:creationId xmlns:a16="http://schemas.microsoft.com/office/drawing/2014/main" id="{C0D4DA38-83CA-CAB4-F67E-62D890C8DD7E}"/>
              </a:ext>
            </a:extLst>
          </p:cNvPr>
          <p:cNvPicPr>
            <a:picLocks noChangeAspect="1"/>
          </p:cNvPicPr>
          <p:nvPr/>
        </p:nvPicPr>
        <p:blipFill>
          <a:blip r:embed="rId3"/>
          <a:stretch>
            <a:fillRect/>
          </a:stretch>
        </p:blipFill>
        <p:spPr>
          <a:xfrm>
            <a:off x="3968201" y="1426704"/>
            <a:ext cx="8130493" cy="3535791"/>
          </a:xfrm>
          <a:prstGeom prst="rect">
            <a:avLst/>
          </a:prstGeom>
        </p:spPr>
      </p:pic>
      <p:sp>
        <p:nvSpPr>
          <p:cNvPr id="16" name="TextBox 15">
            <a:extLst>
              <a:ext uri="{FF2B5EF4-FFF2-40B4-BE49-F238E27FC236}">
                <a16:creationId xmlns:a16="http://schemas.microsoft.com/office/drawing/2014/main" id="{B27F5BEE-622B-EBF3-DF71-D934B07D9B16}"/>
              </a:ext>
            </a:extLst>
          </p:cNvPr>
          <p:cNvSpPr txBox="1"/>
          <p:nvPr/>
        </p:nvSpPr>
        <p:spPr>
          <a:xfrm>
            <a:off x="5829601" y="5521818"/>
            <a:ext cx="6094520" cy="1107996"/>
          </a:xfrm>
          <a:prstGeom prst="rect">
            <a:avLst/>
          </a:prstGeom>
          <a:noFill/>
        </p:spPr>
        <p:txBody>
          <a:bodyPr wrap="square">
            <a:spAutoFit/>
          </a:bodyPr>
          <a:lstStyle/>
          <a:p>
            <a:r>
              <a:rPr lang="en-GB" sz="1100" dirty="0">
                <a:solidFill>
                  <a:schemeClr val="bg1"/>
                </a:solidFill>
              </a:rPr>
              <a:t>[2] S. </a:t>
            </a:r>
            <a:r>
              <a:rPr lang="en-GB" sz="1100" dirty="0" err="1">
                <a:solidFill>
                  <a:schemeClr val="bg1"/>
                </a:solidFill>
              </a:rPr>
              <a:t>Weidt</a:t>
            </a:r>
            <a:r>
              <a:rPr lang="en-GB" sz="1100" dirty="0">
                <a:solidFill>
                  <a:schemeClr val="bg1"/>
                </a:solidFill>
              </a:rPr>
              <a:t>, J. Randall, S. C. Webster, K. Lake, A. E. Webb, I. Cohen, T. </a:t>
            </a:r>
            <a:r>
              <a:rPr lang="en-GB" sz="1100" dirty="0" err="1">
                <a:solidFill>
                  <a:schemeClr val="bg1"/>
                </a:solidFill>
              </a:rPr>
              <a:t>Navickas</a:t>
            </a:r>
            <a:r>
              <a:rPr lang="en-GB" sz="1100" dirty="0">
                <a:solidFill>
                  <a:schemeClr val="bg1"/>
                </a:solidFill>
              </a:rPr>
              <a:t>, B. </a:t>
            </a:r>
            <a:r>
              <a:rPr lang="en-GB" sz="1100" dirty="0" err="1">
                <a:solidFill>
                  <a:schemeClr val="bg1"/>
                </a:solidFill>
              </a:rPr>
              <a:t>Lekitsch</a:t>
            </a:r>
            <a:r>
              <a:rPr lang="en-GB" sz="1100" dirty="0">
                <a:solidFill>
                  <a:schemeClr val="bg1"/>
                </a:solidFill>
              </a:rPr>
              <a:t>, A. </a:t>
            </a:r>
            <a:r>
              <a:rPr lang="en-GB" sz="1100" dirty="0" err="1">
                <a:solidFill>
                  <a:schemeClr val="bg1"/>
                </a:solidFill>
              </a:rPr>
              <a:t>Retzker</a:t>
            </a:r>
            <a:r>
              <a:rPr lang="en-GB" sz="1100" dirty="0">
                <a:solidFill>
                  <a:schemeClr val="bg1"/>
                </a:solidFill>
              </a:rPr>
              <a:t>, and W. K. </a:t>
            </a:r>
            <a:r>
              <a:rPr lang="en-GB" sz="1100" dirty="0" err="1">
                <a:solidFill>
                  <a:schemeClr val="bg1"/>
                </a:solidFill>
              </a:rPr>
              <a:t>Hensinger</a:t>
            </a:r>
            <a:r>
              <a:rPr lang="en-GB" sz="1100" dirty="0">
                <a:solidFill>
                  <a:schemeClr val="bg1"/>
                </a:solidFill>
              </a:rPr>
              <a:t>, Trapped-Ion Quantum Logic with Global Radiation Fields, (2016).</a:t>
            </a:r>
          </a:p>
          <a:p>
            <a:r>
              <a:rPr lang="en-GB" sz="1100" dirty="0">
                <a:solidFill>
                  <a:schemeClr val="bg1"/>
                </a:solidFill>
              </a:rPr>
              <a:t>[3] F. </a:t>
            </a:r>
            <a:r>
              <a:rPr lang="en-GB" sz="1100" dirty="0" err="1">
                <a:solidFill>
                  <a:schemeClr val="bg1"/>
                </a:solidFill>
              </a:rPr>
              <a:t>Mintert</a:t>
            </a:r>
            <a:r>
              <a:rPr lang="en-GB" sz="1100" dirty="0">
                <a:solidFill>
                  <a:schemeClr val="bg1"/>
                </a:solidFill>
              </a:rPr>
              <a:t> and C. Wunderlich, Ion-Trap Quantum Logic Using Long-Wavelength Radiation, Physical Review Letters, 87 (2001), p. 257904. </a:t>
            </a:r>
            <a:endParaRPr lang="en-GB" sz="1100" b="1" dirty="0">
              <a:solidFill>
                <a:schemeClr val="bg1"/>
              </a:solidFill>
            </a:endParaRPr>
          </a:p>
          <a:p>
            <a:r>
              <a:rPr lang="en-GB" sz="1100" dirty="0">
                <a:solidFill>
                  <a:schemeClr val="bg1"/>
                </a:solidFill>
              </a:rPr>
              <a:t>[4] Akhtar, M., Bonus, F., Lebrun-Gallagher, F.R. </a:t>
            </a:r>
            <a:r>
              <a:rPr lang="en-GB" sz="1100" i="1" dirty="0">
                <a:solidFill>
                  <a:schemeClr val="bg1"/>
                </a:solidFill>
              </a:rPr>
              <a:t>et al.</a:t>
            </a:r>
            <a:r>
              <a:rPr lang="en-GB" sz="1100" dirty="0">
                <a:solidFill>
                  <a:schemeClr val="bg1"/>
                </a:solidFill>
              </a:rPr>
              <a:t> A high-fidelity quantum matter-link between ion-trap microchip modules. </a:t>
            </a:r>
            <a:r>
              <a:rPr lang="en-GB" sz="1100" i="1" dirty="0">
                <a:solidFill>
                  <a:schemeClr val="bg1"/>
                </a:solidFill>
              </a:rPr>
              <a:t>Nat </a:t>
            </a:r>
            <a:r>
              <a:rPr lang="en-GB" sz="1100" i="1" dirty="0" err="1">
                <a:solidFill>
                  <a:schemeClr val="bg1"/>
                </a:solidFill>
              </a:rPr>
              <a:t>Commun</a:t>
            </a:r>
            <a:r>
              <a:rPr lang="en-GB" sz="1100" dirty="0">
                <a:solidFill>
                  <a:schemeClr val="bg1"/>
                </a:solidFill>
              </a:rPr>
              <a:t> </a:t>
            </a:r>
            <a:r>
              <a:rPr lang="en-GB" sz="1100" b="1" dirty="0">
                <a:solidFill>
                  <a:schemeClr val="bg1"/>
                </a:solidFill>
              </a:rPr>
              <a:t>14</a:t>
            </a:r>
            <a:r>
              <a:rPr lang="en-GB" sz="1100" dirty="0">
                <a:solidFill>
                  <a:schemeClr val="bg1"/>
                </a:solidFill>
              </a:rPr>
              <a:t>, 531 (2023)</a:t>
            </a:r>
          </a:p>
        </p:txBody>
      </p:sp>
      <p:sp>
        <p:nvSpPr>
          <p:cNvPr id="17" name="Rectangle 16">
            <a:extLst>
              <a:ext uri="{FF2B5EF4-FFF2-40B4-BE49-F238E27FC236}">
                <a16:creationId xmlns:a16="http://schemas.microsoft.com/office/drawing/2014/main" id="{02A15AD6-24C2-A146-CA93-5ADBFD71E26E}"/>
              </a:ext>
            </a:extLst>
          </p:cNvPr>
          <p:cNvSpPr/>
          <p:nvPr/>
        </p:nvSpPr>
        <p:spPr>
          <a:xfrm>
            <a:off x="5078145" y="4012707"/>
            <a:ext cx="452761" cy="408373"/>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Arrow Connector 18">
            <a:extLst>
              <a:ext uri="{FF2B5EF4-FFF2-40B4-BE49-F238E27FC236}">
                <a16:creationId xmlns:a16="http://schemas.microsoft.com/office/drawing/2014/main" id="{38127D8D-F80C-6812-A0CF-7B5152CED989}"/>
              </a:ext>
            </a:extLst>
          </p:cNvPr>
          <p:cNvCxnSpPr/>
          <p:nvPr/>
        </p:nvCxnSpPr>
        <p:spPr>
          <a:xfrm>
            <a:off x="4607511" y="3429000"/>
            <a:ext cx="47063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0" name="TextBox 19">
            <a:extLst>
              <a:ext uri="{FF2B5EF4-FFF2-40B4-BE49-F238E27FC236}">
                <a16:creationId xmlns:a16="http://schemas.microsoft.com/office/drawing/2014/main" id="{8EAE2F98-640F-AC3B-4E33-6880E927B353}"/>
              </a:ext>
            </a:extLst>
          </p:cNvPr>
          <p:cNvSpPr txBox="1"/>
          <p:nvPr/>
        </p:nvSpPr>
        <p:spPr>
          <a:xfrm>
            <a:off x="5033974" y="4731662"/>
            <a:ext cx="1334610" cy="461665"/>
          </a:xfrm>
          <a:prstGeom prst="rect">
            <a:avLst/>
          </a:prstGeom>
          <a:noFill/>
        </p:spPr>
        <p:txBody>
          <a:bodyPr wrap="square" rtlCol="0">
            <a:spAutoFit/>
          </a:bodyPr>
          <a:lstStyle/>
          <a:p>
            <a:r>
              <a:rPr lang="en-GB" sz="1200">
                <a:solidFill>
                  <a:schemeClr val="bg1"/>
                </a:solidFill>
                <a:latin typeface="Times New Roman" panose="02020603050405020304" pitchFamily="18" charset="0"/>
                <a:cs typeface="Times New Roman" panose="02020603050405020304" pitchFamily="18" charset="0"/>
              </a:rPr>
              <a:t>Global Radiation Fields</a:t>
            </a:r>
          </a:p>
        </p:txBody>
      </p:sp>
      <p:sp>
        <p:nvSpPr>
          <p:cNvPr id="22" name="TextBox 21">
            <a:extLst>
              <a:ext uri="{FF2B5EF4-FFF2-40B4-BE49-F238E27FC236}">
                <a16:creationId xmlns:a16="http://schemas.microsoft.com/office/drawing/2014/main" id="{9F48F341-9079-EFC0-A0DA-95B7ADAEA0BF}"/>
              </a:ext>
            </a:extLst>
          </p:cNvPr>
          <p:cNvSpPr txBox="1"/>
          <p:nvPr/>
        </p:nvSpPr>
        <p:spPr>
          <a:xfrm>
            <a:off x="9821907" y="4916328"/>
            <a:ext cx="1334610" cy="276999"/>
          </a:xfrm>
          <a:prstGeom prst="rect">
            <a:avLst/>
          </a:prstGeom>
          <a:noFill/>
        </p:spPr>
        <p:txBody>
          <a:bodyPr wrap="square">
            <a:spAutoFit/>
          </a:bodyPr>
          <a:lstStyle/>
          <a:p>
            <a:r>
              <a:rPr lang="en-GB" sz="1200">
                <a:solidFill>
                  <a:schemeClr val="bg1"/>
                </a:solidFill>
                <a:latin typeface="Times New Roman" panose="02020603050405020304" pitchFamily="18" charset="0"/>
                <a:cs typeface="Times New Roman" panose="02020603050405020304" pitchFamily="18" charset="0"/>
              </a:rPr>
              <a:t>Integrated CCWs</a:t>
            </a:r>
          </a:p>
        </p:txBody>
      </p:sp>
      <p:sp>
        <p:nvSpPr>
          <p:cNvPr id="23" name="TextBox 22">
            <a:extLst>
              <a:ext uri="{FF2B5EF4-FFF2-40B4-BE49-F238E27FC236}">
                <a16:creationId xmlns:a16="http://schemas.microsoft.com/office/drawing/2014/main" id="{D8EC7C85-174C-F68E-98A9-062932F24403}"/>
              </a:ext>
            </a:extLst>
          </p:cNvPr>
          <p:cNvSpPr txBox="1"/>
          <p:nvPr/>
        </p:nvSpPr>
        <p:spPr>
          <a:xfrm>
            <a:off x="10434712" y="1073391"/>
            <a:ext cx="1609482" cy="461665"/>
          </a:xfrm>
          <a:prstGeom prst="rect">
            <a:avLst/>
          </a:prstGeom>
          <a:noFill/>
        </p:spPr>
        <p:txBody>
          <a:bodyPr wrap="square">
            <a:spAutoFit/>
          </a:bodyPr>
          <a:lstStyle/>
          <a:p>
            <a:r>
              <a:rPr lang="en-GB" sz="1200">
                <a:solidFill>
                  <a:schemeClr val="bg1"/>
                </a:solidFill>
                <a:latin typeface="Times New Roman" panose="02020603050405020304" pitchFamily="18" charset="0"/>
                <a:cs typeface="Times New Roman" panose="02020603050405020304" pitchFamily="18" charset="0"/>
              </a:rPr>
              <a:t>Local Static Magnetic Gradient</a:t>
            </a:r>
          </a:p>
        </p:txBody>
      </p:sp>
      <p:sp>
        <p:nvSpPr>
          <p:cNvPr id="2" name="Date Placeholder 4">
            <a:extLst>
              <a:ext uri="{FF2B5EF4-FFF2-40B4-BE49-F238E27FC236}">
                <a16:creationId xmlns:a16="http://schemas.microsoft.com/office/drawing/2014/main" id="{F3EEC1E1-7B6C-FD6D-2927-7FADDA6E286A}"/>
              </a:ext>
            </a:extLst>
          </p:cNvPr>
          <p:cNvSpPr>
            <a:spLocks noGrp="1"/>
          </p:cNvSpPr>
          <p:nvPr>
            <p:ph type="dt" sz="half" idx="14"/>
          </p:nvPr>
        </p:nvSpPr>
        <p:spPr>
          <a:xfrm>
            <a:off x="1349566" y="6332219"/>
            <a:ext cx="1679081" cy="305648"/>
          </a:xfrm>
        </p:spPr>
        <p:txBody>
          <a:bodyPr rtlCol="0"/>
          <a:lstStyle/>
          <a:p>
            <a:pPr rtl="0"/>
            <a:r>
              <a:rPr lang="en-GB" dirty="0"/>
              <a:t>ECCTI 2024 9 July 2024</a:t>
            </a:r>
          </a:p>
        </p:txBody>
      </p:sp>
    </p:spTree>
    <p:extLst>
      <p:ext uri="{BB962C8B-B14F-4D97-AF65-F5344CB8AC3E}">
        <p14:creationId xmlns:p14="http://schemas.microsoft.com/office/powerpoint/2010/main" val="28448013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0A62265-1CE5-8D18-F764-880829CC99D2}"/>
              </a:ext>
            </a:extLst>
          </p:cNvPr>
          <p:cNvSpPr>
            <a:spLocks noGrp="1"/>
          </p:cNvSpPr>
          <p:nvPr>
            <p:ph type="title"/>
          </p:nvPr>
        </p:nvSpPr>
        <p:spPr>
          <a:xfrm>
            <a:off x="925338" y="944616"/>
            <a:ext cx="4941477" cy="610863"/>
          </a:xfrm>
        </p:spPr>
        <p:txBody>
          <a:bodyPr/>
          <a:lstStyle/>
          <a:p>
            <a:r>
              <a:rPr lang="en-GB"/>
              <a:t>Introduction</a:t>
            </a:r>
          </a:p>
        </p:txBody>
      </p:sp>
      <p:sp>
        <p:nvSpPr>
          <p:cNvPr id="7" name="Slide Number Placeholder 6">
            <a:extLst>
              <a:ext uri="{FF2B5EF4-FFF2-40B4-BE49-F238E27FC236}">
                <a16:creationId xmlns:a16="http://schemas.microsoft.com/office/drawing/2014/main" id="{52887335-87CD-AABD-06C4-9BAE4921D6A8}"/>
              </a:ext>
            </a:extLst>
          </p:cNvPr>
          <p:cNvSpPr>
            <a:spLocks noGrp="1"/>
          </p:cNvSpPr>
          <p:nvPr>
            <p:ph type="sldNum" sz="quarter" idx="16"/>
          </p:nvPr>
        </p:nvSpPr>
        <p:spPr/>
        <p:txBody>
          <a:bodyPr/>
          <a:lstStyle/>
          <a:p>
            <a:pPr rtl="0"/>
            <a:fld id="{294A09A9-5501-47C1-A89A-A340965A2BE2}" type="slidenum">
              <a:rPr lang="en-GB" noProof="0" smtClean="0"/>
              <a:pPr rtl="0"/>
              <a:t>5</a:t>
            </a:fld>
            <a:endParaRPr lang="en-GB" noProof="0"/>
          </a:p>
        </p:txBody>
      </p:sp>
      <p:pic>
        <p:nvPicPr>
          <p:cNvPr id="10" name="Picture 9">
            <a:extLst>
              <a:ext uri="{FF2B5EF4-FFF2-40B4-BE49-F238E27FC236}">
                <a16:creationId xmlns:a16="http://schemas.microsoft.com/office/drawing/2014/main" id="{C0D4DA38-83CA-CAB4-F67E-62D890C8DD7E}"/>
              </a:ext>
            </a:extLst>
          </p:cNvPr>
          <p:cNvPicPr>
            <a:picLocks noChangeAspect="1"/>
          </p:cNvPicPr>
          <p:nvPr/>
        </p:nvPicPr>
        <p:blipFill>
          <a:blip r:embed="rId3"/>
          <a:stretch>
            <a:fillRect/>
          </a:stretch>
        </p:blipFill>
        <p:spPr>
          <a:xfrm>
            <a:off x="3968201" y="1426704"/>
            <a:ext cx="8130493" cy="3535791"/>
          </a:xfrm>
          <a:prstGeom prst="rect">
            <a:avLst/>
          </a:prstGeom>
        </p:spPr>
      </p:pic>
      <p:sp>
        <p:nvSpPr>
          <p:cNvPr id="12" name="TextBox 11">
            <a:extLst>
              <a:ext uri="{FF2B5EF4-FFF2-40B4-BE49-F238E27FC236}">
                <a16:creationId xmlns:a16="http://schemas.microsoft.com/office/drawing/2014/main" id="{EBBAB89E-D70B-0C5B-CB2A-F14241206ABF}"/>
              </a:ext>
            </a:extLst>
          </p:cNvPr>
          <p:cNvSpPr txBox="1"/>
          <p:nvPr/>
        </p:nvSpPr>
        <p:spPr>
          <a:xfrm>
            <a:off x="882425" y="2227935"/>
            <a:ext cx="2903450" cy="2062103"/>
          </a:xfrm>
          <a:prstGeom prst="rect">
            <a:avLst/>
          </a:prstGeom>
          <a:noFill/>
        </p:spPr>
        <p:txBody>
          <a:bodyPr wrap="square">
            <a:spAutoFit/>
          </a:bodyPr>
          <a:lstStyle/>
          <a:p>
            <a:r>
              <a:rPr lang="en-GB" sz="1600">
                <a:solidFill>
                  <a:schemeClr val="bg1"/>
                </a:solidFill>
              </a:rPr>
              <a:t>This requirement was removed when in 2016 [2], high-fidelity quantum logic using long wavelength radiation was successfully demonstrated for the first time, following the scheme proposed by </a:t>
            </a:r>
            <a:r>
              <a:rPr lang="en-GB" sz="1600" err="1">
                <a:solidFill>
                  <a:schemeClr val="bg1"/>
                </a:solidFill>
              </a:rPr>
              <a:t>Mintert</a:t>
            </a:r>
            <a:r>
              <a:rPr lang="en-GB" sz="1600">
                <a:solidFill>
                  <a:schemeClr val="bg1"/>
                </a:solidFill>
              </a:rPr>
              <a:t> et. Al. [3] in 2001.</a:t>
            </a:r>
          </a:p>
        </p:txBody>
      </p:sp>
      <p:sp>
        <p:nvSpPr>
          <p:cNvPr id="16" name="TextBox 15">
            <a:extLst>
              <a:ext uri="{FF2B5EF4-FFF2-40B4-BE49-F238E27FC236}">
                <a16:creationId xmlns:a16="http://schemas.microsoft.com/office/drawing/2014/main" id="{B27F5BEE-622B-EBF3-DF71-D934B07D9B16}"/>
              </a:ext>
            </a:extLst>
          </p:cNvPr>
          <p:cNvSpPr txBox="1"/>
          <p:nvPr/>
        </p:nvSpPr>
        <p:spPr>
          <a:xfrm>
            <a:off x="5866815" y="5562778"/>
            <a:ext cx="6094520" cy="938719"/>
          </a:xfrm>
          <a:prstGeom prst="rect">
            <a:avLst/>
          </a:prstGeom>
          <a:noFill/>
        </p:spPr>
        <p:txBody>
          <a:bodyPr wrap="square">
            <a:spAutoFit/>
          </a:bodyPr>
          <a:lstStyle/>
          <a:p>
            <a:r>
              <a:rPr lang="en-GB" sz="1100" dirty="0">
                <a:solidFill>
                  <a:schemeClr val="bg1"/>
                </a:solidFill>
              </a:rPr>
              <a:t>[2] S. </a:t>
            </a:r>
            <a:r>
              <a:rPr lang="en-GB" sz="1100" dirty="0" err="1">
                <a:solidFill>
                  <a:schemeClr val="bg1"/>
                </a:solidFill>
              </a:rPr>
              <a:t>Weidt</a:t>
            </a:r>
            <a:r>
              <a:rPr lang="en-GB" sz="1100" dirty="0">
                <a:solidFill>
                  <a:schemeClr val="bg1"/>
                </a:solidFill>
              </a:rPr>
              <a:t>, J. Randall, S. C. Webster, K. Lake, A. E. Webb, I. Cohen, T. </a:t>
            </a:r>
            <a:r>
              <a:rPr lang="en-GB" sz="1100" dirty="0" err="1">
                <a:solidFill>
                  <a:schemeClr val="bg1"/>
                </a:solidFill>
              </a:rPr>
              <a:t>Navickas</a:t>
            </a:r>
            <a:r>
              <a:rPr lang="en-GB" sz="1100" dirty="0">
                <a:solidFill>
                  <a:schemeClr val="bg1"/>
                </a:solidFill>
              </a:rPr>
              <a:t>, B. </a:t>
            </a:r>
            <a:r>
              <a:rPr lang="en-GB" sz="1100" dirty="0" err="1">
                <a:solidFill>
                  <a:schemeClr val="bg1"/>
                </a:solidFill>
              </a:rPr>
              <a:t>Lekitsch</a:t>
            </a:r>
            <a:r>
              <a:rPr lang="en-GB" sz="1100" dirty="0">
                <a:solidFill>
                  <a:schemeClr val="bg1"/>
                </a:solidFill>
              </a:rPr>
              <a:t>, A. </a:t>
            </a:r>
            <a:r>
              <a:rPr lang="en-GB" sz="1100" dirty="0" err="1">
                <a:solidFill>
                  <a:schemeClr val="bg1"/>
                </a:solidFill>
              </a:rPr>
              <a:t>Retzker</a:t>
            </a:r>
            <a:r>
              <a:rPr lang="en-GB" sz="1100" dirty="0">
                <a:solidFill>
                  <a:schemeClr val="bg1"/>
                </a:solidFill>
              </a:rPr>
              <a:t>, and W. K. </a:t>
            </a:r>
            <a:r>
              <a:rPr lang="en-GB" sz="1100" dirty="0" err="1">
                <a:solidFill>
                  <a:schemeClr val="bg1"/>
                </a:solidFill>
              </a:rPr>
              <a:t>Hensinger</a:t>
            </a:r>
            <a:r>
              <a:rPr lang="en-GB" sz="1100" dirty="0">
                <a:solidFill>
                  <a:schemeClr val="bg1"/>
                </a:solidFill>
              </a:rPr>
              <a:t>, Trapped-Ion Quantum Logic with Global Radiation Fields, (2016).</a:t>
            </a:r>
          </a:p>
          <a:p>
            <a:r>
              <a:rPr lang="en-GB" sz="1100" dirty="0">
                <a:solidFill>
                  <a:schemeClr val="bg1"/>
                </a:solidFill>
              </a:rPr>
              <a:t>[3] F. </a:t>
            </a:r>
            <a:r>
              <a:rPr lang="en-GB" sz="1100" dirty="0" err="1">
                <a:solidFill>
                  <a:schemeClr val="bg1"/>
                </a:solidFill>
              </a:rPr>
              <a:t>Mintert</a:t>
            </a:r>
            <a:r>
              <a:rPr lang="en-GB" sz="1100" dirty="0">
                <a:solidFill>
                  <a:schemeClr val="bg1"/>
                </a:solidFill>
              </a:rPr>
              <a:t> and C. Wunderlich, Ion-Trap Quantum Logic Using Long-Wavelength Radiation, Physical Review Letters, 87 (2001), p. 257904. </a:t>
            </a:r>
          </a:p>
          <a:p>
            <a:r>
              <a:rPr lang="en-GB" sz="1100" dirty="0">
                <a:solidFill>
                  <a:schemeClr val="bg1"/>
                </a:solidFill>
              </a:rPr>
              <a:t> </a:t>
            </a:r>
          </a:p>
        </p:txBody>
      </p:sp>
      <p:sp>
        <p:nvSpPr>
          <p:cNvPr id="17" name="Rectangle 16">
            <a:extLst>
              <a:ext uri="{FF2B5EF4-FFF2-40B4-BE49-F238E27FC236}">
                <a16:creationId xmlns:a16="http://schemas.microsoft.com/office/drawing/2014/main" id="{02A15AD6-24C2-A146-CA93-5ADBFD71E26E}"/>
              </a:ext>
            </a:extLst>
          </p:cNvPr>
          <p:cNvSpPr/>
          <p:nvPr/>
        </p:nvSpPr>
        <p:spPr>
          <a:xfrm>
            <a:off x="5078145" y="4012707"/>
            <a:ext cx="452761" cy="408373"/>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Arrow Connector 18">
            <a:extLst>
              <a:ext uri="{FF2B5EF4-FFF2-40B4-BE49-F238E27FC236}">
                <a16:creationId xmlns:a16="http://schemas.microsoft.com/office/drawing/2014/main" id="{38127D8D-F80C-6812-A0CF-7B5152CED989}"/>
              </a:ext>
            </a:extLst>
          </p:cNvPr>
          <p:cNvCxnSpPr/>
          <p:nvPr/>
        </p:nvCxnSpPr>
        <p:spPr>
          <a:xfrm>
            <a:off x="4607511" y="3429000"/>
            <a:ext cx="47063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0" name="TextBox 19">
            <a:extLst>
              <a:ext uri="{FF2B5EF4-FFF2-40B4-BE49-F238E27FC236}">
                <a16:creationId xmlns:a16="http://schemas.microsoft.com/office/drawing/2014/main" id="{8EAE2F98-640F-AC3B-4E33-6880E927B353}"/>
              </a:ext>
            </a:extLst>
          </p:cNvPr>
          <p:cNvSpPr txBox="1"/>
          <p:nvPr/>
        </p:nvSpPr>
        <p:spPr>
          <a:xfrm>
            <a:off x="5033974" y="4731662"/>
            <a:ext cx="1334610" cy="461665"/>
          </a:xfrm>
          <a:prstGeom prst="rect">
            <a:avLst/>
          </a:prstGeom>
          <a:noFill/>
        </p:spPr>
        <p:txBody>
          <a:bodyPr wrap="square" rtlCol="0">
            <a:spAutoFit/>
          </a:bodyPr>
          <a:lstStyle/>
          <a:p>
            <a:r>
              <a:rPr lang="en-GB" sz="1200">
                <a:solidFill>
                  <a:schemeClr val="bg1"/>
                </a:solidFill>
                <a:latin typeface="Times New Roman" panose="02020603050405020304" pitchFamily="18" charset="0"/>
                <a:cs typeface="Times New Roman" panose="02020603050405020304" pitchFamily="18" charset="0"/>
              </a:rPr>
              <a:t>Global Radiation Fields</a:t>
            </a:r>
          </a:p>
        </p:txBody>
      </p:sp>
      <p:sp>
        <p:nvSpPr>
          <p:cNvPr id="22" name="TextBox 21">
            <a:extLst>
              <a:ext uri="{FF2B5EF4-FFF2-40B4-BE49-F238E27FC236}">
                <a16:creationId xmlns:a16="http://schemas.microsoft.com/office/drawing/2014/main" id="{9F48F341-9079-EFC0-A0DA-95B7ADAEA0BF}"/>
              </a:ext>
            </a:extLst>
          </p:cNvPr>
          <p:cNvSpPr txBox="1"/>
          <p:nvPr/>
        </p:nvSpPr>
        <p:spPr>
          <a:xfrm>
            <a:off x="9821907" y="4916328"/>
            <a:ext cx="1334610" cy="276999"/>
          </a:xfrm>
          <a:prstGeom prst="rect">
            <a:avLst/>
          </a:prstGeom>
          <a:noFill/>
        </p:spPr>
        <p:txBody>
          <a:bodyPr wrap="square">
            <a:spAutoFit/>
          </a:bodyPr>
          <a:lstStyle/>
          <a:p>
            <a:r>
              <a:rPr lang="en-GB" sz="1200">
                <a:solidFill>
                  <a:schemeClr val="bg1"/>
                </a:solidFill>
                <a:latin typeface="Times New Roman" panose="02020603050405020304" pitchFamily="18" charset="0"/>
                <a:cs typeface="Times New Roman" panose="02020603050405020304" pitchFamily="18" charset="0"/>
              </a:rPr>
              <a:t>Integrated CCWs</a:t>
            </a:r>
          </a:p>
        </p:txBody>
      </p:sp>
      <p:sp>
        <p:nvSpPr>
          <p:cNvPr id="23" name="TextBox 22">
            <a:extLst>
              <a:ext uri="{FF2B5EF4-FFF2-40B4-BE49-F238E27FC236}">
                <a16:creationId xmlns:a16="http://schemas.microsoft.com/office/drawing/2014/main" id="{D8EC7C85-174C-F68E-98A9-062932F24403}"/>
              </a:ext>
            </a:extLst>
          </p:cNvPr>
          <p:cNvSpPr txBox="1"/>
          <p:nvPr/>
        </p:nvSpPr>
        <p:spPr>
          <a:xfrm>
            <a:off x="10434712" y="1073391"/>
            <a:ext cx="1609482" cy="461665"/>
          </a:xfrm>
          <a:prstGeom prst="rect">
            <a:avLst/>
          </a:prstGeom>
          <a:noFill/>
        </p:spPr>
        <p:txBody>
          <a:bodyPr wrap="square">
            <a:spAutoFit/>
          </a:bodyPr>
          <a:lstStyle/>
          <a:p>
            <a:r>
              <a:rPr lang="en-GB" sz="1200">
                <a:solidFill>
                  <a:schemeClr val="bg1"/>
                </a:solidFill>
                <a:latin typeface="Times New Roman" panose="02020603050405020304" pitchFamily="18" charset="0"/>
                <a:cs typeface="Times New Roman" panose="02020603050405020304" pitchFamily="18" charset="0"/>
              </a:rPr>
              <a:t>Local Static Magnetic Gradient</a:t>
            </a:r>
          </a:p>
        </p:txBody>
      </p:sp>
      <p:sp>
        <p:nvSpPr>
          <p:cNvPr id="2" name="Date Placeholder 4">
            <a:extLst>
              <a:ext uri="{FF2B5EF4-FFF2-40B4-BE49-F238E27FC236}">
                <a16:creationId xmlns:a16="http://schemas.microsoft.com/office/drawing/2014/main" id="{ECBBF6B3-0ABE-1390-70F8-8D2BBE0182D2}"/>
              </a:ext>
            </a:extLst>
          </p:cNvPr>
          <p:cNvSpPr>
            <a:spLocks noGrp="1"/>
          </p:cNvSpPr>
          <p:nvPr>
            <p:ph type="dt" sz="half" idx="14"/>
          </p:nvPr>
        </p:nvSpPr>
        <p:spPr>
          <a:xfrm>
            <a:off x="1349566" y="6332219"/>
            <a:ext cx="1679081" cy="305648"/>
          </a:xfrm>
        </p:spPr>
        <p:txBody>
          <a:bodyPr rtlCol="0"/>
          <a:lstStyle/>
          <a:p>
            <a:pPr rtl="0"/>
            <a:r>
              <a:rPr lang="en-GB" dirty="0"/>
              <a:t>ECCTI 2024 9 July 2024</a:t>
            </a:r>
          </a:p>
        </p:txBody>
      </p:sp>
    </p:spTree>
    <p:extLst>
      <p:ext uri="{BB962C8B-B14F-4D97-AF65-F5344CB8AC3E}">
        <p14:creationId xmlns:p14="http://schemas.microsoft.com/office/powerpoint/2010/main" val="1975567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0A62265-1CE5-8D18-F764-880829CC99D2}"/>
              </a:ext>
            </a:extLst>
          </p:cNvPr>
          <p:cNvSpPr>
            <a:spLocks noGrp="1"/>
          </p:cNvSpPr>
          <p:nvPr>
            <p:ph type="title"/>
          </p:nvPr>
        </p:nvSpPr>
        <p:spPr>
          <a:xfrm>
            <a:off x="925338" y="944616"/>
            <a:ext cx="4941477" cy="610863"/>
          </a:xfrm>
        </p:spPr>
        <p:txBody>
          <a:bodyPr/>
          <a:lstStyle/>
          <a:p>
            <a:r>
              <a:rPr lang="en-GB"/>
              <a:t>Introduction</a:t>
            </a:r>
          </a:p>
        </p:txBody>
      </p:sp>
      <p:sp>
        <p:nvSpPr>
          <p:cNvPr id="7" name="Slide Number Placeholder 6">
            <a:extLst>
              <a:ext uri="{FF2B5EF4-FFF2-40B4-BE49-F238E27FC236}">
                <a16:creationId xmlns:a16="http://schemas.microsoft.com/office/drawing/2014/main" id="{52887335-87CD-AABD-06C4-9BAE4921D6A8}"/>
              </a:ext>
            </a:extLst>
          </p:cNvPr>
          <p:cNvSpPr>
            <a:spLocks noGrp="1"/>
          </p:cNvSpPr>
          <p:nvPr>
            <p:ph type="sldNum" sz="quarter" idx="16"/>
          </p:nvPr>
        </p:nvSpPr>
        <p:spPr/>
        <p:txBody>
          <a:bodyPr/>
          <a:lstStyle/>
          <a:p>
            <a:pPr rtl="0"/>
            <a:fld id="{294A09A9-5501-47C1-A89A-A340965A2BE2}" type="slidenum">
              <a:rPr lang="en-GB" noProof="0" smtClean="0"/>
              <a:pPr rtl="0"/>
              <a:t>6</a:t>
            </a:fld>
            <a:endParaRPr lang="en-GB" noProof="0"/>
          </a:p>
        </p:txBody>
      </p:sp>
      <p:pic>
        <p:nvPicPr>
          <p:cNvPr id="10" name="Picture 9">
            <a:extLst>
              <a:ext uri="{FF2B5EF4-FFF2-40B4-BE49-F238E27FC236}">
                <a16:creationId xmlns:a16="http://schemas.microsoft.com/office/drawing/2014/main" id="{C0D4DA38-83CA-CAB4-F67E-62D890C8DD7E}"/>
              </a:ext>
            </a:extLst>
          </p:cNvPr>
          <p:cNvPicPr>
            <a:picLocks noChangeAspect="1"/>
          </p:cNvPicPr>
          <p:nvPr/>
        </p:nvPicPr>
        <p:blipFill>
          <a:blip r:embed="rId3"/>
          <a:stretch>
            <a:fillRect/>
          </a:stretch>
        </p:blipFill>
        <p:spPr>
          <a:xfrm>
            <a:off x="3968201" y="1426704"/>
            <a:ext cx="8130493" cy="3535791"/>
          </a:xfrm>
          <a:prstGeom prst="rect">
            <a:avLst/>
          </a:prstGeom>
        </p:spPr>
      </p:pic>
      <p:sp>
        <p:nvSpPr>
          <p:cNvPr id="14" name="TextBox 13">
            <a:extLst>
              <a:ext uri="{FF2B5EF4-FFF2-40B4-BE49-F238E27FC236}">
                <a16:creationId xmlns:a16="http://schemas.microsoft.com/office/drawing/2014/main" id="{97E72E34-C7E7-27C5-2762-285FE74CB784}"/>
              </a:ext>
            </a:extLst>
          </p:cNvPr>
          <p:cNvSpPr txBox="1"/>
          <p:nvPr/>
        </p:nvSpPr>
        <p:spPr>
          <a:xfrm>
            <a:off x="971550" y="2254060"/>
            <a:ext cx="2322466" cy="2800767"/>
          </a:xfrm>
          <a:prstGeom prst="rect">
            <a:avLst/>
          </a:prstGeom>
          <a:noFill/>
        </p:spPr>
        <p:txBody>
          <a:bodyPr wrap="square">
            <a:spAutoFit/>
          </a:bodyPr>
          <a:lstStyle/>
          <a:p>
            <a:r>
              <a:rPr lang="en-GB" sz="1600" dirty="0">
                <a:solidFill>
                  <a:schemeClr val="bg1"/>
                </a:solidFill>
              </a:rPr>
              <a:t>In conjunction with a local static magnetic gradient generated at specific positions on the chip, the ions are separated in frequency space, a single global microwave field can be used to address each ion and perform quantum logic. </a:t>
            </a:r>
          </a:p>
        </p:txBody>
      </p:sp>
      <p:sp>
        <p:nvSpPr>
          <p:cNvPr id="16" name="TextBox 15">
            <a:extLst>
              <a:ext uri="{FF2B5EF4-FFF2-40B4-BE49-F238E27FC236}">
                <a16:creationId xmlns:a16="http://schemas.microsoft.com/office/drawing/2014/main" id="{B27F5BEE-622B-EBF3-DF71-D934B07D9B16}"/>
              </a:ext>
            </a:extLst>
          </p:cNvPr>
          <p:cNvSpPr txBox="1"/>
          <p:nvPr/>
        </p:nvSpPr>
        <p:spPr>
          <a:xfrm>
            <a:off x="5866815" y="5562778"/>
            <a:ext cx="6094520" cy="938719"/>
          </a:xfrm>
          <a:prstGeom prst="rect">
            <a:avLst/>
          </a:prstGeom>
          <a:noFill/>
        </p:spPr>
        <p:txBody>
          <a:bodyPr wrap="square">
            <a:spAutoFit/>
          </a:bodyPr>
          <a:lstStyle/>
          <a:p>
            <a:r>
              <a:rPr lang="en-GB" sz="1100" dirty="0">
                <a:solidFill>
                  <a:schemeClr val="bg1"/>
                </a:solidFill>
              </a:rPr>
              <a:t>[2] S. </a:t>
            </a:r>
            <a:r>
              <a:rPr lang="en-GB" sz="1100" dirty="0" err="1">
                <a:solidFill>
                  <a:schemeClr val="bg1"/>
                </a:solidFill>
              </a:rPr>
              <a:t>Weidt</a:t>
            </a:r>
            <a:r>
              <a:rPr lang="en-GB" sz="1100" dirty="0">
                <a:solidFill>
                  <a:schemeClr val="bg1"/>
                </a:solidFill>
              </a:rPr>
              <a:t>, J. Randall, S. C. Webster, K. Lake, A. E. Webb, I. Cohen, T. </a:t>
            </a:r>
            <a:r>
              <a:rPr lang="en-GB" sz="1100" dirty="0" err="1">
                <a:solidFill>
                  <a:schemeClr val="bg1"/>
                </a:solidFill>
              </a:rPr>
              <a:t>Navickas</a:t>
            </a:r>
            <a:r>
              <a:rPr lang="en-GB" sz="1100" dirty="0">
                <a:solidFill>
                  <a:schemeClr val="bg1"/>
                </a:solidFill>
              </a:rPr>
              <a:t>, B. </a:t>
            </a:r>
            <a:r>
              <a:rPr lang="en-GB" sz="1100" dirty="0" err="1">
                <a:solidFill>
                  <a:schemeClr val="bg1"/>
                </a:solidFill>
              </a:rPr>
              <a:t>Lekitsch</a:t>
            </a:r>
            <a:r>
              <a:rPr lang="en-GB" sz="1100" dirty="0">
                <a:solidFill>
                  <a:schemeClr val="bg1"/>
                </a:solidFill>
              </a:rPr>
              <a:t>, A. </a:t>
            </a:r>
            <a:r>
              <a:rPr lang="en-GB" sz="1100" dirty="0" err="1">
                <a:solidFill>
                  <a:schemeClr val="bg1"/>
                </a:solidFill>
              </a:rPr>
              <a:t>Retzker</a:t>
            </a:r>
            <a:r>
              <a:rPr lang="en-GB" sz="1100" dirty="0">
                <a:solidFill>
                  <a:schemeClr val="bg1"/>
                </a:solidFill>
              </a:rPr>
              <a:t>, and W. K. </a:t>
            </a:r>
            <a:r>
              <a:rPr lang="en-GB" sz="1100" dirty="0" err="1">
                <a:solidFill>
                  <a:schemeClr val="bg1"/>
                </a:solidFill>
              </a:rPr>
              <a:t>Hensinger</a:t>
            </a:r>
            <a:r>
              <a:rPr lang="en-GB" sz="1100" dirty="0">
                <a:solidFill>
                  <a:schemeClr val="bg1"/>
                </a:solidFill>
              </a:rPr>
              <a:t>, Trapped-Ion Quantum Logic with Global Radiation Fields, (2016).</a:t>
            </a:r>
          </a:p>
          <a:p>
            <a:r>
              <a:rPr lang="en-GB" sz="1100" dirty="0">
                <a:solidFill>
                  <a:schemeClr val="bg1"/>
                </a:solidFill>
              </a:rPr>
              <a:t>[3] F. </a:t>
            </a:r>
            <a:r>
              <a:rPr lang="en-GB" sz="1100" dirty="0" err="1">
                <a:solidFill>
                  <a:schemeClr val="bg1"/>
                </a:solidFill>
              </a:rPr>
              <a:t>Mintert</a:t>
            </a:r>
            <a:r>
              <a:rPr lang="en-GB" sz="1100" dirty="0">
                <a:solidFill>
                  <a:schemeClr val="bg1"/>
                </a:solidFill>
              </a:rPr>
              <a:t> and C. Wunderlich, Ion-Trap Quantum Logic Using Long-Wavelength Radiation, Physical Review Letters, 87 (2001), p. 257904. </a:t>
            </a:r>
          </a:p>
          <a:p>
            <a:r>
              <a:rPr lang="en-GB" sz="1100" dirty="0">
                <a:solidFill>
                  <a:schemeClr val="bg1"/>
                </a:solidFill>
              </a:rPr>
              <a:t> </a:t>
            </a:r>
          </a:p>
        </p:txBody>
      </p:sp>
      <p:sp>
        <p:nvSpPr>
          <p:cNvPr id="17" name="Rectangle 16">
            <a:extLst>
              <a:ext uri="{FF2B5EF4-FFF2-40B4-BE49-F238E27FC236}">
                <a16:creationId xmlns:a16="http://schemas.microsoft.com/office/drawing/2014/main" id="{02A15AD6-24C2-A146-CA93-5ADBFD71E26E}"/>
              </a:ext>
            </a:extLst>
          </p:cNvPr>
          <p:cNvSpPr/>
          <p:nvPr/>
        </p:nvSpPr>
        <p:spPr>
          <a:xfrm>
            <a:off x="5078145" y="4012707"/>
            <a:ext cx="452761" cy="408373"/>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Arrow Connector 18">
            <a:extLst>
              <a:ext uri="{FF2B5EF4-FFF2-40B4-BE49-F238E27FC236}">
                <a16:creationId xmlns:a16="http://schemas.microsoft.com/office/drawing/2014/main" id="{38127D8D-F80C-6812-A0CF-7B5152CED989}"/>
              </a:ext>
            </a:extLst>
          </p:cNvPr>
          <p:cNvCxnSpPr/>
          <p:nvPr/>
        </p:nvCxnSpPr>
        <p:spPr>
          <a:xfrm>
            <a:off x="4607511" y="3429000"/>
            <a:ext cx="47063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0" name="TextBox 19">
            <a:extLst>
              <a:ext uri="{FF2B5EF4-FFF2-40B4-BE49-F238E27FC236}">
                <a16:creationId xmlns:a16="http://schemas.microsoft.com/office/drawing/2014/main" id="{8EAE2F98-640F-AC3B-4E33-6880E927B353}"/>
              </a:ext>
            </a:extLst>
          </p:cNvPr>
          <p:cNvSpPr txBox="1"/>
          <p:nvPr/>
        </p:nvSpPr>
        <p:spPr>
          <a:xfrm>
            <a:off x="5033974" y="4731662"/>
            <a:ext cx="1334610" cy="461665"/>
          </a:xfrm>
          <a:prstGeom prst="rect">
            <a:avLst/>
          </a:prstGeom>
          <a:noFill/>
        </p:spPr>
        <p:txBody>
          <a:bodyPr wrap="square" rtlCol="0">
            <a:spAutoFit/>
          </a:bodyPr>
          <a:lstStyle/>
          <a:p>
            <a:r>
              <a:rPr lang="en-GB" sz="1200">
                <a:solidFill>
                  <a:schemeClr val="bg1"/>
                </a:solidFill>
                <a:latin typeface="Times New Roman" panose="02020603050405020304" pitchFamily="18" charset="0"/>
                <a:cs typeface="Times New Roman" panose="02020603050405020304" pitchFamily="18" charset="0"/>
              </a:rPr>
              <a:t>Global Radiation Fields</a:t>
            </a:r>
          </a:p>
        </p:txBody>
      </p:sp>
      <p:sp>
        <p:nvSpPr>
          <p:cNvPr id="22" name="TextBox 21">
            <a:extLst>
              <a:ext uri="{FF2B5EF4-FFF2-40B4-BE49-F238E27FC236}">
                <a16:creationId xmlns:a16="http://schemas.microsoft.com/office/drawing/2014/main" id="{9F48F341-9079-EFC0-A0DA-95B7ADAEA0BF}"/>
              </a:ext>
            </a:extLst>
          </p:cNvPr>
          <p:cNvSpPr txBox="1"/>
          <p:nvPr/>
        </p:nvSpPr>
        <p:spPr>
          <a:xfrm>
            <a:off x="9821907" y="4916328"/>
            <a:ext cx="1334610" cy="276999"/>
          </a:xfrm>
          <a:prstGeom prst="rect">
            <a:avLst/>
          </a:prstGeom>
          <a:noFill/>
        </p:spPr>
        <p:txBody>
          <a:bodyPr wrap="square">
            <a:spAutoFit/>
          </a:bodyPr>
          <a:lstStyle/>
          <a:p>
            <a:r>
              <a:rPr lang="en-GB" sz="1200">
                <a:solidFill>
                  <a:schemeClr val="bg1"/>
                </a:solidFill>
                <a:latin typeface="Times New Roman" panose="02020603050405020304" pitchFamily="18" charset="0"/>
                <a:cs typeface="Times New Roman" panose="02020603050405020304" pitchFamily="18" charset="0"/>
              </a:rPr>
              <a:t>Integrated CCWs</a:t>
            </a:r>
          </a:p>
        </p:txBody>
      </p:sp>
      <p:sp>
        <p:nvSpPr>
          <p:cNvPr id="23" name="TextBox 22">
            <a:extLst>
              <a:ext uri="{FF2B5EF4-FFF2-40B4-BE49-F238E27FC236}">
                <a16:creationId xmlns:a16="http://schemas.microsoft.com/office/drawing/2014/main" id="{D8EC7C85-174C-F68E-98A9-062932F24403}"/>
              </a:ext>
            </a:extLst>
          </p:cNvPr>
          <p:cNvSpPr txBox="1"/>
          <p:nvPr/>
        </p:nvSpPr>
        <p:spPr>
          <a:xfrm>
            <a:off x="10434712" y="1073391"/>
            <a:ext cx="1609482" cy="461665"/>
          </a:xfrm>
          <a:prstGeom prst="rect">
            <a:avLst/>
          </a:prstGeom>
          <a:noFill/>
        </p:spPr>
        <p:txBody>
          <a:bodyPr wrap="square">
            <a:spAutoFit/>
          </a:bodyPr>
          <a:lstStyle/>
          <a:p>
            <a:r>
              <a:rPr lang="en-GB" sz="1200">
                <a:solidFill>
                  <a:schemeClr val="bg1"/>
                </a:solidFill>
                <a:latin typeface="Times New Roman" panose="02020603050405020304" pitchFamily="18" charset="0"/>
                <a:cs typeface="Times New Roman" panose="02020603050405020304" pitchFamily="18" charset="0"/>
              </a:rPr>
              <a:t>Local Static Magnetic Gradient</a:t>
            </a:r>
          </a:p>
        </p:txBody>
      </p:sp>
      <p:sp>
        <p:nvSpPr>
          <p:cNvPr id="2" name="Date Placeholder 4">
            <a:extLst>
              <a:ext uri="{FF2B5EF4-FFF2-40B4-BE49-F238E27FC236}">
                <a16:creationId xmlns:a16="http://schemas.microsoft.com/office/drawing/2014/main" id="{53366871-5188-7F3B-6CD0-DAB4ED5D70C0}"/>
              </a:ext>
            </a:extLst>
          </p:cNvPr>
          <p:cNvSpPr>
            <a:spLocks noGrp="1"/>
          </p:cNvSpPr>
          <p:nvPr>
            <p:ph type="dt" sz="half" idx="14"/>
          </p:nvPr>
        </p:nvSpPr>
        <p:spPr>
          <a:xfrm>
            <a:off x="1349566" y="6332219"/>
            <a:ext cx="1679081" cy="305648"/>
          </a:xfrm>
        </p:spPr>
        <p:txBody>
          <a:bodyPr rtlCol="0"/>
          <a:lstStyle/>
          <a:p>
            <a:pPr rtl="0"/>
            <a:r>
              <a:rPr lang="en-GB" dirty="0"/>
              <a:t>ECCTI 2024 9 July 2024</a:t>
            </a:r>
          </a:p>
        </p:txBody>
      </p:sp>
    </p:spTree>
    <p:extLst>
      <p:ext uri="{BB962C8B-B14F-4D97-AF65-F5344CB8AC3E}">
        <p14:creationId xmlns:p14="http://schemas.microsoft.com/office/powerpoint/2010/main" val="4089622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7AD926-93A7-B7D4-714B-4EB732FD1547}"/>
              </a:ext>
            </a:extLst>
          </p:cNvPr>
          <p:cNvSpPr>
            <a:spLocks noGrp="1"/>
          </p:cNvSpPr>
          <p:nvPr>
            <p:ph type="title"/>
          </p:nvPr>
        </p:nvSpPr>
        <p:spPr/>
        <p:txBody>
          <a:bodyPr>
            <a:normAutofit fontScale="90000"/>
          </a:bodyPr>
          <a:lstStyle/>
          <a:p>
            <a:r>
              <a:rPr lang="en-GB"/>
              <a:t>The X-Junction Chip</a:t>
            </a:r>
          </a:p>
        </p:txBody>
      </p:sp>
      <p:sp>
        <p:nvSpPr>
          <p:cNvPr id="7" name="Slide Number Placeholder 6">
            <a:extLst>
              <a:ext uri="{FF2B5EF4-FFF2-40B4-BE49-F238E27FC236}">
                <a16:creationId xmlns:a16="http://schemas.microsoft.com/office/drawing/2014/main" id="{79C21DAB-5B18-00A9-320E-A3B44B1A3B70}"/>
              </a:ext>
            </a:extLst>
          </p:cNvPr>
          <p:cNvSpPr>
            <a:spLocks noGrp="1"/>
          </p:cNvSpPr>
          <p:nvPr>
            <p:ph type="sldNum" sz="quarter" idx="16"/>
          </p:nvPr>
        </p:nvSpPr>
        <p:spPr/>
        <p:txBody>
          <a:bodyPr/>
          <a:lstStyle/>
          <a:p>
            <a:pPr rtl="0"/>
            <a:fld id="{294A09A9-5501-47C1-A89A-A340965A2BE2}" type="slidenum">
              <a:rPr lang="en-GB" noProof="0" smtClean="0"/>
              <a:pPr rtl="0"/>
              <a:t>7</a:t>
            </a:fld>
            <a:endParaRPr lang="en-GB" noProof="0"/>
          </a:p>
        </p:txBody>
      </p:sp>
      <p:pic>
        <p:nvPicPr>
          <p:cNvPr id="11" name="Picture 10">
            <a:extLst>
              <a:ext uri="{FF2B5EF4-FFF2-40B4-BE49-F238E27FC236}">
                <a16:creationId xmlns:a16="http://schemas.microsoft.com/office/drawing/2014/main" id="{75F8C5A0-BF65-3EC1-1128-E7BA15CBB6F9}"/>
              </a:ext>
            </a:extLst>
          </p:cNvPr>
          <p:cNvPicPr>
            <a:picLocks noChangeAspect="1"/>
          </p:cNvPicPr>
          <p:nvPr/>
        </p:nvPicPr>
        <p:blipFill>
          <a:blip r:embed="rId2"/>
          <a:stretch>
            <a:fillRect/>
          </a:stretch>
        </p:blipFill>
        <p:spPr>
          <a:xfrm>
            <a:off x="6857999" y="3108719"/>
            <a:ext cx="4162387" cy="2470092"/>
          </a:xfrm>
          <a:prstGeom prst="rect">
            <a:avLst/>
          </a:prstGeom>
        </p:spPr>
      </p:pic>
      <p:pic>
        <p:nvPicPr>
          <p:cNvPr id="13" name="Picture 12">
            <a:extLst>
              <a:ext uri="{FF2B5EF4-FFF2-40B4-BE49-F238E27FC236}">
                <a16:creationId xmlns:a16="http://schemas.microsoft.com/office/drawing/2014/main" id="{B4B6C6A3-252E-63B2-00E4-11C7517E05AB}"/>
              </a:ext>
            </a:extLst>
          </p:cNvPr>
          <p:cNvPicPr>
            <a:picLocks noChangeAspect="1"/>
          </p:cNvPicPr>
          <p:nvPr/>
        </p:nvPicPr>
        <p:blipFill>
          <a:blip r:embed="rId3"/>
          <a:stretch>
            <a:fillRect/>
          </a:stretch>
        </p:blipFill>
        <p:spPr>
          <a:xfrm>
            <a:off x="6439896" y="621583"/>
            <a:ext cx="5315986" cy="2119162"/>
          </a:xfrm>
          <a:prstGeom prst="rect">
            <a:avLst/>
          </a:prstGeom>
        </p:spPr>
      </p:pic>
      <p:sp>
        <p:nvSpPr>
          <p:cNvPr id="14" name="TextBox 13">
            <a:extLst>
              <a:ext uri="{FF2B5EF4-FFF2-40B4-BE49-F238E27FC236}">
                <a16:creationId xmlns:a16="http://schemas.microsoft.com/office/drawing/2014/main" id="{229F1C9F-DB4B-B301-E545-09AD05CB19D0}"/>
              </a:ext>
            </a:extLst>
          </p:cNvPr>
          <p:cNvSpPr txBox="1"/>
          <p:nvPr/>
        </p:nvSpPr>
        <p:spPr>
          <a:xfrm>
            <a:off x="2865474" y="5532074"/>
            <a:ext cx="9127652" cy="1200329"/>
          </a:xfrm>
          <a:prstGeom prst="rect">
            <a:avLst/>
          </a:prstGeom>
          <a:noFill/>
        </p:spPr>
        <p:txBody>
          <a:bodyPr wrap="square">
            <a:spAutoFit/>
          </a:bodyPr>
          <a:lstStyle/>
          <a:p>
            <a:r>
              <a:rPr lang="en-GB" sz="1200" dirty="0">
                <a:solidFill>
                  <a:schemeClr val="bg1"/>
                </a:solidFill>
              </a:rPr>
              <a:t>[4] M. </a:t>
            </a:r>
            <a:r>
              <a:rPr lang="en-GB" sz="1200" dirty="0" err="1">
                <a:solidFill>
                  <a:schemeClr val="bg1"/>
                </a:solidFill>
              </a:rPr>
              <a:t>Siegele</a:t>
            </a:r>
            <a:r>
              <a:rPr lang="en-GB" sz="1200" dirty="0">
                <a:solidFill>
                  <a:schemeClr val="bg1"/>
                </a:solidFill>
              </a:rPr>
              <a:t>-Brown, S. Hong, F. Raphael Lebrun-Gallagher, S. James Hile, ¨ S. </a:t>
            </a:r>
            <a:r>
              <a:rPr lang="en-GB" sz="1200" dirty="0" err="1">
                <a:solidFill>
                  <a:schemeClr val="bg1"/>
                </a:solidFill>
              </a:rPr>
              <a:t>Weidt</a:t>
            </a:r>
            <a:r>
              <a:rPr lang="en-GB" sz="1200" dirty="0">
                <a:solidFill>
                  <a:schemeClr val="bg1"/>
                </a:solidFill>
              </a:rPr>
              <a:t>, and W. Karl </a:t>
            </a:r>
            <a:r>
              <a:rPr lang="en-GB" sz="1200" dirty="0" err="1">
                <a:solidFill>
                  <a:schemeClr val="bg1"/>
                </a:solidFill>
              </a:rPr>
              <a:t>Hensinger</a:t>
            </a:r>
            <a:r>
              <a:rPr lang="en-GB" sz="1200" dirty="0">
                <a:solidFill>
                  <a:schemeClr val="bg1"/>
                </a:solidFill>
              </a:rPr>
              <a:t>, Fabrication of surface ion traps with integrated current carrying wires enabling high magnetic field gradients, (2022)</a:t>
            </a:r>
          </a:p>
          <a:p>
            <a:r>
              <a:rPr lang="en-GB" sz="1200" dirty="0">
                <a:solidFill>
                  <a:schemeClr val="bg1"/>
                </a:solidFill>
              </a:rPr>
              <a:t>[5] </a:t>
            </a:r>
            <a:r>
              <a:rPr lang="en-GB" sz="1200" dirty="0" err="1">
                <a:solidFill>
                  <a:schemeClr val="bg1"/>
                </a:solidFill>
              </a:rPr>
              <a:t>Kunert</a:t>
            </a:r>
            <a:r>
              <a:rPr lang="en-GB" sz="1200" dirty="0">
                <a:solidFill>
                  <a:schemeClr val="bg1"/>
                </a:solidFill>
              </a:rPr>
              <a:t> P, </a:t>
            </a:r>
            <a:r>
              <a:rPr lang="en-GB" sz="1200" dirty="0" err="1">
                <a:solidFill>
                  <a:schemeClr val="bg1"/>
                </a:solidFill>
              </a:rPr>
              <a:t>Georgen</a:t>
            </a:r>
            <a:r>
              <a:rPr lang="en-GB" sz="1200" dirty="0">
                <a:solidFill>
                  <a:schemeClr val="bg1"/>
                </a:solidFill>
              </a:rPr>
              <a:t> D, </a:t>
            </a:r>
            <a:r>
              <a:rPr lang="en-GB" sz="1200" dirty="0" err="1">
                <a:solidFill>
                  <a:schemeClr val="bg1"/>
                </a:solidFill>
              </a:rPr>
              <a:t>Bogunia</a:t>
            </a:r>
            <a:r>
              <a:rPr lang="en-GB" sz="1200" dirty="0">
                <a:solidFill>
                  <a:schemeClr val="bg1"/>
                </a:solidFill>
              </a:rPr>
              <a:t> L, Baig M, </a:t>
            </a:r>
            <a:r>
              <a:rPr lang="en-GB" sz="1200" dirty="0" err="1">
                <a:solidFill>
                  <a:schemeClr val="bg1"/>
                </a:solidFill>
              </a:rPr>
              <a:t>Baggash</a:t>
            </a:r>
            <a:r>
              <a:rPr lang="en-GB" sz="1200" dirty="0">
                <a:solidFill>
                  <a:schemeClr val="bg1"/>
                </a:solidFill>
              </a:rPr>
              <a:t> M, </a:t>
            </a:r>
            <a:r>
              <a:rPr lang="en-GB" sz="1200" dirty="0" err="1">
                <a:solidFill>
                  <a:schemeClr val="bg1"/>
                </a:solidFill>
              </a:rPr>
              <a:t>Johanning</a:t>
            </a:r>
            <a:r>
              <a:rPr lang="en-GB" sz="1200" dirty="0">
                <a:solidFill>
                  <a:schemeClr val="bg1"/>
                </a:solidFill>
              </a:rPr>
              <a:t> M and Wunderlich C 2014</a:t>
            </a:r>
          </a:p>
          <a:p>
            <a:r>
              <a:rPr lang="en-GB" sz="1200" dirty="0">
                <a:solidFill>
                  <a:schemeClr val="bg1"/>
                </a:solidFill>
              </a:rPr>
              <a:t>Applied Physics B 114 27–36</a:t>
            </a:r>
          </a:p>
          <a:p>
            <a:r>
              <a:rPr lang="en-GB" sz="1200" dirty="0">
                <a:solidFill>
                  <a:schemeClr val="bg1"/>
                </a:solidFill>
              </a:rPr>
              <a:t>[6] Srinivas R, </a:t>
            </a:r>
            <a:r>
              <a:rPr lang="en-GB" sz="1200" dirty="0" err="1">
                <a:solidFill>
                  <a:schemeClr val="bg1"/>
                </a:solidFill>
              </a:rPr>
              <a:t>Burd</a:t>
            </a:r>
            <a:r>
              <a:rPr lang="en-GB" sz="1200" dirty="0">
                <a:solidFill>
                  <a:schemeClr val="bg1"/>
                </a:solidFill>
              </a:rPr>
              <a:t> S, Knaack H, Sutherland R, Kwiatkowski A, Glancy S, </a:t>
            </a:r>
            <a:r>
              <a:rPr lang="en-GB" sz="1200" dirty="0" err="1">
                <a:solidFill>
                  <a:schemeClr val="bg1"/>
                </a:solidFill>
              </a:rPr>
              <a:t>Knill</a:t>
            </a:r>
            <a:r>
              <a:rPr lang="en-GB" sz="1200" dirty="0">
                <a:solidFill>
                  <a:schemeClr val="bg1"/>
                </a:solidFill>
              </a:rPr>
              <a:t> E, </a:t>
            </a:r>
            <a:r>
              <a:rPr lang="en-GB" sz="1200" dirty="0" err="1">
                <a:solidFill>
                  <a:schemeClr val="bg1"/>
                </a:solidFill>
              </a:rPr>
              <a:t>Wineland</a:t>
            </a:r>
            <a:r>
              <a:rPr lang="en-GB" sz="1200" dirty="0">
                <a:solidFill>
                  <a:schemeClr val="bg1"/>
                </a:solidFill>
              </a:rPr>
              <a:t> D,</a:t>
            </a:r>
          </a:p>
          <a:p>
            <a:r>
              <a:rPr lang="en-GB" sz="1200" dirty="0" err="1">
                <a:solidFill>
                  <a:schemeClr val="bg1"/>
                </a:solidFill>
              </a:rPr>
              <a:t>Leibfried</a:t>
            </a:r>
            <a:r>
              <a:rPr lang="en-GB" sz="1200" dirty="0">
                <a:solidFill>
                  <a:schemeClr val="bg1"/>
                </a:solidFill>
              </a:rPr>
              <a:t> D, Wilson A C et al. 2021 Nature 597 209–213</a:t>
            </a:r>
          </a:p>
        </p:txBody>
      </p:sp>
      <p:sp>
        <p:nvSpPr>
          <p:cNvPr id="16" name="Text Placeholder 3">
            <a:extLst>
              <a:ext uri="{FF2B5EF4-FFF2-40B4-BE49-F238E27FC236}">
                <a16:creationId xmlns:a16="http://schemas.microsoft.com/office/drawing/2014/main" id="{532943E3-631A-BC97-1D43-4108576ADD3D}"/>
              </a:ext>
            </a:extLst>
          </p:cNvPr>
          <p:cNvSpPr>
            <a:spLocks noGrp="1"/>
          </p:cNvSpPr>
          <p:nvPr>
            <p:ph type="body" sz="quarter" idx="11"/>
          </p:nvPr>
        </p:nvSpPr>
        <p:spPr>
          <a:xfrm>
            <a:off x="971550" y="2177217"/>
            <a:ext cx="4941478" cy="2613444"/>
          </a:xfrm>
        </p:spPr>
        <p:txBody>
          <a:bodyPr rtlCol="0"/>
          <a:lstStyle/>
          <a:p>
            <a:r>
              <a:rPr lang="en-GB" dirty="0"/>
              <a:t>To demonstrate a unit cell of the blueprint, a</a:t>
            </a:r>
            <a:r>
              <a:rPr lang="en-GB" sz="1600" dirty="0"/>
              <a:t> surface ion trap is designed [4] with integrated current carrying wires embedded underneath the RF and DC trapping electrodes.</a:t>
            </a:r>
            <a:endParaRPr lang="en-GB" dirty="0"/>
          </a:p>
          <a:p>
            <a:r>
              <a:rPr lang="en-GB" dirty="0"/>
              <a:t>Ion traps with CCWs in the top layer have demonstrated static axial magnetic gradients up to 23 T/m [5]. Oscillating radial magnetic gradients of up to 152 T/m [6] have also been demonstrated at ion heights of 30 um.</a:t>
            </a:r>
          </a:p>
        </p:txBody>
      </p:sp>
      <p:sp>
        <p:nvSpPr>
          <p:cNvPr id="17" name="TextBox 16">
            <a:extLst>
              <a:ext uri="{FF2B5EF4-FFF2-40B4-BE49-F238E27FC236}">
                <a16:creationId xmlns:a16="http://schemas.microsoft.com/office/drawing/2014/main" id="{5CCD12DA-6108-40FE-2C10-E9050237B745}"/>
              </a:ext>
            </a:extLst>
          </p:cNvPr>
          <p:cNvSpPr txBox="1"/>
          <p:nvPr/>
        </p:nvSpPr>
        <p:spPr>
          <a:xfrm>
            <a:off x="10911961" y="3344414"/>
            <a:ext cx="1081165" cy="584775"/>
          </a:xfrm>
          <a:prstGeom prst="rect">
            <a:avLst/>
          </a:prstGeom>
          <a:noFill/>
        </p:spPr>
        <p:txBody>
          <a:bodyPr wrap="square" rtlCol="0">
            <a:spAutoFit/>
          </a:bodyPr>
          <a:lstStyle/>
          <a:p>
            <a:r>
              <a:rPr lang="en-GB" sz="1600">
                <a:solidFill>
                  <a:schemeClr val="bg1"/>
                </a:solidFill>
              </a:rPr>
              <a:t>RF/DC electrodes</a:t>
            </a:r>
          </a:p>
        </p:txBody>
      </p:sp>
      <p:sp>
        <p:nvSpPr>
          <p:cNvPr id="18" name="TextBox 17">
            <a:extLst>
              <a:ext uri="{FF2B5EF4-FFF2-40B4-BE49-F238E27FC236}">
                <a16:creationId xmlns:a16="http://schemas.microsoft.com/office/drawing/2014/main" id="{E073F8E6-53EE-14F0-1AD8-86FB0F870516}"/>
              </a:ext>
            </a:extLst>
          </p:cNvPr>
          <p:cNvSpPr txBox="1"/>
          <p:nvPr/>
        </p:nvSpPr>
        <p:spPr>
          <a:xfrm>
            <a:off x="10911961" y="4589552"/>
            <a:ext cx="1280039" cy="584775"/>
          </a:xfrm>
          <a:prstGeom prst="rect">
            <a:avLst/>
          </a:prstGeom>
          <a:noFill/>
        </p:spPr>
        <p:txBody>
          <a:bodyPr wrap="square" rtlCol="0">
            <a:spAutoFit/>
          </a:bodyPr>
          <a:lstStyle/>
          <a:p>
            <a:r>
              <a:rPr lang="en-GB" sz="1600">
                <a:solidFill>
                  <a:schemeClr val="bg1"/>
                </a:solidFill>
              </a:rPr>
              <a:t>Integrated CCWs</a:t>
            </a:r>
          </a:p>
        </p:txBody>
      </p:sp>
      <p:sp>
        <p:nvSpPr>
          <p:cNvPr id="2" name="Date Placeholder 4">
            <a:extLst>
              <a:ext uri="{FF2B5EF4-FFF2-40B4-BE49-F238E27FC236}">
                <a16:creationId xmlns:a16="http://schemas.microsoft.com/office/drawing/2014/main" id="{C50E125F-B962-2D31-A9EB-2CA77CBB729B}"/>
              </a:ext>
            </a:extLst>
          </p:cNvPr>
          <p:cNvSpPr>
            <a:spLocks noGrp="1"/>
          </p:cNvSpPr>
          <p:nvPr>
            <p:ph type="dt" sz="half" idx="14"/>
          </p:nvPr>
        </p:nvSpPr>
        <p:spPr>
          <a:xfrm>
            <a:off x="1349566" y="6332219"/>
            <a:ext cx="1679081" cy="305648"/>
          </a:xfrm>
        </p:spPr>
        <p:txBody>
          <a:bodyPr rtlCol="0"/>
          <a:lstStyle/>
          <a:p>
            <a:pPr rtl="0"/>
            <a:r>
              <a:rPr lang="en-GB" dirty="0"/>
              <a:t>ECCTI 2024 9 July 2024</a:t>
            </a:r>
          </a:p>
        </p:txBody>
      </p:sp>
    </p:spTree>
    <p:extLst>
      <p:ext uri="{BB962C8B-B14F-4D97-AF65-F5344CB8AC3E}">
        <p14:creationId xmlns:p14="http://schemas.microsoft.com/office/powerpoint/2010/main" val="1491910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7AD926-93A7-B7D4-714B-4EB732FD1547}"/>
              </a:ext>
            </a:extLst>
          </p:cNvPr>
          <p:cNvSpPr>
            <a:spLocks noGrp="1"/>
          </p:cNvSpPr>
          <p:nvPr>
            <p:ph type="title"/>
          </p:nvPr>
        </p:nvSpPr>
        <p:spPr/>
        <p:txBody>
          <a:bodyPr>
            <a:normAutofit fontScale="90000"/>
          </a:bodyPr>
          <a:lstStyle/>
          <a:p>
            <a:r>
              <a:rPr lang="en-GB"/>
              <a:t>The X-Junction Chip</a:t>
            </a:r>
          </a:p>
        </p:txBody>
      </p:sp>
      <p:sp>
        <p:nvSpPr>
          <p:cNvPr id="7" name="Slide Number Placeholder 6">
            <a:extLst>
              <a:ext uri="{FF2B5EF4-FFF2-40B4-BE49-F238E27FC236}">
                <a16:creationId xmlns:a16="http://schemas.microsoft.com/office/drawing/2014/main" id="{79C21DAB-5B18-00A9-320E-A3B44B1A3B70}"/>
              </a:ext>
            </a:extLst>
          </p:cNvPr>
          <p:cNvSpPr>
            <a:spLocks noGrp="1"/>
          </p:cNvSpPr>
          <p:nvPr>
            <p:ph type="sldNum" sz="quarter" idx="16"/>
          </p:nvPr>
        </p:nvSpPr>
        <p:spPr/>
        <p:txBody>
          <a:bodyPr/>
          <a:lstStyle/>
          <a:p>
            <a:pPr rtl="0"/>
            <a:fld id="{294A09A9-5501-47C1-A89A-A340965A2BE2}" type="slidenum">
              <a:rPr lang="en-GB" noProof="0" smtClean="0"/>
              <a:pPr rtl="0"/>
              <a:t>8</a:t>
            </a:fld>
            <a:endParaRPr lang="en-GB" noProof="0"/>
          </a:p>
        </p:txBody>
      </p:sp>
      <p:pic>
        <p:nvPicPr>
          <p:cNvPr id="11" name="Picture 10">
            <a:extLst>
              <a:ext uri="{FF2B5EF4-FFF2-40B4-BE49-F238E27FC236}">
                <a16:creationId xmlns:a16="http://schemas.microsoft.com/office/drawing/2014/main" id="{75F8C5A0-BF65-3EC1-1128-E7BA15CBB6F9}"/>
              </a:ext>
            </a:extLst>
          </p:cNvPr>
          <p:cNvPicPr>
            <a:picLocks noChangeAspect="1"/>
          </p:cNvPicPr>
          <p:nvPr/>
        </p:nvPicPr>
        <p:blipFill>
          <a:blip r:embed="rId2"/>
          <a:stretch>
            <a:fillRect/>
          </a:stretch>
        </p:blipFill>
        <p:spPr>
          <a:xfrm>
            <a:off x="6857999" y="3108719"/>
            <a:ext cx="4162387" cy="2470092"/>
          </a:xfrm>
          <a:prstGeom prst="rect">
            <a:avLst/>
          </a:prstGeom>
        </p:spPr>
      </p:pic>
      <p:pic>
        <p:nvPicPr>
          <p:cNvPr id="13" name="Picture 12">
            <a:extLst>
              <a:ext uri="{FF2B5EF4-FFF2-40B4-BE49-F238E27FC236}">
                <a16:creationId xmlns:a16="http://schemas.microsoft.com/office/drawing/2014/main" id="{B4B6C6A3-252E-63B2-00E4-11C7517E05AB}"/>
              </a:ext>
            </a:extLst>
          </p:cNvPr>
          <p:cNvPicPr>
            <a:picLocks noChangeAspect="1"/>
          </p:cNvPicPr>
          <p:nvPr/>
        </p:nvPicPr>
        <p:blipFill>
          <a:blip r:embed="rId3"/>
          <a:stretch>
            <a:fillRect/>
          </a:stretch>
        </p:blipFill>
        <p:spPr>
          <a:xfrm>
            <a:off x="6439896" y="621583"/>
            <a:ext cx="5315986" cy="2119162"/>
          </a:xfrm>
          <a:prstGeom prst="rect">
            <a:avLst/>
          </a:prstGeom>
        </p:spPr>
      </p:pic>
      <p:sp>
        <p:nvSpPr>
          <p:cNvPr id="14" name="TextBox 13">
            <a:extLst>
              <a:ext uri="{FF2B5EF4-FFF2-40B4-BE49-F238E27FC236}">
                <a16:creationId xmlns:a16="http://schemas.microsoft.com/office/drawing/2014/main" id="{229F1C9F-DB4B-B301-E545-09AD05CB19D0}"/>
              </a:ext>
            </a:extLst>
          </p:cNvPr>
          <p:cNvSpPr txBox="1"/>
          <p:nvPr/>
        </p:nvSpPr>
        <p:spPr>
          <a:xfrm>
            <a:off x="3698655" y="6182480"/>
            <a:ext cx="8160162" cy="461665"/>
          </a:xfrm>
          <a:prstGeom prst="rect">
            <a:avLst/>
          </a:prstGeom>
          <a:noFill/>
        </p:spPr>
        <p:txBody>
          <a:bodyPr wrap="square">
            <a:spAutoFit/>
          </a:bodyPr>
          <a:lstStyle/>
          <a:p>
            <a:r>
              <a:rPr lang="en-GB" sz="1200" dirty="0">
                <a:solidFill>
                  <a:schemeClr val="bg1"/>
                </a:solidFill>
              </a:rPr>
              <a:t>[4] M. </a:t>
            </a:r>
            <a:r>
              <a:rPr lang="en-GB" sz="1200" dirty="0" err="1">
                <a:solidFill>
                  <a:schemeClr val="bg1"/>
                </a:solidFill>
              </a:rPr>
              <a:t>Siegele</a:t>
            </a:r>
            <a:r>
              <a:rPr lang="en-GB" sz="1200" dirty="0">
                <a:solidFill>
                  <a:schemeClr val="bg1"/>
                </a:solidFill>
              </a:rPr>
              <a:t>-Brown, S. Hong, F. Raphael Lebrun-Gallagher, S. James Hile, ¨ S. </a:t>
            </a:r>
            <a:r>
              <a:rPr lang="en-GB" sz="1200" dirty="0" err="1">
                <a:solidFill>
                  <a:schemeClr val="bg1"/>
                </a:solidFill>
              </a:rPr>
              <a:t>Weidt</a:t>
            </a:r>
            <a:r>
              <a:rPr lang="en-GB" sz="1200" dirty="0">
                <a:solidFill>
                  <a:schemeClr val="bg1"/>
                </a:solidFill>
              </a:rPr>
              <a:t>, and W. Karl </a:t>
            </a:r>
            <a:r>
              <a:rPr lang="en-GB" sz="1200" dirty="0" err="1">
                <a:solidFill>
                  <a:schemeClr val="bg1"/>
                </a:solidFill>
              </a:rPr>
              <a:t>Hensinger</a:t>
            </a:r>
            <a:r>
              <a:rPr lang="en-GB" sz="1200" dirty="0">
                <a:solidFill>
                  <a:schemeClr val="bg1"/>
                </a:solidFill>
              </a:rPr>
              <a:t>, Fabrication of surface ion traps with integrated current carrying wires enabling high magnetic field gradients, (2022)</a:t>
            </a:r>
          </a:p>
        </p:txBody>
      </p:sp>
      <p:sp>
        <p:nvSpPr>
          <p:cNvPr id="17" name="TextBox 16">
            <a:extLst>
              <a:ext uri="{FF2B5EF4-FFF2-40B4-BE49-F238E27FC236}">
                <a16:creationId xmlns:a16="http://schemas.microsoft.com/office/drawing/2014/main" id="{5CCD12DA-6108-40FE-2C10-E9050237B745}"/>
              </a:ext>
            </a:extLst>
          </p:cNvPr>
          <p:cNvSpPr txBox="1"/>
          <p:nvPr/>
        </p:nvSpPr>
        <p:spPr>
          <a:xfrm>
            <a:off x="10911961" y="3344414"/>
            <a:ext cx="1081165" cy="584775"/>
          </a:xfrm>
          <a:prstGeom prst="rect">
            <a:avLst/>
          </a:prstGeom>
          <a:noFill/>
        </p:spPr>
        <p:txBody>
          <a:bodyPr wrap="square" rtlCol="0">
            <a:spAutoFit/>
          </a:bodyPr>
          <a:lstStyle/>
          <a:p>
            <a:r>
              <a:rPr lang="en-GB" sz="1600">
                <a:solidFill>
                  <a:schemeClr val="bg1"/>
                </a:solidFill>
              </a:rPr>
              <a:t>RF/DC electrodes</a:t>
            </a:r>
          </a:p>
        </p:txBody>
      </p:sp>
      <p:sp>
        <p:nvSpPr>
          <p:cNvPr id="18" name="TextBox 17">
            <a:extLst>
              <a:ext uri="{FF2B5EF4-FFF2-40B4-BE49-F238E27FC236}">
                <a16:creationId xmlns:a16="http://schemas.microsoft.com/office/drawing/2014/main" id="{E073F8E6-53EE-14F0-1AD8-86FB0F870516}"/>
              </a:ext>
            </a:extLst>
          </p:cNvPr>
          <p:cNvSpPr txBox="1"/>
          <p:nvPr/>
        </p:nvSpPr>
        <p:spPr>
          <a:xfrm>
            <a:off x="10911961" y="4589552"/>
            <a:ext cx="1280039" cy="584775"/>
          </a:xfrm>
          <a:prstGeom prst="rect">
            <a:avLst/>
          </a:prstGeom>
          <a:noFill/>
        </p:spPr>
        <p:txBody>
          <a:bodyPr wrap="square" rtlCol="0">
            <a:spAutoFit/>
          </a:bodyPr>
          <a:lstStyle/>
          <a:p>
            <a:r>
              <a:rPr lang="en-GB" sz="1600">
                <a:solidFill>
                  <a:schemeClr val="bg1"/>
                </a:solidFill>
              </a:rPr>
              <a:t>Integrated CCWs</a:t>
            </a:r>
          </a:p>
        </p:txBody>
      </p:sp>
      <p:sp>
        <p:nvSpPr>
          <p:cNvPr id="8" name="TextBox 7">
            <a:extLst>
              <a:ext uri="{FF2B5EF4-FFF2-40B4-BE49-F238E27FC236}">
                <a16:creationId xmlns:a16="http://schemas.microsoft.com/office/drawing/2014/main" id="{AB8A39BF-8E37-C30C-9F4C-75DD19F97ABF}"/>
              </a:ext>
            </a:extLst>
          </p:cNvPr>
          <p:cNvSpPr txBox="1"/>
          <p:nvPr/>
        </p:nvSpPr>
        <p:spPr>
          <a:xfrm>
            <a:off x="957415" y="2081172"/>
            <a:ext cx="5482481" cy="2800767"/>
          </a:xfrm>
          <a:prstGeom prst="rect">
            <a:avLst/>
          </a:prstGeom>
          <a:noFill/>
        </p:spPr>
        <p:txBody>
          <a:bodyPr wrap="square">
            <a:spAutoFit/>
          </a:bodyPr>
          <a:lstStyle/>
          <a:p>
            <a:r>
              <a:rPr lang="en-GB" sz="1600">
                <a:solidFill>
                  <a:schemeClr val="bg1"/>
                </a:solidFill>
              </a:rPr>
              <a:t>In this concept:</a:t>
            </a:r>
          </a:p>
          <a:p>
            <a:pPr marL="285750" indent="-285750">
              <a:buFont typeface="Arial" panose="020B0604020202020204" pitchFamily="34" charset="0"/>
              <a:buChar char="•"/>
            </a:pPr>
            <a:r>
              <a:rPr lang="en-GB" sz="1600">
                <a:solidFill>
                  <a:schemeClr val="bg1"/>
                </a:solidFill>
              </a:rPr>
              <a:t>the design of the CCWs is completely independent from the design of the top electrode layer. </a:t>
            </a:r>
          </a:p>
          <a:p>
            <a:pPr marL="285750" indent="-285750">
              <a:buFont typeface="Arial" panose="020B0604020202020204" pitchFamily="34" charset="0"/>
              <a:buChar char="•"/>
            </a:pPr>
            <a:r>
              <a:rPr lang="en-GB" sz="1600">
                <a:solidFill>
                  <a:schemeClr val="bg1"/>
                </a:solidFill>
              </a:rPr>
              <a:t>The CCWs are not moved significantly further away from the ion.</a:t>
            </a:r>
          </a:p>
          <a:p>
            <a:pPr marL="285750" indent="-285750">
              <a:buFont typeface="Arial" panose="020B0604020202020204" pitchFamily="34" charset="0"/>
              <a:buChar char="•"/>
            </a:pPr>
            <a:r>
              <a:rPr lang="en-GB" sz="1600">
                <a:solidFill>
                  <a:schemeClr val="bg1"/>
                </a:solidFill>
              </a:rPr>
              <a:t>Low sheet resistance copper is utilised for the wires to allow management of thermal dissipation.</a:t>
            </a:r>
          </a:p>
          <a:p>
            <a:endParaRPr lang="en-GB" sz="1600">
              <a:solidFill>
                <a:schemeClr val="bg1"/>
              </a:solidFill>
            </a:endParaRPr>
          </a:p>
          <a:p>
            <a:r>
              <a:rPr lang="en-GB" sz="1600">
                <a:solidFill>
                  <a:schemeClr val="bg1"/>
                </a:solidFill>
              </a:rPr>
              <a:t>Therefore, currents up to 10 A can be applied, generating static axial magnetic gradients of up to 100 T/m at ion heights of 125 um [4].</a:t>
            </a:r>
            <a:endParaRPr lang="en-GB" sz="1600"/>
          </a:p>
        </p:txBody>
      </p:sp>
    </p:spTree>
    <p:extLst>
      <p:ext uri="{BB962C8B-B14F-4D97-AF65-F5344CB8AC3E}">
        <p14:creationId xmlns:p14="http://schemas.microsoft.com/office/powerpoint/2010/main" val="96740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CB990E31-96E3-E2B2-7E36-62A6BD752E94}"/>
              </a:ext>
            </a:extLst>
          </p:cNvPr>
          <p:cNvSpPr>
            <a:spLocks noGrp="1"/>
          </p:cNvSpPr>
          <p:nvPr>
            <p:ph type="dt" sz="half" idx="14"/>
          </p:nvPr>
        </p:nvSpPr>
        <p:spPr/>
        <p:txBody>
          <a:bodyPr/>
          <a:lstStyle/>
          <a:p>
            <a:pPr rtl="0"/>
            <a:fld id="{94200668-9301-4F8B-89F3-A4E2AEA80049}" type="datetime3">
              <a:rPr lang="en-GB" noProof="0" smtClean="0">
                <a:latin typeface="+mn-lt"/>
              </a:rPr>
              <a:t>8 July, 2024</a:t>
            </a:fld>
            <a:endParaRPr lang="en-GB" noProof="0">
              <a:latin typeface="+mn-lt"/>
            </a:endParaRPr>
          </a:p>
        </p:txBody>
      </p:sp>
      <p:sp>
        <p:nvSpPr>
          <p:cNvPr id="7" name="Slide Number Placeholder 6">
            <a:extLst>
              <a:ext uri="{FF2B5EF4-FFF2-40B4-BE49-F238E27FC236}">
                <a16:creationId xmlns:a16="http://schemas.microsoft.com/office/drawing/2014/main" id="{72C3B84D-1137-8E1D-115A-4B05FD5BFF93}"/>
              </a:ext>
            </a:extLst>
          </p:cNvPr>
          <p:cNvSpPr>
            <a:spLocks noGrp="1"/>
          </p:cNvSpPr>
          <p:nvPr>
            <p:ph type="sldNum" sz="quarter" idx="16"/>
          </p:nvPr>
        </p:nvSpPr>
        <p:spPr/>
        <p:txBody>
          <a:bodyPr/>
          <a:lstStyle/>
          <a:p>
            <a:pPr rtl="0"/>
            <a:fld id="{294A09A9-5501-47C1-A89A-A340965A2BE2}" type="slidenum">
              <a:rPr lang="en-GB" noProof="0" smtClean="0"/>
              <a:pPr rtl="0"/>
              <a:t>9</a:t>
            </a:fld>
            <a:endParaRPr lang="en-GB" noProof="0"/>
          </a:p>
        </p:txBody>
      </p:sp>
      <p:sp>
        <p:nvSpPr>
          <p:cNvPr id="8" name="Title 2">
            <a:extLst>
              <a:ext uri="{FF2B5EF4-FFF2-40B4-BE49-F238E27FC236}">
                <a16:creationId xmlns:a16="http://schemas.microsoft.com/office/drawing/2014/main" id="{B3FFEA74-9A30-3FCB-2EC8-8B7E01FD5857}"/>
              </a:ext>
            </a:extLst>
          </p:cNvPr>
          <p:cNvSpPr>
            <a:spLocks noGrp="1"/>
          </p:cNvSpPr>
          <p:nvPr>
            <p:ph type="title"/>
          </p:nvPr>
        </p:nvSpPr>
        <p:spPr>
          <a:xfrm>
            <a:off x="964023" y="879063"/>
            <a:ext cx="4941477" cy="610863"/>
          </a:xfrm>
        </p:spPr>
        <p:txBody>
          <a:bodyPr>
            <a:normAutofit fontScale="90000"/>
          </a:bodyPr>
          <a:lstStyle/>
          <a:p>
            <a:r>
              <a:rPr lang="en-GB" dirty="0"/>
              <a:t>Testing the X-Junction Chip</a:t>
            </a:r>
          </a:p>
        </p:txBody>
      </p:sp>
      <p:sp>
        <p:nvSpPr>
          <p:cNvPr id="9" name="TextBox 8">
            <a:extLst>
              <a:ext uri="{FF2B5EF4-FFF2-40B4-BE49-F238E27FC236}">
                <a16:creationId xmlns:a16="http://schemas.microsoft.com/office/drawing/2014/main" id="{8F7DE462-0144-1173-A2C0-FBEB9B55FAD6}"/>
              </a:ext>
            </a:extLst>
          </p:cNvPr>
          <p:cNvSpPr txBox="1"/>
          <p:nvPr/>
        </p:nvSpPr>
        <p:spPr>
          <a:xfrm>
            <a:off x="964023" y="2148986"/>
            <a:ext cx="3783510" cy="3046988"/>
          </a:xfrm>
          <a:prstGeom prst="rect">
            <a:avLst/>
          </a:prstGeom>
          <a:noFill/>
        </p:spPr>
        <p:txBody>
          <a:bodyPr wrap="square" rtlCol="0">
            <a:spAutoFit/>
          </a:bodyPr>
          <a:lstStyle/>
          <a:p>
            <a:r>
              <a:rPr lang="en-GB" sz="1600" dirty="0">
                <a:solidFill>
                  <a:schemeClr val="bg1"/>
                </a:solidFill>
              </a:rPr>
              <a:t>The following UHV experiment was set up to evaluate the chip's electrical performance. The device was mounted on a heatsink supplied by a custom closed-loop cryogenic system [5]. </a:t>
            </a:r>
          </a:p>
          <a:p>
            <a:endParaRPr lang="en-GB" sz="1600" dirty="0">
              <a:solidFill>
                <a:schemeClr val="bg1"/>
              </a:solidFill>
            </a:endParaRPr>
          </a:p>
          <a:p>
            <a:r>
              <a:rPr lang="en-GB" sz="1600" dirty="0">
                <a:solidFill>
                  <a:schemeClr val="bg1"/>
                </a:solidFill>
              </a:rPr>
              <a:t>The power dissipated was measured for continuous currents from 0 A to 8A, and pulsed currents from 10 A to 13 A. The power dissipated reached 20 W, which is well within the cooling power of the cryogenic system [5].</a:t>
            </a:r>
          </a:p>
        </p:txBody>
      </p:sp>
      <p:pic>
        <p:nvPicPr>
          <p:cNvPr id="11" name="Picture 10">
            <a:extLst>
              <a:ext uri="{FF2B5EF4-FFF2-40B4-BE49-F238E27FC236}">
                <a16:creationId xmlns:a16="http://schemas.microsoft.com/office/drawing/2014/main" id="{4F325E39-DA7A-25A1-52E5-E7F9FCDA6DCD}"/>
              </a:ext>
            </a:extLst>
          </p:cNvPr>
          <p:cNvPicPr>
            <a:picLocks noChangeAspect="1"/>
          </p:cNvPicPr>
          <p:nvPr/>
        </p:nvPicPr>
        <p:blipFill>
          <a:blip r:embed="rId3"/>
          <a:stretch>
            <a:fillRect/>
          </a:stretch>
        </p:blipFill>
        <p:spPr>
          <a:xfrm>
            <a:off x="6125961" y="701656"/>
            <a:ext cx="5300041" cy="2354811"/>
          </a:xfrm>
          <a:prstGeom prst="rect">
            <a:avLst/>
          </a:prstGeom>
        </p:spPr>
      </p:pic>
      <p:sp>
        <p:nvSpPr>
          <p:cNvPr id="12" name="TextBox 11">
            <a:extLst>
              <a:ext uri="{FF2B5EF4-FFF2-40B4-BE49-F238E27FC236}">
                <a16:creationId xmlns:a16="http://schemas.microsoft.com/office/drawing/2014/main" id="{839B392F-E906-C8EF-5ED3-9209031D5C60}"/>
              </a:ext>
            </a:extLst>
          </p:cNvPr>
          <p:cNvSpPr txBox="1"/>
          <p:nvPr/>
        </p:nvSpPr>
        <p:spPr>
          <a:xfrm>
            <a:off x="5905500" y="6101387"/>
            <a:ext cx="5675153" cy="461665"/>
          </a:xfrm>
          <a:prstGeom prst="rect">
            <a:avLst/>
          </a:prstGeom>
          <a:noFill/>
        </p:spPr>
        <p:txBody>
          <a:bodyPr wrap="square">
            <a:spAutoFit/>
          </a:bodyPr>
          <a:lstStyle/>
          <a:p>
            <a:r>
              <a:rPr lang="en-GB" sz="1200">
                <a:solidFill>
                  <a:schemeClr val="bg1"/>
                </a:solidFill>
              </a:rPr>
              <a:t>[5] F R Lebrun-Gallagher et al 2022 Quantum Sci. Technol. 7 024002</a:t>
            </a:r>
          </a:p>
          <a:p>
            <a:endParaRPr lang="en-GB" sz="1200">
              <a:solidFill>
                <a:schemeClr val="bg1"/>
              </a:solidFill>
            </a:endParaRPr>
          </a:p>
        </p:txBody>
      </p:sp>
      <p:pic>
        <p:nvPicPr>
          <p:cNvPr id="3" name="Picture 2">
            <a:extLst>
              <a:ext uri="{FF2B5EF4-FFF2-40B4-BE49-F238E27FC236}">
                <a16:creationId xmlns:a16="http://schemas.microsoft.com/office/drawing/2014/main" id="{55BB1B50-65A5-E185-5F55-8BCDE0ACC4F7}"/>
              </a:ext>
            </a:extLst>
          </p:cNvPr>
          <p:cNvPicPr>
            <a:picLocks noChangeAspect="1"/>
          </p:cNvPicPr>
          <p:nvPr/>
        </p:nvPicPr>
        <p:blipFill rotWithShape="1">
          <a:blip r:embed="rId4"/>
          <a:srcRect b="16234"/>
          <a:stretch/>
        </p:blipFill>
        <p:spPr>
          <a:xfrm>
            <a:off x="5638003" y="3380641"/>
            <a:ext cx="6103708" cy="2396571"/>
          </a:xfrm>
          <a:prstGeom prst="rect">
            <a:avLst/>
          </a:prstGeom>
        </p:spPr>
      </p:pic>
      <p:sp>
        <p:nvSpPr>
          <p:cNvPr id="4" name="Date Placeholder 4">
            <a:extLst>
              <a:ext uri="{FF2B5EF4-FFF2-40B4-BE49-F238E27FC236}">
                <a16:creationId xmlns:a16="http://schemas.microsoft.com/office/drawing/2014/main" id="{1749E1D8-CF26-A71F-EEB0-F30960759E19}"/>
              </a:ext>
            </a:extLst>
          </p:cNvPr>
          <p:cNvSpPr txBox="1">
            <a:spLocks/>
          </p:cNvSpPr>
          <p:nvPr/>
        </p:nvSpPr>
        <p:spPr>
          <a:xfrm>
            <a:off x="1349566" y="6332219"/>
            <a:ext cx="1679081" cy="305648"/>
          </a:xfrm>
          <a:prstGeom prst="rect">
            <a:avLst/>
          </a:prstGeom>
        </p:spPr>
        <p:txBody>
          <a:bodyPr vert="horz" lIns="0" tIns="0" rIns="0" bIns="0" rtlCol="0" anchor="t" anchorCtr="0"/>
          <a:lstStyle>
            <a:defPPr rtl="0">
              <a:defRPr lang="en-gb"/>
            </a:defPPr>
            <a:lvl1pPr marL="0" algn="l" defTabSz="914400" rtl="0" eaLnBrk="1" latinLnBrk="0" hangingPunct="1">
              <a:defRPr sz="11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ECCTI 2024 9 July 2024</a:t>
            </a:r>
            <a:endParaRPr lang="en-GB" dirty="0"/>
          </a:p>
        </p:txBody>
      </p:sp>
    </p:spTree>
    <p:extLst>
      <p:ext uri="{BB962C8B-B14F-4D97-AF65-F5344CB8AC3E}">
        <p14:creationId xmlns:p14="http://schemas.microsoft.com/office/powerpoint/2010/main" val="1199721692"/>
      </p:ext>
    </p:extLst>
  </p:cSld>
  <p:clrMapOvr>
    <a:masterClrMapping/>
  </p:clrMapOvr>
</p:sld>
</file>

<file path=ppt/theme/theme1.xml><?xml version="1.0" encoding="utf-8"?>
<a:theme xmlns:a="http://schemas.openxmlformats.org/drawingml/2006/main" name="Theme1">
  <a:themeElements>
    <a:clrScheme name="Swiss">
      <a:dk1>
        <a:srgbClr val="000000"/>
      </a:dk1>
      <a:lt1>
        <a:srgbClr val="FFFFFF"/>
      </a:lt1>
      <a:dk2>
        <a:srgbClr val="E4E4E4"/>
      </a:dk2>
      <a:lt2>
        <a:srgbClr val="7CA655"/>
      </a:lt2>
      <a:accent1>
        <a:srgbClr val="A9D4DB"/>
      </a:accent1>
      <a:accent2>
        <a:srgbClr val="FBE284"/>
      </a:accent2>
      <a:accent3>
        <a:srgbClr val="4495A2"/>
      </a:accent3>
      <a:accent4>
        <a:srgbClr val="AA5881"/>
      </a:accent4>
      <a:accent5>
        <a:srgbClr val="E06742"/>
      </a:accent5>
      <a:accent6>
        <a:srgbClr val="F9D448"/>
      </a:accent6>
      <a:hlink>
        <a:srgbClr val="4495A2"/>
      </a:hlink>
      <a:folHlink>
        <a:srgbClr val="AA5881"/>
      </a:folHlink>
    </a:clrScheme>
    <a:fontScheme name="Custom 175">
      <a:majorFont>
        <a:latin typeface="Franklin Gothic Demi"/>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49129431_TF78853419_Win32.potx" id="{4B078287-5F8B-4412-8B56-22BABE512007}" vid="{40D3F4AB-D386-4158-AD50-2BEE84BA26E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426e97fa315356fffbdcd9876fe988c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14b8f0def80e6d70ce3def20c90759a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9EC1AB0-9704-404D-B6D3-819D938AC55B}">
  <ds:schemaRefs>
    <ds:schemaRef ds:uri="71af3243-3dd4-4a8d-8c0d-dd76da1f02a5"/>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1D20B6E4-879E-4E6C-BDE7-261540CD3765}">
  <ds:schemaRefs>
    <ds:schemaRef ds:uri="http://schemas.microsoft.com/sharepoint/v3/contenttype/forms"/>
  </ds:schemaRefs>
</ds:datastoreItem>
</file>

<file path=customXml/itemProps3.xml><?xml version="1.0" encoding="utf-8"?>
<ds:datastoreItem xmlns:ds="http://schemas.openxmlformats.org/officeDocument/2006/customXml" ds:itemID="{94F21D10-BD83-491A-AAA6-945C2DB1EB01}">
  <ds:schemaRefs>
    <ds:schemaRef ds:uri="16c05727-aa75-4e4a-9b5f-8a80a1165891"/>
    <ds:schemaRef ds:uri="71af3243-3dd4-4a8d-8c0d-dd76da1f02a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{BA5EE175-1472-441C-8612-FF7F452E41E1}tf78853419_win32</Template>
  <TotalTime>72</TotalTime>
  <Words>3957</Words>
  <Application>Microsoft Office PowerPoint</Application>
  <PresentationFormat>Widescreen</PresentationFormat>
  <Paragraphs>286</Paragraphs>
  <Slides>27</Slides>
  <Notes>21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27</vt:i4>
      </vt:variant>
    </vt:vector>
  </HeadingPairs>
  <TitlesOfParts>
    <vt:vector size="35" baseType="lpstr">
      <vt:lpstr>Arial</vt:lpstr>
      <vt:lpstr>Calibri</vt:lpstr>
      <vt:lpstr>Franklin Gothic Book</vt:lpstr>
      <vt:lpstr>Franklin Gothic Demi</vt:lpstr>
      <vt:lpstr>Times New Roman</vt:lpstr>
      <vt:lpstr>Wingdings</vt:lpstr>
      <vt:lpstr>Theme1</vt:lpstr>
      <vt:lpstr>Office Theme</vt:lpstr>
      <vt:lpstr>Towards Sideband Cooling and Thermometry on an X-Junction Surface Trap with Integrated Current Carrying Wires</vt:lpstr>
      <vt:lpstr>Overview</vt:lpstr>
      <vt:lpstr>Introduction</vt:lpstr>
      <vt:lpstr>Introduction</vt:lpstr>
      <vt:lpstr>Introduction</vt:lpstr>
      <vt:lpstr>Introduction</vt:lpstr>
      <vt:lpstr>The X-Junction Chip</vt:lpstr>
      <vt:lpstr>The X-Junction Chip</vt:lpstr>
      <vt:lpstr>Testing the X-Junction Chip</vt:lpstr>
      <vt:lpstr>Simulating the X-Junction Chip</vt:lpstr>
      <vt:lpstr>Simulating the X-Junction Chip</vt:lpstr>
      <vt:lpstr>Simulating the X-Junction Chip</vt:lpstr>
      <vt:lpstr>PowerPoint Presentation</vt:lpstr>
      <vt:lpstr>PowerPoint Presentation</vt:lpstr>
      <vt:lpstr>PowerPoint Presentation</vt:lpstr>
      <vt:lpstr>PowerPoint Presentation</vt:lpstr>
      <vt:lpstr>Moving into the Dressed State Picture</vt:lpstr>
      <vt:lpstr>PowerPoint Presentation</vt:lpstr>
      <vt:lpstr>PowerPoint Presentation</vt:lpstr>
      <vt:lpstr>PowerPoint Presentation</vt:lpstr>
      <vt:lpstr>Experimental Results 04</vt:lpstr>
      <vt:lpstr>Spin-Motion Coupling</vt:lpstr>
      <vt:lpstr>PowerPoint Presentation</vt:lpstr>
      <vt:lpstr>PowerPoint Presentation</vt:lpstr>
      <vt:lpstr>PowerPoint Presentation</vt:lpstr>
      <vt:lpstr>Summary and Outlook</vt:lpstr>
      <vt:lpstr>PowerPoint Presentation</vt:lpstr>
    </vt:vector>
  </TitlesOfParts>
  <Company>University of Sussex</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Towards Sideband Cooling and Thermometry on an X-Junction Surface Trap with Integrated Current Carrying Wires</dc:title>
  <dc:creator>Sahra Kulmiya</dc:creator>
  <cp:lastModifiedBy>Sahra Kulmiya</cp:lastModifiedBy>
  <cp:revision>1</cp:revision>
  <dcterms:created xsi:type="dcterms:W3CDTF">2024-07-02T10:06:20Z</dcterms:created>
  <dcterms:modified xsi:type="dcterms:W3CDTF">2024-07-08T20:29:44Z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