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jpe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2"/>
  </p:notesMasterIdLst>
  <p:sldIdLst>
    <p:sldId id="256" r:id="rId2"/>
    <p:sldId id="258" r:id="rId3"/>
    <p:sldId id="390" r:id="rId4"/>
    <p:sldId id="389" r:id="rId5"/>
    <p:sldId id="262" r:id="rId6"/>
    <p:sldId id="296" r:id="rId7"/>
    <p:sldId id="369" r:id="rId8"/>
    <p:sldId id="263" r:id="rId9"/>
    <p:sldId id="363" r:id="rId10"/>
    <p:sldId id="364" r:id="rId11"/>
    <p:sldId id="265" r:id="rId12"/>
    <p:sldId id="330" r:id="rId13"/>
    <p:sldId id="331" r:id="rId14"/>
    <p:sldId id="332" r:id="rId15"/>
    <p:sldId id="339" r:id="rId16"/>
    <p:sldId id="268" r:id="rId17"/>
    <p:sldId id="373" r:id="rId18"/>
    <p:sldId id="374" r:id="rId19"/>
    <p:sldId id="328" r:id="rId20"/>
    <p:sldId id="275" r:id="rId21"/>
    <p:sldId id="320" r:id="rId22"/>
    <p:sldId id="392" r:id="rId23"/>
    <p:sldId id="272" r:id="rId24"/>
    <p:sldId id="277" r:id="rId25"/>
    <p:sldId id="297" r:id="rId26"/>
    <p:sldId id="378" r:id="rId27"/>
    <p:sldId id="382" r:id="rId28"/>
    <p:sldId id="383" r:id="rId29"/>
    <p:sldId id="388" r:id="rId30"/>
    <p:sldId id="385" r:id="rId31"/>
    <p:sldId id="288" r:id="rId32"/>
    <p:sldId id="343" r:id="rId33"/>
    <p:sldId id="342" r:id="rId34"/>
    <p:sldId id="358" r:id="rId35"/>
    <p:sldId id="360" r:id="rId36"/>
    <p:sldId id="359" r:id="rId37"/>
    <p:sldId id="308" r:id="rId38"/>
    <p:sldId id="318" r:id="rId39"/>
    <p:sldId id="391" r:id="rId40"/>
    <p:sldId id="396" r:id="rId41"/>
    <p:sldId id="387" r:id="rId42"/>
    <p:sldId id="313" r:id="rId43"/>
    <p:sldId id="348" r:id="rId44"/>
    <p:sldId id="349" r:id="rId45"/>
    <p:sldId id="355" r:id="rId46"/>
    <p:sldId id="394" r:id="rId47"/>
    <p:sldId id="322" r:id="rId48"/>
    <p:sldId id="319" r:id="rId49"/>
    <p:sldId id="353" r:id="rId50"/>
    <p:sldId id="397" r:id="rId51"/>
    <p:sldId id="399" r:id="rId52"/>
    <p:sldId id="354" r:id="rId53"/>
    <p:sldId id="285" r:id="rId54"/>
    <p:sldId id="393" r:id="rId55"/>
    <p:sldId id="290" r:id="rId56"/>
    <p:sldId id="291" r:id="rId57"/>
    <p:sldId id="317" r:id="rId58"/>
    <p:sldId id="301" r:id="rId59"/>
    <p:sldId id="302" r:id="rId60"/>
    <p:sldId id="303" r:id="rId61"/>
    <p:sldId id="304" r:id="rId62"/>
    <p:sldId id="306" r:id="rId63"/>
    <p:sldId id="307" r:id="rId64"/>
    <p:sldId id="371" r:id="rId65"/>
    <p:sldId id="350" r:id="rId66"/>
    <p:sldId id="305" r:id="rId67"/>
    <p:sldId id="309" r:id="rId68"/>
    <p:sldId id="325" r:id="rId69"/>
    <p:sldId id="326" r:id="rId70"/>
    <p:sldId id="336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BFF"/>
    <a:srgbClr val="FF9393"/>
    <a:srgbClr val="1AB8F2"/>
    <a:srgbClr val="FFFFFF"/>
    <a:srgbClr val="62CFF6"/>
    <a:srgbClr val="00B0F0"/>
    <a:srgbClr val="E48312"/>
    <a:srgbClr val="BD582C"/>
    <a:srgbClr val="00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D9BFF8-201F-4863-92DD-C2F69743195D}" v="1650" dt="2024-07-05T16:01:08.1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 Gerritsen" userId="07501e78-3818-47d6-a5c3-4f5c3ff0b57c" providerId="ADAL" clId="{40D9BFF8-201F-4863-92DD-C2F69743195D}"/>
    <pc:docChg chg="undo redo custSel addSld delSld modSld sldOrd">
      <pc:chgData name="Bas Gerritsen" userId="07501e78-3818-47d6-a5c3-4f5c3ff0b57c" providerId="ADAL" clId="{40D9BFF8-201F-4863-92DD-C2F69743195D}" dt="2024-07-07T12:42:33.927" v="3155" actId="2696"/>
      <pc:docMkLst>
        <pc:docMk/>
      </pc:docMkLst>
      <pc:sldChg chg="addSp delSp modSp mod">
        <pc:chgData name="Bas Gerritsen" userId="07501e78-3818-47d6-a5c3-4f5c3ff0b57c" providerId="ADAL" clId="{40D9BFF8-201F-4863-92DD-C2F69743195D}" dt="2024-07-05T15:57:29.801" v="2996" actId="1076"/>
        <pc:sldMkLst>
          <pc:docMk/>
          <pc:sldMk cId="381703773" sldId="256"/>
        </pc:sldMkLst>
        <pc:spChg chg="mod">
          <ac:chgData name="Bas Gerritsen" userId="07501e78-3818-47d6-a5c3-4f5c3ff0b57c" providerId="ADAL" clId="{40D9BFF8-201F-4863-92DD-C2F69743195D}" dt="2024-07-04T09:39:53.164" v="1821"/>
          <ac:spMkLst>
            <pc:docMk/>
            <pc:sldMk cId="381703773" sldId="256"/>
            <ac:spMk id="42" creationId="{4B684015-CE31-6459-DBA6-4F102FC35837}"/>
          </ac:spMkLst>
        </pc:spChg>
        <pc:picChg chg="del">
          <ac:chgData name="Bas Gerritsen" userId="07501e78-3818-47d6-a5c3-4f5c3ff0b57c" providerId="ADAL" clId="{40D9BFF8-201F-4863-92DD-C2F69743195D}" dt="2024-07-03T09:44:26.236" v="90" actId="478"/>
          <ac:picMkLst>
            <pc:docMk/>
            <pc:sldMk cId="381703773" sldId="256"/>
            <ac:picMk id="3" creationId="{32B71621-ACA0-BE65-1918-70DA26D7CC11}"/>
          </ac:picMkLst>
        </pc:picChg>
        <pc:picChg chg="add mod">
          <ac:chgData name="Bas Gerritsen" userId="07501e78-3818-47d6-a5c3-4f5c3ff0b57c" providerId="ADAL" clId="{40D9BFF8-201F-4863-92DD-C2F69743195D}" dt="2024-07-05T15:57:29.801" v="2996" actId="1076"/>
          <ac:picMkLst>
            <pc:docMk/>
            <pc:sldMk cId="381703773" sldId="256"/>
            <ac:picMk id="4" creationId="{A3410171-7E09-F28E-FDD8-6E0D6FBB08A3}"/>
          </ac:picMkLst>
        </pc:picChg>
        <pc:picChg chg="add mod">
          <ac:chgData name="Bas Gerritsen" userId="07501e78-3818-47d6-a5c3-4f5c3ff0b57c" providerId="ADAL" clId="{40D9BFF8-201F-4863-92DD-C2F69743195D}" dt="2024-07-05T15:57:16.454" v="2993" actId="14100"/>
          <ac:picMkLst>
            <pc:docMk/>
            <pc:sldMk cId="381703773" sldId="256"/>
            <ac:picMk id="5" creationId="{585DDBF7-B05E-8D77-62BF-034609879758}"/>
          </ac:picMkLst>
        </pc:picChg>
        <pc:picChg chg="mod">
          <ac:chgData name="Bas Gerritsen" userId="07501e78-3818-47d6-a5c3-4f5c3ff0b57c" providerId="ADAL" clId="{40D9BFF8-201F-4863-92DD-C2F69743195D}" dt="2024-07-05T15:56:51.291" v="2988" actId="1076"/>
          <ac:picMkLst>
            <pc:docMk/>
            <pc:sldMk cId="381703773" sldId="256"/>
            <ac:picMk id="41" creationId="{CA2B1226-AB55-8652-7940-FFB5A9D8468B}"/>
          </ac:picMkLst>
        </pc:picChg>
        <pc:picChg chg="add del mod">
          <ac:chgData name="Bas Gerritsen" userId="07501e78-3818-47d6-a5c3-4f5c3ff0b57c" providerId="ADAL" clId="{40D9BFF8-201F-4863-92DD-C2F69743195D}" dt="2024-07-05T15:57:04.261" v="2989" actId="478"/>
          <ac:picMkLst>
            <pc:docMk/>
            <pc:sldMk cId="381703773" sldId="256"/>
            <ac:picMk id="1026" creationId="{89270945-9A0C-EBC0-07BC-AF5E1DDFBC9B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7:35.737" v="2998"/>
        <pc:sldMkLst>
          <pc:docMk/>
          <pc:sldMk cId="3560223417" sldId="258"/>
        </pc:sldMkLst>
        <pc:picChg chg="del">
          <ac:chgData name="Bas Gerritsen" userId="07501e78-3818-47d6-a5c3-4f5c3ff0b57c" providerId="ADAL" clId="{40D9BFF8-201F-4863-92DD-C2F69743195D}" dt="2024-07-03T09:45:45.551" v="98" actId="478"/>
          <ac:picMkLst>
            <pc:docMk/>
            <pc:sldMk cId="3560223417" sldId="258"/>
            <ac:picMk id="4" creationId="{A27EC6E3-0FCA-E6BB-A42E-E0261E590679}"/>
          </ac:picMkLst>
        </pc:picChg>
        <pc:picChg chg="add mod">
          <ac:chgData name="Bas Gerritsen" userId="07501e78-3818-47d6-a5c3-4f5c3ff0b57c" providerId="ADAL" clId="{40D9BFF8-201F-4863-92DD-C2F69743195D}" dt="2024-07-05T15:57:35.737" v="2998"/>
          <ac:picMkLst>
            <pc:docMk/>
            <pc:sldMk cId="3560223417" sldId="258"/>
            <ac:picMk id="4" creationId="{E5751B0F-A6D2-6928-847E-560C56B23C92}"/>
          </ac:picMkLst>
        </pc:picChg>
        <pc:picChg chg="add mod">
          <ac:chgData name="Bas Gerritsen" userId="07501e78-3818-47d6-a5c3-4f5c3ff0b57c" providerId="ADAL" clId="{40D9BFF8-201F-4863-92DD-C2F69743195D}" dt="2024-07-05T15:57:35.737" v="2998"/>
          <ac:picMkLst>
            <pc:docMk/>
            <pc:sldMk cId="3560223417" sldId="258"/>
            <ac:picMk id="5" creationId="{0F65B39E-7837-F461-EF39-123430AFC58B}"/>
          </ac:picMkLst>
        </pc:picChg>
        <pc:picChg chg="add del mod">
          <ac:chgData name="Bas Gerritsen" userId="07501e78-3818-47d6-a5c3-4f5c3ff0b57c" providerId="ADAL" clId="{40D9BFF8-201F-4863-92DD-C2F69743195D}" dt="2024-07-03T09:46:04.160" v="102" actId="478"/>
          <ac:picMkLst>
            <pc:docMk/>
            <pc:sldMk cId="3560223417" sldId="258"/>
            <ac:picMk id="5" creationId="{D768E750-0A71-3F28-A417-DB0F844C0572}"/>
          </ac:picMkLst>
        </pc:picChg>
        <pc:picChg chg="add del mod">
          <ac:chgData name="Bas Gerritsen" userId="07501e78-3818-47d6-a5c3-4f5c3ff0b57c" providerId="ADAL" clId="{40D9BFF8-201F-4863-92DD-C2F69743195D}" dt="2024-07-05T15:57:35.387" v="2997" actId="478"/>
          <ac:picMkLst>
            <pc:docMk/>
            <pc:sldMk cId="3560223417" sldId="258"/>
            <ac:picMk id="6" creationId="{CBEFB8EB-36B5-2ACF-5114-DC0F7DDDC9E9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7:45.201" v="3004"/>
        <pc:sldMkLst>
          <pc:docMk/>
          <pc:sldMk cId="1064804690" sldId="262"/>
        </pc:sldMkLst>
        <pc:picChg chg="add del mod">
          <ac:chgData name="Bas Gerritsen" userId="07501e78-3818-47d6-a5c3-4f5c3ff0b57c" providerId="ADAL" clId="{40D9BFF8-201F-4863-92DD-C2F69743195D}" dt="2024-07-05T15:57:44.326" v="3003" actId="478"/>
          <ac:picMkLst>
            <pc:docMk/>
            <pc:sldMk cId="1064804690" sldId="262"/>
            <ac:picMk id="3" creationId="{419D9509-4D68-BC84-5FD6-3E1D5C84BEF2}"/>
          </ac:picMkLst>
        </pc:picChg>
        <pc:picChg chg="add mod">
          <ac:chgData name="Bas Gerritsen" userId="07501e78-3818-47d6-a5c3-4f5c3ff0b57c" providerId="ADAL" clId="{40D9BFF8-201F-4863-92DD-C2F69743195D}" dt="2024-07-05T15:57:45.201" v="3004"/>
          <ac:picMkLst>
            <pc:docMk/>
            <pc:sldMk cId="1064804690" sldId="262"/>
            <ac:picMk id="4" creationId="{E66B935E-2DD9-E96D-527C-92A5229C6235}"/>
          </ac:picMkLst>
        </pc:picChg>
        <pc:picChg chg="add mod">
          <ac:chgData name="Bas Gerritsen" userId="07501e78-3818-47d6-a5c3-4f5c3ff0b57c" providerId="ADAL" clId="{40D9BFF8-201F-4863-92DD-C2F69743195D}" dt="2024-07-05T15:57:45.201" v="3004"/>
          <ac:picMkLst>
            <pc:docMk/>
            <pc:sldMk cId="1064804690" sldId="262"/>
            <ac:picMk id="5" creationId="{1F62FD48-970A-0C24-1714-E3D327E1C44A}"/>
          </ac:picMkLst>
        </pc:picChg>
        <pc:picChg chg="del">
          <ac:chgData name="Bas Gerritsen" userId="07501e78-3818-47d6-a5c3-4f5c3ff0b57c" providerId="ADAL" clId="{40D9BFF8-201F-4863-92DD-C2F69743195D}" dt="2024-07-03T09:46:09.715" v="106" actId="478"/>
          <ac:picMkLst>
            <pc:docMk/>
            <pc:sldMk cId="1064804690" sldId="262"/>
            <ac:picMk id="21" creationId="{11A3BA8A-08CA-7C8D-3598-70A827F02FB6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7:55.681" v="3010"/>
        <pc:sldMkLst>
          <pc:docMk/>
          <pc:sldMk cId="3218250756" sldId="263"/>
        </pc:sldMkLst>
        <pc:picChg chg="del">
          <ac:chgData name="Bas Gerritsen" userId="07501e78-3818-47d6-a5c3-4f5c3ff0b57c" providerId="ADAL" clId="{40D9BFF8-201F-4863-92DD-C2F69743195D}" dt="2024-07-03T09:46:19.241" v="112" actId="478"/>
          <ac:picMkLst>
            <pc:docMk/>
            <pc:sldMk cId="3218250756" sldId="263"/>
            <ac:picMk id="4" creationId="{7894B238-D858-DE83-A680-94DFDCD3B9E2}"/>
          </ac:picMkLst>
        </pc:picChg>
        <pc:picChg chg="add mod">
          <ac:chgData name="Bas Gerritsen" userId="07501e78-3818-47d6-a5c3-4f5c3ff0b57c" providerId="ADAL" clId="{40D9BFF8-201F-4863-92DD-C2F69743195D}" dt="2024-07-05T15:57:55.681" v="3010"/>
          <ac:picMkLst>
            <pc:docMk/>
            <pc:sldMk cId="3218250756" sldId="263"/>
            <ac:picMk id="4" creationId="{B233F48F-5F46-BD2B-D185-681CFE3639DA}"/>
          </ac:picMkLst>
        </pc:picChg>
        <pc:picChg chg="add del mod">
          <ac:chgData name="Bas Gerritsen" userId="07501e78-3818-47d6-a5c3-4f5c3ff0b57c" providerId="ADAL" clId="{40D9BFF8-201F-4863-92DD-C2F69743195D}" dt="2024-07-05T15:57:54.951" v="3009" actId="478"/>
          <ac:picMkLst>
            <pc:docMk/>
            <pc:sldMk cId="3218250756" sldId="263"/>
            <ac:picMk id="5" creationId="{E03201ED-3B7B-EDCE-38C4-41F58B3769A7}"/>
          </ac:picMkLst>
        </pc:picChg>
        <pc:picChg chg="add mod">
          <ac:chgData name="Bas Gerritsen" userId="07501e78-3818-47d6-a5c3-4f5c3ff0b57c" providerId="ADAL" clId="{40D9BFF8-201F-4863-92DD-C2F69743195D}" dt="2024-07-05T15:57:55.681" v="3010"/>
          <ac:picMkLst>
            <pc:docMk/>
            <pc:sldMk cId="3218250756" sldId="263"/>
            <ac:picMk id="7" creationId="{7928418D-57C5-B3B4-1199-AEBEDE5F35EA}"/>
          </ac:picMkLst>
        </pc:picChg>
      </pc:sldChg>
      <pc:sldChg chg="addSp delSp modSp del mod ord">
        <pc:chgData name="Bas Gerritsen" userId="07501e78-3818-47d6-a5c3-4f5c3ff0b57c" providerId="ADAL" clId="{40D9BFF8-201F-4863-92DD-C2F69743195D}" dt="2024-07-04T11:38:57.645" v="2427" actId="47"/>
        <pc:sldMkLst>
          <pc:docMk/>
          <pc:sldMk cId="3114159199" sldId="264"/>
        </pc:sldMkLst>
        <pc:spChg chg="add mod">
          <ac:chgData name="Bas Gerritsen" userId="07501e78-3818-47d6-a5c3-4f5c3ff0b57c" providerId="ADAL" clId="{40D9BFF8-201F-4863-92DD-C2F69743195D}" dt="2024-07-03T13:28:43.637" v="1621"/>
          <ac:spMkLst>
            <pc:docMk/>
            <pc:sldMk cId="3114159199" sldId="264"/>
            <ac:spMk id="4" creationId="{7E237EC2-269D-523C-3801-8894698E2410}"/>
          </ac:spMkLst>
        </pc:spChg>
        <pc:spChg chg="add mod">
          <ac:chgData name="Bas Gerritsen" userId="07501e78-3818-47d6-a5c3-4f5c3ff0b57c" providerId="ADAL" clId="{40D9BFF8-201F-4863-92DD-C2F69743195D}" dt="2024-07-04T10:30:52.907" v="2379"/>
          <ac:spMkLst>
            <pc:docMk/>
            <pc:sldMk cId="3114159199" sldId="264"/>
            <ac:spMk id="5" creationId="{81B383DD-D94F-A2BC-9282-CFB56F27E545}"/>
          </ac:spMkLst>
        </pc:spChg>
        <pc:spChg chg="del">
          <ac:chgData name="Bas Gerritsen" userId="07501e78-3818-47d6-a5c3-4f5c3ff0b57c" providerId="ADAL" clId="{40D9BFF8-201F-4863-92DD-C2F69743195D}" dt="2024-07-04T10:30:52.369" v="2378" actId="478"/>
          <ac:spMkLst>
            <pc:docMk/>
            <pc:sldMk cId="3114159199" sldId="264"/>
            <ac:spMk id="7" creationId="{5C782E4B-BCF3-621B-A96E-EC105B25EC3F}"/>
          </ac:spMkLst>
        </pc:spChg>
        <pc:spChg chg="del">
          <ac:chgData name="Bas Gerritsen" userId="07501e78-3818-47d6-a5c3-4f5c3ff0b57c" providerId="ADAL" clId="{40D9BFF8-201F-4863-92DD-C2F69743195D}" dt="2024-07-04T10:30:50.685" v="2377" actId="478"/>
          <ac:spMkLst>
            <pc:docMk/>
            <pc:sldMk cId="3114159199" sldId="264"/>
            <ac:spMk id="9" creationId="{0A180942-0190-A64F-75F5-D16970DD88E2}"/>
          </ac:spMkLst>
        </pc:spChg>
        <pc:spChg chg="add mod">
          <ac:chgData name="Bas Gerritsen" userId="07501e78-3818-47d6-a5c3-4f5c3ff0b57c" providerId="ADAL" clId="{40D9BFF8-201F-4863-92DD-C2F69743195D}" dt="2024-07-04T10:30:52.907" v="2379"/>
          <ac:spMkLst>
            <pc:docMk/>
            <pc:sldMk cId="3114159199" sldId="264"/>
            <ac:spMk id="10" creationId="{40DF18EE-F4B9-421F-F3BC-A110E1A13E20}"/>
          </ac:spMkLst>
        </pc:spChg>
        <pc:spChg chg="del">
          <ac:chgData name="Bas Gerritsen" userId="07501e78-3818-47d6-a5c3-4f5c3ff0b57c" providerId="ADAL" clId="{40D9BFF8-201F-4863-92DD-C2F69743195D}" dt="2024-07-03T13:28:43.439" v="1620" actId="478"/>
          <ac:spMkLst>
            <pc:docMk/>
            <pc:sldMk cId="3114159199" sldId="264"/>
            <ac:spMk id="12" creationId="{AA108B7C-DB7A-E5B9-17DC-A37F0558256C}"/>
          </ac:spMkLst>
        </pc:spChg>
        <pc:spChg chg="add mod">
          <ac:chgData name="Bas Gerritsen" userId="07501e78-3818-47d6-a5c3-4f5c3ff0b57c" providerId="ADAL" clId="{40D9BFF8-201F-4863-92DD-C2F69743195D}" dt="2024-07-04T10:30:52.907" v="2379"/>
          <ac:spMkLst>
            <pc:docMk/>
            <pc:sldMk cId="3114159199" sldId="264"/>
            <ac:spMk id="13" creationId="{C0D1F2E1-B06F-DF05-4EED-EC08199DE998}"/>
          </ac:spMkLst>
        </pc:spChg>
        <pc:spChg chg="del mod">
          <ac:chgData name="Bas Gerritsen" userId="07501e78-3818-47d6-a5c3-4f5c3ff0b57c" providerId="ADAL" clId="{40D9BFF8-201F-4863-92DD-C2F69743195D}" dt="2024-07-04T10:30:48.399" v="2375" actId="478"/>
          <ac:spMkLst>
            <pc:docMk/>
            <pc:sldMk cId="3114159199" sldId="264"/>
            <ac:spMk id="16" creationId="{C849F256-8021-B83C-C421-CE0C3E35D842}"/>
          </ac:spMkLst>
        </pc:spChg>
        <pc:picChg chg="add mod">
          <ac:chgData name="Bas Gerritsen" userId="07501e78-3818-47d6-a5c3-4f5c3ff0b57c" providerId="ADAL" clId="{40D9BFF8-201F-4863-92DD-C2F69743195D}" dt="2024-07-03T09:46:25.810" v="117"/>
          <ac:picMkLst>
            <pc:docMk/>
            <pc:sldMk cId="3114159199" sldId="264"/>
            <ac:picMk id="3" creationId="{F663F6AD-A409-8C5D-41A4-C0369895992D}"/>
          </ac:picMkLst>
        </pc:picChg>
        <pc:picChg chg="del">
          <ac:chgData name="Bas Gerritsen" userId="07501e78-3818-47d6-a5c3-4f5c3ff0b57c" providerId="ADAL" clId="{40D9BFF8-201F-4863-92DD-C2F69743195D}" dt="2024-07-03T09:46:25.533" v="116" actId="478"/>
          <ac:picMkLst>
            <pc:docMk/>
            <pc:sldMk cId="3114159199" sldId="264"/>
            <ac:picMk id="5" creationId="{FF6323E1-0E3F-21DE-58FA-32E77EF2846D}"/>
          </ac:picMkLst>
        </pc:picChg>
        <pc:picChg chg="del">
          <ac:chgData name="Bas Gerritsen" userId="07501e78-3818-47d6-a5c3-4f5c3ff0b57c" providerId="ADAL" clId="{40D9BFF8-201F-4863-92DD-C2F69743195D}" dt="2024-07-04T10:30:45.546" v="2373" actId="478"/>
          <ac:picMkLst>
            <pc:docMk/>
            <pc:sldMk cId="3114159199" sldId="264"/>
            <ac:picMk id="8" creationId="{9D6B868F-DA3B-A250-A740-B842C33A7CCB}"/>
          </ac:picMkLst>
        </pc:picChg>
        <pc:picChg chg="add mod">
          <ac:chgData name="Bas Gerritsen" userId="07501e78-3818-47d6-a5c3-4f5c3ff0b57c" providerId="ADAL" clId="{40D9BFF8-201F-4863-92DD-C2F69743195D}" dt="2024-07-04T10:30:52.907" v="2379"/>
          <ac:picMkLst>
            <pc:docMk/>
            <pc:sldMk cId="3114159199" sldId="264"/>
            <ac:picMk id="11" creationId="{5A55F851-94A1-96E9-CB85-297D2971DD02}"/>
          </ac:picMkLst>
        </pc:picChg>
        <pc:cxnChg chg="add mod">
          <ac:chgData name="Bas Gerritsen" userId="07501e78-3818-47d6-a5c3-4f5c3ff0b57c" providerId="ADAL" clId="{40D9BFF8-201F-4863-92DD-C2F69743195D}" dt="2024-07-04T10:30:52.907" v="2379"/>
          <ac:cxnSpMkLst>
            <pc:docMk/>
            <pc:sldMk cId="3114159199" sldId="264"/>
            <ac:cxnSpMk id="12" creationId="{5CC96591-221E-553F-6660-21A1D5AB5798}"/>
          </ac:cxnSpMkLst>
        </pc:cxnChg>
        <pc:cxnChg chg="del">
          <ac:chgData name="Bas Gerritsen" userId="07501e78-3818-47d6-a5c3-4f5c3ff0b57c" providerId="ADAL" clId="{40D9BFF8-201F-4863-92DD-C2F69743195D}" dt="2024-07-04T10:30:49.080" v="2376" actId="478"/>
          <ac:cxnSpMkLst>
            <pc:docMk/>
            <pc:sldMk cId="3114159199" sldId="264"/>
            <ac:cxnSpMk id="15" creationId="{3268916A-302C-51DE-58C2-422598AC4283}"/>
          </ac:cxnSpMkLst>
        </pc:cxnChg>
      </pc:sldChg>
      <pc:sldChg chg="addSp delSp modSp mod">
        <pc:chgData name="Bas Gerritsen" userId="07501e78-3818-47d6-a5c3-4f5c3ff0b57c" providerId="ADAL" clId="{40D9BFF8-201F-4863-92DD-C2F69743195D}" dt="2024-07-05T15:58:03.441" v="3016"/>
        <pc:sldMkLst>
          <pc:docMk/>
          <pc:sldMk cId="3529713476" sldId="265"/>
        </pc:sldMkLst>
        <pc:picChg chg="add mod">
          <ac:chgData name="Bas Gerritsen" userId="07501e78-3818-47d6-a5c3-4f5c3ff0b57c" providerId="ADAL" clId="{40D9BFF8-201F-4863-92DD-C2F69743195D}" dt="2024-07-05T15:58:03.441" v="3016"/>
          <ac:picMkLst>
            <pc:docMk/>
            <pc:sldMk cId="3529713476" sldId="265"/>
            <ac:picMk id="3" creationId="{07E35A7D-AE31-1DCF-0D3F-B6FDE22D72A5}"/>
          </ac:picMkLst>
        </pc:picChg>
        <pc:picChg chg="del">
          <ac:chgData name="Bas Gerritsen" userId="07501e78-3818-47d6-a5c3-4f5c3ff0b57c" providerId="ADAL" clId="{40D9BFF8-201F-4863-92DD-C2F69743195D}" dt="2024-07-03T09:46:31.469" v="120" actId="478"/>
          <ac:picMkLst>
            <pc:docMk/>
            <pc:sldMk cId="3529713476" sldId="265"/>
            <ac:picMk id="3" creationId="{BEDE0856-A077-3C3A-70D8-752C912E3116}"/>
          </ac:picMkLst>
        </pc:picChg>
        <pc:picChg chg="add del mod">
          <ac:chgData name="Bas Gerritsen" userId="07501e78-3818-47d6-a5c3-4f5c3ff0b57c" providerId="ADAL" clId="{40D9BFF8-201F-4863-92DD-C2F69743195D}" dt="2024-07-05T15:58:02.709" v="3015" actId="478"/>
          <ac:picMkLst>
            <pc:docMk/>
            <pc:sldMk cId="3529713476" sldId="265"/>
            <ac:picMk id="4" creationId="{AB9FF5B6-AD8F-65A0-8087-62DA8A8487B5}"/>
          </ac:picMkLst>
        </pc:picChg>
        <pc:picChg chg="add mod">
          <ac:chgData name="Bas Gerritsen" userId="07501e78-3818-47d6-a5c3-4f5c3ff0b57c" providerId="ADAL" clId="{40D9BFF8-201F-4863-92DD-C2F69743195D}" dt="2024-07-05T15:58:03.441" v="3016"/>
          <ac:picMkLst>
            <pc:docMk/>
            <pc:sldMk cId="3529713476" sldId="265"/>
            <ac:picMk id="7" creationId="{C63D46F5-07A0-2EE2-ABF9-E2460F605D40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18.821" v="3026"/>
        <pc:sldMkLst>
          <pc:docMk/>
          <pc:sldMk cId="212289280" sldId="268"/>
        </pc:sldMkLst>
        <pc:spChg chg="mod">
          <ac:chgData name="Bas Gerritsen" userId="07501e78-3818-47d6-a5c3-4f5c3ff0b57c" providerId="ADAL" clId="{40D9BFF8-201F-4863-92DD-C2F69743195D}" dt="2024-07-03T09:55:19.290" v="232" actId="20577"/>
          <ac:spMkLst>
            <pc:docMk/>
            <pc:sldMk cId="212289280" sldId="268"/>
            <ac:spMk id="12" creationId="{9269B51E-7C0C-A479-9D3E-4B729E6C274A}"/>
          </ac:spMkLst>
        </pc:spChg>
        <pc:picChg chg="add mod">
          <ac:chgData name="Bas Gerritsen" userId="07501e78-3818-47d6-a5c3-4f5c3ff0b57c" providerId="ADAL" clId="{40D9BFF8-201F-4863-92DD-C2F69743195D}" dt="2024-07-05T15:58:18.821" v="3026"/>
          <ac:picMkLst>
            <pc:docMk/>
            <pc:sldMk cId="212289280" sldId="268"/>
            <ac:picMk id="3" creationId="{38A2C44D-63B9-A62B-3D35-30DEB1B59500}"/>
          </ac:picMkLst>
        </pc:picChg>
        <pc:picChg chg="del">
          <ac:chgData name="Bas Gerritsen" userId="07501e78-3818-47d6-a5c3-4f5c3ff0b57c" providerId="ADAL" clId="{40D9BFF8-201F-4863-92DD-C2F69743195D}" dt="2024-07-03T09:46:46.005" v="130" actId="478"/>
          <ac:picMkLst>
            <pc:docMk/>
            <pc:sldMk cId="212289280" sldId="268"/>
            <ac:picMk id="3" creationId="{3B5F732B-80B2-3446-814A-2FD90716893F}"/>
          </ac:picMkLst>
        </pc:picChg>
        <pc:picChg chg="add del mod">
          <ac:chgData name="Bas Gerritsen" userId="07501e78-3818-47d6-a5c3-4f5c3ff0b57c" providerId="ADAL" clId="{40D9BFF8-201F-4863-92DD-C2F69743195D}" dt="2024-07-05T15:58:18.186" v="3025" actId="478"/>
          <ac:picMkLst>
            <pc:docMk/>
            <pc:sldMk cId="212289280" sldId="268"/>
            <ac:picMk id="4" creationId="{D5738A61-74DE-1D58-7925-09472D02279A}"/>
          </ac:picMkLst>
        </pc:picChg>
        <pc:picChg chg="add mod">
          <ac:chgData name="Bas Gerritsen" userId="07501e78-3818-47d6-a5c3-4f5c3ff0b57c" providerId="ADAL" clId="{40D9BFF8-201F-4863-92DD-C2F69743195D}" dt="2024-07-03T09:55:20.640" v="233"/>
          <ac:picMkLst>
            <pc:docMk/>
            <pc:sldMk cId="212289280" sldId="268"/>
            <ac:picMk id="5" creationId="{31539267-B3B2-4117-20E0-BDAD99BEC41D}"/>
          </ac:picMkLst>
        </pc:picChg>
        <pc:picChg chg="add mod">
          <ac:chgData name="Bas Gerritsen" userId="07501e78-3818-47d6-a5c3-4f5c3ff0b57c" providerId="ADAL" clId="{40D9BFF8-201F-4863-92DD-C2F69743195D}" dt="2024-07-05T15:58:18.821" v="3026"/>
          <ac:picMkLst>
            <pc:docMk/>
            <pc:sldMk cId="212289280" sldId="268"/>
            <ac:picMk id="5" creationId="{5E5591D6-644C-C7E1-B21C-0C3A977BE600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40.171" v="3040"/>
        <pc:sldMkLst>
          <pc:docMk/>
          <pc:sldMk cId="1881811283" sldId="272"/>
        </pc:sldMkLst>
        <pc:spChg chg="mod">
          <ac:chgData name="Bas Gerritsen" userId="07501e78-3818-47d6-a5c3-4f5c3ff0b57c" providerId="ADAL" clId="{40D9BFF8-201F-4863-92DD-C2F69743195D}" dt="2024-07-04T10:31:56.515" v="2410" actId="20577"/>
          <ac:spMkLst>
            <pc:docMk/>
            <pc:sldMk cId="1881811283" sldId="272"/>
            <ac:spMk id="6" creationId="{58E8AF34-D989-398D-BBC0-003940988511}"/>
          </ac:spMkLst>
        </pc:spChg>
        <pc:spChg chg="mod">
          <ac:chgData name="Bas Gerritsen" userId="07501e78-3818-47d6-a5c3-4f5c3ff0b57c" providerId="ADAL" clId="{40D9BFF8-201F-4863-92DD-C2F69743195D}" dt="2024-07-04T09:44:00.066" v="1854" actId="1076"/>
          <ac:spMkLst>
            <pc:docMk/>
            <pc:sldMk cId="1881811283" sldId="272"/>
            <ac:spMk id="10" creationId="{41856D9A-0B7F-E4BB-4ED1-11EE6C954288}"/>
          </ac:spMkLst>
        </pc:spChg>
        <pc:spChg chg="mod">
          <ac:chgData name="Bas Gerritsen" userId="07501e78-3818-47d6-a5c3-4f5c3ff0b57c" providerId="ADAL" clId="{40D9BFF8-201F-4863-92DD-C2F69743195D}" dt="2024-07-04T09:44:06.474" v="1855" actId="1076"/>
          <ac:spMkLst>
            <pc:docMk/>
            <pc:sldMk cId="1881811283" sldId="272"/>
            <ac:spMk id="16" creationId="{75DC689E-B2B3-D9B0-2BA0-A9C5CF59D068}"/>
          </ac:spMkLst>
        </pc:spChg>
        <pc:picChg chg="add mod">
          <ac:chgData name="Bas Gerritsen" userId="07501e78-3818-47d6-a5c3-4f5c3ff0b57c" providerId="ADAL" clId="{40D9BFF8-201F-4863-92DD-C2F69743195D}" dt="2024-07-05T15:58:40.171" v="3040"/>
          <ac:picMkLst>
            <pc:docMk/>
            <pc:sldMk cId="1881811283" sldId="272"/>
            <ac:picMk id="3" creationId="{5449DDC5-3B30-52E7-700C-DE7E0740E462}"/>
          </ac:picMkLst>
        </pc:picChg>
        <pc:picChg chg="del">
          <ac:chgData name="Bas Gerritsen" userId="07501e78-3818-47d6-a5c3-4f5c3ff0b57c" providerId="ADAL" clId="{40D9BFF8-201F-4863-92DD-C2F69743195D}" dt="2024-07-03T09:47:08.055" v="142" actId="478"/>
          <ac:picMkLst>
            <pc:docMk/>
            <pc:sldMk cId="1881811283" sldId="272"/>
            <ac:picMk id="3" creationId="{C412CD26-9AC9-52B6-168A-30EBE089B909}"/>
          </ac:picMkLst>
        </pc:picChg>
        <pc:picChg chg="add del mod">
          <ac:chgData name="Bas Gerritsen" userId="07501e78-3818-47d6-a5c3-4f5c3ff0b57c" providerId="ADAL" clId="{40D9BFF8-201F-4863-92DD-C2F69743195D}" dt="2024-07-05T15:58:39.276" v="3039" actId="478"/>
          <ac:picMkLst>
            <pc:docMk/>
            <pc:sldMk cId="1881811283" sldId="272"/>
            <ac:picMk id="4" creationId="{4B695E61-9C80-333B-4B7A-7FC9CD517D0B}"/>
          </ac:picMkLst>
        </pc:picChg>
        <pc:picChg chg="add mod">
          <ac:chgData name="Bas Gerritsen" userId="07501e78-3818-47d6-a5c3-4f5c3ff0b57c" providerId="ADAL" clId="{40D9BFF8-201F-4863-92DD-C2F69743195D}" dt="2024-07-05T15:58:40.171" v="3040"/>
          <ac:picMkLst>
            <pc:docMk/>
            <pc:sldMk cId="1881811283" sldId="272"/>
            <ac:picMk id="8" creationId="{9D0FF52B-B8E5-1A99-2C59-665E704733C8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30.302" v="3034"/>
        <pc:sldMkLst>
          <pc:docMk/>
          <pc:sldMk cId="30258363" sldId="275"/>
        </pc:sldMkLst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3" creationId="{5336CA70-1A7F-BF02-55DA-5227A81F86A5}"/>
          </ac:spMkLst>
        </pc:spChg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5" creationId="{9740D5BE-36D3-7D9D-4776-8DFD858226CD}"/>
          </ac:spMkLst>
        </pc:spChg>
        <pc:spChg chg="mod">
          <ac:chgData name="Bas Gerritsen" userId="07501e78-3818-47d6-a5c3-4f5c3ff0b57c" providerId="ADAL" clId="{40D9BFF8-201F-4863-92DD-C2F69743195D}" dt="2024-07-04T11:44:56.858" v="2491" actId="1076"/>
          <ac:spMkLst>
            <pc:docMk/>
            <pc:sldMk cId="30258363" sldId="275"/>
            <ac:spMk id="6" creationId="{58E8AF34-D989-398D-BBC0-003940988511}"/>
          </ac:spMkLst>
        </pc:spChg>
        <pc:spChg chg="add del mod">
          <ac:chgData name="Bas Gerritsen" userId="07501e78-3818-47d6-a5c3-4f5c3ff0b57c" providerId="ADAL" clId="{40D9BFF8-201F-4863-92DD-C2F69743195D}" dt="2024-07-03T14:49:31.580" v="1774" actId="478"/>
          <ac:spMkLst>
            <pc:docMk/>
            <pc:sldMk cId="30258363" sldId="275"/>
            <ac:spMk id="8" creationId="{A08DE495-C123-04C9-D566-77F392FB5FF6}"/>
          </ac:spMkLst>
        </pc:spChg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11" creationId="{C95DA78E-51B5-6451-6093-A4633F631A73}"/>
          </ac:spMkLst>
        </pc:spChg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12" creationId="{A03FEF41-D047-758B-80F9-6B9831D1542F}"/>
          </ac:spMkLst>
        </pc:spChg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14" creationId="{87EB5012-375A-1905-F24E-A2DD5A767A84}"/>
          </ac:spMkLst>
        </pc:spChg>
        <pc:spChg chg="mod">
          <ac:chgData name="Bas Gerritsen" userId="07501e78-3818-47d6-a5c3-4f5c3ff0b57c" providerId="ADAL" clId="{40D9BFF8-201F-4863-92DD-C2F69743195D}" dt="2024-07-03T10:03:10.672" v="403" actId="404"/>
          <ac:spMkLst>
            <pc:docMk/>
            <pc:sldMk cId="30258363" sldId="275"/>
            <ac:spMk id="15" creationId="{49414BCC-78F1-81BC-6E36-C8492076964A}"/>
          </ac:spMkLst>
        </pc:spChg>
        <pc:grpChg chg="mod">
          <ac:chgData name="Bas Gerritsen" userId="07501e78-3818-47d6-a5c3-4f5c3ff0b57c" providerId="ADAL" clId="{40D9BFF8-201F-4863-92DD-C2F69743195D}" dt="2024-07-03T10:03:10.672" v="403" actId="404"/>
          <ac:grpSpMkLst>
            <pc:docMk/>
            <pc:sldMk cId="30258363" sldId="275"/>
            <ac:grpSpMk id="18" creationId="{793F165A-1D90-39B4-7600-B65E02486D43}"/>
          </ac:grpSpMkLst>
        </pc:grpChg>
        <pc:picChg chg="add del mod">
          <ac:chgData name="Bas Gerritsen" userId="07501e78-3818-47d6-a5c3-4f5c3ff0b57c" providerId="ADAL" clId="{40D9BFF8-201F-4863-92DD-C2F69743195D}" dt="2024-07-05T15:58:29.625" v="3033" actId="478"/>
          <ac:picMkLst>
            <pc:docMk/>
            <pc:sldMk cId="30258363" sldId="275"/>
            <ac:picMk id="7" creationId="{09D46EA4-0474-01A5-94E6-D894648EB618}"/>
          </ac:picMkLst>
        </pc:picChg>
        <pc:picChg chg="add mod">
          <ac:chgData name="Bas Gerritsen" userId="07501e78-3818-47d6-a5c3-4f5c3ff0b57c" providerId="ADAL" clId="{40D9BFF8-201F-4863-92DD-C2F69743195D}" dt="2024-07-05T15:58:30.302" v="3034"/>
          <ac:picMkLst>
            <pc:docMk/>
            <pc:sldMk cId="30258363" sldId="275"/>
            <ac:picMk id="8" creationId="{4BB66437-3773-AA4D-876A-B1EF5F1DE691}"/>
          </ac:picMkLst>
        </pc:picChg>
        <pc:picChg chg="add mod">
          <ac:chgData name="Bas Gerritsen" userId="07501e78-3818-47d6-a5c3-4f5c3ff0b57c" providerId="ADAL" clId="{40D9BFF8-201F-4863-92DD-C2F69743195D}" dt="2024-07-04T11:44:34.580" v="2445"/>
          <ac:picMkLst>
            <pc:docMk/>
            <pc:sldMk cId="30258363" sldId="275"/>
            <ac:picMk id="8" creationId="{5E5A5C34-148B-A249-565B-C3C238EDBA3B}"/>
          </ac:picMkLst>
        </pc:picChg>
        <pc:picChg chg="add mod">
          <ac:chgData name="Bas Gerritsen" userId="07501e78-3818-47d6-a5c3-4f5c3ff0b57c" providerId="ADAL" clId="{40D9BFF8-201F-4863-92DD-C2F69743195D}" dt="2024-07-04T11:45:01.428" v="2493" actId="1037"/>
          <ac:picMkLst>
            <pc:docMk/>
            <pc:sldMk cId="30258363" sldId="275"/>
            <ac:picMk id="9" creationId="{C03B94C0-602B-E4E5-1682-1CEF0D8CCD52}"/>
          </ac:picMkLst>
        </pc:picChg>
        <pc:picChg chg="add mod">
          <ac:chgData name="Bas Gerritsen" userId="07501e78-3818-47d6-a5c3-4f5c3ff0b57c" providerId="ADAL" clId="{40D9BFF8-201F-4863-92DD-C2F69743195D}" dt="2024-07-05T15:58:30.302" v="3034"/>
          <ac:picMkLst>
            <pc:docMk/>
            <pc:sldMk cId="30258363" sldId="275"/>
            <ac:picMk id="9" creationId="{D6D1FF72-D4AA-C82A-B020-638C6FF0F264}"/>
          </ac:picMkLst>
        </pc:picChg>
        <pc:picChg chg="mod">
          <ac:chgData name="Bas Gerritsen" userId="07501e78-3818-47d6-a5c3-4f5c3ff0b57c" providerId="ADAL" clId="{40D9BFF8-201F-4863-92DD-C2F69743195D}" dt="2024-07-04T11:44:37.739" v="2447" actId="1076"/>
          <ac:picMkLst>
            <pc:docMk/>
            <pc:sldMk cId="30258363" sldId="275"/>
            <ac:picMk id="19" creationId="{2B9C36C7-F91A-4E69-0C74-50A18593FE23}"/>
          </ac:picMkLst>
        </pc:picChg>
        <pc:picChg chg="del">
          <ac:chgData name="Bas Gerritsen" userId="07501e78-3818-47d6-a5c3-4f5c3ff0b57c" providerId="ADAL" clId="{40D9BFF8-201F-4863-92DD-C2F69743195D}" dt="2024-07-03T09:46:58.660" v="138" actId="478"/>
          <ac:picMkLst>
            <pc:docMk/>
            <pc:sldMk cId="30258363" sldId="275"/>
            <ac:picMk id="21" creationId="{34BEA462-0EC3-35FA-B95B-CB03B99B0D81}"/>
          </ac:picMkLst>
        </pc:picChg>
        <pc:cxnChg chg="add del mod">
          <ac:chgData name="Bas Gerritsen" userId="07501e78-3818-47d6-a5c3-4f5c3ff0b57c" providerId="ADAL" clId="{40D9BFF8-201F-4863-92DD-C2F69743195D}" dt="2024-07-03T14:49:30.015" v="1773" actId="478"/>
          <ac:cxnSpMkLst>
            <pc:docMk/>
            <pc:sldMk cId="30258363" sldId="275"/>
            <ac:cxnSpMk id="9" creationId="{9D5225FD-B7A8-DF60-E4E8-55C6BFEF517C}"/>
          </ac:cxnSpMkLst>
        </pc:cxnChg>
        <pc:cxnChg chg="mod">
          <ac:chgData name="Bas Gerritsen" userId="07501e78-3818-47d6-a5c3-4f5c3ff0b57c" providerId="ADAL" clId="{40D9BFF8-201F-4863-92DD-C2F69743195D}" dt="2024-07-03T10:03:10.672" v="403" actId="404"/>
          <ac:cxnSpMkLst>
            <pc:docMk/>
            <pc:sldMk cId="30258363" sldId="275"/>
            <ac:cxnSpMk id="10" creationId="{380F14C4-F609-62A2-F02E-9801AE2882EB}"/>
          </ac:cxnSpMkLst>
        </pc:cxnChg>
        <pc:cxnChg chg="mod">
          <ac:chgData name="Bas Gerritsen" userId="07501e78-3818-47d6-a5c3-4f5c3ff0b57c" providerId="ADAL" clId="{40D9BFF8-201F-4863-92DD-C2F69743195D}" dt="2024-07-03T10:03:10.672" v="403" actId="404"/>
          <ac:cxnSpMkLst>
            <pc:docMk/>
            <pc:sldMk cId="30258363" sldId="275"/>
            <ac:cxnSpMk id="13" creationId="{2B22A13F-341F-C3DD-ECD6-7219406CB32D}"/>
          </ac:cxnSpMkLst>
        </pc:cxnChg>
        <pc:cxnChg chg="mod">
          <ac:chgData name="Bas Gerritsen" userId="07501e78-3818-47d6-a5c3-4f5c3ff0b57c" providerId="ADAL" clId="{40D9BFF8-201F-4863-92DD-C2F69743195D}" dt="2024-07-03T10:03:10.672" v="403" actId="404"/>
          <ac:cxnSpMkLst>
            <pc:docMk/>
            <pc:sldMk cId="30258363" sldId="275"/>
            <ac:cxnSpMk id="16" creationId="{EFE8DD43-4F66-542A-4833-36D713DC1080}"/>
          </ac:cxnSpMkLst>
        </pc:cxnChg>
      </pc:sldChg>
      <pc:sldChg chg="addSp delSp modSp del mod ord">
        <pc:chgData name="Bas Gerritsen" userId="07501e78-3818-47d6-a5c3-4f5c3ff0b57c" providerId="ADAL" clId="{40D9BFF8-201F-4863-92DD-C2F69743195D}" dt="2024-07-04T10:17:01.043" v="2270" actId="47"/>
        <pc:sldMkLst>
          <pc:docMk/>
          <pc:sldMk cId="2572382964" sldId="276"/>
        </pc:sldMkLst>
        <pc:spChg chg="mod">
          <ac:chgData name="Bas Gerritsen" userId="07501e78-3818-47d6-a5c3-4f5c3ff0b57c" providerId="ADAL" clId="{40D9BFF8-201F-4863-92DD-C2F69743195D}" dt="2024-07-03T09:54:37.525" v="225" actId="20577"/>
          <ac:spMkLst>
            <pc:docMk/>
            <pc:sldMk cId="2572382964" sldId="276"/>
            <ac:spMk id="6" creationId="{58E8AF34-D989-398D-BBC0-003940988511}"/>
          </ac:spMkLst>
        </pc:spChg>
        <pc:picChg chg="add mod">
          <ac:chgData name="Bas Gerritsen" userId="07501e78-3818-47d6-a5c3-4f5c3ff0b57c" providerId="ADAL" clId="{40D9BFF8-201F-4863-92DD-C2F69743195D}" dt="2024-07-03T09:46:55.958" v="137"/>
          <ac:picMkLst>
            <pc:docMk/>
            <pc:sldMk cId="2572382964" sldId="276"/>
            <ac:picMk id="3" creationId="{DAE8981B-C52B-C053-ABDF-A777E4E4E1D6}"/>
          </ac:picMkLst>
        </pc:picChg>
        <pc:picChg chg="del">
          <ac:chgData name="Bas Gerritsen" userId="07501e78-3818-47d6-a5c3-4f5c3ff0b57c" providerId="ADAL" clId="{40D9BFF8-201F-4863-92DD-C2F69743195D}" dt="2024-07-03T09:46:55.800" v="136" actId="478"/>
          <ac:picMkLst>
            <pc:docMk/>
            <pc:sldMk cId="2572382964" sldId="276"/>
            <ac:picMk id="5" creationId="{269E98D1-BC7A-741C-CC30-22143ED9EA0A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44.461" v="3042"/>
        <pc:sldMkLst>
          <pc:docMk/>
          <pc:sldMk cId="1598207980" sldId="277"/>
        </pc:sldMkLst>
        <pc:spChg chg="mod">
          <ac:chgData name="Bas Gerritsen" userId="07501e78-3818-47d6-a5c3-4f5c3ff0b57c" providerId="ADAL" clId="{40D9BFF8-201F-4863-92DD-C2F69743195D}" dt="2024-07-04T10:32:07.648" v="2418" actId="20577"/>
          <ac:spMkLst>
            <pc:docMk/>
            <pc:sldMk cId="1598207980" sldId="277"/>
            <ac:spMk id="6" creationId="{58E8AF34-D989-398D-BBC0-003940988511}"/>
          </ac:spMkLst>
        </pc:spChg>
        <pc:picChg chg="add del mod">
          <ac:chgData name="Bas Gerritsen" userId="07501e78-3818-47d6-a5c3-4f5c3ff0b57c" providerId="ADAL" clId="{40D9BFF8-201F-4863-92DD-C2F69743195D}" dt="2024-07-05T15:58:43.726" v="3041" actId="478"/>
          <ac:picMkLst>
            <pc:docMk/>
            <pc:sldMk cId="1598207980" sldId="277"/>
            <ac:picMk id="4" creationId="{1A4966D2-A9C9-EE66-250A-27C390126D66}"/>
          </ac:picMkLst>
        </pc:picChg>
        <pc:picChg chg="add mod">
          <ac:chgData name="Bas Gerritsen" userId="07501e78-3818-47d6-a5c3-4f5c3ff0b57c" providerId="ADAL" clId="{40D9BFF8-201F-4863-92DD-C2F69743195D}" dt="2024-07-05T15:58:44.461" v="3042"/>
          <ac:picMkLst>
            <pc:docMk/>
            <pc:sldMk cId="1598207980" sldId="277"/>
            <ac:picMk id="7" creationId="{AB793F5E-EE14-3E76-FC31-9BCF89DF06A6}"/>
          </ac:picMkLst>
        </pc:picChg>
        <pc:picChg chg="add mod">
          <ac:chgData name="Bas Gerritsen" userId="07501e78-3818-47d6-a5c3-4f5c3ff0b57c" providerId="ADAL" clId="{40D9BFF8-201F-4863-92DD-C2F69743195D}" dt="2024-07-05T15:58:44.461" v="3042"/>
          <ac:picMkLst>
            <pc:docMk/>
            <pc:sldMk cId="1598207980" sldId="277"/>
            <ac:picMk id="8" creationId="{A362500A-DB55-8C3F-D574-75D2A42DE17A}"/>
          </ac:picMkLst>
        </pc:picChg>
        <pc:picChg chg="del">
          <ac:chgData name="Bas Gerritsen" userId="07501e78-3818-47d6-a5c3-4f5c3ff0b57c" providerId="ADAL" clId="{40D9BFF8-201F-4863-92DD-C2F69743195D}" dt="2024-07-03T09:47:13.886" v="144" actId="478"/>
          <ac:picMkLst>
            <pc:docMk/>
            <pc:sldMk cId="1598207980" sldId="277"/>
            <ac:picMk id="10" creationId="{71FADD13-7BAE-C836-231E-E0C38055D0B6}"/>
          </ac:picMkLst>
        </pc:picChg>
      </pc:sldChg>
      <pc:sldChg chg="addSp delSp modSp add del mod ord">
        <pc:chgData name="Bas Gerritsen" userId="07501e78-3818-47d6-a5c3-4f5c3ff0b57c" providerId="ADAL" clId="{40D9BFF8-201F-4863-92DD-C2F69743195D}" dt="2024-07-05T16:00:19.526" v="3102"/>
        <pc:sldMkLst>
          <pc:docMk/>
          <pc:sldMk cId="1489837583" sldId="285"/>
        </pc:sldMkLst>
        <pc:spChg chg="mod">
          <ac:chgData name="Bas Gerritsen" userId="07501e78-3818-47d6-a5c3-4f5c3ff0b57c" providerId="ADAL" clId="{40D9BFF8-201F-4863-92DD-C2F69743195D}" dt="2024-07-04T10:16:41.193" v="2267" actId="20577"/>
          <ac:spMkLst>
            <pc:docMk/>
            <pc:sldMk cId="1489837583" sldId="285"/>
            <ac:spMk id="24" creationId="{81F609B4-D9E2-4078-550F-4FABDE66CE50}"/>
          </ac:spMkLst>
        </pc:spChg>
        <pc:picChg chg="del">
          <ac:chgData name="Bas Gerritsen" userId="07501e78-3818-47d6-a5c3-4f5c3ff0b57c" providerId="ADAL" clId="{40D9BFF8-201F-4863-92DD-C2F69743195D}" dt="2024-07-03T09:47:28.845" v="154" actId="478"/>
          <ac:picMkLst>
            <pc:docMk/>
            <pc:sldMk cId="1489837583" sldId="285"/>
            <ac:picMk id="3" creationId="{00A7871B-F0C4-7845-40BB-B580007D50D8}"/>
          </ac:picMkLst>
        </pc:picChg>
        <pc:picChg chg="add mod">
          <ac:chgData name="Bas Gerritsen" userId="07501e78-3818-47d6-a5c3-4f5c3ff0b57c" providerId="ADAL" clId="{40D9BFF8-201F-4863-92DD-C2F69743195D}" dt="2024-07-05T16:00:19.526" v="3102"/>
          <ac:picMkLst>
            <pc:docMk/>
            <pc:sldMk cId="1489837583" sldId="285"/>
            <ac:picMk id="3" creationId="{FE6B91DB-F818-A940-98C5-F19F6052D6AA}"/>
          </ac:picMkLst>
        </pc:picChg>
        <pc:picChg chg="add del mod">
          <ac:chgData name="Bas Gerritsen" userId="07501e78-3818-47d6-a5c3-4f5c3ff0b57c" providerId="ADAL" clId="{40D9BFF8-201F-4863-92DD-C2F69743195D}" dt="2024-07-05T16:00:18.941" v="3101" actId="478"/>
          <ac:picMkLst>
            <pc:docMk/>
            <pc:sldMk cId="1489837583" sldId="285"/>
            <ac:picMk id="4" creationId="{DB1B1B43-EA73-1448-EF64-1B9822405C19}"/>
          </ac:picMkLst>
        </pc:picChg>
        <pc:picChg chg="add mod">
          <ac:chgData name="Bas Gerritsen" userId="07501e78-3818-47d6-a5c3-4f5c3ff0b57c" providerId="ADAL" clId="{40D9BFF8-201F-4863-92DD-C2F69743195D}" dt="2024-07-05T16:00:19.526" v="3102"/>
          <ac:picMkLst>
            <pc:docMk/>
            <pc:sldMk cId="1489837583" sldId="285"/>
            <ac:picMk id="9" creationId="{D3A83BB9-9D7B-E5DD-1192-C37B1096C88D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04.991" v="3056"/>
        <pc:sldMkLst>
          <pc:docMk/>
          <pc:sldMk cId="2074937474" sldId="288"/>
        </pc:sldMkLst>
        <pc:spChg chg="mod">
          <ac:chgData name="Bas Gerritsen" userId="07501e78-3818-47d6-a5c3-4f5c3ff0b57c" providerId="ADAL" clId="{40D9BFF8-201F-4863-92DD-C2F69743195D}" dt="2024-07-01T11:49:50.665" v="68" actId="20577"/>
          <ac:spMkLst>
            <pc:docMk/>
            <pc:sldMk cId="2074937474" sldId="288"/>
            <ac:spMk id="2" creationId="{74712457-2A9E-B65C-C7F2-447F4D2E674E}"/>
          </ac:spMkLst>
        </pc:spChg>
        <pc:spChg chg="mod">
          <ac:chgData name="Bas Gerritsen" userId="07501e78-3818-47d6-a5c3-4f5c3ff0b57c" providerId="ADAL" clId="{40D9BFF8-201F-4863-92DD-C2F69743195D}" dt="2024-07-05T14:33:50.722" v="2975" actId="20577"/>
          <ac:spMkLst>
            <pc:docMk/>
            <pc:sldMk cId="2074937474" sldId="288"/>
            <ac:spMk id="11" creationId="{9B61679E-1D5C-58A6-81EB-AD979790F91D}"/>
          </ac:spMkLst>
        </pc:spChg>
        <pc:graphicFrameChg chg="modGraphic">
          <ac:chgData name="Bas Gerritsen" userId="07501e78-3818-47d6-a5c3-4f5c3ff0b57c" providerId="ADAL" clId="{40D9BFF8-201F-4863-92DD-C2F69743195D}" dt="2024-07-04T11:52:40.495" v="2514" actId="20577"/>
          <ac:graphicFrameMkLst>
            <pc:docMk/>
            <pc:sldMk cId="2074937474" sldId="288"/>
            <ac:graphicFrameMk id="5" creationId="{29AFCD79-7E00-BAB6-246B-4A9766A245B9}"/>
          </ac:graphicFrameMkLst>
        </pc:graphicFrameChg>
        <pc:picChg chg="del">
          <ac:chgData name="Bas Gerritsen" userId="07501e78-3818-47d6-a5c3-4f5c3ff0b57c" providerId="ADAL" clId="{40D9BFF8-201F-4863-92DD-C2F69743195D}" dt="2024-07-03T09:47:35.013" v="158" actId="478"/>
          <ac:picMkLst>
            <pc:docMk/>
            <pc:sldMk cId="2074937474" sldId="288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04.991" v="3056"/>
          <ac:picMkLst>
            <pc:docMk/>
            <pc:sldMk cId="2074937474" sldId="288"/>
            <ac:picMk id="4" creationId="{DAFF3BF5-2087-73B5-26E9-1EA74231A070}"/>
          </ac:picMkLst>
        </pc:picChg>
        <pc:picChg chg="add del mod">
          <ac:chgData name="Bas Gerritsen" userId="07501e78-3818-47d6-a5c3-4f5c3ff0b57c" providerId="ADAL" clId="{40D9BFF8-201F-4863-92DD-C2F69743195D}" dt="2024-07-05T15:59:04.426" v="3055" actId="478"/>
          <ac:picMkLst>
            <pc:docMk/>
            <pc:sldMk cId="2074937474" sldId="288"/>
            <ac:picMk id="12" creationId="{43771243-0B6D-A129-0827-DC628C6AE46A}"/>
          </ac:picMkLst>
        </pc:picChg>
        <pc:picChg chg="add mod">
          <ac:chgData name="Bas Gerritsen" userId="07501e78-3818-47d6-a5c3-4f5c3ff0b57c" providerId="ADAL" clId="{40D9BFF8-201F-4863-92DD-C2F69743195D}" dt="2024-07-05T15:59:04.991" v="3056"/>
          <ac:picMkLst>
            <pc:docMk/>
            <pc:sldMk cId="2074937474" sldId="288"/>
            <ac:picMk id="13" creationId="{9A416B06-55B0-E7EA-6794-AB3C916AC11A}"/>
          </ac:picMkLst>
        </pc:picChg>
      </pc:sldChg>
      <pc:sldChg chg="del">
        <pc:chgData name="Bas Gerritsen" userId="07501e78-3818-47d6-a5c3-4f5c3ff0b57c" providerId="ADAL" clId="{40D9BFF8-201F-4863-92DD-C2F69743195D}" dt="2024-07-01T09:47:41.944" v="7" actId="47"/>
        <pc:sldMkLst>
          <pc:docMk/>
          <pc:sldMk cId="2992174806" sldId="289"/>
        </pc:sldMkLst>
      </pc:sldChg>
      <pc:sldChg chg="addSp delSp modSp add del mod">
        <pc:chgData name="Bas Gerritsen" userId="07501e78-3818-47d6-a5c3-4f5c3ff0b57c" providerId="ADAL" clId="{40D9BFF8-201F-4863-92DD-C2F69743195D}" dt="2024-07-05T16:00:25.601" v="3106"/>
        <pc:sldMkLst>
          <pc:docMk/>
          <pc:sldMk cId="569245965" sldId="290"/>
        </pc:sldMkLst>
        <pc:spChg chg="mod">
          <ac:chgData name="Bas Gerritsen" userId="07501e78-3818-47d6-a5c3-4f5c3ff0b57c" providerId="ADAL" clId="{40D9BFF8-201F-4863-92DD-C2F69743195D}" dt="2024-07-01T11:50:09.297" v="75"/>
          <ac:spMkLst>
            <pc:docMk/>
            <pc:sldMk cId="569245965" sldId="290"/>
            <ac:spMk id="2" creationId="{74712457-2A9E-B65C-C7F2-447F4D2E674E}"/>
          </ac:spMkLst>
        </pc:spChg>
        <pc:picChg chg="del">
          <ac:chgData name="Bas Gerritsen" userId="07501e78-3818-47d6-a5c3-4f5c3ff0b57c" providerId="ADAL" clId="{40D9BFF8-201F-4863-92DD-C2F69743195D}" dt="2024-07-05T16:00:24.923" v="3105" actId="478"/>
          <ac:picMkLst>
            <pc:docMk/>
            <pc:sldMk cId="569245965" sldId="290"/>
            <ac:picMk id="4" creationId="{2694425E-A529-9760-74D9-9B5D19EB467D}"/>
          </ac:picMkLst>
        </pc:picChg>
        <pc:picChg chg="add mod">
          <ac:chgData name="Bas Gerritsen" userId="07501e78-3818-47d6-a5c3-4f5c3ff0b57c" providerId="ADAL" clId="{40D9BFF8-201F-4863-92DD-C2F69743195D}" dt="2024-07-03T09:48:00.051" v="173"/>
          <ac:picMkLst>
            <pc:docMk/>
            <pc:sldMk cId="569245965" sldId="290"/>
            <ac:picMk id="5" creationId="{3C60BFB1-518B-217E-01A3-8B9E92245C92}"/>
          </ac:picMkLst>
        </pc:picChg>
        <pc:picChg chg="add mod">
          <ac:chgData name="Bas Gerritsen" userId="07501e78-3818-47d6-a5c3-4f5c3ff0b57c" providerId="ADAL" clId="{40D9BFF8-201F-4863-92DD-C2F69743195D}" dt="2024-07-05T16:00:25.601" v="3106"/>
          <ac:picMkLst>
            <pc:docMk/>
            <pc:sldMk cId="569245965" sldId="290"/>
            <ac:picMk id="5" creationId="{ABDB66D4-F3B7-95D3-0872-CB93B3A3D7C4}"/>
          </ac:picMkLst>
        </pc:picChg>
        <pc:picChg chg="add mod">
          <ac:chgData name="Bas Gerritsen" userId="07501e78-3818-47d6-a5c3-4f5c3ff0b57c" providerId="ADAL" clId="{40D9BFF8-201F-4863-92DD-C2F69743195D}" dt="2024-07-05T16:00:25.601" v="3106"/>
          <ac:picMkLst>
            <pc:docMk/>
            <pc:sldMk cId="569245965" sldId="290"/>
            <ac:picMk id="8" creationId="{0D13C925-65B8-3258-AC29-95A86402E7DC}"/>
          </ac:picMkLst>
        </pc:picChg>
      </pc:sldChg>
      <pc:sldChg chg="add del">
        <pc:chgData name="Bas Gerritsen" userId="07501e78-3818-47d6-a5c3-4f5c3ff0b57c" providerId="ADAL" clId="{40D9BFF8-201F-4863-92DD-C2F69743195D}" dt="2024-07-05T14:27:24.584" v="2872"/>
        <pc:sldMkLst>
          <pc:docMk/>
          <pc:sldMk cId="4049491799" sldId="291"/>
        </pc:sldMkLst>
      </pc:sldChg>
      <pc:sldChg chg="addSp delSp modSp mod">
        <pc:chgData name="Bas Gerritsen" userId="07501e78-3818-47d6-a5c3-4f5c3ff0b57c" providerId="ADAL" clId="{40D9BFF8-201F-4863-92DD-C2F69743195D}" dt="2024-07-05T15:57:48.106" v="3006"/>
        <pc:sldMkLst>
          <pc:docMk/>
          <pc:sldMk cId="2971187761" sldId="296"/>
        </pc:sldMkLst>
        <pc:picChg chg="add del mod">
          <ac:chgData name="Bas Gerritsen" userId="07501e78-3818-47d6-a5c3-4f5c3ff0b57c" providerId="ADAL" clId="{40D9BFF8-201F-4863-92DD-C2F69743195D}" dt="2024-07-05T15:57:47.331" v="3005" actId="478"/>
          <ac:picMkLst>
            <pc:docMk/>
            <pc:sldMk cId="2971187761" sldId="296"/>
            <ac:picMk id="4" creationId="{4F250BE9-2E99-5899-FC20-EC5062724EC1}"/>
          </ac:picMkLst>
        </pc:picChg>
        <pc:picChg chg="del">
          <ac:chgData name="Bas Gerritsen" userId="07501e78-3818-47d6-a5c3-4f5c3ff0b57c" providerId="ADAL" clId="{40D9BFF8-201F-4863-92DD-C2F69743195D}" dt="2024-07-03T09:46:13.076" v="108" actId="478"/>
          <ac:picMkLst>
            <pc:docMk/>
            <pc:sldMk cId="2971187761" sldId="296"/>
            <ac:picMk id="5" creationId="{10E5202E-9BF2-8937-7014-1B9B826D9647}"/>
          </ac:picMkLst>
        </pc:picChg>
        <pc:picChg chg="add mod">
          <ac:chgData name="Bas Gerritsen" userId="07501e78-3818-47d6-a5c3-4f5c3ff0b57c" providerId="ADAL" clId="{40D9BFF8-201F-4863-92DD-C2F69743195D}" dt="2024-07-05T15:57:48.106" v="3006"/>
          <ac:picMkLst>
            <pc:docMk/>
            <pc:sldMk cId="2971187761" sldId="296"/>
            <ac:picMk id="5" creationId="{E5DCA872-95E9-BBFF-3350-AB115CA2AED9}"/>
          </ac:picMkLst>
        </pc:picChg>
        <pc:picChg chg="add mod">
          <ac:chgData name="Bas Gerritsen" userId="07501e78-3818-47d6-a5c3-4f5c3ff0b57c" providerId="ADAL" clId="{40D9BFF8-201F-4863-92DD-C2F69743195D}" dt="2024-07-05T10:25:56.842" v="2844" actId="14100"/>
          <ac:picMkLst>
            <pc:docMk/>
            <pc:sldMk cId="2971187761" sldId="296"/>
            <ac:picMk id="6" creationId="{207CD9F3-A3B5-875D-E1BD-0F6260C393DE}"/>
          </ac:picMkLst>
        </pc:picChg>
        <pc:picChg chg="add mod">
          <ac:chgData name="Bas Gerritsen" userId="07501e78-3818-47d6-a5c3-4f5c3ff0b57c" providerId="ADAL" clId="{40D9BFF8-201F-4863-92DD-C2F69743195D}" dt="2024-07-05T15:57:48.106" v="3006"/>
          <ac:picMkLst>
            <pc:docMk/>
            <pc:sldMk cId="2971187761" sldId="296"/>
            <ac:picMk id="7" creationId="{1CBFCEFF-8A39-EF71-0637-014B699241E6}"/>
          </ac:picMkLst>
        </pc:picChg>
        <pc:picChg chg="del">
          <ac:chgData name="Bas Gerritsen" userId="07501e78-3818-47d6-a5c3-4f5c3ff0b57c" providerId="ADAL" clId="{40D9BFF8-201F-4863-92DD-C2F69743195D}" dt="2024-07-05T10:25:43.550" v="2840" actId="478"/>
          <ac:picMkLst>
            <pc:docMk/>
            <pc:sldMk cId="2971187761" sldId="296"/>
            <ac:picMk id="10" creationId="{82147702-6D07-DEA1-970A-F0579FC1B3CA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47.581" v="3044"/>
        <pc:sldMkLst>
          <pc:docMk/>
          <pc:sldMk cId="2789093789" sldId="297"/>
        </pc:sldMkLst>
        <pc:spChg chg="mod">
          <ac:chgData name="Bas Gerritsen" userId="07501e78-3818-47d6-a5c3-4f5c3ff0b57c" providerId="ADAL" clId="{40D9BFF8-201F-4863-92DD-C2F69743195D}" dt="2024-07-04T09:46:37.923" v="1878" actId="14100"/>
          <ac:spMkLst>
            <pc:docMk/>
            <pc:sldMk cId="2789093789" sldId="297"/>
            <ac:spMk id="5" creationId="{FE48C432-F725-2F7A-91E7-174468351793}"/>
          </ac:spMkLst>
        </pc:spChg>
        <pc:spChg chg="mod">
          <ac:chgData name="Bas Gerritsen" userId="07501e78-3818-47d6-a5c3-4f5c3ff0b57c" providerId="ADAL" clId="{40D9BFF8-201F-4863-92DD-C2F69743195D}" dt="2024-07-04T10:32:12.954" v="2423" actId="20577"/>
          <ac:spMkLst>
            <pc:docMk/>
            <pc:sldMk cId="2789093789" sldId="297"/>
            <ac:spMk id="6" creationId="{58E8AF34-D989-398D-BBC0-003940988511}"/>
          </ac:spMkLst>
        </pc:spChg>
        <pc:spChg chg="mod">
          <ac:chgData name="Bas Gerritsen" userId="07501e78-3818-47d6-a5c3-4f5c3ff0b57c" providerId="ADAL" clId="{40D9BFF8-201F-4863-92DD-C2F69743195D}" dt="2024-07-04T09:46:29.183" v="1876" actId="14100"/>
          <ac:spMkLst>
            <pc:docMk/>
            <pc:sldMk cId="2789093789" sldId="297"/>
            <ac:spMk id="7" creationId="{4EF08E93-8866-F3C2-4042-AC26C59EB04B}"/>
          </ac:spMkLst>
        </pc:spChg>
        <pc:spChg chg="mod">
          <ac:chgData name="Bas Gerritsen" userId="07501e78-3818-47d6-a5c3-4f5c3ff0b57c" providerId="ADAL" clId="{40D9BFF8-201F-4863-92DD-C2F69743195D}" dt="2024-07-04T09:46:25.433" v="1875" actId="14100"/>
          <ac:spMkLst>
            <pc:docMk/>
            <pc:sldMk cId="2789093789" sldId="297"/>
            <ac:spMk id="9" creationId="{3B631B63-2512-DDAB-520D-4A26B1F8AD1C}"/>
          </ac:spMkLst>
        </pc:spChg>
        <pc:spChg chg="mod">
          <ac:chgData name="Bas Gerritsen" userId="07501e78-3818-47d6-a5c3-4f5c3ff0b57c" providerId="ADAL" clId="{40D9BFF8-201F-4863-92DD-C2F69743195D}" dt="2024-07-03T10:07:30.184" v="520" actId="14100"/>
          <ac:spMkLst>
            <pc:docMk/>
            <pc:sldMk cId="2789093789" sldId="297"/>
            <ac:spMk id="10" creationId="{537EEA8A-BC15-A57A-F875-02BE89BC0F9D}"/>
          </ac:spMkLst>
        </pc:spChg>
        <pc:spChg chg="mod">
          <ac:chgData name="Bas Gerritsen" userId="07501e78-3818-47d6-a5c3-4f5c3ff0b57c" providerId="ADAL" clId="{40D9BFF8-201F-4863-92DD-C2F69743195D}" dt="2024-07-03T10:07:16.962" v="518" actId="14100"/>
          <ac:spMkLst>
            <pc:docMk/>
            <pc:sldMk cId="2789093789" sldId="297"/>
            <ac:spMk id="11" creationId="{98516A48-EFC9-FF46-957E-FC69465D70B0}"/>
          </ac:spMkLst>
        </pc:spChg>
        <pc:spChg chg="mod">
          <ac:chgData name="Bas Gerritsen" userId="07501e78-3818-47d6-a5c3-4f5c3ff0b57c" providerId="ADAL" clId="{40D9BFF8-201F-4863-92DD-C2F69743195D}" dt="2024-07-04T10:32:15.946" v="2424" actId="14100"/>
          <ac:spMkLst>
            <pc:docMk/>
            <pc:sldMk cId="2789093789" sldId="297"/>
            <ac:spMk id="12" creationId="{B3DD56F7-E79A-26C1-D623-28582ECB975D}"/>
          </ac:spMkLst>
        </pc:spChg>
        <pc:spChg chg="add mod ord">
          <ac:chgData name="Bas Gerritsen" userId="07501e78-3818-47d6-a5c3-4f5c3ff0b57c" providerId="ADAL" clId="{40D9BFF8-201F-4863-92DD-C2F69743195D}" dt="2024-07-04T09:46:18.794" v="1874" actId="20577"/>
          <ac:spMkLst>
            <pc:docMk/>
            <pc:sldMk cId="2789093789" sldId="297"/>
            <ac:spMk id="14" creationId="{9BFCD79C-108F-0714-E1BB-C8659D0FB2BE}"/>
          </ac:spMkLst>
        </pc:spChg>
        <pc:picChg chg="del">
          <ac:chgData name="Bas Gerritsen" userId="07501e78-3818-47d6-a5c3-4f5c3ff0b57c" providerId="ADAL" clId="{40D9BFF8-201F-4863-92DD-C2F69743195D}" dt="2024-07-03T10:07:34.834" v="521" actId="478"/>
          <ac:picMkLst>
            <pc:docMk/>
            <pc:sldMk cId="2789093789" sldId="297"/>
            <ac:picMk id="3" creationId="{18AE3A64-270C-F1C2-2EFC-E623082FBCDD}"/>
          </ac:picMkLst>
        </pc:picChg>
        <pc:picChg chg="add mod">
          <ac:chgData name="Bas Gerritsen" userId="07501e78-3818-47d6-a5c3-4f5c3ff0b57c" providerId="ADAL" clId="{40D9BFF8-201F-4863-92DD-C2F69743195D}" dt="2024-07-05T15:58:47.581" v="3044"/>
          <ac:picMkLst>
            <pc:docMk/>
            <pc:sldMk cId="2789093789" sldId="297"/>
            <ac:picMk id="3" creationId="{94817B2B-E227-E3AF-BD4D-E372CB54EDBB}"/>
          </ac:picMkLst>
        </pc:picChg>
        <pc:picChg chg="add mod">
          <ac:chgData name="Bas Gerritsen" userId="07501e78-3818-47d6-a5c3-4f5c3ff0b57c" providerId="ADAL" clId="{40D9BFF8-201F-4863-92DD-C2F69743195D}" dt="2024-07-05T15:58:47.581" v="3044"/>
          <ac:picMkLst>
            <pc:docMk/>
            <pc:sldMk cId="2789093789" sldId="297"/>
            <ac:picMk id="4" creationId="{0A62B82F-57F6-192D-5A44-97BD2E028A6F}"/>
          </ac:picMkLst>
        </pc:picChg>
        <pc:picChg chg="del">
          <ac:chgData name="Bas Gerritsen" userId="07501e78-3818-47d6-a5c3-4f5c3ff0b57c" providerId="ADAL" clId="{40D9BFF8-201F-4863-92DD-C2F69743195D}" dt="2024-07-03T09:47:16.707" v="146" actId="478"/>
          <ac:picMkLst>
            <pc:docMk/>
            <pc:sldMk cId="2789093789" sldId="297"/>
            <ac:picMk id="4" creationId="{E92024B1-33A7-5DBB-8B2C-F2E4E9E3E200}"/>
          </ac:picMkLst>
        </pc:picChg>
        <pc:picChg chg="add del mod">
          <ac:chgData name="Bas Gerritsen" userId="07501e78-3818-47d6-a5c3-4f5c3ff0b57c" providerId="ADAL" clId="{40D9BFF8-201F-4863-92DD-C2F69743195D}" dt="2024-07-05T15:58:46.855" v="3043" actId="478"/>
          <ac:picMkLst>
            <pc:docMk/>
            <pc:sldMk cId="2789093789" sldId="297"/>
            <ac:picMk id="8" creationId="{BBBFA441-10C8-ACE8-7447-15DBC1667372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2:37:41.477" v="882" actId="47"/>
        <pc:sldMkLst>
          <pc:docMk/>
          <pc:sldMk cId="364551263" sldId="298"/>
        </pc:sldMkLst>
        <pc:picChg chg="add mod">
          <ac:chgData name="Bas Gerritsen" userId="07501e78-3818-47d6-a5c3-4f5c3ff0b57c" providerId="ADAL" clId="{40D9BFF8-201F-4863-92DD-C2F69743195D}" dt="2024-07-03T09:47:26.192" v="153"/>
          <ac:picMkLst>
            <pc:docMk/>
            <pc:sldMk cId="364551263" sldId="298"/>
            <ac:picMk id="8" creationId="{CCE3B654-6064-E164-B4DF-0E0ADCD3A2D7}"/>
          </ac:picMkLst>
        </pc:picChg>
        <pc:picChg chg="del">
          <ac:chgData name="Bas Gerritsen" userId="07501e78-3818-47d6-a5c3-4f5c3ff0b57c" providerId="ADAL" clId="{40D9BFF8-201F-4863-92DD-C2F69743195D}" dt="2024-07-03T09:47:26.010" v="152" actId="478"/>
          <ac:picMkLst>
            <pc:docMk/>
            <pc:sldMk cId="364551263" sldId="298"/>
            <ac:picMk id="9" creationId="{BE99FB27-9632-A092-26B6-4913090B12DC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1:19:42.417" v="608" actId="47"/>
        <pc:sldMkLst>
          <pc:docMk/>
          <pc:sldMk cId="2912094076" sldId="300"/>
        </pc:sldMkLst>
        <pc:picChg chg="del">
          <ac:chgData name="Bas Gerritsen" userId="07501e78-3818-47d6-a5c3-4f5c3ff0b57c" providerId="ADAL" clId="{40D9BFF8-201F-4863-92DD-C2F69743195D}" dt="2024-07-03T09:49:18.010" v="214" actId="478"/>
          <ac:picMkLst>
            <pc:docMk/>
            <pc:sldMk cId="2912094076" sldId="300"/>
            <ac:picMk id="3" creationId="{8EE72215-8A54-1E7C-3A88-C1891BD5A744}"/>
          </ac:picMkLst>
        </pc:picChg>
        <pc:picChg chg="add mod">
          <ac:chgData name="Bas Gerritsen" userId="07501e78-3818-47d6-a5c3-4f5c3ff0b57c" providerId="ADAL" clId="{40D9BFF8-201F-4863-92DD-C2F69743195D}" dt="2024-07-03T09:49:18.200" v="215"/>
          <ac:picMkLst>
            <pc:docMk/>
            <pc:sldMk cId="2912094076" sldId="300"/>
            <ac:picMk id="4" creationId="{04781352-1E79-BC14-0444-D3182CD6E200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32.354" v="3110"/>
        <pc:sldMkLst>
          <pc:docMk/>
          <pc:sldMk cId="4223325313" sldId="301"/>
        </pc:sldMkLst>
        <pc:picChg chg="add mod">
          <ac:chgData name="Bas Gerritsen" userId="07501e78-3818-47d6-a5c3-4f5c3ff0b57c" providerId="ADAL" clId="{40D9BFF8-201F-4863-92DD-C2F69743195D}" dt="2024-07-05T16:00:32.354" v="3110"/>
          <ac:picMkLst>
            <pc:docMk/>
            <pc:sldMk cId="4223325313" sldId="301"/>
            <ac:picMk id="9" creationId="{F4D76415-3ED5-F3DB-3EE4-D56E25F94DA2}"/>
          </ac:picMkLst>
        </pc:picChg>
        <pc:picChg chg="del">
          <ac:chgData name="Bas Gerritsen" userId="07501e78-3818-47d6-a5c3-4f5c3ff0b57c" providerId="ADAL" clId="{40D9BFF8-201F-4863-92DD-C2F69743195D}" dt="2024-07-05T16:00:31.621" v="3109" actId="478"/>
          <ac:picMkLst>
            <pc:docMk/>
            <pc:sldMk cId="4223325313" sldId="301"/>
            <ac:picMk id="10" creationId="{E13DA630-8525-47CE-073B-E8DC47B4021E}"/>
          </ac:picMkLst>
        </pc:picChg>
        <pc:picChg chg="add mod">
          <ac:chgData name="Bas Gerritsen" userId="07501e78-3818-47d6-a5c3-4f5c3ff0b57c" providerId="ADAL" clId="{40D9BFF8-201F-4863-92DD-C2F69743195D}" dt="2024-07-05T16:00:32.354" v="3110"/>
          <ac:picMkLst>
            <pc:docMk/>
            <pc:sldMk cId="4223325313" sldId="301"/>
            <ac:picMk id="11" creationId="{ACD47517-9008-BA67-B5D9-5894AE299D1E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34.631" v="3112"/>
        <pc:sldMkLst>
          <pc:docMk/>
          <pc:sldMk cId="1853416303" sldId="302"/>
        </pc:sldMkLst>
        <pc:picChg chg="del">
          <ac:chgData name="Bas Gerritsen" userId="07501e78-3818-47d6-a5c3-4f5c3ff0b57c" providerId="ADAL" clId="{40D9BFF8-201F-4863-92DD-C2F69743195D}" dt="2024-07-05T16:00:33.921" v="3111" actId="478"/>
          <ac:picMkLst>
            <pc:docMk/>
            <pc:sldMk cId="1853416303" sldId="302"/>
            <ac:picMk id="14" creationId="{7336C575-4173-86B7-2DB1-48BC7308DC95}"/>
          </ac:picMkLst>
        </pc:picChg>
        <pc:picChg chg="add mod">
          <ac:chgData name="Bas Gerritsen" userId="07501e78-3818-47d6-a5c3-4f5c3ff0b57c" providerId="ADAL" clId="{40D9BFF8-201F-4863-92DD-C2F69743195D}" dt="2024-07-05T16:00:34.631" v="3112"/>
          <ac:picMkLst>
            <pc:docMk/>
            <pc:sldMk cId="1853416303" sldId="302"/>
            <ac:picMk id="15" creationId="{491AB851-10AA-B451-20CD-793838392605}"/>
          </ac:picMkLst>
        </pc:picChg>
        <pc:picChg chg="add mod">
          <ac:chgData name="Bas Gerritsen" userId="07501e78-3818-47d6-a5c3-4f5c3ff0b57c" providerId="ADAL" clId="{40D9BFF8-201F-4863-92DD-C2F69743195D}" dt="2024-07-05T16:00:34.631" v="3112"/>
          <ac:picMkLst>
            <pc:docMk/>
            <pc:sldMk cId="1853416303" sldId="302"/>
            <ac:picMk id="16" creationId="{0A1528BE-D301-7C84-BE32-C6319D5FB345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37.665" v="3114"/>
        <pc:sldMkLst>
          <pc:docMk/>
          <pc:sldMk cId="4244906519" sldId="303"/>
        </pc:sldMkLst>
        <pc:picChg chg="add mod">
          <ac:chgData name="Bas Gerritsen" userId="07501e78-3818-47d6-a5c3-4f5c3ff0b57c" providerId="ADAL" clId="{40D9BFF8-201F-4863-92DD-C2F69743195D}" dt="2024-07-05T16:00:37.665" v="3114"/>
          <ac:picMkLst>
            <pc:docMk/>
            <pc:sldMk cId="4244906519" sldId="303"/>
            <ac:picMk id="8" creationId="{6CE67090-F1B3-91C3-58AB-12C7C65E2B0E}"/>
          </ac:picMkLst>
        </pc:picChg>
        <pc:picChg chg="del">
          <ac:chgData name="Bas Gerritsen" userId="07501e78-3818-47d6-a5c3-4f5c3ff0b57c" providerId="ADAL" clId="{40D9BFF8-201F-4863-92DD-C2F69743195D}" dt="2024-07-05T16:00:36.841" v="3113" actId="478"/>
          <ac:picMkLst>
            <pc:docMk/>
            <pc:sldMk cId="4244906519" sldId="303"/>
            <ac:picMk id="14" creationId="{D3B056E4-7534-3058-16CF-AE0DFC548381}"/>
          </ac:picMkLst>
        </pc:picChg>
        <pc:picChg chg="add mod">
          <ac:chgData name="Bas Gerritsen" userId="07501e78-3818-47d6-a5c3-4f5c3ff0b57c" providerId="ADAL" clId="{40D9BFF8-201F-4863-92DD-C2F69743195D}" dt="2024-07-05T16:00:37.665" v="3114"/>
          <ac:picMkLst>
            <pc:docMk/>
            <pc:sldMk cId="4244906519" sldId="303"/>
            <ac:picMk id="17" creationId="{F7CD0691-B30A-1800-C0E4-9D5277C72F82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40.796" v="3116"/>
        <pc:sldMkLst>
          <pc:docMk/>
          <pc:sldMk cId="1811482220" sldId="304"/>
        </pc:sldMkLst>
        <pc:picChg chg="del">
          <ac:chgData name="Bas Gerritsen" userId="07501e78-3818-47d6-a5c3-4f5c3ff0b57c" providerId="ADAL" clId="{40D9BFF8-201F-4863-92DD-C2F69743195D}" dt="2024-07-05T16:00:40.001" v="3115" actId="478"/>
          <ac:picMkLst>
            <pc:docMk/>
            <pc:sldMk cId="1811482220" sldId="304"/>
            <ac:picMk id="3" creationId="{86BCD977-0C38-9A76-22EF-66F6C4272591}"/>
          </ac:picMkLst>
        </pc:picChg>
        <pc:picChg chg="add mod">
          <ac:chgData name="Bas Gerritsen" userId="07501e78-3818-47d6-a5c3-4f5c3ff0b57c" providerId="ADAL" clId="{40D9BFF8-201F-4863-92DD-C2F69743195D}" dt="2024-07-05T16:00:40.796" v="3116"/>
          <ac:picMkLst>
            <pc:docMk/>
            <pc:sldMk cId="1811482220" sldId="304"/>
            <ac:picMk id="8" creationId="{AF3E19D3-01F0-C1EF-CC05-3E8B71C5369A}"/>
          </ac:picMkLst>
        </pc:picChg>
        <pc:picChg chg="add mod">
          <ac:chgData name="Bas Gerritsen" userId="07501e78-3818-47d6-a5c3-4f5c3ff0b57c" providerId="ADAL" clId="{40D9BFF8-201F-4863-92DD-C2F69743195D}" dt="2024-07-05T16:00:40.796" v="3116"/>
          <ac:picMkLst>
            <pc:docMk/>
            <pc:sldMk cId="1811482220" sldId="304"/>
            <ac:picMk id="9" creationId="{802F8E6F-66F3-652F-1F99-318545B623DC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54.631" v="3126"/>
        <pc:sldMkLst>
          <pc:docMk/>
          <pc:sldMk cId="1953990621" sldId="305"/>
        </pc:sldMkLst>
        <pc:picChg chg="del">
          <ac:chgData name="Bas Gerritsen" userId="07501e78-3818-47d6-a5c3-4f5c3ff0b57c" providerId="ADAL" clId="{40D9BFF8-201F-4863-92DD-C2F69743195D}" dt="2024-07-05T16:00:53.931" v="3125" actId="478"/>
          <ac:picMkLst>
            <pc:docMk/>
            <pc:sldMk cId="1953990621" sldId="305"/>
            <ac:picMk id="5" creationId="{C6D1112D-D549-CAFA-6CB2-4E3D1FEC3E1F}"/>
          </ac:picMkLst>
        </pc:picChg>
        <pc:picChg chg="add mod">
          <ac:chgData name="Bas Gerritsen" userId="07501e78-3818-47d6-a5c3-4f5c3ff0b57c" providerId="ADAL" clId="{40D9BFF8-201F-4863-92DD-C2F69743195D}" dt="2024-07-05T16:00:54.631" v="3126"/>
          <ac:picMkLst>
            <pc:docMk/>
            <pc:sldMk cId="1953990621" sldId="305"/>
            <ac:picMk id="8" creationId="{1E6A70D2-1CA9-773E-2559-FC1714318388}"/>
          </ac:picMkLst>
        </pc:picChg>
        <pc:picChg chg="add mod">
          <ac:chgData name="Bas Gerritsen" userId="07501e78-3818-47d6-a5c3-4f5c3ff0b57c" providerId="ADAL" clId="{40D9BFF8-201F-4863-92DD-C2F69743195D}" dt="2024-07-05T16:00:54.631" v="3126"/>
          <ac:picMkLst>
            <pc:docMk/>
            <pc:sldMk cId="1953990621" sldId="305"/>
            <ac:picMk id="9" creationId="{36D31EAF-7928-11A1-0209-728545C3021A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43.581" v="3118"/>
        <pc:sldMkLst>
          <pc:docMk/>
          <pc:sldMk cId="4161107236" sldId="306"/>
        </pc:sldMkLst>
        <pc:picChg chg="del">
          <ac:chgData name="Bas Gerritsen" userId="07501e78-3818-47d6-a5c3-4f5c3ff0b57c" providerId="ADAL" clId="{40D9BFF8-201F-4863-92DD-C2F69743195D}" dt="2024-07-05T16:00:42.793" v="3117" actId="478"/>
          <ac:picMkLst>
            <pc:docMk/>
            <pc:sldMk cId="4161107236" sldId="306"/>
            <ac:picMk id="3" creationId="{F166992E-846E-4C30-A8A3-463E50AA33BC}"/>
          </ac:picMkLst>
        </pc:picChg>
        <pc:picChg chg="add mod">
          <ac:chgData name="Bas Gerritsen" userId="07501e78-3818-47d6-a5c3-4f5c3ff0b57c" providerId="ADAL" clId="{40D9BFF8-201F-4863-92DD-C2F69743195D}" dt="2024-07-05T16:00:43.581" v="3118"/>
          <ac:picMkLst>
            <pc:docMk/>
            <pc:sldMk cId="4161107236" sldId="306"/>
            <ac:picMk id="4" creationId="{01581295-01FD-E49F-8A49-DD44D06C76F0}"/>
          </ac:picMkLst>
        </pc:picChg>
        <pc:picChg chg="add mod">
          <ac:chgData name="Bas Gerritsen" userId="07501e78-3818-47d6-a5c3-4f5c3ff0b57c" providerId="ADAL" clId="{40D9BFF8-201F-4863-92DD-C2F69743195D}" dt="2024-07-05T16:00:43.581" v="3118"/>
          <ac:picMkLst>
            <pc:docMk/>
            <pc:sldMk cId="4161107236" sldId="306"/>
            <ac:picMk id="5" creationId="{231CF1B6-C44C-EA1F-47E3-848C87FE2C04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45.965" v="3120"/>
        <pc:sldMkLst>
          <pc:docMk/>
          <pc:sldMk cId="1187391640" sldId="307"/>
        </pc:sldMkLst>
        <pc:picChg chg="del">
          <ac:chgData name="Bas Gerritsen" userId="07501e78-3818-47d6-a5c3-4f5c3ff0b57c" providerId="ADAL" clId="{40D9BFF8-201F-4863-92DD-C2F69743195D}" dt="2024-07-05T16:00:45.121" v="3119" actId="478"/>
          <ac:picMkLst>
            <pc:docMk/>
            <pc:sldMk cId="1187391640" sldId="307"/>
            <ac:picMk id="4" creationId="{DED21095-DAC8-D225-3E77-8723A13179E4}"/>
          </ac:picMkLst>
        </pc:picChg>
        <pc:picChg chg="add mod">
          <ac:chgData name="Bas Gerritsen" userId="07501e78-3818-47d6-a5c3-4f5c3ff0b57c" providerId="ADAL" clId="{40D9BFF8-201F-4863-92DD-C2F69743195D}" dt="2024-07-05T16:00:45.965" v="3120"/>
          <ac:picMkLst>
            <pc:docMk/>
            <pc:sldMk cId="1187391640" sldId="307"/>
            <ac:picMk id="6" creationId="{FA050C51-5375-A613-A521-F6E605ECCD2F}"/>
          </ac:picMkLst>
        </pc:picChg>
        <pc:picChg chg="add mod">
          <ac:chgData name="Bas Gerritsen" userId="07501e78-3818-47d6-a5c3-4f5c3ff0b57c" providerId="ADAL" clId="{40D9BFF8-201F-4863-92DD-C2F69743195D}" dt="2024-07-05T16:00:45.965" v="3120"/>
          <ac:picMkLst>
            <pc:docMk/>
            <pc:sldMk cId="1187391640" sldId="307"/>
            <ac:picMk id="8" creationId="{9D788E69-83B5-9638-17C0-8FD9A44BD38F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27.607" v="3070"/>
        <pc:sldMkLst>
          <pc:docMk/>
          <pc:sldMk cId="2959481403" sldId="308"/>
        </pc:sldMkLst>
        <pc:spChg chg="mod">
          <ac:chgData name="Bas Gerritsen" userId="07501e78-3818-47d6-a5c3-4f5c3ff0b57c" providerId="ADAL" clId="{40D9BFF8-201F-4863-92DD-C2F69743195D}" dt="2024-07-01T11:50:17.361" v="76"/>
          <ac:spMkLst>
            <pc:docMk/>
            <pc:sldMk cId="2959481403" sldId="308"/>
            <ac:spMk id="2" creationId="{74712457-2A9E-B65C-C7F2-447F4D2E674E}"/>
          </ac:spMkLst>
        </pc:spChg>
        <pc:spChg chg="mod">
          <ac:chgData name="Bas Gerritsen" userId="07501e78-3818-47d6-a5c3-4f5c3ff0b57c" providerId="ADAL" clId="{40D9BFF8-201F-4863-92DD-C2F69743195D}" dt="2024-07-04T13:52:15.788" v="2633" actId="20577"/>
          <ac:spMkLst>
            <pc:docMk/>
            <pc:sldMk cId="2959481403" sldId="308"/>
            <ac:spMk id="7" creationId="{8AA70705-2821-167D-FBFA-54D7149EE6C1}"/>
          </ac:spMkLst>
        </pc:spChg>
        <pc:picChg chg="add del mod">
          <ac:chgData name="Bas Gerritsen" userId="07501e78-3818-47d6-a5c3-4f5c3ff0b57c" providerId="ADAL" clId="{40D9BFF8-201F-4863-92DD-C2F69743195D}" dt="2024-07-05T15:59:26.786" v="3069" actId="478"/>
          <ac:picMkLst>
            <pc:docMk/>
            <pc:sldMk cId="2959481403" sldId="308"/>
            <ac:picMk id="3" creationId="{E5386E48-091F-E25A-2B26-E43BA147DD72}"/>
          </ac:picMkLst>
        </pc:picChg>
        <pc:picChg chg="add mod">
          <ac:chgData name="Bas Gerritsen" userId="07501e78-3818-47d6-a5c3-4f5c3ff0b57c" providerId="ADAL" clId="{40D9BFF8-201F-4863-92DD-C2F69743195D}" dt="2024-07-05T15:59:27.607" v="3070"/>
          <ac:picMkLst>
            <pc:docMk/>
            <pc:sldMk cId="2959481403" sldId="308"/>
            <ac:picMk id="8" creationId="{12DF72B3-4A20-99D0-8228-90FED94936A3}"/>
          </ac:picMkLst>
        </pc:picChg>
        <pc:picChg chg="del">
          <ac:chgData name="Bas Gerritsen" userId="07501e78-3818-47d6-a5c3-4f5c3ff0b57c" providerId="ADAL" clId="{40D9BFF8-201F-4863-92DD-C2F69743195D}" dt="2024-07-03T09:48:04.302" v="174" actId="478"/>
          <ac:picMkLst>
            <pc:docMk/>
            <pc:sldMk cId="2959481403" sldId="308"/>
            <ac:picMk id="11" creationId="{3655859D-0F39-FBD3-F4FA-D7A541CC6E60}"/>
          </ac:picMkLst>
        </pc:picChg>
        <pc:picChg chg="add mod">
          <ac:chgData name="Bas Gerritsen" userId="07501e78-3818-47d6-a5c3-4f5c3ff0b57c" providerId="ADAL" clId="{40D9BFF8-201F-4863-92DD-C2F69743195D}" dt="2024-07-05T15:59:27.607" v="3070"/>
          <ac:picMkLst>
            <pc:docMk/>
            <pc:sldMk cId="2959481403" sldId="308"/>
            <ac:picMk id="11" creationId="{AA6B7A96-B2DF-881C-5F81-27BA3015524E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57.101" v="3128"/>
        <pc:sldMkLst>
          <pc:docMk/>
          <pc:sldMk cId="1976090329" sldId="309"/>
        </pc:sldMkLst>
        <pc:picChg chg="del">
          <ac:chgData name="Bas Gerritsen" userId="07501e78-3818-47d6-a5c3-4f5c3ff0b57c" providerId="ADAL" clId="{40D9BFF8-201F-4863-92DD-C2F69743195D}" dt="2024-07-05T16:00:56.551" v="3127" actId="478"/>
          <ac:picMkLst>
            <pc:docMk/>
            <pc:sldMk cId="1976090329" sldId="309"/>
            <ac:picMk id="3" creationId="{2DEDAE7A-B2AA-C8CC-7DBE-0CD2ADB33D18}"/>
          </ac:picMkLst>
        </pc:picChg>
        <pc:picChg chg="add mod">
          <ac:chgData name="Bas Gerritsen" userId="07501e78-3818-47d6-a5c3-4f5c3ff0b57c" providerId="ADAL" clId="{40D9BFF8-201F-4863-92DD-C2F69743195D}" dt="2024-07-05T16:00:57.101" v="3128"/>
          <ac:picMkLst>
            <pc:docMk/>
            <pc:sldMk cId="1976090329" sldId="309"/>
            <ac:picMk id="4" creationId="{742A1754-2C61-7EB4-9B1B-21B4CE65217B}"/>
          </ac:picMkLst>
        </pc:picChg>
        <pc:picChg chg="add mod">
          <ac:chgData name="Bas Gerritsen" userId="07501e78-3818-47d6-a5c3-4f5c3ff0b57c" providerId="ADAL" clId="{40D9BFF8-201F-4863-92DD-C2F69743195D}" dt="2024-07-05T16:00:57.101" v="3128"/>
          <ac:picMkLst>
            <pc:docMk/>
            <pc:sldMk cId="1976090329" sldId="309"/>
            <ac:picMk id="5" creationId="{60E250F6-43BF-C2D1-3E5C-BED1FFFC7097}"/>
          </ac:picMkLst>
        </pc:picChg>
      </pc:sldChg>
      <pc:sldChg chg="addSp delSp modSp del mod ord modShow">
        <pc:chgData name="Bas Gerritsen" userId="07501e78-3818-47d6-a5c3-4f5c3ff0b57c" providerId="ADAL" clId="{40D9BFF8-201F-4863-92DD-C2F69743195D}" dt="2024-07-05T09:53:56.941" v="2737" actId="47"/>
        <pc:sldMkLst>
          <pc:docMk/>
          <pc:sldMk cId="2580144771" sldId="310"/>
        </pc:sldMkLst>
        <pc:picChg chg="del">
          <ac:chgData name="Bas Gerritsen" userId="07501e78-3818-47d6-a5c3-4f5c3ff0b57c" providerId="ADAL" clId="{40D9BFF8-201F-4863-92DD-C2F69743195D}" dt="2024-07-03T09:48:16.060" v="182" actId="478"/>
          <ac:picMkLst>
            <pc:docMk/>
            <pc:sldMk cId="2580144771" sldId="310"/>
            <ac:picMk id="3" creationId="{3F1D5DE2-5E88-1A17-2BDE-7F4454312EDD}"/>
          </ac:picMkLst>
        </pc:picChg>
        <pc:picChg chg="del">
          <ac:chgData name="Bas Gerritsen" userId="07501e78-3818-47d6-a5c3-4f5c3ff0b57c" providerId="ADAL" clId="{40D9BFF8-201F-4863-92DD-C2F69743195D}" dt="2024-07-03T12:41:09.794" v="911" actId="478"/>
          <ac:picMkLst>
            <pc:docMk/>
            <pc:sldMk cId="2580144771" sldId="310"/>
            <ac:picMk id="4" creationId="{49E5C3EA-4204-FD5D-9D9A-42FC57BA8760}"/>
          </ac:picMkLst>
        </pc:picChg>
        <pc:picChg chg="add mod">
          <ac:chgData name="Bas Gerritsen" userId="07501e78-3818-47d6-a5c3-4f5c3ff0b57c" providerId="ADAL" clId="{40D9BFF8-201F-4863-92DD-C2F69743195D}" dt="2024-07-03T09:48:16.230" v="183"/>
          <ac:picMkLst>
            <pc:docMk/>
            <pc:sldMk cId="2580144771" sldId="310"/>
            <ac:picMk id="6" creationId="{4C0612C8-9211-71BC-B700-CB99F5E0D443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2:50:30.010" v="1043" actId="47"/>
        <pc:sldMkLst>
          <pc:docMk/>
          <pc:sldMk cId="1972710344" sldId="311"/>
        </pc:sldMkLst>
        <pc:picChg chg="del">
          <ac:chgData name="Bas Gerritsen" userId="07501e78-3818-47d6-a5c3-4f5c3ff0b57c" providerId="ADAL" clId="{40D9BFF8-201F-4863-92DD-C2F69743195D}" dt="2024-07-03T09:48:25.766" v="188" actId="478"/>
          <ac:picMkLst>
            <pc:docMk/>
            <pc:sldMk cId="1972710344" sldId="311"/>
            <ac:picMk id="3" creationId="{B94018A7-41B7-E1FC-09CB-0CB1A2EC5D48}"/>
          </ac:picMkLst>
        </pc:picChg>
        <pc:picChg chg="add mod">
          <ac:chgData name="Bas Gerritsen" userId="07501e78-3818-47d6-a5c3-4f5c3ff0b57c" providerId="ADAL" clId="{40D9BFF8-201F-4863-92DD-C2F69743195D}" dt="2024-07-03T09:48:25.988" v="189"/>
          <ac:picMkLst>
            <pc:docMk/>
            <pc:sldMk cId="1972710344" sldId="311"/>
            <ac:picMk id="4" creationId="{C749160C-2A99-1E55-7AD9-C6CC3CAB2383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3:10:32.703" v="1393" actId="47"/>
        <pc:sldMkLst>
          <pc:docMk/>
          <pc:sldMk cId="1679148507" sldId="312"/>
        </pc:sldMkLst>
        <pc:spChg chg="mod">
          <ac:chgData name="Bas Gerritsen" userId="07501e78-3818-47d6-a5c3-4f5c3ff0b57c" providerId="ADAL" clId="{40D9BFF8-201F-4863-92DD-C2F69743195D}" dt="2024-07-01T11:50:41.940" v="84" actId="20577"/>
          <ac:spMkLst>
            <pc:docMk/>
            <pc:sldMk cId="1679148507" sldId="312"/>
            <ac:spMk id="2" creationId="{74712457-2A9E-B65C-C7F2-447F4D2E674E}"/>
          </ac:spMkLst>
        </pc:spChg>
        <pc:picChg chg="del">
          <ac:chgData name="Bas Gerritsen" userId="07501e78-3818-47d6-a5c3-4f5c3ff0b57c" providerId="ADAL" clId="{40D9BFF8-201F-4863-92DD-C2F69743195D}" dt="2024-07-03T09:48:29.078" v="190" actId="478"/>
          <ac:picMkLst>
            <pc:docMk/>
            <pc:sldMk cId="1679148507" sldId="312"/>
            <ac:picMk id="6" creationId="{CDE1E001-5CE2-5E46-71DE-905D170A59A4}"/>
          </ac:picMkLst>
        </pc:picChg>
        <pc:picChg chg="add mod">
          <ac:chgData name="Bas Gerritsen" userId="07501e78-3818-47d6-a5c3-4f5c3ff0b57c" providerId="ADAL" clId="{40D9BFF8-201F-4863-92DD-C2F69743195D}" dt="2024-07-03T09:48:29.236" v="191"/>
          <ac:picMkLst>
            <pc:docMk/>
            <pc:sldMk cId="1679148507" sldId="312"/>
            <ac:picMk id="7" creationId="{04334EEC-98C7-5C6C-1F31-B9C61478C887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44.212" v="3080"/>
        <pc:sldMkLst>
          <pc:docMk/>
          <pc:sldMk cId="3054614091" sldId="313"/>
        </pc:sldMkLst>
        <pc:spChg chg="mod">
          <ac:chgData name="Bas Gerritsen" userId="07501e78-3818-47d6-a5c3-4f5c3ff0b57c" providerId="ADAL" clId="{40D9BFF8-201F-4863-92DD-C2F69743195D}" dt="2024-07-03T13:55:36.214" v="1673" actId="20577"/>
          <ac:spMkLst>
            <pc:docMk/>
            <pc:sldMk cId="3054614091" sldId="313"/>
            <ac:spMk id="5" creationId="{06021CE2-98C0-7C6B-8C7B-CA8303389BE0}"/>
          </ac:spMkLst>
        </pc:spChg>
        <pc:picChg chg="add mod">
          <ac:chgData name="Bas Gerritsen" userId="07501e78-3818-47d6-a5c3-4f5c3ff0b57c" providerId="ADAL" clId="{40D9BFF8-201F-4863-92DD-C2F69743195D}" dt="2024-07-05T15:59:44.212" v="3080"/>
          <ac:picMkLst>
            <pc:docMk/>
            <pc:sldMk cId="3054614091" sldId="313"/>
            <ac:picMk id="3" creationId="{21B310B2-4D6B-99F5-A504-E3AA7D2BB28D}"/>
          </ac:picMkLst>
        </pc:picChg>
        <pc:picChg chg="del">
          <ac:chgData name="Bas Gerritsen" userId="07501e78-3818-47d6-a5c3-4f5c3ff0b57c" providerId="ADAL" clId="{40D9BFF8-201F-4863-92DD-C2F69743195D}" dt="2024-07-03T09:48:42.276" v="198" actId="478"/>
          <ac:picMkLst>
            <pc:docMk/>
            <pc:sldMk cId="3054614091" sldId="313"/>
            <ac:picMk id="3" creationId="{BC262669-9662-DC34-C677-3CD7E95D5A1A}"/>
          </ac:picMkLst>
        </pc:picChg>
        <pc:picChg chg="add del mod">
          <ac:chgData name="Bas Gerritsen" userId="07501e78-3818-47d6-a5c3-4f5c3ff0b57c" providerId="ADAL" clId="{40D9BFF8-201F-4863-92DD-C2F69743195D}" dt="2024-07-05T15:59:43.575" v="3079" actId="478"/>
          <ac:picMkLst>
            <pc:docMk/>
            <pc:sldMk cId="3054614091" sldId="313"/>
            <ac:picMk id="4" creationId="{7CA822E3-3557-6507-268A-5CB792F67E80}"/>
          </ac:picMkLst>
        </pc:picChg>
        <pc:picChg chg="add mod">
          <ac:chgData name="Bas Gerritsen" userId="07501e78-3818-47d6-a5c3-4f5c3ff0b57c" providerId="ADAL" clId="{40D9BFF8-201F-4863-92DD-C2F69743195D}" dt="2024-07-05T15:59:44.212" v="3080"/>
          <ac:picMkLst>
            <pc:docMk/>
            <pc:sldMk cId="3054614091" sldId="313"/>
            <ac:picMk id="7" creationId="{74CDFB3A-D1CA-367D-3CC9-ABDFA894C806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29.679" v="3108"/>
        <pc:sldMkLst>
          <pc:docMk/>
          <pc:sldMk cId="604853781" sldId="317"/>
        </pc:sldMkLst>
        <pc:picChg chg="add mod">
          <ac:chgData name="Bas Gerritsen" userId="07501e78-3818-47d6-a5c3-4f5c3ff0b57c" providerId="ADAL" clId="{40D9BFF8-201F-4863-92DD-C2F69743195D}" dt="2024-07-05T16:00:29.679" v="3108"/>
          <ac:picMkLst>
            <pc:docMk/>
            <pc:sldMk cId="604853781" sldId="317"/>
            <ac:picMk id="8" creationId="{43824C8B-5F47-F1DE-9ACC-85F6FC9E20BF}"/>
          </ac:picMkLst>
        </pc:picChg>
        <pc:picChg chg="del">
          <ac:chgData name="Bas Gerritsen" userId="07501e78-3818-47d6-a5c3-4f5c3ff0b57c" providerId="ADAL" clId="{40D9BFF8-201F-4863-92DD-C2F69743195D}" dt="2024-07-05T16:00:29.011" v="3107" actId="478"/>
          <ac:picMkLst>
            <pc:docMk/>
            <pc:sldMk cId="604853781" sldId="317"/>
            <ac:picMk id="10" creationId="{3B12C54D-2984-4963-3A7E-620BB0989590}"/>
          </ac:picMkLst>
        </pc:picChg>
        <pc:picChg chg="add mod">
          <ac:chgData name="Bas Gerritsen" userId="07501e78-3818-47d6-a5c3-4f5c3ff0b57c" providerId="ADAL" clId="{40D9BFF8-201F-4863-92DD-C2F69743195D}" dt="2024-07-05T16:00:29.679" v="3108"/>
          <ac:picMkLst>
            <pc:docMk/>
            <pc:sldMk cId="604853781" sldId="317"/>
            <ac:picMk id="12" creationId="{36889AE6-4032-7676-13C7-8A18C36BD3B0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30.041" v="3072"/>
        <pc:sldMkLst>
          <pc:docMk/>
          <pc:sldMk cId="4186064849" sldId="318"/>
        </pc:sldMkLst>
        <pc:picChg chg="del">
          <ac:chgData name="Bas Gerritsen" userId="07501e78-3818-47d6-a5c3-4f5c3ff0b57c" providerId="ADAL" clId="{40D9BFF8-201F-4863-92DD-C2F69743195D}" dt="2024-07-03T09:48:13.376" v="180" actId="478"/>
          <ac:picMkLst>
            <pc:docMk/>
            <pc:sldMk cId="4186064849" sldId="318"/>
            <ac:picMk id="3" creationId="{335C2749-E572-0431-C823-450E0DAC5C2E}"/>
          </ac:picMkLst>
        </pc:picChg>
        <pc:picChg chg="add mod">
          <ac:chgData name="Bas Gerritsen" userId="07501e78-3818-47d6-a5c3-4f5c3ff0b57c" providerId="ADAL" clId="{40D9BFF8-201F-4863-92DD-C2F69743195D}" dt="2024-07-05T10:27:50.568" v="2849" actId="14100"/>
          <ac:picMkLst>
            <pc:docMk/>
            <pc:sldMk cId="4186064849" sldId="318"/>
            <ac:picMk id="3" creationId="{8D10DD76-BB86-442C-1E29-412CA475B446}"/>
          </ac:picMkLst>
        </pc:picChg>
        <pc:picChg chg="add mod">
          <ac:chgData name="Bas Gerritsen" userId="07501e78-3818-47d6-a5c3-4f5c3ff0b57c" providerId="ADAL" clId="{40D9BFF8-201F-4863-92DD-C2F69743195D}" dt="2024-07-05T15:59:30.041" v="3072"/>
          <ac:picMkLst>
            <pc:docMk/>
            <pc:sldMk cId="4186064849" sldId="318"/>
            <ac:picMk id="5" creationId="{292CC352-D0ED-AFCA-3A79-CACD99D8E1BA}"/>
          </ac:picMkLst>
        </pc:picChg>
        <pc:picChg chg="del">
          <ac:chgData name="Bas Gerritsen" userId="07501e78-3818-47d6-a5c3-4f5c3ff0b57c" providerId="ADAL" clId="{40D9BFF8-201F-4863-92DD-C2F69743195D}" dt="2024-07-05T10:27:47.542" v="2847" actId="478"/>
          <ac:picMkLst>
            <pc:docMk/>
            <pc:sldMk cId="4186064849" sldId="318"/>
            <ac:picMk id="5" creationId="{65F97EC6-2C08-DA5F-DD98-D376CE057DC0}"/>
          </ac:picMkLst>
        </pc:picChg>
        <pc:picChg chg="add del mod">
          <ac:chgData name="Bas Gerritsen" userId="07501e78-3818-47d6-a5c3-4f5c3ff0b57c" providerId="ADAL" clId="{40D9BFF8-201F-4863-92DD-C2F69743195D}" dt="2024-07-05T15:59:29.395" v="3071" actId="478"/>
          <ac:picMkLst>
            <pc:docMk/>
            <pc:sldMk cId="4186064849" sldId="318"/>
            <ac:picMk id="6" creationId="{D22A0C99-A932-EF3A-D5ED-F601A3C564A9}"/>
          </ac:picMkLst>
        </pc:picChg>
        <pc:picChg chg="add mod">
          <ac:chgData name="Bas Gerritsen" userId="07501e78-3818-47d6-a5c3-4f5c3ff0b57c" providerId="ADAL" clId="{40D9BFF8-201F-4863-92DD-C2F69743195D}" dt="2024-07-05T15:59:30.041" v="3072"/>
          <ac:picMkLst>
            <pc:docMk/>
            <pc:sldMk cId="4186064849" sldId="318"/>
            <ac:picMk id="7" creationId="{06ED6747-8624-C160-3796-3A7578CFAE23}"/>
          </ac:picMkLst>
        </pc:picChg>
        <pc:picChg chg="add del mod">
          <ac:chgData name="Bas Gerritsen" userId="07501e78-3818-47d6-a5c3-4f5c3ff0b57c" providerId="ADAL" clId="{40D9BFF8-201F-4863-92DD-C2F69743195D}" dt="2024-07-03T14:44:39.950" v="1735" actId="478"/>
          <ac:picMkLst>
            <pc:docMk/>
            <pc:sldMk cId="4186064849" sldId="318"/>
            <ac:picMk id="24578" creationId="{545B203E-2B5D-0802-D0BA-6BA5D24D94CF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6:00:03.005" v="3092"/>
        <pc:sldMkLst>
          <pc:docMk/>
          <pc:sldMk cId="695342127" sldId="319"/>
        </pc:sldMkLst>
        <pc:picChg chg="add mod">
          <ac:chgData name="Bas Gerritsen" userId="07501e78-3818-47d6-a5c3-4f5c3ff0b57c" providerId="ADAL" clId="{40D9BFF8-201F-4863-92DD-C2F69743195D}" dt="2024-07-05T16:00:03.005" v="3092"/>
          <ac:picMkLst>
            <pc:docMk/>
            <pc:sldMk cId="695342127" sldId="319"/>
            <ac:picMk id="3" creationId="{37193720-D0F7-0120-633A-8AE1717E878A}"/>
          </ac:picMkLst>
        </pc:picChg>
        <pc:picChg chg="del">
          <ac:chgData name="Bas Gerritsen" userId="07501e78-3818-47d6-a5c3-4f5c3ff0b57c" providerId="ADAL" clId="{40D9BFF8-201F-4863-92DD-C2F69743195D}" dt="2024-07-03T09:49:08.543" v="210" actId="478"/>
          <ac:picMkLst>
            <pc:docMk/>
            <pc:sldMk cId="695342127" sldId="319"/>
            <ac:picMk id="3" creationId="{8D420583-B4A0-094C-6ED6-37562643871B}"/>
          </ac:picMkLst>
        </pc:picChg>
        <pc:picChg chg="add del mod">
          <ac:chgData name="Bas Gerritsen" userId="07501e78-3818-47d6-a5c3-4f5c3ff0b57c" providerId="ADAL" clId="{40D9BFF8-201F-4863-92DD-C2F69743195D}" dt="2024-07-05T16:00:02.326" v="3091" actId="478"/>
          <ac:picMkLst>
            <pc:docMk/>
            <pc:sldMk cId="695342127" sldId="319"/>
            <ac:picMk id="4" creationId="{94B91F68-0348-88D1-6B7A-23B92A720F35}"/>
          </ac:picMkLst>
        </pc:picChg>
        <pc:picChg chg="add mod">
          <ac:chgData name="Bas Gerritsen" userId="07501e78-3818-47d6-a5c3-4f5c3ff0b57c" providerId="ADAL" clId="{40D9BFF8-201F-4863-92DD-C2F69743195D}" dt="2024-07-05T16:00:03.005" v="3092"/>
          <ac:picMkLst>
            <pc:docMk/>
            <pc:sldMk cId="695342127" sldId="319"/>
            <ac:picMk id="5" creationId="{F50C3CBE-6CCC-D72B-2F68-A9C97B290B68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34.441" v="3036"/>
        <pc:sldMkLst>
          <pc:docMk/>
          <pc:sldMk cId="1277049346" sldId="320"/>
        </pc:sldMkLst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3" creationId="{5336CA70-1A7F-BF02-55DA-5227A81F86A5}"/>
          </ac:spMkLst>
        </pc:spChg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5" creationId="{9740D5BE-36D3-7D9D-4776-8DFD858226CD}"/>
          </ac:spMkLst>
        </pc:spChg>
        <pc:spChg chg="mod">
          <ac:chgData name="Bas Gerritsen" userId="07501e78-3818-47d6-a5c3-4f5c3ff0b57c" providerId="ADAL" clId="{40D9BFF8-201F-4863-92DD-C2F69743195D}" dt="2024-07-04T10:31:49.007" v="2400" actId="20577"/>
          <ac:spMkLst>
            <pc:docMk/>
            <pc:sldMk cId="1277049346" sldId="320"/>
            <ac:spMk id="6" creationId="{58E8AF34-D989-398D-BBC0-003940988511}"/>
          </ac:spMkLst>
        </pc:spChg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11" creationId="{C95DA78E-51B5-6451-6093-A4633F631A73}"/>
          </ac:spMkLst>
        </pc:spChg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12" creationId="{A03FEF41-D047-758B-80F9-6B9831D1542F}"/>
          </ac:spMkLst>
        </pc:spChg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14" creationId="{87EB5012-375A-1905-F24E-A2DD5A767A84}"/>
          </ac:spMkLst>
        </pc:spChg>
        <pc:spChg chg="mod">
          <ac:chgData name="Bas Gerritsen" userId="07501e78-3818-47d6-a5c3-4f5c3ff0b57c" providerId="ADAL" clId="{40D9BFF8-201F-4863-92DD-C2F69743195D}" dt="2024-07-03T10:03:07.278" v="402" actId="404"/>
          <ac:spMkLst>
            <pc:docMk/>
            <pc:sldMk cId="1277049346" sldId="320"/>
            <ac:spMk id="15" creationId="{49414BCC-78F1-81BC-6E36-C8492076964A}"/>
          </ac:spMkLst>
        </pc:spChg>
        <pc:spChg chg="mod">
          <ac:chgData name="Bas Gerritsen" userId="07501e78-3818-47d6-a5c3-4f5c3ff0b57c" providerId="ADAL" clId="{40D9BFF8-201F-4863-92DD-C2F69743195D}" dt="2024-07-04T10:22:00.098" v="2301" actId="1582"/>
          <ac:spMkLst>
            <pc:docMk/>
            <pc:sldMk cId="1277049346" sldId="320"/>
            <ac:spMk id="17" creationId="{3FF7D3B2-A7CD-1AAC-EFF7-51FF8B93D370}"/>
          </ac:spMkLst>
        </pc:spChg>
        <pc:spChg chg="mod">
          <ac:chgData name="Bas Gerritsen" userId="07501e78-3818-47d6-a5c3-4f5c3ff0b57c" providerId="ADAL" clId="{40D9BFF8-201F-4863-92DD-C2F69743195D}" dt="2024-07-03T14:49:57.486" v="1817" actId="20577"/>
          <ac:spMkLst>
            <pc:docMk/>
            <pc:sldMk cId="1277049346" sldId="320"/>
            <ac:spMk id="20" creationId="{F12333A5-386E-70C7-75AC-D761796E496F}"/>
          </ac:spMkLst>
        </pc:spChg>
        <pc:grpChg chg="mod">
          <ac:chgData name="Bas Gerritsen" userId="07501e78-3818-47d6-a5c3-4f5c3ff0b57c" providerId="ADAL" clId="{40D9BFF8-201F-4863-92DD-C2F69743195D}" dt="2024-07-03T10:03:07.278" v="402" actId="404"/>
          <ac:grpSpMkLst>
            <pc:docMk/>
            <pc:sldMk cId="1277049346" sldId="320"/>
            <ac:grpSpMk id="18" creationId="{793F165A-1D90-39B4-7600-B65E02486D43}"/>
          </ac:grpSpMkLst>
        </pc:grpChg>
        <pc:picChg chg="add del mod">
          <ac:chgData name="Bas Gerritsen" userId="07501e78-3818-47d6-a5c3-4f5c3ff0b57c" providerId="ADAL" clId="{40D9BFF8-201F-4863-92DD-C2F69743195D}" dt="2024-07-05T15:58:33.596" v="3035" actId="478"/>
          <ac:picMkLst>
            <pc:docMk/>
            <pc:sldMk cId="1277049346" sldId="320"/>
            <ac:picMk id="7" creationId="{879AFABA-55F9-54FB-1274-0E1998D40EB0}"/>
          </ac:picMkLst>
        </pc:picChg>
        <pc:picChg chg="add mod">
          <ac:chgData name="Bas Gerritsen" userId="07501e78-3818-47d6-a5c3-4f5c3ff0b57c" providerId="ADAL" clId="{40D9BFF8-201F-4863-92DD-C2F69743195D}" dt="2024-07-05T15:58:34.441" v="3036"/>
          <ac:picMkLst>
            <pc:docMk/>
            <pc:sldMk cId="1277049346" sldId="320"/>
            <ac:picMk id="8" creationId="{FF1E48E2-CC84-7037-1C40-E9A5AE594FCB}"/>
          </ac:picMkLst>
        </pc:picChg>
        <pc:picChg chg="add mod">
          <ac:chgData name="Bas Gerritsen" userId="07501e78-3818-47d6-a5c3-4f5c3ff0b57c" providerId="ADAL" clId="{40D9BFF8-201F-4863-92DD-C2F69743195D}" dt="2024-07-05T15:58:34.441" v="3036"/>
          <ac:picMkLst>
            <pc:docMk/>
            <pc:sldMk cId="1277049346" sldId="320"/>
            <ac:picMk id="21" creationId="{B8AE5633-6C99-A3CA-0EC4-CE1D7397952A}"/>
          </ac:picMkLst>
        </pc:picChg>
        <pc:picChg chg="del">
          <ac:chgData name="Bas Gerritsen" userId="07501e78-3818-47d6-a5c3-4f5c3ff0b57c" providerId="ADAL" clId="{40D9BFF8-201F-4863-92DD-C2F69743195D}" dt="2024-07-03T09:47:01.260" v="140" actId="478"/>
          <ac:picMkLst>
            <pc:docMk/>
            <pc:sldMk cId="1277049346" sldId="320"/>
            <ac:picMk id="24" creationId="{EA4C7B96-40E8-734E-29D3-284B0D4A82CB}"/>
          </ac:picMkLst>
        </pc:picChg>
        <pc:cxnChg chg="mod">
          <ac:chgData name="Bas Gerritsen" userId="07501e78-3818-47d6-a5c3-4f5c3ff0b57c" providerId="ADAL" clId="{40D9BFF8-201F-4863-92DD-C2F69743195D}" dt="2024-07-03T10:03:07.278" v="402" actId="404"/>
          <ac:cxnSpMkLst>
            <pc:docMk/>
            <pc:sldMk cId="1277049346" sldId="320"/>
            <ac:cxnSpMk id="10" creationId="{380F14C4-F609-62A2-F02E-9801AE2882EB}"/>
          </ac:cxnSpMkLst>
        </pc:cxnChg>
        <pc:cxnChg chg="mod">
          <ac:chgData name="Bas Gerritsen" userId="07501e78-3818-47d6-a5c3-4f5c3ff0b57c" providerId="ADAL" clId="{40D9BFF8-201F-4863-92DD-C2F69743195D}" dt="2024-07-03T10:03:07.278" v="402" actId="404"/>
          <ac:cxnSpMkLst>
            <pc:docMk/>
            <pc:sldMk cId="1277049346" sldId="320"/>
            <ac:cxnSpMk id="13" creationId="{2B22A13F-341F-C3DD-ECD6-7219406CB32D}"/>
          </ac:cxnSpMkLst>
        </pc:cxnChg>
        <pc:cxnChg chg="mod">
          <ac:chgData name="Bas Gerritsen" userId="07501e78-3818-47d6-a5c3-4f5c3ff0b57c" providerId="ADAL" clId="{40D9BFF8-201F-4863-92DD-C2F69743195D}" dt="2024-07-03T10:03:07.278" v="402" actId="404"/>
          <ac:cxnSpMkLst>
            <pc:docMk/>
            <pc:sldMk cId="1277049346" sldId="320"/>
            <ac:cxnSpMk id="16" creationId="{EFE8DD43-4F66-542A-4833-36D713DC1080}"/>
          </ac:cxnSpMkLst>
        </pc:cxnChg>
      </pc:sldChg>
      <pc:sldChg chg="addSp delSp modSp mod">
        <pc:chgData name="Bas Gerritsen" userId="07501e78-3818-47d6-a5c3-4f5c3ff0b57c" providerId="ADAL" clId="{40D9BFF8-201F-4863-92DD-C2F69743195D}" dt="2024-07-05T16:00:00.077" v="3090"/>
        <pc:sldMkLst>
          <pc:docMk/>
          <pc:sldMk cId="3621822904" sldId="322"/>
        </pc:sldMkLst>
        <pc:spChg chg="add mod">
          <ac:chgData name="Bas Gerritsen" userId="07501e78-3818-47d6-a5c3-4f5c3ff0b57c" providerId="ADAL" clId="{40D9BFF8-201F-4863-92DD-C2F69743195D}" dt="2024-07-05T14:31:19.244" v="2922" actId="1076"/>
          <ac:spMkLst>
            <pc:docMk/>
            <pc:sldMk cId="3621822904" sldId="322"/>
            <ac:spMk id="4" creationId="{D8C6488A-F366-884F-7408-A9A239068899}"/>
          </ac:spMkLst>
        </pc:spChg>
        <pc:spChg chg="add mod">
          <ac:chgData name="Bas Gerritsen" userId="07501e78-3818-47d6-a5c3-4f5c3ff0b57c" providerId="ADAL" clId="{40D9BFF8-201F-4863-92DD-C2F69743195D}" dt="2024-07-05T14:31:12.099" v="2918"/>
          <ac:spMkLst>
            <pc:docMk/>
            <pc:sldMk cId="3621822904" sldId="322"/>
            <ac:spMk id="7" creationId="{F561D261-C8B7-7018-0ABE-9CF5BB2A1907}"/>
          </ac:spMkLst>
        </pc:spChg>
        <pc:spChg chg="add mod">
          <ac:chgData name="Bas Gerritsen" userId="07501e78-3818-47d6-a5c3-4f5c3ff0b57c" providerId="ADAL" clId="{40D9BFF8-201F-4863-92DD-C2F69743195D}" dt="2024-07-05T14:31:23.434" v="2924" actId="1076"/>
          <ac:spMkLst>
            <pc:docMk/>
            <pc:sldMk cId="3621822904" sldId="322"/>
            <ac:spMk id="8" creationId="{FBF285D8-8D50-0975-D796-318CC76BF3AC}"/>
          </ac:spMkLst>
        </pc:spChg>
        <pc:spChg chg="mod">
          <ac:chgData name="Bas Gerritsen" userId="07501e78-3818-47d6-a5c3-4f5c3ff0b57c" providerId="ADAL" clId="{40D9BFF8-201F-4863-92DD-C2F69743195D}" dt="2024-07-03T14:17:19.617" v="1704" actId="1076"/>
          <ac:spMkLst>
            <pc:docMk/>
            <pc:sldMk cId="3621822904" sldId="322"/>
            <ac:spMk id="9" creationId="{3ADD12A1-A582-B6D0-C370-74703AE33BE9}"/>
          </ac:spMkLst>
        </pc:spChg>
        <pc:spChg chg="add mod">
          <ac:chgData name="Bas Gerritsen" userId="07501e78-3818-47d6-a5c3-4f5c3ff0b57c" providerId="ADAL" clId="{40D9BFF8-201F-4863-92DD-C2F69743195D}" dt="2024-07-05T14:31:26.384" v="2926" actId="1076"/>
          <ac:spMkLst>
            <pc:docMk/>
            <pc:sldMk cId="3621822904" sldId="322"/>
            <ac:spMk id="14" creationId="{85A9876B-5840-11BE-ED62-A66A16FBA8D0}"/>
          </ac:spMkLst>
        </pc:spChg>
        <pc:spChg chg="add mod">
          <ac:chgData name="Bas Gerritsen" userId="07501e78-3818-47d6-a5c3-4f5c3ff0b57c" providerId="ADAL" clId="{40D9BFF8-201F-4863-92DD-C2F69743195D}" dt="2024-07-05T14:31:41.764" v="2932" actId="1076"/>
          <ac:spMkLst>
            <pc:docMk/>
            <pc:sldMk cId="3621822904" sldId="322"/>
            <ac:spMk id="15" creationId="{1F59A5AF-1609-91D5-AACB-F1E505D2183D}"/>
          </ac:spMkLst>
        </pc:spChg>
        <pc:spChg chg="add mod">
          <ac:chgData name="Bas Gerritsen" userId="07501e78-3818-47d6-a5c3-4f5c3ff0b57c" providerId="ADAL" clId="{40D9BFF8-201F-4863-92DD-C2F69743195D}" dt="2024-07-05T14:31:58.094" v="2942" actId="1076"/>
          <ac:spMkLst>
            <pc:docMk/>
            <pc:sldMk cId="3621822904" sldId="322"/>
            <ac:spMk id="16" creationId="{44C057AA-FBC7-47AF-9359-1A7CE22B3EB5}"/>
          </ac:spMkLst>
        </pc:spChg>
        <pc:spChg chg="add mod">
          <ac:chgData name="Bas Gerritsen" userId="07501e78-3818-47d6-a5c3-4f5c3ff0b57c" providerId="ADAL" clId="{40D9BFF8-201F-4863-92DD-C2F69743195D}" dt="2024-07-05T14:32:53.743" v="2968" actId="20577"/>
          <ac:spMkLst>
            <pc:docMk/>
            <pc:sldMk cId="3621822904" sldId="322"/>
            <ac:spMk id="18" creationId="{A7F8DD61-199D-1702-9F9F-BE46BD226302}"/>
          </ac:spMkLst>
        </pc:spChg>
        <pc:picChg chg="add del mod">
          <ac:chgData name="Bas Gerritsen" userId="07501e78-3818-47d6-a5c3-4f5c3ff0b57c" providerId="ADAL" clId="{40D9BFF8-201F-4863-92DD-C2F69743195D}" dt="2024-07-05T15:59:59.091" v="3089" actId="478"/>
          <ac:picMkLst>
            <pc:docMk/>
            <pc:sldMk cId="3621822904" sldId="322"/>
            <ac:picMk id="3" creationId="{E9AD55D7-8447-4EDA-0223-93663A1F6519}"/>
          </ac:picMkLst>
        </pc:picChg>
        <pc:picChg chg="del">
          <ac:chgData name="Bas Gerritsen" userId="07501e78-3818-47d6-a5c3-4f5c3ff0b57c" providerId="ADAL" clId="{40D9BFF8-201F-4863-92DD-C2F69743195D}" dt="2024-07-03T13:22:30.974" v="1590" actId="478"/>
          <ac:picMkLst>
            <pc:docMk/>
            <pc:sldMk cId="3621822904" sldId="322"/>
            <ac:picMk id="4" creationId="{1D21C7C3-266D-3CCA-1DC4-F1DB5690D56A}"/>
          </ac:picMkLst>
        </pc:picChg>
        <pc:picChg chg="add mod">
          <ac:chgData name="Bas Gerritsen" userId="07501e78-3818-47d6-a5c3-4f5c3ff0b57c" providerId="ADAL" clId="{40D9BFF8-201F-4863-92DD-C2F69743195D}" dt="2024-07-05T14:31:29.627" v="2929" actId="1076"/>
          <ac:picMkLst>
            <pc:docMk/>
            <pc:sldMk cId="3621822904" sldId="322"/>
            <ac:picMk id="5" creationId="{29E108A1-602B-0CFC-9DFE-A190D33691B0}"/>
          </ac:picMkLst>
        </pc:picChg>
        <pc:picChg chg="add mod">
          <ac:chgData name="Bas Gerritsen" userId="07501e78-3818-47d6-a5c3-4f5c3ff0b57c" providerId="ADAL" clId="{40D9BFF8-201F-4863-92DD-C2F69743195D}" dt="2024-07-05T16:00:00.077" v="3090"/>
          <ac:picMkLst>
            <pc:docMk/>
            <pc:sldMk cId="3621822904" sldId="322"/>
            <ac:picMk id="7" creationId="{1029E169-CC2F-3950-55BF-4F1EBF29FC75}"/>
          </ac:picMkLst>
        </pc:picChg>
        <pc:picChg chg="del">
          <ac:chgData name="Bas Gerritsen" userId="07501e78-3818-47d6-a5c3-4f5c3ff0b57c" providerId="ADAL" clId="{40D9BFF8-201F-4863-92DD-C2F69743195D}" dt="2024-07-03T09:49:05.285" v="208" actId="478"/>
          <ac:picMkLst>
            <pc:docMk/>
            <pc:sldMk cId="3621822904" sldId="322"/>
            <ac:picMk id="7" creationId="{1932B54A-F7D3-F0B3-F9A8-441ABF92EA4F}"/>
          </ac:picMkLst>
        </pc:picChg>
        <pc:picChg chg="del mod">
          <ac:chgData name="Bas Gerritsen" userId="07501e78-3818-47d6-a5c3-4f5c3ff0b57c" providerId="ADAL" clId="{40D9BFF8-201F-4863-92DD-C2F69743195D}" dt="2024-07-05T14:30:13.576" v="2900" actId="478"/>
          <ac:picMkLst>
            <pc:docMk/>
            <pc:sldMk cId="3621822904" sldId="322"/>
            <ac:picMk id="13" creationId="{6CCD7377-8F6A-855D-1192-185BC90DBB56}"/>
          </ac:picMkLst>
        </pc:picChg>
        <pc:picChg chg="add mod">
          <ac:chgData name="Bas Gerritsen" userId="07501e78-3818-47d6-a5c3-4f5c3ff0b57c" providerId="ADAL" clId="{40D9BFF8-201F-4863-92DD-C2F69743195D}" dt="2024-07-05T16:00:00.077" v="3090"/>
          <ac:picMkLst>
            <pc:docMk/>
            <pc:sldMk cId="3621822904" sldId="322"/>
            <ac:picMk id="13" creationId="{CD278E46-70B7-CCE6-BC79-F00975B43ECA}"/>
          </ac:picMkLst>
        </pc:picChg>
        <pc:picChg chg="del">
          <ac:chgData name="Bas Gerritsen" userId="07501e78-3818-47d6-a5c3-4f5c3ff0b57c" providerId="ADAL" clId="{40D9BFF8-201F-4863-92DD-C2F69743195D}" dt="2024-07-03T13:22:23.194" v="1587" actId="478"/>
          <ac:picMkLst>
            <pc:docMk/>
            <pc:sldMk cId="3621822904" sldId="322"/>
            <ac:picMk id="14" creationId="{0936C023-7E1A-2811-3E27-6C363C72A6CD}"/>
          </ac:picMkLst>
        </pc:picChg>
        <pc:picChg chg="del">
          <ac:chgData name="Bas Gerritsen" userId="07501e78-3818-47d6-a5c3-4f5c3ff0b57c" providerId="ADAL" clId="{40D9BFF8-201F-4863-92DD-C2F69743195D}" dt="2024-07-03T13:22:24.054" v="1588" actId="478"/>
          <ac:picMkLst>
            <pc:docMk/>
            <pc:sldMk cId="3621822904" sldId="322"/>
            <ac:picMk id="15" creationId="{A32BCF1A-AA5F-16A5-1831-AD930D1977D3}"/>
          </ac:picMkLst>
        </pc:picChg>
        <pc:picChg chg="del">
          <ac:chgData name="Bas Gerritsen" userId="07501e78-3818-47d6-a5c3-4f5c3ff0b57c" providerId="ADAL" clId="{40D9BFF8-201F-4863-92DD-C2F69743195D}" dt="2024-07-03T13:22:03.898" v="1585" actId="478"/>
          <ac:picMkLst>
            <pc:docMk/>
            <pc:sldMk cId="3621822904" sldId="322"/>
            <ac:picMk id="16" creationId="{86E098EE-D6CF-2D84-DAF1-C219653067AA}"/>
          </ac:picMkLst>
        </pc:picChg>
        <pc:picChg chg="mod ord">
          <ac:chgData name="Bas Gerritsen" userId="07501e78-3818-47d6-a5c3-4f5c3ff0b57c" providerId="ADAL" clId="{40D9BFF8-201F-4863-92DD-C2F69743195D}" dt="2024-07-05T14:31:56.494" v="2941" actId="1076"/>
          <ac:picMkLst>
            <pc:docMk/>
            <pc:sldMk cId="3621822904" sldId="322"/>
            <ac:picMk id="20" creationId="{231A33F0-9B32-81BD-6D15-C55FF91751A7}"/>
          </ac:picMkLst>
        </pc:picChg>
        <pc:picChg chg="del">
          <ac:chgData name="Bas Gerritsen" userId="07501e78-3818-47d6-a5c3-4f5c3ff0b57c" providerId="ADAL" clId="{40D9BFF8-201F-4863-92DD-C2F69743195D}" dt="2024-07-03T13:22:25.024" v="1589" actId="478"/>
          <ac:picMkLst>
            <pc:docMk/>
            <pc:sldMk cId="3621822904" sldId="322"/>
            <ac:picMk id="23" creationId="{9640497C-2900-B976-A28D-2126305556E8}"/>
          </ac:picMkLst>
        </pc:picChg>
        <pc:picChg chg="del">
          <ac:chgData name="Bas Gerritsen" userId="07501e78-3818-47d6-a5c3-4f5c3ff0b57c" providerId="ADAL" clId="{40D9BFF8-201F-4863-92DD-C2F69743195D}" dt="2024-07-03T13:22:32.122" v="1591" actId="478"/>
          <ac:picMkLst>
            <pc:docMk/>
            <pc:sldMk cId="3621822904" sldId="322"/>
            <ac:picMk id="6146" creationId="{A2842579-C0A8-0FDA-BAD1-F39C8A474013}"/>
          </ac:picMkLst>
        </pc:picChg>
      </pc:sldChg>
      <pc:sldChg chg="del">
        <pc:chgData name="Bas Gerritsen" userId="07501e78-3818-47d6-a5c3-4f5c3ff0b57c" providerId="ADAL" clId="{40D9BFF8-201F-4863-92DD-C2F69743195D}" dt="2024-07-01T09:47:35.650" v="4" actId="47"/>
        <pc:sldMkLst>
          <pc:docMk/>
          <pc:sldMk cId="4059344505" sldId="323"/>
        </pc:sldMkLst>
      </pc:sldChg>
      <pc:sldChg chg="del">
        <pc:chgData name="Bas Gerritsen" userId="07501e78-3818-47d6-a5c3-4f5c3ff0b57c" providerId="ADAL" clId="{40D9BFF8-201F-4863-92DD-C2F69743195D}" dt="2024-07-01T09:47:34.742" v="3" actId="47"/>
        <pc:sldMkLst>
          <pc:docMk/>
          <pc:sldMk cId="3914150006" sldId="324"/>
        </pc:sldMkLst>
      </pc:sldChg>
      <pc:sldChg chg="addSp delSp modSp add del mod">
        <pc:chgData name="Bas Gerritsen" userId="07501e78-3818-47d6-a5c3-4f5c3ff0b57c" providerId="ADAL" clId="{40D9BFF8-201F-4863-92DD-C2F69743195D}" dt="2024-07-05T16:01:02.491" v="3130"/>
        <pc:sldMkLst>
          <pc:docMk/>
          <pc:sldMk cId="510720925" sldId="325"/>
        </pc:sldMkLst>
        <pc:picChg chg="add mod">
          <ac:chgData name="Bas Gerritsen" userId="07501e78-3818-47d6-a5c3-4f5c3ff0b57c" providerId="ADAL" clId="{40D9BFF8-201F-4863-92DD-C2F69743195D}" dt="2024-07-05T16:01:02.491" v="3130"/>
          <ac:picMkLst>
            <pc:docMk/>
            <pc:sldMk cId="510720925" sldId="325"/>
            <ac:picMk id="3" creationId="{1E62C02C-B503-A6EC-D731-FC30FE95B797}"/>
          </ac:picMkLst>
        </pc:picChg>
        <pc:picChg chg="add mod">
          <ac:chgData name="Bas Gerritsen" userId="07501e78-3818-47d6-a5c3-4f5c3ff0b57c" providerId="ADAL" clId="{40D9BFF8-201F-4863-92DD-C2F69743195D}" dt="2024-07-05T16:01:02.491" v="3130"/>
          <ac:picMkLst>
            <pc:docMk/>
            <pc:sldMk cId="510720925" sldId="325"/>
            <ac:picMk id="4" creationId="{39566740-D95D-8225-B74A-FB48B13323B9}"/>
          </ac:picMkLst>
        </pc:picChg>
        <pc:picChg chg="del">
          <ac:chgData name="Bas Gerritsen" userId="07501e78-3818-47d6-a5c3-4f5c3ff0b57c" providerId="ADAL" clId="{40D9BFF8-201F-4863-92DD-C2F69743195D}" dt="2024-07-05T16:01:01.931" v="3129" actId="478"/>
          <ac:picMkLst>
            <pc:docMk/>
            <pc:sldMk cId="510720925" sldId="325"/>
            <ac:picMk id="14" creationId="{09296A0D-B080-939D-2E21-28D914D1AD45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1:05.051" v="3132"/>
        <pc:sldMkLst>
          <pc:docMk/>
          <pc:sldMk cId="1282263922" sldId="326"/>
        </pc:sldMkLst>
        <pc:picChg chg="add mod">
          <ac:chgData name="Bas Gerritsen" userId="07501e78-3818-47d6-a5c3-4f5c3ff0b57c" providerId="ADAL" clId="{40D9BFF8-201F-4863-92DD-C2F69743195D}" dt="2024-07-05T16:01:05.051" v="3132"/>
          <ac:picMkLst>
            <pc:docMk/>
            <pc:sldMk cId="1282263922" sldId="326"/>
            <ac:picMk id="3" creationId="{83B0C046-9257-CEA2-1520-4F669C284999}"/>
          </ac:picMkLst>
        </pc:picChg>
        <pc:picChg chg="del">
          <ac:chgData name="Bas Gerritsen" userId="07501e78-3818-47d6-a5c3-4f5c3ff0b57c" providerId="ADAL" clId="{40D9BFF8-201F-4863-92DD-C2F69743195D}" dt="2024-07-05T16:01:04.301" v="3131" actId="478"/>
          <ac:picMkLst>
            <pc:docMk/>
            <pc:sldMk cId="1282263922" sldId="326"/>
            <ac:picMk id="7" creationId="{C6DF28EA-9763-D3EE-9BF4-2D680030277F}"/>
          </ac:picMkLst>
        </pc:picChg>
        <pc:picChg chg="add mod">
          <ac:chgData name="Bas Gerritsen" userId="07501e78-3818-47d6-a5c3-4f5c3ff0b57c" providerId="ADAL" clId="{40D9BFF8-201F-4863-92DD-C2F69743195D}" dt="2024-07-05T16:01:05.051" v="3132"/>
          <ac:picMkLst>
            <pc:docMk/>
            <pc:sldMk cId="1282263922" sldId="326"/>
            <ac:picMk id="8" creationId="{4D23E36C-B505-6ED8-B23C-4BB66E68E1A9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27.721" v="3032"/>
        <pc:sldMkLst>
          <pc:docMk/>
          <pc:sldMk cId="3355410637" sldId="328"/>
        </pc:sldMkLst>
        <pc:spChg chg="mod">
          <ac:chgData name="Bas Gerritsen" userId="07501e78-3818-47d6-a5c3-4f5c3ff0b57c" providerId="ADAL" clId="{40D9BFF8-201F-4863-92DD-C2F69743195D}" dt="2024-07-04T10:31:42.623" v="2390" actId="20577"/>
          <ac:spMkLst>
            <pc:docMk/>
            <pc:sldMk cId="3355410637" sldId="328"/>
            <ac:spMk id="6" creationId="{58E8AF34-D989-398D-BBC0-003940988511}"/>
          </ac:spMkLst>
        </pc:spChg>
        <pc:picChg chg="add del mod">
          <ac:chgData name="Bas Gerritsen" userId="07501e78-3818-47d6-a5c3-4f5c3ff0b57c" providerId="ADAL" clId="{40D9BFF8-201F-4863-92DD-C2F69743195D}" dt="2024-07-05T15:58:27.071" v="3031" actId="478"/>
          <ac:picMkLst>
            <pc:docMk/>
            <pc:sldMk cId="3355410637" sldId="328"/>
            <ac:picMk id="3" creationId="{B51C7BAD-0377-71EF-1EA3-E47FEB6812E2}"/>
          </ac:picMkLst>
        </pc:picChg>
        <pc:picChg chg="add mod">
          <ac:chgData name="Bas Gerritsen" userId="07501e78-3818-47d6-a5c3-4f5c3ff0b57c" providerId="ADAL" clId="{40D9BFF8-201F-4863-92DD-C2F69743195D}" dt="2024-07-05T15:58:27.721" v="3032"/>
          <ac:picMkLst>
            <pc:docMk/>
            <pc:sldMk cId="3355410637" sldId="328"/>
            <ac:picMk id="4" creationId="{DD44FD78-F026-FC24-176D-B89FFCB4D76E}"/>
          </ac:picMkLst>
        </pc:picChg>
        <pc:picChg chg="del">
          <ac:chgData name="Bas Gerritsen" userId="07501e78-3818-47d6-a5c3-4f5c3ff0b57c" providerId="ADAL" clId="{40D9BFF8-201F-4863-92DD-C2F69743195D}" dt="2024-07-03T09:46:49.489" v="132" actId="478"/>
          <ac:picMkLst>
            <pc:docMk/>
            <pc:sldMk cId="3355410637" sldId="328"/>
            <ac:picMk id="5" creationId="{269E98D1-BC7A-741C-CC30-22143ED9EA0A}"/>
          </ac:picMkLst>
        </pc:picChg>
        <pc:picChg chg="add mod">
          <ac:chgData name="Bas Gerritsen" userId="07501e78-3818-47d6-a5c3-4f5c3ff0b57c" providerId="ADAL" clId="{40D9BFF8-201F-4863-92DD-C2F69743195D}" dt="2024-07-05T15:58:27.721" v="3032"/>
          <ac:picMkLst>
            <pc:docMk/>
            <pc:sldMk cId="3355410637" sldId="328"/>
            <ac:picMk id="5" creationId="{F0B9BDDC-C78E-77AE-0BB1-15A82E88BEDA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07.291" v="3018"/>
        <pc:sldMkLst>
          <pc:docMk/>
          <pc:sldMk cId="1277387627" sldId="330"/>
        </pc:sldMkLst>
        <pc:picChg chg="add mod">
          <ac:chgData name="Bas Gerritsen" userId="07501e78-3818-47d6-a5c3-4f5c3ff0b57c" providerId="ADAL" clId="{40D9BFF8-201F-4863-92DD-C2F69743195D}" dt="2024-07-05T15:58:07.291" v="3018"/>
          <ac:picMkLst>
            <pc:docMk/>
            <pc:sldMk cId="1277387627" sldId="330"/>
            <ac:picMk id="3" creationId="{08BE8D85-C6C7-418E-C4D6-788E65F64616}"/>
          </ac:picMkLst>
        </pc:picChg>
        <pc:picChg chg="del">
          <ac:chgData name="Bas Gerritsen" userId="07501e78-3818-47d6-a5c3-4f5c3ff0b57c" providerId="ADAL" clId="{40D9BFF8-201F-4863-92DD-C2F69743195D}" dt="2024-07-03T09:46:34.216" v="122" actId="478"/>
          <ac:picMkLst>
            <pc:docMk/>
            <pc:sldMk cId="1277387627" sldId="330"/>
            <ac:picMk id="3" creationId="{BEDE0856-A077-3C3A-70D8-752C912E3116}"/>
          </ac:picMkLst>
        </pc:picChg>
        <pc:picChg chg="add del mod">
          <ac:chgData name="Bas Gerritsen" userId="07501e78-3818-47d6-a5c3-4f5c3ff0b57c" providerId="ADAL" clId="{40D9BFF8-201F-4863-92DD-C2F69743195D}" dt="2024-07-05T15:58:06.554" v="3017" actId="478"/>
          <ac:picMkLst>
            <pc:docMk/>
            <pc:sldMk cId="1277387627" sldId="330"/>
            <ac:picMk id="5" creationId="{06C2C20E-86DB-C25B-9470-9B8FC25BDEB2}"/>
          </ac:picMkLst>
        </pc:picChg>
        <pc:picChg chg="add mod">
          <ac:chgData name="Bas Gerritsen" userId="07501e78-3818-47d6-a5c3-4f5c3ff0b57c" providerId="ADAL" clId="{40D9BFF8-201F-4863-92DD-C2F69743195D}" dt="2024-07-05T15:58:07.291" v="3018"/>
          <ac:picMkLst>
            <pc:docMk/>
            <pc:sldMk cId="1277387627" sldId="330"/>
            <ac:picMk id="8" creationId="{06D3A01F-19E7-6D02-1454-EC41B23B506F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10.126" v="3020"/>
        <pc:sldMkLst>
          <pc:docMk/>
          <pc:sldMk cId="3785089001" sldId="331"/>
        </pc:sldMkLst>
        <pc:picChg chg="add mod">
          <ac:chgData name="Bas Gerritsen" userId="07501e78-3818-47d6-a5c3-4f5c3ff0b57c" providerId="ADAL" clId="{40D9BFF8-201F-4863-92DD-C2F69743195D}" dt="2024-07-05T15:58:10.126" v="3020"/>
          <ac:picMkLst>
            <pc:docMk/>
            <pc:sldMk cId="3785089001" sldId="331"/>
            <ac:picMk id="3" creationId="{06DA0F10-1356-3547-9871-070579842C0A}"/>
          </ac:picMkLst>
        </pc:picChg>
        <pc:picChg chg="del">
          <ac:chgData name="Bas Gerritsen" userId="07501e78-3818-47d6-a5c3-4f5c3ff0b57c" providerId="ADAL" clId="{40D9BFF8-201F-4863-92DD-C2F69743195D}" dt="2024-07-03T09:46:36.696" v="124" actId="478"/>
          <ac:picMkLst>
            <pc:docMk/>
            <pc:sldMk cId="3785089001" sldId="331"/>
            <ac:picMk id="3" creationId="{BEDE0856-A077-3C3A-70D8-752C912E3116}"/>
          </ac:picMkLst>
        </pc:picChg>
        <pc:picChg chg="add del mod">
          <ac:chgData name="Bas Gerritsen" userId="07501e78-3818-47d6-a5c3-4f5c3ff0b57c" providerId="ADAL" clId="{40D9BFF8-201F-4863-92DD-C2F69743195D}" dt="2024-07-05T15:58:09.376" v="3019" actId="478"/>
          <ac:picMkLst>
            <pc:docMk/>
            <pc:sldMk cId="3785089001" sldId="331"/>
            <ac:picMk id="4" creationId="{14BCB983-9AA9-0E6E-6C75-9C25BF36222F}"/>
          </ac:picMkLst>
        </pc:picChg>
        <pc:picChg chg="add mod">
          <ac:chgData name="Bas Gerritsen" userId="07501e78-3818-47d6-a5c3-4f5c3ff0b57c" providerId="ADAL" clId="{40D9BFF8-201F-4863-92DD-C2F69743195D}" dt="2024-07-05T15:58:10.126" v="3020"/>
          <ac:picMkLst>
            <pc:docMk/>
            <pc:sldMk cId="3785089001" sldId="331"/>
            <ac:picMk id="7" creationId="{A1B3D3F5-1CEC-A05A-E034-A7EFD944E4F4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12.839" v="3022"/>
        <pc:sldMkLst>
          <pc:docMk/>
          <pc:sldMk cId="894628565" sldId="332"/>
        </pc:sldMkLst>
        <pc:picChg chg="add mod">
          <ac:chgData name="Bas Gerritsen" userId="07501e78-3818-47d6-a5c3-4f5c3ff0b57c" providerId="ADAL" clId="{40D9BFF8-201F-4863-92DD-C2F69743195D}" dt="2024-07-05T15:58:12.839" v="3022"/>
          <ac:picMkLst>
            <pc:docMk/>
            <pc:sldMk cId="894628565" sldId="332"/>
            <ac:picMk id="3" creationId="{398A3EF3-288B-5BDD-C82A-C328AA308E1C}"/>
          </ac:picMkLst>
        </pc:picChg>
        <pc:picChg chg="del">
          <ac:chgData name="Bas Gerritsen" userId="07501e78-3818-47d6-a5c3-4f5c3ff0b57c" providerId="ADAL" clId="{40D9BFF8-201F-4863-92DD-C2F69743195D}" dt="2024-07-03T09:46:39.956" v="126" actId="478"/>
          <ac:picMkLst>
            <pc:docMk/>
            <pc:sldMk cId="894628565" sldId="332"/>
            <ac:picMk id="3" creationId="{BEDE0856-A077-3C3A-70D8-752C912E3116}"/>
          </ac:picMkLst>
        </pc:picChg>
        <pc:picChg chg="add del mod">
          <ac:chgData name="Bas Gerritsen" userId="07501e78-3818-47d6-a5c3-4f5c3ff0b57c" providerId="ADAL" clId="{40D9BFF8-201F-4863-92DD-C2F69743195D}" dt="2024-07-05T15:58:12.216" v="3021" actId="478"/>
          <ac:picMkLst>
            <pc:docMk/>
            <pc:sldMk cId="894628565" sldId="332"/>
            <ac:picMk id="4" creationId="{8CEC2BD5-D1CC-37A0-78C9-46301B02ADE1}"/>
          </ac:picMkLst>
        </pc:picChg>
        <pc:picChg chg="add mod">
          <ac:chgData name="Bas Gerritsen" userId="07501e78-3818-47d6-a5c3-4f5c3ff0b57c" providerId="ADAL" clId="{40D9BFF8-201F-4863-92DD-C2F69743195D}" dt="2024-07-05T15:58:12.839" v="3022"/>
          <ac:picMkLst>
            <pc:docMk/>
            <pc:sldMk cId="894628565" sldId="332"/>
            <ac:picMk id="5" creationId="{F09FC0D4-695D-5AC6-6104-67A398CCAC3B}"/>
          </ac:picMkLst>
        </pc:picChg>
      </pc:sldChg>
      <pc:sldChg chg="addSp delSp modSp del mod ord">
        <pc:chgData name="Bas Gerritsen" userId="07501e78-3818-47d6-a5c3-4f5c3ff0b57c" providerId="ADAL" clId="{40D9BFF8-201F-4863-92DD-C2F69743195D}" dt="2024-07-04T10:16:59.791" v="2269" actId="47"/>
        <pc:sldMkLst>
          <pc:docMk/>
          <pc:sldMk cId="1182440730" sldId="334"/>
        </pc:sldMkLst>
        <pc:spChg chg="mod">
          <ac:chgData name="Bas Gerritsen" userId="07501e78-3818-47d6-a5c3-4f5c3ff0b57c" providerId="ADAL" clId="{40D9BFF8-201F-4863-92DD-C2F69743195D}" dt="2024-07-03T09:54:35.666" v="224" actId="20577"/>
          <ac:spMkLst>
            <pc:docMk/>
            <pc:sldMk cId="1182440730" sldId="334"/>
            <ac:spMk id="6" creationId="{58E8AF34-D989-398D-BBC0-003940988511}"/>
          </ac:spMkLst>
        </pc:spChg>
        <pc:picChg chg="add mod">
          <ac:chgData name="Bas Gerritsen" userId="07501e78-3818-47d6-a5c3-4f5c3ff0b57c" providerId="ADAL" clId="{40D9BFF8-201F-4863-92DD-C2F69743195D}" dt="2024-07-03T09:46:52.717" v="135"/>
          <ac:picMkLst>
            <pc:docMk/>
            <pc:sldMk cId="1182440730" sldId="334"/>
            <ac:picMk id="4" creationId="{F7A4AC0D-D85B-3506-4C33-6BADB90CEA57}"/>
          </ac:picMkLst>
        </pc:picChg>
        <pc:picChg chg="del">
          <ac:chgData name="Bas Gerritsen" userId="07501e78-3818-47d6-a5c3-4f5c3ff0b57c" providerId="ADAL" clId="{40D9BFF8-201F-4863-92DD-C2F69743195D}" dt="2024-07-03T09:46:52.518" v="134" actId="478"/>
          <ac:picMkLst>
            <pc:docMk/>
            <pc:sldMk cId="1182440730" sldId="334"/>
            <ac:picMk id="5" creationId="{269E98D1-BC7A-741C-CC30-22143ED9EA0A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1:18:36.047" v="606" actId="2696"/>
        <pc:sldMkLst>
          <pc:docMk/>
          <pc:sldMk cId="4180187777" sldId="335"/>
        </pc:sldMkLst>
        <pc:picChg chg="add mod">
          <ac:chgData name="Bas Gerritsen" userId="07501e78-3818-47d6-a5c3-4f5c3ff0b57c" providerId="ADAL" clId="{40D9BFF8-201F-4863-92DD-C2F69743195D}" dt="2024-07-03T09:49:14.775" v="213"/>
          <ac:picMkLst>
            <pc:docMk/>
            <pc:sldMk cId="4180187777" sldId="335"/>
            <ac:picMk id="4" creationId="{A6D9EFF1-9B43-CCDB-DECE-3F8DC4C36430}"/>
          </ac:picMkLst>
        </pc:picChg>
        <pc:picChg chg="del">
          <ac:chgData name="Bas Gerritsen" userId="07501e78-3818-47d6-a5c3-4f5c3ff0b57c" providerId="ADAL" clId="{40D9BFF8-201F-4863-92DD-C2F69743195D}" dt="2024-07-03T09:49:14.616" v="212" actId="478"/>
          <ac:picMkLst>
            <pc:docMk/>
            <pc:sldMk cId="4180187777" sldId="335"/>
            <ac:picMk id="47" creationId="{03CE1597-126E-E397-9CE8-85B1273C53F1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1:08.131" v="3134"/>
        <pc:sldMkLst>
          <pc:docMk/>
          <pc:sldMk cId="2753170849" sldId="336"/>
        </pc:sldMkLst>
        <pc:picChg chg="add mod">
          <ac:chgData name="Bas Gerritsen" userId="07501e78-3818-47d6-a5c3-4f5c3ff0b57c" providerId="ADAL" clId="{40D9BFF8-201F-4863-92DD-C2F69743195D}" dt="2024-07-05T16:01:08.131" v="3134"/>
          <ac:picMkLst>
            <pc:docMk/>
            <pc:sldMk cId="2753170849" sldId="336"/>
            <ac:picMk id="3" creationId="{49290871-5654-F85C-D18D-2891FCF16E9D}"/>
          </ac:picMkLst>
        </pc:picChg>
        <pc:picChg chg="add mod">
          <ac:chgData name="Bas Gerritsen" userId="07501e78-3818-47d6-a5c3-4f5c3ff0b57c" providerId="ADAL" clId="{40D9BFF8-201F-4863-92DD-C2F69743195D}" dt="2024-07-05T16:01:08.131" v="3134"/>
          <ac:picMkLst>
            <pc:docMk/>
            <pc:sldMk cId="2753170849" sldId="336"/>
            <ac:picMk id="4" creationId="{900E4133-13F5-644C-6E57-C8CB19DE376E}"/>
          </ac:picMkLst>
        </pc:picChg>
        <pc:picChg chg="del">
          <ac:chgData name="Bas Gerritsen" userId="07501e78-3818-47d6-a5c3-4f5c3ff0b57c" providerId="ADAL" clId="{40D9BFF8-201F-4863-92DD-C2F69743195D}" dt="2024-07-05T16:01:07.297" v="3133" actId="478"/>
          <ac:picMkLst>
            <pc:docMk/>
            <pc:sldMk cId="2753170849" sldId="336"/>
            <ac:picMk id="14" creationId="{09296A0D-B080-939D-2E21-28D914D1AD45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8:16.096" v="3024"/>
        <pc:sldMkLst>
          <pc:docMk/>
          <pc:sldMk cId="625326491" sldId="339"/>
        </pc:sldMkLst>
        <pc:picChg chg="add mod">
          <ac:chgData name="Bas Gerritsen" userId="07501e78-3818-47d6-a5c3-4f5c3ff0b57c" providerId="ADAL" clId="{40D9BFF8-201F-4863-92DD-C2F69743195D}" dt="2024-07-05T15:58:16.096" v="3024"/>
          <ac:picMkLst>
            <pc:docMk/>
            <pc:sldMk cId="625326491" sldId="339"/>
            <ac:picMk id="3" creationId="{20EF08AE-00E2-51D5-66B8-7725D0C66180}"/>
          </ac:picMkLst>
        </pc:picChg>
        <pc:picChg chg="del">
          <ac:chgData name="Bas Gerritsen" userId="07501e78-3818-47d6-a5c3-4f5c3ff0b57c" providerId="ADAL" clId="{40D9BFF8-201F-4863-92DD-C2F69743195D}" dt="2024-07-03T09:46:42.591" v="128" actId="478"/>
          <ac:picMkLst>
            <pc:docMk/>
            <pc:sldMk cId="625326491" sldId="339"/>
            <ac:picMk id="3" creationId="{BEDE0856-A077-3C3A-70D8-752C912E3116}"/>
          </ac:picMkLst>
        </pc:picChg>
        <pc:picChg chg="add del mod">
          <ac:chgData name="Bas Gerritsen" userId="07501e78-3818-47d6-a5c3-4f5c3ff0b57c" providerId="ADAL" clId="{40D9BFF8-201F-4863-92DD-C2F69743195D}" dt="2024-07-05T15:58:15.441" v="3023" actId="478"/>
          <ac:picMkLst>
            <pc:docMk/>
            <pc:sldMk cId="625326491" sldId="339"/>
            <ac:picMk id="9" creationId="{3934A55E-44C4-C311-4849-040DF8877038}"/>
          </ac:picMkLst>
        </pc:picChg>
        <pc:picChg chg="add mod">
          <ac:chgData name="Bas Gerritsen" userId="07501e78-3818-47d6-a5c3-4f5c3ff0b57c" providerId="ADAL" clId="{40D9BFF8-201F-4863-92DD-C2F69743195D}" dt="2024-07-05T15:58:16.096" v="3024"/>
          <ac:picMkLst>
            <pc:docMk/>
            <pc:sldMk cId="625326491" sldId="339"/>
            <ac:picMk id="11" creationId="{C811DB62-5A0B-06F7-D86B-74640E40DB1A}"/>
          </ac:picMkLst>
        </pc:picChg>
      </pc:sldChg>
      <pc:sldChg chg="addSp delSp modSp del mod ord modShow">
        <pc:chgData name="Bas Gerritsen" userId="07501e78-3818-47d6-a5c3-4f5c3ff0b57c" providerId="ADAL" clId="{40D9BFF8-201F-4863-92DD-C2F69743195D}" dt="2024-07-05T09:53:58.988" v="2738" actId="47"/>
        <pc:sldMkLst>
          <pc:docMk/>
          <pc:sldMk cId="1924973902" sldId="340"/>
        </pc:sldMkLst>
        <pc:spChg chg="add del mod">
          <ac:chgData name="Bas Gerritsen" userId="07501e78-3818-47d6-a5c3-4f5c3ff0b57c" providerId="ADAL" clId="{40D9BFF8-201F-4863-92DD-C2F69743195D}" dt="2024-07-04T09:57:47.443" v="2116" actId="478"/>
          <ac:spMkLst>
            <pc:docMk/>
            <pc:sldMk cId="1924973902" sldId="340"/>
            <ac:spMk id="3" creationId="{752D069B-39A6-C21B-52FE-9DA32AECAAE9}"/>
          </ac:spMkLst>
        </pc:spChg>
        <pc:spChg chg="add mod">
          <ac:chgData name="Bas Gerritsen" userId="07501e78-3818-47d6-a5c3-4f5c3ff0b57c" providerId="ADAL" clId="{40D9BFF8-201F-4863-92DD-C2F69743195D}" dt="2024-07-04T09:57:53.861" v="2120" actId="1076"/>
          <ac:spMkLst>
            <pc:docMk/>
            <pc:sldMk cId="1924973902" sldId="340"/>
            <ac:spMk id="4" creationId="{00C6E756-1C52-C1B3-D63D-4EFD4EB15473}"/>
          </ac:spMkLst>
        </pc:spChg>
        <pc:spChg chg="mod">
          <ac:chgData name="Bas Gerritsen" userId="07501e78-3818-47d6-a5c3-4f5c3ff0b57c" providerId="ADAL" clId="{40D9BFF8-201F-4863-92DD-C2F69743195D}" dt="2024-07-04T09:58:36.189" v="2131" actId="14100"/>
          <ac:spMkLst>
            <pc:docMk/>
            <pc:sldMk cId="1924973902" sldId="340"/>
            <ac:spMk id="6" creationId="{65F6C60C-AC5C-12BF-3314-A1A352772AEA}"/>
          </ac:spMkLst>
        </pc:spChg>
        <pc:spChg chg="add del">
          <ac:chgData name="Bas Gerritsen" userId="07501e78-3818-47d6-a5c3-4f5c3ff0b57c" providerId="ADAL" clId="{40D9BFF8-201F-4863-92DD-C2F69743195D}" dt="2024-07-04T10:23:16.394" v="2309" actId="478"/>
          <ac:spMkLst>
            <pc:docMk/>
            <pc:sldMk cId="1924973902" sldId="340"/>
            <ac:spMk id="7" creationId="{A65508C6-274E-1F8C-F4E4-DB7E78104B88}"/>
          </ac:spMkLst>
        </pc:spChg>
        <pc:spChg chg="add mod">
          <ac:chgData name="Bas Gerritsen" userId="07501e78-3818-47d6-a5c3-4f5c3ff0b57c" providerId="ADAL" clId="{40D9BFF8-201F-4863-92DD-C2F69743195D}" dt="2024-07-04T10:23:28.884" v="2312" actId="14100"/>
          <ac:spMkLst>
            <pc:docMk/>
            <pc:sldMk cId="1924973902" sldId="340"/>
            <ac:spMk id="8" creationId="{A1861C3F-AD88-4234-5849-AB30145123D3}"/>
          </ac:spMkLst>
        </pc:spChg>
        <pc:spChg chg="del">
          <ac:chgData name="Bas Gerritsen" userId="07501e78-3818-47d6-a5c3-4f5c3ff0b57c" providerId="ADAL" clId="{40D9BFF8-201F-4863-92DD-C2F69743195D}" dt="2024-07-03T12:44:59.462" v="987" actId="478"/>
          <ac:spMkLst>
            <pc:docMk/>
            <pc:sldMk cId="1924973902" sldId="340"/>
            <ac:spMk id="8" creationId="{DD3D3DBB-812C-DB45-568F-54250F8A579D}"/>
          </ac:spMkLst>
        </pc:spChg>
        <pc:spChg chg="del">
          <ac:chgData name="Bas Gerritsen" userId="07501e78-3818-47d6-a5c3-4f5c3ff0b57c" providerId="ADAL" clId="{40D9BFF8-201F-4863-92DD-C2F69743195D}" dt="2024-07-03T12:44:35.106" v="980" actId="478"/>
          <ac:spMkLst>
            <pc:docMk/>
            <pc:sldMk cId="1924973902" sldId="340"/>
            <ac:spMk id="9" creationId="{1D022D05-9ADA-7CD2-7B7D-4745E8C6A633}"/>
          </ac:spMkLst>
        </pc:spChg>
        <pc:spChg chg="add mod ord">
          <ac:chgData name="Bas Gerritsen" userId="07501e78-3818-47d6-a5c3-4f5c3ff0b57c" providerId="ADAL" clId="{40D9BFF8-201F-4863-92DD-C2F69743195D}" dt="2024-07-04T09:58:27.670" v="2130" actId="20577"/>
          <ac:spMkLst>
            <pc:docMk/>
            <pc:sldMk cId="1924973902" sldId="340"/>
            <ac:spMk id="12" creationId="{CFB2E4F0-E9FE-D5E6-5004-C2F5E1FBB1F0}"/>
          </ac:spMkLst>
        </pc:spChg>
        <pc:spChg chg="add mod">
          <ac:chgData name="Bas Gerritsen" userId="07501e78-3818-47d6-a5c3-4f5c3ff0b57c" providerId="ADAL" clId="{40D9BFF8-201F-4863-92DD-C2F69743195D}" dt="2024-07-03T12:44:47.068" v="985" actId="14100"/>
          <ac:spMkLst>
            <pc:docMk/>
            <pc:sldMk cId="1924973902" sldId="340"/>
            <ac:spMk id="13" creationId="{92FA90D6-45A1-8C44-A497-D4685A9CAB78}"/>
          </ac:spMkLst>
        </pc:spChg>
        <pc:spChg chg="mod">
          <ac:chgData name="Bas Gerritsen" userId="07501e78-3818-47d6-a5c3-4f5c3ff0b57c" providerId="ADAL" clId="{40D9BFF8-201F-4863-92DD-C2F69743195D}" dt="2024-07-03T12:50:23.547" v="1042"/>
          <ac:spMkLst>
            <pc:docMk/>
            <pc:sldMk cId="1924973902" sldId="340"/>
            <ac:spMk id="16" creationId="{60BBC092-94C1-00BD-EDE0-C9A851D1EBF3}"/>
          </ac:spMkLst>
        </pc:spChg>
        <pc:spChg chg="mod">
          <ac:chgData name="Bas Gerritsen" userId="07501e78-3818-47d6-a5c3-4f5c3ff0b57c" providerId="ADAL" clId="{40D9BFF8-201F-4863-92DD-C2F69743195D}" dt="2024-07-03T12:50:23.547" v="1042"/>
          <ac:spMkLst>
            <pc:docMk/>
            <pc:sldMk cId="1924973902" sldId="340"/>
            <ac:spMk id="17" creationId="{37AB084A-B755-B5E1-1B09-E5908675C0A6}"/>
          </ac:spMkLst>
        </pc:spChg>
        <pc:spChg chg="add mod">
          <ac:chgData name="Bas Gerritsen" userId="07501e78-3818-47d6-a5c3-4f5c3ff0b57c" providerId="ADAL" clId="{40D9BFF8-201F-4863-92DD-C2F69743195D}" dt="2024-07-03T12:55:00.264" v="1047" actId="208"/>
          <ac:spMkLst>
            <pc:docMk/>
            <pc:sldMk cId="1924973902" sldId="340"/>
            <ac:spMk id="18" creationId="{12EB72F5-AB8C-53A4-45C8-675E45B3F31A}"/>
          </ac:spMkLst>
        </pc:spChg>
        <pc:spChg chg="add mod">
          <ac:chgData name="Bas Gerritsen" userId="07501e78-3818-47d6-a5c3-4f5c3ff0b57c" providerId="ADAL" clId="{40D9BFF8-201F-4863-92DD-C2F69743195D}" dt="2024-07-03T12:55:30.648" v="1054" actId="2085"/>
          <ac:spMkLst>
            <pc:docMk/>
            <pc:sldMk cId="1924973902" sldId="340"/>
            <ac:spMk id="19" creationId="{31CE1048-E2AB-840D-4929-CA7C24B22343}"/>
          </ac:spMkLst>
        </pc:spChg>
        <pc:spChg chg="add del mod">
          <ac:chgData name="Bas Gerritsen" userId="07501e78-3818-47d6-a5c3-4f5c3ff0b57c" providerId="ADAL" clId="{40D9BFF8-201F-4863-92DD-C2F69743195D}" dt="2024-07-03T12:57:08.887" v="1074" actId="478"/>
          <ac:spMkLst>
            <pc:docMk/>
            <pc:sldMk cId="1924973902" sldId="340"/>
            <ac:spMk id="20" creationId="{CD6455D7-0F99-57AB-1FB3-D5D51E75FC94}"/>
          </ac:spMkLst>
        </pc:spChg>
        <pc:spChg chg="add mod ord">
          <ac:chgData name="Bas Gerritsen" userId="07501e78-3818-47d6-a5c3-4f5c3ff0b57c" providerId="ADAL" clId="{40D9BFF8-201F-4863-92DD-C2F69743195D}" dt="2024-07-03T13:19:54.701" v="1571" actId="14100"/>
          <ac:spMkLst>
            <pc:docMk/>
            <pc:sldMk cId="1924973902" sldId="340"/>
            <ac:spMk id="21" creationId="{878ADBD8-6106-A837-7CCC-9612F4708D7D}"/>
          </ac:spMkLst>
        </pc:spChg>
        <pc:spChg chg="add mod ord">
          <ac:chgData name="Bas Gerritsen" userId="07501e78-3818-47d6-a5c3-4f5c3ff0b57c" providerId="ADAL" clId="{40D9BFF8-201F-4863-92DD-C2F69743195D}" dt="2024-07-03T13:20:23.278" v="1580" actId="170"/>
          <ac:spMkLst>
            <pc:docMk/>
            <pc:sldMk cId="1924973902" sldId="340"/>
            <ac:spMk id="22" creationId="{F35E7953-A9D6-81DA-CFB3-6C7D557759E3}"/>
          </ac:spMkLst>
        </pc:spChg>
        <pc:grpChg chg="add mod ord">
          <ac:chgData name="Bas Gerritsen" userId="07501e78-3818-47d6-a5c3-4f5c3ff0b57c" providerId="ADAL" clId="{40D9BFF8-201F-4863-92DD-C2F69743195D}" dt="2024-07-03T13:19:32.556" v="1566" actId="167"/>
          <ac:grpSpMkLst>
            <pc:docMk/>
            <pc:sldMk cId="1924973902" sldId="340"/>
            <ac:grpSpMk id="15" creationId="{2869E378-D126-CA47-979A-C70163722F1D}"/>
          </ac:grpSpMkLst>
        </pc:grpChg>
        <pc:picChg chg="del">
          <ac:chgData name="Bas Gerritsen" userId="07501e78-3818-47d6-a5c3-4f5c3ff0b57c" providerId="ADAL" clId="{40D9BFF8-201F-4863-92DD-C2F69743195D}" dt="2024-07-03T09:48:18.849" v="184" actId="478"/>
          <ac:picMkLst>
            <pc:docMk/>
            <pc:sldMk cId="1924973902" sldId="340"/>
            <ac:picMk id="3" creationId="{3F1D5DE2-5E88-1A17-2BDE-7F4454312EDD}"/>
          </ac:picMkLst>
        </pc:picChg>
        <pc:picChg chg="del mod">
          <ac:chgData name="Bas Gerritsen" userId="07501e78-3818-47d6-a5c3-4f5c3ff0b57c" providerId="ADAL" clId="{40D9BFF8-201F-4863-92DD-C2F69743195D}" dt="2024-07-03T12:41:46.723" v="913" actId="478"/>
          <ac:picMkLst>
            <pc:docMk/>
            <pc:sldMk cId="1924973902" sldId="340"/>
            <ac:picMk id="4" creationId="{49E5C3EA-4204-FD5D-9D9A-42FC57BA8760}"/>
          </ac:picMkLst>
        </pc:picChg>
        <pc:picChg chg="mod ord">
          <ac:chgData name="Bas Gerritsen" userId="07501e78-3818-47d6-a5c3-4f5c3ff0b57c" providerId="ADAL" clId="{40D9BFF8-201F-4863-92DD-C2F69743195D}" dt="2024-07-04T10:23:12.074" v="2308" actId="1076"/>
          <ac:picMkLst>
            <pc:docMk/>
            <pc:sldMk cId="1924973902" sldId="340"/>
            <ac:picMk id="5" creationId="{42843BD6-7824-BB3D-7F32-723C9D39AA73}"/>
          </ac:picMkLst>
        </pc:picChg>
        <pc:picChg chg="add mod">
          <ac:chgData name="Bas Gerritsen" userId="07501e78-3818-47d6-a5c3-4f5c3ff0b57c" providerId="ADAL" clId="{40D9BFF8-201F-4863-92DD-C2F69743195D}" dt="2024-07-03T09:48:19.020" v="185"/>
          <ac:picMkLst>
            <pc:docMk/>
            <pc:sldMk cId="1924973902" sldId="340"/>
            <ac:picMk id="10" creationId="{1E3F7A33-EB4F-828B-332E-B44990D4AC25}"/>
          </ac:picMkLst>
        </pc:picChg>
        <pc:picChg chg="add del mod">
          <ac:chgData name="Bas Gerritsen" userId="07501e78-3818-47d6-a5c3-4f5c3ff0b57c" providerId="ADAL" clId="{40D9BFF8-201F-4863-92DD-C2F69743195D}" dt="2024-07-04T09:56:14.423" v="2094" actId="478"/>
          <ac:picMkLst>
            <pc:docMk/>
            <pc:sldMk cId="1924973902" sldId="340"/>
            <ac:picMk id="14" creationId="{1D0A937E-790E-1960-C4CB-DD2C0A2C1C57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11.071" v="3060"/>
        <pc:sldMkLst>
          <pc:docMk/>
          <pc:sldMk cId="1660584464" sldId="342"/>
        </pc:sldMkLst>
        <pc:spChg chg="mod">
          <ac:chgData name="Bas Gerritsen" userId="07501e78-3818-47d6-a5c3-4f5c3ff0b57c" providerId="ADAL" clId="{40D9BFF8-201F-4863-92DD-C2F69743195D}" dt="2024-07-01T11:49:57.290" v="70"/>
          <ac:spMkLst>
            <pc:docMk/>
            <pc:sldMk cId="1660584464" sldId="342"/>
            <ac:spMk id="2" creationId="{74712457-2A9E-B65C-C7F2-447F4D2E674E}"/>
          </ac:spMkLst>
        </pc:spChg>
        <pc:spChg chg="del">
          <ac:chgData name="Bas Gerritsen" userId="07501e78-3818-47d6-a5c3-4f5c3ff0b57c" providerId="ADAL" clId="{40D9BFF8-201F-4863-92DD-C2F69743195D}" dt="2024-07-03T10:17:27.295" v="559" actId="478"/>
          <ac:spMkLst>
            <pc:docMk/>
            <pc:sldMk cId="1660584464" sldId="342"/>
            <ac:spMk id="11" creationId="{9B61679E-1D5C-58A6-81EB-AD979790F91D}"/>
          </ac:spMkLst>
        </pc:spChg>
        <pc:spChg chg="add del mod">
          <ac:chgData name="Bas Gerritsen" userId="07501e78-3818-47d6-a5c3-4f5c3ff0b57c" providerId="ADAL" clId="{40D9BFF8-201F-4863-92DD-C2F69743195D}" dt="2024-07-03T10:20:29.084" v="567" actId="478"/>
          <ac:spMkLst>
            <pc:docMk/>
            <pc:sldMk cId="1660584464" sldId="342"/>
            <ac:spMk id="12" creationId="{600ED406-7342-57C3-3854-8D6AB8BC881B}"/>
          </ac:spMkLst>
        </pc:spChg>
        <pc:spChg chg="add mod">
          <ac:chgData name="Bas Gerritsen" userId="07501e78-3818-47d6-a5c3-4f5c3ff0b57c" providerId="ADAL" clId="{40D9BFF8-201F-4863-92DD-C2F69743195D}" dt="2024-07-05T14:33:56.151" v="2976" actId="20577"/>
          <ac:spMkLst>
            <pc:docMk/>
            <pc:sldMk cId="1660584464" sldId="342"/>
            <ac:spMk id="13" creationId="{2ACB5F87-5FD4-3680-EF44-649B21E94D8B}"/>
          </ac:spMkLst>
        </pc:spChg>
        <pc:graphicFrameChg chg="add mod">
          <ac:chgData name="Bas Gerritsen" userId="07501e78-3818-47d6-a5c3-4f5c3ff0b57c" providerId="ADAL" clId="{40D9BFF8-201F-4863-92DD-C2F69743195D}" dt="2024-07-04T11:52:49.650" v="2518"/>
          <ac:graphicFrameMkLst>
            <pc:docMk/>
            <pc:sldMk cId="1660584464" sldId="342"/>
            <ac:graphicFrameMk id="4" creationId="{7C5AAF12-F866-ACC8-56A0-E586D97A5266}"/>
          </ac:graphicFrameMkLst>
        </pc:graphicFrameChg>
        <pc:graphicFrameChg chg="del">
          <ac:chgData name="Bas Gerritsen" userId="07501e78-3818-47d6-a5c3-4f5c3ff0b57c" providerId="ADAL" clId="{40D9BFF8-201F-4863-92DD-C2F69743195D}" dt="2024-07-04T11:52:49.400" v="2517" actId="478"/>
          <ac:graphicFrameMkLst>
            <pc:docMk/>
            <pc:sldMk cId="1660584464" sldId="342"/>
            <ac:graphicFrameMk id="5" creationId="{29AFCD79-7E00-BAB6-246B-4A9766A245B9}"/>
          </ac:graphicFrameMkLst>
        </pc:graphicFrameChg>
        <pc:picChg chg="add del mod">
          <ac:chgData name="Bas Gerritsen" userId="07501e78-3818-47d6-a5c3-4f5c3ff0b57c" providerId="ADAL" clId="{40D9BFF8-201F-4863-92DD-C2F69743195D}" dt="2024-07-05T15:59:10.351" v="3059" actId="478"/>
          <ac:picMkLst>
            <pc:docMk/>
            <pc:sldMk cId="1660584464" sldId="342"/>
            <ac:picMk id="3" creationId="{BE040758-508E-1286-B31A-AEBB42737C30}"/>
          </ac:picMkLst>
        </pc:picChg>
        <pc:picChg chg="del">
          <ac:chgData name="Bas Gerritsen" userId="07501e78-3818-47d6-a5c3-4f5c3ff0b57c" providerId="ADAL" clId="{40D9BFF8-201F-4863-92DD-C2F69743195D}" dt="2024-07-03T09:47:41.141" v="162" actId="478"/>
          <ac:picMkLst>
            <pc:docMk/>
            <pc:sldMk cId="1660584464" sldId="342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11.071" v="3060"/>
          <ac:picMkLst>
            <pc:docMk/>
            <pc:sldMk cId="1660584464" sldId="342"/>
            <ac:picMk id="5" creationId="{10A8C918-34F9-F3FE-A53B-50315FBA7927}"/>
          </ac:picMkLst>
        </pc:picChg>
        <pc:picChg chg="add mod">
          <ac:chgData name="Bas Gerritsen" userId="07501e78-3818-47d6-a5c3-4f5c3ff0b57c" providerId="ADAL" clId="{40D9BFF8-201F-4863-92DD-C2F69743195D}" dt="2024-07-05T15:59:11.071" v="3060"/>
          <ac:picMkLst>
            <pc:docMk/>
            <pc:sldMk cId="1660584464" sldId="342"/>
            <ac:picMk id="11" creationId="{1A50DC03-F65B-CB2E-ECA2-C997F6BD3ED3}"/>
          </ac:picMkLst>
        </pc:picChg>
      </pc:sldChg>
      <pc:sldChg chg="addSp delSp modSp mod ord">
        <pc:chgData name="Bas Gerritsen" userId="07501e78-3818-47d6-a5c3-4f5c3ff0b57c" providerId="ADAL" clId="{40D9BFF8-201F-4863-92DD-C2F69743195D}" dt="2024-07-05T15:59:07.503" v="3058"/>
        <pc:sldMkLst>
          <pc:docMk/>
          <pc:sldMk cId="1785273777" sldId="343"/>
        </pc:sldMkLst>
        <pc:spChg chg="mod">
          <ac:chgData name="Bas Gerritsen" userId="07501e78-3818-47d6-a5c3-4f5c3ff0b57c" providerId="ADAL" clId="{40D9BFF8-201F-4863-92DD-C2F69743195D}" dt="2024-07-01T11:49:55.255" v="69"/>
          <ac:spMkLst>
            <pc:docMk/>
            <pc:sldMk cId="1785273777" sldId="343"/>
            <ac:spMk id="2" creationId="{74712457-2A9E-B65C-C7F2-447F4D2E674E}"/>
          </ac:spMkLst>
        </pc:spChg>
        <pc:spChg chg="del">
          <ac:chgData name="Bas Gerritsen" userId="07501e78-3818-47d6-a5c3-4f5c3ff0b57c" providerId="ADAL" clId="{40D9BFF8-201F-4863-92DD-C2F69743195D}" dt="2024-07-03T10:17:23.897" v="557" actId="478"/>
          <ac:spMkLst>
            <pc:docMk/>
            <pc:sldMk cId="1785273777" sldId="343"/>
            <ac:spMk id="11" creationId="{9B61679E-1D5C-58A6-81EB-AD979790F91D}"/>
          </ac:spMkLst>
        </pc:spChg>
        <pc:spChg chg="add del mod">
          <ac:chgData name="Bas Gerritsen" userId="07501e78-3818-47d6-a5c3-4f5c3ff0b57c" providerId="ADAL" clId="{40D9BFF8-201F-4863-92DD-C2F69743195D}" dt="2024-07-03T10:20:25.731" v="565" actId="478"/>
          <ac:spMkLst>
            <pc:docMk/>
            <pc:sldMk cId="1785273777" sldId="343"/>
            <ac:spMk id="12" creationId="{825706CA-97DB-188E-68A2-121CEFADD4DD}"/>
          </ac:spMkLst>
        </pc:spChg>
        <pc:spChg chg="add del mod">
          <ac:chgData name="Bas Gerritsen" userId="07501e78-3818-47d6-a5c3-4f5c3ff0b57c" providerId="ADAL" clId="{40D9BFF8-201F-4863-92DD-C2F69743195D}" dt="2024-07-03T10:20:38.016" v="571" actId="478"/>
          <ac:spMkLst>
            <pc:docMk/>
            <pc:sldMk cId="1785273777" sldId="343"/>
            <ac:spMk id="13" creationId="{82FF0C60-18E4-201C-DF7C-AA52A32E1AD8}"/>
          </ac:spMkLst>
        </pc:spChg>
        <pc:spChg chg="add mod">
          <ac:chgData name="Bas Gerritsen" userId="07501e78-3818-47d6-a5c3-4f5c3ff0b57c" providerId="ADAL" clId="{40D9BFF8-201F-4863-92DD-C2F69743195D}" dt="2024-07-05T14:33:47.318" v="2974" actId="20577"/>
          <ac:spMkLst>
            <pc:docMk/>
            <pc:sldMk cId="1785273777" sldId="343"/>
            <ac:spMk id="14" creationId="{96A46D2D-CD3E-2F94-7DE2-FAF8A1155138}"/>
          </ac:spMkLst>
        </pc:spChg>
        <pc:graphicFrameChg chg="add mod">
          <ac:chgData name="Bas Gerritsen" userId="07501e78-3818-47d6-a5c3-4f5c3ff0b57c" providerId="ADAL" clId="{40D9BFF8-201F-4863-92DD-C2F69743195D}" dt="2024-07-04T11:52:45.932" v="2516"/>
          <ac:graphicFrameMkLst>
            <pc:docMk/>
            <pc:sldMk cId="1785273777" sldId="343"/>
            <ac:graphicFrameMk id="4" creationId="{F634EEBE-78A5-9DED-5C45-E335124727C0}"/>
          </ac:graphicFrameMkLst>
        </pc:graphicFrameChg>
        <pc:graphicFrameChg chg="del">
          <ac:chgData name="Bas Gerritsen" userId="07501e78-3818-47d6-a5c3-4f5c3ff0b57c" providerId="ADAL" clId="{40D9BFF8-201F-4863-92DD-C2F69743195D}" dt="2024-07-04T11:52:45.534" v="2515" actId="478"/>
          <ac:graphicFrameMkLst>
            <pc:docMk/>
            <pc:sldMk cId="1785273777" sldId="343"/>
            <ac:graphicFrameMk id="5" creationId="{29AFCD79-7E00-BAB6-246B-4A9766A245B9}"/>
          </ac:graphicFrameMkLst>
        </pc:graphicFrameChg>
        <pc:picChg chg="add del mod">
          <ac:chgData name="Bas Gerritsen" userId="07501e78-3818-47d6-a5c3-4f5c3ff0b57c" providerId="ADAL" clId="{40D9BFF8-201F-4863-92DD-C2F69743195D}" dt="2024-07-05T15:59:06.818" v="3057" actId="478"/>
          <ac:picMkLst>
            <pc:docMk/>
            <pc:sldMk cId="1785273777" sldId="343"/>
            <ac:picMk id="3" creationId="{7C379F1F-8286-C37F-7AD7-749AE50B7EC5}"/>
          </ac:picMkLst>
        </pc:picChg>
        <pc:picChg chg="del">
          <ac:chgData name="Bas Gerritsen" userId="07501e78-3818-47d6-a5c3-4f5c3ff0b57c" providerId="ADAL" clId="{40D9BFF8-201F-4863-92DD-C2F69743195D}" dt="2024-07-03T09:47:37.958" v="160" actId="478"/>
          <ac:picMkLst>
            <pc:docMk/>
            <pc:sldMk cId="1785273777" sldId="343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07.503" v="3058"/>
          <ac:picMkLst>
            <pc:docMk/>
            <pc:sldMk cId="1785273777" sldId="343"/>
            <ac:picMk id="5" creationId="{4184BDAA-CD1F-10A5-4F9E-D6EC14F384BC}"/>
          </ac:picMkLst>
        </pc:picChg>
        <pc:picChg chg="add mod">
          <ac:chgData name="Bas Gerritsen" userId="07501e78-3818-47d6-a5c3-4f5c3ff0b57c" providerId="ADAL" clId="{40D9BFF8-201F-4863-92DD-C2F69743195D}" dt="2024-07-05T15:59:07.503" v="3058"/>
          <ac:picMkLst>
            <pc:docMk/>
            <pc:sldMk cId="1785273777" sldId="343"/>
            <ac:picMk id="11" creationId="{B7630567-0EED-C83E-723F-9A357382CE83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2:35:05.880" v="881" actId="47"/>
        <pc:sldMkLst>
          <pc:docMk/>
          <pc:sldMk cId="1064138543" sldId="344"/>
        </pc:sldMkLst>
        <pc:picChg chg="del">
          <ac:chgData name="Bas Gerritsen" userId="07501e78-3818-47d6-a5c3-4f5c3ff0b57c" providerId="ADAL" clId="{40D9BFF8-201F-4863-92DD-C2F69743195D}" dt="2024-07-03T09:47:19.572" v="148" actId="478"/>
          <ac:picMkLst>
            <pc:docMk/>
            <pc:sldMk cId="1064138543" sldId="344"/>
            <ac:picMk id="3" creationId="{C7B0FBA6-03D3-3112-9689-3EB5CCC6BBEB}"/>
          </ac:picMkLst>
        </pc:picChg>
        <pc:picChg chg="add mod">
          <ac:chgData name="Bas Gerritsen" userId="07501e78-3818-47d6-a5c3-4f5c3ff0b57c" providerId="ADAL" clId="{40D9BFF8-201F-4863-92DD-C2F69743195D}" dt="2024-07-03T09:47:19.796" v="149"/>
          <ac:picMkLst>
            <pc:docMk/>
            <pc:sldMk cId="1064138543" sldId="344"/>
            <ac:picMk id="4" creationId="{B23962BC-01EC-96C3-AD13-11386EEE88D6}"/>
          </ac:picMkLst>
        </pc:picChg>
        <pc:picChg chg="add mod">
          <ac:chgData name="Bas Gerritsen" userId="07501e78-3818-47d6-a5c3-4f5c3ff0b57c" providerId="ADAL" clId="{40D9BFF8-201F-4863-92DD-C2F69743195D}" dt="2024-07-03T12:19:12.853" v="612" actId="1076"/>
          <ac:picMkLst>
            <pc:docMk/>
            <pc:sldMk cId="1064138543" sldId="344"/>
            <ac:picMk id="5" creationId="{148D28E6-C33A-3412-D7A5-7314B1DAEE58}"/>
          </ac:picMkLst>
        </pc:picChg>
        <pc:picChg chg="add mod">
          <ac:chgData name="Bas Gerritsen" userId="07501e78-3818-47d6-a5c3-4f5c3ff0b57c" providerId="ADAL" clId="{40D9BFF8-201F-4863-92DD-C2F69743195D}" dt="2024-07-03T12:19:15.284" v="613"/>
          <ac:picMkLst>
            <pc:docMk/>
            <pc:sldMk cId="1064138543" sldId="344"/>
            <ac:picMk id="8" creationId="{7D38F244-CCE5-806F-7501-D7D5BF620F7A}"/>
          </ac:picMkLst>
        </pc:picChg>
      </pc:sldChg>
      <pc:sldChg chg="addSp delSp modSp del mod ord">
        <pc:chgData name="Bas Gerritsen" userId="07501e78-3818-47d6-a5c3-4f5c3ff0b57c" providerId="ADAL" clId="{40D9BFF8-201F-4863-92DD-C2F69743195D}" dt="2024-07-05T09:53:32.533" v="2733" actId="47"/>
        <pc:sldMkLst>
          <pc:docMk/>
          <pc:sldMk cId="3622797287" sldId="345"/>
        </pc:sldMkLst>
        <pc:spChg chg="mod">
          <ac:chgData name="Bas Gerritsen" userId="07501e78-3818-47d6-a5c3-4f5c3ff0b57c" providerId="ADAL" clId="{40D9BFF8-201F-4863-92DD-C2F69743195D}" dt="2024-07-03T13:10:00.853" v="1392"/>
          <ac:spMkLst>
            <pc:docMk/>
            <pc:sldMk cId="3622797287" sldId="345"/>
            <ac:spMk id="7" creationId="{8AA70705-2821-167D-FBFA-54D7149EE6C1}"/>
          </ac:spMkLst>
        </pc:spChg>
        <pc:picChg chg="del">
          <ac:chgData name="Bas Gerritsen" userId="07501e78-3818-47d6-a5c3-4f5c3ff0b57c" providerId="ADAL" clId="{40D9BFF8-201F-4863-92DD-C2F69743195D}" dt="2024-07-03T09:47:22.944" v="150" actId="478"/>
          <ac:picMkLst>
            <pc:docMk/>
            <pc:sldMk cId="3622797287" sldId="345"/>
            <ac:picMk id="3" creationId="{C7B0FBA6-03D3-3112-9689-3EB5CCC6BBEB}"/>
          </ac:picMkLst>
        </pc:picChg>
        <pc:picChg chg="add mod">
          <ac:chgData name="Bas Gerritsen" userId="07501e78-3818-47d6-a5c3-4f5c3ff0b57c" providerId="ADAL" clId="{40D9BFF8-201F-4863-92DD-C2F69743195D}" dt="2024-07-03T09:47:23.216" v="151"/>
          <ac:picMkLst>
            <pc:docMk/>
            <pc:sldMk cId="3622797287" sldId="345"/>
            <ac:picMk id="10" creationId="{5EF88AD6-D4E7-7707-07B3-F5957BB98D6B}"/>
          </ac:picMkLst>
        </pc:picChg>
      </pc:sldChg>
      <pc:sldChg chg="add del">
        <pc:chgData name="Bas Gerritsen" userId="07501e78-3818-47d6-a5c3-4f5c3ff0b57c" providerId="ADAL" clId="{40D9BFF8-201F-4863-92DD-C2F69743195D}" dt="2024-07-05T14:35:09.294" v="2980"/>
        <pc:sldMkLst>
          <pc:docMk/>
          <pc:sldMk cId="3580689410" sldId="346"/>
        </pc:sldMkLst>
      </pc:sldChg>
      <pc:sldChg chg="addSp delSp modSp mod">
        <pc:chgData name="Bas Gerritsen" userId="07501e78-3818-47d6-a5c3-4f5c3ff0b57c" providerId="ADAL" clId="{40D9BFF8-201F-4863-92DD-C2F69743195D}" dt="2024-07-05T15:59:46.546" v="3082"/>
        <pc:sldMkLst>
          <pc:docMk/>
          <pc:sldMk cId="3787764648" sldId="348"/>
        </pc:sldMkLst>
        <pc:spChg chg="mod">
          <ac:chgData name="Bas Gerritsen" userId="07501e78-3818-47d6-a5c3-4f5c3ff0b57c" providerId="ADAL" clId="{40D9BFF8-201F-4863-92DD-C2F69743195D}" dt="2024-07-03T13:55:39.504" v="1676" actId="20577"/>
          <ac:spMkLst>
            <pc:docMk/>
            <pc:sldMk cId="3787764648" sldId="348"/>
            <ac:spMk id="5" creationId="{06021CE2-98C0-7C6B-8C7B-CA8303389BE0}"/>
          </ac:spMkLst>
        </pc:spChg>
        <pc:picChg chg="add mod">
          <ac:chgData name="Bas Gerritsen" userId="07501e78-3818-47d6-a5c3-4f5c3ff0b57c" providerId="ADAL" clId="{40D9BFF8-201F-4863-92DD-C2F69743195D}" dt="2024-07-05T15:59:46.546" v="3082"/>
          <ac:picMkLst>
            <pc:docMk/>
            <pc:sldMk cId="3787764648" sldId="348"/>
            <ac:picMk id="3" creationId="{505EA68A-1EB7-CC25-6FFB-B0214563ED73}"/>
          </ac:picMkLst>
        </pc:picChg>
        <pc:picChg chg="del">
          <ac:chgData name="Bas Gerritsen" userId="07501e78-3818-47d6-a5c3-4f5c3ff0b57c" providerId="ADAL" clId="{40D9BFF8-201F-4863-92DD-C2F69743195D}" dt="2024-07-03T09:48:45.330" v="200" actId="478"/>
          <ac:picMkLst>
            <pc:docMk/>
            <pc:sldMk cId="3787764648" sldId="348"/>
            <ac:picMk id="3" creationId="{BC262669-9662-DC34-C677-3CD7E95D5A1A}"/>
          </ac:picMkLst>
        </pc:picChg>
        <pc:picChg chg="add del mod">
          <ac:chgData name="Bas Gerritsen" userId="07501e78-3818-47d6-a5c3-4f5c3ff0b57c" providerId="ADAL" clId="{40D9BFF8-201F-4863-92DD-C2F69743195D}" dt="2024-07-05T15:59:45.936" v="3081" actId="478"/>
          <ac:picMkLst>
            <pc:docMk/>
            <pc:sldMk cId="3787764648" sldId="348"/>
            <ac:picMk id="4" creationId="{2B8A83E6-DEAF-A3DD-3DF7-4A8B9B94EE8A}"/>
          </ac:picMkLst>
        </pc:picChg>
        <pc:picChg chg="add mod">
          <ac:chgData name="Bas Gerritsen" userId="07501e78-3818-47d6-a5c3-4f5c3ff0b57c" providerId="ADAL" clId="{40D9BFF8-201F-4863-92DD-C2F69743195D}" dt="2024-07-05T15:59:46.546" v="3082"/>
          <ac:picMkLst>
            <pc:docMk/>
            <pc:sldMk cId="3787764648" sldId="348"/>
            <ac:picMk id="7" creationId="{2AF1CCB2-0222-985E-EEA1-06EC72EBB4A0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49.071" v="3084"/>
        <pc:sldMkLst>
          <pc:docMk/>
          <pc:sldMk cId="775564545" sldId="349"/>
        </pc:sldMkLst>
        <pc:spChg chg="mod">
          <ac:chgData name="Bas Gerritsen" userId="07501e78-3818-47d6-a5c3-4f5c3ff0b57c" providerId="ADAL" clId="{40D9BFF8-201F-4863-92DD-C2F69743195D}" dt="2024-07-04T14:39:46.695" v="2725"/>
          <ac:spMkLst>
            <pc:docMk/>
            <pc:sldMk cId="775564545" sldId="349"/>
            <ac:spMk id="5" creationId="{06021CE2-98C0-7C6B-8C7B-CA8303389BE0}"/>
          </ac:spMkLst>
        </pc:spChg>
        <pc:picChg chg="add mod">
          <ac:chgData name="Bas Gerritsen" userId="07501e78-3818-47d6-a5c3-4f5c3ff0b57c" providerId="ADAL" clId="{40D9BFF8-201F-4863-92DD-C2F69743195D}" dt="2024-07-05T15:59:49.071" v="3084"/>
          <ac:picMkLst>
            <pc:docMk/>
            <pc:sldMk cId="775564545" sldId="349"/>
            <ac:picMk id="3" creationId="{0A0E779B-E83E-7874-A3D4-DDDFC7E425C8}"/>
          </ac:picMkLst>
        </pc:picChg>
        <pc:picChg chg="del">
          <ac:chgData name="Bas Gerritsen" userId="07501e78-3818-47d6-a5c3-4f5c3ff0b57c" providerId="ADAL" clId="{40D9BFF8-201F-4863-92DD-C2F69743195D}" dt="2024-07-03T09:48:48.464" v="202" actId="478"/>
          <ac:picMkLst>
            <pc:docMk/>
            <pc:sldMk cId="775564545" sldId="349"/>
            <ac:picMk id="3" creationId="{BC262669-9662-DC34-C677-3CD7E95D5A1A}"/>
          </ac:picMkLst>
        </pc:picChg>
        <pc:picChg chg="add del mod">
          <ac:chgData name="Bas Gerritsen" userId="07501e78-3818-47d6-a5c3-4f5c3ff0b57c" providerId="ADAL" clId="{40D9BFF8-201F-4863-92DD-C2F69743195D}" dt="2024-07-05T15:59:48.326" v="3083" actId="478"/>
          <ac:picMkLst>
            <pc:docMk/>
            <pc:sldMk cId="775564545" sldId="349"/>
            <ac:picMk id="4" creationId="{50369A0A-8D9B-52FB-36C3-BDBA22BFAF54}"/>
          </ac:picMkLst>
        </pc:picChg>
        <pc:picChg chg="add mod">
          <ac:chgData name="Bas Gerritsen" userId="07501e78-3818-47d6-a5c3-4f5c3ff0b57c" providerId="ADAL" clId="{40D9BFF8-201F-4863-92DD-C2F69743195D}" dt="2024-07-05T15:59:49.071" v="3084"/>
          <ac:picMkLst>
            <pc:docMk/>
            <pc:sldMk cId="775564545" sldId="349"/>
            <ac:picMk id="7" creationId="{24994EF1-B152-AFBC-889A-749C889301F2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51.861" v="3124"/>
        <pc:sldMkLst>
          <pc:docMk/>
          <pc:sldMk cId="464030051" sldId="350"/>
        </pc:sldMkLst>
        <pc:picChg chg="del">
          <ac:chgData name="Bas Gerritsen" userId="07501e78-3818-47d6-a5c3-4f5c3ff0b57c" providerId="ADAL" clId="{40D9BFF8-201F-4863-92DD-C2F69743195D}" dt="2024-07-05T16:00:51.231" v="3123" actId="478"/>
          <ac:picMkLst>
            <pc:docMk/>
            <pc:sldMk cId="464030051" sldId="350"/>
            <ac:picMk id="4" creationId="{DED21095-DAC8-D225-3E77-8723A13179E4}"/>
          </ac:picMkLst>
        </pc:picChg>
        <pc:picChg chg="add mod">
          <ac:chgData name="Bas Gerritsen" userId="07501e78-3818-47d6-a5c3-4f5c3ff0b57c" providerId="ADAL" clId="{40D9BFF8-201F-4863-92DD-C2F69743195D}" dt="2024-07-05T16:00:51.861" v="3124"/>
          <ac:picMkLst>
            <pc:docMk/>
            <pc:sldMk cId="464030051" sldId="350"/>
            <ac:picMk id="8" creationId="{1522660D-40C9-2A38-CD60-26773E758F48}"/>
          </ac:picMkLst>
        </pc:picChg>
        <pc:picChg chg="add mod">
          <ac:chgData name="Bas Gerritsen" userId="07501e78-3818-47d6-a5c3-4f5c3ff0b57c" providerId="ADAL" clId="{40D9BFF8-201F-4863-92DD-C2F69743195D}" dt="2024-07-05T16:00:51.861" v="3124"/>
          <ac:picMkLst>
            <pc:docMk/>
            <pc:sldMk cId="464030051" sldId="350"/>
            <ac:picMk id="11" creationId="{AE545513-4C1F-153B-619C-0247064B5732}"/>
          </ac:picMkLst>
        </pc:picChg>
      </pc:sldChg>
      <pc:sldChg chg="del">
        <pc:chgData name="Bas Gerritsen" userId="07501e78-3818-47d6-a5c3-4f5c3ff0b57c" providerId="ADAL" clId="{40D9BFF8-201F-4863-92DD-C2F69743195D}" dt="2024-07-01T09:47:36.487" v="5" actId="47"/>
        <pc:sldMkLst>
          <pc:docMk/>
          <pc:sldMk cId="1805946774" sldId="351"/>
        </pc:sldMkLst>
      </pc:sldChg>
      <pc:sldChg chg="addSp delSp modSp del mod">
        <pc:chgData name="Bas Gerritsen" userId="07501e78-3818-47d6-a5c3-4f5c3ff0b57c" providerId="ADAL" clId="{40D9BFF8-201F-4863-92DD-C2F69743195D}" dt="2024-07-03T12:40:24.162" v="910" actId="47"/>
        <pc:sldMkLst>
          <pc:docMk/>
          <pc:sldMk cId="1066519057" sldId="352"/>
        </pc:sldMkLst>
        <pc:spChg chg="mod">
          <ac:chgData name="Bas Gerritsen" userId="07501e78-3818-47d6-a5c3-4f5c3ff0b57c" providerId="ADAL" clId="{40D9BFF8-201F-4863-92DD-C2F69743195D}" dt="2024-07-01T11:47:48.307" v="49" actId="20577"/>
          <ac:spMkLst>
            <pc:docMk/>
            <pc:sldMk cId="1066519057" sldId="352"/>
            <ac:spMk id="7" creationId="{8AA70705-2821-167D-FBFA-54D7149EE6C1}"/>
          </ac:spMkLst>
        </pc:spChg>
        <pc:picChg chg="add mod">
          <ac:chgData name="Bas Gerritsen" userId="07501e78-3818-47d6-a5c3-4f5c3ff0b57c" providerId="ADAL" clId="{40D9BFF8-201F-4863-92DD-C2F69743195D}" dt="2024-07-03T09:47:32.002" v="157"/>
          <ac:picMkLst>
            <pc:docMk/>
            <pc:sldMk cId="1066519057" sldId="352"/>
            <ac:picMk id="3" creationId="{0215FF6E-2222-C8A7-C778-650E0D0792AA}"/>
          </ac:picMkLst>
        </pc:picChg>
        <pc:picChg chg="del">
          <ac:chgData name="Bas Gerritsen" userId="07501e78-3818-47d6-a5c3-4f5c3ff0b57c" providerId="ADAL" clId="{40D9BFF8-201F-4863-92DD-C2F69743195D}" dt="2024-07-01T11:47:49.625" v="50" actId="478"/>
          <ac:picMkLst>
            <pc:docMk/>
            <pc:sldMk cId="1066519057" sldId="352"/>
            <ac:picMk id="3" creationId="{0DE40AAF-C09F-36AE-32DD-16261BEBD461}"/>
          </ac:picMkLst>
        </pc:picChg>
        <pc:picChg chg="del">
          <ac:chgData name="Bas Gerritsen" userId="07501e78-3818-47d6-a5c3-4f5c3ff0b57c" providerId="ADAL" clId="{40D9BFF8-201F-4863-92DD-C2F69743195D}" dt="2024-07-03T09:47:31.827" v="156" actId="478"/>
          <ac:picMkLst>
            <pc:docMk/>
            <pc:sldMk cId="1066519057" sldId="352"/>
            <ac:picMk id="5" creationId="{C05B3581-FA72-F42D-1E17-2CA2D21DBECC}"/>
          </ac:picMkLst>
        </pc:picChg>
      </pc:sldChg>
      <pc:sldChg chg="addSp delSp modSp mod ord">
        <pc:chgData name="Bas Gerritsen" userId="07501e78-3818-47d6-a5c3-4f5c3ff0b57c" providerId="ADAL" clId="{40D9BFF8-201F-4863-92DD-C2F69743195D}" dt="2024-07-07T12:41:03.299" v="3154" actId="20577"/>
        <pc:sldMkLst>
          <pc:docMk/>
          <pc:sldMk cId="1938271766" sldId="353"/>
        </pc:sldMkLst>
        <pc:spChg chg="mod">
          <ac:chgData name="Bas Gerritsen" userId="07501e78-3818-47d6-a5c3-4f5c3ff0b57c" providerId="ADAL" clId="{40D9BFF8-201F-4863-92DD-C2F69743195D}" dt="2024-07-01T11:50:23.135" v="78"/>
          <ac:spMkLst>
            <pc:docMk/>
            <pc:sldMk cId="1938271766" sldId="353"/>
            <ac:spMk id="2" creationId="{74712457-2A9E-B65C-C7F2-447F4D2E674E}"/>
          </ac:spMkLst>
        </pc:spChg>
        <pc:spChg chg="mod">
          <ac:chgData name="Bas Gerritsen" userId="07501e78-3818-47d6-a5c3-4f5c3ff0b57c" providerId="ADAL" clId="{40D9BFF8-201F-4863-92DD-C2F69743195D}" dt="2024-07-04T14:28:23.972" v="2702" actId="20577"/>
          <ac:spMkLst>
            <pc:docMk/>
            <pc:sldMk cId="1938271766" sldId="353"/>
            <ac:spMk id="4" creationId="{B4643520-0E42-EF78-FEC8-B27CDA5037F5}"/>
          </ac:spMkLst>
        </pc:spChg>
        <pc:spChg chg="mod">
          <ac:chgData name="Bas Gerritsen" userId="07501e78-3818-47d6-a5c3-4f5c3ff0b57c" providerId="ADAL" clId="{40D9BFF8-201F-4863-92DD-C2F69743195D}" dt="2024-07-07T12:41:03.299" v="3154" actId="20577"/>
          <ac:spMkLst>
            <pc:docMk/>
            <pc:sldMk cId="1938271766" sldId="353"/>
            <ac:spMk id="13" creationId="{D6CF546F-C809-AD67-654C-38C83398D7DC}"/>
          </ac:spMkLst>
        </pc:spChg>
        <pc:spChg chg="del">
          <ac:chgData name="Bas Gerritsen" userId="07501e78-3818-47d6-a5c3-4f5c3ff0b57c" providerId="ADAL" clId="{40D9BFF8-201F-4863-92DD-C2F69743195D}" dt="2024-07-03T14:43:07.884" v="1722" actId="478"/>
          <ac:spMkLst>
            <pc:docMk/>
            <pc:sldMk cId="1938271766" sldId="353"/>
            <ac:spMk id="18" creationId="{F640E329-2150-7487-7D0F-6D6EA8CD3FC1}"/>
          </ac:spMkLst>
        </pc:spChg>
        <pc:picChg chg="add mod">
          <ac:chgData name="Bas Gerritsen" userId="07501e78-3818-47d6-a5c3-4f5c3ff0b57c" providerId="ADAL" clId="{40D9BFF8-201F-4863-92DD-C2F69743195D}" dt="2024-07-05T16:00:05.606" v="3094"/>
          <ac:picMkLst>
            <pc:docMk/>
            <pc:sldMk cId="1938271766" sldId="353"/>
            <ac:picMk id="3" creationId="{407D8FDB-E23E-8CDE-FBB8-9304E2488084}"/>
          </ac:picMkLst>
        </pc:picChg>
        <pc:picChg chg="add del mod">
          <ac:chgData name="Bas Gerritsen" userId="07501e78-3818-47d6-a5c3-4f5c3ff0b57c" providerId="ADAL" clId="{40D9BFF8-201F-4863-92DD-C2F69743195D}" dt="2024-07-05T10:30:30.159" v="2868" actId="478"/>
          <ac:picMkLst>
            <pc:docMk/>
            <pc:sldMk cId="1938271766" sldId="353"/>
            <ac:picMk id="3" creationId="{B332A9B7-B9E6-002C-6071-2E8AD773F619}"/>
          </ac:picMkLst>
        </pc:picChg>
        <pc:picChg chg="del">
          <ac:chgData name="Bas Gerritsen" userId="07501e78-3818-47d6-a5c3-4f5c3ff0b57c" providerId="ADAL" clId="{40D9BFF8-201F-4863-92DD-C2F69743195D}" dt="2024-07-03T09:48:10.185" v="178" actId="478"/>
          <ac:picMkLst>
            <pc:docMk/>
            <pc:sldMk cId="1938271766" sldId="353"/>
            <ac:picMk id="3" creationId="{C7B3DF3D-CBCE-6BA5-7CA5-B8E9328C04F3}"/>
          </ac:picMkLst>
        </pc:picChg>
        <pc:picChg chg="add mod">
          <ac:chgData name="Bas Gerritsen" userId="07501e78-3818-47d6-a5c3-4f5c3ff0b57c" providerId="ADAL" clId="{40D9BFF8-201F-4863-92DD-C2F69743195D}" dt="2024-07-05T16:00:05.606" v="3094"/>
          <ac:picMkLst>
            <pc:docMk/>
            <pc:sldMk cId="1938271766" sldId="353"/>
            <ac:picMk id="5" creationId="{97A1117E-F061-DAAE-1E86-22ED0A1AED6E}"/>
          </ac:picMkLst>
        </pc:picChg>
        <pc:picChg chg="del">
          <ac:chgData name="Bas Gerritsen" userId="07501e78-3818-47d6-a5c3-4f5c3ff0b57c" providerId="ADAL" clId="{40D9BFF8-201F-4863-92DD-C2F69743195D}" dt="2024-07-03T14:42:56.818" v="1718" actId="478"/>
          <ac:picMkLst>
            <pc:docMk/>
            <pc:sldMk cId="1938271766" sldId="353"/>
            <ac:picMk id="5" creationId="{DBECD7B4-C1EF-DFC2-F884-2E43D97CE5AB}"/>
          </ac:picMkLst>
        </pc:picChg>
        <pc:picChg chg="add del mod">
          <ac:chgData name="Bas Gerritsen" userId="07501e78-3818-47d6-a5c3-4f5c3ff0b57c" providerId="ADAL" clId="{40D9BFF8-201F-4863-92DD-C2F69743195D}" dt="2024-07-05T16:00:04.966" v="3093" actId="478"/>
          <ac:picMkLst>
            <pc:docMk/>
            <pc:sldMk cId="1938271766" sldId="353"/>
            <ac:picMk id="7" creationId="{C4F9A559-DF8F-6246-2752-63802159B3FB}"/>
          </ac:picMkLst>
        </pc:picChg>
        <pc:picChg chg="add mod">
          <ac:chgData name="Bas Gerritsen" userId="07501e78-3818-47d6-a5c3-4f5c3ff0b57c" providerId="ADAL" clId="{40D9BFF8-201F-4863-92DD-C2F69743195D}" dt="2024-07-05T10:30:29.060" v="2867" actId="1038"/>
          <ac:picMkLst>
            <pc:docMk/>
            <pc:sldMk cId="1938271766" sldId="353"/>
            <ac:picMk id="9" creationId="{B90FB0BA-4CA9-2EA1-DBB6-38670D0DC3A3}"/>
          </ac:picMkLst>
        </pc:picChg>
        <pc:picChg chg="del">
          <ac:chgData name="Bas Gerritsen" userId="07501e78-3818-47d6-a5c3-4f5c3ff0b57c" providerId="ADAL" clId="{40D9BFF8-201F-4863-92DD-C2F69743195D}" dt="2024-07-03T14:42:59.039" v="1720" actId="478"/>
          <ac:picMkLst>
            <pc:docMk/>
            <pc:sldMk cId="1938271766" sldId="353"/>
            <ac:picMk id="17" creationId="{C884F2B9-FB1E-4F22-E2D1-E8C0099EFBC6}"/>
          </ac:picMkLst>
        </pc:picChg>
      </pc:sldChg>
      <pc:sldChg chg="addSp delSp modSp add del mod ord">
        <pc:chgData name="Bas Gerritsen" userId="07501e78-3818-47d6-a5c3-4f5c3ff0b57c" providerId="ADAL" clId="{40D9BFF8-201F-4863-92DD-C2F69743195D}" dt="2024-07-05T16:00:15.542" v="3100"/>
        <pc:sldMkLst>
          <pc:docMk/>
          <pc:sldMk cId="3035499628" sldId="354"/>
        </pc:sldMkLst>
        <pc:graphicFrameChg chg="add del mod">
          <ac:chgData name="Bas Gerritsen" userId="07501e78-3818-47d6-a5c3-4f5c3ff0b57c" providerId="ADAL" clId="{40D9BFF8-201F-4863-92DD-C2F69743195D}" dt="2024-07-01T11:30:19.537" v="24" actId="478"/>
          <ac:graphicFrameMkLst>
            <pc:docMk/>
            <pc:sldMk cId="3035499628" sldId="354"/>
            <ac:graphicFrameMk id="2" creationId="{44B2073E-E228-688D-2E55-7404DB3A0F7C}"/>
          </ac:graphicFrameMkLst>
        </pc:graphicFrameChg>
        <pc:graphicFrameChg chg="add mod">
          <ac:chgData name="Bas Gerritsen" userId="07501e78-3818-47d6-a5c3-4f5c3ff0b57c" providerId="ADAL" clId="{40D9BFF8-201F-4863-92DD-C2F69743195D}" dt="2024-07-01T11:30:13.899" v="22"/>
          <ac:graphicFrameMkLst>
            <pc:docMk/>
            <pc:sldMk cId="3035499628" sldId="354"/>
            <ac:graphicFrameMk id="7" creationId="{DE1E16C1-12CC-8B3D-901D-2A4846CA41CA}"/>
          </ac:graphicFrameMkLst>
        </pc:graphicFrameChg>
        <pc:picChg chg="add mod">
          <ac:chgData name="Bas Gerritsen" userId="07501e78-3818-47d6-a5c3-4f5c3ff0b57c" providerId="ADAL" clId="{40D9BFF8-201F-4863-92DD-C2F69743195D}" dt="2024-07-05T16:00:15.542" v="3100"/>
          <ac:picMkLst>
            <pc:docMk/>
            <pc:sldMk cId="3035499628" sldId="354"/>
            <ac:picMk id="2" creationId="{18829FE5-3DB9-6A71-9E4B-D20B73642614}"/>
          </ac:picMkLst>
        </pc:picChg>
        <pc:picChg chg="add mod">
          <ac:chgData name="Bas Gerritsen" userId="07501e78-3818-47d6-a5c3-4f5c3ff0b57c" providerId="ADAL" clId="{40D9BFF8-201F-4863-92DD-C2F69743195D}" dt="2024-07-03T09:48:32.458" v="193"/>
          <ac:picMkLst>
            <pc:docMk/>
            <pc:sldMk cId="3035499628" sldId="354"/>
            <ac:picMk id="2" creationId="{6F951AF3-ED70-5F1C-6F67-32830D735FB1}"/>
          </ac:picMkLst>
        </pc:picChg>
        <pc:picChg chg="del">
          <ac:chgData name="Bas Gerritsen" userId="07501e78-3818-47d6-a5c3-4f5c3ff0b57c" providerId="ADAL" clId="{40D9BFF8-201F-4863-92DD-C2F69743195D}" dt="2024-07-05T16:00:14.933" v="3099" actId="478"/>
          <ac:picMkLst>
            <pc:docMk/>
            <pc:sldMk cId="3035499628" sldId="354"/>
            <ac:picMk id="6" creationId="{CDE1E001-5CE2-5E46-71DE-905D170A59A4}"/>
          </ac:picMkLst>
        </pc:picChg>
        <pc:picChg chg="add mod">
          <ac:chgData name="Bas Gerritsen" userId="07501e78-3818-47d6-a5c3-4f5c3ff0b57c" providerId="ADAL" clId="{40D9BFF8-201F-4863-92DD-C2F69743195D}" dt="2024-07-05T16:00:15.542" v="3100"/>
          <ac:picMkLst>
            <pc:docMk/>
            <pc:sldMk cId="3035499628" sldId="354"/>
            <ac:picMk id="7" creationId="{F6F837D3-C108-1B9C-6AC4-D26E91EBC4B1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52.981" v="3086"/>
        <pc:sldMkLst>
          <pc:docMk/>
          <pc:sldMk cId="1381319218" sldId="355"/>
        </pc:sldMkLst>
        <pc:spChg chg="mod">
          <ac:chgData name="Bas Gerritsen" userId="07501e78-3818-47d6-a5c3-4f5c3ff0b57c" providerId="ADAL" clId="{40D9BFF8-201F-4863-92DD-C2F69743195D}" dt="2024-07-04T14:39:58.026" v="2728"/>
          <ac:spMkLst>
            <pc:docMk/>
            <pc:sldMk cId="1381319218" sldId="355"/>
            <ac:spMk id="5" creationId="{06021CE2-98C0-7C6B-8C7B-CA8303389BE0}"/>
          </ac:spMkLst>
        </pc:spChg>
        <pc:spChg chg="add mod">
          <ac:chgData name="Bas Gerritsen" userId="07501e78-3818-47d6-a5c3-4f5c3ff0b57c" providerId="ADAL" clId="{40D9BFF8-201F-4863-92DD-C2F69743195D}" dt="2024-07-04T10:15:41.903" v="2264" actId="20577"/>
          <ac:spMkLst>
            <pc:docMk/>
            <pc:sldMk cId="1381319218" sldId="355"/>
            <ac:spMk id="8" creationId="{C5D6A398-8641-9B18-5464-ECF7D31DBD6E}"/>
          </ac:spMkLst>
        </pc:spChg>
        <pc:picChg chg="add mod">
          <ac:chgData name="Bas Gerritsen" userId="07501e78-3818-47d6-a5c3-4f5c3ff0b57c" providerId="ADAL" clId="{40D9BFF8-201F-4863-92DD-C2F69743195D}" dt="2024-07-05T15:59:52.981" v="3086"/>
          <ac:picMkLst>
            <pc:docMk/>
            <pc:sldMk cId="1381319218" sldId="355"/>
            <ac:picMk id="3" creationId="{280AF46D-C624-D0B6-ECB6-D496683FD69C}"/>
          </ac:picMkLst>
        </pc:picChg>
        <pc:picChg chg="del">
          <ac:chgData name="Bas Gerritsen" userId="07501e78-3818-47d6-a5c3-4f5c3ff0b57c" providerId="ADAL" clId="{40D9BFF8-201F-4863-92DD-C2F69743195D}" dt="2024-07-03T09:48:58.966" v="204" actId="478"/>
          <ac:picMkLst>
            <pc:docMk/>
            <pc:sldMk cId="1381319218" sldId="355"/>
            <ac:picMk id="3" creationId="{BC262669-9662-DC34-C677-3CD7E95D5A1A}"/>
          </ac:picMkLst>
        </pc:picChg>
        <pc:picChg chg="add del mod">
          <ac:chgData name="Bas Gerritsen" userId="07501e78-3818-47d6-a5c3-4f5c3ff0b57c" providerId="ADAL" clId="{40D9BFF8-201F-4863-92DD-C2F69743195D}" dt="2024-07-05T15:59:52.231" v="3085" actId="478"/>
          <ac:picMkLst>
            <pc:docMk/>
            <pc:sldMk cId="1381319218" sldId="355"/>
            <ac:picMk id="4" creationId="{178E08D3-B0B6-EDED-1E2E-F51139AA160B}"/>
          </ac:picMkLst>
        </pc:picChg>
        <pc:picChg chg="add del mod">
          <ac:chgData name="Bas Gerritsen" userId="07501e78-3818-47d6-a5c3-4f5c3ff0b57c" providerId="ADAL" clId="{40D9BFF8-201F-4863-92DD-C2F69743195D}" dt="2024-07-04T10:07:03.214" v="2213" actId="478"/>
          <ac:picMkLst>
            <pc:docMk/>
            <pc:sldMk cId="1381319218" sldId="355"/>
            <ac:picMk id="7" creationId="{3946DB17-0DEC-00B5-3B62-1C3C50B8608D}"/>
          </ac:picMkLst>
        </pc:picChg>
        <pc:picChg chg="add mod">
          <ac:chgData name="Bas Gerritsen" userId="07501e78-3818-47d6-a5c3-4f5c3ff0b57c" providerId="ADAL" clId="{40D9BFF8-201F-4863-92DD-C2F69743195D}" dt="2024-07-05T15:59:52.981" v="3086"/>
          <ac:picMkLst>
            <pc:docMk/>
            <pc:sldMk cId="1381319218" sldId="355"/>
            <ac:picMk id="7" creationId="{B1F7BE88-F2BF-B1FC-1EF7-44E35A531F23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4T10:16:06.393" v="2265" actId="47"/>
        <pc:sldMkLst>
          <pc:docMk/>
          <pc:sldMk cId="2143036141" sldId="356"/>
        </pc:sldMkLst>
        <pc:spChg chg="add del mod">
          <ac:chgData name="Bas Gerritsen" userId="07501e78-3818-47d6-a5c3-4f5c3ff0b57c" providerId="ADAL" clId="{40D9BFF8-201F-4863-92DD-C2F69743195D}" dt="2024-07-04T10:06:47.113" v="2207" actId="478"/>
          <ac:spMkLst>
            <pc:docMk/>
            <pc:sldMk cId="2143036141" sldId="356"/>
            <ac:spMk id="3" creationId="{6C254C44-B774-EFC1-B6FA-A8F20919D2C7}"/>
          </ac:spMkLst>
        </pc:spChg>
        <pc:spChg chg="mod">
          <ac:chgData name="Bas Gerritsen" userId="07501e78-3818-47d6-a5c3-4f5c3ff0b57c" providerId="ADAL" clId="{40D9BFF8-201F-4863-92DD-C2F69743195D}" dt="2024-07-04T10:02:22.678" v="2202"/>
          <ac:spMkLst>
            <pc:docMk/>
            <pc:sldMk cId="2143036141" sldId="356"/>
            <ac:spMk id="5" creationId="{06021CE2-98C0-7C6B-8C7B-CA8303389BE0}"/>
          </ac:spMkLst>
        </pc:spChg>
        <pc:picChg chg="del">
          <ac:chgData name="Bas Gerritsen" userId="07501e78-3818-47d6-a5c3-4f5c3ff0b57c" providerId="ADAL" clId="{40D9BFF8-201F-4863-92DD-C2F69743195D}" dt="2024-07-03T09:49:01.417" v="206" actId="478"/>
          <ac:picMkLst>
            <pc:docMk/>
            <pc:sldMk cId="2143036141" sldId="356"/>
            <ac:picMk id="3" creationId="{BC262669-9662-DC34-C677-3CD7E95D5A1A}"/>
          </ac:picMkLst>
        </pc:picChg>
        <pc:picChg chg="add mod">
          <ac:chgData name="Bas Gerritsen" userId="07501e78-3818-47d6-a5c3-4f5c3ff0b57c" providerId="ADAL" clId="{40D9BFF8-201F-4863-92DD-C2F69743195D}" dt="2024-07-03T09:49:01.552" v="207"/>
          <ac:picMkLst>
            <pc:docMk/>
            <pc:sldMk cId="2143036141" sldId="356"/>
            <ac:picMk id="4" creationId="{A554876D-516C-6791-BC53-A150C1A9EE7E}"/>
          </ac:picMkLst>
        </pc:picChg>
      </pc:sldChg>
      <pc:sldChg chg="addSp delSp modSp del mod ord">
        <pc:chgData name="Bas Gerritsen" userId="07501e78-3818-47d6-a5c3-4f5c3ff0b57c" providerId="ADAL" clId="{40D9BFF8-201F-4863-92DD-C2F69743195D}" dt="2024-07-05T09:53:46.356" v="2736" actId="47"/>
        <pc:sldMkLst>
          <pc:docMk/>
          <pc:sldMk cId="1088130454" sldId="357"/>
        </pc:sldMkLst>
        <pc:spChg chg="mod">
          <ac:chgData name="Bas Gerritsen" userId="07501e78-3818-47d6-a5c3-4f5c3ff0b57c" providerId="ADAL" clId="{40D9BFF8-201F-4863-92DD-C2F69743195D}" dt="2024-07-01T11:49:59.221" v="71"/>
          <ac:spMkLst>
            <pc:docMk/>
            <pc:sldMk cId="1088130454" sldId="357"/>
            <ac:spMk id="2" creationId="{74712457-2A9E-B65C-C7F2-447F4D2E674E}"/>
          </ac:spMkLst>
        </pc:spChg>
        <pc:spChg chg="add del">
          <ac:chgData name="Bas Gerritsen" userId="07501e78-3818-47d6-a5c3-4f5c3ff0b57c" providerId="ADAL" clId="{40D9BFF8-201F-4863-92DD-C2F69743195D}" dt="2024-07-03T13:33:25.957" v="1641" actId="478"/>
          <ac:spMkLst>
            <pc:docMk/>
            <pc:sldMk cId="1088130454" sldId="357"/>
            <ac:spMk id="3" creationId="{1CD7DA9D-4722-4FA0-354E-60E7275F3189}"/>
          </ac:spMkLst>
        </pc:spChg>
        <pc:spChg chg="del">
          <ac:chgData name="Bas Gerritsen" userId="07501e78-3818-47d6-a5c3-4f5c3ff0b57c" providerId="ADAL" clId="{40D9BFF8-201F-4863-92DD-C2F69743195D}" dt="2024-07-03T10:17:31.560" v="561" actId="478"/>
          <ac:spMkLst>
            <pc:docMk/>
            <pc:sldMk cId="1088130454" sldId="357"/>
            <ac:spMk id="11" creationId="{9B61679E-1D5C-58A6-81EB-AD979790F91D}"/>
          </ac:spMkLst>
        </pc:spChg>
        <pc:spChg chg="add del">
          <ac:chgData name="Bas Gerritsen" userId="07501e78-3818-47d6-a5c3-4f5c3ff0b57c" providerId="ADAL" clId="{40D9BFF8-201F-4863-92DD-C2F69743195D}" dt="2024-07-03T13:33:25.041" v="1638" actId="478"/>
          <ac:spMkLst>
            <pc:docMk/>
            <pc:sldMk cId="1088130454" sldId="357"/>
            <ac:spMk id="14" creationId="{01EE94F8-C81A-C7B3-1AD1-69D37C062C4E}"/>
          </ac:spMkLst>
        </pc:spChg>
        <pc:spChg chg="add del">
          <ac:chgData name="Bas Gerritsen" userId="07501e78-3818-47d6-a5c3-4f5c3ff0b57c" providerId="ADAL" clId="{40D9BFF8-201F-4863-92DD-C2F69743195D}" dt="2024-07-03T13:33:25.291" v="1639" actId="478"/>
          <ac:spMkLst>
            <pc:docMk/>
            <pc:sldMk cId="1088130454" sldId="357"/>
            <ac:spMk id="15" creationId="{2029663F-B347-274F-6033-7445D4D0D7F8}"/>
          </ac:spMkLst>
        </pc:spChg>
        <pc:spChg chg="add del mod">
          <ac:chgData name="Bas Gerritsen" userId="07501e78-3818-47d6-a5c3-4f5c3ff0b57c" providerId="ADAL" clId="{40D9BFF8-201F-4863-92DD-C2F69743195D}" dt="2024-07-03T10:20:42.990" v="574" actId="478"/>
          <ac:spMkLst>
            <pc:docMk/>
            <pc:sldMk cId="1088130454" sldId="357"/>
            <ac:spMk id="19" creationId="{D1A774AF-076F-ED33-D413-76EC25859D25}"/>
          </ac:spMkLst>
        </pc:spChg>
        <pc:spChg chg="add mod">
          <ac:chgData name="Bas Gerritsen" userId="07501e78-3818-47d6-a5c3-4f5c3ff0b57c" providerId="ADAL" clId="{40D9BFF8-201F-4863-92DD-C2F69743195D}" dt="2024-07-03T10:20:43.168" v="575"/>
          <ac:spMkLst>
            <pc:docMk/>
            <pc:sldMk cId="1088130454" sldId="357"/>
            <ac:spMk id="20" creationId="{3B37B393-8937-76DF-3E8D-EB05B74CF756}"/>
          </ac:spMkLst>
        </pc:spChg>
        <pc:picChg chg="del">
          <ac:chgData name="Bas Gerritsen" userId="07501e78-3818-47d6-a5c3-4f5c3ff0b57c" providerId="ADAL" clId="{40D9BFF8-201F-4863-92DD-C2F69743195D}" dt="2024-07-03T09:47:44.408" v="164" actId="478"/>
          <ac:picMkLst>
            <pc:docMk/>
            <pc:sldMk cId="1088130454" sldId="357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3T09:47:44.573" v="165"/>
          <ac:picMkLst>
            <pc:docMk/>
            <pc:sldMk cId="1088130454" sldId="357"/>
            <ac:picMk id="12" creationId="{3FD8B7FC-ECE1-82D0-4CCE-5DB4D7ACB912}"/>
          </ac:picMkLst>
        </pc:picChg>
        <pc:picChg chg="del">
          <ac:chgData name="Bas Gerritsen" userId="07501e78-3818-47d6-a5c3-4f5c3ff0b57c" providerId="ADAL" clId="{40D9BFF8-201F-4863-92DD-C2F69743195D}" dt="2024-07-04T10:16:52.460" v="2268" actId="478"/>
          <ac:picMkLst>
            <pc:docMk/>
            <pc:sldMk cId="1088130454" sldId="357"/>
            <ac:picMk id="17" creationId="{39F2DD66-B060-CBB9-6B1F-B1711D27ADBB}"/>
          </ac:picMkLst>
        </pc:picChg>
        <pc:cxnChg chg="add del">
          <ac:chgData name="Bas Gerritsen" userId="07501e78-3818-47d6-a5c3-4f5c3ff0b57c" providerId="ADAL" clId="{40D9BFF8-201F-4863-92DD-C2F69743195D}" dt="2024-07-03T13:33:25.439" v="1640" actId="478"/>
          <ac:cxnSpMkLst>
            <pc:docMk/>
            <pc:sldMk cId="1088130454" sldId="357"/>
            <ac:cxnSpMk id="13" creationId="{9D87E19C-9F70-3921-D3E3-FBAA035C65E1}"/>
          </ac:cxnSpMkLst>
        </pc:cxnChg>
      </pc:sldChg>
      <pc:sldChg chg="addSp delSp modSp mod">
        <pc:chgData name="Bas Gerritsen" userId="07501e78-3818-47d6-a5c3-4f5c3ff0b57c" providerId="ADAL" clId="{40D9BFF8-201F-4863-92DD-C2F69743195D}" dt="2024-07-05T15:59:17.926" v="3064"/>
        <pc:sldMkLst>
          <pc:docMk/>
          <pc:sldMk cId="3945431189" sldId="358"/>
        </pc:sldMkLst>
        <pc:spChg chg="mod">
          <ac:chgData name="Bas Gerritsen" userId="07501e78-3818-47d6-a5c3-4f5c3ff0b57c" providerId="ADAL" clId="{40D9BFF8-201F-4863-92DD-C2F69743195D}" dt="2024-07-01T11:50:01.763" v="72"/>
          <ac:spMkLst>
            <pc:docMk/>
            <pc:sldMk cId="3945431189" sldId="358"/>
            <ac:spMk id="2" creationId="{74712457-2A9E-B65C-C7F2-447F4D2E674E}"/>
          </ac:spMkLst>
        </pc:spChg>
        <pc:spChg chg="mod">
          <ac:chgData name="Bas Gerritsen" userId="07501e78-3818-47d6-a5c3-4f5c3ff0b57c" providerId="ADAL" clId="{40D9BFF8-201F-4863-92DD-C2F69743195D}" dt="2024-07-04T11:56:13.765" v="2525" actId="1076"/>
          <ac:spMkLst>
            <pc:docMk/>
            <pc:sldMk cId="3945431189" sldId="358"/>
            <ac:spMk id="19" creationId="{02335DE7-CD53-2CF5-2D65-84573D677F8A}"/>
          </ac:spMkLst>
        </pc:spChg>
        <pc:picChg chg="add del mod">
          <ac:chgData name="Bas Gerritsen" userId="07501e78-3818-47d6-a5c3-4f5c3ff0b57c" providerId="ADAL" clId="{40D9BFF8-201F-4863-92DD-C2F69743195D}" dt="2024-07-05T15:59:17.173" v="3063" actId="478"/>
          <ac:picMkLst>
            <pc:docMk/>
            <pc:sldMk cId="3945431189" sldId="358"/>
            <ac:picMk id="3" creationId="{5126C91C-029D-B3BC-8D90-A8A7CD386A0D}"/>
          </ac:picMkLst>
        </pc:picChg>
        <pc:picChg chg="add mod">
          <ac:chgData name="Bas Gerritsen" userId="07501e78-3818-47d6-a5c3-4f5c3ff0b57c" providerId="ADAL" clId="{40D9BFF8-201F-4863-92DD-C2F69743195D}" dt="2024-07-05T15:59:17.926" v="3064"/>
          <ac:picMkLst>
            <pc:docMk/>
            <pc:sldMk cId="3945431189" sldId="358"/>
            <ac:picMk id="4" creationId="{51F6CB60-2A15-24A4-68EC-28570C27A6EB}"/>
          </ac:picMkLst>
        </pc:picChg>
        <pc:picChg chg="del">
          <ac:chgData name="Bas Gerritsen" userId="07501e78-3818-47d6-a5c3-4f5c3ff0b57c" providerId="ADAL" clId="{40D9BFF8-201F-4863-92DD-C2F69743195D}" dt="2024-07-03T09:47:51.163" v="166" actId="478"/>
          <ac:picMkLst>
            <pc:docMk/>
            <pc:sldMk cId="3945431189" sldId="358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17.926" v="3064"/>
          <ac:picMkLst>
            <pc:docMk/>
            <pc:sldMk cId="3945431189" sldId="358"/>
            <ac:picMk id="5" creationId="{A7DA44DF-3CEB-8132-EADD-D926125008F1}"/>
          </ac:picMkLst>
        </pc:picChg>
        <pc:picChg chg="add mod">
          <ac:chgData name="Bas Gerritsen" userId="07501e78-3818-47d6-a5c3-4f5c3ff0b57c" providerId="ADAL" clId="{40D9BFF8-201F-4863-92DD-C2F69743195D}" dt="2024-07-04T11:56:23.915" v="2529" actId="14100"/>
          <ac:picMkLst>
            <pc:docMk/>
            <pc:sldMk cId="3945431189" sldId="358"/>
            <ac:picMk id="1026" creationId="{312E77FF-652E-BB87-7B9E-68B9FA092EB4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23.561" v="3068"/>
        <pc:sldMkLst>
          <pc:docMk/>
          <pc:sldMk cId="460687254" sldId="359"/>
        </pc:sldMkLst>
        <pc:spChg chg="mod">
          <ac:chgData name="Bas Gerritsen" userId="07501e78-3818-47d6-a5c3-4f5c3ff0b57c" providerId="ADAL" clId="{40D9BFF8-201F-4863-92DD-C2F69743195D}" dt="2024-07-01T11:50:07.149" v="74"/>
          <ac:spMkLst>
            <pc:docMk/>
            <pc:sldMk cId="460687254" sldId="359"/>
            <ac:spMk id="2" creationId="{74712457-2A9E-B65C-C7F2-447F4D2E674E}"/>
          </ac:spMkLst>
        </pc:spChg>
        <pc:picChg chg="add del mod">
          <ac:chgData name="Bas Gerritsen" userId="07501e78-3818-47d6-a5c3-4f5c3ff0b57c" providerId="ADAL" clId="{40D9BFF8-201F-4863-92DD-C2F69743195D}" dt="2024-07-05T15:59:22.916" v="3067" actId="478"/>
          <ac:picMkLst>
            <pc:docMk/>
            <pc:sldMk cId="460687254" sldId="359"/>
            <ac:picMk id="3" creationId="{8F7BFC35-9B22-CA1E-7F80-52AEF8E04082}"/>
          </ac:picMkLst>
        </pc:picChg>
        <pc:picChg chg="add mod">
          <ac:chgData name="Bas Gerritsen" userId="07501e78-3818-47d6-a5c3-4f5c3ff0b57c" providerId="ADAL" clId="{40D9BFF8-201F-4863-92DD-C2F69743195D}" dt="2024-07-05T15:59:23.561" v="3068"/>
          <ac:picMkLst>
            <pc:docMk/>
            <pc:sldMk cId="460687254" sldId="359"/>
            <ac:picMk id="4" creationId="{64683420-DEA3-300E-F0CB-3F788E7C96C3}"/>
          </ac:picMkLst>
        </pc:picChg>
        <pc:picChg chg="del">
          <ac:chgData name="Bas Gerritsen" userId="07501e78-3818-47d6-a5c3-4f5c3ff0b57c" providerId="ADAL" clId="{40D9BFF8-201F-4863-92DD-C2F69743195D}" dt="2024-07-03T09:47:57.221" v="170" actId="478"/>
          <ac:picMkLst>
            <pc:docMk/>
            <pc:sldMk cId="460687254" sldId="359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23.561" v="3068"/>
          <ac:picMkLst>
            <pc:docMk/>
            <pc:sldMk cId="460687254" sldId="359"/>
            <ac:picMk id="5" creationId="{41FB724F-4A23-6DF5-7845-FE66A6F92926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9:20.341" v="3066"/>
        <pc:sldMkLst>
          <pc:docMk/>
          <pc:sldMk cId="361261429" sldId="360"/>
        </pc:sldMkLst>
        <pc:spChg chg="mod">
          <ac:chgData name="Bas Gerritsen" userId="07501e78-3818-47d6-a5c3-4f5c3ff0b57c" providerId="ADAL" clId="{40D9BFF8-201F-4863-92DD-C2F69743195D}" dt="2024-07-01T11:50:04.397" v="73"/>
          <ac:spMkLst>
            <pc:docMk/>
            <pc:sldMk cId="361261429" sldId="360"/>
            <ac:spMk id="2" creationId="{74712457-2A9E-B65C-C7F2-447F4D2E674E}"/>
          </ac:spMkLst>
        </pc:spChg>
        <pc:picChg chg="add del mod">
          <ac:chgData name="Bas Gerritsen" userId="07501e78-3818-47d6-a5c3-4f5c3ff0b57c" providerId="ADAL" clId="{40D9BFF8-201F-4863-92DD-C2F69743195D}" dt="2024-07-05T15:59:19.601" v="3065" actId="478"/>
          <ac:picMkLst>
            <pc:docMk/>
            <pc:sldMk cId="361261429" sldId="360"/>
            <ac:picMk id="3" creationId="{9C6C137B-5F90-D8A8-B727-1ED1400256D7}"/>
          </ac:picMkLst>
        </pc:picChg>
        <pc:picChg chg="add mod">
          <ac:chgData name="Bas Gerritsen" userId="07501e78-3818-47d6-a5c3-4f5c3ff0b57c" providerId="ADAL" clId="{40D9BFF8-201F-4863-92DD-C2F69743195D}" dt="2024-07-05T15:59:20.341" v="3066"/>
          <ac:picMkLst>
            <pc:docMk/>
            <pc:sldMk cId="361261429" sldId="360"/>
            <ac:picMk id="4" creationId="{90D8B0FF-F567-B194-B944-EFD1F8560FF3}"/>
          </ac:picMkLst>
        </pc:picChg>
        <pc:picChg chg="del">
          <ac:chgData name="Bas Gerritsen" userId="07501e78-3818-47d6-a5c3-4f5c3ff0b57c" providerId="ADAL" clId="{40D9BFF8-201F-4863-92DD-C2F69743195D}" dt="2024-07-03T09:47:54.386" v="168" actId="478"/>
          <ac:picMkLst>
            <pc:docMk/>
            <pc:sldMk cId="361261429" sldId="360"/>
            <ac:picMk id="4" creationId="{C822BE27-EA55-6428-EBD4-A81C2D3A2824}"/>
          </ac:picMkLst>
        </pc:picChg>
        <pc:picChg chg="add mod">
          <ac:chgData name="Bas Gerritsen" userId="07501e78-3818-47d6-a5c3-4f5c3ff0b57c" providerId="ADAL" clId="{40D9BFF8-201F-4863-92DD-C2F69743195D}" dt="2024-07-05T15:59:20.341" v="3066"/>
          <ac:picMkLst>
            <pc:docMk/>
            <pc:sldMk cId="361261429" sldId="360"/>
            <ac:picMk id="5" creationId="{02EEEAC6-7B58-C011-5A22-CAAD091CAEA3}"/>
          </ac:picMkLst>
        </pc:picChg>
        <pc:picChg chg="mod">
          <ac:chgData name="Bas Gerritsen" userId="07501e78-3818-47d6-a5c3-4f5c3ff0b57c" providerId="ADAL" clId="{40D9BFF8-201F-4863-92DD-C2F69743195D}" dt="2024-07-04T09:51:07.662" v="1910" actId="688"/>
          <ac:picMkLst>
            <pc:docMk/>
            <pc:sldMk cId="361261429" sldId="360"/>
            <ac:picMk id="1032" creationId="{5072A96F-59D6-9D7A-A1F7-415228C46C82}"/>
          </ac:picMkLst>
        </pc:picChg>
      </pc:sldChg>
      <pc:sldChg chg="del">
        <pc:chgData name="Bas Gerritsen" userId="07501e78-3818-47d6-a5c3-4f5c3ff0b57c" providerId="ADAL" clId="{40D9BFF8-201F-4863-92DD-C2F69743195D}" dt="2024-07-01T09:47:43.890" v="8" actId="47"/>
        <pc:sldMkLst>
          <pc:docMk/>
          <pc:sldMk cId="3432800696" sldId="361"/>
        </pc:sldMkLst>
      </pc:sldChg>
      <pc:sldChg chg="addSp delSp modSp del mod">
        <pc:chgData name="Bas Gerritsen" userId="07501e78-3818-47d6-a5c3-4f5c3ff0b57c" providerId="ADAL" clId="{40D9BFF8-201F-4863-92DD-C2F69743195D}" dt="2024-07-03T11:19:42.417" v="608" actId="47"/>
        <pc:sldMkLst>
          <pc:docMk/>
          <pc:sldMk cId="2522471720" sldId="362"/>
        </pc:sldMkLst>
        <pc:picChg chg="del">
          <ac:chgData name="Bas Gerritsen" userId="07501e78-3818-47d6-a5c3-4f5c3ff0b57c" providerId="ADAL" clId="{40D9BFF8-201F-4863-92DD-C2F69743195D}" dt="2024-07-03T09:49:21.904" v="216" actId="478"/>
          <ac:picMkLst>
            <pc:docMk/>
            <pc:sldMk cId="2522471720" sldId="362"/>
            <ac:picMk id="3" creationId="{8EE72215-8A54-1E7C-3A88-C1891BD5A744}"/>
          </ac:picMkLst>
        </pc:picChg>
        <pc:picChg chg="add mod">
          <ac:chgData name="Bas Gerritsen" userId="07501e78-3818-47d6-a5c3-4f5c3ff0b57c" providerId="ADAL" clId="{40D9BFF8-201F-4863-92DD-C2F69743195D}" dt="2024-07-03T09:49:22.094" v="217"/>
          <ac:picMkLst>
            <pc:docMk/>
            <pc:sldMk cId="2522471720" sldId="362"/>
            <ac:picMk id="4" creationId="{C0EB94A1-BD68-7B52-0308-E890257F9B39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7:58.319" v="3012"/>
        <pc:sldMkLst>
          <pc:docMk/>
          <pc:sldMk cId="2696728926" sldId="363"/>
        </pc:sldMkLst>
        <pc:spChg chg="mod">
          <ac:chgData name="Bas Gerritsen" userId="07501e78-3818-47d6-a5c3-4f5c3ff0b57c" providerId="ADAL" clId="{40D9BFF8-201F-4863-92DD-C2F69743195D}" dt="2024-07-04T10:30:40.575" v="2372" actId="1076"/>
          <ac:spMkLst>
            <pc:docMk/>
            <pc:sldMk cId="2696728926" sldId="363"/>
            <ac:spMk id="10" creationId="{B8D175E8-84E8-C19B-1C81-7FE804B26D4B}"/>
          </ac:spMkLst>
        </pc:spChg>
        <pc:picChg chg="add del mod">
          <ac:chgData name="Bas Gerritsen" userId="07501e78-3818-47d6-a5c3-4f5c3ff0b57c" providerId="ADAL" clId="{40D9BFF8-201F-4863-92DD-C2F69743195D}" dt="2024-07-05T15:57:57.541" v="3011" actId="478"/>
          <ac:picMkLst>
            <pc:docMk/>
            <pc:sldMk cId="2696728926" sldId="363"/>
            <ac:picMk id="3" creationId="{62FB9459-D670-0E2A-422F-C7CE94E1E27F}"/>
          </ac:picMkLst>
        </pc:picChg>
        <pc:picChg chg="add mod">
          <ac:chgData name="Bas Gerritsen" userId="07501e78-3818-47d6-a5c3-4f5c3ff0b57c" providerId="ADAL" clId="{40D9BFF8-201F-4863-92DD-C2F69743195D}" dt="2024-07-05T15:57:58.319" v="3012"/>
          <ac:picMkLst>
            <pc:docMk/>
            <pc:sldMk cId="2696728926" sldId="363"/>
            <ac:picMk id="5" creationId="{501FF531-5448-00AB-27F8-47ACA40D0E95}"/>
          </ac:picMkLst>
        </pc:picChg>
        <pc:picChg chg="del">
          <ac:chgData name="Bas Gerritsen" userId="07501e78-3818-47d6-a5c3-4f5c3ff0b57c" providerId="ADAL" clId="{40D9BFF8-201F-4863-92DD-C2F69743195D}" dt="2024-07-03T09:46:22.354" v="114" actId="478"/>
          <ac:picMkLst>
            <pc:docMk/>
            <pc:sldMk cId="2696728926" sldId="363"/>
            <ac:picMk id="5" creationId="{FF6323E1-0E3F-21DE-58FA-32E77EF2846D}"/>
          </ac:picMkLst>
        </pc:picChg>
        <pc:picChg chg="add mod">
          <ac:chgData name="Bas Gerritsen" userId="07501e78-3818-47d6-a5c3-4f5c3ff0b57c" providerId="ADAL" clId="{40D9BFF8-201F-4863-92DD-C2F69743195D}" dt="2024-07-05T15:57:58.319" v="3012"/>
          <ac:picMkLst>
            <pc:docMk/>
            <pc:sldMk cId="2696728926" sldId="363"/>
            <ac:picMk id="11" creationId="{2596983E-1F15-2259-65B5-80FE9DC73001}"/>
          </ac:picMkLst>
        </pc:picChg>
        <pc:cxnChg chg="mod">
          <ac:chgData name="Bas Gerritsen" userId="07501e78-3818-47d6-a5c3-4f5c3ff0b57c" providerId="ADAL" clId="{40D9BFF8-201F-4863-92DD-C2F69743195D}" dt="2024-07-04T10:30:37.684" v="2371" actId="1076"/>
          <ac:cxnSpMkLst>
            <pc:docMk/>
            <pc:sldMk cId="2696728926" sldId="363"/>
            <ac:cxnSpMk id="4" creationId="{59FB889E-91E9-AAC9-C738-24018BBD764C}"/>
          </ac:cxnSpMkLst>
        </pc:cxnChg>
      </pc:sldChg>
      <pc:sldChg chg="addSp delSp modSp mod">
        <pc:chgData name="Bas Gerritsen" userId="07501e78-3818-47d6-a5c3-4f5c3ff0b57c" providerId="ADAL" clId="{40D9BFF8-201F-4863-92DD-C2F69743195D}" dt="2024-07-05T15:58:00.786" v="3014"/>
        <pc:sldMkLst>
          <pc:docMk/>
          <pc:sldMk cId="3590393013" sldId="364"/>
        </pc:sldMkLst>
        <pc:spChg chg="add mod">
          <ac:chgData name="Bas Gerritsen" userId="07501e78-3818-47d6-a5c3-4f5c3ff0b57c" providerId="ADAL" clId="{40D9BFF8-201F-4863-92DD-C2F69743195D}" dt="2024-07-04T09:57:26.645" v="2115" actId="20577"/>
          <ac:spMkLst>
            <pc:docMk/>
            <pc:sldMk cId="3590393013" sldId="364"/>
            <ac:spMk id="5" creationId="{DE2637FA-D9DC-AFF5-6A33-6FE0D9AE5B13}"/>
          </ac:spMkLst>
        </pc:spChg>
        <pc:spChg chg="del mod">
          <ac:chgData name="Bas Gerritsen" userId="07501e78-3818-47d6-a5c3-4f5c3ff0b57c" providerId="ADAL" clId="{40D9BFF8-201F-4863-92DD-C2F69743195D}" dt="2024-07-04T10:31:01.449" v="2384" actId="478"/>
          <ac:spMkLst>
            <pc:docMk/>
            <pc:sldMk cId="3590393013" sldId="364"/>
            <ac:spMk id="7" creationId="{5C782E4B-BCF3-621B-A96E-EC105B25EC3F}"/>
          </ac:spMkLst>
        </pc:spChg>
        <pc:spChg chg="del">
          <ac:chgData name="Bas Gerritsen" userId="07501e78-3818-47d6-a5c3-4f5c3ff0b57c" providerId="ADAL" clId="{40D9BFF8-201F-4863-92DD-C2F69743195D}" dt="2024-07-04T10:31:01.449" v="2384" actId="478"/>
          <ac:spMkLst>
            <pc:docMk/>
            <pc:sldMk cId="3590393013" sldId="364"/>
            <ac:spMk id="9" creationId="{0A180942-0190-A64F-75F5-D16970DD88E2}"/>
          </ac:spMkLst>
        </pc:spChg>
        <pc:spChg chg="add mod">
          <ac:chgData name="Bas Gerritsen" userId="07501e78-3818-47d6-a5c3-4f5c3ff0b57c" providerId="ADAL" clId="{40D9BFF8-201F-4863-92DD-C2F69743195D}" dt="2024-07-04T10:31:02.355" v="2385"/>
          <ac:spMkLst>
            <pc:docMk/>
            <pc:sldMk cId="3590393013" sldId="364"/>
            <ac:spMk id="10" creationId="{7908C837-D257-20D6-A7EC-A7C15878B79E}"/>
          </ac:spMkLst>
        </pc:spChg>
        <pc:spChg chg="del mod">
          <ac:chgData name="Bas Gerritsen" userId="07501e78-3818-47d6-a5c3-4f5c3ff0b57c" providerId="ADAL" clId="{40D9BFF8-201F-4863-92DD-C2F69743195D}" dt="2024-07-04T10:30:59.658" v="2383" actId="478"/>
          <ac:spMkLst>
            <pc:docMk/>
            <pc:sldMk cId="3590393013" sldId="364"/>
            <ac:spMk id="11" creationId="{AD483504-26A7-7037-D3B4-4027419E9728}"/>
          </ac:spMkLst>
        </pc:spChg>
        <pc:spChg chg="mod">
          <ac:chgData name="Bas Gerritsen" userId="07501e78-3818-47d6-a5c3-4f5c3ff0b57c" providerId="ADAL" clId="{40D9BFF8-201F-4863-92DD-C2F69743195D}" dt="2024-07-03T13:28:20.825" v="1619" actId="20577"/>
          <ac:spMkLst>
            <pc:docMk/>
            <pc:sldMk cId="3590393013" sldId="364"/>
            <ac:spMk id="12" creationId="{AA108B7C-DB7A-E5B9-17DC-A37F0558256C}"/>
          </ac:spMkLst>
        </pc:spChg>
        <pc:spChg chg="add mod">
          <ac:chgData name="Bas Gerritsen" userId="07501e78-3818-47d6-a5c3-4f5c3ff0b57c" providerId="ADAL" clId="{40D9BFF8-201F-4863-92DD-C2F69743195D}" dt="2024-07-04T10:31:02.355" v="2385"/>
          <ac:spMkLst>
            <pc:docMk/>
            <pc:sldMk cId="3590393013" sldId="364"/>
            <ac:spMk id="14" creationId="{93904B62-32C5-58B3-BAF9-0EEF72C95EC7}"/>
          </ac:spMkLst>
        </pc:spChg>
        <pc:spChg chg="add mod">
          <ac:chgData name="Bas Gerritsen" userId="07501e78-3818-47d6-a5c3-4f5c3ff0b57c" providerId="ADAL" clId="{40D9BFF8-201F-4863-92DD-C2F69743195D}" dt="2024-07-04T10:31:02.355" v="2385"/>
          <ac:spMkLst>
            <pc:docMk/>
            <pc:sldMk cId="3590393013" sldId="364"/>
            <ac:spMk id="17" creationId="{660AA6B2-F405-C82D-4BF3-15B3BC0F6A81}"/>
          </ac:spMkLst>
        </pc:spChg>
        <pc:spChg chg="add mod">
          <ac:chgData name="Bas Gerritsen" userId="07501e78-3818-47d6-a5c3-4f5c3ff0b57c" providerId="ADAL" clId="{40D9BFF8-201F-4863-92DD-C2F69743195D}" dt="2024-07-05T12:39:38.040" v="2871" actId="20577"/>
          <ac:spMkLst>
            <pc:docMk/>
            <pc:sldMk cId="3590393013" sldId="364"/>
            <ac:spMk id="19" creationId="{E981280F-FEFF-7F0E-265D-D906B81CE0C8}"/>
          </ac:spMkLst>
        </pc:spChg>
        <pc:picChg chg="add mod">
          <ac:chgData name="Bas Gerritsen" userId="07501e78-3818-47d6-a5c3-4f5c3ff0b57c" providerId="ADAL" clId="{40D9BFF8-201F-4863-92DD-C2F69743195D}" dt="2024-07-05T15:58:00.786" v="3014"/>
          <ac:picMkLst>
            <pc:docMk/>
            <pc:sldMk cId="3590393013" sldId="364"/>
            <ac:picMk id="3" creationId="{16813B91-0048-EE41-BBD1-4A05B154E914}"/>
          </ac:picMkLst>
        </pc:picChg>
        <pc:picChg chg="add del mod">
          <ac:chgData name="Bas Gerritsen" userId="07501e78-3818-47d6-a5c3-4f5c3ff0b57c" providerId="ADAL" clId="{40D9BFF8-201F-4863-92DD-C2F69743195D}" dt="2024-07-05T15:58:00.031" v="3013" actId="478"/>
          <ac:picMkLst>
            <pc:docMk/>
            <pc:sldMk cId="3590393013" sldId="364"/>
            <ac:picMk id="4" creationId="{42170382-E221-FB11-B71B-0B8023E4486A}"/>
          </ac:picMkLst>
        </pc:picChg>
        <pc:picChg chg="del">
          <ac:chgData name="Bas Gerritsen" userId="07501e78-3818-47d6-a5c3-4f5c3ff0b57c" providerId="ADAL" clId="{40D9BFF8-201F-4863-92DD-C2F69743195D}" dt="2024-07-03T09:46:28.377" v="118" actId="478"/>
          <ac:picMkLst>
            <pc:docMk/>
            <pc:sldMk cId="3590393013" sldId="364"/>
            <ac:picMk id="5" creationId="{FF6323E1-0E3F-21DE-58FA-32E77EF2846D}"/>
          </ac:picMkLst>
        </pc:picChg>
        <pc:picChg chg="add mod">
          <ac:chgData name="Bas Gerritsen" userId="07501e78-3818-47d6-a5c3-4f5c3ff0b57c" providerId="ADAL" clId="{40D9BFF8-201F-4863-92DD-C2F69743195D}" dt="2024-07-05T15:58:00.786" v="3014"/>
          <ac:picMkLst>
            <pc:docMk/>
            <pc:sldMk cId="3590393013" sldId="364"/>
            <ac:picMk id="7" creationId="{78FE47A3-0165-2C78-7FCA-064D4C3C53D3}"/>
          </ac:picMkLst>
        </pc:picChg>
        <pc:picChg chg="del">
          <ac:chgData name="Bas Gerritsen" userId="07501e78-3818-47d6-a5c3-4f5c3ff0b57c" providerId="ADAL" clId="{40D9BFF8-201F-4863-92DD-C2F69743195D}" dt="2024-07-04T10:30:56.949" v="2381" actId="478"/>
          <ac:picMkLst>
            <pc:docMk/>
            <pc:sldMk cId="3590393013" sldId="364"/>
            <ac:picMk id="8" creationId="{9D6B868F-DA3B-A250-A740-B842C33A7CCB}"/>
          </ac:picMkLst>
        </pc:picChg>
        <pc:picChg chg="del">
          <ac:chgData name="Bas Gerritsen" userId="07501e78-3818-47d6-a5c3-4f5c3ff0b57c" providerId="ADAL" clId="{40D9BFF8-201F-4863-92DD-C2F69743195D}" dt="2024-07-04T09:56:49.201" v="2099" actId="478"/>
          <ac:picMkLst>
            <pc:docMk/>
            <pc:sldMk cId="3590393013" sldId="364"/>
            <ac:picMk id="13" creationId="{412A4481-C629-CE1C-4E48-D743574C25F8}"/>
          </ac:picMkLst>
        </pc:picChg>
        <pc:picChg chg="add mod">
          <ac:chgData name="Bas Gerritsen" userId="07501e78-3818-47d6-a5c3-4f5c3ff0b57c" providerId="ADAL" clId="{40D9BFF8-201F-4863-92DD-C2F69743195D}" dt="2024-07-04T10:31:02.355" v="2385"/>
          <ac:picMkLst>
            <pc:docMk/>
            <pc:sldMk cId="3590393013" sldId="364"/>
            <ac:picMk id="15" creationId="{7715084C-7684-3391-12F0-A1984C9C75C4}"/>
          </ac:picMkLst>
        </pc:picChg>
        <pc:cxnChg chg="del">
          <ac:chgData name="Bas Gerritsen" userId="07501e78-3818-47d6-a5c3-4f5c3ff0b57c" providerId="ADAL" clId="{40D9BFF8-201F-4863-92DD-C2F69743195D}" dt="2024-07-04T10:30:59.658" v="2383" actId="478"/>
          <ac:cxnSpMkLst>
            <pc:docMk/>
            <pc:sldMk cId="3590393013" sldId="364"/>
            <ac:cxnSpMk id="3" creationId="{4A015AD9-BCBB-8796-85D7-33E92B9BC1B5}"/>
          </ac:cxnSpMkLst>
        </pc:cxnChg>
        <pc:cxnChg chg="add mod">
          <ac:chgData name="Bas Gerritsen" userId="07501e78-3818-47d6-a5c3-4f5c3ff0b57c" providerId="ADAL" clId="{40D9BFF8-201F-4863-92DD-C2F69743195D}" dt="2024-07-04T10:31:02.355" v="2385"/>
          <ac:cxnSpMkLst>
            <pc:docMk/>
            <pc:sldMk cId="3590393013" sldId="364"/>
            <ac:cxnSpMk id="16" creationId="{3190E0B8-E831-D1ED-AEF0-01DD62885267}"/>
          </ac:cxnSpMkLst>
        </pc:cxnChg>
      </pc:sldChg>
      <pc:sldChg chg="addSp delSp modSp del mod">
        <pc:chgData name="Bas Gerritsen" userId="07501e78-3818-47d6-a5c3-4f5c3ff0b57c" providerId="ADAL" clId="{40D9BFF8-201F-4863-92DD-C2F69743195D}" dt="2024-07-03T11:19:42.417" v="608" actId="47"/>
        <pc:sldMkLst>
          <pc:docMk/>
          <pc:sldMk cId="3660341821" sldId="365"/>
        </pc:sldMkLst>
        <pc:picChg chg="del">
          <ac:chgData name="Bas Gerritsen" userId="07501e78-3818-47d6-a5c3-4f5c3ff0b57c" providerId="ADAL" clId="{40D9BFF8-201F-4863-92DD-C2F69743195D}" dt="2024-07-03T09:49:26.213" v="218" actId="478"/>
          <ac:picMkLst>
            <pc:docMk/>
            <pc:sldMk cId="3660341821" sldId="365"/>
            <ac:picMk id="3" creationId="{8EE72215-8A54-1E7C-3A88-C1891BD5A744}"/>
          </ac:picMkLst>
        </pc:picChg>
        <pc:picChg chg="add mod">
          <ac:chgData name="Bas Gerritsen" userId="07501e78-3818-47d6-a5c3-4f5c3ff0b57c" providerId="ADAL" clId="{40D9BFF8-201F-4863-92DD-C2F69743195D}" dt="2024-07-03T09:49:26.372" v="219"/>
          <ac:picMkLst>
            <pc:docMk/>
            <pc:sldMk cId="3660341821" sldId="365"/>
            <ac:picMk id="7" creationId="{56977C08-63BA-10AB-5633-7D3E6A473AF3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1:19:42.417" v="608" actId="47"/>
        <pc:sldMkLst>
          <pc:docMk/>
          <pc:sldMk cId="617987384" sldId="366"/>
        </pc:sldMkLst>
        <pc:picChg chg="del">
          <ac:chgData name="Bas Gerritsen" userId="07501e78-3818-47d6-a5c3-4f5c3ff0b57c" providerId="ADAL" clId="{40D9BFF8-201F-4863-92DD-C2F69743195D}" dt="2024-07-03T09:49:29.199" v="220" actId="478"/>
          <ac:picMkLst>
            <pc:docMk/>
            <pc:sldMk cId="617987384" sldId="366"/>
            <ac:picMk id="3" creationId="{8EE72215-8A54-1E7C-3A88-C1891BD5A744}"/>
          </ac:picMkLst>
        </pc:picChg>
        <pc:picChg chg="add mod">
          <ac:chgData name="Bas Gerritsen" userId="07501e78-3818-47d6-a5c3-4f5c3ff0b57c" providerId="ADAL" clId="{40D9BFF8-201F-4863-92DD-C2F69743195D}" dt="2024-07-03T09:49:29.339" v="221"/>
          <ac:picMkLst>
            <pc:docMk/>
            <pc:sldMk cId="617987384" sldId="366"/>
            <ac:picMk id="9" creationId="{FA0F4B7B-E9D6-12AD-4718-CEC33D0F0466}"/>
          </ac:picMkLst>
        </pc:picChg>
      </pc:sldChg>
      <pc:sldChg chg="addSp delSp modSp del mod">
        <pc:chgData name="Bas Gerritsen" userId="07501e78-3818-47d6-a5c3-4f5c3ff0b57c" providerId="ADAL" clId="{40D9BFF8-201F-4863-92DD-C2F69743195D}" dt="2024-07-03T12:50:17.740" v="1041" actId="47"/>
        <pc:sldMkLst>
          <pc:docMk/>
          <pc:sldMk cId="133959825" sldId="367"/>
        </pc:sldMkLst>
        <pc:picChg chg="del">
          <ac:chgData name="Bas Gerritsen" userId="07501e78-3818-47d6-a5c3-4f5c3ff0b57c" providerId="ADAL" clId="{40D9BFF8-201F-4863-92DD-C2F69743195D}" dt="2024-07-03T09:48:21.800" v="186" actId="478"/>
          <ac:picMkLst>
            <pc:docMk/>
            <pc:sldMk cId="133959825" sldId="367"/>
            <ac:picMk id="3" creationId="{B94018A7-41B7-E1FC-09CB-0CB1A2EC5D48}"/>
          </ac:picMkLst>
        </pc:picChg>
        <pc:picChg chg="add mod">
          <ac:chgData name="Bas Gerritsen" userId="07501e78-3818-47d6-a5c3-4f5c3ff0b57c" providerId="ADAL" clId="{40D9BFF8-201F-4863-92DD-C2F69743195D}" dt="2024-07-03T09:48:21.960" v="187"/>
          <ac:picMkLst>
            <pc:docMk/>
            <pc:sldMk cId="133959825" sldId="367"/>
            <ac:picMk id="7" creationId="{49D56B13-DF0A-D0E9-30B8-DA7359C3D198}"/>
          </ac:picMkLst>
        </pc:picChg>
      </pc:sldChg>
      <pc:sldChg chg="addSp delSp modSp del mod delAnim modAnim">
        <pc:chgData name="Bas Gerritsen" userId="07501e78-3818-47d6-a5c3-4f5c3ff0b57c" providerId="ADAL" clId="{40D9BFF8-201F-4863-92DD-C2F69743195D}" dt="2024-07-03T13:56:50.240" v="1682" actId="47"/>
        <pc:sldMkLst>
          <pc:docMk/>
          <pc:sldMk cId="2655385874" sldId="368"/>
        </pc:sldMkLst>
        <pc:picChg chg="del">
          <ac:chgData name="Bas Gerritsen" userId="07501e78-3818-47d6-a5c3-4f5c3ff0b57c" providerId="ADAL" clId="{40D9BFF8-201F-4863-92DD-C2F69743195D}" dt="2024-07-03T09:46:06.641" v="104" actId="478"/>
          <ac:picMkLst>
            <pc:docMk/>
            <pc:sldMk cId="2655385874" sldId="368"/>
            <ac:picMk id="4" creationId="{A27EC6E3-0FCA-E6BB-A42E-E0261E590679}"/>
          </ac:picMkLst>
        </pc:picChg>
        <pc:picChg chg="add mod">
          <ac:chgData name="Bas Gerritsen" userId="07501e78-3818-47d6-a5c3-4f5c3ff0b57c" providerId="ADAL" clId="{40D9BFF8-201F-4863-92DD-C2F69743195D}" dt="2024-07-03T09:46:06.821" v="105"/>
          <ac:picMkLst>
            <pc:docMk/>
            <pc:sldMk cId="2655385874" sldId="368"/>
            <ac:picMk id="5" creationId="{B48B023B-59CD-AD85-FB67-CF4AF562CDC8}"/>
          </ac:picMkLst>
        </pc:picChg>
        <pc:picChg chg="add del mod">
          <ac:chgData name="Bas Gerritsen" userId="07501e78-3818-47d6-a5c3-4f5c3ff0b57c" providerId="ADAL" clId="{40D9BFF8-201F-4863-92DD-C2F69743195D}" dt="2024-07-03T13:34:28.202" v="1652" actId="478"/>
          <ac:picMkLst>
            <pc:docMk/>
            <pc:sldMk cId="2655385874" sldId="368"/>
            <ac:picMk id="6" creationId="{AC57C54C-1B54-40FD-FBA2-CD4783E72D57}"/>
          </ac:picMkLst>
        </pc:picChg>
        <pc:picChg chg="add mod">
          <ac:chgData name="Bas Gerritsen" userId="07501e78-3818-47d6-a5c3-4f5c3ff0b57c" providerId="ADAL" clId="{40D9BFF8-201F-4863-92DD-C2F69743195D}" dt="2024-07-03T13:34:09.632" v="1645"/>
          <ac:picMkLst>
            <pc:docMk/>
            <pc:sldMk cId="2655385874" sldId="368"/>
            <ac:picMk id="8" creationId="{6134D6F9-FC87-21B3-CA28-B6A6CF9427F7}"/>
          </ac:picMkLst>
        </pc:picChg>
      </pc:sldChg>
      <pc:sldChg chg="addSp delSp modSp mod">
        <pc:chgData name="Bas Gerritsen" userId="07501e78-3818-47d6-a5c3-4f5c3ff0b57c" providerId="ADAL" clId="{40D9BFF8-201F-4863-92DD-C2F69743195D}" dt="2024-07-05T15:57:51.412" v="3008"/>
        <pc:sldMkLst>
          <pc:docMk/>
          <pc:sldMk cId="1192247116" sldId="369"/>
        </pc:sldMkLst>
        <pc:picChg chg="add del mod">
          <ac:chgData name="Bas Gerritsen" userId="07501e78-3818-47d6-a5c3-4f5c3ff0b57c" providerId="ADAL" clId="{40D9BFF8-201F-4863-92DD-C2F69743195D}" dt="2024-07-05T15:57:50.876" v="3007" actId="478"/>
          <ac:picMkLst>
            <pc:docMk/>
            <pc:sldMk cId="1192247116" sldId="369"/>
            <ac:picMk id="4" creationId="{DC1B1CAC-913D-732D-D089-E56E8A98BCBB}"/>
          </ac:picMkLst>
        </pc:picChg>
        <pc:picChg chg="del">
          <ac:chgData name="Bas Gerritsen" userId="07501e78-3818-47d6-a5c3-4f5c3ff0b57c" providerId="ADAL" clId="{40D9BFF8-201F-4863-92DD-C2F69743195D}" dt="2024-07-03T09:46:16.130" v="110" actId="478"/>
          <ac:picMkLst>
            <pc:docMk/>
            <pc:sldMk cId="1192247116" sldId="369"/>
            <ac:picMk id="5" creationId="{10E5202E-9BF2-8937-7014-1B9B826D9647}"/>
          </ac:picMkLst>
        </pc:picChg>
        <pc:picChg chg="add mod">
          <ac:chgData name="Bas Gerritsen" userId="07501e78-3818-47d6-a5c3-4f5c3ff0b57c" providerId="ADAL" clId="{40D9BFF8-201F-4863-92DD-C2F69743195D}" dt="2024-07-05T10:26:04.227" v="2846"/>
          <ac:picMkLst>
            <pc:docMk/>
            <pc:sldMk cId="1192247116" sldId="369"/>
            <ac:picMk id="5" creationId="{A2AF5A2C-911E-1913-487D-ECF532739D19}"/>
          </ac:picMkLst>
        </pc:picChg>
        <pc:picChg chg="add mod">
          <ac:chgData name="Bas Gerritsen" userId="07501e78-3818-47d6-a5c3-4f5c3ff0b57c" providerId="ADAL" clId="{40D9BFF8-201F-4863-92DD-C2F69743195D}" dt="2024-07-05T15:57:51.412" v="3008"/>
          <ac:picMkLst>
            <pc:docMk/>
            <pc:sldMk cId="1192247116" sldId="369"/>
            <ac:picMk id="6" creationId="{29B63366-6B00-5A9B-33C7-5A88B8F5C1D5}"/>
          </ac:picMkLst>
        </pc:picChg>
        <pc:picChg chg="add mod">
          <ac:chgData name="Bas Gerritsen" userId="07501e78-3818-47d6-a5c3-4f5c3ff0b57c" providerId="ADAL" clId="{40D9BFF8-201F-4863-92DD-C2F69743195D}" dt="2024-07-05T15:57:51.412" v="3008"/>
          <ac:picMkLst>
            <pc:docMk/>
            <pc:sldMk cId="1192247116" sldId="369"/>
            <ac:picMk id="7" creationId="{29F637D9-C430-3E92-BFA1-C8200AF89805}"/>
          </ac:picMkLst>
        </pc:picChg>
        <pc:picChg chg="del">
          <ac:chgData name="Bas Gerritsen" userId="07501e78-3818-47d6-a5c3-4f5c3ff0b57c" providerId="ADAL" clId="{40D9BFF8-201F-4863-92DD-C2F69743195D}" dt="2024-07-05T10:26:03.525" v="2845" actId="478"/>
          <ac:picMkLst>
            <pc:docMk/>
            <pc:sldMk cId="1192247116" sldId="369"/>
            <ac:picMk id="10" creationId="{82147702-6D07-DEA1-970A-F0579FC1B3CA}"/>
          </ac:picMkLst>
        </pc:picChg>
      </pc:sldChg>
      <pc:sldChg chg="addSp delSp modSp del mod ord">
        <pc:chgData name="Bas Gerritsen" userId="07501e78-3818-47d6-a5c3-4f5c3ff0b57c" providerId="ADAL" clId="{40D9BFF8-201F-4863-92DD-C2F69743195D}" dt="2024-07-03T14:11:02.784" v="1697" actId="47"/>
        <pc:sldMkLst>
          <pc:docMk/>
          <pc:sldMk cId="1357362924" sldId="370"/>
        </pc:sldMkLst>
        <pc:spChg chg="mod">
          <ac:chgData name="Bas Gerritsen" userId="07501e78-3818-47d6-a5c3-4f5c3ff0b57c" providerId="ADAL" clId="{40D9BFF8-201F-4863-92DD-C2F69743195D}" dt="2024-07-01T11:50:19.465" v="77"/>
          <ac:spMkLst>
            <pc:docMk/>
            <pc:sldMk cId="1357362924" sldId="370"/>
            <ac:spMk id="2" creationId="{74712457-2A9E-B65C-C7F2-447F4D2E674E}"/>
          </ac:spMkLst>
        </pc:spChg>
        <pc:spChg chg="del">
          <ac:chgData name="Bas Gerritsen" userId="07501e78-3818-47d6-a5c3-4f5c3ff0b57c" providerId="ADAL" clId="{40D9BFF8-201F-4863-92DD-C2F69743195D}" dt="2024-07-03T12:47:13.725" v="1020" actId="478"/>
          <ac:spMkLst>
            <pc:docMk/>
            <pc:sldMk cId="1357362924" sldId="370"/>
            <ac:spMk id="4" creationId="{578826A6-0C44-24E4-0541-FECFCA67D330}"/>
          </ac:spMkLst>
        </pc:spChg>
        <pc:spChg chg="add mod">
          <ac:chgData name="Bas Gerritsen" userId="07501e78-3818-47d6-a5c3-4f5c3ff0b57c" providerId="ADAL" clId="{40D9BFF8-201F-4863-92DD-C2F69743195D}" dt="2024-07-03T12:49:42.661" v="1037" actId="114"/>
          <ac:spMkLst>
            <pc:docMk/>
            <pc:sldMk cId="1357362924" sldId="370"/>
            <ac:spMk id="7" creationId="{E007BD96-D7AF-1BEF-664D-95FC0893255C}"/>
          </ac:spMkLst>
        </pc:spChg>
        <pc:picChg chg="del">
          <ac:chgData name="Bas Gerritsen" userId="07501e78-3818-47d6-a5c3-4f5c3ff0b57c" providerId="ADAL" clId="{40D9BFF8-201F-4863-92DD-C2F69743195D}" dt="2024-07-03T09:48:07.241" v="176" actId="478"/>
          <ac:picMkLst>
            <pc:docMk/>
            <pc:sldMk cId="1357362924" sldId="370"/>
            <ac:picMk id="3" creationId="{C7B3DF3D-CBCE-6BA5-7CA5-B8E9328C04F3}"/>
          </ac:picMkLst>
        </pc:picChg>
        <pc:picChg chg="add mod">
          <ac:chgData name="Bas Gerritsen" userId="07501e78-3818-47d6-a5c3-4f5c3ff0b57c" providerId="ADAL" clId="{40D9BFF8-201F-4863-92DD-C2F69743195D}" dt="2024-07-03T09:48:07.531" v="177"/>
          <ac:picMkLst>
            <pc:docMk/>
            <pc:sldMk cId="1357362924" sldId="370"/>
            <ac:picMk id="5" creationId="{D055E2CB-BB5E-308A-F140-E75E07692780}"/>
          </ac:picMkLst>
        </pc:picChg>
      </pc:sldChg>
      <pc:sldChg chg="addSp delSp modSp add del mod ord">
        <pc:chgData name="Bas Gerritsen" userId="07501e78-3818-47d6-a5c3-4f5c3ff0b57c" providerId="ADAL" clId="{40D9BFF8-201F-4863-92DD-C2F69743195D}" dt="2024-07-03T13:00:50.517" v="1172" actId="47"/>
        <pc:sldMkLst>
          <pc:docMk/>
          <pc:sldMk cId="1018974100" sldId="371"/>
        </pc:sldMkLst>
        <pc:spChg chg="del topLvl">
          <ac:chgData name="Bas Gerritsen" userId="07501e78-3818-47d6-a5c3-4f5c3ff0b57c" providerId="ADAL" clId="{40D9BFF8-201F-4863-92DD-C2F69743195D}" dt="2024-07-01T11:36:55.826" v="36" actId="478"/>
          <ac:spMkLst>
            <pc:docMk/>
            <pc:sldMk cId="1018974100" sldId="371"/>
            <ac:spMk id="3" creationId="{6A6A9356-4EE5-48CD-6FF4-0F96B43BE1BE}"/>
          </ac:spMkLst>
        </pc:spChg>
        <pc:spChg chg="del topLvl">
          <ac:chgData name="Bas Gerritsen" userId="07501e78-3818-47d6-a5c3-4f5c3ff0b57c" providerId="ADAL" clId="{40D9BFF8-201F-4863-92DD-C2F69743195D}" dt="2024-07-01T11:36:52.874" v="35" actId="478"/>
          <ac:spMkLst>
            <pc:docMk/>
            <pc:sldMk cId="1018974100" sldId="371"/>
            <ac:spMk id="4" creationId="{4E23B988-3BFF-DD75-7B96-49581F38DA68}"/>
          </ac:spMkLst>
        </pc:spChg>
        <pc:spChg chg="add del">
          <ac:chgData name="Bas Gerritsen" userId="07501e78-3818-47d6-a5c3-4f5c3ff0b57c" providerId="ADAL" clId="{40D9BFF8-201F-4863-92DD-C2F69743195D}" dt="2024-07-01T11:50:51.718" v="86" actId="22"/>
          <ac:spMkLst>
            <pc:docMk/>
            <pc:sldMk cId="1018974100" sldId="371"/>
            <ac:spMk id="11" creationId="{35EC1881-438F-857D-91D4-42424F2A93E7}"/>
          </ac:spMkLst>
        </pc:spChg>
        <pc:spChg chg="del mod">
          <ac:chgData name="Bas Gerritsen" userId="07501e78-3818-47d6-a5c3-4f5c3ff0b57c" providerId="ADAL" clId="{40D9BFF8-201F-4863-92DD-C2F69743195D}" dt="2024-07-01T11:36:50.961" v="34" actId="478"/>
          <ac:spMkLst>
            <pc:docMk/>
            <pc:sldMk cId="1018974100" sldId="371"/>
            <ac:spMk id="14" creationId="{B0A878C4-648A-8962-806C-1F7DF3C6D07E}"/>
          </ac:spMkLst>
        </pc:spChg>
        <pc:grpChg chg="del">
          <ac:chgData name="Bas Gerritsen" userId="07501e78-3818-47d6-a5c3-4f5c3ff0b57c" providerId="ADAL" clId="{40D9BFF8-201F-4863-92DD-C2F69743195D}" dt="2024-07-01T11:36:52.874" v="35" actId="478"/>
          <ac:grpSpMkLst>
            <pc:docMk/>
            <pc:sldMk cId="1018974100" sldId="371"/>
            <ac:grpSpMk id="5" creationId="{522F0F69-4589-CAC5-DB1D-E524BF450562}"/>
          </ac:grpSpMkLst>
        </pc:grpChg>
        <pc:graphicFrameChg chg="del mod">
          <ac:chgData name="Bas Gerritsen" userId="07501e78-3818-47d6-a5c3-4f5c3ff0b57c" providerId="ADAL" clId="{40D9BFF8-201F-4863-92DD-C2F69743195D}" dt="2024-07-01T11:36:48.090" v="32" actId="478"/>
          <ac:graphicFrameMkLst>
            <pc:docMk/>
            <pc:sldMk cId="1018974100" sldId="371"/>
            <ac:graphicFrameMk id="2" creationId="{44B2073E-E228-688D-2E55-7404DB3A0F7C}"/>
          </ac:graphicFrameMkLst>
        </pc:graphicFrameChg>
        <pc:picChg chg="add mod">
          <ac:chgData name="Bas Gerritsen" userId="07501e78-3818-47d6-a5c3-4f5c3ff0b57c" providerId="ADAL" clId="{40D9BFF8-201F-4863-92DD-C2F69743195D}" dt="2024-07-03T09:48:39.148" v="197"/>
          <ac:picMkLst>
            <pc:docMk/>
            <pc:sldMk cId="1018974100" sldId="371"/>
            <ac:picMk id="2" creationId="{76E26DD5-C9AF-FB2C-8160-0B7F24CC0BDE}"/>
          </ac:picMkLst>
        </pc:picChg>
        <pc:picChg chg="del">
          <ac:chgData name="Bas Gerritsen" userId="07501e78-3818-47d6-a5c3-4f5c3ff0b57c" providerId="ADAL" clId="{40D9BFF8-201F-4863-92DD-C2F69743195D}" dt="2024-07-03T09:48:38.994" v="196" actId="478"/>
          <ac:picMkLst>
            <pc:docMk/>
            <pc:sldMk cId="1018974100" sldId="371"/>
            <ac:picMk id="6" creationId="{CDE1E001-5CE2-5E46-71DE-905D170A59A4}"/>
          </ac:picMkLst>
        </pc:picChg>
        <pc:picChg chg="add mod">
          <ac:chgData name="Bas Gerritsen" userId="07501e78-3818-47d6-a5c3-4f5c3ff0b57c" providerId="ADAL" clId="{40D9BFF8-201F-4863-92DD-C2F69743195D}" dt="2024-07-01T11:47:40.307" v="45" actId="14100"/>
          <ac:picMkLst>
            <pc:docMk/>
            <pc:sldMk cId="1018974100" sldId="371"/>
            <ac:picMk id="8" creationId="{F86B5CE6-5AAC-8E9C-CEC5-2CAB46A7646F}"/>
          </ac:picMkLst>
        </pc:picChg>
        <pc:picChg chg="del">
          <ac:chgData name="Bas Gerritsen" userId="07501e78-3818-47d6-a5c3-4f5c3ff0b57c" providerId="ADAL" clId="{40D9BFF8-201F-4863-92DD-C2F69743195D}" dt="2024-07-01T11:30:22.799" v="26" actId="478"/>
          <ac:picMkLst>
            <pc:docMk/>
            <pc:sldMk cId="1018974100" sldId="371"/>
            <ac:picMk id="13" creationId="{85AF1E7A-7278-EDF3-0F3E-6C75CB97D8AB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5T16:00:49.171" v="3122"/>
        <pc:sldMkLst>
          <pc:docMk/>
          <pc:sldMk cId="3186819391" sldId="371"/>
        </pc:sldMkLst>
        <pc:picChg chg="del">
          <ac:chgData name="Bas Gerritsen" userId="07501e78-3818-47d6-a5c3-4f5c3ff0b57c" providerId="ADAL" clId="{40D9BFF8-201F-4863-92DD-C2F69743195D}" dt="2024-07-05T16:00:48.481" v="3121" actId="478"/>
          <ac:picMkLst>
            <pc:docMk/>
            <pc:sldMk cId="3186819391" sldId="371"/>
            <ac:picMk id="4" creationId="{DED21095-DAC8-D225-3E77-8723A13179E4}"/>
          </ac:picMkLst>
        </pc:picChg>
        <pc:picChg chg="add mod">
          <ac:chgData name="Bas Gerritsen" userId="07501e78-3818-47d6-a5c3-4f5c3ff0b57c" providerId="ADAL" clId="{40D9BFF8-201F-4863-92DD-C2F69743195D}" dt="2024-07-05T16:00:49.171" v="3122"/>
          <ac:picMkLst>
            <pc:docMk/>
            <pc:sldMk cId="3186819391" sldId="371"/>
            <ac:picMk id="8" creationId="{FA1A0EFB-F0D5-4254-6D41-D1D87AAC8863}"/>
          </ac:picMkLst>
        </pc:picChg>
        <pc:picChg chg="add mod">
          <ac:chgData name="Bas Gerritsen" userId="07501e78-3818-47d6-a5c3-4f5c3ff0b57c" providerId="ADAL" clId="{40D9BFF8-201F-4863-92DD-C2F69743195D}" dt="2024-07-05T16:00:49.171" v="3122"/>
          <ac:picMkLst>
            <pc:docMk/>
            <pc:sldMk cId="3186819391" sldId="371"/>
            <ac:picMk id="11" creationId="{F1AF0721-FD19-1A07-262A-EFD49E724902}"/>
          </ac:picMkLst>
        </pc:picChg>
      </pc:sldChg>
      <pc:sldChg chg="addSp delSp modSp add del mod ord">
        <pc:chgData name="Bas Gerritsen" userId="07501e78-3818-47d6-a5c3-4f5c3ff0b57c" providerId="ADAL" clId="{40D9BFF8-201F-4863-92DD-C2F69743195D}" dt="2024-07-03T12:50:42.212" v="1044" actId="47"/>
        <pc:sldMkLst>
          <pc:docMk/>
          <pc:sldMk cId="3309306850" sldId="372"/>
        </pc:sldMkLst>
        <pc:picChg chg="del">
          <ac:chgData name="Bas Gerritsen" userId="07501e78-3818-47d6-a5c3-4f5c3ff0b57c" providerId="ADAL" clId="{40D9BFF8-201F-4863-92DD-C2F69743195D}" dt="2024-07-03T09:48:36.268" v="194" actId="478"/>
          <ac:picMkLst>
            <pc:docMk/>
            <pc:sldMk cId="3309306850" sldId="372"/>
            <ac:picMk id="3" creationId="{B94018A7-41B7-E1FC-09CB-0CB1A2EC5D48}"/>
          </ac:picMkLst>
        </pc:picChg>
        <pc:picChg chg="add mod">
          <ac:chgData name="Bas Gerritsen" userId="07501e78-3818-47d6-a5c3-4f5c3ff0b57c" providerId="ADAL" clId="{40D9BFF8-201F-4863-92DD-C2F69743195D}" dt="2024-07-03T09:48:36.461" v="195"/>
          <ac:picMkLst>
            <pc:docMk/>
            <pc:sldMk cId="3309306850" sldId="372"/>
            <ac:picMk id="4" creationId="{90130418-C453-DB83-4124-5463C923D972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5:58:21.526" v="3028"/>
        <pc:sldMkLst>
          <pc:docMk/>
          <pc:sldMk cId="1041667501" sldId="373"/>
        </pc:sldMkLst>
        <pc:spChg chg="mod">
          <ac:chgData name="Bas Gerritsen" userId="07501e78-3818-47d6-a5c3-4f5c3ff0b57c" providerId="ADAL" clId="{40D9BFF8-201F-4863-92DD-C2F69743195D}" dt="2024-07-03T09:56:53.020" v="287" actId="207"/>
          <ac:spMkLst>
            <pc:docMk/>
            <pc:sldMk cId="1041667501" sldId="373"/>
            <ac:spMk id="12" creationId="{9269B51E-7C0C-A479-9D3E-4B729E6C274A}"/>
          </ac:spMkLst>
        </pc:spChg>
        <pc:picChg chg="add mod">
          <ac:chgData name="Bas Gerritsen" userId="07501e78-3818-47d6-a5c3-4f5c3ff0b57c" providerId="ADAL" clId="{40D9BFF8-201F-4863-92DD-C2F69743195D}" dt="2024-07-05T15:58:21.526" v="3028"/>
          <ac:picMkLst>
            <pc:docMk/>
            <pc:sldMk cId="1041667501" sldId="373"/>
            <ac:picMk id="3" creationId="{CE23E115-A6B0-DA36-2D5F-47F8B4354B6F}"/>
          </ac:picMkLst>
        </pc:picChg>
        <pc:picChg chg="del">
          <ac:chgData name="Bas Gerritsen" userId="07501e78-3818-47d6-a5c3-4f5c3ff0b57c" providerId="ADAL" clId="{40D9BFF8-201F-4863-92DD-C2F69743195D}" dt="2024-07-05T15:58:20.826" v="3027" actId="478"/>
          <ac:picMkLst>
            <pc:docMk/>
            <pc:sldMk cId="1041667501" sldId="373"/>
            <ac:picMk id="4" creationId="{D5738A61-74DE-1D58-7925-09472D02279A}"/>
          </ac:picMkLst>
        </pc:picChg>
        <pc:picChg chg="add mod">
          <ac:chgData name="Bas Gerritsen" userId="07501e78-3818-47d6-a5c3-4f5c3ff0b57c" providerId="ADAL" clId="{40D9BFF8-201F-4863-92DD-C2F69743195D}" dt="2024-07-05T15:58:21.526" v="3028"/>
          <ac:picMkLst>
            <pc:docMk/>
            <pc:sldMk cId="1041667501" sldId="373"/>
            <ac:picMk id="8" creationId="{B5ABC367-0FB3-05D2-8B48-76D0F0BF0B4D}"/>
          </ac:picMkLst>
        </pc:picChg>
        <pc:picChg chg="ord">
          <ac:chgData name="Bas Gerritsen" userId="07501e78-3818-47d6-a5c3-4f5c3ff0b57c" providerId="ADAL" clId="{40D9BFF8-201F-4863-92DD-C2F69743195D}" dt="2024-07-03T09:56:26.618" v="280" actId="167"/>
          <ac:picMkLst>
            <pc:docMk/>
            <pc:sldMk cId="1041667501" sldId="373"/>
            <ac:picMk id="11" creationId="{0EA1C691-218E-FBC7-F8BD-955FFC8D7AFC}"/>
          </ac:picMkLst>
        </pc:picChg>
        <pc:cxnChg chg="add mod">
          <ac:chgData name="Bas Gerritsen" userId="07501e78-3818-47d6-a5c3-4f5c3ff0b57c" providerId="ADAL" clId="{40D9BFF8-201F-4863-92DD-C2F69743195D}" dt="2024-07-03T09:55:41.552" v="237" actId="1582"/>
          <ac:cxnSpMkLst>
            <pc:docMk/>
            <pc:sldMk cId="1041667501" sldId="373"/>
            <ac:cxnSpMk id="5" creationId="{006678B1-F536-B845-2F26-CBA015191628}"/>
          </ac:cxnSpMkLst>
        </pc:cxnChg>
        <pc:cxnChg chg="add mod">
          <ac:chgData name="Bas Gerritsen" userId="07501e78-3818-47d6-a5c3-4f5c3ff0b57c" providerId="ADAL" clId="{40D9BFF8-201F-4863-92DD-C2F69743195D}" dt="2024-07-03T09:55:47.280" v="240" actId="1076"/>
          <ac:cxnSpMkLst>
            <pc:docMk/>
            <pc:sldMk cId="1041667501" sldId="373"/>
            <ac:cxnSpMk id="7" creationId="{693ECBEF-DD52-4A6B-4135-A083A6780FC4}"/>
          </ac:cxnSpMkLst>
        </pc:cxnChg>
      </pc:sldChg>
      <pc:sldChg chg="addSp delSp modSp add mod">
        <pc:chgData name="Bas Gerritsen" userId="07501e78-3818-47d6-a5c3-4f5c3ff0b57c" providerId="ADAL" clId="{40D9BFF8-201F-4863-92DD-C2F69743195D}" dt="2024-07-05T15:58:25.244" v="3030"/>
        <pc:sldMkLst>
          <pc:docMk/>
          <pc:sldMk cId="1511028470" sldId="374"/>
        </pc:sldMkLst>
        <pc:spChg chg="mod">
          <ac:chgData name="Bas Gerritsen" userId="07501e78-3818-47d6-a5c3-4f5c3ff0b57c" providerId="ADAL" clId="{40D9BFF8-201F-4863-92DD-C2F69743195D}" dt="2024-07-04T10:21:16.537" v="2298" actId="20577"/>
          <ac:spMkLst>
            <pc:docMk/>
            <pc:sldMk cId="1511028470" sldId="374"/>
            <ac:spMk id="12" creationId="{9269B51E-7C0C-A479-9D3E-4B729E6C274A}"/>
          </ac:spMkLst>
        </pc:spChg>
        <pc:picChg chg="add mod">
          <ac:chgData name="Bas Gerritsen" userId="07501e78-3818-47d6-a5c3-4f5c3ff0b57c" providerId="ADAL" clId="{40D9BFF8-201F-4863-92DD-C2F69743195D}" dt="2024-07-05T15:58:25.244" v="3030"/>
          <ac:picMkLst>
            <pc:docMk/>
            <pc:sldMk cId="1511028470" sldId="374"/>
            <ac:picMk id="3" creationId="{1980FEB0-F467-EA1F-967B-F2B84ADA08DA}"/>
          </ac:picMkLst>
        </pc:picChg>
        <pc:picChg chg="del">
          <ac:chgData name="Bas Gerritsen" userId="07501e78-3818-47d6-a5c3-4f5c3ff0b57c" providerId="ADAL" clId="{40D9BFF8-201F-4863-92DD-C2F69743195D}" dt="2024-07-05T15:58:24.455" v="3029" actId="478"/>
          <ac:picMkLst>
            <pc:docMk/>
            <pc:sldMk cId="1511028470" sldId="374"/>
            <ac:picMk id="4" creationId="{D5738A61-74DE-1D58-7925-09472D02279A}"/>
          </ac:picMkLst>
        </pc:picChg>
        <pc:picChg chg="add mod">
          <ac:chgData name="Bas Gerritsen" userId="07501e78-3818-47d6-a5c3-4f5c3ff0b57c" providerId="ADAL" clId="{40D9BFF8-201F-4863-92DD-C2F69743195D}" dt="2024-07-05T15:58:25.244" v="3030"/>
          <ac:picMkLst>
            <pc:docMk/>
            <pc:sldMk cId="1511028470" sldId="374"/>
            <ac:picMk id="5" creationId="{6C8A7F63-E699-3F4E-BD83-5D7DA55A40F7}"/>
          </ac:picMkLst>
        </pc:picChg>
        <pc:cxnChg chg="del">
          <ac:chgData name="Bas Gerritsen" userId="07501e78-3818-47d6-a5c3-4f5c3ff0b57c" providerId="ADAL" clId="{40D9BFF8-201F-4863-92DD-C2F69743195D}" dt="2024-07-03T09:57:04.745" v="290" actId="478"/>
          <ac:cxnSpMkLst>
            <pc:docMk/>
            <pc:sldMk cId="1511028470" sldId="374"/>
            <ac:cxnSpMk id="5" creationId="{006678B1-F536-B845-2F26-CBA015191628}"/>
          </ac:cxnSpMkLst>
        </pc:cxnChg>
        <pc:cxnChg chg="del">
          <ac:chgData name="Bas Gerritsen" userId="07501e78-3818-47d6-a5c3-4f5c3ff0b57c" providerId="ADAL" clId="{40D9BFF8-201F-4863-92DD-C2F69743195D}" dt="2024-07-03T09:57:04.212" v="289" actId="478"/>
          <ac:cxnSpMkLst>
            <pc:docMk/>
            <pc:sldMk cId="1511028470" sldId="374"/>
            <ac:cxnSpMk id="7" creationId="{693ECBEF-DD52-4A6B-4135-A083A6780FC4}"/>
          </ac:cxnSpMkLst>
        </pc:cxnChg>
      </pc:sldChg>
      <pc:sldChg chg="addSp delSp modSp add del mod">
        <pc:chgData name="Bas Gerritsen" userId="07501e78-3818-47d6-a5c3-4f5c3ff0b57c" providerId="ADAL" clId="{40D9BFF8-201F-4863-92DD-C2F69743195D}" dt="2024-07-04T09:43:43.733" v="1852" actId="47"/>
        <pc:sldMkLst>
          <pc:docMk/>
          <pc:sldMk cId="379771620" sldId="375"/>
        </pc:sldMkLst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3" creationId="{5336CA70-1A7F-BF02-55DA-5227A81F86A5}"/>
          </ac:spMkLst>
        </pc:spChg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5" creationId="{9740D5BE-36D3-7D9D-4776-8DFD858226CD}"/>
          </ac:spMkLst>
        </pc:spChg>
        <pc:spChg chg="mod">
          <ac:chgData name="Bas Gerritsen" userId="07501e78-3818-47d6-a5c3-4f5c3ff0b57c" providerId="ADAL" clId="{40D9BFF8-201F-4863-92DD-C2F69743195D}" dt="2024-07-03T12:48:26.329" v="1025" actId="114"/>
          <ac:spMkLst>
            <pc:docMk/>
            <pc:sldMk cId="379771620" sldId="375"/>
            <ac:spMk id="6" creationId="{58E8AF34-D989-398D-BBC0-003940988511}"/>
          </ac:spMkLst>
        </pc:spChg>
        <pc:spChg chg="add mod">
          <ac:chgData name="Bas Gerritsen" userId="07501e78-3818-47d6-a5c3-4f5c3ff0b57c" providerId="ADAL" clId="{40D9BFF8-201F-4863-92DD-C2F69743195D}" dt="2024-07-03T10:04:16.670" v="414"/>
          <ac:spMkLst>
            <pc:docMk/>
            <pc:sldMk cId="379771620" sldId="375"/>
            <ac:spMk id="8" creationId="{14B8898F-EFD8-1607-331C-185B15D89AF6}"/>
          </ac:spMkLst>
        </pc:spChg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11" creationId="{C95DA78E-51B5-6451-6093-A4633F631A73}"/>
          </ac:spMkLst>
        </pc:spChg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12" creationId="{A03FEF41-D047-758B-80F9-6B9831D1542F}"/>
          </ac:spMkLst>
        </pc:spChg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14" creationId="{87EB5012-375A-1905-F24E-A2DD5A767A84}"/>
          </ac:spMkLst>
        </pc:spChg>
        <pc:spChg chg="mod">
          <ac:chgData name="Bas Gerritsen" userId="07501e78-3818-47d6-a5c3-4f5c3ff0b57c" providerId="ADAL" clId="{40D9BFF8-201F-4863-92DD-C2F69743195D}" dt="2024-07-03T10:03:02.603" v="401" actId="404"/>
          <ac:spMkLst>
            <pc:docMk/>
            <pc:sldMk cId="379771620" sldId="375"/>
            <ac:spMk id="15" creationId="{49414BCC-78F1-81BC-6E36-C8492076964A}"/>
          </ac:spMkLst>
        </pc:spChg>
        <pc:spChg chg="add mod">
          <ac:chgData name="Bas Gerritsen" userId="07501e78-3818-47d6-a5c3-4f5c3ff0b57c" providerId="ADAL" clId="{40D9BFF8-201F-4863-92DD-C2F69743195D}" dt="2024-07-04T09:43:24.133" v="1850"/>
          <ac:spMkLst>
            <pc:docMk/>
            <pc:sldMk cId="379771620" sldId="375"/>
            <ac:spMk id="17" creationId="{2253CCFF-55A4-C708-951A-C5EF04673840}"/>
          </ac:spMkLst>
        </pc:spChg>
        <pc:spChg chg="del">
          <ac:chgData name="Bas Gerritsen" userId="07501e78-3818-47d6-a5c3-4f5c3ff0b57c" providerId="ADAL" clId="{40D9BFF8-201F-4863-92DD-C2F69743195D}" dt="2024-07-03T10:04:16.402" v="413" actId="478"/>
          <ac:spMkLst>
            <pc:docMk/>
            <pc:sldMk cId="379771620" sldId="375"/>
            <ac:spMk id="17" creationId="{3FF7D3B2-A7CD-1AAC-EFF7-51FF8B93D370}"/>
          </ac:spMkLst>
        </pc:spChg>
        <pc:spChg chg="del mod">
          <ac:chgData name="Bas Gerritsen" userId="07501e78-3818-47d6-a5c3-4f5c3ff0b57c" providerId="ADAL" clId="{40D9BFF8-201F-4863-92DD-C2F69743195D}" dt="2024-07-04T09:43:23.429" v="1849" actId="478"/>
          <ac:spMkLst>
            <pc:docMk/>
            <pc:sldMk cId="379771620" sldId="375"/>
            <ac:spMk id="20" creationId="{F12333A5-386E-70C7-75AC-D761796E496F}"/>
          </ac:spMkLst>
        </pc:spChg>
        <pc:spChg chg="add del mod">
          <ac:chgData name="Bas Gerritsen" userId="07501e78-3818-47d6-a5c3-4f5c3ff0b57c" providerId="ADAL" clId="{40D9BFF8-201F-4863-92DD-C2F69743195D}" dt="2024-07-03T14:50:15.429" v="1819" actId="478"/>
          <ac:spMkLst>
            <pc:docMk/>
            <pc:sldMk cId="379771620" sldId="375"/>
            <ac:spMk id="21" creationId="{D7F2F990-DC31-F3F5-5977-2C1ED2E50749}"/>
          </ac:spMkLst>
        </pc:spChg>
        <pc:grpChg chg="mod">
          <ac:chgData name="Bas Gerritsen" userId="07501e78-3818-47d6-a5c3-4f5c3ff0b57c" providerId="ADAL" clId="{40D9BFF8-201F-4863-92DD-C2F69743195D}" dt="2024-07-03T10:03:02.603" v="401" actId="404"/>
          <ac:grpSpMkLst>
            <pc:docMk/>
            <pc:sldMk cId="379771620" sldId="375"/>
            <ac:grpSpMk id="18" creationId="{793F165A-1D90-39B4-7600-B65E02486D43}"/>
          </ac:grpSpMkLst>
        </pc:grpChg>
        <pc:cxnChg chg="mod">
          <ac:chgData name="Bas Gerritsen" userId="07501e78-3818-47d6-a5c3-4f5c3ff0b57c" providerId="ADAL" clId="{40D9BFF8-201F-4863-92DD-C2F69743195D}" dt="2024-07-03T10:03:02.603" v="401" actId="404"/>
          <ac:cxnSpMkLst>
            <pc:docMk/>
            <pc:sldMk cId="379771620" sldId="375"/>
            <ac:cxnSpMk id="10" creationId="{380F14C4-F609-62A2-F02E-9801AE2882EB}"/>
          </ac:cxnSpMkLst>
        </pc:cxnChg>
        <pc:cxnChg chg="mod">
          <ac:chgData name="Bas Gerritsen" userId="07501e78-3818-47d6-a5c3-4f5c3ff0b57c" providerId="ADAL" clId="{40D9BFF8-201F-4863-92DD-C2F69743195D}" dt="2024-07-03T10:03:02.603" v="401" actId="404"/>
          <ac:cxnSpMkLst>
            <pc:docMk/>
            <pc:sldMk cId="379771620" sldId="375"/>
            <ac:cxnSpMk id="13" creationId="{2B22A13F-341F-C3DD-ECD6-7219406CB32D}"/>
          </ac:cxnSpMkLst>
        </pc:cxnChg>
        <pc:cxnChg chg="mod">
          <ac:chgData name="Bas Gerritsen" userId="07501e78-3818-47d6-a5c3-4f5c3ff0b57c" providerId="ADAL" clId="{40D9BFF8-201F-4863-92DD-C2F69743195D}" dt="2024-07-03T10:03:02.603" v="401" actId="404"/>
          <ac:cxnSpMkLst>
            <pc:docMk/>
            <pc:sldMk cId="379771620" sldId="375"/>
            <ac:cxnSpMk id="16" creationId="{EFE8DD43-4F66-542A-4833-36D713DC1080}"/>
          </ac:cxnSpMkLst>
        </pc:cxnChg>
      </pc:sldChg>
      <pc:sldChg chg="add del">
        <pc:chgData name="Bas Gerritsen" userId="07501e78-3818-47d6-a5c3-4f5c3ff0b57c" providerId="ADAL" clId="{40D9BFF8-201F-4863-92DD-C2F69743195D}" dt="2024-07-03T11:18:38.608" v="607" actId="2696"/>
        <pc:sldMkLst>
          <pc:docMk/>
          <pc:sldMk cId="192919245" sldId="376"/>
        </pc:sldMkLst>
      </pc:sldChg>
      <pc:sldChg chg="modSp add del mod ord">
        <pc:chgData name="Bas Gerritsen" userId="07501e78-3818-47d6-a5c3-4f5c3ff0b57c" providerId="ADAL" clId="{40D9BFF8-201F-4863-92DD-C2F69743195D}" dt="2024-07-05T09:53:30.900" v="2732" actId="47"/>
        <pc:sldMkLst>
          <pc:docMk/>
          <pc:sldMk cId="880480633" sldId="376"/>
        </pc:sldMkLst>
        <pc:spChg chg="mod">
          <ac:chgData name="Bas Gerritsen" userId="07501e78-3818-47d6-a5c3-4f5c3ff0b57c" providerId="ADAL" clId="{40D9BFF8-201F-4863-92DD-C2F69743195D}" dt="2024-07-03T13:09:55.249" v="1391" actId="21"/>
          <ac:spMkLst>
            <pc:docMk/>
            <pc:sldMk cId="880480633" sldId="376"/>
            <ac:spMk id="7" creationId="{8AA70705-2821-167D-FBFA-54D7149EE6C1}"/>
          </ac:spMkLst>
        </pc:spChg>
      </pc:sldChg>
      <pc:sldChg chg="delSp add del mod">
        <pc:chgData name="Bas Gerritsen" userId="07501e78-3818-47d6-a5c3-4f5c3ff0b57c" providerId="ADAL" clId="{40D9BFF8-201F-4863-92DD-C2F69743195D}" dt="2024-07-03T12:20:21.933" v="658" actId="47"/>
        <pc:sldMkLst>
          <pc:docMk/>
          <pc:sldMk cId="3098299004" sldId="377"/>
        </pc:sldMkLst>
        <pc:spChg chg="del">
          <ac:chgData name="Bas Gerritsen" userId="07501e78-3818-47d6-a5c3-4f5c3ff0b57c" providerId="ADAL" clId="{40D9BFF8-201F-4863-92DD-C2F69743195D}" dt="2024-07-03T12:19:26.717" v="619" actId="478"/>
          <ac:spMkLst>
            <pc:docMk/>
            <pc:sldMk cId="3098299004" sldId="377"/>
            <ac:spMk id="21" creationId="{71C12B7C-463C-EAB2-EE81-524C3FD46BDD}"/>
          </ac:spMkLst>
        </pc:spChg>
        <pc:spChg chg="del">
          <ac:chgData name="Bas Gerritsen" userId="07501e78-3818-47d6-a5c3-4f5c3ff0b57c" providerId="ADAL" clId="{40D9BFF8-201F-4863-92DD-C2F69743195D}" dt="2024-07-03T12:19:23.653" v="617" actId="478"/>
          <ac:spMkLst>
            <pc:docMk/>
            <pc:sldMk cId="3098299004" sldId="377"/>
            <ac:spMk id="22" creationId="{E4F80A7B-F9C0-54D0-6DBB-2390252A85EB}"/>
          </ac:spMkLst>
        </pc:spChg>
        <pc:spChg chg="del">
          <ac:chgData name="Bas Gerritsen" userId="07501e78-3818-47d6-a5c3-4f5c3ff0b57c" providerId="ADAL" clId="{40D9BFF8-201F-4863-92DD-C2F69743195D}" dt="2024-07-03T12:19:26.717" v="619" actId="478"/>
          <ac:spMkLst>
            <pc:docMk/>
            <pc:sldMk cId="3098299004" sldId="377"/>
            <ac:spMk id="23" creationId="{B8F29D2B-2613-D6ED-780C-A256221E04C4}"/>
          </ac:spMkLst>
        </pc:spChg>
        <pc:spChg chg="del">
          <ac:chgData name="Bas Gerritsen" userId="07501e78-3818-47d6-a5c3-4f5c3ff0b57c" providerId="ADAL" clId="{40D9BFF8-201F-4863-92DD-C2F69743195D}" dt="2024-07-03T12:19:26.717" v="619" actId="478"/>
          <ac:spMkLst>
            <pc:docMk/>
            <pc:sldMk cId="3098299004" sldId="377"/>
            <ac:spMk id="24" creationId="{051AE647-F02D-E0A2-949E-DCBB7B53BB79}"/>
          </ac:spMkLst>
        </pc:spChg>
        <pc:spChg chg="del">
          <ac:chgData name="Bas Gerritsen" userId="07501e78-3818-47d6-a5c3-4f5c3ff0b57c" providerId="ADAL" clId="{40D9BFF8-201F-4863-92DD-C2F69743195D}" dt="2024-07-03T12:19:26.717" v="619" actId="478"/>
          <ac:spMkLst>
            <pc:docMk/>
            <pc:sldMk cId="3098299004" sldId="377"/>
            <ac:spMk id="26" creationId="{10860A97-D7DD-A98D-98AF-56FCE1B41BF4}"/>
          </ac:spMkLst>
        </pc:spChg>
        <pc:spChg chg="del">
          <ac:chgData name="Bas Gerritsen" userId="07501e78-3818-47d6-a5c3-4f5c3ff0b57c" providerId="ADAL" clId="{40D9BFF8-201F-4863-92DD-C2F69743195D}" dt="2024-07-03T12:19:24.430" v="618" actId="478"/>
          <ac:spMkLst>
            <pc:docMk/>
            <pc:sldMk cId="3098299004" sldId="377"/>
            <ac:spMk id="29" creationId="{897FBFD5-6E4E-B5FD-4A82-D1DBCEBC48FA}"/>
          </ac:spMkLst>
        </pc:spChg>
        <pc:picChg chg="del">
          <ac:chgData name="Bas Gerritsen" userId="07501e78-3818-47d6-a5c3-4f5c3ff0b57c" providerId="ADAL" clId="{40D9BFF8-201F-4863-92DD-C2F69743195D}" dt="2024-07-03T12:19:20.748" v="615" actId="478"/>
          <ac:picMkLst>
            <pc:docMk/>
            <pc:sldMk cId="3098299004" sldId="377"/>
            <ac:picMk id="5" creationId="{148D28E6-C33A-3412-D7A5-7314B1DAEE58}"/>
          </ac:picMkLst>
        </pc:picChg>
        <pc:picChg chg="del">
          <ac:chgData name="Bas Gerritsen" userId="07501e78-3818-47d6-a5c3-4f5c3ff0b57c" providerId="ADAL" clId="{40D9BFF8-201F-4863-92DD-C2F69743195D}" dt="2024-07-03T12:19:22.928" v="616" actId="478"/>
          <ac:picMkLst>
            <pc:docMk/>
            <pc:sldMk cId="3098299004" sldId="377"/>
            <ac:picMk id="9" creationId="{0617CB4E-D922-87FE-C52E-BBF9D5BDDD96}"/>
          </ac:picMkLst>
        </pc:picChg>
        <pc:picChg chg="del">
          <ac:chgData name="Bas Gerritsen" userId="07501e78-3818-47d6-a5c3-4f5c3ff0b57c" providerId="ADAL" clId="{40D9BFF8-201F-4863-92DD-C2F69743195D}" dt="2024-07-03T12:19:26.717" v="619" actId="478"/>
          <ac:picMkLst>
            <pc:docMk/>
            <pc:sldMk cId="3098299004" sldId="377"/>
            <ac:picMk id="25" creationId="{05DDA42C-775D-1677-53F7-1D21F3818413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5:58:50.111" v="3046"/>
        <pc:sldMkLst>
          <pc:docMk/>
          <pc:sldMk cId="3236234411" sldId="378"/>
        </pc:sldMkLst>
        <pc:spChg chg="add del mod">
          <ac:chgData name="Bas Gerritsen" userId="07501e78-3818-47d6-a5c3-4f5c3ff0b57c" providerId="ADAL" clId="{40D9BFF8-201F-4863-92DD-C2F69743195D}" dt="2024-07-03T12:25:35.591" v="725" actId="478"/>
          <ac:spMkLst>
            <pc:docMk/>
            <pc:sldMk cId="3236234411" sldId="378"/>
            <ac:spMk id="3" creationId="{BF0FA32D-382C-C7E3-46B4-CA7FD128964C}"/>
          </ac:spMkLst>
        </pc:spChg>
        <pc:spChg chg="mod">
          <ac:chgData name="Bas Gerritsen" userId="07501e78-3818-47d6-a5c3-4f5c3ff0b57c" providerId="ADAL" clId="{40D9BFF8-201F-4863-92DD-C2F69743195D}" dt="2024-07-04T14:38:31.654" v="2718"/>
          <ac:spMkLst>
            <pc:docMk/>
            <pc:sldMk cId="3236234411" sldId="378"/>
            <ac:spMk id="7" creationId="{8AA70705-2821-167D-FBFA-54D7149EE6C1}"/>
          </ac:spMkLst>
        </pc:spChg>
        <pc:spChg chg="add mod">
          <ac:chgData name="Bas Gerritsen" userId="07501e78-3818-47d6-a5c3-4f5c3ff0b57c" providerId="ADAL" clId="{40D9BFF8-201F-4863-92DD-C2F69743195D}" dt="2024-07-04T09:48:35.773" v="1886" actId="207"/>
          <ac:spMkLst>
            <pc:docMk/>
            <pc:sldMk cId="3236234411" sldId="378"/>
            <ac:spMk id="12" creationId="{0329B9BF-62EB-E609-F899-4DD50A2C30D2}"/>
          </ac:spMkLst>
        </pc:spChg>
        <pc:picChg chg="add mod">
          <ac:chgData name="Bas Gerritsen" userId="07501e78-3818-47d6-a5c3-4f5c3ff0b57c" providerId="ADAL" clId="{40D9BFF8-201F-4863-92DD-C2F69743195D}" dt="2024-07-05T15:58:50.111" v="3046"/>
          <ac:picMkLst>
            <pc:docMk/>
            <pc:sldMk cId="3236234411" sldId="378"/>
            <ac:picMk id="3" creationId="{D111F531-3756-6FA9-BC0C-28829A41EAD8}"/>
          </ac:picMkLst>
        </pc:picChg>
        <pc:picChg chg="del">
          <ac:chgData name="Bas Gerritsen" userId="07501e78-3818-47d6-a5c3-4f5c3ff0b57c" providerId="ADAL" clId="{40D9BFF8-201F-4863-92DD-C2F69743195D}" dt="2024-07-05T15:58:49.431" v="3045" actId="478"/>
          <ac:picMkLst>
            <pc:docMk/>
            <pc:sldMk cId="3236234411" sldId="378"/>
            <ac:picMk id="4" creationId="{B23962BC-01EC-96C3-AD13-11386EEE88D6}"/>
          </ac:picMkLst>
        </pc:picChg>
        <pc:picChg chg="add mod">
          <ac:chgData name="Bas Gerritsen" userId="07501e78-3818-47d6-a5c3-4f5c3ff0b57c" providerId="ADAL" clId="{40D9BFF8-201F-4863-92DD-C2F69743195D}" dt="2024-07-05T15:58:50.111" v="3046"/>
          <ac:picMkLst>
            <pc:docMk/>
            <pc:sldMk cId="3236234411" sldId="378"/>
            <ac:picMk id="8" creationId="{6BB59840-8764-B898-E7FE-C89D1745C5FE}"/>
          </ac:picMkLst>
        </pc:picChg>
        <pc:picChg chg="del">
          <ac:chgData name="Bas Gerritsen" userId="07501e78-3818-47d6-a5c3-4f5c3ff0b57c" providerId="ADAL" clId="{40D9BFF8-201F-4863-92DD-C2F69743195D}" dt="2024-07-03T12:19:30.370" v="621" actId="478"/>
          <ac:picMkLst>
            <pc:docMk/>
            <pc:sldMk cId="3236234411" sldId="378"/>
            <ac:picMk id="9" creationId="{0617CB4E-D922-87FE-C52E-BBF9D5BDDD96}"/>
          </ac:picMkLst>
        </pc:picChg>
        <pc:cxnChg chg="add mod ord">
          <ac:chgData name="Bas Gerritsen" userId="07501e78-3818-47d6-a5c3-4f5c3ff0b57c" providerId="ADAL" clId="{40D9BFF8-201F-4863-92DD-C2F69743195D}" dt="2024-07-04T09:48:23.963" v="1884" actId="208"/>
          <ac:cxnSpMkLst>
            <pc:docMk/>
            <pc:sldMk cId="3236234411" sldId="378"/>
            <ac:cxnSpMk id="10" creationId="{3FF20ACD-1A27-C880-8BEC-F83260A89A6E}"/>
          </ac:cxnSpMkLst>
        </pc:cxnChg>
      </pc:sldChg>
      <pc:sldChg chg="add del">
        <pc:chgData name="Bas Gerritsen" userId="07501e78-3818-47d6-a5c3-4f5c3ff0b57c" providerId="ADAL" clId="{40D9BFF8-201F-4863-92DD-C2F69743195D}" dt="2024-07-03T12:35:01.152" v="880" actId="47"/>
        <pc:sldMkLst>
          <pc:docMk/>
          <pc:sldMk cId="3514324940" sldId="379"/>
        </pc:sldMkLst>
      </pc:sldChg>
      <pc:sldChg chg="addSp modSp add del mod">
        <pc:chgData name="Bas Gerritsen" userId="07501e78-3818-47d6-a5c3-4f5c3ff0b57c" providerId="ADAL" clId="{40D9BFF8-201F-4863-92DD-C2F69743195D}" dt="2024-07-03T12:34:52.049" v="879" actId="47"/>
        <pc:sldMkLst>
          <pc:docMk/>
          <pc:sldMk cId="182199385" sldId="380"/>
        </pc:sldMkLst>
        <pc:spChg chg="add mod">
          <ac:chgData name="Bas Gerritsen" userId="07501e78-3818-47d6-a5c3-4f5c3ff0b57c" providerId="ADAL" clId="{40D9BFF8-201F-4863-92DD-C2F69743195D}" dt="2024-07-03T12:23:09.820" v="699" actId="1076"/>
          <ac:spMkLst>
            <pc:docMk/>
            <pc:sldMk cId="182199385" sldId="380"/>
            <ac:spMk id="3" creationId="{C51B3C1B-CC77-DBF8-D1FA-1C01C7DABCD9}"/>
          </ac:spMkLst>
        </pc:spChg>
      </pc:sldChg>
      <pc:sldChg chg="addSp delSp modSp add del mod">
        <pc:chgData name="Bas Gerritsen" userId="07501e78-3818-47d6-a5c3-4f5c3ff0b57c" providerId="ADAL" clId="{40D9BFF8-201F-4863-92DD-C2F69743195D}" dt="2024-07-03T12:34:49.546" v="878" actId="47"/>
        <pc:sldMkLst>
          <pc:docMk/>
          <pc:sldMk cId="445990308" sldId="381"/>
        </pc:sldMkLst>
        <pc:spChg chg="add del mod">
          <ac:chgData name="Bas Gerritsen" userId="07501e78-3818-47d6-a5c3-4f5c3ff0b57c" providerId="ADAL" clId="{40D9BFF8-201F-4863-92DD-C2F69743195D}" dt="2024-07-03T12:23:34.474" v="705" actId="478"/>
          <ac:spMkLst>
            <pc:docMk/>
            <pc:sldMk cId="445990308" sldId="381"/>
            <ac:spMk id="3" creationId="{A5393857-884A-AD0A-59A2-0F04332E10FF}"/>
          </ac:spMkLst>
        </pc:spChg>
      </pc:sldChg>
      <pc:sldChg chg="add del">
        <pc:chgData name="Bas Gerritsen" userId="07501e78-3818-47d6-a5c3-4f5c3ff0b57c" providerId="ADAL" clId="{40D9BFF8-201F-4863-92DD-C2F69743195D}" dt="2024-07-03T12:23:25.158" v="703"/>
        <pc:sldMkLst>
          <pc:docMk/>
          <pc:sldMk cId="536702917" sldId="382"/>
        </pc:sldMkLst>
      </pc:sldChg>
      <pc:sldChg chg="addSp delSp modSp add mod">
        <pc:chgData name="Bas Gerritsen" userId="07501e78-3818-47d6-a5c3-4f5c3ff0b57c" providerId="ADAL" clId="{40D9BFF8-201F-4863-92DD-C2F69743195D}" dt="2024-07-05T15:58:54.176" v="3048"/>
        <pc:sldMkLst>
          <pc:docMk/>
          <pc:sldMk cId="2227060487" sldId="382"/>
        </pc:sldMkLst>
        <pc:spChg chg="mod">
          <ac:chgData name="Bas Gerritsen" userId="07501e78-3818-47d6-a5c3-4f5c3ff0b57c" providerId="ADAL" clId="{40D9BFF8-201F-4863-92DD-C2F69743195D}" dt="2024-07-03T12:26:10.156" v="737" actId="693"/>
          <ac:spMkLst>
            <pc:docMk/>
            <pc:sldMk cId="2227060487" sldId="382"/>
            <ac:spMk id="3" creationId="{BF0FA32D-382C-C7E3-46B4-CA7FD128964C}"/>
          </ac:spMkLst>
        </pc:spChg>
        <pc:spChg chg="mod">
          <ac:chgData name="Bas Gerritsen" userId="07501e78-3818-47d6-a5c3-4f5c3ff0b57c" providerId="ADAL" clId="{40D9BFF8-201F-4863-92DD-C2F69743195D}" dt="2024-07-04T14:31:18.930" v="2704" actId="20577"/>
          <ac:spMkLst>
            <pc:docMk/>
            <pc:sldMk cId="2227060487" sldId="382"/>
            <ac:spMk id="7" creationId="{8AA70705-2821-167D-FBFA-54D7149EE6C1}"/>
          </ac:spMkLst>
        </pc:spChg>
        <pc:spChg chg="add mod">
          <ac:chgData name="Bas Gerritsen" userId="07501e78-3818-47d6-a5c3-4f5c3ff0b57c" providerId="ADAL" clId="{40D9BFF8-201F-4863-92DD-C2F69743195D}" dt="2024-07-04T09:49:06.533" v="1891" actId="208"/>
          <ac:spMkLst>
            <pc:docMk/>
            <pc:sldMk cId="2227060487" sldId="382"/>
            <ac:spMk id="8" creationId="{FD9C5594-D970-56B5-C569-32CFF92D1D8B}"/>
          </ac:spMkLst>
        </pc:spChg>
        <pc:picChg chg="del">
          <ac:chgData name="Bas Gerritsen" userId="07501e78-3818-47d6-a5c3-4f5c3ff0b57c" providerId="ADAL" clId="{40D9BFF8-201F-4863-92DD-C2F69743195D}" dt="2024-07-05T15:58:53.371" v="3047" actId="478"/>
          <ac:picMkLst>
            <pc:docMk/>
            <pc:sldMk cId="2227060487" sldId="382"/>
            <ac:picMk id="4" creationId="{B23962BC-01EC-96C3-AD13-11386EEE88D6}"/>
          </ac:picMkLst>
        </pc:picChg>
        <pc:picChg chg="add mod">
          <ac:chgData name="Bas Gerritsen" userId="07501e78-3818-47d6-a5c3-4f5c3ff0b57c" providerId="ADAL" clId="{40D9BFF8-201F-4863-92DD-C2F69743195D}" dt="2024-07-05T15:58:54.176" v="3048"/>
          <ac:picMkLst>
            <pc:docMk/>
            <pc:sldMk cId="2227060487" sldId="382"/>
            <ac:picMk id="9" creationId="{990057A5-34D3-0E60-D5FA-22387E5AE3BE}"/>
          </ac:picMkLst>
        </pc:picChg>
        <pc:picChg chg="add mod">
          <ac:chgData name="Bas Gerritsen" userId="07501e78-3818-47d6-a5c3-4f5c3ff0b57c" providerId="ADAL" clId="{40D9BFF8-201F-4863-92DD-C2F69743195D}" dt="2024-07-05T15:58:54.176" v="3048"/>
          <ac:picMkLst>
            <pc:docMk/>
            <pc:sldMk cId="2227060487" sldId="382"/>
            <ac:picMk id="11" creationId="{1CCBBA3F-26B5-23ED-E425-8E5982354F64}"/>
          </ac:picMkLst>
        </pc:picChg>
        <pc:cxnChg chg="mod">
          <ac:chgData name="Bas Gerritsen" userId="07501e78-3818-47d6-a5c3-4f5c3ff0b57c" providerId="ADAL" clId="{40D9BFF8-201F-4863-92DD-C2F69743195D}" dt="2024-07-04T09:48:45.508" v="1887" actId="208"/>
          <ac:cxnSpMkLst>
            <pc:docMk/>
            <pc:sldMk cId="2227060487" sldId="382"/>
            <ac:cxnSpMk id="10" creationId="{3FF20ACD-1A27-C880-8BEC-F83260A89A6E}"/>
          </ac:cxnSpMkLst>
        </pc:cxnChg>
      </pc:sldChg>
      <pc:sldChg chg="addSp delSp modSp add mod">
        <pc:chgData name="Bas Gerritsen" userId="07501e78-3818-47d6-a5c3-4f5c3ff0b57c" providerId="ADAL" clId="{40D9BFF8-201F-4863-92DD-C2F69743195D}" dt="2024-07-05T15:58:56.921" v="3050"/>
        <pc:sldMkLst>
          <pc:docMk/>
          <pc:sldMk cId="941363287" sldId="383"/>
        </pc:sldMkLst>
        <pc:spChg chg="mod">
          <ac:chgData name="Bas Gerritsen" userId="07501e78-3818-47d6-a5c3-4f5c3ff0b57c" providerId="ADAL" clId="{40D9BFF8-201F-4863-92DD-C2F69743195D}" dt="2024-07-03T12:28:35.327" v="753" actId="208"/>
          <ac:spMkLst>
            <pc:docMk/>
            <pc:sldMk cId="941363287" sldId="383"/>
            <ac:spMk id="3" creationId="{BF0FA32D-382C-C7E3-46B4-CA7FD128964C}"/>
          </ac:spMkLst>
        </pc:spChg>
        <pc:spChg chg="mod">
          <ac:chgData name="Bas Gerritsen" userId="07501e78-3818-47d6-a5c3-4f5c3ff0b57c" providerId="ADAL" clId="{40D9BFF8-201F-4863-92DD-C2F69743195D}" dt="2024-07-04T14:31:23.193" v="2705"/>
          <ac:spMkLst>
            <pc:docMk/>
            <pc:sldMk cId="941363287" sldId="383"/>
            <ac:spMk id="7" creationId="{8AA70705-2821-167D-FBFA-54D7149EE6C1}"/>
          </ac:spMkLst>
        </pc:spChg>
        <pc:spChg chg="del ord">
          <ac:chgData name="Bas Gerritsen" userId="07501e78-3818-47d6-a5c3-4f5c3ff0b57c" providerId="ADAL" clId="{40D9BFF8-201F-4863-92DD-C2F69743195D}" dt="2024-07-03T12:28:38.885" v="754" actId="478"/>
          <ac:spMkLst>
            <pc:docMk/>
            <pc:sldMk cId="941363287" sldId="383"/>
            <ac:spMk id="8" creationId="{FD9C5594-D970-56B5-C569-32CFF92D1D8B}"/>
          </ac:spMkLst>
        </pc:spChg>
        <pc:spChg chg="add del">
          <ac:chgData name="Bas Gerritsen" userId="07501e78-3818-47d6-a5c3-4f5c3ff0b57c" providerId="ADAL" clId="{40D9BFF8-201F-4863-92DD-C2F69743195D}" dt="2024-07-03T12:27:13.504" v="741" actId="478"/>
          <ac:spMkLst>
            <pc:docMk/>
            <pc:sldMk cId="941363287" sldId="383"/>
            <ac:spMk id="9" creationId="{8E30DB31-23E9-4DF2-6B34-320334063BCF}"/>
          </ac:spMkLst>
        </pc:spChg>
        <pc:spChg chg="add mod">
          <ac:chgData name="Bas Gerritsen" userId="07501e78-3818-47d6-a5c3-4f5c3ff0b57c" providerId="ADAL" clId="{40D9BFF8-201F-4863-92DD-C2F69743195D}" dt="2024-07-04T09:49:16.403" v="1892" actId="208"/>
          <ac:spMkLst>
            <pc:docMk/>
            <pc:sldMk cId="941363287" sldId="383"/>
            <ac:spMk id="11" creationId="{30743555-C768-6D53-0535-908A88E4F80E}"/>
          </ac:spMkLst>
        </pc:spChg>
        <pc:spChg chg="add mod">
          <ac:chgData name="Bas Gerritsen" userId="07501e78-3818-47d6-a5c3-4f5c3ff0b57c" providerId="ADAL" clId="{40D9BFF8-201F-4863-92DD-C2F69743195D}" dt="2024-07-04T09:49:22.303" v="1894" actId="207"/>
          <ac:spMkLst>
            <pc:docMk/>
            <pc:sldMk cId="941363287" sldId="383"/>
            <ac:spMk id="12" creationId="{E53BB330-2B9E-A5A1-43C4-C38338AB52EB}"/>
          </ac:spMkLst>
        </pc:spChg>
        <pc:spChg chg="add mod">
          <ac:chgData name="Bas Gerritsen" userId="07501e78-3818-47d6-a5c3-4f5c3ff0b57c" providerId="ADAL" clId="{40D9BFF8-201F-4863-92DD-C2F69743195D}" dt="2024-07-03T12:28:48.291" v="758" actId="1076"/>
          <ac:spMkLst>
            <pc:docMk/>
            <pc:sldMk cId="941363287" sldId="383"/>
            <ac:spMk id="13" creationId="{812621E3-3587-174F-B020-0EFA7DB9A281}"/>
          </ac:spMkLst>
        </pc:spChg>
        <pc:picChg chg="del">
          <ac:chgData name="Bas Gerritsen" userId="07501e78-3818-47d6-a5c3-4f5c3ff0b57c" providerId="ADAL" clId="{40D9BFF8-201F-4863-92DD-C2F69743195D}" dt="2024-07-05T15:58:56.156" v="3049" actId="478"/>
          <ac:picMkLst>
            <pc:docMk/>
            <pc:sldMk cId="941363287" sldId="383"/>
            <ac:picMk id="4" creationId="{B23962BC-01EC-96C3-AD13-11386EEE88D6}"/>
          </ac:picMkLst>
        </pc:picChg>
        <pc:picChg chg="mod">
          <ac:chgData name="Bas Gerritsen" userId="07501e78-3818-47d6-a5c3-4f5c3ff0b57c" providerId="ADAL" clId="{40D9BFF8-201F-4863-92DD-C2F69743195D}" dt="2024-07-03T12:28:43.217" v="757" actId="1076"/>
          <ac:picMkLst>
            <pc:docMk/>
            <pc:sldMk cId="941363287" sldId="383"/>
            <ac:picMk id="5" creationId="{148D28E6-C33A-3412-D7A5-7314B1DAEE58}"/>
          </ac:picMkLst>
        </pc:picChg>
        <pc:picChg chg="add mod">
          <ac:chgData name="Bas Gerritsen" userId="07501e78-3818-47d6-a5c3-4f5c3ff0b57c" providerId="ADAL" clId="{40D9BFF8-201F-4863-92DD-C2F69743195D}" dt="2024-07-05T15:58:56.921" v="3050"/>
          <ac:picMkLst>
            <pc:docMk/>
            <pc:sldMk cId="941363287" sldId="383"/>
            <ac:picMk id="8" creationId="{87523DC4-9CD8-2BA6-B1B0-B9927EEDB6EA}"/>
          </ac:picMkLst>
        </pc:picChg>
        <pc:picChg chg="add mod">
          <ac:chgData name="Bas Gerritsen" userId="07501e78-3818-47d6-a5c3-4f5c3ff0b57c" providerId="ADAL" clId="{40D9BFF8-201F-4863-92DD-C2F69743195D}" dt="2024-07-05T15:58:56.921" v="3050"/>
          <ac:picMkLst>
            <pc:docMk/>
            <pc:sldMk cId="941363287" sldId="383"/>
            <ac:picMk id="9" creationId="{AA566E17-4786-B9FD-D1E0-E99F9E6A858B}"/>
          </ac:picMkLst>
        </pc:picChg>
        <pc:cxnChg chg="mod">
          <ac:chgData name="Bas Gerritsen" userId="07501e78-3818-47d6-a5c3-4f5c3ff0b57c" providerId="ADAL" clId="{40D9BFF8-201F-4863-92DD-C2F69743195D}" dt="2024-07-03T12:26:25.686" v="739" actId="208"/>
          <ac:cxnSpMkLst>
            <pc:docMk/>
            <pc:sldMk cId="941363287" sldId="383"/>
            <ac:cxnSpMk id="10" creationId="{3FF20ACD-1A27-C880-8BEC-F83260A89A6E}"/>
          </ac:cxnSpMkLst>
        </pc:cxnChg>
      </pc:sldChg>
      <pc:sldChg chg="modSp add del mod">
        <pc:chgData name="Bas Gerritsen" userId="07501e78-3818-47d6-a5c3-4f5c3ff0b57c" providerId="ADAL" clId="{40D9BFF8-201F-4863-92DD-C2F69743195D}" dt="2024-07-03T13:05:22.585" v="1298" actId="47"/>
        <pc:sldMkLst>
          <pc:docMk/>
          <pc:sldMk cId="3818076824" sldId="384"/>
        </pc:sldMkLst>
        <pc:spChg chg="mod">
          <ac:chgData name="Bas Gerritsen" userId="07501e78-3818-47d6-a5c3-4f5c3ff0b57c" providerId="ADAL" clId="{40D9BFF8-201F-4863-92DD-C2F69743195D}" dt="2024-07-03T12:48:56.213" v="1032" actId="114"/>
          <ac:spMkLst>
            <pc:docMk/>
            <pc:sldMk cId="3818076824" sldId="384"/>
            <ac:spMk id="7" creationId="{8AA70705-2821-167D-FBFA-54D7149EE6C1}"/>
          </ac:spMkLst>
        </pc:spChg>
      </pc:sldChg>
      <pc:sldChg chg="addSp delSp modSp add mod">
        <pc:chgData name="Bas Gerritsen" userId="07501e78-3818-47d6-a5c3-4f5c3ff0b57c" providerId="ADAL" clId="{40D9BFF8-201F-4863-92DD-C2F69743195D}" dt="2024-07-05T15:59:02.904" v="3054"/>
        <pc:sldMkLst>
          <pc:docMk/>
          <pc:sldMk cId="3300386725" sldId="385"/>
        </pc:sldMkLst>
        <pc:spChg chg="mod">
          <ac:chgData name="Bas Gerritsen" userId="07501e78-3818-47d6-a5c3-4f5c3ff0b57c" providerId="ADAL" clId="{40D9BFF8-201F-4863-92DD-C2F69743195D}" dt="2024-07-04T14:31:31.106" v="2707"/>
          <ac:spMkLst>
            <pc:docMk/>
            <pc:sldMk cId="3300386725" sldId="385"/>
            <ac:spMk id="7" creationId="{8AA70705-2821-167D-FBFA-54D7149EE6C1}"/>
          </ac:spMkLst>
        </pc:spChg>
        <pc:spChg chg="add mod">
          <ac:chgData name="Bas Gerritsen" userId="07501e78-3818-47d6-a5c3-4f5c3ff0b57c" providerId="ADAL" clId="{40D9BFF8-201F-4863-92DD-C2F69743195D}" dt="2024-07-04T09:47:53.693" v="1879" actId="208"/>
          <ac:spMkLst>
            <pc:docMk/>
            <pc:sldMk cId="3300386725" sldId="385"/>
            <ac:spMk id="8" creationId="{B93524A8-3AD7-D0F5-7FA4-A57BE252B0E2}"/>
          </ac:spMkLst>
        </pc:spChg>
        <pc:spChg chg="add mod">
          <ac:chgData name="Bas Gerritsen" userId="07501e78-3818-47d6-a5c3-4f5c3ff0b57c" providerId="ADAL" clId="{40D9BFF8-201F-4863-92DD-C2F69743195D}" dt="2024-07-04T09:48:02.023" v="1882" actId="207"/>
          <ac:spMkLst>
            <pc:docMk/>
            <pc:sldMk cId="3300386725" sldId="385"/>
            <ac:spMk id="9" creationId="{AA08AD6A-A540-2A36-E2FF-5C91684F0076}"/>
          </ac:spMkLst>
        </pc:spChg>
        <pc:spChg chg="del">
          <ac:chgData name="Bas Gerritsen" userId="07501e78-3818-47d6-a5c3-4f5c3ff0b57c" providerId="ADAL" clId="{40D9BFF8-201F-4863-92DD-C2F69743195D}" dt="2024-07-04T09:49:44.703" v="1898" actId="478"/>
          <ac:spMkLst>
            <pc:docMk/>
            <pc:sldMk cId="3300386725" sldId="385"/>
            <ac:spMk id="11" creationId="{30743555-C768-6D53-0535-908A88E4F80E}"/>
          </ac:spMkLst>
        </pc:spChg>
        <pc:spChg chg="del">
          <ac:chgData name="Bas Gerritsen" userId="07501e78-3818-47d6-a5c3-4f5c3ff0b57c" providerId="ADAL" clId="{40D9BFF8-201F-4863-92DD-C2F69743195D}" dt="2024-07-04T09:49:45.663" v="1899" actId="478"/>
          <ac:spMkLst>
            <pc:docMk/>
            <pc:sldMk cId="3300386725" sldId="385"/>
            <ac:spMk id="12" creationId="{E53BB330-2B9E-A5A1-43C4-C38338AB52EB}"/>
          </ac:spMkLst>
        </pc:spChg>
        <pc:spChg chg="add mod">
          <ac:chgData name="Bas Gerritsen" userId="07501e78-3818-47d6-a5c3-4f5c3ff0b57c" providerId="ADAL" clId="{40D9BFF8-201F-4863-92DD-C2F69743195D}" dt="2024-07-03T13:07:38.563" v="1341"/>
          <ac:spMkLst>
            <pc:docMk/>
            <pc:sldMk cId="3300386725" sldId="385"/>
            <ac:spMk id="14" creationId="{731E361D-9DB2-30C7-8452-822D443182F6}"/>
          </ac:spMkLst>
        </pc:spChg>
        <pc:spChg chg="add mod">
          <ac:chgData name="Bas Gerritsen" userId="07501e78-3818-47d6-a5c3-4f5c3ff0b57c" providerId="ADAL" clId="{40D9BFF8-201F-4863-92DD-C2F69743195D}" dt="2024-07-04T09:49:46.324" v="1900"/>
          <ac:spMkLst>
            <pc:docMk/>
            <pc:sldMk cId="3300386725" sldId="385"/>
            <ac:spMk id="14" creationId="{B12FC4CF-9732-B07D-3F5D-3567B58E99ED}"/>
          </ac:spMkLst>
        </pc:spChg>
        <pc:spChg chg="add mod">
          <ac:chgData name="Bas Gerritsen" userId="07501e78-3818-47d6-a5c3-4f5c3ff0b57c" providerId="ADAL" clId="{40D9BFF8-201F-4863-92DD-C2F69743195D}" dt="2024-07-04T14:31:37.339" v="2717" actId="1035"/>
          <ac:spMkLst>
            <pc:docMk/>
            <pc:sldMk cId="3300386725" sldId="385"/>
            <ac:spMk id="15" creationId="{5A857D0C-53F0-F813-80CE-065DDFEA93B3}"/>
          </ac:spMkLst>
        </pc:spChg>
        <pc:spChg chg="add mod">
          <ac:chgData name="Bas Gerritsen" userId="07501e78-3818-47d6-a5c3-4f5c3ff0b57c" providerId="ADAL" clId="{40D9BFF8-201F-4863-92DD-C2F69743195D}" dt="2024-07-04T14:31:37.339" v="2717" actId="1035"/>
          <ac:spMkLst>
            <pc:docMk/>
            <pc:sldMk cId="3300386725" sldId="385"/>
            <ac:spMk id="16" creationId="{69DF67C5-E7EC-D915-1856-F69FA67E2AD2}"/>
          </ac:spMkLst>
        </pc:spChg>
        <pc:spChg chg="add mod">
          <ac:chgData name="Bas Gerritsen" userId="07501e78-3818-47d6-a5c3-4f5c3ff0b57c" providerId="ADAL" clId="{40D9BFF8-201F-4863-92DD-C2F69743195D}" dt="2024-07-04T09:49:46.324" v="1900"/>
          <ac:spMkLst>
            <pc:docMk/>
            <pc:sldMk cId="3300386725" sldId="385"/>
            <ac:spMk id="17" creationId="{91AAD7DF-0869-B634-5A2F-998DEDBB9E8E}"/>
          </ac:spMkLst>
        </pc:spChg>
        <pc:spChg chg="del">
          <ac:chgData name="Bas Gerritsen" userId="07501e78-3818-47d6-a5c3-4f5c3ff0b57c" providerId="ADAL" clId="{40D9BFF8-201F-4863-92DD-C2F69743195D}" dt="2024-07-03T13:05:56.778" v="1309" actId="478"/>
          <ac:spMkLst>
            <pc:docMk/>
            <pc:sldMk cId="3300386725" sldId="385"/>
            <ac:spMk id="21" creationId="{71C12B7C-463C-EAB2-EE81-524C3FD46BDD}"/>
          </ac:spMkLst>
        </pc:spChg>
        <pc:spChg chg="del">
          <ac:chgData name="Bas Gerritsen" userId="07501e78-3818-47d6-a5c3-4f5c3ff0b57c" providerId="ADAL" clId="{40D9BFF8-201F-4863-92DD-C2F69743195D}" dt="2024-07-03T13:05:55.803" v="1308" actId="478"/>
          <ac:spMkLst>
            <pc:docMk/>
            <pc:sldMk cId="3300386725" sldId="385"/>
            <ac:spMk id="22" creationId="{E4F80A7B-F9C0-54D0-6DBB-2390252A85EB}"/>
          </ac:spMkLst>
        </pc:spChg>
        <pc:spChg chg="del">
          <ac:chgData name="Bas Gerritsen" userId="07501e78-3818-47d6-a5c3-4f5c3ff0b57c" providerId="ADAL" clId="{40D9BFF8-201F-4863-92DD-C2F69743195D}" dt="2024-07-03T13:05:58.897" v="1310" actId="478"/>
          <ac:spMkLst>
            <pc:docMk/>
            <pc:sldMk cId="3300386725" sldId="385"/>
            <ac:spMk id="23" creationId="{B8F29D2B-2613-D6ED-780C-A256221E04C4}"/>
          </ac:spMkLst>
        </pc:spChg>
        <pc:spChg chg="del">
          <ac:chgData name="Bas Gerritsen" userId="07501e78-3818-47d6-a5c3-4f5c3ff0b57c" providerId="ADAL" clId="{40D9BFF8-201F-4863-92DD-C2F69743195D}" dt="2024-07-03T13:06:01.062" v="1311" actId="478"/>
          <ac:spMkLst>
            <pc:docMk/>
            <pc:sldMk cId="3300386725" sldId="385"/>
            <ac:spMk id="24" creationId="{051AE647-F02D-E0A2-949E-DCBB7B53BB79}"/>
          </ac:spMkLst>
        </pc:spChg>
        <pc:spChg chg="del">
          <ac:chgData name="Bas Gerritsen" userId="07501e78-3818-47d6-a5c3-4f5c3ff0b57c" providerId="ADAL" clId="{40D9BFF8-201F-4863-92DD-C2F69743195D}" dt="2024-07-03T13:06:09.272" v="1313" actId="478"/>
          <ac:spMkLst>
            <pc:docMk/>
            <pc:sldMk cId="3300386725" sldId="385"/>
            <ac:spMk id="26" creationId="{10860A97-D7DD-A98D-98AF-56FCE1B41BF4}"/>
          </ac:spMkLst>
        </pc:spChg>
        <pc:spChg chg="del">
          <ac:chgData name="Bas Gerritsen" userId="07501e78-3818-47d6-a5c3-4f5c3ff0b57c" providerId="ADAL" clId="{40D9BFF8-201F-4863-92DD-C2F69743195D}" dt="2024-07-03T13:05:53.769" v="1307" actId="478"/>
          <ac:spMkLst>
            <pc:docMk/>
            <pc:sldMk cId="3300386725" sldId="385"/>
            <ac:spMk id="29" creationId="{897FBFD5-6E4E-B5FD-4A82-D1DBCEBC48FA}"/>
          </ac:spMkLst>
        </pc:spChg>
        <pc:picChg chg="del">
          <ac:chgData name="Bas Gerritsen" userId="07501e78-3818-47d6-a5c3-4f5c3ff0b57c" providerId="ADAL" clId="{40D9BFF8-201F-4863-92DD-C2F69743195D}" dt="2024-07-05T15:59:01.951" v="3053" actId="478"/>
          <ac:picMkLst>
            <pc:docMk/>
            <pc:sldMk cId="3300386725" sldId="385"/>
            <ac:picMk id="4" creationId="{B23962BC-01EC-96C3-AD13-11386EEE88D6}"/>
          </ac:picMkLst>
        </pc:picChg>
        <pc:picChg chg="mod ord">
          <ac:chgData name="Bas Gerritsen" userId="07501e78-3818-47d6-a5c3-4f5c3ff0b57c" providerId="ADAL" clId="{40D9BFF8-201F-4863-92DD-C2F69743195D}" dt="2024-07-03T13:07:11.156" v="1327" actId="1076"/>
          <ac:picMkLst>
            <pc:docMk/>
            <pc:sldMk cId="3300386725" sldId="385"/>
            <ac:picMk id="5" creationId="{148D28E6-C33A-3412-D7A5-7314B1DAEE58}"/>
          </ac:picMkLst>
        </pc:picChg>
        <pc:picChg chg="add mod">
          <ac:chgData name="Bas Gerritsen" userId="07501e78-3818-47d6-a5c3-4f5c3ff0b57c" providerId="ADAL" clId="{40D9BFF8-201F-4863-92DD-C2F69743195D}" dt="2024-07-05T15:59:02.904" v="3054"/>
          <ac:picMkLst>
            <pc:docMk/>
            <pc:sldMk cId="3300386725" sldId="385"/>
            <ac:picMk id="11" creationId="{41D2BDCD-47B5-047D-BDE9-EDBC9862BFA3}"/>
          </ac:picMkLst>
        </pc:picChg>
        <pc:picChg chg="add mod">
          <ac:chgData name="Bas Gerritsen" userId="07501e78-3818-47d6-a5c3-4f5c3ff0b57c" providerId="ADAL" clId="{40D9BFF8-201F-4863-92DD-C2F69743195D}" dt="2024-07-05T15:59:02.904" v="3054"/>
          <ac:picMkLst>
            <pc:docMk/>
            <pc:sldMk cId="3300386725" sldId="385"/>
            <ac:picMk id="12" creationId="{EE70C257-D19B-F707-AE51-64A459F823D9}"/>
          </ac:picMkLst>
        </pc:picChg>
        <pc:picChg chg="del">
          <ac:chgData name="Bas Gerritsen" userId="07501e78-3818-47d6-a5c3-4f5c3ff0b57c" providerId="ADAL" clId="{40D9BFF8-201F-4863-92DD-C2F69743195D}" dt="2024-07-03T13:06:09.272" v="1313" actId="478"/>
          <ac:picMkLst>
            <pc:docMk/>
            <pc:sldMk cId="3300386725" sldId="385"/>
            <ac:picMk id="25" creationId="{05DDA42C-775D-1677-53F7-1D21F3818413}"/>
          </ac:picMkLst>
        </pc:picChg>
      </pc:sldChg>
      <pc:sldChg chg="addSp delSp modSp add del mod modShow">
        <pc:chgData name="Bas Gerritsen" userId="07501e78-3818-47d6-a5c3-4f5c3ff0b57c" providerId="ADAL" clId="{40D9BFF8-201F-4863-92DD-C2F69743195D}" dt="2024-07-04T13:52:43.092" v="2636" actId="2696"/>
        <pc:sldMkLst>
          <pc:docMk/>
          <pc:sldMk cId="1406872577" sldId="386"/>
        </pc:sldMkLst>
        <pc:spChg chg="mod">
          <ac:chgData name="Bas Gerritsen" userId="07501e78-3818-47d6-a5c3-4f5c3ff0b57c" providerId="ADAL" clId="{40D9BFF8-201F-4863-92DD-C2F69743195D}" dt="2024-07-03T12:57:41.944" v="1095" actId="20577"/>
          <ac:spMkLst>
            <pc:docMk/>
            <pc:sldMk cId="1406872577" sldId="386"/>
            <ac:spMk id="2" creationId="{74712457-2A9E-B65C-C7F2-447F4D2E674E}"/>
          </ac:spMkLst>
        </pc:spChg>
        <pc:spChg chg="add del mod">
          <ac:chgData name="Bas Gerritsen" userId="07501e78-3818-47d6-a5c3-4f5c3ff0b57c" providerId="ADAL" clId="{40D9BFF8-201F-4863-92DD-C2F69743195D}" dt="2024-07-04T10:24:21.503" v="2319" actId="478"/>
          <ac:spMkLst>
            <pc:docMk/>
            <pc:sldMk cId="1406872577" sldId="386"/>
            <ac:spMk id="3" creationId="{2C66F7C3-FA31-DC5B-0152-96BD0A6998F6}"/>
          </ac:spMkLst>
        </pc:spChg>
        <pc:spChg chg="add del mod">
          <ac:chgData name="Bas Gerritsen" userId="07501e78-3818-47d6-a5c3-4f5c3ff0b57c" providerId="ADAL" clId="{40D9BFF8-201F-4863-92DD-C2F69743195D}" dt="2024-07-04T10:25:46.053" v="2351" actId="478"/>
          <ac:spMkLst>
            <pc:docMk/>
            <pc:sldMk cId="1406872577" sldId="386"/>
            <ac:spMk id="5" creationId="{0B81FAB2-3ED9-A46A-98AA-67F6554DAFB8}"/>
          </ac:spMkLst>
        </pc:spChg>
        <pc:spChg chg="del">
          <ac:chgData name="Bas Gerritsen" userId="07501e78-3818-47d6-a5c3-4f5c3ff0b57c" providerId="ADAL" clId="{40D9BFF8-201F-4863-92DD-C2F69743195D}" dt="2024-07-03T12:57:50.595" v="1104" actId="478"/>
          <ac:spMkLst>
            <pc:docMk/>
            <pc:sldMk cId="1406872577" sldId="386"/>
            <ac:spMk id="6" creationId="{65F6C60C-AC5C-12BF-3314-A1A352772AEA}"/>
          </ac:spMkLst>
        </pc:spChg>
        <pc:spChg chg="add mod">
          <ac:chgData name="Bas Gerritsen" userId="07501e78-3818-47d6-a5c3-4f5c3ff0b57c" providerId="ADAL" clId="{40D9BFF8-201F-4863-92DD-C2F69743195D}" dt="2024-07-04T10:25:36.096" v="2347"/>
          <ac:spMkLst>
            <pc:docMk/>
            <pc:sldMk cId="1406872577" sldId="386"/>
            <ac:spMk id="7" creationId="{1392C172-57F7-52D0-C797-45D947171254}"/>
          </ac:spMkLst>
        </pc:spChg>
        <pc:spChg chg="del">
          <ac:chgData name="Bas Gerritsen" userId="07501e78-3818-47d6-a5c3-4f5c3ff0b57c" providerId="ADAL" clId="{40D9BFF8-201F-4863-92DD-C2F69743195D}" dt="2024-07-03T12:57:46.245" v="1098" actId="478"/>
          <ac:spMkLst>
            <pc:docMk/>
            <pc:sldMk cId="1406872577" sldId="386"/>
            <ac:spMk id="7" creationId="{A65508C6-274E-1F8C-F4E4-DB7E78104B88}"/>
          </ac:spMkLst>
        </pc:spChg>
        <pc:spChg chg="add mod">
          <ac:chgData name="Bas Gerritsen" userId="07501e78-3818-47d6-a5c3-4f5c3ff0b57c" providerId="ADAL" clId="{40D9BFF8-201F-4863-92DD-C2F69743195D}" dt="2024-07-04T10:23:57.194" v="2316" actId="5793"/>
          <ac:spMkLst>
            <pc:docMk/>
            <pc:sldMk cId="1406872577" sldId="386"/>
            <ac:spMk id="9" creationId="{061C75AD-D270-25F2-CD9C-0E5A0B04A034}"/>
          </ac:spMkLst>
        </pc:spChg>
        <pc:spChg chg="add mod">
          <ac:chgData name="Bas Gerritsen" userId="07501e78-3818-47d6-a5c3-4f5c3ff0b57c" providerId="ADAL" clId="{40D9BFF8-201F-4863-92DD-C2F69743195D}" dt="2024-07-03T13:00:44.205" v="1168"/>
          <ac:spMkLst>
            <pc:docMk/>
            <pc:sldMk cId="1406872577" sldId="386"/>
            <ac:spMk id="11" creationId="{7ADB1FD7-8FDF-6B10-DA26-DB5BC92C9AEB}"/>
          </ac:spMkLst>
        </pc:spChg>
        <pc:spChg chg="add mod">
          <ac:chgData name="Bas Gerritsen" userId="07501e78-3818-47d6-a5c3-4f5c3ff0b57c" providerId="ADAL" clId="{40D9BFF8-201F-4863-92DD-C2F69743195D}" dt="2024-07-04T10:26:01.483" v="2355"/>
          <ac:spMkLst>
            <pc:docMk/>
            <pc:sldMk cId="1406872577" sldId="386"/>
            <ac:spMk id="12" creationId="{837382F1-9AD1-E68D-5181-DA0811EBB07B}"/>
          </ac:spMkLst>
        </pc:spChg>
        <pc:spChg chg="del mod">
          <ac:chgData name="Bas Gerritsen" userId="07501e78-3818-47d6-a5c3-4f5c3ff0b57c" providerId="ADAL" clId="{40D9BFF8-201F-4863-92DD-C2F69743195D}" dt="2024-07-03T12:57:49.250" v="1102" actId="478"/>
          <ac:spMkLst>
            <pc:docMk/>
            <pc:sldMk cId="1406872577" sldId="386"/>
            <ac:spMk id="12" creationId="{CFB2E4F0-E9FE-D5E6-5004-C2F5E1FBB1F0}"/>
          </ac:spMkLst>
        </pc:spChg>
        <pc:spChg chg="del">
          <ac:chgData name="Bas Gerritsen" userId="07501e78-3818-47d6-a5c3-4f5c3ff0b57c" providerId="ADAL" clId="{40D9BFF8-201F-4863-92DD-C2F69743195D}" dt="2024-07-03T12:57:49.980" v="1103" actId="478"/>
          <ac:spMkLst>
            <pc:docMk/>
            <pc:sldMk cId="1406872577" sldId="386"/>
            <ac:spMk id="13" creationId="{92FA90D6-45A1-8C44-A497-D4685A9CAB78}"/>
          </ac:spMkLst>
        </pc:spChg>
        <pc:spChg chg="del">
          <ac:chgData name="Bas Gerritsen" userId="07501e78-3818-47d6-a5c3-4f5c3ff0b57c" providerId="ADAL" clId="{40D9BFF8-201F-4863-92DD-C2F69743195D}" dt="2024-07-03T12:57:44.265" v="1096" actId="478"/>
          <ac:spMkLst>
            <pc:docMk/>
            <pc:sldMk cId="1406872577" sldId="386"/>
            <ac:spMk id="18" creationId="{12EB72F5-AB8C-53A4-45C8-675E45B3F31A}"/>
          </ac:spMkLst>
        </pc:spChg>
        <pc:spChg chg="add mod">
          <ac:chgData name="Bas Gerritsen" userId="07501e78-3818-47d6-a5c3-4f5c3ff0b57c" providerId="ADAL" clId="{40D9BFF8-201F-4863-92DD-C2F69743195D}" dt="2024-07-03T13:00:46.680" v="1170"/>
          <ac:spMkLst>
            <pc:docMk/>
            <pc:sldMk cId="1406872577" sldId="386"/>
            <ac:spMk id="20" creationId="{22715E12-6AEE-2EF1-B194-1085ED50D896}"/>
          </ac:spMkLst>
        </pc:spChg>
        <pc:grpChg chg="del">
          <ac:chgData name="Bas Gerritsen" userId="07501e78-3818-47d6-a5c3-4f5c3ff0b57c" providerId="ADAL" clId="{40D9BFF8-201F-4863-92DD-C2F69743195D}" dt="2024-07-03T12:57:47.325" v="1100" actId="478"/>
          <ac:grpSpMkLst>
            <pc:docMk/>
            <pc:sldMk cId="1406872577" sldId="386"/>
            <ac:grpSpMk id="15" creationId="{2869E378-D126-CA47-979A-C70163722F1D}"/>
          </ac:grpSpMkLst>
        </pc:grpChg>
        <pc:picChg chg="add del mod">
          <ac:chgData name="Bas Gerritsen" userId="07501e78-3818-47d6-a5c3-4f5c3ff0b57c" providerId="ADAL" clId="{40D9BFF8-201F-4863-92DD-C2F69743195D}" dt="2024-07-03T14:46:19.119" v="1736" actId="478"/>
          <ac:picMkLst>
            <pc:docMk/>
            <pc:sldMk cId="1406872577" sldId="386"/>
            <ac:picMk id="3" creationId="{C4B0F84E-4F70-4A49-801E-A7C0DC74C486}"/>
          </ac:picMkLst>
        </pc:picChg>
        <pc:picChg chg="del">
          <ac:chgData name="Bas Gerritsen" userId="07501e78-3818-47d6-a5c3-4f5c3ff0b57c" providerId="ADAL" clId="{40D9BFF8-201F-4863-92DD-C2F69743195D}" dt="2024-07-03T12:57:44.992" v="1097" actId="478"/>
          <ac:picMkLst>
            <pc:docMk/>
            <pc:sldMk cId="1406872577" sldId="386"/>
            <ac:picMk id="5" creationId="{42843BD6-7824-BB3D-7F32-723C9D39AA73}"/>
          </ac:picMkLst>
        </pc:picChg>
        <pc:picChg chg="add mod">
          <ac:chgData name="Bas Gerritsen" userId="07501e78-3818-47d6-a5c3-4f5c3ff0b57c" providerId="ADAL" clId="{40D9BFF8-201F-4863-92DD-C2F69743195D}" dt="2024-07-04T10:25:36.096" v="2347"/>
          <ac:picMkLst>
            <pc:docMk/>
            <pc:sldMk cId="1406872577" sldId="386"/>
            <ac:picMk id="6" creationId="{DB819AE3-48DB-38D5-D31C-65C39EAECEA2}"/>
          </ac:picMkLst>
        </pc:picChg>
        <pc:picChg chg="add del">
          <ac:chgData name="Bas Gerritsen" userId="07501e78-3818-47d6-a5c3-4f5c3ff0b57c" providerId="ADAL" clId="{40D9BFF8-201F-4863-92DD-C2F69743195D}" dt="2024-07-03T13:01:09.612" v="1176" actId="478"/>
          <ac:picMkLst>
            <pc:docMk/>
            <pc:sldMk cId="1406872577" sldId="386"/>
            <ac:picMk id="8" creationId="{8154BC6C-03C7-D93D-891B-3B0B4AF26A00}"/>
          </ac:picMkLst>
        </pc:picChg>
        <pc:picChg chg="add mod">
          <ac:chgData name="Bas Gerritsen" userId="07501e78-3818-47d6-a5c3-4f5c3ff0b57c" providerId="ADAL" clId="{40D9BFF8-201F-4863-92DD-C2F69743195D}" dt="2024-07-04T10:25:39.064" v="2348"/>
          <ac:picMkLst>
            <pc:docMk/>
            <pc:sldMk cId="1406872577" sldId="386"/>
            <ac:picMk id="8" creationId="{A2F34096-8511-204F-34D6-1F70074F5742}"/>
          </ac:picMkLst>
        </pc:picChg>
        <pc:picChg chg="add mod">
          <ac:chgData name="Bas Gerritsen" userId="07501e78-3818-47d6-a5c3-4f5c3ff0b57c" providerId="ADAL" clId="{40D9BFF8-201F-4863-92DD-C2F69743195D}" dt="2024-07-04T10:25:55.218" v="2354"/>
          <ac:picMkLst>
            <pc:docMk/>
            <pc:sldMk cId="1406872577" sldId="386"/>
            <ac:picMk id="11" creationId="{B49561D2-2F06-2C63-32C5-26A7D6C7C903}"/>
          </ac:picMkLst>
        </pc:picChg>
        <pc:picChg chg="del">
          <ac:chgData name="Bas Gerritsen" userId="07501e78-3818-47d6-a5c3-4f5c3ff0b57c" providerId="ADAL" clId="{40D9BFF8-201F-4863-92DD-C2F69743195D}" dt="2024-07-03T12:57:51.794" v="1105" actId="478"/>
          <ac:picMkLst>
            <pc:docMk/>
            <pc:sldMk cId="1406872577" sldId="386"/>
            <ac:picMk id="14" creationId="{1D0A937E-790E-1960-C4CB-DD2C0A2C1C57}"/>
          </ac:picMkLst>
        </pc:picChg>
        <pc:picChg chg="add del mod modCrop">
          <ac:chgData name="Bas Gerritsen" userId="07501e78-3818-47d6-a5c3-4f5c3ff0b57c" providerId="ADAL" clId="{40D9BFF8-201F-4863-92DD-C2F69743195D}" dt="2024-07-04T10:25:44.709" v="2350" actId="478"/>
          <ac:picMkLst>
            <pc:docMk/>
            <pc:sldMk cId="1406872577" sldId="386"/>
            <ac:picMk id="22" creationId="{70104F95-4964-E1D8-FB35-9AA0ADF277DA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5:59:40.774" v="3078"/>
        <pc:sldMkLst>
          <pc:docMk/>
          <pc:sldMk cId="3337168112" sldId="387"/>
        </pc:sldMkLst>
        <pc:spChg chg="add del mod">
          <ac:chgData name="Bas Gerritsen" userId="07501e78-3818-47d6-a5c3-4f5c3ff0b57c" providerId="ADAL" clId="{40D9BFF8-201F-4863-92DD-C2F69743195D}" dt="2024-07-04T10:26:15.313" v="2358" actId="478"/>
          <ac:spMkLst>
            <pc:docMk/>
            <pc:sldMk cId="3337168112" sldId="387"/>
            <ac:spMk id="3" creationId="{7829811C-4758-4846-A350-01978E8B9D51}"/>
          </ac:spMkLst>
        </pc:spChg>
        <pc:spChg chg="add mod">
          <ac:chgData name="Bas Gerritsen" userId="07501e78-3818-47d6-a5c3-4f5c3ff0b57c" providerId="ADAL" clId="{40D9BFF8-201F-4863-92DD-C2F69743195D}" dt="2024-07-04T13:51:42.868" v="2581" actId="20577"/>
          <ac:spMkLst>
            <pc:docMk/>
            <pc:sldMk cId="3337168112" sldId="387"/>
            <ac:spMk id="4" creationId="{899A33A1-9624-CEAB-54AB-5C241B7F568E}"/>
          </ac:spMkLst>
        </pc:spChg>
        <pc:spChg chg="add mod">
          <ac:chgData name="Bas Gerritsen" userId="07501e78-3818-47d6-a5c3-4f5c3ff0b57c" providerId="ADAL" clId="{40D9BFF8-201F-4863-92DD-C2F69743195D}" dt="2024-07-04T13:51:40.008" v="2578" actId="1076"/>
          <ac:spMkLst>
            <pc:docMk/>
            <pc:sldMk cId="3337168112" sldId="387"/>
            <ac:spMk id="6" creationId="{6BE45F83-17C9-DAB7-F69C-5B7DA5B9625E}"/>
          </ac:spMkLst>
        </pc:spChg>
        <pc:spChg chg="add mod">
          <ac:chgData name="Bas Gerritsen" userId="07501e78-3818-47d6-a5c3-4f5c3ff0b57c" providerId="ADAL" clId="{40D9BFF8-201F-4863-92DD-C2F69743195D}" dt="2024-07-04T10:26:12.393" v="2357"/>
          <ac:spMkLst>
            <pc:docMk/>
            <pc:sldMk cId="3337168112" sldId="387"/>
            <ac:spMk id="6" creationId="{B203928E-FE52-51E0-7B7F-C269962A773D}"/>
          </ac:spMkLst>
        </pc:spChg>
        <pc:spChg chg="del">
          <ac:chgData name="Bas Gerritsen" userId="07501e78-3818-47d6-a5c3-4f5c3ff0b57c" providerId="ADAL" clId="{40D9BFF8-201F-4863-92DD-C2F69743195D}" dt="2024-07-03T13:03:05.252" v="1260" actId="478"/>
          <ac:spMkLst>
            <pc:docMk/>
            <pc:sldMk cId="3337168112" sldId="387"/>
            <ac:spMk id="9" creationId="{061C75AD-D270-25F2-CD9C-0E5A0B04A034}"/>
          </ac:spMkLst>
        </pc:spChg>
        <pc:spChg chg="add del mod">
          <ac:chgData name="Bas Gerritsen" userId="07501e78-3818-47d6-a5c3-4f5c3ff0b57c" providerId="ADAL" clId="{40D9BFF8-201F-4863-92DD-C2F69743195D}" dt="2024-07-04T13:51:15.847" v="2539" actId="478"/>
          <ac:spMkLst>
            <pc:docMk/>
            <pc:sldMk cId="3337168112" sldId="387"/>
            <ac:spMk id="9" creationId="{C8E4BBA3-D311-ACCE-630F-1A833C97E6BE}"/>
          </ac:spMkLst>
        </pc:spChg>
        <pc:picChg chg="add mod">
          <ac:chgData name="Bas Gerritsen" userId="07501e78-3818-47d6-a5c3-4f5c3ff0b57c" providerId="ADAL" clId="{40D9BFF8-201F-4863-92DD-C2F69743195D}" dt="2024-07-05T15:59:40.774" v="3078"/>
          <ac:picMkLst>
            <pc:docMk/>
            <pc:sldMk cId="3337168112" sldId="387"/>
            <ac:picMk id="3" creationId="{00D2CE9C-476C-C735-419D-0AE363905E05}"/>
          </ac:picMkLst>
        </pc:picChg>
        <pc:picChg chg="del">
          <ac:chgData name="Bas Gerritsen" userId="07501e78-3818-47d6-a5c3-4f5c3ff0b57c" providerId="ADAL" clId="{40D9BFF8-201F-4863-92DD-C2F69743195D}" dt="2024-07-03T13:00:53.323" v="1173" actId="478"/>
          <ac:picMkLst>
            <pc:docMk/>
            <pc:sldMk cId="3337168112" sldId="387"/>
            <ac:picMk id="3" creationId="{C4B0F84E-4F70-4A49-801E-A7C0DC74C486}"/>
          </ac:picMkLst>
        </pc:picChg>
        <pc:picChg chg="add mod">
          <ac:chgData name="Bas Gerritsen" userId="07501e78-3818-47d6-a5c3-4f5c3ff0b57c" providerId="ADAL" clId="{40D9BFF8-201F-4863-92DD-C2F69743195D}" dt="2024-07-04T10:26:12.393" v="2357"/>
          <ac:picMkLst>
            <pc:docMk/>
            <pc:sldMk cId="3337168112" sldId="387"/>
            <ac:picMk id="5" creationId="{0F2F0D42-D857-568A-C02F-9042DD0EB6CA}"/>
          </ac:picMkLst>
        </pc:picChg>
        <pc:picChg chg="add mod">
          <ac:chgData name="Bas Gerritsen" userId="07501e78-3818-47d6-a5c3-4f5c3ff0b57c" providerId="ADAL" clId="{40D9BFF8-201F-4863-92DD-C2F69743195D}" dt="2024-07-04T13:51:37.883" v="2577" actId="1038"/>
          <ac:picMkLst>
            <pc:docMk/>
            <pc:sldMk cId="3337168112" sldId="387"/>
            <ac:picMk id="5" creationId="{697A8D1B-4CD0-F899-338E-D99165B99402}"/>
          </ac:picMkLst>
        </pc:picChg>
        <pc:picChg chg="add mod">
          <ac:chgData name="Bas Gerritsen" userId="07501e78-3818-47d6-a5c3-4f5c3ff0b57c" providerId="ADAL" clId="{40D9BFF8-201F-4863-92DD-C2F69743195D}" dt="2024-07-05T15:59:40.774" v="3078"/>
          <ac:picMkLst>
            <pc:docMk/>
            <pc:sldMk cId="3337168112" sldId="387"/>
            <ac:picMk id="7" creationId="{208F7598-220D-CDF4-01C7-D077B1ADCAD3}"/>
          </ac:picMkLst>
        </pc:picChg>
        <pc:picChg chg="add del mod">
          <ac:chgData name="Bas Gerritsen" userId="07501e78-3818-47d6-a5c3-4f5c3ff0b57c" providerId="ADAL" clId="{40D9BFF8-201F-4863-92DD-C2F69743195D}" dt="2024-07-04T13:51:14.215" v="2538" actId="478"/>
          <ac:picMkLst>
            <pc:docMk/>
            <pc:sldMk cId="3337168112" sldId="387"/>
            <ac:picMk id="7" creationId="{77D753E8-A9F0-CC45-A2D9-1D2EC8BAF453}"/>
          </ac:picMkLst>
        </pc:picChg>
        <pc:picChg chg="del mod">
          <ac:chgData name="Bas Gerritsen" userId="07501e78-3818-47d6-a5c3-4f5c3ff0b57c" providerId="ADAL" clId="{40D9BFF8-201F-4863-92DD-C2F69743195D}" dt="2024-07-04T10:26:12.135" v="2356" actId="478"/>
          <ac:picMkLst>
            <pc:docMk/>
            <pc:sldMk cId="3337168112" sldId="387"/>
            <ac:picMk id="8" creationId="{8154BC6C-03C7-D93D-891B-3B0B4AF26A00}"/>
          </ac:picMkLst>
        </pc:picChg>
        <pc:picChg chg="del">
          <ac:chgData name="Bas Gerritsen" userId="07501e78-3818-47d6-a5c3-4f5c3ff0b57c" providerId="ADAL" clId="{40D9BFF8-201F-4863-92DD-C2F69743195D}" dt="2024-07-05T15:59:39.655" v="3077" actId="478"/>
          <ac:picMkLst>
            <pc:docMk/>
            <pc:sldMk cId="3337168112" sldId="387"/>
            <ac:picMk id="10" creationId="{1E3F7A33-EB4F-828B-332E-B44990D4AC25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5:58:59.571" v="3052"/>
        <pc:sldMkLst>
          <pc:docMk/>
          <pc:sldMk cId="3827940917" sldId="388"/>
        </pc:sldMkLst>
        <pc:spChg chg="mod">
          <ac:chgData name="Bas Gerritsen" userId="07501e78-3818-47d6-a5c3-4f5c3ff0b57c" providerId="ADAL" clId="{40D9BFF8-201F-4863-92DD-C2F69743195D}" dt="2024-07-04T14:31:25.502" v="2706"/>
          <ac:spMkLst>
            <pc:docMk/>
            <pc:sldMk cId="3827940917" sldId="388"/>
            <ac:spMk id="7" creationId="{8AA70705-2821-167D-FBFA-54D7149EE6C1}"/>
          </ac:spMkLst>
        </pc:spChg>
        <pc:spChg chg="add mod">
          <ac:chgData name="Bas Gerritsen" userId="07501e78-3818-47d6-a5c3-4f5c3ff0b57c" providerId="ADAL" clId="{40D9BFF8-201F-4863-92DD-C2F69743195D}" dt="2024-07-04T09:49:37.478" v="1897"/>
          <ac:spMkLst>
            <pc:docMk/>
            <pc:sldMk cId="3827940917" sldId="388"/>
            <ac:spMk id="8" creationId="{6F8D44E3-28B9-4717-A681-EA524E643586}"/>
          </ac:spMkLst>
        </pc:spChg>
        <pc:spChg chg="del">
          <ac:chgData name="Bas Gerritsen" userId="07501e78-3818-47d6-a5c3-4f5c3ff0b57c" providerId="ADAL" clId="{40D9BFF8-201F-4863-92DD-C2F69743195D}" dt="2024-07-03T13:07:51.064" v="1346" actId="478"/>
          <ac:spMkLst>
            <pc:docMk/>
            <pc:sldMk cId="3827940917" sldId="388"/>
            <ac:spMk id="8" creationId="{B93524A8-3AD7-D0F5-7FA4-A57BE252B0E2}"/>
          </ac:spMkLst>
        </pc:spChg>
        <pc:spChg chg="add mod">
          <ac:chgData name="Bas Gerritsen" userId="07501e78-3818-47d6-a5c3-4f5c3ff0b57c" providerId="ADAL" clId="{40D9BFF8-201F-4863-92DD-C2F69743195D}" dt="2024-07-04T09:49:37.478" v="1897"/>
          <ac:spMkLst>
            <pc:docMk/>
            <pc:sldMk cId="3827940917" sldId="388"/>
            <ac:spMk id="9" creationId="{7C1C149F-60A6-8B75-0C56-82D3BEDF7C91}"/>
          </ac:spMkLst>
        </pc:spChg>
        <pc:spChg chg="del">
          <ac:chgData name="Bas Gerritsen" userId="07501e78-3818-47d6-a5c3-4f5c3ff0b57c" providerId="ADAL" clId="{40D9BFF8-201F-4863-92DD-C2F69743195D}" dt="2024-07-03T13:07:49.817" v="1345" actId="478"/>
          <ac:spMkLst>
            <pc:docMk/>
            <pc:sldMk cId="3827940917" sldId="388"/>
            <ac:spMk id="9" creationId="{AA08AD6A-A540-2A36-E2FF-5C91684F0076}"/>
          </ac:spMkLst>
        </pc:spChg>
        <pc:spChg chg="del">
          <ac:chgData name="Bas Gerritsen" userId="07501e78-3818-47d6-a5c3-4f5c3ff0b57c" providerId="ADAL" clId="{40D9BFF8-201F-4863-92DD-C2F69743195D}" dt="2024-07-04T09:49:36.134" v="1895" actId="478"/>
          <ac:spMkLst>
            <pc:docMk/>
            <pc:sldMk cId="3827940917" sldId="388"/>
            <ac:spMk id="11" creationId="{30743555-C768-6D53-0535-908A88E4F80E}"/>
          </ac:spMkLst>
        </pc:spChg>
        <pc:spChg chg="del">
          <ac:chgData name="Bas Gerritsen" userId="07501e78-3818-47d6-a5c3-4f5c3ff0b57c" providerId="ADAL" clId="{40D9BFF8-201F-4863-92DD-C2F69743195D}" dt="2024-07-04T09:49:36.845" v="1896" actId="478"/>
          <ac:spMkLst>
            <pc:docMk/>
            <pc:sldMk cId="3827940917" sldId="388"/>
            <ac:spMk id="12" creationId="{E53BB330-2B9E-A5A1-43C4-C38338AB52EB}"/>
          </ac:spMkLst>
        </pc:spChg>
        <pc:spChg chg="add del mod">
          <ac:chgData name="Bas Gerritsen" userId="07501e78-3818-47d6-a5c3-4f5c3ff0b57c" providerId="ADAL" clId="{40D9BFF8-201F-4863-92DD-C2F69743195D}" dt="2024-07-03T13:48:28.457" v="1668" actId="478"/>
          <ac:spMkLst>
            <pc:docMk/>
            <pc:sldMk cId="3827940917" sldId="388"/>
            <ac:spMk id="14" creationId="{3BC938D9-320E-28F3-986D-7272A76510E0}"/>
          </ac:spMkLst>
        </pc:spChg>
        <pc:picChg chg="del">
          <ac:chgData name="Bas Gerritsen" userId="07501e78-3818-47d6-a5c3-4f5c3ff0b57c" providerId="ADAL" clId="{40D9BFF8-201F-4863-92DD-C2F69743195D}" dt="2024-07-05T15:58:58.951" v="3051" actId="478"/>
          <ac:picMkLst>
            <pc:docMk/>
            <pc:sldMk cId="3827940917" sldId="388"/>
            <ac:picMk id="4" creationId="{B23962BC-01EC-96C3-AD13-11386EEE88D6}"/>
          </ac:picMkLst>
        </pc:picChg>
        <pc:picChg chg="add mod">
          <ac:chgData name="Bas Gerritsen" userId="07501e78-3818-47d6-a5c3-4f5c3ff0b57c" providerId="ADAL" clId="{40D9BFF8-201F-4863-92DD-C2F69743195D}" dt="2024-07-05T15:58:59.571" v="3052"/>
          <ac:picMkLst>
            <pc:docMk/>
            <pc:sldMk cId="3827940917" sldId="388"/>
            <ac:picMk id="11" creationId="{B4D3068F-A8F6-F6D9-F55F-D6D46321A223}"/>
          </ac:picMkLst>
        </pc:picChg>
        <pc:picChg chg="add mod">
          <ac:chgData name="Bas Gerritsen" userId="07501e78-3818-47d6-a5c3-4f5c3ff0b57c" providerId="ADAL" clId="{40D9BFF8-201F-4863-92DD-C2F69743195D}" dt="2024-07-05T15:58:59.571" v="3052"/>
          <ac:picMkLst>
            <pc:docMk/>
            <pc:sldMk cId="3827940917" sldId="388"/>
            <ac:picMk id="12" creationId="{A49339C0-3023-4F42-14E3-274681FC3FD1}"/>
          </ac:picMkLst>
        </pc:picChg>
        <pc:cxnChg chg="add del">
          <ac:chgData name="Bas Gerritsen" userId="07501e78-3818-47d6-a5c3-4f5c3ff0b57c" providerId="ADAL" clId="{40D9BFF8-201F-4863-92DD-C2F69743195D}" dt="2024-07-03T13:07:46.963" v="1344" actId="478"/>
          <ac:cxnSpMkLst>
            <pc:docMk/>
            <pc:sldMk cId="3827940917" sldId="388"/>
            <ac:cxnSpMk id="10" creationId="{3FF20ACD-1A27-C880-8BEC-F83260A89A6E}"/>
          </ac:cxnSpMkLst>
        </pc:cxnChg>
      </pc:sldChg>
      <pc:sldChg chg="addSp delSp modSp add mod modAnim">
        <pc:chgData name="Bas Gerritsen" userId="07501e78-3818-47d6-a5c3-4f5c3ff0b57c" providerId="ADAL" clId="{40D9BFF8-201F-4863-92DD-C2F69743195D}" dt="2024-07-05T15:57:42.368" v="3002"/>
        <pc:sldMkLst>
          <pc:docMk/>
          <pc:sldMk cId="2687190810" sldId="389"/>
        </pc:sldMkLst>
        <pc:picChg chg="add mod">
          <ac:chgData name="Bas Gerritsen" userId="07501e78-3818-47d6-a5c3-4f5c3ff0b57c" providerId="ADAL" clId="{40D9BFF8-201F-4863-92DD-C2F69743195D}" dt="2024-07-03T14:39:10.603" v="1709"/>
          <ac:picMkLst>
            <pc:docMk/>
            <pc:sldMk cId="2687190810" sldId="389"/>
            <ac:picMk id="4" creationId="{5C112869-9A0B-463D-5483-FDE790AF6DFF}"/>
          </ac:picMkLst>
        </pc:picChg>
        <pc:picChg chg="add mod">
          <ac:chgData name="Bas Gerritsen" userId="07501e78-3818-47d6-a5c3-4f5c3ff0b57c" providerId="ADAL" clId="{40D9BFF8-201F-4863-92DD-C2F69743195D}" dt="2024-07-05T14:33:28.588" v="2973" actId="1035"/>
          <ac:picMkLst>
            <pc:docMk/>
            <pc:sldMk cId="2687190810" sldId="389"/>
            <ac:picMk id="4" creationId="{E23F7668-F527-2238-3A40-61AED1577DD5}"/>
          </ac:picMkLst>
        </pc:picChg>
        <pc:picChg chg="del">
          <ac:chgData name="Bas Gerritsen" userId="07501e78-3818-47d6-a5c3-4f5c3ff0b57c" providerId="ADAL" clId="{40D9BFF8-201F-4863-92DD-C2F69743195D}" dt="2024-07-05T15:57:41.681" v="3001" actId="478"/>
          <ac:picMkLst>
            <pc:docMk/>
            <pc:sldMk cId="2687190810" sldId="389"/>
            <ac:picMk id="5" creationId="{B48B023B-59CD-AD85-FB67-CF4AF562CDC8}"/>
          </ac:picMkLst>
        </pc:picChg>
        <pc:picChg chg="add mod">
          <ac:chgData name="Bas Gerritsen" userId="07501e78-3818-47d6-a5c3-4f5c3ff0b57c" providerId="ADAL" clId="{40D9BFF8-201F-4863-92DD-C2F69743195D}" dt="2024-07-05T15:57:42.368" v="3002"/>
          <ac:picMkLst>
            <pc:docMk/>
            <pc:sldMk cId="2687190810" sldId="389"/>
            <ac:picMk id="6" creationId="{871D0516-CC6F-B2C9-15AA-94FB29234513}"/>
          </ac:picMkLst>
        </pc:picChg>
        <pc:picChg chg="add del mod">
          <ac:chgData name="Bas Gerritsen" userId="07501e78-3818-47d6-a5c3-4f5c3ff0b57c" providerId="ADAL" clId="{40D9BFF8-201F-4863-92DD-C2F69743195D}" dt="2024-07-05T14:33:09.607" v="2970" actId="478"/>
          <ac:picMkLst>
            <pc:docMk/>
            <pc:sldMk cId="2687190810" sldId="389"/>
            <ac:picMk id="6" creationId="{AC57C54C-1B54-40FD-FBA2-CD4783E72D57}"/>
          </ac:picMkLst>
        </pc:picChg>
        <pc:picChg chg="add mod">
          <ac:chgData name="Bas Gerritsen" userId="07501e78-3818-47d6-a5c3-4f5c3ff0b57c" providerId="ADAL" clId="{40D9BFF8-201F-4863-92DD-C2F69743195D}" dt="2024-07-05T15:57:42.368" v="3002"/>
          <ac:picMkLst>
            <pc:docMk/>
            <pc:sldMk cId="2687190810" sldId="389"/>
            <ac:picMk id="8" creationId="{83217F86-A318-E273-2666-9351E611752F}"/>
          </ac:picMkLst>
        </pc:picChg>
      </pc:sldChg>
      <pc:sldChg chg="addSp delSp modSp add mod ord">
        <pc:chgData name="Bas Gerritsen" userId="07501e78-3818-47d6-a5c3-4f5c3ff0b57c" providerId="ADAL" clId="{40D9BFF8-201F-4863-92DD-C2F69743195D}" dt="2024-07-05T15:57:39.951" v="3000"/>
        <pc:sldMkLst>
          <pc:docMk/>
          <pc:sldMk cId="2703777120" sldId="390"/>
        </pc:sldMkLst>
        <pc:spChg chg="mod">
          <ac:chgData name="Bas Gerritsen" userId="07501e78-3818-47d6-a5c3-4f5c3ff0b57c" providerId="ADAL" clId="{40D9BFF8-201F-4863-92DD-C2F69743195D}" dt="2024-07-03T13:56:54.579" v="1684" actId="20577"/>
          <ac:spMkLst>
            <pc:docMk/>
            <pc:sldMk cId="2703777120" sldId="390"/>
            <ac:spMk id="3" creationId="{243B06AC-8626-E03F-F145-5C04C8173084}"/>
          </ac:spMkLst>
        </pc:spChg>
        <pc:picChg chg="add mod">
          <ac:chgData name="Bas Gerritsen" userId="07501e78-3818-47d6-a5c3-4f5c3ff0b57c" providerId="ADAL" clId="{40D9BFF8-201F-4863-92DD-C2F69743195D}" dt="2024-07-05T14:33:07.328" v="2969" actId="688"/>
          <ac:picMkLst>
            <pc:docMk/>
            <pc:sldMk cId="2703777120" sldId="390"/>
            <ac:picMk id="4" creationId="{4F25A844-D2FC-5036-46B1-05CD4361766B}"/>
          </ac:picMkLst>
        </pc:picChg>
        <pc:picChg chg="del">
          <ac:chgData name="Bas Gerritsen" userId="07501e78-3818-47d6-a5c3-4f5c3ff0b57c" providerId="ADAL" clId="{40D9BFF8-201F-4863-92DD-C2F69743195D}" dt="2024-07-05T15:57:39.166" v="2999" actId="478"/>
          <ac:picMkLst>
            <pc:docMk/>
            <pc:sldMk cId="2703777120" sldId="390"/>
            <ac:picMk id="5" creationId="{B48B023B-59CD-AD85-FB67-CF4AF562CDC8}"/>
          </ac:picMkLst>
        </pc:picChg>
        <pc:picChg chg="del mod">
          <ac:chgData name="Bas Gerritsen" userId="07501e78-3818-47d6-a5c3-4f5c3ff0b57c" providerId="ADAL" clId="{40D9BFF8-201F-4863-92DD-C2F69743195D}" dt="2024-07-03T14:39:21.212" v="1713" actId="478"/>
          <ac:picMkLst>
            <pc:docMk/>
            <pc:sldMk cId="2703777120" sldId="390"/>
            <ac:picMk id="6" creationId="{AC57C54C-1B54-40FD-FBA2-CD4783E72D57}"/>
          </ac:picMkLst>
        </pc:picChg>
        <pc:picChg chg="add mod">
          <ac:chgData name="Bas Gerritsen" userId="07501e78-3818-47d6-a5c3-4f5c3ff0b57c" providerId="ADAL" clId="{40D9BFF8-201F-4863-92DD-C2F69743195D}" dt="2024-07-05T15:57:39.951" v="3000"/>
          <ac:picMkLst>
            <pc:docMk/>
            <pc:sldMk cId="2703777120" sldId="390"/>
            <ac:picMk id="6" creationId="{BEF35205-AA1A-0258-6D6F-AB5527CA10B7}"/>
          </ac:picMkLst>
        </pc:picChg>
        <pc:picChg chg="add mod">
          <ac:chgData name="Bas Gerritsen" userId="07501e78-3818-47d6-a5c3-4f5c3ff0b57c" providerId="ADAL" clId="{40D9BFF8-201F-4863-92DD-C2F69743195D}" dt="2024-07-05T15:57:39.951" v="3000"/>
          <ac:picMkLst>
            <pc:docMk/>
            <pc:sldMk cId="2703777120" sldId="390"/>
            <ac:picMk id="8" creationId="{5636C906-665A-7D01-BE57-6C7F44C382D9}"/>
          </ac:picMkLst>
        </pc:picChg>
      </pc:sldChg>
      <pc:sldChg chg="addSp delSp modSp add">
        <pc:chgData name="Bas Gerritsen" userId="07501e78-3818-47d6-a5c3-4f5c3ff0b57c" providerId="ADAL" clId="{40D9BFF8-201F-4863-92DD-C2F69743195D}" dt="2024-07-05T15:59:34.683" v="3074"/>
        <pc:sldMkLst>
          <pc:docMk/>
          <pc:sldMk cId="2797985345" sldId="391"/>
        </pc:sldMkLst>
        <pc:picChg chg="add mod">
          <ac:chgData name="Bas Gerritsen" userId="07501e78-3818-47d6-a5c3-4f5c3ff0b57c" providerId="ADAL" clId="{40D9BFF8-201F-4863-92DD-C2F69743195D}" dt="2024-07-05T15:59:34.683" v="3074"/>
          <ac:picMkLst>
            <pc:docMk/>
            <pc:sldMk cId="2797985345" sldId="391"/>
            <ac:picMk id="3" creationId="{718A9D66-D2B7-0377-E4E5-B1616F53DC03}"/>
          </ac:picMkLst>
        </pc:picChg>
        <pc:picChg chg="del">
          <ac:chgData name="Bas Gerritsen" userId="07501e78-3818-47d6-a5c3-4f5c3ff0b57c" providerId="ADAL" clId="{40D9BFF8-201F-4863-92DD-C2F69743195D}" dt="2024-07-05T15:59:34.011" v="3073" actId="478"/>
          <ac:picMkLst>
            <pc:docMk/>
            <pc:sldMk cId="2797985345" sldId="391"/>
            <ac:picMk id="6" creationId="{D22A0C99-A932-EF3A-D5ED-F601A3C564A9}"/>
          </ac:picMkLst>
        </pc:picChg>
        <pc:picChg chg="add mod">
          <ac:chgData name="Bas Gerritsen" userId="07501e78-3818-47d6-a5c3-4f5c3ff0b57c" providerId="ADAL" clId="{40D9BFF8-201F-4863-92DD-C2F69743195D}" dt="2024-07-05T15:59:34.683" v="3074"/>
          <ac:picMkLst>
            <pc:docMk/>
            <pc:sldMk cId="2797985345" sldId="391"/>
            <ac:picMk id="7" creationId="{6F7B1B6D-919E-9F38-2149-5D56AE1DB998}"/>
          </ac:picMkLst>
        </pc:picChg>
        <pc:picChg chg="mod">
          <ac:chgData name="Bas Gerritsen" userId="07501e78-3818-47d6-a5c3-4f5c3ff0b57c" providerId="ADAL" clId="{40D9BFF8-201F-4863-92DD-C2F69743195D}" dt="2024-07-04T09:50:50.545" v="1906" actId="688"/>
          <ac:picMkLst>
            <pc:docMk/>
            <pc:sldMk cId="2797985345" sldId="391"/>
            <ac:picMk id="24578" creationId="{545B203E-2B5D-0802-D0BA-6BA5D24D94CF}"/>
          </ac:picMkLst>
        </pc:picChg>
      </pc:sldChg>
      <pc:sldChg chg="addSp delSp modSp add mod ord">
        <pc:chgData name="Bas Gerritsen" userId="07501e78-3818-47d6-a5c3-4f5c3ff0b57c" providerId="ADAL" clId="{40D9BFF8-201F-4863-92DD-C2F69743195D}" dt="2024-07-05T15:58:37.306" v="3038"/>
        <pc:sldMkLst>
          <pc:docMk/>
          <pc:sldMk cId="1408703032" sldId="392"/>
        </pc:sldMkLst>
        <pc:spChg chg="mod">
          <ac:chgData name="Bas Gerritsen" userId="07501e78-3818-47d6-a5c3-4f5c3ff0b57c" providerId="ADAL" clId="{40D9BFF8-201F-4863-92DD-C2F69743195D}" dt="2024-07-04T10:31:53.134" v="2405" actId="20577"/>
          <ac:spMkLst>
            <pc:docMk/>
            <pc:sldMk cId="1408703032" sldId="392"/>
            <ac:spMk id="6" creationId="{58E8AF34-D989-398D-BBC0-003940988511}"/>
          </ac:spMkLst>
        </pc:spChg>
        <pc:spChg chg="mod">
          <ac:chgData name="Bas Gerritsen" userId="07501e78-3818-47d6-a5c3-4f5c3ff0b57c" providerId="ADAL" clId="{40D9BFF8-201F-4863-92DD-C2F69743195D}" dt="2024-07-04T09:43:11.443" v="1848" actId="20577"/>
          <ac:spMkLst>
            <pc:docMk/>
            <pc:sldMk cId="1408703032" sldId="392"/>
            <ac:spMk id="8" creationId="{A08DE495-C123-04C9-D566-77F392FB5FF6}"/>
          </ac:spMkLst>
        </pc:spChg>
        <pc:spChg chg="add del mod">
          <ac:chgData name="Bas Gerritsen" userId="07501e78-3818-47d6-a5c3-4f5c3ff0b57c" providerId="ADAL" clId="{40D9BFF8-201F-4863-92DD-C2F69743195D}" dt="2024-07-04T10:22:03.949" v="2302" actId="478"/>
          <ac:spMkLst>
            <pc:docMk/>
            <pc:sldMk cId="1408703032" sldId="392"/>
            <ac:spMk id="17" creationId="{8595AD0D-42AF-736C-D879-965B85844F2D}"/>
          </ac:spMkLst>
        </pc:spChg>
        <pc:spChg chg="add mod">
          <ac:chgData name="Bas Gerritsen" userId="07501e78-3818-47d6-a5c3-4f5c3ff0b57c" providerId="ADAL" clId="{40D9BFF8-201F-4863-92DD-C2F69743195D}" dt="2024-07-04T10:22:04.524" v="2303"/>
          <ac:spMkLst>
            <pc:docMk/>
            <pc:sldMk cId="1408703032" sldId="392"/>
            <ac:spMk id="20" creationId="{17D1D3B4-A9E0-7063-E71A-C975E2264A81}"/>
          </ac:spMkLst>
        </pc:spChg>
        <pc:picChg chg="del">
          <ac:chgData name="Bas Gerritsen" userId="07501e78-3818-47d6-a5c3-4f5c3ff0b57c" providerId="ADAL" clId="{40D9BFF8-201F-4863-92DD-C2F69743195D}" dt="2024-07-05T15:58:36.671" v="3037" actId="478"/>
          <ac:picMkLst>
            <pc:docMk/>
            <pc:sldMk cId="1408703032" sldId="392"/>
            <ac:picMk id="7" creationId="{09D46EA4-0474-01A5-94E6-D894648EB618}"/>
          </ac:picMkLst>
        </pc:picChg>
        <pc:picChg chg="add mod">
          <ac:chgData name="Bas Gerritsen" userId="07501e78-3818-47d6-a5c3-4f5c3ff0b57c" providerId="ADAL" clId="{40D9BFF8-201F-4863-92DD-C2F69743195D}" dt="2024-07-05T15:58:37.306" v="3038"/>
          <ac:picMkLst>
            <pc:docMk/>
            <pc:sldMk cId="1408703032" sldId="392"/>
            <ac:picMk id="17" creationId="{37FC0B14-33F0-357C-A41C-D83B22862DE0}"/>
          </ac:picMkLst>
        </pc:picChg>
        <pc:picChg chg="add mod">
          <ac:chgData name="Bas Gerritsen" userId="07501e78-3818-47d6-a5c3-4f5c3ff0b57c" providerId="ADAL" clId="{40D9BFF8-201F-4863-92DD-C2F69743195D}" dt="2024-07-05T15:58:37.306" v="3038"/>
          <ac:picMkLst>
            <pc:docMk/>
            <pc:sldMk cId="1408703032" sldId="392"/>
            <ac:picMk id="21" creationId="{14971A20-09F2-BE1B-AD44-1DF36C86FC42}"/>
          </ac:picMkLst>
        </pc:picChg>
      </pc:sldChg>
      <pc:sldChg chg="add del">
        <pc:chgData name="Bas Gerritsen" userId="07501e78-3818-47d6-a5c3-4f5c3ff0b57c" providerId="ADAL" clId="{40D9BFF8-201F-4863-92DD-C2F69743195D}" dt="2024-07-04T09:43:38.279" v="1851" actId="47"/>
        <pc:sldMkLst>
          <pc:docMk/>
          <pc:sldMk cId="3567619897" sldId="393"/>
        </pc:sldMkLst>
      </pc:sldChg>
      <pc:sldChg chg="addSp delSp modSp add mod ord modShow">
        <pc:chgData name="Bas Gerritsen" userId="07501e78-3818-47d6-a5c3-4f5c3ff0b57c" providerId="ADAL" clId="{40D9BFF8-201F-4863-92DD-C2F69743195D}" dt="2024-07-05T16:00:22.781" v="3104"/>
        <pc:sldMkLst>
          <pc:docMk/>
          <pc:sldMk cId="4133407777" sldId="393"/>
        </pc:sldMkLst>
        <pc:spChg chg="add del mod">
          <ac:chgData name="Bas Gerritsen" userId="07501e78-3818-47d6-a5c3-4f5c3ff0b57c" providerId="ADAL" clId="{40D9BFF8-201F-4863-92DD-C2F69743195D}" dt="2024-07-04T09:51:55.583" v="1915" actId="478"/>
          <ac:spMkLst>
            <pc:docMk/>
            <pc:sldMk cId="4133407777" sldId="393"/>
            <ac:spMk id="3" creationId="{3DEF96A0-82FB-C37C-2F62-EA7F423619A8}"/>
          </ac:spMkLst>
        </pc:spChg>
        <pc:spChg chg="add mod">
          <ac:chgData name="Bas Gerritsen" userId="07501e78-3818-47d6-a5c3-4f5c3ff0b57c" providerId="ADAL" clId="{40D9BFF8-201F-4863-92DD-C2F69743195D}" dt="2024-07-04T09:59:29.461" v="2145" actId="14100"/>
          <ac:spMkLst>
            <pc:docMk/>
            <pc:sldMk cId="4133407777" sldId="393"/>
            <ac:spMk id="4" creationId="{C49DD6BC-73FD-36CC-4B15-D0508559BF40}"/>
          </ac:spMkLst>
        </pc:spChg>
        <pc:spChg chg="del">
          <ac:chgData name="Bas Gerritsen" userId="07501e78-3818-47d6-a5c3-4f5c3ff0b57c" providerId="ADAL" clId="{40D9BFF8-201F-4863-92DD-C2F69743195D}" dt="2024-07-04T09:58:49.611" v="2135" actId="478"/>
          <ac:spMkLst>
            <pc:docMk/>
            <pc:sldMk cId="4133407777" sldId="393"/>
            <ac:spMk id="6" creationId="{65F6C60C-AC5C-12BF-3314-A1A352772AEA}"/>
          </ac:spMkLst>
        </pc:spChg>
        <pc:spChg chg="del">
          <ac:chgData name="Bas Gerritsen" userId="07501e78-3818-47d6-a5c3-4f5c3ff0b57c" providerId="ADAL" clId="{40D9BFF8-201F-4863-92DD-C2F69743195D}" dt="2024-07-04T10:23:37.043" v="2313" actId="478"/>
          <ac:spMkLst>
            <pc:docMk/>
            <pc:sldMk cId="4133407777" sldId="393"/>
            <ac:spMk id="7" creationId="{A65508C6-274E-1F8C-F4E4-DB7E78104B88}"/>
          </ac:spMkLst>
        </pc:spChg>
        <pc:spChg chg="add del mod">
          <ac:chgData name="Bas Gerritsen" userId="07501e78-3818-47d6-a5c3-4f5c3ff0b57c" providerId="ADAL" clId="{40D9BFF8-201F-4863-92DD-C2F69743195D}" dt="2024-07-04T09:56:28.774" v="2097" actId="478"/>
          <ac:spMkLst>
            <pc:docMk/>
            <pc:sldMk cId="4133407777" sldId="393"/>
            <ac:spMk id="8" creationId="{05E4358F-9198-FE24-AD03-9C27AD02FE17}"/>
          </ac:spMkLst>
        </pc:spChg>
        <pc:spChg chg="add del mod">
          <ac:chgData name="Bas Gerritsen" userId="07501e78-3818-47d6-a5c3-4f5c3ff0b57c" providerId="ADAL" clId="{40D9BFF8-201F-4863-92DD-C2F69743195D}" dt="2024-07-04T09:58:01.631" v="2121" actId="478"/>
          <ac:spMkLst>
            <pc:docMk/>
            <pc:sldMk cId="4133407777" sldId="393"/>
            <ac:spMk id="9" creationId="{5A4E9164-9DB2-0E38-D68B-F82CDD81E8D2}"/>
          </ac:spMkLst>
        </pc:spChg>
        <pc:spChg chg="add mod">
          <ac:chgData name="Bas Gerritsen" userId="07501e78-3818-47d6-a5c3-4f5c3ff0b57c" providerId="ADAL" clId="{40D9BFF8-201F-4863-92DD-C2F69743195D}" dt="2024-07-04T09:58:02.421" v="2122"/>
          <ac:spMkLst>
            <pc:docMk/>
            <pc:sldMk cId="4133407777" sldId="393"/>
            <ac:spMk id="11" creationId="{3CBA1BDA-EC82-F2C1-DB1B-0088871D3D76}"/>
          </ac:spMkLst>
        </pc:spChg>
        <pc:spChg chg="del mod">
          <ac:chgData name="Bas Gerritsen" userId="07501e78-3818-47d6-a5c3-4f5c3ff0b57c" providerId="ADAL" clId="{40D9BFF8-201F-4863-92DD-C2F69743195D}" dt="2024-07-04T09:58:52.354" v="2137" actId="478"/>
          <ac:spMkLst>
            <pc:docMk/>
            <pc:sldMk cId="4133407777" sldId="393"/>
            <ac:spMk id="12" creationId="{CFB2E4F0-E9FE-D5E6-5004-C2F5E1FBB1F0}"/>
          </ac:spMkLst>
        </pc:spChg>
        <pc:spChg chg="add mod">
          <ac:chgData name="Bas Gerritsen" userId="07501e78-3818-47d6-a5c3-4f5c3ff0b57c" providerId="ADAL" clId="{40D9BFF8-201F-4863-92DD-C2F69743195D}" dt="2024-07-04T09:58:53.236" v="2138"/>
          <ac:spMkLst>
            <pc:docMk/>
            <pc:sldMk cId="4133407777" sldId="393"/>
            <ac:spMk id="20" creationId="{21EFCB44-BEF3-4F4B-ADA0-0F502E53B9D6}"/>
          </ac:spMkLst>
        </pc:spChg>
        <pc:spChg chg="add mod">
          <ac:chgData name="Bas Gerritsen" userId="07501e78-3818-47d6-a5c3-4f5c3ff0b57c" providerId="ADAL" clId="{40D9BFF8-201F-4863-92DD-C2F69743195D}" dt="2024-07-04T09:58:53.236" v="2138"/>
          <ac:spMkLst>
            <pc:docMk/>
            <pc:sldMk cId="4133407777" sldId="393"/>
            <ac:spMk id="23" creationId="{B4383A77-D214-8425-AE5A-2B9D4246D112}"/>
          </ac:spMkLst>
        </pc:spChg>
        <pc:spChg chg="add mod">
          <ac:chgData name="Bas Gerritsen" userId="07501e78-3818-47d6-a5c3-4f5c3ff0b57c" providerId="ADAL" clId="{40D9BFF8-201F-4863-92DD-C2F69743195D}" dt="2024-07-04T09:59:52.749" v="2152" actId="14100"/>
          <ac:spMkLst>
            <pc:docMk/>
            <pc:sldMk cId="4133407777" sldId="393"/>
            <ac:spMk id="24" creationId="{DF045499-8769-1C97-664B-A05C0EE1B2BB}"/>
          </ac:spMkLst>
        </pc:spChg>
        <pc:spChg chg="add mod">
          <ac:chgData name="Bas Gerritsen" userId="07501e78-3818-47d6-a5c3-4f5c3ff0b57c" providerId="ADAL" clId="{40D9BFF8-201F-4863-92DD-C2F69743195D}" dt="2024-07-04T10:23:37.333" v="2314"/>
          <ac:spMkLst>
            <pc:docMk/>
            <pc:sldMk cId="4133407777" sldId="393"/>
            <ac:spMk id="25" creationId="{F77A9D69-D29D-9D15-7969-3F119A846338}"/>
          </ac:spMkLst>
        </pc:spChg>
        <pc:picChg chg="add mod">
          <ac:chgData name="Bas Gerritsen" userId="07501e78-3818-47d6-a5c3-4f5c3ff0b57c" providerId="ADAL" clId="{40D9BFF8-201F-4863-92DD-C2F69743195D}" dt="2024-07-05T16:00:22.781" v="3104"/>
          <ac:picMkLst>
            <pc:docMk/>
            <pc:sldMk cId="4133407777" sldId="393"/>
            <ac:picMk id="3" creationId="{EA33673F-A70D-1B8C-F6B8-F9766901FCF6}"/>
          </ac:picMkLst>
        </pc:picChg>
        <pc:picChg chg="add del">
          <ac:chgData name="Bas Gerritsen" userId="07501e78-3818-47d6-a5c3-4f5c3ff0b57c" providerId="ADAL" clId="{40D9BFF8-201F-4863-92DD-C2F69743195D}" dt="2024-07-04T09:58:48.470" v="2134" actId="478"/>
          <ac:picMkLst>
            <pc:docMk/>
            <pc:sldMk cId="4133407777" sldId="393"/>
            <ac:picMk id="5" creationId="{42843BD6-7824-BB3D-7F32-723C9D39AA73}"/>
          </ac:picMkLst>
        </pc:picChg>
        <pc:picChg chg="add mod">
          <ac:chgData name="Bas Gerritsen" userId="07501e78-3818-47d6-a5c3-4f5c3ff0b57c" providerId="ADAL" clId="{40D9BFF8-201F-4863-92DD-C2F69743195D}" dt="2024-07-05T16:00:22.781" v="3104"/>
          <ac:picMkLst>
            <pc:docMk/>
            <pc:sldMk cId="4133407777" sldId="393"/>
            <ac:picMk id="6" creationId="{F6B4D9C8-3578-4976-23B6-9DDD33CCAFB6}"/>
          </ac:picMkLst>
        </pc:picChg>
        <pc:picChg chg="del">
          <ac:chgData name="Bas Gerritsen" userId="07501e78-3818-47d6-a5c3-4f5c3ff0b57c" providerId="ADAL" clId="{40D9BFF8-201F-4863-92DD-C2F69743195D}" dt="2024-07-05T16:00:22.121" v="3103" actId="478"/>
          <ac:picMkLst>
            <pc:docMk/>
            <pc:sldMk cId="4133407777" sldId="393"/>
            <ac:picMk id="10" creationId="{1E3F7A33-EB4F-828B-332E-B44990D4AC25}"/>
          </ac:picMkLst>
        </pc:picChg>
        <pc:picChg chg="del">
          <ac:chgData name="Bas Gerritsen" userId="07501e78-3818-47d6-a5c3-4f5c3ff0b57c" providerId="ADAL" clId="{40D9BFF8-201F-4863-92DD-C2F69743195D}" dt="2024-07-04T09:56:07.870" v="2092" actId="478"/>
          <ac:picMkLst>
            <pc:docMk/>
            <pc:sldMk cId="4133407777" sldId="393"/>
            <ac:picMk id="14" creationId="{1D0A937E-790E-1960-C4CB-DD2C0A2C1C57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5:59:55.496" v="3088"/>
        <pc:sldMkLst>
          <pc:docMk/>
          <pc:sldMk cId="95817868" sldId="394"/>
        </pc:sldMkLst>
        <pc:spChg chg="mod">
          <ac:chgData name="Bas Gerritsen" userId="07501e78-3818-47d6-a5c3-4f5c3ff0b57c" providerId="ADAL" clId="{40D9BFF8-201F-4863-92DD-C2F69743195D}" dt="2024-07-04T14:40:01.158" v="2729"/>
          <ac:spMkLst>
            <pc:docMk/>
            <pc:sldMk cId="95817868" sldId="394"/>
            <ac:spMk id="5" creationId="{06021CE2-98C0-7C6B-8C7B-CA8303389BE0}"/>
          </ac:spMkLst>
        </pc:spChg>
        <pc:spChg chg="mod">
          <ac:chgData name="Bas Gerritsen" userId="07501e78-3818-47d6-a5c3-4f5c3ff0b57c" providerId="ADAL" clId="{40D9BFF8-201F-4863-92DD-C2F69743195D}" dt="2024-07-04T10:15:37.264" v="2263" actId="20577"/>
          <ac:spMkLst>
            <pc:docMk/>
            <pc:sldMk cId="95817868" sldId="394"/>
            <ac:spMk id="8" creationId="{C5D6A398-8641-9B18-5464-ECF7D31DBD6E}"/>
          </ac:spMkLst>
        </pc:spChg>
        <pc:picChg chg="add mod">
          <ac:chgData name="Bas Gerritsen" userId="07501e78-3818-47d6-a5c3-4f5c3ff0b57c" providerId="ADAL" clId="{40D9BFF8-201F-4863-92DD-C2F69743195D}" dt="2024-07-05T15:59:55.496" v="3088"/>
          <ac:picMkLst>
            <pc:docMk/>
            <pc:sldMk cId="95817868" sldId="394"/>
            <ac:picMk id="3" creationId="{CCAD8E4D-6183-1895-A3F2-92A029F31D49}"/>
          </ac:picMkLst>
        </pc:picChg>
        <pc:picChg chg="del">
          <ac:chgData name="Bas Gerritsen" userId="07501e78-3818-47d6-a5c3-4f5c3ff0b57c" providerId="ADAL" clId="{40D9BFF8-201F-4863-92DD-C2F69743195D}" dt="2024-07-05T15:59:54.796" v="3087" actId="478"/>
          <ac:picMkLst>
            <pc:docMk/>
            <pc:sldMk cId="95817868" sldId="394"/>
            <ac:picMk id="4" creationId="{178E08D3-B0B6-EDED-1E2E-F51139AA160B}"/>
          </ac:picMkLst>
        </pc:picChg>
        <pc:picChg chg="add mod">
          <ac:chgData name="Bas Gerritsen" userId="07501e78-3818-47d6-a5c3-4f5c3ff0b57c" providerId="ADAL" clId="{40D9BFF8-201F-4863-92DD-C2F69743195D}" dt="2024-07-05T15:59:55.496" v="3088"/>
          <ac:picMkLst>
            <pc:docMk/>
            <pc:sldMk cId="95817868" sldId="394"/>
            <ac:picMk id="7" creationId="{DED4016E-E924-EC67-CABA-48C79C73C993}"/>
          </ac:picMkLst>
        </pc:picChg>
      </pc:sldChg>
      <pc:sldChg chg="add del ord">
        <pc:chgData name="Bas Gerritsen" userId="07501e78-3818-47d6-a5c3-4f5c3ff0b57c" providerId="ADAL" clId="{40D9BFF8-201F-4863-92DD-C2F69743195D}" dt="2024-07-04T11:58:06.581" v="2532" actId="47"/>
        <pc:sldMkLst>
          <pc:docMk/>
          <pc:sldMk cId="1267699975" sldId="395"/>
        </pc:sldMkLst>
      </pc:sldChg>
      <pc:sldChg chg="addSp delSp modSp add mod ord">
        <pc:chgData name="Bas Gerritsen" userId="07501e78-3818-47d6-a5c3-4f5c3ff0b57c" providerId="ADAL" clId="{40D9BFF8-201F-4863-92DD-C2F69743195D}" dt="2024-07-05T15:59:37.831" v="3076"/>
        <pc:sldMkLst>
          <pc:docMk/>
          <pc:sldMk cId="3081437408" sldId="396"/>
        </pc:sldMkLst>
        <pc:spChg chg="mod">
          <ac:chgData name="Bas Gerritsen" userId="07501e78-3818-47d6-a5c3-4f5c3ff0b57c" providerId="ADAL" clId="{40D9BFF8-201F-4863-92DD-C2F69743195D}" dt="2024-07-04T10:28:34.153" v="2362" actId="20577"/>
          <ac:spMkLst>
            <pc:docMk/>
            <pc:sldMk cId="3081437408" sldId="396"/>
            <ac:spMk id="4" creationId="{899A33A1-9624-CEAB-54AB-5C241B7F568E}"/>
          </ac:spMkLst>
        </pc:spChg>
        <pc:picChg chg="add mod">
          <ac:chgData name="Bas Gerritsen" userId="07501e78-3818-47d6-a5c3-4f5c3ff0b57c" providerId="ADAL" clId="{40D9BFF8-201F-4863-92DD-C2F69743195D}" dt="2024-07-05T15:59:37.831" v="3076"/>
          <ac:picMkLst>
            <pc:docMk/>
            <pc:sldMk cId="3081437408" sldId="396"/>
            <ac:picMk id="3" creationId="{19A97EFD-0D2D-C66E-69A4-8F1B31E8E44A}"/>
          </ac:picMkLst>
        </pc:picChg>
        <pc:picChg chg="add mod">
          <ac:chgData name="Bas Gerritsen" userId="07501e78-3818-47d6-a5c3-4f5c3ff0b57c" providerId="ADAL" clId="{40D9BFF8-201F-4863-92DD-C2F69743195D}" dt="2024-07-05T15:59:37.831" v="3076"/>
          <ac:picMkLst>
            <pc:docMk/>
            <pc:sldMk cId="3081437408" sldId="396"/>
            <ac:picMk id="5" creationId="{B0A95EF4-F420-3123-9B2D-F5382CB82650}"/>
          </ac:picMkLst>
        </pc:picChg>
        <pc:picChg chg="del">
          <ac:chgData name="Bas Gerritsen" userId="07501e78-3818-47d6-a5c3-4f5c3ff0b57c" providerId="ADAL" clId="{40D9BFF8-201F-4863-92DD-C2F69743195D}" dt="2024-07-05T15:59:36.731" v="3075" actId="478"/>
          <ac:picMkLst>
            <pc:docMk/>
            <pc:sldMk cId="3081437408" sldId="396"/>
            <ac:picMk id="10" creationId="{1E3F7A33-EB4F-828B-332E-B44990D4AC25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6:00:10.351" v="3096"/>
        <pc:sldMkLst>
          <pc:docMk/>
          <pc:sldMk cId="102055943" sldId="397"/>
        </pc:sldMkLst>
        <pc:spChg chg="del mod">
          <ac:chgData name="Bas Gerritsen" userId="07501e78-3818-47d6-a5c3-4f5c3ff0b57c" providerId="ADAL" clId="{40D9BFF8-201F-4863-92DD-C2F69743195D}" dt="2024-07-05T09:54:47.001" v="2754" actId="478"/>
          <ac:spMkLst>
            <pc:docMk/>
            <pc:sldMk cId="102055943" sldId="397"/>
            <ac:spMk id="4" creationId="{B4643520-0E42-EF78-FEC8-B27CDA5037F5}"/>
          </ac:spMkLst>
        </pc:spChg>
        <pc:spChg chg="mod">
          <ac:chgData name="Bas Gerritsen" userId="07501e78-3818-47d6-a5c3-4f5c3ff0b57c" providerId="ADAL" clId="{40D9BFF8-201F-4863-92DD-C2F69743195D}" dt="2024-07-05T09:55:42.020" v="2839" actId="20577"/>
          <ac:spMkLst>
            <pc:docMk/>
            <pc:sldMk cId="102055943" sldId="397"/>
            <ac:spMk id="13" creationId="{D6CF546F-C809-AD67-654C-38C83398D7DC}"/>
          </ac:spMkLst>
        </pc:spChg>
        <pc:picChg chg="mod">
          <ac:chgData name="Bas Gerritsen" userId="07501e78-3818-47d6-a5c3-4f5c3ff0b57c" providerId="ADAL" clId="{40D9BFF8-201F-4863-92DD-C2F69743195D}" dt="2024-07-05T09:54:33.851" v="2742" actId="1076"/>
          <ac:picMkLst>
            <pc:docMk/>
            <pc:sldMk cId="102055943" sldId="397"/>
            <ac:picMk id="3" creationId="{B332A9B7-B9E6-002C-6071-2E8AD773F619}"/>
          </ac:picMkLst>
        </pc:picChg>
        <pc:picChg chg="add mod">
          <ac:chgData name="Bas Gerritsen" userId="07501e78-3818-47d6-a5c3-4f5c3ff0b57c" providerId="ADAL" clId="{40D9BFF8-201F-4863-92DD-C2F69743195D}" dt="2024-07-05T16:00:10.351" v="3096"/>
          <ac:picMkLst>
            <pc:docMk/>
            <pc:sldMk cId="102055943" sldId="397"/>
            <ac:picMk id="4" creationId="{3393472F-BB90-E452-86E6-7D56AF60E00A}"/>
          </ac:picMkLst>
        </pc:picChg>
        <pc:picChg chg="add mod">
          <ac:chgData name="Bas Gerritsen" userId="07501e78-3818-47d6-a5c3-4f5c3ff0b57c" providerId="ADAL" clId="{40D9BFF8-201F-4863-92DD-C2F69743195D}" dt="2024-07-05T16:00:10.351" v="3096"/>
          <ac:picMkLst>
            <pc:docMk/>
            <pc:sldMk cId="102055943" sldId="397"/>
            <ac:picMk id="5" creationId="{B683E92A-6817-041B-410A-1053F4B33952}"/>
          </ac:picMkLst>
        </pc:picChg>
        <pc:picChg chg="del">
          <ac:chgData name="Bas Gerritsen" userId="07501e78-3818-47d6-a5c3-4f5c3ff0b57c" providerId="ADAL" clId="{40D9BFF8-201F-4863-92DD-C2F69743195D}" dt="2024-07-05T16:00:08.602" v="3095" actId="478"/>
          <ac:picMkLst>
            <pc:docMk/>
            <pc:sldMk cId="102055943" sldId="397"/>
            <ac:picMk id="7" creationId="{C4F9A559-DF8F-6246-2752-63802159B3FB}"/>
          </ac:picMkLst>
        </pc:picChg>
        <pc:picChg chg="del">
          <ac:chgData name="Bas Gerritsen" userId="07501e78-3818-47d6-a5c3-4f5c3ff0b57c" providerId="ADAL" clId="{40D9BFF8-201F-4863-92DD-C2F69743195D}" dt="2024-07-05T09:54:30.764" v="2741" actId="478"/>
          <ac:picMkLst>
            <pc:docMk/>
            <pc:sldMk cId="102055943" sldId="397"/>
            <ac:picMk id="9" creationId="{B90FB0BA-4CA9-2EA1-DBB6-38670D0DC3A3}"/>
          </ac:picMkLst>
        </pc:picChg>
      </pc:sldChg>
      <pc:sldChg chg="addSp delSp modSp add del mod">
        <pc:chgData name="Bas Gerritsen" userId="07501e78-3818-47d6-a5c3-4f5c3ff0b57c" providerId="ADAL" clId="{40D9BFF8-201F-4863-92DD-C2F69743195D}" dt="2024-07-07T12:42:33.927" v="3155" actId="2696"/>
        <pc:sldMkLst>
          <pc:docMk/>
          <pc:sldMk cId="2869480401" sldId="398"/>
        </pc:sldMkLst>
        <pc:spChg chg="mod">
          <ac:chgData name="Bas Gerritsen" userId="07501e78-3818-47d6-a5c3-4f5c3ff0b57c" providerId="ADAL" clId="{40D9BFF8-201F-4863-92DD-C2F69743195D}" dt="2024-07-05T14:28:30.080" v="2896"/>
          <ac:spMkLst>
            <pc:docMk/>
            <pc:sldMk cId="2869480401" sldId="398"/>
            <ac:spMk id="4" creationId="{B4643520-0E42-EF78-FEC8-B27CDA5037F5}"/>
          </ac:spMkLst>
        </pc:spChg>
        <pc:spChg chg="mod">
          <ac:chgData name="Bas Gerritsen" userId="07501e78-3818-47d6-a5c3-4f5c3ff0b57c" providerId="ADAL" clId="{40D9BFF8-201F-4863-92DD-C2F69743195D}" dt="2024-07-05T14:28:08.427" v="2892" actId="20577"/>
          <ac:spMkLst>
            <pc:docMk/>
            <pc:sldMk cId="2869480401" sldId="398"/>
            <ac:spMk id="13" creationId="{D6CF546F-C809-AD67-654C-38C83398D7DC}"/>
          </ac:spMkLst>
        </pc:spChg>
        <pc:picChg chg="add mod">
          <ac:chgData name="Bas Gerritsen" userId="07501e78-3818-47d6-a5c3-4f5c3ff0b57c" providerId="ADAL" clId="{40D9BFF8-201F-4863-92DD-C2F69743195D}" dt="2024-07-05T15:59:14.221" v="3062"/>
          <ac:picMkLst>
            <pc:docMk/>
            <pc:sldMk cId="2869480401" sldId="398"/>
            <ac:picMk id="3" creationId="{7CBFA7E8-A1BB-776A-270B-D67A2A1804B3}"/>
          </ac:picMkLst>
        </pc:picChg>
        <pc:picChg chg="add mod">
          <ac:chgData name="Bas Gerritsen" userId="07501e78-3818-47d6-a5c3-4f5c3ff0b57c" providerId="ADAL" clId="{40D9BFF8-201F-4863-92DD-C2F69743195D}" dt="2024-07-05T15:59:14.221" v="3062"/>
          <ac:picMkLst>
            <pc:docMk/>
            <pc:sldMk cId="2869480401" sldId="398"/>
            <ac:picMk id="5" creationId="{4FFD24AB-347C-0A83-545D-845BDD895CAD}"/>
          </ac:picMkLst>
        </pc:picChg>
        <pc:picChg chg="del">
          <ac:chgData name="Bas Gerritsen" userId="07501e78-3818-47d6-a5c3-4f5c3ff0b57c" providerId="ADAL" clId="{40D9BFF8-201F-4863-92DD-C2F69743195D}" dt="2024-07-05T15:59:13.551" v="3061" actId="478"/>
          <ac:picMkLst>
            <pc:docMk/>
            <pc:sldMk cId="2869480401" sldId="398"/>
            <ac:picMk id="7" creationId="{C4F9A559-DF8F-6246-2752-63802159B3FB}"/>
          </ac:picMkLst>
        </pc:picChg>
      </pc:sldChg>
      <pc:sldChg chg="addSp delSp modSp add mod">
        <pc:chgData name="Bas Gerritsen" userId="07501e78-3818-47d6-a5c3-4f5c3ff0b57c" providerId="ADAL" clId="{40D9BFF8-201F-4863-92DD-C2F69743195D}" dt="2024-07-05T16:00:13.391" v="3098"/>
        <pc:sldMkLst>
          <pc:docMk/>
          <pc:sldMk cId="1255424619" sldId="399"/>
        </pc:sldMkLst>
        <pc:picChg chg="add mod">
          <ac:chgData name="Bas Gerritsen" userId="07501e78-3818-47d6-a5c3-4f5c3ff0b57c" providerId="ADAL" clId="{40D9BFF8-201F-4863-92DD-C2F69743195D}" dt="2024-07-05T16:00:13.391" v="3098"/>
          <ac:picMkLst>
            <pc:docMk/>
            <pc:sldMk cId="1255424619" sldId="399"/>
            <ac:picMk id="3" creationId="{14824605-215E-69A0-1D99-25B94331C650}"/>
          </ac:picMkLst>
        </pc:picChg>
        <pc:picChg chg="del">
          <ac:chgData name="Bas Gerritsen" userId="07501e78-3818-47d6-a5c3-4f5c3ff0b57c" providerId="ADAL" clId="{40D9BFF8-201F-4863-92DD-C2F69743195D}" dt="2024-07-05T14:35:19.890" v="2982" actId="478"/>
          <ac:picMkLst>
            <pc:docMk/>
            <pc:sldMk cId="1255424619" sldId="399"/>
            <ac:picMk id="3" creationId="{B332A9B7-B9E6-002C-6071-2E8AD773F619}"/>
          </ac:picMkLst>
        </pc:picChg>
        <pc:picChg chg="add mod">
          <ac:chgData name="Bas Gerritsen" userId="07501e78-3818-47d6-a5c3-4f5c3ff0b57c" providerId="ADAL" clId="{40D9BFF8-201F-4863-92DD-C2F69743195D}" dt="2024-07-05T14:35:23.884" v="2984" actId="1076"/>
          <ac:picMkLst>
            <pc:docMk/>
            <pc:sldMk cId="1255424619" sldId="399"/>
            <ac:picMk id="4" creationId="{68928F0C-1CCA-82E5-90C5-FE69C4871679}"/>
          </ac:picMkLst>
        </pc:picChg>
        <pc:picChg chg="add mod">
          <ac:chgData name="Bas Gerritsen" userId="07501e78-3818-47d6-a5c3-4f5c3ff0b57c" providerId="ADAL" clId="{40D9BFF8-201F-4863-92DD-C2F69743195D}" dt="2024-07-05T16:00:13.391" v="3098"/>
          <ac:picMkLst>
            <pc:docMk/>
            <pc:sldMk cId="1255424619" sldId="399"/>
            <ac:picMk id="5" creationId="{D4A43D39-77C7-D0E0-D4BF-5AE4546E0237}"/>
          </ac:picMkLst>
        </pc:picChg>
        <pc:picChg chg="del">
          <ac:chgData name="Bas Gerritsen" userId="07501e78-3818-47d6-a5c3-4f5c3ff0b57c" providerId="ADAL" clId="{40D9BFF8-201F-4863-92DD-C2F69743195D}" dt="2024-07-05T16:00:12.574" v="3097" actId="478"/>
          <ac:picMkLst>
            <pc:docMk/>
            <pc:sldMk cId="1255424619" sldId="399"/>
            <ac:picMk id="7" creationId="{C4F9A559-DF8F-6246-2752-63802159B3F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13940-CB40-47D5-AD73-6738263AB588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CA73-6AD7-49C6-9FF0-B665346B3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26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47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Note</a:t>
            </a:r>
            <a:r>
              <a:rPr lang="nl-NL" dirty="0"/>
              <a:t>: modes are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coupled</a:t>
            </a:r>
            <a:r>
              <a:rPr lang="nl-NL" dirty="0"/>
              <a:t> in sideband or EIT </a:t>
            </a:r>
            <a:r>
              <a:rPr lang="nl-NL" dirty="0" err="1"/>
              <a:t>cooling</a:t>
            </a:r>
            <a:r>
              <a:rPr lang="nl-NL" dirty="0"/>
              <a:t>, but </a:t>
            </a:r>
            <a:r>
              <a:rPr lang="nl-NL" dirty="0" err="1"/>
              <a:t>because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in L-D regime, </a:t>
            </a:r>
            <a:r>
              <a:rPr lang="nl-NL" dirty="0" err="1"/>
              <a:t>the</a:t>
            </a:r>
            <a:r>
              <a:rPr lang="nl-NL" dirty="0"/>
              <a:t> x^2 factors are </a:t>
            </a:r>
            <a:r>
              <a:rPr lang="nl-NL" dirty="0" err="1"/>
              <a:t>heavily</a:t>
            </a:r>
            <a:r>
              <a:rPr lang="nl-NL" dirty="0"/>
              <a:t> </a:t>
            </a:r>
            <a:r>
              <a:rPr lang="nl-NL" dirty="0" err="1"/>
              <a:t>surpressed</a:t>
            </a:r>
            <a:r>
              <a:rPr lang="nl-NL" dirty="0"/>
              <a:t>, here we </a:t>
            </a:r>
            <a:r>
              <a:rPr lang="nl-NL" dirty="0" err="1"/>
              <a:t>can</a:t>
            </a:r>
            <a:r>
              <a:rPr lang="nl-NL" dirty="0"/>
              <a:t> make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coupling</a:t>
            </a:r>
            <a:r>
              <a:rPr lang="nl-NL" dirty="0"/>
              <a:t> as strong as </a:t>
            </a:r>
            <a:r>
              <a:rPr lang="nl-NL" dirty="0" err="1"/>
              <a:t>we’d</a:t>
            </a:r>
            <a:r>
              <a:rPr lang="nl-NL" dirty="0"/>
              <a:t> like.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365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states</a:t>
            </a:r>
            <a:r>
              <a:rPr lang="nl-NL" dirty="0"/>
              <a:t> of right </a:t>
            </a:r>
            <a:r>
              <a:rPr lang="nl-NL" dirty="0" err="1"/>
              <a:t>lifetime</a:t>
            </a:r>
            <a:r>
              <a:rPr lang="en-GB" dirty="0"/>
              <a:t> -&gt; need three and quench</a:t>
            </a:r>
          </a:p>
          <a:p>
            <a:r>
              <a:rPr lang="en-GB" dirty="0"/>
              <a:t>Want enough squeezing -&gt; near resonant tweezer</a:t>
            </a:r>
          </a:p>
          <a:p>
            <a:r>
              <a:rPr lang="en-GB" dirty="0"/>
              <a:t>Excitation can be done by same beam if near resonant</a:t>
            </a:r>
          </a:p>
          <a:p>
            <a:r>
              <a:rPr lang="en-GB" dirty="0"/>
              <a:t>Minimize scattering to mF=0 excited state and potential for mF=0 ground state -&gt; blue detuning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195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states</a:t>
            </a:r>
            <a:r>
              <a:rPr lang="nl-NL" dirty="0"/>
              <a:t> of right </a:t>
            </a:r>
            <a:r>
              <a:rPr lang="nl-NL" dirty="0" err="1"/>
              <a:t>lifetime</a:t>
            </a:r>
            <a:r>
              <a:rPr lang="en-GB" dirty="0"/>
              <a:t> -&gt; need three and quench</a:t>
            </a:r>
          </a:p>
          <a:p>
            <a:r>
              <a:rPr lang="en-GB" dirty="0"/>
              <a:t>Want enough squeezing -&gt; near resonant tweezer</a:t>
            </a:r>
          </a:p>
          <a:p>
            <a:r>
              <a:rPr lang="en-GB" dirty="0"/>
              <a:t>Excitation can be done by same beam if near resonant</a:t>
            </a:r>
          </a:p>
          <a:p>
            <a:r>
              <a:rPr lang="en-GB" dirty="0"/>
              <a:t>Minimize scattering to mF=0 excited state and potential for mF=0 ground state -&gt; blue detuning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305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states</a:t>
            </a:r>
            <a:r>
              <a:rPr lang="nl-NL" dirty="0"/>
              <a:t> of right </a:t>
            </a:r>
            <a:r>
              <a:rPr lang="nl-NL" dirty="0" err="1"/>
              <a:t>lifetime</a:t>
            </a:r>
            <a:r>
              <a:rPr lang="en-GB" dirty="0"/>
              <a:t> -&gt; need three and quench</a:t>
            </a:r>
          </a:p>
          <a:p>
            <a:r>
              <a:rPr lang="en-GB" dirty="0"/>
              <a:t>Want enough squeezing -&gt; near resonant tweezer</a:t>
            </a:r>
          </a:p>
          <a:p>
            <a:r>
              <a:rPr lang="en-GB" dirty="0"/>
              <a:t>Excitation can be done by same beam if near resonant</a:t>
            </a:r>
          </a:p>
          <a:p>
            <a:r>
              <a:rPr lang="en-GB" dirty="0"/>
              <a:t>Minimize scattering to mF=0 excited state and potential for mF=0 ground state -&gt; blue detuning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6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states</a:t>
            </a:r>
            <a:r>
              <a:rPr lang="nl-NL" dirty="0"/>
              <a:t> of right </a:t>
            </a:r>
            <a:r>
              <a:rPr lang="nl-NL" dirty="0" err="1"/>
              <a:t>lifetime</a:t>
            </a:r>
            <a:r>
              <a:rPr lang="en-GB" dirty="0"/>
              <a:t> -&gt; need three and quench</a:t>
            </a:r>
          </a:p>
          <a:p>
            <a:r>
              <a:rPr lang="en-GB" dirty="0"/>
              <a:t>Want enough squeezing -&gt; near resonant tweezer</a:t>
            </a:r>
          </a:p>
          <a:p>
            <a:r>
              <a:rPr lang="en-GB" dirty="0"/>
              <a:t>Excitation can be done by same beam if near resonant</a:t>
            </a:r>
          </a:p>
          <a:p>
            <a:r>
              <a:rPr lang="en-GB" dirty="0"/>
              <a:t>Minimize scattering to mF=0 excited state and potential for mF=0 ground state -&gt; blue detuning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3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states</a:t>
            </a:r>
            <a:r>
              <a:rPr lang="nl-NL" dirty="0"/>
              <a:t> of right </a:t>
            </a:r>
            <a:r>
              <a:rPr lang="nl-NL" dirty="0" err="1"/>
              <a:t>lifetime</a:t>
            </a:r>
            <a:r>
              <a:rPr lang="en-GB" dirty="0"/>
              <a:t> -&gt; need three and quench</a:t>
            </a:r>
          </a:p>
          <a:p>
            <a:r>
              <a:rPr lang="en-GB" dirty="0"/>
              <a:t>Want enough squeezing -&gt; near resonant tweezer</a:t>
            </a:r>
          </a:p>
          <a:p>
            <a:r>
              <a:rPr lang="en-GB" dirty="0"/>
              <a:t>Excitation can be done by same beam if near resonant</a:t>
            </a:r>
          </a:p>
          <a:p>
            <a:r>
              <a:rPr lang="en-GB" dirty="0"/>
              <a:t>Minimize scattering to mF=0 excited state and potential for mF=0 ground state -&gt; blue detuning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9CA73-6AD7-49C6-9FF0-B665346B3AC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086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77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17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5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37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45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5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8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25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68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18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A8416B6-6EA1-4CE3-B549-41257FA3D3E1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9A4851D-6DA5-4760-BB53-4E5DA5847323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08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png"/><Relationship Id="rId13" Type="http://schemas.openxmlformats.org/officeDocument/2006/relationships/image" Target="../media/image18.gif"/><Relationship Id="rId3" Type="http://schemas.openxmlformats.org/officeDocument/2006/relationships/image" Target="../media/image170.png"/><Relationship Id="rId12" Type="http://schemas.openxmlformats.org/officeDocument/2006/relationships/image" Target="../media/image24.png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sv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15" Type="http://schemas.openxmlformats.org/officeDocument/2006/relationships/image" Target="../media/image5.png"/><Relationship Id="rId10" Type="http://schemas.openxmlformats.org/officeDocument/2006/relationships/image" Target="../media/image22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2.png"/><Relationship Id="rId3" Type="http://schemas.openxmlformats.org/officeDocument/2006/relationships/image" Target="../media/image211.png"/><Relationship Id="rId7" Type="http://schemas.openxmlformats.org/officeDocument/2006/relationships/image" Target="../media/image2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image" Target="../media/image27.svg"/><Relationship Id="rId10" Type="http://schemas.openxmlformats.org/officeDocument/2006/relationships/image" Target="../media/image6.svg"/><Relationship Id="rId4" Type="http://schemas.openxmlformats.org/officeDocument/2006/relationships/image" Target="../media/image26.pn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2.png"/><Relationship Id="rId3" Type="http://schemas.openxmlformats.org/officeDocument/2006/relationships/image" Target="../media/image211.png"/><Relationship Id="rId7" Type="http://schemas.openxmlformats.org/officeDocument/2006/relationships/image" Target="../media/image240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.svg"/><Relationship Id="rId5" Type="http://schemas.openxmlformats.org/officeDocument/2006/relationships/image" Target="../media/image27.svg"/><Relationship Id="rId10" Type="http://schemas.openxmlformats.org/officeDocument/2006/relationships/image" Target="../media/image5.png"/><Relationship Id="rId4" Type="http://schemas.openxmlformats.org/officeDocument/2006/relationships/image" Target="../media/image26.png"/><Relationship Id="rId9" Type="http://schemas.openxmlformats.org/officeDocument/2006/relationships/image" Target="../media/image2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18" Type="http://schemas.openxmlformats.org/officeDocument/2006/relationships/image" Target="../media/image13.svg"/><Relationship Id="rId3" Type="http://schemas.openxmlformats.org/officeDocument/2006/relationships/image" Target="../media/image26.png"/><Relationship Id="rId21" Type="http://schemas.openxmlformats.org/officeDocument/2006/relationships/image" Target="../media/image36.png"/><Relationship Id="rId7" Type="http://schemas.openxmlformats.org/officeDocument/2006/relationships/image" Target="../media/image261.png"/><Relationship Id="rId12" Type="http://schemas.openxmlformats.org/officeDocument/2006/relationships/image" Target="../media/image31.sv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2.png"/><Relationship Id="rId11" Type="http://schemas.openxmlformats.org/officeDocument/2006/relationships/image" Target="../media/image30.png"/><Relationship Id="rId24" Type="http://schemas.openxmlformats.org/officeDocument/2006/relationships/image" Target="../media/image7.png"/><Relationship Id="rId5" Type="http://schemas.openxmlformats.org/officeDocument/2006/relationships/image" Target="../media/image240.png"/><Relationship Id="rId15" Type="http://schemas.openxmlformats.org/officeDocument/2006/relationships/image" Target="../media/image32.png"/><Relationship Id="rId23" Type="http://schemas.openxmlformats.org/officeDocument/2006/relationships/image" Target="../media/image6.svg"/><Relationship Id="rId10" Type="http://schemas.openxmlformats.org/officeDocument/2006/relationships/image" Target="../media/image29.svg"/><Relationship Id="rId19" Type="http://schemas.openxmlformats.org/officeDocument/2006/relationships/image" Target="../media/image34.png"/><Relationship Id="rId4" Type="http://schemas.openxmlformats.org/officeDocument/2006/relationships/image" Target="../media/image27.svg"/><Relationship Id="rId9" Type="http://schemas.openxmlformats.org/officeDocument/2006/relationships/image" Target="../media/image28.png"/><Relationship Id="rId14" Type="http://schemas.openxmlformats.org/officeDocument/2006/relationships/image" Target="../media/image31.png"/><Relationship Id="rId2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18" Type="http://schemas.openxmlformats.org/officeDocument/2006/relationships/image" Target="../media/image13.svg"/><Relationship Id="rId3" Type="http://schemas.openxmlformats.org/officeDocument/2006/relationships/image" Target="../media/image26.png"/><Relationship Id="rId21" Type="http://schemas.openxmlformats.org/officeDocument/2006/relationships/image" Target="../media/image36.png"/><Relationship Id="rId7" Type="http://schemas.openxmlformats.org/officeDocument/2006/relationships/image" Target="../media/image261.png"/><Relationship Id="rId12" Type="http://schemas.openxmlformats.org/officeDocument/2006/relationships/image" Target="../media/image31.svg"/><Relationship Id="rId17" Type="http://schemas.openxmlformats.org/officeDocument/2006/relationships/image" Target="../media/image12.png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2.png"/><Relationship Id="rId11" Type="http://schemas.openxmlformats.org/officeDocument/2006/relationships/image" Target="../media/image30.png"/><Relationship Id="rId24" Type="http://schemas.openxmlformats.org/officeDocument/2006/relationships/image" Target="../media/image6.svg"/><Relationship Id="rId5" Type="http://schemas.openxmlformats.org/officeDocument/2006/relationships/image" Target="../media/image240.png"/><Relationship Id="rId15" Type="http://schemas.openxmlformats.org/officeDocument/2006/relationships/image" Target="../media/image32.png"/><Relationship Id="rId23" Type="http://schemas.openxmlformats.org/officeDocument/2006/relationships/image" Target="../media/image5.png"/><Relationship Id="rId10" Type="http://schemas.openxmlformats.org/officeDocument/2006/relationships/image" Target="../media/image29.svg"/><Relationship Id="rId19" Type="http://schemas.openxmlformats.org/officeDocument/2006/relationships/image" Target="../media/image34.png"/><Relationship Id="rId4" Type="http://schemas.openxmlformats.org/officeDocument/2006/relationships/image" Target="../media/image27.svg"/><Relationship Id="rId9" Type="http://schemas.openxmlformats.org/officeDocument/2006/relationships/image" Target="../media/image28.png"/><Relationship Id="rId14" Type="http://schemas.openxmlformats.org/officeDocument/2006/relationships/image" Target="../media/image31.png"/><Relationship Id="rId2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7" Type="http://schemas.openxmlformats.org/officeDocument/2006/relationships/image" Target="../media/image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13" Type="http://schemas.openxmlformats.org/officeDocument/2006/relationships/image" Target="../media/image7.png"/><Relationship Id="rId7" Type="http://schemas.openxmlformats.org/officeDocument/2006/relationships/image" Target="../media/image210.png"/><Relationship Id="rId12" Type="http://schemas.openxmlformats.org/officeDocument/2006/relationships/image" Target="../media/image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.png"/><Relationship Id="rId5" Type="http://schemas.openxmlformats.org/officeDocument/2006/relationships/image" Target="../media/image190.png"/><Relationship Id="rId10" Type="http://schemas.openxmlformats.org/officeDocument/2006/relationships/image" Target="../media/image48.svg"/><Relationship Id="rId4" Type="http://schemas.openxmlformats.org/officeDocument/2006/relationships/image" Target="../media/image180.png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0.png"/><Relationship Id="rId7" Type="http://schemas.openxmlformats.org/officeDocument/2006/relationships/image" Target="../media/image53.png"/><Relationship Id="rId12" Type="http://schemas.openxmlformats.org/officeDocument/2006/relationships/image" Target="../media/image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6.svg"/><Relationship Id="rId10" Type="http://schemas.openxmlformats.org/officeDocument/2006/relationships/image" Target="../media/image5.png"/><Relationship Id="rId4" Type="http://schemas.openxmlformats.org/officeDocument/2006/relationships/image" Target="../media/image470.png"/><Relationship Id="rId9" Type="http://schemas.openxmlformats.org/officeDocument/2006/relationships/image" Target="../media/image48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13" Type="http://schemas.openxmlformats.org/officeDocument/2006/relationships/image" Target="../media/image5.png"/><Relationship Id="rId7" Type="http://schemas.openxmlformats.org/officeDocument/2006/relationships/image" Target="../media/image210.png"/><Relationship Id="rId12" Type="http://schemas.openxmlformats.org/officeDocument/2006/relationships/image" Target="../media/image5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90.png"/><Relationship Id="rId15" Type="http://schemas.openxmlformats.org/officeDocument/2006/relationships/image" Target="../media/image7.png"/><Relationship Id="rId10" Type="http://schemas.openxmlformats.org/officeDocument/2006/relationships/image" Target="../media/image48.svg"/><Relationship Id="rId4" Type="http://schemas.openxmlformats.org/officeDocument/2006/relationships/image" Target="../media/image180.png"/><Relationship Id="rId9" Type="http://schemas.openxmlformats.org/officeDocument/2006/relationships/image" Target="../media/image47.png"/><Relationship Id="rId14" Type="http://schemas.openxmlformats.org/officeDocument/2006/relationships/image" Target="../media/image6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7.png"/><Relationship Id="rId7" Type="http://schemas.openxmlformats.org/officeDocument/2006/relationships/image" Target="../media/image260.png"/><Relationship Id="rId12" Type="http://schemas.openxmlformats.org/officeDocument/2006/relationships/image" Target="../media/image6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11" Type="http://schemas.openxmlformats.org/officeDocument/2006/relationships/image" Target="../media/image5.png"/><Relationship Id="rId5" Type="http://schemas.openxmlformats.org/officeDocument/2006/relationships/image" Target="../media/image54.png"/><Relationship Id="rId10" Type="http://schemas.openxmlformats.org/officeDocument/2006/relationships/image" Target="../media/image57.svg"/><Relationship Id="rId4" Type="http://schemas.openxmlformats.org/officeDocument/2006/relationships/image" Target="../media/image230.png"/><Relationship Id="rId9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58.gif"/><Relationship Id="rId4" Type="http://schemas.openxmlformats.org/officeDocument/2006/relationships/image" Target="../media/image11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2.png"/><Relationship Id="rId7" Type="http://schemas.openxmlformats.org/officeDocument/2006/relationships/image" Target="../media/image6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9.png"/><Relationship Id="rId4" Type="http://schemas.openxmlformats.org/officeDocument/2006/relationships/image" Target="../media/image63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2.png"/><Relationship Id="rId7" Type="http://schemas.openxmlformats.org/officeDocument/2006/relationships/image" Target="../media/image6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9.png"/><Relationship Id="rId4" Type="http://schemas.openxmlformats.org/officeDocument/2006/relationships/image" Target="../media/image63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2.png"/><Relationship Id="rId7" Type="http://schemas.openxmlformats.org/officeDocument/2006/relationships/image" Target="../media/image6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9.png"/><Relationship Id="rId4" Type="http://schemas.openxmlformats.org/officeDocument/2006/relationships/image" Target="../media/image63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67.png"/><Relationship Id="rId7" Type="http://schemas.openxmlformats.org/officeDocument/2006/relationships/image" Target="../media/image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79.png"/><Relationship Id="rId4" Type="http://schemas.openxmlformats.org/officeDocument/2006/relationships/image" Target="../media/image68.svg"/><Relationship Id="rId9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3" Type="http://schemas.openxmlformats.org/officeDocument/2006/relationships/image" Target="../media/image68.svg"/><Relationship Id="rId12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15" Type="http://schemas.openxmlformats.org/officeDocument/2006/relationships/image" Target="../media/image7.png"/><Relationship Id="rId10" Type="http://schemas.openxmlformats.org/officeDocument/2006/relationships/image" Target="../media/image69.png"/><Relationship Id="rId9" Type="http://schemas.openxmlformats.org/officeDocument/2006/relationships/image" Target="../media/image82.png"/><Relationship Id="rId14" Type="http://schemas.openxmlformats.org/officeDocument/2006/relationships/image" Target="../media/image6.svg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3" Type="http://schemas.openxmlformats.org/officeDocument/2006/relationships/image" Target="../media/image68.svg"/><Relationship Id="rId12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15" Type="http://schemas.openxmlformats.org/officeDocument/2006/relationships/image" Target="../media/image7.png"/><Relationship Id="rId10" Type="http://schemas.openxmlformats.org/officeDocument/2006/relationships/image" Target="../media/image69.png"/><Relationship Id="rId9" Type="http://schemas.openxmlformats.org/officeDocument/2006/relationships/image" Target="../media/image660.png"/><Relationship Id="rId14" Type="http://schemas.openxmlformats.org/officeDocument/2006/relationships/image" Target="../media/image6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4.svg"/><Relationship Id="rId7" Type="http://schemas.openxmlformats.org/officeDocument/2006/relationships/image" Target="../media/image10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1.png"/><Relationship Id="rId10" Type="http://schemas.openxmlformats.org/officeDocument/2006/relationships/image" Target="../media/image7.png"/><Relationship Id="rId4" Type="http://schemas.openxmlformats.org/officeDocument/2006/relationships/image" Target="../media/image78.png"/><Relationship Id="rId9" Type="http://schemas.openxmlformats.org/officeDocument/2006/relationships/image" Target="../media/image6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5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75.png"/><Relationship Id="rId7" Type="http://schemas.openxmlformats.org/officeDocument/2006/relationships/image" Target="../media/image6.sv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7.gif"/><Relationship Id="rId4" Type="http://schemas.openxmlformats.org/officeDocument/2006/relationships/image" Target="../media/image7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800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0.png"/><Relationship Id="rId5" Type="http://schemas.openxmlformats.org/officeDocument/2006/relationships/image" Target="../media/image81.svg"/><Relationship Id="rId4" Type="http://schemas.openxmlformats.org/officeDocument/2006/relationships/image" Target="../media/image80.png"/><Relationship Id="rId9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8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4.svg"/><Relationship Id="rId4" Type="http://schemas.openxmlformats.org/officeDocument/2006/relationships/image" Target="../media/image83.png"/><Relationship Id="rId9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sv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6.tmp"/><Relationship Id="rId4" Type="http://schemas.openxmlformats.org/officeDocument/2006/relationships/image" Target="../media/image85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7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1.svg"/><Relationship Id="rId7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7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4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7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6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1.png"/><Relationship Id="rId3" Type="http://schemas.openxmlformats.org/officeDocument/2006/relationships/image" Target="../media/image880.png"/><Relationship Id="rId7" Type="http://schemas.openxmlformats.org/officeDocument/2006/relationships/image" Target="../media/image890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image" Target="../media/image98.svg"/><Relationship Id="rId10" Type="http://schemas.openxmlformats.org/officeDocument/2006/relationships/image" Target="../media/image6.svg"/><Relationship Id="rId4" Type="http://schemas.openxmlformats.org/officeDocument/2006/relationships/image" Target="../media/image97.png"/><Relationship Id="rId9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svg"/><Relationship Id="rId12" Type="http://schemas.openxmlformats.org/officeDocument/2006/relationships/image" Target="../media/image7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6.svg"/><Relationship Id="rId5" Type="http://schemas.openxmlformats.org/officeDocument/2006/relationships/image" Target="../media/image101.svg"/><Relationship Id="rId10" Type="http://schemas.openxmlformats.org/officeDocument/2006/relationships/image" Target="../media/image5.png"/><Relationship Id="rId4" Type="http://schemas.openxmlformats.org/officeDocument/2006/relationships/image" Target="../media/image100.png"/><Relationship Id="rId9" Type="http://schemas.openxmlformats.org/officeDocument/2006/relationships/image" Target="../media/image640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svg"/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7.png"/><Relationship Id="rId4" Type="http://schemas.openxmlformats.org/officeDocument/2006/relationships/image" Target="../media/image78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5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7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11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0.png"/><Relationship Id="rId7" Type="http://schemas.openxmlformats.org/officeDocument/2006/relationships/image" Target="../media/image6.sv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10.png"/><Relationship Id="rId7" Type="http://schemas.openxmlformats.org/officeDocument/2006/relationships/image" Target="../media/image5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4.png"/><Relationship Id="rId9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image" Target="../media/image110.png"/><Relationship Id="rId7" Type="http://schemas.openxmlformats.org/officeDocument/2006/relationships/image" Target="../media/image113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7.png"/><Relationship Id="rId5" Type="http://schemas.openxmlformats.org/officeDocument/2006/relationships/image" Target="../media/image114.png"/><Relationship Id="rId10" Type="http://schemas.openxmlformats.org/officeDocument/2006/relationships/image" Target="../media/image6.svg"/><Relationship Id="rId4" Type="http://schemas.openxmlformats.org/officeDocument/2006/relationships/image" Target="../media/image111.png"/><Relationship Id="rId9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image" Target="../media/image110.png"/><Relationship Id="rId7" Type="http://schemas.openxmlformats.org/officeDocument/2006/relationships/image" Target="../media/image113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7.png"/><Relationship Id="rId5" Type="http://schemas.openxmlformats.org/officeDocument/2006/relationships/image" Target="../media/image114.png"/><Relationship Id="rId10" Type="http://schemas.openxmlformats.org/officeDocument/2006/relationships/image" Target="../media/image6.svg"/><Relationship Id="rId4" Type="http://schemas.openxmlformats.org/officeDocument/2006/relationships/image" Target="../media/image111.png"/><Relationship Id="rId9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17.svg"/><Relationship Id="rId7" Type="http://schemas.openxmlformats.org/officeDocument/2006/relationships/image" Target="../media/image114.png"/><Relationship Id="rId12" Type="http://schemas.openxmlformats.org/officeDocument/2006/relationships/image" Target="../media/image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6.svg"/><Relationship Id="rId5" Type="http://schemas.openxmlformats.org/officeDocument/2006/relationships/image" Target="../media/image110.png"/><Relationship Id="rId10" Type="http://schemas.openxmlformats.org/officeDocument/2006/relationships/image" Target="../media/image5.png"/><Relationship Id="rId4" Type="http://schemas.openxmlformats.org/officeDocument/2006/relationships/image" Target="../media/image990.png"/><Relationship Id="rId9" Type="http://schemas.openxmlformats.org/officeDocument/2006/relationships/image" Target="../media/image113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7.png"/><Relationship Id="rId3" Type="http://schemas.openxmlformats.org/officeDocument/2006/relationships/image" Target="../media/image110.png"/><Relationship Id="rId7" Type="http://schemas.openxmlformats.org/officeDocument/2006/relationships/image" Target="../media/image112.png"/><Relationship Id="rId12" Type="http://schemas.openxmlformats.org/officeDocument/2006/relationships/image" Target="../media/image6.svg"/><Relationship Id="rId2" Type="http://schemas.openxmlformats.org/officeDocument/2006/relationships/image" Target="../media/image10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5.png"/><Relationship Id="rId5" Type="http://schemas.openxmlformats.org/officeDocument/2006/relationships/image" Target="../media/image111.png"/><Relationship Id="rId10" Type="http://schemas.openxmlformats.org/officeDocument/2006/relationships/image" Target="../media/image113.png"/><Relationship Id="rId4" Type="http://schemas.openxmlformats.org/officeDocument/2006/relationships/image" Target="../media/image118.png"/><Relationship Id="rId9" Type="http://schemas.openxmlformats.org/officeDocument/2006/relationships/image" Target="../media/image117.sv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sv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2.svg"/><Relationship Id="rId7" Type="http://schemas.openxmlformats.org/officeDocument/2006/relationships/image" Target="../media/image6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svg"/><Relationship Id="rId7" Type="http://schemas.openxmlformats.org/officeDocument/2006/relationships/image" Target="../media/image7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5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5.sv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26.svg"/><Relationship Id="rId7" Type="http://schemas.openxmlformats.org/officeDocument/2006/relationships/image" Target="../media/image5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1.png"/><Relationship Id="rId4" Type="http://schemas.openxmlformats.org/officeDocument/2006/relationships/image" Target="../media/image1250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8.gi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7.png"/><Relationship Id="rId5" Type="http://schemas.openxmlformats.org/officeDocument/2006/relationships/image" Target="../media/image19.png"/><Relationship Id="rId10" Type="http://schemas.openxmlformats.org/officeDocument/2006/relationships/image" Target="../media/image6.sv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phic 40">
            <a:extLst>
              <a:ext uri="{FF2B5EF4-FFF2-40B4-BE49-F238E27FC236}">
                <a16:creationId xmlns:a16="http://schemas.microsoft.com/office/drawing/2014/main" id="{CA2B1226-AB55-8652-7940-FFB5A9D84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41083"/>
            <a:ext cx="12192000" cy="6477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C0EE075F-0A78-9B9D-3841-F79EFBFDCBE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3873693" y="-417774"/>
                <a:ext cx="10058400" cy="2067250"/>
              </a:xfrm>
            </p:spPr>
            <p:txBody>
              <a:bodyPr>
                <a:normAutofit/>
              </a:bodyPr>
              <a:lstStyle/>
              <a:p>
                <a:r>
                  <a:rPr lang="nl-NL" sz="5400" dirty="0" err="1"/>
                  <a:t>Tweezer-Assisted</a:t>
                </a:r>
                <a:r>
                  <a:rPr lang="nl-NL" sz="5400" dirty="0"/>
                  <a:t> Sub-Doppler </a:t>
                </a:r>
                <a:br>
                  <a:rPr lang="nl-NL" sz="5400" dirty="0"/>
                </a:br>
                <a:r>
                  <a:rPr lang="nl-NL" sz="5400" dirty="0" err="1"/>
                  <a:t>Cooling</a:t>
                </a:r>
                <a:r>
                  <a:rPr lang="nl-NL" sz="5400" dirty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5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5400" b="0" i="0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sz="5400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sz="5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sz="5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sz="5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54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C0EE075F-0A78-9B9D-3841-F79EFBFDCB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873693" y="-417774"/>
                <a:ext cx="10058400" cy="2067250"/>
              </a:xfrm>
              <a:blipFill>
                <a:blip r:embed="rId5"/>
                <a:stretch>
                  <a:fillRect l="-3212" b="-17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kstvak 41">
            <a:extLst>
              <a:ext uri="{FF2B5EF4-FFF2-40B4-BE49-F238E27FC236}">
                <a16:creationId xmlns:a16="http://schemas.microsoft.com/office/drawing/2014/main" id="{4B684015-CE31-6459-DBA6-4F102FC35837}"/>
              </a:ext>
            </a:extLst>
          </p:cNvPr>
          <p:cNvSpPr txBox="1"/>
          <p:nvPr/>
        </p:nvSpPr>
        <p:spPr>
          <a:xfrm>
            <a:off x="0" y="6432641"/>
            <a:ext cx="813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Bas Gerritsen</a:t>
            </a:r>
            <a:r>
              <a:rPr lang="en-GB" dirty="0">
                <a:solidFill>
                  <a:schemeClr val="bg1"/>
                </a:solidFill>
              </a:rPr>
              <a:t>, Liam Bond, Robert </a:t>
            </a:r>
            <a:r>
              <a:rPr lang="en-GB" dirty="0" err="1">
                <a:solidFill>
                  <a:schemeClr val="bg1"/>
                </a:solidFill>
              </a:rPr>
              <a:t>Spreeuw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err="1">
                <a:solidFill>
                  <a:schemeClr val="bg1"/>
                </a:solidFill>
              </a:rPr>
              <a:t>Arghavan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Safavi</a:t>
            </a:r>
            <a:r>
              <a:rPr lang="en-GB" dirty="0">
                <a:solidFill>
                  <a:schemeClr val="bg1"/>
                </a:solidFill>
              </a:rPr>
              <a:t>-Naini, Rene </a:t>
            </a:r>
            <a:r>
              <a:rPr lang="en-GB" dirty="0" err="1">
                <a:solidFill>
                  <a:schemeClr val="bg1"/>
                </a:solidFill>
              </a:rPr>
              <a:t>Gerritsma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3410171-7E09-F28E-FDD8-6E0D6FBB08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585DDBF7-B05E-8D77-62BF-034609879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03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Cooling Methods: </a:t>
            </a:r>
            <a:r>
              <a:rPr lang="en-GB" dirty="0" err="1"/>
              <a:t>Sishyphus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Lose energy during decay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1. State dependent potential</a:t>
                </a:r>
              </a:p>
              <a:p>
                <a:pPr marL="0" indent="0">
                  <a:buNone/>
                </a:pPr>
                <a:r>
                  <a:rPr lang="en-GB" dirty="0"/>
                  <a:t>	</a:t>
                </a:r>
                <a:r>
                  <a:rPr lang="en-GB" b="0" dirty="0">
                    <a:solidFill>
                      <a:srgbClr val="9A9A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B0B0"/>
                    </a:solidFill>
                  </a:rPr>
                  <a:t> </a:t>
                </a:r>
                <a:endParaRPr lang="en-GB" b="0" dirty="0"/>
              </a:p>
              <a:p>
                <a:pPr marL="0" indent="0">
                  <a:buNone/>
                </a:pPr>
                <a:r>
                  <a:rPr lang="en-GB" dirty="0"/>
                  <a:t> 2. Resolved sidebands </a:t>
                </a:r>
              </a:p>
              <a:p>
                <a:pPr marL="0" indent="0">
                  <a:buNone/>
                </a:pPr>
                <a:r>
                  <a:rPr lang="en-GB" b="0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nl-NL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nl-NL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b="0" dirty="0"/>
              </a:p>
              <a:p>
                <a:pPr marL="0" indent="0">
                  <a:buNone/>
                </a:pPr>
                <a:r>
                  <a:rPr lang="en-GB" b="0" dirty="0"/>
                  <a:t>3. Selective excitation</a:t>
                </a:r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1515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108B7C-DB7A-E5B9-17DC-A37F0558256C}"/>
                  </a:ext>
                </a:extLst>
              </p:cNvPr>
              <p:cNvSpPr txBox="1"/>
              <p:nvPr/>
            </p:nvSpPr>
            <p:spPr>
              <a:xfrm>
                <a:off x="8667980" y="2902998"/>
                <a:ext cx="1888402" cy="372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couples modes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108B7C-DB7A-E5B9-17DC-A37F055825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980" y="2902998"/>
                <a:ext cx="1888402" cy="372538"/>
              </a:xfrm>
              <a:prstGeom prst="rect">
                <a:avLst/>
              </a:prstGeom>
              <a:blipFill>
                <a:blip r:embed="rId8"/>
                <a:stretch>
                  <a:fillRect t="-6557" r="-1935" b="-26230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E2637FA-D9DC-AFF5-6A33-6FE0D9AE5B13}"/>
                  </a:ext>
                </a:extLst>
              </p:cNvPr>
              <p:cNvSpPr txBox="1"/>
              <p:nvPr/>
            </p:nvSpPr>
            <p:spPr>
              <a:xfrm>
                <a:off x="456682" y="5373990"/>
                <a:ext cx="9196046" cy="990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E2637FA-D9DC-AFF5-6A33-6FE0D9AE5B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82" y="5373990"/>
                <a:ext cx="9196046" cy="99020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08C837-D257-20D6-A7EC-A7C15878B79E}"/>
                  </a:ext>
                </a:extLst>
              </p:cNvPr>
              <p:cNvSpPr txBox="1"/>
              <p:nvPr/>
            </p:nvSpPr>
            <p:spPr>
              <a:xfrm>
                <a:off x="7137296" y="2319952"/>
                <a:ext cx="5355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08C837-D257-20D6-A7EC-A7C15878B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296" y="2319952"/>
                <a:ext cx="535595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904B62-32C5-58B3-BAF9-0EEF72C95EC7}"/>
                  </a:ext>
                </a:extLst>
              </p:cNvPr>
              <p:cNvSpPr txBox="1"/>
              <p:nvPr/>
            </p:nvSpPr>
            <p:spPr>
              <a:xfrm>
                <a:off x="7137296" y="5215552"/>
                <a:ext cx="544636" cy="4250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904B62-32C5-58B3-BAF9-0EEF72C95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296" y="5215552"/>
                <a:ext cx="544636" cy="425053"/>
              </a:xfrm>
              <a:prstGeom prst="rect">
                <a:avLst/>
              </a:prstGeom>
              <a:blipFill>
                <a:blip r:embed="rId12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715084C-7684-3391-12F0-A1984C9C75C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891" y="2319952"/>
            <a:ext cx="3878580" cy="387858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90E0B8-E831-D1ED-AEF0-01DD62885267}"/>
              </a:ext>
            </a:extLst>
          </p:cNvPr>
          <p:cNvCxnSpPr>
            <a:cxnSpLocks/>
          </p:cNvCxnSpPr>
          <p:nvPr/>
        </p:nvCxnSpPr>
        <p:spPr>
          <a:xfrm>
            <a:off x="8098648" y="3452031"/>
            <a:ext cx="0" cy="559293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0AA6B2-F405-C82D-4BF3-15B3BC0F6A81}"/>
                  </a:ext>
                </a:extLst>
              </p:cNvPr>
              <p:cNvSpPr txBox="1"/>
              <p:nvPr/>
            </p:nvSpPr>
            <p:spPr>
              <a:xfrm>
                <a:off x="7247133" y="3431892"/>
                <a:ext cx="8515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0AA6B2-F405-C82D-4BF3-15B3BC0F6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133" y="3431892"/>
                <a:ext cx="851515" cy="369332"/>
              </a:xfrm>
              <a:prstGeom prst="rect">
                <a:avLst/>
              </a:prstGeom>
              <a:blipFill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981280F-FEFF-7F0E-265D-D906B81CE0C8}"/>
                  </a:ext>
                </a:extLst>
              </p:cNvPr>
              <p:cNvSpPr txBox="1"/>
              <p:nvPr/>
            </p:nvSpPr>
            <p:spPr>
              <a:xfrm>
                <a:off x="8667980" y="3186343"/>
                <a:ext cx="609407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 couples modes</a:t>
                </a:r>
                <a:endParaRPr lang="en-NL" sz="2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981280F-FEFF-7F0E-265D-D906B81CE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980" y="3186343"/>
                <a:ext cx="6094070" cy="400110"/>
              </a:xfrm>
              <a:prstGeom prst="rect">
                <a:avLst/>
              </a:prstGeom>
              <a:blipFill>
                <a:blip r:embed="rId14"/>
                <a:stretch>
                  <a:fillRect t="-7692" b="-29231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6813B91-0048-EE41-BBD1-4A05B154E91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78FE47A3-0165-2C78-7FCA-064D4C3C5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393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F3D2DAF7-98DF-E51D-5C0F-08C7491A2EA3}"/>
              </a:ext>
            </a:extLst>
          </p:cNvPr>
          <p:cNvSpPr/>
          <p:nvPr/>
        </p:nvSpPr>
        <p:spPr>
          <a:xfrm>
            <a:off x="656948" y="1411550"/>
            <a:ext cx="11345662" cy="806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253"/>
            <a:ext cx="10058400" cy="748454"/>
          </a:xfrm>
        </p:spPr>
        <p:txBody>
          <a:bodyPr/>
          <a:lstStyle/>
          <a:p>
            <a:r>
              <a:rPr lang="en-GB" dirty="0"/>
              <a:t>Cooling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Satisfy criteria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nl-NL" b="0" dirty="0"/>
                  <a:t>?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kstvak 4">
            <a:extLst>
              <a:ext uri="{FF2B5EF4-FFF2-40B4-BE49-F238E27FC236}">
                <a16:creationId xmlns:a16="http://schemas.microsoft.com/office/drawing/2014/main" id="{785485D2-8FB5-083B-CC3F-04422B7A013B}"/>
              </a:ext>
            </a:extLst>
          </p:cNvPr>
          <p:cNvSpPr txBox="1"/>
          <p:nvPr/>
        </p:nvSpPr>
        <p:spPr>
          <a:xfrm>
            <a:off x="6873240" y="3749040"/>
            <a:ext cx="367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Put level </a:t>
            </a:r>
            <a:r>
              <a:rPr lang="nl-NL" dirty="0" err="1"/>
              <a:t>scheme</a:t>
            </a:r>
            <a:r>
              <a:rPr lang="nl-NL" dirty="0"/>
              <a:t> here!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FB2B7024-CDCB-2F33-4CB9-E1A2269CA5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764" b="3013"/>
          <a:stretch/>
        </p:blipFill>
        <p:spPr>
          <a:xfrm>
            <a:off x="2610655" y="1277845"/>
            <a:ext cx="8514545" cy="494239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7E35A7D-AE31-1DCF-0D3F-B6FDE22D72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C63D46F5-07A0-2EE2-ABF9-E2460F605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713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9">
            <a:extLst>
              <a:ext uri="{FF2B5EF4-FFF2-40B4-BE49-F238E27FC236}">
                <a16:creationId xmlns:a16="http://schemas.microsoft.com/office/drawing/2014/main" id="{D5BEE0F6-6B94-56F1-2AF9-206ABC70E85F}"/>
              </a:ext>
            </a:extLst>
          </p:cNvPr>
          <p:cNvSpPr/>
          <p:nvPr/>
        </p:nvSpPr>
        <p:spPr>
          <a:xfrm>
            <a:off x="656948" y="1411550"/>
            <a:ext cx="11345662" cy="806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253"/>
            <a:ext cx="10058400" cy="748454"/>
          </a:xfrm>
        </p:spPr>
        <p:txBody>
          <a:bodyPr/>
          <a:lstStyle/>
          <a:p>
            <a:r>
              <a:rPr lang="en-GB" dirty="0"/>
              <a:t>Cooling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Satisfy criteria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nl-NL" b="0" dirty="0"/>
                  <a:t>?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D99409EC-4113-4657-22B8-6BCCFFC79572}"/>
              </a:ext>
            </a:extLst>
          </p:cNvPr>
          <p:cNvGrpSpPr/>
          <p:nvPr/>
        </p:nvGrpSpPr>
        <p:grpSpPr>
          <a:xfrm>
            <a:off x="2610655" y="1277845"/>
            <a:ext cx="8514545" cy="5056058"/>
            <a:chOff x="2610655" y="1277845"/>
            <a:chExt cx="8514545" cy="505605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F1C856CE-9391-FCE9-EA44-42104B6CEC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3764" b="3013"/>
            <a:stretch/>
          </p:blipFill>
          <p:spPr>
            <a:xfrm>
              <a:off x="2610655" y="1277845"/>
              <a:ext cx="8514545" cy="494239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C1C87BC-EA69-7C14-7985-1D7608B56955}"/>
                    </a:ext>
                  </a:extLst>
                </p:cNvPr>
                <p:cNvSpPr txBox="1"/>
                <p:nvPr/>
              </p:nvSpPr>
              <p:spPr>
                <a:xfrm>
                  <a:off x="5020534" y="4786655"/>
                  <a:ext cx="69512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C1C87BC-EA69-7C14-7985-1D7608B569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0534" y="4786655"/>
                  <a:ext cx="695127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E83A3FD-E2BA-23A7-14B9-CCA8491CB0A3}"/>
                    </a:ext>
                  </a:extLst>
                </p:cNvPr>
                <p:cNvSpPr txBox="1"/>
                <p:nvPr/>
              </p:nvSpPr>
              <p:spPr>
                <a:xfrm>
                  <a:off x="5000560" y="5810683"/>
                  <a:ext cx="73507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E83A3FD-E2BA-23A7-14B9-CCA8491CB0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0560" y="5810683"/>
                  <a:ext cx="735073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08BE8D85-C6C7-418E-C4D6-788E65F646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06D3A01F-19E7-6D02-1454-EC41B23B5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38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9">
            <a:extLst>
              <a:ext uri="{FF2B5EF4-FFF2-40B4-BE49-F238E27FC236}">
                <a16:creationId xmlns:a16="http://schemas.microsoft.com/office/drawing/2014/main" id="{D5BEE0F6-6B94-56F1-2AF9-206ABC70E85F}"/>
              </a:ext>
            </a:extLst>
          </p:cNvPr>
          <p:cNvSpPr/>
          <p:nvPr/>
        </p:nvSpPr>
        <p:spPr>
          <a:xfrm>
            <a:off x="656948" y="1411550"/>
            <a:ext cx="11345662" cy="806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253"/>
            <a:ext cx="10058400" cy="748454"/>
          </a:xfrm>
        </p:spPr>
        <p:txBody>
          <a:bodyPr/>
          <a:lstStyle/>
          <a:p>
            <a:r>
              <a:rPr lang="en-GB" dirty="0"/>
              <a:t>Cooling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Satisfy criteria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nl-NL" b="0" dirty="0"/>
                  <a:t>?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3966C5E7-A677-DA36-3CD1-10A219EC1943}"/>
              </a:ext>
            </a:extLst>
          </p:cNvPr>
          <p:cNvGrpSpPr/>
          <p:nvPr/>
        </p:nvGrpSpPr>
        <p:grpSpPr>
          <a:xfrm>
            <a:off x="2610655" y="1277845"/>
            <a:ext cx="8514545" cy="5056058"/>
            <a:chOff x="2610655" y="1277845"/>
            <a:chExt cx="8514545" cy="505605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A80746B-0629-90BB-F15D-908F52DC427F}"/>
                </a:ext>
              </a:extLst>
            </p:cNvPr>
            <p:cNvGrpSpPr/>
            <p:nvPr/>
          </p:nvGrpSpPr>
          <p:grpSpPr>
            <a:xfrm>
              <a:off x="2610655" y="1277845"/>
              <a:ext cx="8514545" cy="5056058"/>
              <a:chOff x="2610655" y="1277845"/>
              <a:chExt cx="8514545" cy="5056058"/>
            </a:xfrm>
          </p:grpSpPr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9139B58E-4B6E-87EC-619E-B92834BD45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t="3764" b="3013"/>
              <a:stretch/>
            </p:blipFill>
            <p:spPr>
              <a:xfrm>
                <a:off x="2610655" y="1277845"/>
                <a:ext cx="8514545" cy="494239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A9017945-49E5-06D5-A628-63F3CC83BF68}"/>
                      </a:ext>
                    </a:extLst>
                  </p:cNvPr>
                  <p:cNvSpPr txBox="1"/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A9017945-49E5-06D5-A628-63F3CC83BF6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21EC15D3-8EA0-8D86-3E4C-46A09DF8BFBB}"/>
                      </a:ext>
                    </a:extLst>
                  </p:cNvPr>
                  <p:cNvSpPr txBox="1"/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21EC15D3-8EA0-8D86-3E4C-46A09DF8BFB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DEF30F8-BC4B-57D2-99D3-0AF061DA60F4}"/>
                    </a:ext>
                  </a:extLst>
                </p:cNvPr>
                <p:cNvSpPr txBox="1"/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DEF30F8-BC4B-57D2-99D3-0AF061DA60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B2A970-D88F-8E6C-45B0-56F6B044AA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3403" y="2071345"/>
              <a:ext cx="0" cy="3238530"/>
            </a:xfrm>
            <a:prstGeom prst="straightConnector1">
              <a:avLst/>
            </a:prstGeom>
            <a:ln w="57150">
              <a:solidFill>
                <a:srgbClr val="00B0F0">
                  <a:alpha val="74902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06DA0F10-1356-3547-9871-070579842C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A1B3D3F5-1CEC-A05A-E034-A7EFD944E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089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9">
            <a:extLst>
              <a:ext uri="{FF2B5EF4-FFF2-40B4-BE49-F238E27FC236}">
                <a16:creationId xmlns:a16="http://schemas.microsoft.com/office/drawing/2014/main" id="{D5BEE0F6-6B94-56F1-2AF9-206ABC70E85F}"/>
              </a:ext>
            </a:extLst>
          </p:cNvPr>
          <p:cNvSpPr/>
          <p:nvPr/>
        </p:nvSpPr>
        <p:spPr>
          <a:xfrm>
            <a:off x="656948" y="1411550"/>
            <a:ext cx="11345662" cy="806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B30B2D8-A6D8-F228-4FA2-6800CE95B35F}"/>
              </a:ext>
            </a:extLst>
          </p:cNvPr>
          <p:cNvGrpSpPr/>
          <p:nvPr/>
        </p:nvGrpSpPr>
        <p:grpSpPr>
          <a:xfrm>
            <a:off x="2610655" y="1277845"/>
            <a:ext cx="8514545" cy="5056058"/>
            <a:chOff x="2610655" y="1277845"/>
            <a:chExt cx="8514545" cy="505605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CF23465-5902-0CCD-64E8-90501F454D76}"/>
                </a:ext>
              </a:extLst>
            </p:cNvPr>
            <p:cNvGrpSpPr/>
            <p:nvPr/>
          </p:nvGrpSpPr>
          <p:grpSpPr>
            <a:xfrm>
              <a:off x="2610655" y="1277845"/>
              <a:ext cx="8514545" cy="5056058"/>
              <a:chOff x="2610655" y="1277845"/>
              <a:chExt cx="8514545" cy="5056058"/>
            </a:xfrm>
          </p:grpSpPr>
          <p:pic>
            <p:nvPicPr>
              <p:cNvPr id="36" name="Graphic 35">
                <a:extLst>
                  <a:ext uri="{FF2B5EF4-FFF2-40B4-BE49-F238E27FC236}">
                    <a16:creationId xmlns:a16="http://schemas.microsoft.com/office/drawing/2014/main" id="{C7829068-32B4-0914-8EEC-10DD42DF19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t="3764" b="3013"/>
              <a:stretch/>
            </p:blipFill>
            <p:spPr>
              <a:xfrm>
                <a:off x="2610655" y="1277845"/>
                <a:ext cx="8514545" cy="494239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7923D3A-DA83-894A-CA4C-56F9158D3A48}"/>
                      </a:ext>
                    </a:extLst>
                  </p:cNvPr>
                  <p:cNvSpPr txBox="1"/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7923D3A-DA83-894A-CA4C-56F9158D3A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9F2043-DAD8-8F26-8D7F-8F5E92FC5DF8}"/>
                      </a:ext>
                    </a:extLst>
                  </p:cNvPr>
                  <p:cNvSpPr txBox="1"/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9F2043-DAD8-8F26-8D7F-8F5E92FC5D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9A995B7-75BF-9133-DDDC-AC283C8BED6D}"/>
                    </a:ext>
                  </a:extLst>
                </p:cNvPr>
                <p:cNvSpPr txBox="1"/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9A995B7-75BF-9133-DDDC-AC283C8BED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253"/>
            <a:ext cx="10058400" cy="748454"/>
          </a:xfrm>
        </p:spPr>
        <p:txBody>
          <a:bodyPr/>
          <a:lstStyle/>
          <a:p>
            <a:r>
              <a:rPr lang="en-GB" dirty="0"/>
              <a:t>Cooling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Satisfy criteria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nl-NL" b="0" dirty="0"/>
                  <a:t>?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  <a:blipFill>
                <a:blip r:embed="rId8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>
            <a:extLst>
              <a:ext uri="{FF2B5EF4-FFF2-40B4-BE49-F238E27FC236}">
                <a16:creationId xmlns:a16="http://schemas.microsoft.com/office/drawing/2014/main" id="{E0B92F93-22CD-71B7-89D6-A8BA035C11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7918" y="4441613"/>
            <a:ext cx="1892290" cy="189229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6E4CBE4-EECF-86D3-CFE3-1D94565B72E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t="70000"/>
          <a:stretch/>
        </p:blipFill>
        <p:spPr>
          <a:xfrm>
            <a:off x="476803" y="2311439"/>
            <a:ext cx="1874520" cy="5623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4CDCEC7-F24A-0CD5-F417-1917C415A1A7}"/>
                  </a:ext>
                </a:extLst>
              </p:cNvPr>
              <p:cNvSpPr txBox="1"/>
              <p:nvPr/>
            </p:nvSpPr>
            <p:spPr>
              <a:xfrm>
                <a:off x="2263393" y="5646659"/>
                <a:ext cx="735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4CDCEC7-F24A-0CD5-F417-1917C415A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3393" y="5646659"/>
                <a:ext cx="735073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63233-3736-E3B4-E508-6B6CF04AFB8C}"/>
                  </a:ext>
                </a:extLst>
              </p:cNvPr>
              <p:cNvSpPr txBox="1"/>
              <p:nvPr/>
            </p:nvSpPr>
            <p:spPr>
              <a:xfrm>
                <a:off x="2274292" y="4547457"/>
                <a:ext cx="6951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63233-3736-E3B4-E508-6B6CF04AF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292" y="4547457"/>
                <a:ext cx="695127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0636E-338E-61A1-D0C5-E3610C13FC73}"/>
                  </a:ext>
                </a:extLst>
              </p:cNvPr>
              <p:cNvSpPr txBox="1"/>
              <p:nvPr/>
            </p:nvSpPr>
            <p:spPr>
              <a:xfrm>
                <a:off x="2290716" y="2014498"/>
                <a:ext cx="6345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0636E-338E-61A1-D0C5-E3610C13F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716" y="2014498"/>
                <a:ext cx="634533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7EA065-A02C-18ED-A776-536E79175D86}"/>
              </a:ext>
            </a:extLst>
          </p:cNvPr>
          <p:cNvCxnSpPr>
            <a:cxnSpLocks/>
          </p:cNvCxnSpPr>
          <p:nvPr/>
        </p:nvCxnSpPr>
        <p:spPr>
          <a:xfrm flipV="1">
            <a:off x="1844040" y="2727960"/>
            <a:ext cx="0" cy="259219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27">
            <a:extLst>
              <a:ext uri="{FF2B5EF4-FFF2-40B4-BE49-F238E27FC236}">
                <a16:creationId xmlns:a16="http://schemas.microsoft.com/office/drawing/2014/main" id="{CEBC571A-6F68-3CA7-71F8-6E51FC91896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16200000" flipH="1">
            <a:off x="-972008" y="4126880"/>
            <a:ext cx="3515673" cy="4071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BEE473-7457-D50D-999B-D1F050547177}"/>
                  </a:ext>
                </a:extLst>
              </p:cNvPr>
              <p:cNvSpPr txBox="1"/>
              <p:nvPr/>
            </p:nvSpPr>
            <p:spPr>
              <a:xfrm>
                <a:off x="1882515" y="3699697"/>
                <a:ext cx="6843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400" b="0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nl-NL" sz="2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sz="2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BEE473-7457-D50D-999B-D1F050547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515" y="3699697"/>
                <a:ext cx="684355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582F319-661E-9BA5-7F63-BDBAE4A4C563}"/>
                  </a:ext>
                </a:extLst>
              </p:cNvPr>
              <p:cNvSpPr txBox="1"/>
              <p:nvPr/>
            </p:nvSpPr>
            <p:spPr>
              <a:xfrm>
                <a:off x="162906" y="3323999"/>
                <a:ext cx="4187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sz="24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2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582F319-661E-9BA5-7F63-BDBAE4A4C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06" y="3323999"/>
                <a:ext cx="418704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2318AA-8FC4-C53F-2D34-7F56E3B3CCA2}"/>
                  </a:ext>
                </a:extLst>
              </p:cNvPr>
              <p:cNvSpPr txBox="1"/>
              <p:nvPr/>
            </p:nvSpPr>
            <p:spPr>
              <a:xfrm>
                <a:off x="1817381" y="3238032"/>
                <a:ext cx="193463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nl-NL" sz="2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nl-NL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NL" sz="2400" b="0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nl-NL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sz="2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2318AA-8FC4-C53F-2D34-7F56E3B3C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381" y="3238032"/>
                <a:ext cx="1934632" cy="539571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F5260E-5F9B-DE14-EDEF-B08883A4C22D}"/>
              </a:ext>
            </a:extLst>
          </p:cNvPr>
          <p:cNvCxnSpPr>
            <a:cxnSpLocks/>
          </p:cNvCxnSpPr>
          <p:nvPr/>
        </p:nvCxnSpPr>
        <p:spPr>
          <a:xfrm flipV="1">
            <a:off x="5133403" y="2071345"/>
            <a:ext cx="0" cy="3238530"/>
          </a:xfrm>
          <a:prstGeom prst="straightConnector1">
            <a:avLst/>
          </a:prstGeom>
          <a:ln w="57150">
            <a:solidFill>
              <a:srgbClr val="00B0F0">
                <a:alpha val="74902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398A3EF3-288B-5BDD-C82A-C328AA308E1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F09FC0D4-695D-5AC6-6104-67A398CCA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628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9">
            <a:extLst>
              <a:ext uri="{FF2B5EF4-FFF2-40B4-BE49-F238E27FC236}">
                <a16:creationId xmlns:a16="http://schemas.microsoft.com/office/drawing/2014/main" id="{D5BEE0F6-6B94-56F1-2AF9-206ABC70E85F}"/>
              </a:ext>
            </a:extLst>
          </p:cNvPr>
          <p:cNvSpPr/>
          <p:nvPr/>
        </p:nvSpPr>
        <p:spPr>
          <a:xfrm>
            <a:off x="656948" y="1411550"/>
            <a:ext cx="11345662" cy="806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B30B2D8-A6D8-F228-4FA2-6800CE95B35F}"/>
              </a:ext>
            </a:extLst>
          </p:cNvPr>
          <p:cNvGrpSpPr/>
          <p:nvPr/>
        </p:nvGrpSpPr>
        <p:grpSpPr>
          <a:xfrm>
            <a:off x="2610655" y="1277845"/>
            <a:ext cx="8514545" cy="5056058"/>
            <a:chOff x="2610655" y="1277845"/>
            <a:chExt cx="8514545" cy="505605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CF23465-5902-0CCD-64E8-90501F454D76}"/>
                </a:ext>
              </a:extLst>
            </p:cNvPr>
            <p:cNvGrpSpPr/>
            <p:nvPr/>
          </p:nvGrpSpPr>
          <p:grpSpPr>
            <a:xfrm>
              <a:off x="2610655" y="1277845"/>
              <a:ext cx="8514545" cy="5056058"/>
              <a:chOff x="2610655" y="1277845"/>
              <a:chExt cx="8514545" cy="5056058"/>
            </a:xfrm>
          </p:grpSpPr>
          <p:pic>
            <p:nvPicPr>
              <p:cNvPr id="36" name="Graphic 35">
                <a:extLst>
                  <a:ext uri="{FF2B5EF4-FFF2-40B4-BE49-F238E27FC236}">
                    <a16:creationId xmlns:a16="http://schemas.microsoft.com/office/drawing/2014/main" id="{C7829068-32B4-0914-8EEC-10DD42DF19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t="3764" b="3013"/>
              <a:stretch/>
            </p:blipFill>
            <p:spPr>
              <a:xfrm>
                <a:off x="2610655" y="1277845"/>
                <a:ext cx="8514545" cy="494239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7923D3A-DA83-894A-CA4C-56F9158D3A48}"/>
                      </a:ext>
                    </a:extLst>
                  </p:cNvPr>
                  <p:cNvSpPr txBox="1"/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7923D3A-DA83-894A-CA4C-56F9158D3A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0534" y="4786655"/>
                    <a:ext cx="695127" cy="5232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9F2043-DAD8-8F26-8D7F-8F5E92FC5DF8}"/>
                      </a:ext>
                    </a:extLst>
                  </p:cNvPr>
                  <p:cNvSpPr txBox="1"/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9F2043-DAD8-8F26-8D7F-8F5E92FC5D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0560" y="5810683"/>
                    <a:ext cx="735073" cy="52322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9A995B7-75BF-9133-DDDC-AC283C8BED6D}"/>
                    </a:ext>
                  </a:extLst>
                </p:cNvPr>
                <p:cNvSpPr txBox="1"/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nl-NL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9A995B7-75BF-9133-DDDC-AC283C8BED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7187" y="2352593"/>
                  <a:ext cx="634533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253"/>
            <a:ext cx="10058400" cy="748454"/>
          </a:xfrm>
        </p:spPr>
        <p:txBody>
          <a:bodyPr/>
          <a:lstStyle/>
          <a:p>
            <a:r>
              <a:rPr lang="en-GB" dirty="0"/>
              <a:t>Cooling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Satisfy criteria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171</m:t>
                        </m:r>
                      </m:sup>
                    </m:sSup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nl-NL" b="0" dirty="0"/>
                  <a:t>?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785707"/>
                <a:ext cx="10058400" cy="4023360"/>
              </a:xfrm>
              <a:prstGeom prst="rect">
                <a:avLst/>
              </a:prstGeom>
              <a:blipFill>
                <a:blip r:embed="rId8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>
            <a:extLst>
              <a:ext uri="{FF2B5EF4-FFF2-40B4-BE49-F238E27FC236}">
                <a16:creationId xmlns:a16="http://schemas.microsoft.com/office/drawing/2014/main" id="{E0B92F93-22CD-71B7-89D6-A8BA035C11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7918" y="4441613"/>
            <a:ext cx="1892290" cy="189229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6E4CBE4-EECF-86D3-CFE3-1D94565B72E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t="70000"/>
          <a:stretch/>
        </p:blipFill>
        <p:spPr>
          <a:xfrm>
            <a:off x="476803" y="2311439"/>
            <a:ext cx="1874520" cy="5623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4CDCEC7-F24A-0CD5-F417-1917C415A1A7}"/>
                  </a:ext>
                </a:extLst>
              </p:cNvPr>
              <p:cNvSpPr txBox="1"/>
              <p:nvPr/>
            </p:nvSpPr>
            <p:spPr>
              <a:xfrm>
                <a:off x="2263393" y="5646659"/>
                <a:ext cx="7350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4CDCEC7-F24A-0CD5-F417-1917C415A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3393" y="5646659"/>
                <a:ext cx="735073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63233-3736-E3B4-E508-6B6CF04AFB8C}"/>
                  </a:ext>
                </a:extLst>
              </p:cNvPr>
              <p:cNvSpPr txBox="1"/>
              <p:nvPr/>
            </p:nvSpPr>
            <p:spPr>
              <a:xfrm>
                <a:off x="2274292" y="4547457"/>
                <a:ext cx="6951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63233-3736-E3B4-E508-6B6CF04AF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292" y="4547457"/>
                <a:ext cx="695127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0636E-338E-61A1-D0C5-E3610C13FC73}"/>
                  </a:ext>
                </a:extLst>
              </p:cNvPr>
              <p:cNvSpPr txBox="1"/>
              <p:nvPr/>
            </p:nvSpPr>
            <p:spPr>
              <a:xfrm>
                <a:off x="2290716" y="2014498"/>
                <a:ext cx="6345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0636E-338E-61A1-D0C5-E3610C13F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716" y="2014498"/>
                <a:ext cx="634533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7EA065-A02C-18ED-A776-536E79175D86}"/>
              </a:ext>
            </a:extLst>
          </p:cNvPr>
          <p:cNvCxnSpPr>
            <a:cxnSpLocks/>
          </p:cNvCxnSpPr>
          <p:nvPr/>
        </p:nvCxnSpPr>
        <p:spPr>
          <a:xfrm flipV="1">
            <a:off x="1844040" y="2727960"/>
            <a:ext cx="0" cy="259219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27">
            <a:extLst>
              <a:ext uri="{FF2B5EF4-FFF2-40B4-BE49-F238E27FC236}">
                <a16:creationId xmlns:a16="http://schemas.microsoft.com/office/drawing/2014/main" id="{CEBC571A-6F68-3CA7-71F8-6E51FC91896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16200000" flipH="1">
            <a:off x="-972008" y="4126880"/>
            <a:ext cx="3515673" cy="4071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BEE473-7457-D50D-999B-D1F050547177}"/>
                  </a:ext>
                </a:extLst>
              </p:cNvPr>
              <p:cNvSpPr txBox="1"/>
              <p:nvPr/>
            </p:nvSpPr>
            <p:spPr>
              <a:xfrm>
                <a:off x="1882515" y="3699697"/>
                <a:ext cx="6843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400" b="0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nl-NL" sz="2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sz="2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BEE473-7457-D50D-999B-D1F050547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515" y="3699697"/>
                <a:ext cx="684355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582F319-661E-9BA5-7F63-BDBAE4A4C563}"/>
                  </a:ext>
                </a:extLst>
              </p:cNvPr>
              <p:cNvSpPr txBox="1"/>
              <p:nvPr/>
            </p:nvSpPr>
            <p:spPr>
              <a:xfrm>
                <a:off x="162906" y="3323999"/>
                <a:ext cx="4187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sz="24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sz="2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582F319-661E-9BA5-7F63-BDBAE4A4C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06" y="3323999"/>
                <a:ext cx="418704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2318AA-8FC4-C53F-2D34-7F56E3B3CCA2}"/>
                  </a:ext>
                </a:extLst>
              </p:cNvPr>
              <p:cNvSpPr txBox="1"/>
              <p:nvPr/>
            </p:nvSpPr>
            <p:spPr>
              <a:xfrm>
                <a:off x="1817381" y="3238032"/>
                <a:ext cx="193463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nl-NL" sz="2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nl-NL" sz="2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nl-NL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NL" sz="2400" b="0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nl-NL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sz="2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2318AA-8FC4-C53F-2D34-7F56E3B3C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381" y="3238032"/>
                <a:ext cx="1934632" cy="539571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94F3F75-A83D-A08D-79AE-13CF513A9AE6}"/>
              </a:ext>
            </a:extLst>
          </p:cNvPr>
          <p:cNvCxnSpPr>
            <a:cxnSpLocks/>
          </p:cNvCxnSpPr>
          <p:nvPr/>
        </p:nvCxnSpPr>
        <p:spPr>
          <a:xfrm flipV="1">
            <a:off x="1414063" y="5646659"/>
            <a:ext cx="0" cy="523220"/>
          </a:xfrm>
          <a:prstGeom prst="straightConnector1">
            <a:avLst/>
          </a:prstGeom>
          <a:ln w="57150">
            <a:solidFill>
              <a:srgbClr val="FF0000">
                <a:alpha val="50196"/>
              </a:srgb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500980-D4B1-BDA0-E47F-418C7CC8C40C}"/>
                  </a:ext>
                </a:extLst>
              </p:cNvPr>
              <p:cNvSpPr txBox="1"/>
              <p:nvPr/>
            </p:nvSpPr>
            <p:spPr>
              <a:xfrm>
                <a:off x="1478724" y="5654635"/>
                <a:ext cx="534732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nl-NL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500980-D4B1-BDA0-E47F-418C7CC8C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724" y="5654635"/>
                <a:ext cx="534732" cy="491417"/>
              </a:xfrm>
              <a:prstGeom prst="rect">
                <a:avLst/>
              </a:prstGeom>
              <a:blipFill>
                <a:blip r:embed="rId22"/>
                <a:stretch>
                  <a:fillRect l="-3448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1EC1A4E-D750-22B4-81EB-F18AD93DE09F}"/>
              </a:ext>
            </a:extLst>
          </p:cNvPr>
          <p:cNvCxnSpPr>
            <a:cxnSpLocks/>
          </p:cNvCxnSpPr>
          <p:nvPr/>
        </p:nvCxnSpPr>
        <p:spPr>
          <a:xfrm flipV="1">
            <a:off x="5133403" y="2071345"/>
            <a:ext cx="0" cy="3238530"/>
          </a:xfrm>
          <a:prstGeom prst="straightConnector1">
            <a:avLst/>
          </a:prstGeom>
          <a:ln w="57150">
            <a:solidFill>
              <a:srgbClr val="00B0F0">
                <a:alpha val="74902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20EF08AE-00E2-51D5-66B8-7725D0C6618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C811DB62-5A0B-06F7-D86B-74640E40D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326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Toy model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49410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3-level ion</a:t>
                </a:r>
              </a:p>
              <a:p>
                <a:pPr lvl="1"/>
                <a:r>
                  <a:rPr lang="en-GB" sz="2000" b="0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GB" sz="2000" b="0" dirty="0"/>
                  <a:t> substructure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EA1C691-218E-FBC7-F8BD-955FFC8D7A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9" t="498" r="672"/>
          <a:stretch/>
        </p:blipFill>
        <p:spPr>
          <a:xfrm>
            <a:off x="5255172" y="1796000"/>
            <a:ext cx="6127531" cy="454384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8A2C44D-63B9-A62B-3D35-30DEB1B59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5E5591D6-644C-C7E1-B21C-0C3A977BE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89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A1C691-218E-FBC7-F8BD-955FFC8D7A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" t="498" r="672"/>
          <a:stretch/>
        </p:blipFill>
        <p:spPr>
          <a:xfrm>
            <a:off x="5255172" y="1796000"/>
            <a:ext cx="6127531" cy="45438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Toy model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49410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3-level ion    </a:t>
                </a:r>
                <a:r>
                  <a:rPr lang="en-GB" sz="2000" dirty="0">
                    <a:solidFill>
                      <a:srgbClr val="FF0000"/>
                    </a:solidFill>
                  </a:rPr>
                  <a:t>Adiabatically eliminate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/>
                <a:r>
                  <a:rPr lang="en-GB" sz="2000" b="0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GB" sz="2000" b="0" dirty="0"/>
                  <a:t> substructure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6678B1-F536-B845-2F26-CBA015191628}"/>
              </a:ext>
            </a:extLst>
          </p:cNvPr>
          <p:cNvCxnSpPr/>
          <p:nvPr/>
        </p:nvCxnSpPr>
        <p:spPr>
          <a:xfrm>
            <a:off x="1463040" y="2621280"/>
            <a:ext cx="1234440" cy="3505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3ECBEF-DD52-4A6B-4135-A083A6780FC4}"/>
              </a:ext>
            </a:extLst>
          </p:cNvPr>
          <p:cNvCxnSpPr>
            <a:cxnSpLocks/>
          </p:cNvCxnSpPr>
          <p:nvPr/>
        </p:nvCxnSpPr>
        <p:spPr>
          <a:xfrm flipH="1">
            <a:off x="1463040" y="2621280"/>
            <a:ext cx="1234440" cy="3505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CE23E115-A6B0-DA36-2D5F-47F8B4354B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B5ABC367-0FB3-05D2-8B48-76D0F0BF0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667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A1C691-218E-FBC7-F8BD-955FFC8D7A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" t="498" r="672"/>
          <a:stretch/>
        </p:blipFill>
        <p:spPr>
          <a:xfrm>
            <a:off x="5255172" y="1796000"/>
            <a:ext cx="6127531" cy="45438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Toy model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49410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2-level ion   </a:t>
                </a:r>
              </a:p>
              <a:p>
                <a:pPr lvl="1"/>
                <a:r>
                  <a:rPr lang="en-GB" sz="2000" b="0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NL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GB" sz="2000" b="0" dirty="0"/>
                  <a:t> substructure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9269B51E-7C0C-A479-9D3E-4B729E6C2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980FEB0-F467-EA1F-967B-F2B84ADA08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6C8A7F63-E699-3F4E-BD83-5D7DA55A4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028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Hamiltonian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Approximate and simplify</a:t>
            </a:r>
          </a:p>
          <a:p>
            <a:endParaRPr lang="en-GB" dirty="0"/>
          </a:p>
          <a:p>
            <a:pPr lvl="1"/>
            <a:r>
              <a:rPr lang="en-GB" sz="2000" dirty="0"/>
              <a:t>2-level ion</a:t>
            </a:r>
          </a:p>
          <a:p>
            <a:pPr lvl="1"/>
            <a:r>
              <a:rPr lang="en-GB" sz="2000" dirty="0"/>
              <a:t>Hollow “donut mode” tweezer</a:t>
            </a:r>
          </a:p>
          <a:p>
            <a:endParaRPr lang="en-GB" b="0" dirty="0"/>
          </a:p>
          <a:p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70669F0-CE80-2EA1-5CFA-F8ADD0D58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0396" y="2840740"/>
            <a:ext cx="3055717" cy="30557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ABB14A-D517-6065-EC78-A28FCD0D7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5440" y="2101528"/>
            <a:ext cx="6646122" cy="73921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D44FD78-F026-FC24-176D-B89FFCB4D7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F0B9BDDC-C78E-77AE-0BB1-15A82E88B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41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71DE1-9B47-9C43-9507-2DEFFF88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B06AC-8626-E03F-F145-5C04C8173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Trapped ions</a:t>
            </a:r>
          </a:p>
          <a:p>
            <a:pPr lvl="2"/>
            <a:r>
              <a:rPr lang="en-GB" sz="2000" dirty="0"/>
              <a:t>Metrology </a:t>
            </a:r>
          </a:p>
          <a:p>
            <a:pPr lvl="2"/>
            <a:r>
              <a:rPr lang="en-GB" sz="2000" dirty="0"/>
              <a:t>Atom-ion</a:t>
            </a:r>
          </a:p>
          <a:p>
            <a:pPr lvl="2"/>
            <a:r>
              <a:rPr lang="en-GB" sz="2000" dirty="0"/>
              <a:t>Quantum simulation</a:t>
            </a:r>
          </a:p>
          <a:p>
            <a:pPr lvl="2"/>
            <a:r>
              <a:rPr lang="en-GB" sz="2000" dirty="0"/>
              <a:t>Quantum computation</a:t>
            </a:r>
          </a:p>
          <a:p>
            <a:pPr lvl="2"/>
            <a:endParaRPr lang="en-GB" sz="2000" dirty="0"/>
          </a:p>
          <a:p>
            <a:pPr lvl="1"/>
            <a:r>
              <a:rPr lang="en-GB" sz="2000" dirty="0"/>
              <a:t>Manipulation of vibrational modes</a:t>
            </a:r>
          </a:p>
        </p:txBody>
      </p:sp>
      <p:pic>
        <p:nvPicPr>
          <p:cNvPr id="7" name="Afbeelding 6" descr="Afbeelding met diagram, lijn&#10;&#10;Automatisch gegenereerde beschrijving">
            <a:extLst>
              <a:ext uri="{FF2B5EF4-FFF2-40B4-BE49-F238E27FC236}">
                <a16:creationId xmlns:a16="http://schemas.microsoft.com/office/drawing/2014/main" id="{904EC08C-5942-2D3E-8593-9211871E5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90" y="1845734"/>
            <a:ext cx="5715000" cy="43719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5751B0F-A6D2-6928-847E-560C56B23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0F65B39E-7837-F461-EF39-123430AFC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23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</a:t>
            </a:r>
            <a:r>
              <a:rPr lang="nl-NL" dirty="0" err="1"/>
              <a:t>Hamiltonian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Approximate </a:t>
                </a:r>
                <a:r>
                  <a:rPr lang="nl-NL" dirty="0" err="1"/>
                  <a:t>and</a:t>
                </a:r>
                <a:r>
                  <a:rPr lang="nl-NL" dirty="0"/>
                  <a:t> </a:t>
                </a:r>
                <a:r>
                  <a:rPr lang="nl-NL" dirty="0" err="1"/>
                  <a:t>simplify</a:t>
                </a:r>
                <a:endParaRPr lang="nl-NL" dirty="0"/>
              </a:p>
              <a:p>
                <a:endParaRPr lang="nl-NL" dirty="0"/>
              </a:p>
              <a:p>
                <a:pPr lvl="1"/>
                <a:r>
                  <a:rPr lang="nl-NL" sz="2000" dirty="0"/>
                  <a:t>2-level ion</a:t>
                </a:r>
              </a:p>
              <a:p>
                <a:pPr lvl="1"/>
                <a:r>
                  <a:rPr lang="nl-NL" sz="2000" dirty="0" err="1"/>
                  <a:t>Hollow</a:t>
                </a:r>
                <a:r>
                  <a:rPr lang="nl-NL" sz="2000" dirty="0"/>
                  <a:t> “donut mode” </a:t>
                </a:r>
                <a:r>
                  <a:rPr lang="nl-NL" sz="2000" dirty="0" err="1"/>
                  <a:t>tweezer</a:t>
                </a:r>
                <a:endParaRPr lang="nl-NL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793F165A-1D90-39B4-7600-B65E02486D43}"/>
              </a:ext>
            </a:extLst>
          </p:cNvPr>
          <p:cNvGrpSpPr/>
          <p:nvPr/>
        </p:nvGrpSpPr>
        <p:grpSpPr>
          <a:xfrm>
            <a:off x="7174211" y="1845734"/>
            <a:ext cx="4062309" cy="4262091"/>
            <a:chOff x="7268086" y="9111866"/>
            <a:chExt cx="4062309" cy="42620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/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nl-NL" sz="2400" b="0" dirty="0"/>
                </a:p>
              </p:txBody>
            </p:sp>
          </mc:Choice>
          <mc:Fallback xmlns="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/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  <m:r>
                          <a:rPr lang="nl-NL" sz="24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′</m:t>
                        </m:r>
                      </m:oMath>
                    </m:oMathPara>
                  </a14:m>
                  <a:endParaRPr lang="en-GB" sz="2400" kern="100" dirty="0">
                    <a:solidFill>
                      <a:srgbClr val="00B0F0"/>
                    </a:solidFill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Rechte verbindingslijn met pijl 9">
              <a:extLst>
                <a:ext uri="{FF2B5EF4-FFF2-40B4-BE49-F238E27FC236}">
                  <a16:creationId xmlns:a16="http://schemas.microsoft.com/office/drawing/2014/main" id="{380F14C4-F609-62A2-F02E-9801AE2882EB}"/>
                </a:ext>
              </a:extLst>
            </p:cNvPr>
            <p:cNvCxnSpPr>
              <a:cxnSpLocks/>
            </p:cNvCxnSpPr>
            <p:nvPr/>
          </p:nvCxnSpPr>
          <p:spPr>
            <a:xfrm>
              <a:off x="9530835" y="9141191"/>
              <a:ext cx="0" cy="43200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/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λ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=369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nm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Γ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=23</m:t>
                        </m:r>
                        <m:r>
                          <a:rPr lang="nl-NL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×2</m:t>
                        </m:r>
                        <m:r>
                          <a:rPr lang="nl-NL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MHz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endParaRPr lang="en-GB" sz="20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000" dirty="0"/>
                </a:p>
              </p:txBody>
            </p:sp>
          </mc:Choice>
          <mc:Fallback xmlns="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/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GB" sz="2400" i="1" kern="100" smtClean="0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nl-NL" sz="2400" b="0" i="1" kern="100" smtClean="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58716" t="-72794" r="-86239" b="-6470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Rechte verbindingslijn met pijl 12">
              <a:extLst>
                <a:ext uri="{FF2B5EF4-FFF2-40B4-BE49-F238E27FC236}">
                  <a16:creationId xmlns:a16="http://schemas.microsoft.com/office/drawing/2014/main" id="{2B22A13F-341F-C3DD-ECD6-7219406CB32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639900" y="9111866"/>
              <a:ext cx="20493" cy="4190091"/>
            </a:xfrm>
            <a:prstGeom prst="straightConnector1">
              <a:avLst/>
            </a:prstGeom>
            <a:ln w="38100">
              <a:solidFill>
                <a:srgbClr val="00B0F0">
                  <a:alpha val="50196"/>
                </a:srgb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87EB5012-375A-1905-F24E-A2DD5A767A84}"/>
                </a:ext>
              </a:extLst>
            </p:cNvPr>
            <p:cNvSpPr/>
            <p:nvPr/>
          </p:nvSpPr>
          <p:spPr>
            <a:xfrm>
              <a:off x="7919900" y="13301957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49414BCC-78F1-81BC-6E36-C8492076964A}"/>
                </a:ext>
              </a:extLst>
            </p:cNvPr>
            <p:cNvSpPr/>
            <p:nvPr/>
          </p:nvSpPr>
          <p:spPr>
            <a:xfrm>
              <a:off x="7919899" y="9491365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Rechte verbindingslijn 15">
              <a:extLst>
                <a:ext uri="{FF2B5EF4-FFF2-40B4-BE49-F238E27FC236}">
                  <a16:creationId xmlns:a16="http://schemas.microsoft.com/office/drawing/2014/main" id="{EFE8DD43-4F66-542A-4833-36D713DC1080}"/>
                </a:ext>
              </a:extLst>
            </p:cNvPr>
            <p:cNvCxnSpPr>
              <a:cxnSpLocks/>
            </p:cNvCxnSpPr>
            <p:nvPr/>
          </p:nvCxnSpPr>
          <p:spPr>
            <a:xfrm>
              <a:off x="7919898" y="9127310"/>
              <a:ext cx="1440000" cy="491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/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GB" sz="2400" i="1" kern="100" smtClean="0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GB" sz="240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nl-NL" sz="2400" b="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400" kern="100" dirty="0"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blipFill>
                <a:blip r:embed="rId8"/>
                <a:stretch>
                  <a:fillRect l="-50820" t="-72794" r="-74590" b="-6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2B9C36C7-F91A-4E69-0C74-50A18593FE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39844" y="2683301"/>
            <a:ext cx="4572000" cy="28289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BB66437-3773-AA4D-876A-B1EF5F1DE69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9" name="Picture 2" descr="University of Amsterdam - Wikipedia">
            <a:extLst>
              <a:ext uri="{FF2B5EF4-FFF2-40B4-BE49-F238E27FC236}">
                <a16:creationId xmlns:a16="http://schemas.microsoft.com/office/drawing/2014/main" id="{D6D1FF72-D4AA-C82A-B020-638C6FF0F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2-level ion</a:t>
                </a:r>
              </a:p>
              <a:p>
                <a:pPr lvl="1"/>
                <a:r>
                  <a:rPr lang="en-GB" sz="2000" dirty="0"/>
                  <a:t>Hollow “donut mode” tweezer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793F165A-1D90-39B4-7600-B65E02486D43}"/>
              </a:ext>
            </a:extLst>
          </p:cNvPr>
          <p:cNvGrpSpPr/>
          <p:nvPr/>
        </p:nvGrpSpPr>
        <p:grpSpPr>
          <a:xfrm>
            <a:off x="7174211" y="1845734"/>
            <a:ext cx="4062309" cy="4262091"/>
            <a:chOff x="7268086" y="9111866"/>
            <a:chExt cx="4062309" cy="42620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/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b="0" dirty="0"/>
                </a:p>
              </p:txBody>
            </p:sp>
          </mc:Choice>
          <mc:Fallback xmlns="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/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  <m:r>
                          <a:rPr lang="en-GB" sz="24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′</m:t>
                        </m:r>
                      </m:oMath>
                    </m:oMathPara>
                  </a14:m>
                  <a:endParaRPr lang="en-GB" sz="2400" kern="100" dirty="0">
                    <a:solidFill>
                      <a:srgbClr val="00B0F0"/>
                    </a:solidFill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Rechte verbindingslijn met pijl 9">
              <a:extLst>
                <a:ext uri="{FF2B5EF4-FFF2-40B4-BE49-F238E27FC236}">
                  <a16:creationId xmlns:a16="http://schemas.microsoft.com/office/drawing/2014/main" id="{380F14C4-F609-62A2-F02E-9801AE2882EB}"/>
                </a:ext>
              </a:extLst>
            </p:cNvPr>
            <p:cNvCxnSpPr>
              <a:cxnSpLocks/>
            </p:cNvCxnSpPr>
            <p:nvPr/>
          </p:nvCxnSpPr>
          <p:spPr>
            <a:xfrm>
              <a:off x="9530835" y="9141191"/>
              <a:ext cx="0" cy="43200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/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λ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=369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nm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Γ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=23</m:t>
                        </m:r>
                        <m:r>
                          <a:rPr lang="en-GB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×2</m:t>
                        </m:r>
                        <m:r>
                          <a:rPr lang="en-GB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MHz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endParaRPr lang="en-GB" sz="20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000" dirty="0"/>
                </a:p>
              </p:txBody>
            </p:sp>
          </mc:Choice>
          <mc:Fallback xmlns="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/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GB" sz="2400" i="1" kern="100" smtClean="0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kern="100" smtClean="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blipFill>
                  <a:blip r:embed="rId6"/>
                  <a:stretch>
                    <a:fillRect l="-58716" t="-72794" r="-86239" b="-6470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Rechte verbindingslijn met pijl 12">
              <a:extLst>
                <a:ext uri="{FF2B5EF4-FFF2-40B4-BE49-F238E27FC236}">
                  <a16:creationId xmlns:a16="http://schemas.microsoft.com/office/drawing/2014/main" id="{2B22A13F-341F-C3DD-ECD6-7219406CB32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639900" y="9111866"/>
              <a:ext cx="20493" cy="4190091"/>
            </a:xfrm>
            <a:prstGeom prst="straightConnector1">
              <a:avLst/>
            </a:prstGeom>
            <a:ln w="38100">
              <a:solidFill>
                <a:srgbClr val="00B0F0">
                  <a:alpha val="50196"/>
                </a:srgb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87EB5012-375A-1905-F24E-A2DD5A767A84}"/>
                </a:ext>
              </a:extLst>
            </p:cNvPr>
            <p:cNvSpPr/>
            <p:nvPr/>
          </p:nvSpPr>
          <p:spPr>
            <a:xfrm>
              <a:off x="7919900" y="13301957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49414BCC-78F1-81BC-6E36-C8492076964A}"/>
                </a:ext>
              </a:extLst>
            </p:cNvPr>
            <p:cNvSpPr/>
            <p:nvPr/>
          </p:nvSpPr>
          <p:spPr>
            <a:xfrm>
              <a:off x="7919899" y="9491365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" name="Rechte verbindingslijn 15">
              <a:extLst>
                <a:ext uri="{FF2B5EF4-FFF2-40B4-BE49-F238E27FC236}">
                  <a16:creationId xmlns:a16="http://schemas.microsoft.com/office/drawing/2014/main" id="{EFE8DD43-4F66-542A-4833-36D713DC1080}"/>
                </a:ext>
              </a:extLst>
            </p:cNvPr>
            <p:cNvCxnSpPr>
              <a:cxnSpLocks/>
            </p:cNvCxnSpPr>
            <p:nvPr/>
          </p:nvCxnSpPr>
          <p:spPr>
            <a:xfrm>
              <a:off x="7919898" y="9127310"/>
              <a:ext cx="1440000" cy="491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/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GB" sz="2400" i="1" kern="100" smtClean="0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GB" sz="240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400" kern="100" dirty="0"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blipFill>
                <a:blip r:embed="rId7"/>
                <a:stretch>
                  <a:fillRect l="-50820" t="-72794" r="-74590" b="-6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2B9C36C7-F91A-4E69-0C74-50A18593FE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39844" y="2683301"/>
            <a:ext cx="4572000" cy="2828925"/>
          </a:xfrm>
          <a:prstGeom prst="rect">
            <a:avLst/>
          </a:prstGeom>
        </p:spPr>
      </p:pic>
      <p:sp>
        <p:nvSpPr>
          <p:cNvPr id="20" name="Tekstvak 10">
            <a:extLst>
              <a:ext uri="{FF2B5EF4-FFF2-40B4-BE49-F238E27FC236}">
                <a16:creationId xmlns:a16="http://schemas.microsoft.com/office/drawing/2014/main" id="{F12333A5-386E-70C7-75AC-D761796E496F}"/>
              </a:ext>
            </a:extLst>
          </p:cNvPr>
          <p:cNvSpPr txBox="1"/>
          <p:nvPr/>
        </p:nvSpPr>
        <p:spPr>
          <a:xfrm>
            <a:off x="5501076" y="2698947"/>
            <a:ext cx="19723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kern="1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Perpendicular to </a:t>
            </a:r>
          </a:p>
          <a:p>
            <a:r>
              <a:rPr lang="en-GB" sz="2000" kern="100" dirty="0">
                <a:solidFill>
                  <a:srgbClr val="00B0F0"/>
                </a:solidFill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o</a:t>
            </a:r>
            <a:r>
              <a:rPr lang="en-GB" sz="2000" kern="1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pti</a:t>
            </a:r>
            <a:r>
              <a:rPr lang="en-GB" sz="2000" kern="100" dirty="0">
                <a:solidFill>
                  <a:srgbClr val="00B0F0"/>
                </a:solidFill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cal </a:t>
            </a:r>
            <a:r>
              <a:rPr lang="en-GB" sz="2000" kern="1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axis</a:t>
            </a:r>
          </a:p>
          <a:p>
            <a:endParaRPr lang="en-GB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B215A54-5FA4-646A-8A28-1C2CF0F37111}"/>
              </a:ext>
            </a:extLst>
          </p:cNvPr>
          <p:cNvCxnSpPr/>
          <p:nvPr/>
        </p:nvCxnSpPr>
        <p:spPr>
          <a:xfrm>
            <a:off x="6963175" y="3114445"/>
            <a:ext cx="1462099" cy="1370334"/>
          </a:xfrm>
          <a:prstGeom prst="straightConnector1">
            <a:avLst/>
          </a:prstGeom>
          <a:ln w="3810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FF7D3B2-A7CD-1AAC-EFF7-51FF8B93D370}"/>
              </a:ext>
            </a:extLst>
          </p:cNvPr>
          <p:cNvSpPr/>
          <p:nvPr/>
        </p:nvSpPr>
        <p:spPr>
          <a:xfrm>
            <a:off x="3764279" y="3394508"/>
            <a:ext cx="320041" cy="41501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1E48E2-CC84-7037-1C40-E9A5AE594FC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21" name="Picture 2" descr="University of Amsterdam - Wikipedia">
            <a:extLst>
              <a:ext uri="{FF2B5EF4-FFF2-40B4-BE49-F238E27FC236}">
                <a16:creationId xmlns:a16="http://schemas.microsoft.com/office/drawing/2014/main" id="{B8AE5633-6C99-A3CA-0EC4-CE1D73979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49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</a:t>
            </a:r>
            <a:r>
              <a:rPr lang="nl-NL" dirty="0" err="1"/>
              <a:t>Hamiltonian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Approximate </a:t>
                </a:r>
                <a:r>
                  <a:rPr lang="nl-NL" dirty="0" err="1"/>
                  <a:t>and</a:t>
                </a:r>
                <a:r>
                  <a:rPr lang="nl-NL" dirty="0"/>
                  <a:t> </a:t>
                </a:r>
                <a:r>
                  <a:rPr lang="nl-NL" dirty="0" err="1"/>
                  <a:t>simplify</a:t>
                </a:r>
                <a:endParaRPr lang="nl-NL" dirty="0"/>
              </a:p>
              <a:p>
                <a:endParaRPr lang="nl-NL" dirty="0"/>
              </a:p>
              <a:p>
                <a:pPr lvl="1"/>
                <a:r>
                  <a:rPr lang="nl-NL" sz="2000" dirty="0"/>
                  <a:t>2-level ion</a:t>
                </a:r>
              </a:p>
              <a:p>
                <a:pPr lvl="1"/>
                <a:r>
                  <a:rPr lang="nl-NL" sz="2000" dirty="0" err="1"/>
                  <a:t>Hollow</a:t>
                </a:r>
                <a:r>
                  <a:rPr lang="nl-NL" sz="2000" dirty="0"/>
                  <a:t> “donut mode” </a:t>
                </a:r>
                <a:r>
                  <a:rPr lang="nl-NL" sz="2000" dirty="0" err="1"/>
                  <a:t>tweezer</a:t>
                </a:r>
                <a:endParaRPr lang="nl-NL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793F165A-1D90-39B4-7600-B65E02486D43}"/>
              </a:ext>
            </a:extLst>
          </p:cNvPr>
          <p:cNvGrpSpPr/>
          <p:nvPr/>
        </p:nvGrpSpPr>
        <p:grpSpPr>
          <a:xfrm>
            <a:off x="7174211" y="1845734"/>
            <a:ext cx="4062309" cy="4262091"/>
            <a:chOff x="7268086" y="9111866"/>
            <a:chExt cx="4062309" cy="42620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/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nl-NL" sz="2400" b="0" dirty="0"/>
                </a:p>
              </p:txBody>
            </p:sp>
          </mc:Choice>
          <mc:Fallback xmlns="">
            <p:sp>
              <p:nvSpPr>
                <p:cNvPr id="3" name="Tekstvak 2">
                  <a:extLst>
                    <a:ext uri="{FF2B5EF4-FFF2-40B4-BE49-F238E27FC236}">
                      <a16:creationId xmlns:a16="http://schemas.microsoft.com/office/drawing/2014/main" id="{5336CA70-1A7F-BF02-55DA-5227A81F8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99764" y="9111866"/>
                  <a:ext cx="555584" cy="8309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/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00B0F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L</m:t>
                            </m:r>
                          </m:sub>
                        </m:sSub>
                        <m:r>
                          <a:rPr lang="nl-NL" sz="24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′</m:t>
                        </m:r>
                      </m:oMath>
                    </m:oMathPara>
                  </a14:m>
                  <a:endParaRPr lang="en-GB" sz="2400" kern="100" dirty="0">
                    <a:solidFill>
                      <a:srgbClr val="00B0F0"/>
                    </a:solidFill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9740D5BE-36D3-7D9D-4776-8DFD858226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1144" y="11027854"/>
                  <a:ext cx="749692" cy="8309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Rechte verbindingslijn met pijl 9">
              <a:extLst>
                <a:ext uri="{FF2B5EF4-FFF2-40B4-BE49-F238E27FC236}">
                  <a16:creationId xmlns:a16="http://schemas.microsoft.com/office/drawing/2014/main" id="{380F14C4-F609-62A2-F02E-9801AE2882EB}"/>
                </a:ext>
              </a:extLst>
            </p:cNvPr>
            <p:cNvCxnSpPr>
              <a:cxnSpLocks/>
            </p:cNvCxnSpPr>
            <p:nvPr/>
          </p:nvCxnSpPr>
          <p:spPr>
            <a:xfrm>
              <a:off x="9530835" y="9141191"/>
              <a:ext cx="0" cy="43200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/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λ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=369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nm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Γ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=23</m:t>
                        </m:r>
                        <m:r>
                          <a:rPr lang="nl-NL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×2</m:t>
                        </m:r>
                        <m:r>
                          <a:rPr lang="nl-NL" sz="2000" b="0" i="1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  <m: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kern="100" smtClean="0">
                            <a:solidFill>
                              <a:srgbClr val="00B0F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MHz</m:t>
                        </m:r>
                      </m:oMath>
                    </m:oMathPara>
                  </a14:m>
                  <a:endParaRPr lang="en-GB" sz="2000" kern="100" dirty="0">
                    <a:solidFill>
                      <a:srgbClr val="00B0F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  <a:p>
                  <a:endParaRPr lang="en-GB" sz="20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000" dirty="0"/>
                </a:p>
              </p:txBody>
            </p:sp>
          </mc:Choice>
          <mc:Fallback xmlns="">
            <p:sp>
              <p:nvSpPr>
                <p:cNvPr id="11" name="Tekstvak 10">
                  <a:extLst>
                    <a:ext uri="{FF2B5EF4-FFF2-40B4-BE49-F238E27FC236}">
                      <a16:creationId xmlns:a16="http://schemas.microsoft.com/office/drawing/2014/main" id="{C95DA78E-51B5-6451-6093-A4633F631A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6175" y="11750911"/>
                  <a:ext cx="2534220" cy="132343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/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GB" sz="2400" i="1" kern="100" smtClean="0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nl-NL" sz="2400" b="0" i="1" kern="100" smtClean="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A03FEF41-D047-758B-80F9-6B9831D154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086" y="9246239"/>
                  <a:ext cx="665439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58716" t="-72794" r="-86239" b="-6470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Rechte verbindingslijn met pijl 12">
              <a:extLst>
                <a:ext uri="{FF2B5EF4-FFF2-40B4-BE49-F238E27FC236}">
                  <a16:creationId xmlns:a16="http://schemas.microsoft.com/office/drawing/2014/main" id="{2B22A13F-341F-C3DD-ECD6-7219406CB32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639900" y="9111866"/>
              <a:ext cx="20493" cy="4190091"/>
            </a:xfrm>
            <a:prstGeom prst="straightConnector1">
              <a:avLst/>
            </a:prstGeom>
            <a:ln w="38100">
              <a:solidFill>
                <a:srgbClr val="00B0F0">
                  <a:alpha val="50196"/>
                </a:srgb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87EB5012-375A-1905-F24E-A2DD5A767A84}"/>
                </a:ext>
              </a:extLst>
            </p:cNvPr>
            <p:cNvSpPr/>
            <p:nvPr/>
          </p:nvSpPr>
          <p:spPr>
            <a:xfrm>
              <a:off x="7919900" y="13301957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49414BCC-78F1-81BC-6E36-C8492076964A}"/>
                </a:ext>
              </a:extLst>
            </p:cNvPr>
            <p:cNvSpPr/>
            <p:nvPr/>
          </p:nvSpPr>
          <p:spPr>
            <a:xfrm>
              <a:off x="7919899" y="9491365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Rechte verbindingslijn 15">
              <a:extLst>
                <a:ext uri="{FF2B5EF4-FFF2-40B4-BE49-F238E27FC236}">
                  <a16:creationId xmlns:a16="http://schemas.microsoft.com/office/drawing/2014/main" id="{EFE8DD43-4F66-542A-4833-36D713DC1080}"/>
                </a:ext>
              </a:extLst>
            </p:cNvPr>
            <p:cNvCxnSpPr>
              <a:cxnSpLocks/>
            </p:cNvCxnSpPr>
            <p:nvPr/>
          </p:nvCxnSpPr>
          <p:spPr>
            <a:xfrm>
              <a:off x="7919898" y="9127310"/>
              <a:ext cx="1440000" cy="491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/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GB" sz="2400" i="1" kern="100" smtClean="0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GB" sz="240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nl-NL" sz="2400" b="0" i="1" kern="100" smtClean="0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400" kern="100" dirty="0"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302640DC-CB0A-D4CA-9F56-15E275D8F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568" y="5833094"/>
                <a:ext cx="743730" cy="830997"/>
              </a:xfrm>
              <a:prstGeom prst="rect">
                <a:avLst/>
              </a:prstGeom>
              <a:blipFill>
                <a:blip r:embed="rId8"/>
                <a:stretch>
                  <a:fillRect l="-50820" t="-72794" r="-74590" b="-6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2B9C36C7-F91A-4E69-0C74-50A18593FE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39844" y="2683301"/>
            <a:ext cx="4572000" cy="2828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vak 10">
                <a:extLst>
                  <a:ext uri="{FF2B5EF4-FFF2-40B4-BE49-F238E27FC236}">
                    <a16:creationId xmlns:a16="http://schemas.microsoft.com/office/drawing/2014/main" id="{A08DE495-C123-04C9-D566-77F392FB5FF6}"/>
                  </a:ext>
                </a:extLst>
              </p:cNvPr>
              <p:cNvSpPr txBox="1"/>
              <p:nvPr/>
            </p:nvSpPr>
            <p:spPr>
              <a:xfrm>
                <a:off x="5501076" y="2698947"/>
                <a:ext cx="2422073" cy="1019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kern="100" dirty="0">
                    <a:solidFill>
                      <a:srgbClr val="1AB8F2"/>
                    </a:solidFill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Potential</a:t>
                </a:r>
                <a:r>
                  <a:rPr lang="en-GB" sz="2000" kern="100" dirty="0">
                    <a:solidFill>
                      <a:srgbClr val="1AB8F2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 &amp;</a:t>
                </a:r>
                <a:r>
                  <a:rPr lang="en-GB" sz="2000" kern="100" dirty="0">
                    <a:solidFill>
                      <a:srgbClr val="1AB8F2"/>
                    </a:solidFill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 “lifetime</a:t>
                </a:r>
                <a:r>
                  <a:rPr lang="en-GB" sz="2000" kern="100" dirty="0">
                    <a:solidFill>
                      <a:srgbClr val="1AB8F2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”</a:t>
                </a:r>
              </a:p>
              <a:p>
                <a:r>
                  <a:rPr lang="en-GB" sz="2000" i="1" kern="100" dirty="0">
                    <a:solidFill>
                      <a:srgbClr val="1AB8F2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 kern="100" smtClean="0">
                        <a:solidFill>
                          <a:srgbClr val="1AB8F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solidFill>
                              <a:srgbClr val="1AB8F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solidFill>
                                  <a:srgbClr val="1AB8F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solidFill>
                                  <a:srgbClr val="1AB8F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solidFill>
                              <a:srgbClr val="1AB8F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1AB8F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kern="100" dirty="0">
                  <a:solidFill>
                    <a:srgbClr val="1AB8F2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endParaRPr>
              </a:p>
              <a:p>
                <a:endParaRPr lang="en-GB" sz="2000" dirty="0">
                  <a:solidFill>
                    <a:srgbClr val="1AB8F2"/>
                  </a:solidFill>
                </a:endParaRPr>
              </a:p>
            </p:txBody>
          </p:sp>
        </mc:Choice>
        <mc:Fallback xmlns="">
          <p:sp>
            <p:nvSpPr>
              <p:cNvPr id="8" name="Tekstvak 10">
                <a:extLst>
                  <a:ext uri="{FF2B5EF4-FFF2-40B4-BE49-F238E27FC236}">
                    <a16:creationId xmlns:a16="http://schemas.microsoft.com/office/drawing/2014/main" id="{A08DE495-C123-04C9-D566-77F392FB5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1076" y="2698947"/>
                <a:ext cx="2422073" cy="1019253"/>
              </a:xfrm>
              <a:prstGeom prst="rect">
                <a:avLst/>
              </a:prstGeom>
              <a:blipFill>
                <a:blip r:embed="rId12"/>
                <a:stretch>
                  <a:fillRect l="-2513" t="-3593" r="-2261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D5225FD-B7A8-DF60-E4E8-55C6BFEF517C}"/>
              </a:ext>
            </a:extLst>
          </p:cNvPr>
          <p:cNvCxnSpPr/>
          <p:nvPr/>
        </p:nvCxnSpPr>
        <p:spPr>
          <a:xfrm>
            <a:off x="6963175" y="3114445"/>
            <a:ext cx="1462099" cy="1370334"/>
          </a:xfrm>
          <a:prstGeom prst="straightConnector1">
            <a:avLst/>
          </a:prstGeom>
          <a:ln w="3810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7D1D3B4-A9E0-7063-E71A-C975E2264A81}"/>
              </a:ext>
            </a:extLst>
          </p:cNvPr>
          <p:cNvSpPr/>
          <p:nvPr/>
        </p:nvSpPr>
        <p:spPr>
          <a:xfrm>
            <a:off x="3764279" y="3394508"/>
            <a:ext cx="320041" cy="41501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7FC0B14-33F0-357C-A41C-D83B22862D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21" name="Picture 2" descr="University of Amsterdam - Wikipedia">
            <a:extLst>
              <a:ext uri="{FF2B5EF4-FFF2-40B4-BE49-F238E27FC236}">
                <a16:creationId xmlns:a16="http://schemas.microsoft.com/office/drawing/2014/main" id="{14971A20-09F2-BE1B-AD44-1DF36C86F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03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</a:t>
            </a:r>
            <a:r>
              <a:rPr lang="nl-NL" dirty="0" err="1"/>
              <a:t>Hamiltonian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2-level ion</a:t>
                </a:r>
              </a:p>
              <a:p>
                <a:pPr lvl="1"/>
                <a:r>
                  <a:rPr lang="en-GB" sz="2000" dirty="0"/>
                  <a:t>Hollow “donut mode” tweezer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b="0" dirty="0"/>
              </a:p>
              <a:p>
                <a:pPr lvl="1"/>
                <a:r>
                  <a:rPr lang="en-GB" sz="2000" dirty="0"/>
                  <a:t>Microwaves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GB" sz="2000"/>
                          <m:t> 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GB" sz="200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5AE88C60-B5A9-A765-3E86-CBF6302DE7A9}"/>
              </a:ext>
            </a:extLst>
          </p:cNvPr>
          <p:cNvGrpSpPr/>
          <p:nvPr/>
        </p:nvGrpSpPr>
        <p:grpSpPr>
          <a:xfrm>
            <a:off x="7201110" y="4097937"/>
            <a:ext cx="4968046" cy="2356009"/>
            <a:chOff x="7253662" y="13052751"/>
            <a:chExt cx="4968046" cy="23560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64CCA733-2A4B-8E55-CAAC-F9B10575BCE7}"/>
                    </a:ext>
                  </a:extLst>
                </p:cNvPr>
                <p:cNvSpPr txBox="1"/>
                <p:nvPr/>
              </p:nvSpPr>
              <p:spPr>
                <a:xfrm>
                  <a:off x="9525184" y="13245428"/>
                  <a:ext cx="655116" cy="862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μ</m:t>
                            </m:r>
                          </m:sub>
                        </m:sSub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5" name="Tekstvak 4">
                  <a:extLst>
                    <a:ext uri="{FF2B5EF4-FFF2-40B4-BE49-F238E27FC236}">
                      <a16:creationId xmlns:a16="http://schemas.microsoft.com/office/drawing/2014/main" id="{64CCA733-2A4B-8E55-CAAC-F9B10575BC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184" y="13245428"/>
                  <a:ext cx="655116" cy="8628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Rechte verbindingslijn met pijl 6">
              <a:extLst>
                <a:ext uri="{FF2B5EF4-FFF2-40B4-BE49-F238E27FC236}">
                  <a16:creationId xmlns:a16="http://schemas.microsoft.com/office/drawing/2014/main" id="{591897EC-1D8D-3999-1AC7-2AA287F37C3A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639899" y="13647219"/>
              <a:ext cx="0" cy="1171415"/>
            </a:xfrm>
            <a:prstGeom prst="straightConnector1">
              <a:avLst/>
            </a:prstGeom>
            <a:ln w="38100">
              <a:solidFill>
                <a:srgbClr val="FF0000">
                  <a:alpha val="50196"/>
                </a:srgb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kstvak 9">
                  <a:extLst>
                    <a:ext uri="{FF2B5EF4-FFF2-40B4-BE49-F238E27FC236}">
                      <a16:creationId xmlns:a16="http://schemas.microsoft.com/office/drawing/2014/main" id="{41856D9A-0B7F-E4BB-4ED1-11EE6C954288}"/>
                    </a:ext>
                  </a:extLst>
                </p:cNvPr>
                <p:cNvSpPr txBox="1"/>
                <p:nvPr/>
              </p:nvSpPr>
              <p:spPr>
                <a:xfrm>
                  <a:off x="8618134" y="13994471"/>
                  <a:ext cx="410904" cy="8628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kern="10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μ</m:t>
                            </m:r>
                          </m:sub>
                        </m:sSub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0" name="Tekstvak 9">
                  <a:extLst>
                    <a:ext uri="{FF2B5EF4-FFF2-40B4-BE49-F238E27FC236}">
                      <a16:creationId xmlns:a16="http://schemas.microsoft.com/office/drawing/2014/main" id="{41856D9A-0B7F-E4BB-4ED1-11EE6C9542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8134" y="13994471"/>
                  <a:ext cx="410904" cy="862800"/>
                </a:xfrm>
                <a:prstGeom prst="rect">
                  <a:avLst/>
                </a:prstGeom>
                <a:blipFill>
                  <a:blip r:embed="rId5"/>
                  <a:stretch>
                    <a:fillRect l="-2941" r="-26471"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Rechte verbindingslijn met pijl 10">
              <a:extLst>
                <a:ext uri="{FF2B5EF4-FFF2-40B4-BE49-F238E27FC236}">
                  <a16:creationId xmlns:a16="http://schemas.microsoft.com/office/drawing/2014/main" id="{DA6CDCE9-A9C1-7F72-7857-BA74906B85C3}"/>
                </a:ext>
              </a:extLst>
            </p:cNvPr>
            <p:cNvCxnSpPr>
              <a:cxnSpLocks/>
            </p:cNvCxnSpPr>
            <p:nvPr/>
          </p:nvCxnSpPr>
          <p:spPr>
            <a:xfrm>
              <a:off x="9532119" y="13295195"/>
              <a:ext cx="0" cy="41404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B5598253-3FE6-7DD0-85F1-F37FBE0BED8D}"/>
                    </a:ext>
                  </a:extLst>
                </p:cNvPr>
                <p:cNvSpPr txBox="1"/>
                <p:nvPr/>
              </p:nvSpPr>
              <p:spPr>
                <a:xfrm>
                  <a:off x="7253662" y="13052751"/>
                  <a:ext cx="70878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GB" sz="2400" i="1" kern="100" smtClean="0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nl-NL" sz="2400" b="0" i="1" kern="100" smtClean="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B5598253-3FE6-7DD0-85F1-F37FBE0BED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3662" y="13052751"/>
                  <a:ext cx="708784" cy="830997"/>
                </a:xfrm>
                <a:prstGeom prst="rect">
                  <a:avLst/>
                </a:prstGeom>
                <a:blipFill>
                  <a:blip r:embed="rId6"/>
                  <a:stretch>
                    <a:fillRect l="-54701" t="-72263" r="-80342" b="-6350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C1079ED6-7B4F-B8D4-4E82-4AC924B9831E}"/>
                </a:ext>
              </a:extLst>
            </p:cNvPr>
            <p:cNvSpPr/>
            <p:nvPr/>
          </p:nvSpPr>
          <p:spPr>
            <a:xfrm>
              <a:off x="7919900" y="13301957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D40ACE62-1BBC-98CE-1E26-1F40D9BD9848}"/>
                </a:ext>
              </a:extLst>
            </p:cNvPr>
            <p:cNvSpPr/>
            <p:nvPr/>
          </p:nvSpPr>
          <p:spPr>
            <a:xfrm>
              <a:off x="7919899" y="14818634"/>
              <a:ext cx="1440000" cy="7200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kstvak 14">
                  <a:extLst>
                    <a:ext uri="{FF2B5EF4-FFF2-40B4-BE49-F238E27FC236}">
                      <a16:creationId xmlns:a16="http://schemas.microsoft.com/office/drawing/2014/main" id="{BDBA645C-650B-A920-B7E6-DC8B437DB64B}"/>
                    </a:ext>
                  </a:extLst>
                </p:cNvPr>
                <p:cNvSpPr txBox="1"/>
                <p:nvPr/>
              </p:nvSpPr>
              <p:spPr>
                <a:xfrm>
                  <a:off x="7256098" y="14577763"/>
                  <a:ext cx="732123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GB" sz="2400" i="1" kern="100" smtClean="0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 kern="100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Arial" panose="020B0604020202020204" pitchFamily="34" charset="0"/>
                                  </a:rPr>
                                  <m:t>𝑔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sz="2400" kern="1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Arial" panose="020B0604020202020204" pitchFamily="34" charset="0"/>
                  </a:endParaRPr>
                </a:p>
                <a:p>
                  <a:endParaRPr lang="en-GB" sz="2400" dirty="0"/>
                </a:p>
              </p:txBody>
            </p:sp>
          </mc:Choice>
          <mc:Fallback xmlns="">
            <p:sp>
              <p:nvSpPr>
                <p:cNvPr id="15" name="Tekstvak 14">
                  <a:extLst>
                    <a:ext uri="{FF2B5EF4-FFF2-40B4-BE49-F238E27FC236}">
                      <a16:creationId xmlns:a16="http://schemas.microsoft.com/office/drawing/2014/main" id="{BDBA645C-650B-A920-B7E6-DC8B437DB6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6098" y="14577763"/>
                  <a:ext cx="732123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55000" t="-72263" r="-79167" b="-6350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kstvak 15">
                  <a:extLst>
                    <a:ext uri="{FF2B5EF4-FFF2-40B4-BE49-F238E27FC236}">
                      <a16:creationId xmlns:a16="http://schemas.microsoft.com/office/drawing/2014/main" id="{75DC689E-B2B3-D9B0-2BA0-A9C5CF59D068}"/>
                    </a:ext>
                  </a:extLst>
                </p:cNvPr>
                <p:cNvSpPr txBox="1"/>
                <p:nvPr/>
              </p:nvSpPr>
              <p:spPr>
                <a:xfrm>
                  <a:off x="9359899" y="14580950"/>
                  <a:ext cx="2861809" cy="4934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4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NL" sz="24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μ</m:t>
                          </m:r>
                        </m:sub>
                      </m:sSub>
                      <m:r>
                        <a:rPr lang="nl-NL" sz="2400" b="0" i="0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=12.6</m:t>
                      </m:r>
                      <m:r>
                        <a:rPr lang="nl-NL" sz="2400" b="0" i="1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×2</m:t>
                      </m:r>
                      <m:r>
                        <a:rPr lang="nl-NL" sz="2400" b="0" i="1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𝜋</m:t>
                      </m:r>
                    </m:oMath>
                  </a14:m>
                  <a:r>
                    <a:rPr lang="nl-NL" sz="2400" dirty="0">
                      <a:solidFill>
                        <a:srgbClr val="FF000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GHz</a:t>
                  </a:r>
                  <a:endParaRPr lang="nl-NL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6" name="Tekstvak 15">
                  <a:extLst>
                    <a:ext uri="{FF2B5EF4-FFF2-40B4-BE49-F238E27FC236}">
                      <a16:creationId xmlns:a16="http://schemas.microsoft.com/office/drawing/2014/main" id="{75DC689E-B2B3-D9B0-2BA0-A9C5CF59D0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9899" y="14580950"/>
                  <a:ext cx="2861809" cy="493468"/>
                </a:xfrm>
                <a:prstGeom prst="rect">
                  <a:avLst/>
                </a:prstGeom>
                <a:blipFill>
                  <a:blip r:embed="rId8"/>
                  <a:stretch>
                    <a:fillRect t="-11111" r="-2345" b="-19753"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ED504590-F92B-58EB-30A6-E5CFCBE0EF09}"/>
                </a:ext>
              </a:extLst>
            </p:cNvPr>
            <p:cNvCxnSpPr>
              <a:cxnSpLocks/>
            </p:cNvCxnSpPr>
            <p:nvPr/>
          </p:nvCxnSpPr>
          <p:spPr>
            <a:xfrm>
              <a:off x="7941975" y="13628897"/>
              <a:ext cx="1440000" cy="491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AF50F0CC-3F7F-1007-E31E-65FEC5D995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52023" y="1845734"/>
            <a:ext cx="4114800" cy="428805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5449DDC5-3B30-52E7-700C-DE7E0740E4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9D0FF52B-B8E5-1A99-2C59-665E70473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8112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Approximate and simplify</a:t>
                </a:r>
              </a:p>
              <a:p>
                <a:endParaRPr lang="en-GB" dirty="0"/>
              </a:p>
              <a:p>
                <a:pPr lvl="1"/>
                <a:r>
                  <a:rPr lang="en-GB" sz="2000" dirty="0"/>
                  <a:t>2-level ion</a:t>
                </a:r>
              </a:p>
              <a:p>
                <a:pPr lvl="1"/>
                <a:r>
                  <a:rPr lang="en-GB" sz="2000" dirty="0"/>
                  <a:t>Hollow “donut mode” tweezer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b="0" dirty="0"/>
              </a:p>
              <a:p>
                <a:pPr lvl="1"/>
                <a:r>
                  <a:rPr lang="en-GB" sz="2000" dirty="0"/>
                  <a:t>Microwaves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2000" i="1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acc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GB" sz="2000" smtClean="0"/>
                          <m:t> </m:t>
                        </m:r>
                      </m:sub>
                    </m:sSub>
                    <m:r>
                      <a:rPr lang="en-GB" sz="200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GB" sz="200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GB" sz="2000" b="0" dirty="0"/>
              </a:p>
              <a:p>
                <a:pPr lvl="1"/>
                <a:r>
                  <a:rPr lang="en-GB" sz="2000" dirty="0"/>
                  <a:t>Paul Trap</a:t>
                </a:r>
              </a:p>
              <a:p>
                <a:pPr lvl="2"/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GB" sz="20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b="0" dirty="0"/>
                  <a:t> → truncate</a:t>
                </a:r>
              </a:p>
              <a:p>
                <a:pPr marL="0" indent="0">
                  <a:buNone/>
                </a:pPr>
                <a:endParaRPr lang="en-GB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D9629D91-9B16-3E0F-358A-F61880158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54421" y="4039340"/>
            <a:ext cx="3337579" cy="2065127"/>
          </a:xfrm>
          <a:prstGeom prst="rect">
            <a:avLst/>
          </a:prstGeom>
        </p:spPr>
      </p:pic>
      <p:pic>
        <p:nvPicPr>
          <p:cNvPr id="5" name="Picture 4" descr="A picture containing drawing, art, design&#10;&#10;Description automatically generated">
            <a:extLst>
              <a:ext uri="{FF2B5EF4-FFF2-40B4-BE49-F238E27FC236}">
                <a16:creationId xmlns:a16="http://schemas.microsoft.com/office/drawing/2014/main" id="{A5B4237B-E8EF-B405-1C47-7972901CD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744" y="3237198"/>
            <a:ext cx="3016815" cy="301681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1170914-3305-6835-F46E-10D157AB84A7}"/>
              </a:ext>
            </a:extLst>
          </p:cNvPr>
          <p:cNvCxnSpPr/>
          <p:nvPr/>
        </p:nvCxnSpPr>
        <p:spPr>
          <a:xfrm>
            <a:off x="8558074" y="5273336"/>
            <a:ext cx="745724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AB793F5E-EE14-3E76-FC31-9BCF89DF0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A362500A-DB55-8C3F-D574-75D2A42DE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207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FCD79C-108F-0714-E1BB-C8659D0FB2BE}"/>
                  </a:ext>
                </a:extLst>
              </p:cNvPr>
              <p:cNvSpPr txBox="1"/>
              <p:nvPr/>
            </p:nvSpPr>
            <p:spPr>
              <a:xfrm>
                <a:off x="1746497" y="5641510"/>
                <a:ext cx="8355035" cy="6381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nl-NL" sz="20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acc>
                      <m:accPr>
                        <m:chr m:val="̂"/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nl-NL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acc>
                      </m:e>
                      <m:sub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nl-NL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NL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FCD79C-108F-0714-E1BB-C8659D0FB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497" y="5641510"/>
                <a:ext cx="8355035" cy="6381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</a:t>
            </a:r>
            <a:r>
              <a:rPr lang="nl-NL" dirty="0" err="1"/>
              <a:t>Hamiltonian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dirty="0"/>
                  <a:t>Approximate </a:t>
                </a:r>
                <a:r>
                  <a:rPr lang="nl-NL" dirty="0" err="1"/>
                  <a:t>and</a:t>
                </a:r>
                <a:r>
                  <a:rPr lang="nl-NL" dirty="0"/>
                  <a:t> </a:t>
                </a:r>
                <a:r>
                  <a:rPr lang="nl-NL" dirty="0" err="1"/>
                  <a:t>simplify</a:t>
                </a:r>
                <a:endParaRPr lang="nl-NL" dirty="0"/>
              </a:p>
              <a:p>
                <a:endParaRPr lang="nl-NL" dirty="0"/>
              </a:p>
              <a:p>
                <a:pPr lvl="1"/>
                <a:r>
                  <a:rPr lang="nl-NL" sz="2000" dirty="0"/>
                  <a:t>2-level ion</a:t>
                </a:r>
              </a:p>
              <a:p>
                <a:pPr lvl="1"/>
                <a:r>
                  <a:rPr lang="nl-NL" sz="2000" dirty="0" err="1"/>
                  <a:t>Hollow</a:t>
                </a:r>
                <a:r>
                  <a:rPr lang="nl-NL" sz="2000" dirty="0"/>
                  <a:t> “donut mode” </a:t>
                </a:r>
                <a:r>
                  <a:rPr lang="nl-NL" sz="2000" dirty="0" err="1"/>
                  <a:t>tweezer</a:t>
                </a:r>
                <a:endParaRPr lang="nl-NL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tw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sz="20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  <m:sup>
                                <m:r>
                                  <a:rPr lang="nl-NL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l-NL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</m:d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nl-NL" sz="2000" b="0" dirty="0"/>
              </a:p>
              <a:p>
                <a:pPr lvl="1"/>
                <a:r>
                  <a:rPr lang="nl-NL" sz="2000" dirty="0"/>
                  <a:t>Microwaves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GB" sz="2000"/>
                          <m:t> 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GB" sz="2000" dirty="0"/>
              </a:p>
              <a:p>
                <a:pPr lvl="1"/>
                <a:r>
                  <a:rPr lang="nl-NL" sz="2000" dirty="0"/>
                  <a:t>Paul Trap</a:t>
                </a:r>
              </a:p>
              <a:p>
                <a:pPr lvl="2"/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nl-NL" sz="20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acc>
                      <m:accPr>
                        <m:chr m:val="̂"/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sz="2000" b="0" dirty="0"/>
                  <a:t> → </a:t>
                </a:r>
                <a:r>
                  <a:rPr lang="nl-NL" sz="2000" dirty="0" err="1"/>
                  <a:t>t</a:t>
                </a:r>
                <a:r>
                  <a:rPr lang="nl-NL" sz="2000" b="0" dirty="0" err="1"/>
                  <a:t>runcate</a:t>
                </a:r>
                <a:endParaRPr lang="nl-NL" sz="2000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b="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l="-606" t="-1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FE48C432-F725-2F7A-91E7-174468351793}"/>
              </a:ext>
            </a:extLst>
          </p:cNvPr>
          <p:cNvSpPr/>
          <p:nvPr/>
        </p:nvSpPr>
        <p:spPr>
          <a:xfrm>
            <a:off x="2326511" y="5641509"/>
            <a:ext cx="1446836" cy="630800"/>
          </a:xfrm>
          <a:prstGeom prst="rect">
            <a:avLst/>
          </a:prstGeom>
          <a:noFill/>
          <a:ln w="38100">
            <a:solidFill>
              <a:srgbClr val="603403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F08E93-8866-F3C2-4042-AC26C59EB04B}"/>
              </a:ext>
            </a:extLst>
          </p:cNvPr>
          <p:cNvSpPr/>
          <p:nvPr/>
        </p:nvSpPr>
        <p:spPr>
          <a:xfrm>
            <a:off x="3890513" y="5634121"/>
            <a:ext cx="2061713" cy="638188"/>
          </a:xfrm>
          <a:prstGeom prst="rect">
            <a:avLst/>
          </a:prstGeom>
          <a:noFill/>
          <a:ln w="38100">
            <a:solidFill>
              <a:srgbClr val="FF99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631B63-2512-DDAB-520D-4A26B1F8AD1C}"/>
              </a:ext>
            </a:extLst>
          </p:cNvPr>
          <p:cNvSpPr/>
          <p:nvPr/>
        </p:nvSpPr>
        <p:spPr>
          <a:xfrm>
            <a:off x="6187440" y="5641509"/>
            <a:ext cx="1681025" cy="638188"/>
          </a:xfrm>
          <a:prstGeom prst="rect">
            <a:avLst/>
          </a:prstGeom>
          <a:noFill/>
          <a:ln w="38100">
            <a:solidFill>
              <a:srgbClr val="00B0F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7EEA8A-BC15-A57A-F875-02BE89BC0F9D}"/>
              </a:ext>
            </a:extLst>
          </p:cNvPr>
          <p:cNvSpPr/>
          <p:nvPr/>
        </p:nvSpPr>
        <p:spPr>
          <a:xfrm>
            <a:off x="1286718" y="4744965"/>
            <a:ext cx="3146385" cy="768875"/>
          </a:xfrm>
          <a:prstGeom prst="rect">
            <a:avLst/>
          </a:prstGeom>
          <a:noFill/>
          <a:ln w="38100">
            <a:solidFill>
              <a:srgbClr val="603403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516A48-EFC9-FF46-957E-FC69465D70B0}"/>
              </a:ext>
            </a:extLst>
          </p:cNvPr>
          <p:cNvSpPr/>
          <p:nvPr/>
        </p:nvSpPr>
        <p:spPr>
          <a:xfrm>
            <a:off x="1288647" y="3931145"/>
            <a:ext cx="3146385" cy="768875"/>
          </a:xfrm>
          <a:prstGeom prst="rect">
            <a:avLst/>
          </a:prstGeom>
          <a:noFill/>
          <a:ln w="38100"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DD56F7-E79A-26C1-D623-28582ECB975D}"/>
              </a:ext>
            </a:extLst>
          </p:cNvPr>
          <p:cNvSpPr/>
          <p:nvPr/>
        </p:nvSpPr>
        <p:spPr>
          <a:xfrm>
            <a:off x="1286719" y="2997852"/>
            <a:ext cx="3424178" cy="888347"/>
          </a:xfrm>
          <a:prstGeom prst="rect">
            <a:avLst/>
          </a:prstGeom>
          <a:noFill/>
          <a:ln w="38100">
            <a:solidFill>
              <a:srgbClr val="00B0F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4817B2B-E227-E3AF-BD4D-E372CB54ED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4" name="Picture 2" descr="University of Amsterdam - Wikipedia">
            <a:extLst>
              <a:ext uri="{FF2B5EF4-FFF2-40B4-BE49-F238E27FC236}">
                <a16:creationId xmlns:a16="http://schemas.microsoft.com/office/drawing/2014/main" id="{0A62B82F-57F6-192D-5A44-97BD2E028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093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r>
                  <a:rPr lang="en-GB" sz="2000" dirty="0"/>
                  <a:t>Describe spontaneous emission</a:t>
                </a:r>
              </a:p>
              <a:p>
                <a:pPr marL="201168" lvl="1" indent="0">
                  <a:buNone/>
                </a:pPr>
                <a:r>
                  <a:rPr lang="en-GB" sz="2000" b="0" dirty="0"/>
                  <a:t>	</a:t>
                </a:r>
              </a:p>
              <a:p>
                <a:pPr lvl="1"/>
                <a:r>
                  <a:rPr lang="en-GB" sz="2000" dirty="0"/>
                  <a:t>Adiabatically eliminated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000" b="0" dirty="0"/>
              </a:p>
              <a:p>
                <a:pPr marL="384048" lvl="2" indent="0">
                  <a:buNone/>
                </a:pPr>
                <a:endParaRPr lang="en-GB" sz="2000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al 17">
            <a:extLst>
              <a:ext uri="{FF2B5EF4-FFF2-40B4-BE49-F238E27FC236}">
                <a16:creationId xmlns:a16="http://schemas.microsoft.com/office/drawing/2014/main" id="{71C12B7C-463C-EAB2-EE81-524C3FD46BDD}"/>
              </a:ext>
            </a:extLst>
          </p:cNvPr>
          <p:cNvSpPr/>
          <p:nvPr/>
        </p:nvSpPr>
        <p:spPr>
          <a:xfrm>
            <a:off x="10035221" y="3904006"/>
            <a:ext cx="252000" cy="25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al 18">
            <a:extLst>
              <a:ext uri="{FF2B5EF4-FFF2-40B4-BE49-F238E27FC236}">
                <a16:creationId xmlns:a16="http://schemas.microsoft.com/office/drawing/2014/main" id="{E4F80A7B-F9C0-54D0-6DBB-2390252A85EB}"/>
              </a:ext>
            </a:extLst>
          </p:cNvPr>
          <p:cNvSpPr/>
          <p:nvPr/>
        </p:nvSpPr>
        <p:spPr>
          <a:xfrm>
            <a:off x="9257022" y="3113656"/>
            <a:ext cx="1800000" cy="180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al 19">
            <a:extLst>
              <a:ext uri="{FF2B5EF4-FFF2-40B4-BE49-F238E27FC236}">
                <a16:creationId xmlns:a16="http://schemas.microsoft.com/office/drawing/2014/main" id="{B8F29D2B-2613-D6ED-780C-A256221E04C4}"/>
              </a:ext>
            </a:extLst>
          </p:cNvPr>
          <p:cNvSpPr/>
          <p:nvPr/>
        </p:nvSpPr>
        <p:spPr>
          <a:xfrm>
            <a:off x="9617021" y="3485124"/>
            <a:ext cx="1080000" cy="108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al 20">
            <a:extLst>
              <a:ext uri="{FF2B5EF4-FFF2-40B4-BE49-F238E27FC236}">
                <a16:creationId xmlns:a16="http://schemas.microsoft.com/office/drawing/2014/main" id="{051AE647-F02D-E0A2-949E-DCBB7B53BB79}"/>
              </a:ext>
            </a:extLst>
          </p:cNvPr>
          <p:cNvSpPr/>
          <p:nvPr/>
        </p:nvSpPr>
        <p:spPr>
          <a:xfrm>
            <a:off x="10634022" y="395965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5DDA42C-775D-1677-53F7-1D21F3818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178293">
            <a:off x="10344827" y="3114345"/>
            <a:ext cx="1711427" cy="337618"/>
          </a:xfrm>
          <a:prstGeom prst="rect">
            <a:avLst/>
          </a:prstGeom>
        </p:spPr>
      </p:pic>
      <p:sp>
        <p:nvSpPr>
          <p:cNvPr id="26" name="Ovaal 22">
            <a:extLst>
              <a:ext uri="{FF2B5EF4-FFF2-40B4-BE49-F238E27FC236}">
                <a16:creationId xmlns:a16="http://schemas.microsoft.com/office/drawing/2014/main" id="{10860A97-D7DD-A98D-98AF-56FCE1B41BF4}"/>
              </a:ext>
            </a:extLst>
          </p:cNvPr>
          <p:cNvSpPr/>
          <p:nvPr/>
        </p:nvSpPr>
        <p:spPr>
          <a:xfrm>
            <a:off x="10974043" y="38429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97FBFD5-6E4E-B5FD-4A82-D1DBCEBC48FA}"/>
              </a:ext>
            </a:extLst>
          </p:cNvPr>
          <p:cNvSpPr/>
          <p:nvPr/>
        </p:nvSpPr>
        <p:spPr>
          <a:xfrm>
            <a:off x="6409981" y="4313664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45000">
                <a:srgbClr val="FF0000">
                  <a:alpha val="57000"/>
                </a:srgbClr>
              </a:gs>
              <a:gs pos="100000">
                <a:srgbClr val="FF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8D28E6-C33A-3412-D7A5-7314B1DAEE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9" t="498" r="672"/>
          <a:stretch/>
        </p:blipFill>
        <p:spPr>
          <a:xfrm>
            <a:off x="5843899" y="1776546"/>
            <a:ext cx="6127531" cy="454384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20ACD-1A27-C880-8BEC-F83260A89A6E}"/>
              </a:ext>
            </a:extLst>
          </p:cNvPr>
          <p:cNvCxnSpPr>
            <a:cxnSpLocks/>
          </p:cNvCxnSpPr>
          <p:nvPr/>
        </p:nvCxnSpPr>
        <p:spPr>
          <a:xfrm flipV="1">
            <a:off x="7884544" y="2337758"/>
            <a:ext cx="0" cy="2670789"/>
          </a:xfrm>
          <a:prstGeom prst="straightConnector1">
            <a:avLst/>
          </a:prstGeom>
          <a:ln w="57150">
            <a:solidFill>
              <a:srgbClr val="FF939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0329B9BF-62EB-E609-F899-4DD50A2C30D2}"/>
              </a:ext>
            </a:extLst>
          </p:cNvPr>
          <p:cNvSpPr/>
          <p:nvPr/>
        </p:nvSpPr>
        <p:spPr>
          <a:xfrm>
            <a:off x="7746523" y="4940747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FF9393">
                  <a:shade val="30000"/>
                  <a:satMod val="115000"/>
                </a:srgbClr>
              </a:gs>
              <a:gs pos="50000">
                <a:srgbClr val="FF9393">
                  <a:shade val="67500"/>
                  <a:satMod val="115000"/>
                </a:srgbClr>
              </a:gs>
              <a:gs pos="100000">
                <a:srgbClr val="FF939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111F531-3756-6FA9-BC0C-28829A41EA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6BB59840-8764-B898-E7FE-C89D1745C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2344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r>
                  <a:rPr lang="en-GB" sz="2000" dirty="0"/>
                  <a:t>Describe spontaneous emission</a:t>
                </a:r>
              </a:p>
              <a:p>
                <a:pPr marL="201168" lvl="1" indent="0">
                  <a:buNone/>
                </a:pPr>
                <a:r>
                  <a:rPr lang="en-GB" sz="2000" b="0" dirty="0"/>
                  <a:t>	</a:t>
                </a:r>
              </a:p>
              <a:p>
                <a:pPr lvl="1"/>
                <a:r>
                  <a:rPr lang="en-GB" sz="2000" dirty="0"/>
                  <a:t>Adiabatically eliminated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nl-N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000" b="0" dirty="0"/>
              </a:p>
              <a:p>
                <a:pPr marL="384048" lvl="2" indent="0">
                  <a:buNone/>
                </a:pPr>
                <a:endParaRPr lang="en-GB" sz="2000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al 17">
            <a:extLst>
              <a:ext uri="{FF2B5EF4-FFF2-40B4-BE49-F238E27FC236}">
                <a16:creationId xmlns:a16="http://schemas.microsoft.com/office/drawing/2014/main" id="{71C12B7C-463C-EAB2-EE81-524C3FD46BDD}"/>
              </a:ext>
            </a:extLst>
          </p:cNvPr>
          <p:cNvSpPr/>
          <p:nvPr/>
        </p:nvSpPr>
        <p:spPr>
          <a:xfrm>
            <a:off x="10035221" y="3904006"/>
            <a:ext cx="252000" cy="25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al 18">
            <a:extLst>
              <a:ext uri="{FF2B5EF4-FFF2-40B4-BE49-F238E27FC236}">
                <a16:creationId xmlns:a16="http://schemas.microsoft.com/office/drawing/2014/main" id="{E4F80A7B-F9C0-54D0-6DBB-2390252A85EB}"/>
              </a:ext>
            </a:extLst>
          </p:cNvPr>
          <p:cNvSpPr/>
          <p:nvPr/>
        </p:nvSpPr>
        <p:spPr>
          <a:xfrm>
            <a:off x="9257022" y="3113656"/>
            <a:ext cx="1800000" cy="180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al 19">
            <a:extLst>
              <a:ext uri="{FF2B5EF4-FFF2-40B4-BE49-F238E27FC236}">
                <a16:creationId xmlns:a16="http://schemas.microsoft.com/office/drawing/2014/main" id="{B8F29D2B-2613-D6ED-780C-A256221E04C4}"/>
              </a:ext>
            </a:extLst>
          </p:cNvPr>
          <p:cNvSpPr/>
          <p:nvPr/>
        </p:nvSpPr>
        <p:spPr>
          <a:xfrm>
            <a:off x="9617021" y="3485124"/>
            <a:ext cx="1080000" cy="108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al 20">
            <a:extLst>
              <a:ext uri="{FF2B5EF4-FFF2-40B4-BE49-F238E27FC236}">
                <a16:creationId xmlns:a16="http://schemas.microsoft.com/office/drawing/2014/main" id="{051AE647-F02D-E0A2-949E-DCBB7B53BB79}"/>
              </a:ext>
            </a:extLst>
          </p:cNvPr>
          <p:cNvSpPr/>
          <p:nvPr/>
        </p:nvSpPr>
        <p:spPr>
          <a:xfrm>
            <a:off x="10634022" y="395965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5DDA42C-775D-1677-53F7-1D21F3818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178293">
            <a:off x="10344827" y="3114345"/>
            <a:ext cx="1711427" cy="337618"/>
          </a:xfrm>
          <a:prstGeom prst="rect">
            <a:avLst/>
          </a:prstGeom>
        </p:spPr>
      </p:pic>
      <p:sp>
        <p:nvSpPr>
          <p:cNvPr id="26" name="Ovaal 22">
            <a:extLst>
              <a:ext uri="{FF2B5EF4-FFF2-40B4-BE49-F238E27FC236}">
                <a16:creationId xmlns:a16="http://schemas.microsoft.com/office/drawing/2014/main" id="{10860A97-D7DD-A98D-98AF-56FCE1B41BF4}"/>
              </a:ext>
            </a:extLst>
          </p:cNvPr>
          <p:cNvSpPr/>
          <p:nvPr/>
        </p:nvSpPr>
        <p:spPr>
          <a:xfrm>
            <a:off x="10974043" y="38429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97FBFD5-6E4E-B5FD-4A82-D1DBCEBC48FA}"/>
              </a:ext>
            </a:extLst>
          </p:cNvPr>
          <p:cNvSpPr/>
          <p:nvPr/>
        </p:nvSpPr>
        <p:spPr>
          <a:xfrm>
            <a:off x="6409981" y="4313664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45000">
                <a:srgbClr val="FF0000">
                  <a:alpha val="57000"/>
                </a:srgbClr>
              </a:gs>
              <a:gs pos="100000">
                <a:srgbClr val="FF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8D28E6-C33A-3412-D7A5-7314B1DAEE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9" t="498" r="672"/>
          <a:stretch/>
        </p:blipFill>
        <p:spPr>
          <a:xfrm>
            <a:off x="5843899" y="1776546"/>
            <a:ext cx="6127531" cy="454384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20ACD-1A27-C880-8BEC-F83260A89A6E}"/>
              </a:ext>
            </a:extLst>
          </p:cNvPr>
          <p:cNvCxnSpPr>
            <a:cxnSpLocks/>
          </p:cNvCxnSpPr>
          <p:nvPr/>
        </p:nvCxnSpPr>
        <p:spPr>
          <a:xfrm flipV="1">
            <a:off x="7884544" y="2337758"/>
            <a:ext cx="0" cy="2670789"/>
          </a:xfrm>
          <a:prstGeom prst="straightConnector1">
            <a:avLst/>
          </a:prstGeom>
          <a:ln w="57150">
            <a:solidFill>
              <a:srgbClr val="FF9393">
                <a:alpha val="89804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BF0FA32D-382C-C7E3-46B4-CA7FD128964C}"/>
              </a:ext>
            </a:extLst>
          </p:cNvPr>
          <p:cNvSpPr/>
          <p:nvPr/>
        </p:nvSpPr>
        <p:spPr>
          <a:xfrm>
            <a:off x="7746520" y="4936517"/>
            <a:ext cx="288000" cy="288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D9C5594-D970-56B5-C569-32CFF92D1D8B}"/>
              </a:ext>
            </a:extLst>
          </p:cNvPr>
          <p:cNvSpPr/>
          <p:nvPr/>
        </p:nvSpPr>
        <p:spPr>
          <a:xfrm>
            <a:off x="7746520" y="2015164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FF9393">
                  <a:shade val="30000"/>
                  <a:satMod val="115000"/>
                </a:srgbClr>
              </a:gs>
              <a:gs pos="50000">
                <a:srgbClr val="FF9393">
                  <a:shade val="67500"/>
                  <a:satMod val="115000"/>
                </a:srgbClr>
              </a:gs>
              <a:gs pos="100000">
                <a:srgbClr val="FF939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90057A5-34D3-0E60-D5FA-22387E5AE3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1CCBBA3F-26B5-23ED-E425-8E5982354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060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r>
                  <a:rPr lang="en-GB" sz="2000" dirty="0"/>
                  <a:t>Describe spontaneous emission</a:t>
                </a:r>
              </a:p>
              <a:p>
                <a:pPr marL="201168" lvl="1" indent="0">
                  <a:buNone/>
                </a:pPr>
                <a:r>
                  <a:rPr lang="en-GB" sz="2000" b="0" dirty="0"/>
                  <a:t>	</a:t>
                </a:r>
              </a:p>
              <a:p>
                <a:pPr lvl="1"/>
                <a:r>
                  <a:rPr lang="en-GB" sz="2000" dirty="0"/>
                  <a:t>Adiabatically eliminated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000" b="0" dirty="0"/>
              </a:p>
              <a:p>
                <a:pPr marL="384048" lvl="2" indent="0">
                  <a:buNone/>
                </a:pPr>
                <a:endParaRPr lang="en-GB" sz="2000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al 17">
            <a:extLst>
              <a:ext uri="{FF2B5EF4-FFF2-40B4-BE49-F238E27FC236}">
                <a16:creationId xmlns:a16="http://schemas.microsoft.com/office/drawing/2014/main" id="{71C12B7C-463C-EAB2-EE81-524C3FD46BDD}"/>
              </a:ext>
            </a:extLst>
          </p:cNvPr>
          <p:cNvSpPr/>
          <p:nvPr/>
        </p:nvSpPr>
        <p:spPr>
          <a:xfrm>
            <a:off x="10035221" y="3904006"/>
            <a:ext cx="252000" cy="25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al 18">
            <a:extLst>
              <a:ext uri="{FF2B5EF4-FFF2-40B4-BE49-F238E27FC236}">
                <a16:creationId xmlns:a16="http://schemas.microsoft.com/office/drawing/2014/main" id="{E4F80A7B-F9C0-54D0-6DBB-2390252A85EB}"/>
              </a:ext>
            </a:extLst>
          </p:cNvPr>
          <p:cNvSpPr/>
          <p:nvPr/>
        </p:nvSpPr>
        <p:spPr>
          <a:xfrm>
            <a:off x="9257022" y="3113656"/>
            <a:ext cx="1800000" cy="180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al 19">
            <a:extLst>
              <a:ext uri="{FF2B5EF4-FFF2-40B4-BE49-F238E27FC236}">
                <a16:creationId xmlns:a16="http://schemas.microsoft.com/office/drawing/2014/main" id="{B8F29D2B-2613-D6ED-780C-A256221E04C4}"/>
              </a:ext>
            </a:extLst>
          </p:cNvPr>
          <p:cNvSpPr/>
          <p:nvPr/>
        </p:nvSpPr>
        <p:spPr>
          <a:xfrm>
            <a:off x="9617021" y="3485124"/>
            <a:ext cx="1080000" cy="1080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al 20">
            <a:extLst>
              <a:ext uri="{FF2B5EF4-FFF2-40B4-BE49-F238E27FC236}">
                <a16:creationId xmlns:a16="http://schemas.microsoft.com/office/drawing/2014/main" id="{051AE647-F02D-E0A2-949E-DCBB7B53BB79}"/>
              </a:ext>
            </a:extLst>
          </p:cNvPr>
          <p:cNvSpPr/>
          <p:nvPr/>
        </p:nvSpPr>
        <p:spPr>
          <a:xfrm>
            <a:off x="10634022" y="395965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5DDA42C-775D-1677-53F7-1D21F3818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178293">
            <a:off x="10344827" y="3114345"/>
            <a:ext cx="1711427" cy="337618"/>
          </a:xfrm>
          <a:prstGeom prst="rect">
            <a:avLst/>
          </a:prstGeom>
        </p:spPr>
      </p:pic>
      <p:sp>
        <p:nvSpPr>
          <p:cNvPr id="26" name="Ovaal 22">
            <a:extLst>
              <a:ext uri="{FF2B5EF4-FFF2-40B4-BE49-F238E27FC236}">
                <a16:creationId xmlns:a16="http://schemas.microsoft.com/office/drawing/2014/main" id="{10860A97-D7DD-A98D-98AF-56FCE1B41BF4}"/>
              </a:ext>
            </a:extLst>
          </p:cNvPr>
          <p:cNvSpPr/>
          <p:nvPr/>
        </p:nvSpPr>
        <p:spPr>
          <a:xfrm>
            <a:off x="10974043" y="38429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97FBFD5-6E4E-B5FD-4A82-D1DBCEBC48FA}"/>
              </a:ext>
            </a:extLst>
          </p:cNvPr>
          <p:cNvSpPr/>
          <p:nvPr/>
        </p:nvSpPr>
        <p:spPr>
          <a:xfrm>
            <a:off x="6409981" y="4313664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45000">
                <a:srgbClr val="FF0000">
                  <a:alpha val="57000"/>
                </a:srgbClr>
              </a:gs>
              <a:gs pos="100000">
                <a:srgbClr val="FF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8D28E6-C33A-3412-D7A5-7314B1DAEE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9" t="498" r="672"/>
          <a:stretch/>
        </p:blipFill>
        <p:spPr>
          <a:xfrm>
            <a:off x="5843899" y="1776546"/>
            <a:ext cx="6127531" cy="454384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20ACD-1A27-C880-8BEC-F83260A89A6E}"/>
              </a:ext>
            </a:extLst>
          </p:cNvPr>
          <p:cNvCxnSpPr>
            <a:cxnSpLocks/>
          </p:cNvCxnSpPr>
          <p:nvPr/>
        </p:nvCxnSpPr>
        <p:spPr>
          <a:xfrm flipV="1">
            <a:off x="7884544" y="2337758"/>
            <a:ext cx="0" cy="2670789"/>
          </a:xfrm>
          <a:prstGeom prst="straightConnector1">
            <a:avLst/>
          </a:prstGeom>
          <a:ln w="57150">
            <a:solidFill>
              <a:srgbClr val="C00000">
                <a:alpha val="1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BF0FA32D-382C-C7E3-46B4-CA7FD128964C}"/>
              </a:ext>
            </a:extLst>
          </p:cNvPr>
          <p:cNvSpPr/>
          <p:nvPr/>
        </p:nvSpPr>
        <p:spPr>
          <a:xfrm>
            <a:off x="7746520" y="4936517"/>
            <a:ext cx="288000" cy="288000"/>
          </a:xfrm>
          <a:prstGeom prst="ellipse">
            <a:avLst/>
          </a:prstGeom>
          <a:noFill/>
          <a:ln w="38100">
            <a:solidFill>
              <a:srgbClr val="000000">
                <a:alpha val="10196"/>
              </a:srgb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3BB330-2B9E-A5A1-43C4-C38338AB52EB}"/>
              </a:ext>
            </a:extLst>
          </p:cNvPr>
          <p:cNvSpPr/>
          <p:nvPr/>
        </p:nvSpPr>
        <p:spPr>
          <a:xfrm>
            <a:off x="7238954" y="5819934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FF9393">
                  <a:shade val="30000"/>
                  <a:satMod val="115000"/>
                </a:srgbClr>
              </a:gs>
              <a:gs pos="50000">
                <a:srgbClr val="FF9393">
                  <a:shade val="67500"/>
                  <a:satMod val="115000"/>
                </a:srgbClr>
              </a:gs>
              <a:gs pos="100000">
                <a:srgbClr val="FF939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2621E3-3587-174F-B020-0EFA7DB9A281}"/>
              </a:ext>
            </a:extLst>
          </p:cNvPr>
          <p:cNvSpPr/>
          <p:nvPr/>
        </p:nvSpPr>
        <p:spPr>
          <a:xfrm>
            <a:off x="7746520" y="2009339"/>
            <a:ext cx="288000" cy="288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523DC4-9CD8-2BA6-B1B0-B9927EEDB6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9" name="Picture 2" descr="University of Amsterdam - Wikipedia">
            <a:extLst>
              <a:ext uri="{FF2B5EF4-FFF2-40B4-BE49-F238E27FC236}">
                <a16:creationId xmlns:a16="http://schemas.microsoft.com/office/drawing/2014/main" id="{AA566E17-4786-B9FD-D1E0-E99F9E6A8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0743555-C768-6D53-0535-908A88E4F80E}"/>
              </a:ext>
            </a:extLst>
          </p:cNvPr>
          <p:cNvSpPr/>
          <p:nvPr/>
        </p:nvSpPr>
        <p:spPr>
          <a:xfrm>
            <a:off x="7221124" y="2161739"/>
            <a:ext cx="594408" cy="3658195"/>
          </a:xfrm>
          <a:custGeom>
            <a:avLst/>
            <a:gdLst>
              <a:gd name="connsiteX0" fmla="*/ 594408 w 594408"/>
              <a:gd name="connsiteY0" fmla="*/ 8527 h 2691342"/>
              <a:gd name="connsiteX1" fmla="*/ 525397 w 594408"/>
              <a:gd name="connsiteY1" fmla="*/ 34406 h 2691342"/>
              <a:gd name="connsiteX2" fmla="*/ 206220 w 594408"/>
              <a:gd name="connsiteY2" fmla="*/ 284572 h 2691342"/>
              <a:gd name="connsiteX3" fmla="*/ 370122 w 594408"/>
              <a:gd name="connsiteY3" fmla="*/ 802157 h 2691342"/>
              <a:gd name="connsiteX4" fmla="*/ 25065 w 594408"/>
              <a:gd name="connsiteY4" fmla="*/ 1311116 h 2691342"/>
              <a:gd name="connsiteX5" fmla="*/ 223473 w 594408"/>
              <a:gd name="connsiteY5" fmla="*/ 1837327 h 2691342"/>
              <a:gd name="connsiteX6" fmla="*/ 7812 w 594408"/>
              <a:gd name="connsiteY6" fmla="*/ 2423923 h 2691342"/>
              <a:gd name="connsiteX7" fmla="*/ 68197 w 594408"/>
              <a:gd name="connsiteY7" fmla="*/ 2691342 h 269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408" h="2691342">
                <a:moveTo>
                  <a:pt x="594408" y="8527"/>
                </a:moveTo>
                <a:cubicBezTo>
                  <a:pt x="592251" y="-1537"/>
                  <a:pt x="590095" y="-11601"/>
                  <a:pt x="525397" y="34406"/>
                </a:cubicBezTo>
                <a:cubicBezTo>
                  <a:pt x="460699" y="80413"/>
                  <a:pt x="232099" y="156614"/>
                  <a:pt x="206220" y="284572"/>
                </a:cubicBezTo>
                <a:cubicBezTo>
                  <a:pt x="180341" y="412531"/>
                  <a:pt x="400314" y="631066"/>
                  <a:pt x="370122" y="802157"/>
                </a:cubicBezTo>
                <a:cubicBezTo>
                  <a:pt x="339930" y="973248"/>
                  <a:pt x="49506" y="1138588"/>
                  <a:pt x="25065" y="1311116"/>
                </a:cubicBezTo>
                <a:cubicBezTo>
                  <a:pt x="624" y="1483644"/>
                  <a:pt x="226348" y="1651859"/>
                  <a:pt x="223473" y="1837327"/>
                </a:cubicBezTo>
                <a:cubicBezTo>
                  <a:pt x="220598" y="2022795"/>
                  <a:pt x="33691" y="2281587"/>
                  <a:pt x="7812" y="2423923"/>
                </a:cubicBezTo>
                <a:cubicBezTo>
                  <a:pt x="-18067" y="2566259"/>
                  <a:pt x="25065" y="2628800"/>
                  <a:pt x="68197" y="2691342"/>
                </a:cubicBezTo>
              </a:path>
            </a:pathLst>
          </a:custGeom>
          <a:noFill/>
          <a:ln w="57150">
            <a:solidFill>
              <a:srgbClr val="FF9393">
                <a:alpha val="89804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1363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8D28E6-C33A-3412-D7A5-7314B1DAEE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" t="498" r="672"/>
          <a:stretch/>
        </p:blipFill>
        <p:spPr>
          <a:xfrm>
            <a:off x="5843899" y="1776546"/>
            <a:ext cx="6127531" cy="45438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r>
                  <a:rPr lang="en-GB" sz="2000" dirty="0"/>
                  <a:t>Describe spontaneous emission</a:t>
                </a:r>
              </a:p>
              <a:p>
                <a:pPr marL="201168" lvl="1" indent="0">
                  <a:buNone/>
                </a:pPr>
                <a:r>
                  <a:rPr lang="en-GB" sz="2000" b="0" dirty="0"/>
                  <a:t>	</a:t>
                </a:r>
              </a:p>
              <a:p>
                <a:pPr lvl="1"/>
                <a:r>
                  <a:rPr lang="en-GB" sz="2000" dirty="0"/>
                  <a:t>Adiabatically eliminated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eff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nl-NL" sz="20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)/3</m:t>
                        </m:r>
                      </m:e>
                    </m:rad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𝑖𝑘𝑢</m:t>
                            </m:r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</m:e>
                    </m:d>
                  </m:oMath>
                </a14:m>
                <a:endParaRPr lang="en-GB" sz="2000" dirty="0"/>
              </a:p>
              <a:p>
                <a:pPr lvl="1"/>
                <a:endParaRPr lang="en-GB" sz="2000" b="0" dirty="0"/>
              </a:p>
              <a:p>
                <a:pPr marL="384048" lvl="2" indent="0">
                  <a:buNone/>
                </a:pPr>
                <a:endParaRPr lang="en-GB" sz="2000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20ACD-1A27-C880-8BEC-F83260A89A6E}"/>
              </a:ext>
            </a:extLst>
          </p:cNvPr>
          <p:cNvCxnSpPr>
            <a:cxnSpLocks/>
          </p:cNvCxnSpPr>
          <p:nvPr/>
        </p:nvCxnSpPr>
        <p:spPr>
          <a:xfrm flipV="1">
            <a:off x="7884544" y="2337758"/>
            <a:ext cx="0" cy="2670789"/>
          </a:xfrm>
          <a:prstGeom prst="straightConnector1">
            <a:avLst/>
          </a:prstGeom>
          <a:ln w="57150">
            <a:solidFill>
              <a:srgbClr val="C00000">
                <a:alpha val="1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BF0FA32D-382C-C7E3-46B4-CA7FD128964C}"/>
              </a:ext>
            </a:extLst>
          </p:cNvPr>
          <p:cNvSpPr/>
          <p:nvPr/>
        </p:nvSpPr>
        <p:spPr>
          <a:xfrm>
            <a:off x="7746520" y="4936517"/>
            <a:ext cx="288000" cy="288000"/>
          </a:xfrm>
          <a:prstGeom prst="ellipse">
            <a:avLst/>
          </a:prstGeom>
          <a:noFill/>
          <a:ln w="38100">
            <a:solidFill>
              <a:srgbClr val="000000">
                <a:alpha val="10196"/>
              </a:srgb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2621E3-3587-174F-B020-0EFA7DB9A281}"/>
              </a:ext>
            </a:extLst>
          </p:cNvPr>
          <p:cNvSpPr/>
          <p:nvPr/>
        </p:nvSpPr>
        <p:spPr>
          <a:xfrm>
            <a:off x="7746520" y="2009339"/>
            <a:ext cx="288000" cy="288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F8D44E3-28B9-4717-A681-EA524E643586}"/>
              </a:ext>
            </a:extLst>
          </p:cNvPr>
          <p:cNvSpPr/>
          <p:nvPr/>
        </p:nvSpPr>
        <p:spPr>
          <a:xfrm>
            <a:off x="7221124" y="2161739"/>
            <a:ext cx="594408" cy="3658195"/>
          </a:xfrm>
          <a:custGeom>
            <a:avLst/>
            <a:gdLst>
              <a:gd name="connsiteX0" fmla="*/ 594408 w 594408"/>
              <a:gd name="connsiteY0" fmla="*/ 8527 h 2691342"/>
              <a:gd name="connsiteX1" fmla="*/ 525397 w 594408"/>
              <a:gd name="connsiteY1" fmla="*/ 34406 h 2691342"/>
              <a:gd name="connsiteX2" fmla="*/ 206220 w 594408"/>
              <a:gd name="connsiteY2" fmla="*/ 284572 h 2691342"/>
              <a:gd name="connsiteX3" fmla="*/ 370122 w 594408"/>
              <a:gd name="connsiteY3" fmla="*/ 802157 h 2691342"/>
              <a:gd name="connsiteX4" fmla="*/ 25065 w 594408"/>
              <a:gd name="connsiteY4" fmla="*/ 1311116 h 2691342"/>
              <a:gd name="connsiteX5" fmla="*/ 223473 w 594408"/>
              <a:gd name="connsiteY5" fmla="*/ 1837327 h 2691342"/>
              <a:gd name="connsiteX6" fmla="*/ 7812 w 594408"/>
              <a:gd name="connsiteY6" fmla="*/ 2423923 h 2691342"/>
              <a:gd name="connsiteX7" fmla="*/ 68197 w 594408"/>
              <a:gd name="connsiteY7" fmla="*/ 2691342 h 269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408" h="2691342">
                <a:moveTo>
                  <a:pt x="594408" y="8527"/>
                </a:moveTo>
                <a:cubicBezTo>
                  <a:pt x="592251" y="-1537"/>
                  <a:pt x="590095" y="-11601"/>
                  <a:pt x="525397" y="34406"/>
                </a:cubicBezTo>
                <a:cubicBezTo>
                  <a:pt x="460699" y="80413"/>
                  <a:pt x="232099" y="156614"/>
                  <a:pt x="206220" y="284572"/>
                </a:cubicBezTo>
                <a:cubicBezTo>
                  <a:pt x="180341" y="412531"/>
                  <a:pt x="400314" y="631066"/>
                  <a:pt x="370122" y="802157"/>
                </a:cubicBezTo>
                <a:cubicBezTo>
                  <a:pt x="339930" y="973248"/>
                  <a:pt x="49506" y="1138588"/>
                  <a:pt x="25065" y="1311116"/>
                </a:cubicBezTo>
                <a:cubicBezTo>
                  <a:pt x="624" y="1483644"/>
                  <a:pt x="226348" y="1651859"/>
                  <a:pt x="223473" y="1837327"/>
                </a:cubicBezTo>
                <a:cubicBezTo>
                  <a:pt x="220598" y="2022795"/>
                  <a:pt x="33691" y="2281587"/>
                  <a:pt x="7812" y="2423923"/>
                </a:cubicBezTo>
                <a:cubicBezTo>
                  <a:pt x="-18067" y="2566259"/>
                  <a:pt x="25065" y="2628800"/>
                  <a:pt x="68197" y="2691342"/>
                </a:cubicBezTo>
              </a:path>
            </a:pathLst>
          </a:custGeom>
          <a:noFill/>
          <a:ln w="57150">
            <a:solidFill>
              <a:srgbClr val="FF9393">
                <a:alpha val="89804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C1C149F-60A6-8B75-0C56-82D3BEDF7C91}"/>
              </a:ext>
            </a:extLst>
          </p:cNvPr>
          <p:cNvSpPr/>
          <p:nvPr/>
        </p:nvSpPr>
        <p:spPr>
          <a:xfrm>
            <a:off x="7238954" y="5819934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FF9393">
                  <a:shade val="30000"/>
                  <a:satMod val="115000"/>
                </a:srgbClr>
              </a:gs>
              <a:gs pos="50000">
                <a:srgbClr val="FF9393">
                  <a:shade val="67500"/>
                  <a:satMod val="115000"/>
                </a:srgbClr>
              </a:gs>
              <a:gs pos="100000">
                <a:srgbClr val="FF939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4D3068F-A8F6-F6D9-F55F-D6D46321A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2" name="Picture 2" descr="University of Amsterdam - Wikipedia">
            <a:extLst>
              <a:ext uri="{FF2B5EF4-FFF2-40B4-BE49-F238E27FC236}">
                <a16:creationId xmlns:a16="http://schemas.microsoft.com/office/drawing/2014/main" id="{A49339C0-3023-4F42-14E3-274681FC3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94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71DE1-9B47-9C43-9507-2DEFFF88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B06AC-8626-E03F-F145-5C04C8173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Trapped ions</a:t>
            </a:r>
          </a:p>
          <a:p>
            <a:pPr lvl="2"/>
            <a:r>
              <a:rPr lang="en-GB" sz="2000" dirty="0"/>
              <a:t>Metrology </a:t>
            </a:r>
          </a:p>
          <a:p>
            <a:pPr lvl="2"/>
            <a:r>
              <a:rPr lang="en-GB" sz="2000" dirty="0"/>
              <a:t>Atom-ion</a:t>
            </a:r>
          </a:p>
          <a:p>
            <a:pPr lvl="2"/>
            <a:r>
              <a:rPr lang="en-GB" sz="2000" dirty="0"/>
              <a:t>Quantum simulation</a:t>
            </a:r>
          </a:p>
          <a:p>
            <a:pPr lvl="2"/>
            <a:r>
              <a:rPr lang="en-GB" sz="2000" dirty="0"/>
              <a:t>Quantum computation</a:t>
            </a:r>
          </a:p>
          <a:p>
            <a:pPr lvl="2"/>
            <a:endParaRPr lang="en-GB" sz="2000" dirty="0"/>
          </a:p>
          <a:p>
            <a:pPr lvl="1"/>
            <a:r>
              <a:rPr lang="en-GB" sz="2000" dirty="0"/>
              <a:t>Manipulation of vibrational modes</a:t>
            </a:r>
          </a:p>
        </p:txBody>
      </p:sp>
      <p:pic>
        <p:nvPicPr>
          <p:cNvPr id="7" name="Afbeelding 6" descr="Afbeelding met diagram, lijn&#10;&#10;Automatisch gegenereerde beschrijving">
            <a:extLst>
              <a:ext uri="{FF2B5EF4-FFF2-40B4-BE49-F238E27FC236}">
                <a16:creationId xmlns:a16="http://schemas.microsoft.com/office/drawing/2014/main" id="{904EC08C-5942-2D3E-8593-9211871E5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90" y="1845734"/>
            <a:ext cx="5715000" cy="4371975"/>
          </a:xfrm>
          <a:prstGeom prst="rect">
            <a:avLst/>
          </a:prstGeom>
        </p:spPr>
      </p:pic>
      <p:pic>
        <p:nvPicPr>
          <p:cNvPr id="4" name="Picture 3" descr="A person covered in snow&#10;&#10;Description automatically generated">
            <a:extLst>
              <a:ext uri="{FF2B5EF4-FFF2-40B4-BE49-F238E27FC236}">
                <a16:creationId xmlns:a16="http://schemas.microsoft.com/office/drawing/2014/main" id="{4F25A844-D2FC-5036-46B1-05CD43617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43517">
            <a:off x="6553200" y="2497971"/>
            <a:ext cx="4899659" cy="271888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EF35205-AA1A-0258-6D6F-AB5527CA1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5636C906-665A-7D01-BE57-6C7F44C38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777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8D28E6-C33A-3412-D7A5-7314B1DAEE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" t="498" r="672"/>
          <a:stretch/>
        </p:blipFill>
        <p:spPr>
          <a:xfrm>
            <a:off x="5843899" y="1776546"/>
            <a:ext cx="6127531" cy="45438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r>
                  <a:rPr lang="en-GB" sz="2000" dirty="0"/>
                  <a:t>Describe spontaneous emission</a:t>
                </a:r>
              </a:p>
              <a:p>
                <a:pPr marL="201168" lvl="1" indent="0">
                  <a:buNone/>
                </a:pPr>
                <a:r>
                  <a:rPr lang="en-GB" sz="2000" b="0" dirty="0"/>
                  <a:t>	</a:t>
                </a:r>
              </a:p>
              <a:p>
                <a:pPr lvl="1"/>
                <a:r>
                  <a:rPr lang="en-GB" sz="2000" dirty="0"/>
                  <a:t>Adiabatically eliminated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nl-NL" sz="20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)/3</m:t>
                        </m:r>
                      </m:e>
                    </m:rad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𝑖𝑘𝑢</m:t>
                            </m:r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</m:e>
                    </m:d>
                  </m:oMath>
                </a14:m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nl-NL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nl-NL" sz="20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nl-NL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)/3</m:t>
                        </m:r>
                      </m:e>
                    </m:rad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𝑖𝑘𝑢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</m:e>
                    </m:d>
                  </m:oMath>
                </a14:m>
                <a:endParaRPr lang="en-GB" sz="2000" dirty="0"/>
              </a:p>
              <a:p>
                <a:pPr lvl="1"/>
                <a:endParaRPr lang="en-GB" sz="2000" b="0" dirty="0"/>
              </a:p>
              <a:p>
                <a:pPr marL="384048" lvl="2" indent="0">
                  <a:buNone/>
                </a:pPr>
                <a:endParaRPr lang="en-GB" sz="2000" b="0" dirty="0"/>
              </a:p>
              <a:p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20ACD-1A27-C880-8BEC-F83260A89A6E}"/>
              </a:ext>
            </a:extLst>
          </p:cNvPr>
          <p:cNvCxnSpPr>
            <a:cxnSpLocks/>
          </p:cNvCxnSpPr>
          <p:nvPr/>
        </p:nvCxnSpPr>
        <p:spPr>
          <a:xfrm flipV="1">
            <a:off x="7884544" y="2337758"/>
            <a:ext cx="0" cy="2670789"/>
          </a:xfrm>
          <a:prstGeom prst="straightConnector1">
            <a:avLst/>
          </a:prstGeom>
          <a:ln w="57150">
            <a:solidFill>
              <a:srgbClr val="C00000">
                <a:alpha val="1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BF0FA32D-382C-C7E3-46B4-CA7FD128964C}"/>
              </a:ext>
            </a:extLst>
          </p:cNvPr>
          <p:cNvSpPr/>
          <p:nvPr/>
        </p:nvSpPr>
        <p:spPr>
          <a:xfrm>
            <a:off x="7746520" y="4936517"/>
            <a:ext cx="288000" cy="288000"/>
          </a:xfrm>
          <a:prstGeom prst="ellipse">
            <a:avLst/>
          </a:prstGeom>
          <a:noFill/>
          <a:ln w="38100">
            <a:solidFill>
              <a:srgbClr val="000000">
                <a:alpha val="10196"/>
              </a:srgb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2621E3-3587-174F-B020-0EFA7DB9A281}"/>
              </a:ext>
            </a:extLst>
          </p:cNvPr>
          <p:cNvSpPr/>
          <p:nvPr/>
        </p:nvSpPr>
        <p:spPr>
          <a:xfrm>
            <a:off x="7746520" y="2009339"/>
            <a:ext cx="288000" cy="288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93524A8-3AD7-D0F5-7FA4-A57BE252B0E2}"/>
              </a:ext>
            </a:extLst>
          </p:cNvPr>
          <p:cNvSpPr/>
          <p:nvPr/>
        </p:nvSpPr>
        <p:spPr>
          <a:xfrm rot="657909" flipH="1">
            <a:off x="7683582" y="2184646"/>
            <a:ext cx="460908" cy="2734257"/>
          </a:xfrm>
          <a:custGeom>
            <a:avLst/>
            <a:gdLst>
              <a:gd name="connsiteX0" fmla="*/ 594408 w 594408"/>
              <a:gd name="connsiteY0" fmla="*/ 8527 h 2691342"/>
              <a:gd name="connsiteX1" fmla="*/ 525397 w 594408"/>
              <a:gd name="connsiteY1" fmla="*/ 34406 h 2691342"/>
              <a:gd name="connsiteX2" fmla="*/ 206220 w 594408"/>
              <a:gd name="connsiteY2" fmla="*/ 284572 h 2691342"/>
              <a:gd name="connsiteX3" fmla="*/ 370122 w 594408"/>
              <a:gd name="connsiteY3" fmla="*/ 802157 h 2691342"/>
              <a:gd name="connsiteX4" fmla="*/ 25065 w 594408"/>
              <a:gd name="connsiteY4" fmla="*/ 1311116 h 2691342"/>
              <a:gd name="connsiteX5" fmla="*/ 223473 w 594408"/>
              <a:gd name="connsiteY5" fmla="*/ 1837327 h 2691342"/>
              <a:gd name="connsiteX6" fmla="*/ 7812 w 594408"/>
              <a:gd name="connsiteY6" fmla="*/ 2423923 h 2691342"/>
              <a:gd name="connsiteX7" fmla="*/ 68197 w 594408"/>
              <a:gd name="connsiteY7" fmla="*/ 2691342 h 269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408" h="2691342">
                <a:moveTo>
                  <a:pt x="594408" y="8527"/>
                </a:moveTo>
                <a:cubicBezTo>
                  <a:pt x="592251" y="-1537"/>
                  <a:pt x="590095" y="-11601"/>
                  <a:pt x="525397" y="34406"/>
                </a:cubicBezTo>
                <a:cubicBezTo>
                  <a:pt x="460699" y="80413"/>
                  <a:pt x="232099" y="156614"/>
                  <a:pt x="206220" y="284572"/>
                </a:cubicBezTo>
                <a:cubicBezTo>
                  <a:pt x="180341" y="412531"/>
                  <a:pt x="400314" y="631066"/>
                  <a:pt x="370122" y="802157"/>
                </a:cubicBezTo>
                <a:cubicBezTo>
                  <a:pt x="339930" y="973248"/>
                  <a:pt x="49506" y="1138588"/>
                  <a:pt x="25065" y="1311116"/>
                </a:cubicBezTo>
                <a:cubicBezTo>
                  <a:pt x="624" y="1483644"/>
                  <a:pt x="226348" y="1651859"/>
                  <a:pt x="223473" y="1837327"/>
                </a:cubicBezTo>
                <a:cubicBezTo>
                  <a:pt x="220598" y="2022795"/>
                  <a:pt x="33691" y="2281587"/>
                  <a:pt x="7812" y="2423923"/>
                </a:cubicBezTo>
                <a:cubicBezTo>
                  <a:pt x="-18067" y="2566259"/>
                  <a:pt x="25065" y="2628800"/>
                  <a:pt x="68197" y="2691342"/>
                </a:cubicBezTo>
              </a:path>
            </a:pathLst>
          </a:custGeom>
          <a:noFill/>
          <a:ln w="57150">
            <a:solidFill>
              <a:srgbClr val="ABAB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08AD6A-A540-2A36-E2FF-5C91684F0076}"/>
              </a:ext>
            </a:extLst>
          </p:cNvPr>
          <p:cNvSpPr/>
          <p:nvPr/>
        </p:nvSpPr>
        <p:spPr>
          <a:xfrm>
            <a:off x="7740544" y="4936517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ABABFF">
                  <a:shade val="30000"/>
                  <a:satMod val="115000"/>
                </a:srgbClr>
              </a:gs>
              <a:gs pos="50000">
                <a:srgbClr val="ABABFF">
                  <a:shade val="67500"/>
                  <a:satMod val="115000"/>
                </a:srgbClr>
              </a:gs>
              <a:gs pos="100000">
                <a:srgbClr val="ABAB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857D0C-53F0-F813-80CE-065DDFEA93B3}"/>
              </a:ext>
            </a:extLst>
          </p:cNvPr>
          <p:cNvSpPr/>
          <p:nvPr/>
        </p:nvSpPr>
        <p:spPr>
          <a:xfrm>
            <a:off x="1635760" y="3854241"/>
            <a:ext cx="619760" cy="3962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DF67C5-E7EC-D915-1856-F69FA67E2AD2}"/>
              </a:ext>
            </a:extLst>
          </p:cNvPr>
          <p:cNvSpPr/>
          <p:nvPr/>
        </p:nvSpPr>
        <p:spPr>
          <a:xfrm>
            <a:off x="1635760" y="4392388"/>
            <a:ext cx="619760" cy="396240"/>
          </a:xfrm>
          <a:prstGeom prst="rect">
            <a:avLst/>
          </a:prstGeom>
          <a:noFill/>
          <a:ln w="38100"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rgbClr val="62CFF6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12FC4CF-9732-B07D-3F5D-3567B58E99ED}"/>
              </a:ext>
            </a:extLst>
          </p:cNvPr>
          <p:cNvSpPr/>
          <p:nvPr/>
        </p:nvSpPr>
        <p:spPr>
          <a:xfrm>
            <a:off x="7221124" y="2161739"/>
            <a:ext cx="594408" cy="3658195"/>
          </a:xfrm>
          <a:custGeom>
            <a:avLst/>
            <a:gdLst>
              <a:gd name="connsiteX0" fmla="*/ 594408 w 594408"/>
              <a:gd name="connsiteY0" fmla="*/ 8527 h 2691342"/>
              <a:gd name="connsiteX1" fmla="*/ 525397 w 594408"/>
              <a:gd name="connsiteY1" fmla="*/ 34406 h 2691342"/>
              <a:gd name="connsiteX2" fmla="*/ 206220 w 594408"/>
              <a:gd name="connsiteY2" fmla="*/ 284572 h 2691342"/>
              <a:gd name="connsiteX3" fmla="*/ 370122 w 594408"/>
              <a:gd name="connsiteY3" fmla="*/ 802157 h 2691342"/>
              <a:gd name="connsiteX4" fmla="*/ 25065 w 594408"/>
              <a:gd name="connsiteY4" fmla="*/ 1311116 h 2691342"/>
              <a:gd name="connsiteX5" fmla="*/ 223473 w 594408"/>
              <a:gd name="connsiteY5" fmla="*/ 1837327 h 2691342"/>
              <a:gd name="connsiteX6" fmla="*/ 7812 w 594408"/>
              <a:gd name="connsiteY6" fmla="*/ 2423923 h 2691342"/>
              <a:gd name="connsiteX7" fmla="*/ 68197 w 594408"/>
              <a:gd name="connsiteY7" fmla="*/ 2691342 h 269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408" h="2691342">
                <a:moveTo>
                  <a:pt x="594408" y="8527"/>
                </a:moveTo>
                <a:cubicBezTo>
                  <a:pt x="592251" y="-1537"/>
                  <a:pt x="590095" y="-11601"/>
                  <a:pt x="525397" y="34406"/>
                </a:cubicBezTo>
                <a:cubicBezTo>
                  <a:pt x="460699" y="80413"/>
                  <a:pt x="232099" y="156614"/>
                  <a:pt x="206220" y="284572"/>
                </a:cubicBezTo>
                <a:cubicBezTo>
                  <a:pt x="180341" y="412531"/>
                  <a:pt x="400314" y="631066"/>
                  <a:pt x="370122" y="802157"/>
                </a:cubicBezTo>
                <a:cubicBezTo>
                  <a:pt x="339930" y="973248"/>
                  <a:pt x="49506" y="1138588"/>
                  <a:pt x="25065" y="1311116"/>
                </a:cubicBezTo>
                <a:cubicBezTo>
                  <a:pt x="624" y="1483644"/>
                  <a:pt x="226348" y="1651859"/>
                  <a:pt x="223473" y="1837327"/>
                </a:cubicBezTo>
                <a:cubicBezTo>
                  <a:pt x="220598" y="2022795"/>
                  <a:pt x="33691" y="2281587"/>
                  <a:pt x="7812" y="2423923"/>
                </a:cubicBezTo>
                <a:cubicBezTo>
                  <a:pt x="-18067" y="2566259"/>
                  <a:pt x="25065" y="2628800"/>
                  <a:pt x="68197" y="2691342"/>
                </a:cubicBezTo>
              </a:path>
            </a:pathLst>
          </a:custGeom>
          <a:noFill/>
          <a:ln w="57150">
            <a:solidFill>
              <a:srgbClr val="FF9393">
                <a:alpha val="89804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1AAD7DF-0869-B634-5A2F-998DEDBB9E8E}"/>
              </a:ext>
            </a:extLst>
          </p:cNvPr>
          <p:cNvSpPr/>
          <p:nvPr/>
        </p:nvSpPr>
        <p:spPr>
          <a:xfrm>
            <a:off x="7238954" y="5819934"/>
            <a:ext cx="288000" cy="288000"/>
          </a:xfrm>
          <a:prstGeom prst="ellipse">
            <a:avLst/>
          </a:prstGeom>
          <a:gradFill flip="none" rotWithShape="1">
            <a:gsLst>
              <a:gs pos="0">
                <a:srgbClr val="FF9393">
                  <a:shade val="30000"/>
                  <a:satMod val="115000"/>
                </a:srgbClr>
              </a:gs>
              <a:gs pos="50000">
                <a:srgbClr val="FF9393">
                  <a:shade val="67500"/>
                  <a:satMod val="115000"/>
                </a:srgbClr>
              </a:gs>
              <a:gs pos="100000">
                <a:srgbClr val="FF939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1D2BDCD-47B5-047D-BDE9-EDBC9862B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2" name="Picture 2" descr="University of Amsterdam - Wikipedia">
            <a:extLst>
              <a:ext uri="{FF2B5EF4-FFF2-40B4-BE49-F238E27FC236}">
                <a16:creationId xmlns:a16="http://schemas.microsoft.com/office/drawing/2014/main" id="{EE70C257-D19B-F707-AE51-64A459F82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3867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 8">
                <a:extLst>
                  <a:ext uri="{FF2B5EF4-FFF2-40B4-BE49-F238E27FC236}">
                    <a16:creationId xmlns:a16="http://schemas.microsoft.com/office/drawing/2014/main" id="{29AFCD79-7E00-BAB6-246B-4A9766A245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8827228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Value (</a:t>
                          </a:r>
                          <a14:m>
                            <m:oMath xmlns:m="http://schemas.openxmlformats.org/officeDocument/2006/math"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× </m:t>
                              </m:r>
                            </m:oMath>
                          </a14:m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MHz)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0.47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 8">
                <a:extLst>
                  <a:ext uri="{FF2B5EF4-FFF2-40B4-BE49-F238E27FC236}">
                    <a16:creationId xmlns:a16="http://schemas.microsoft.com/office/drawing/2014/main" id="{29AFCD79-7E00-BAB6-246B-4A9766A245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8827228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8197" r="-621" b="-5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1" t="-103125" r="-100621" b="-38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103125" r="-621" b="-3890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1" t="-216667" r="-100621" b="-3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216667" r="-621" b="-3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1" t="-296875" r="-100621" b="-19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296875" r="-621" b="-1953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1" t="-416393" r="-100621" b="-1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416393" r="-621" b="-1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1" t="-516393" r="-100621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311" t="-516393" r="-621" b="-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Graphic 9">
            <a:extLst>
              <a:ext uri="{FF2B5EF4-FFF2-40B4-BE49-F238E27FC236}">
                <a16:creationId xmlns:a16="http://schemas.microsoft.com/office/drawing/2014/main" id="{8E8DC07B-C819-C9FB-2F2D-32978E64C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6320" y="2077813"/>
            <a:ext cx="6258796" cy="4244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/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nl-NL" sz="2000" i="1" dirty="0">
                              <a:latin typeface="Cambria Math" panose="02040503050406030204" pitchFamily="18" charset="0"/>
                            </a:rPr>
                            <m:t>𝑠𝑠</m:t>
                          </m:r>
                        </m:sub>
                      </m:sSub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nl-NL" sz="2000" b="0" i="1" dirty="0" smtClean="0">
                          <a:latin typeface="Cambria Math" panose="02040503050406030204" pitchFamily="18" charset="0"/>
                        </a:rPr>
                        <m:t>28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nl-NL" sz="1800" dirty="0"/>
              </a:p>
            </p:txBody>
          </p:sp>
        </mc:Choice>
        <mc:Fallback xmlns="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blipFill>
                <a:blip r:embed="rId5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kstvak 13">
            <a:extLst>
              <a:ext uri="{FF2B5EF4-FFF2-40B4-BE49-F238E27FC236}">
                <a16:creationId xmlns:a16="http://schemas.microsoft.com/office/drawing/2014/main" id="{9B61679E-1D5C-58A6-81EB-AD979790F91D}"/>
              </a:ext>
            </a:extLst>
          </p:cNvPr>
          <p:cNvSpPr txBox="1"/>
          <p:nvPr/>
        </p:nvSpPr>
        <p:spPr>
          <a:xfrm>
            <a:off x="7616386" y="1708481"/>
            <a:ext cx="310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Closely matches 8-level model</a:t>
            </a:r>
          </a:p>
        </p:txBody>
      </p:sp>
      <p:pic>
        <p:nvPicPr>
          <p:cNvPr id="3" name="Afbeelding 6">
            <a:extLst>
              <a:ext uri="{FF2B5EF4-FFF2-40B4-BE49-F238E27FC236}">
                <a16:creationId xmlns:a16="http://schemas.microsoft.com/office/drawing/2014/main" id="{DF11B313-D9D6-9E19-4484-71F5A9EC61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164" y="1908460"/>
            <a:ext cx="4482840" cy="767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768EC1-35C7-9784-2811-B3E58D09472D}"/>
              </a:ext>
            </a:extLst>
          </p:cNvPr>
          <p:cNvSpPr txBox="1"/>
          <p:nvPr/>
        </p:nvSpPr>
        <p:spPr>
          <a:xfrm>
            <a:off x="4965995" y="2051955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= 0</a:t>
            </a:r>
            <a:endParaRPr lang="en-GB" sz="20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AFF3BF5-2087-73B5-26E9-1EA74231A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3" name="Picture 2" descr="University of Amsterdam - Wikipedia">
            <a:extLst>
              <a:ext uri="{FF2B5EF4-FFF2-40B4-BE49-F238E27FC236}">
                <a16:creationId xmlns:a16="http://schemas.microsoft.com/office/drawing/2014/main" id="{9A416B06-55B0-E7EA-6794-AB3C916AC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37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E8DC07B-C819-C9FB-2F2D-32978E64C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06320" y="2077813"/>
            <a:ext cx="6258796" cy="4244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/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nl-NL" sz="2000" i="1" dirty="0">
                              <a:latin typeface="Cambria Math" panose="02040503050406030204" pitchFamily="18" charset="0"/>
                            </a:rPr>
                            <m:t>𝑠𝑠</m:t>
                          </m:r>
                        </m:sub>
                      </m:sSub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nl-NL" sz="2000" b="0" i="1" dirty="0" smtClean="0">
                          <a:latin typeface="Cambria Math" panose="02040503050406030204" pitchFamily="18" charset="0"/>
                        </a:rPr>
                        <m:t>28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nl-NL" sz="1800" dirty="0"/>
              </a:p>
            </p:txBody>
          </p:sp>
        </mc:Choice>
        <mc:Fallback xmlns="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blipFill>
                <a:blip r:embed="rId5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EE2F1B-A9E5-3D4D-43BF-2719BBE59E34}"/>
                  </a:ext>
                </a:extLst>
              </p:cNvPr>
              <p:cNvSpPr txBox="1"/>
              <p:nvPr/>
            </p:nvSpPr>
            <p:spPr>
              <a:xfrm>
                <a:off x="6695210" y="2902493"/>
                <a:ext cx="6748040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nl-NL" sz="2000" b="0" i="0" smtClean="0">
                              <a:latin typeface="Cambria Math" panose="02040503050406030204" pitchFamily="18" charset="0"/>
                            </a:rPr>
                            <m:t>Doppler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≈12.2</m:t>
                      </m:r>
                    </m:oMath>
                  </m:oMathPara>
                </a14:m>
                <a:endParaRPr lang="nl-NL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EE2F1B-A9E5-3D4D-43BF-2719BBE59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210" y="2902493"/>
                <a:ext cx="6748040" cy="423770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Afbeelding 6">
            <a:extLst>
              <a:ext uri="{FF2B5EF4-FFF2-40B4-BE49-F238E27FC236}">
                <a16:creationId xmlns:a16="http://schemas.microsoft.com/office/drawing/2014/main" id="{B8E80708-9525-A3A6-E4E7-0E3D886117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164" y="1908460"/>
            <a:ext cx="4482840" cy="7670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785C98-A3EE-78EB-4C4A-660A279A1BCE}"/>
              </a:ext>
            </a:extLst>
          </p:cNvPr>
          <p:cNvSpPr txBox="1"/>
          <p:nvPr/>
        </p:nvSpPr>
        <p:spPr>
          <a:xfrm>
            <a:off x="4965995" y="2051955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= 0</a:t>
            </a:r>
            <a:endParaRPr lang="en-GB" sz="200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A46D2D-CD3E-2F94-7DE2-FAF8A1155138}"/>
              </a:ext>
            </a:extLst>
          </p:cNvPr>
          <p:cNvSpPr txBox="1"/>
          <p:nvPr/>
        </p:nvSpPr>
        <p:spPr>
          <a:xfrm>
            <a:off x="7616386" y="1708481"/>
            <a:ext cx="310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Closely matches 8-level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 8">
                <a:extLst>
                  <a:ext uri="{FF2B5EF4-FFF2-40B4-BE49-F238E27FC236}">
                    <a16:creationId xmlns:a16="http://schemas.microsoft.com/office/drawing/2014/main" id="{F634EEBE-78A5-9DED-5C45-E335124727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031205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Value (</a:t>
                          </a:r>
                          <a14:m>
                            <m:oMath xmlns:m="http://schemas.openxmlformats.org/officeDocument/2006/math"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× </m:t>
                              </m:r>
                            </m:oMath>
                          </a14:m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MHz)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0.47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 8">
                <a:extLst>
                  <a:ext uri="{FF2B5EF4-FFF2-40B4-BE49-F238E27FC236}">
                    <a16:creationId xmlns:a16="http://schemas.microsoft.com/office/drawing/2014/main" id="{F634EEBE-78A5-9DED-5C45-E335124727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031205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8197" r="-621" b="-5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103125" r="-100621" b="-38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103125" r="-621" b="-3890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216667" r="-100621" b="-3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216667" r="-621" b="-3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296875" r="-100621" b="-19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296875" r="-621" b="-1953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416393" r="-100621" b="-1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416393" r="-621" b="-1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516393" r="-100621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516393" r="-621" b="-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4184BDAA-CD1F-10A5-4F9E-D6EC14F384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B7630567-0EED-C83E-723F-9A357382C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737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E8DC07B-C819-C9FB-2F2D-32978E64C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06320" y="2077813"/>
            <a:ext cx="6258796" cy="4244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/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nl-NL" sz="2000" i="1" dirty="0">
                              <a:latin typeface="Cambria Math" panose="02040503050406030204" pitchFamily="18" charset="0"/>
                            </a:rPr>
                            <m:t>𝑠𝑠</m:t>
                          </m:r>
                        </m:sub>
                      </m:sSub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nl-NL" sz="2000" b="0" i="1" dirty="0" smtClean="0">
                          <a:latin typeface="Cambria Math" panose="02040503050406030204" pitchFamily="18" charset="0"/>
                        </a:rPr>
                        <m:t>28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nl-NL" sz="1800" dirty="0"/>
              </a:p>
            </p:txBody>
          </p:sp>
        </mc:Choice>
        <mc:Fallback xmlns="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707C21DE-B7ED-A1C2-098A-CBC7A2694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3026" y="3244334"/>
                <a:ext cx="6094476" cy="400110"/>
              </a:xfrm>
              <a:prstGeom prst="rect">
                <a:avLst/>
              </a:prstGeom>
              <a:blipFill>
                <a:blip r:embed="rId5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vak 16">
                <a:extLst>
                  <a:ext uri="{FF2B5EF4-FFF2-40B4-BE49-F238E27FC236}">
                    <a16:creationId xmlns:a16="http://schemas.microsoft.com/office/drawing/2014/main" id="{7F676807-00DE-EE1E-8303-9A3D4B8A5F6B}"/>
                  </a:ext>
                </a:extLst>
              </p:cNvPr>
              <p:cNvSpPr txBox="1"/>
              <p:nvPr/>
            </p:nvSpPr>
            <p:spPr>
              <a:xfrm>
                <a:off x="6937257" y="2857348"/>
                <a:ext cx="2225225" cy="7325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B0F0"/>
                    </a:solidFill>
                  </a:rPr>
                  <a:t> off-resonant for</a:t>
                </a:r>
              </a:p>
              <a:p>
                <a:r>
                  <a:rPr lang="en-GB" sz="2000" dirty="0">
                    <a:solidFill>
                      <a:srgbClr val="00B0F0"/>
                    </a:solidFill>
                  </a:rPr>
                  <a:t>other qubits</a:t>
                </a:r>
              </a:p>
            </p:txBody>
          </p:sp>
        </mc:Choice>
        <mc:Fallback xmlns="">
          <p:sp>
            <p:nvSpPr>
              <p:cNvPr id="8" name="Tekstvak 16">
                <a:extLst>
                  <a:ext uri="{FF2B5EF4-FFF2-40B4-BE49-F238E27FC236}">
                    <a16:creationId xmlns:a16="http://schemas.microsoft.com/office/drawing/2014/main" id="{7F676807-00DE-EE1E-8303-9A3D4B8A5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257" y="2857348"/>
                <a:ext cx="2225225" cy="732573"/>
              </a:xfrm>
              <a:prstGeom prst="rect">
                <a:avLst/>
              </a:prstGeom>
              <a:blipFill>
                <a:blip r:embed="rId9"/>
                <a:stretch>
                  <a:fillRect l="-2740" t="-4167" b="-1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Rechte verbindingslijn met pijl 21">
            <a:extLst>
              <a:ext uri="{FF2B5EF4-FFF2-40B4-BE49-F238E27FC236}">
                <a16:creationId xmlns:a16="http://schemas.microsoft.com/office/drawing/2014/main" id="{2C1D7FAB-D7DA-5A99-00F9-BBA9007C8C9F}"/>
              </a:ext>
            </a:extLst>
          </p:cNvPr>
          <p:cNvCxnSpPr>
            <a:cxnSpLocks/>
          </p:cNvCxnSpPr>
          <p:nvPr/>
        </p:nvCxnSpPr>
        <p:spPr>
          <a:xfrm>
            <a:off x="8680469" y="3376035"/>
            <a:ext cx="1335398" cy="1773484"/>
          </a:xfrm>
          <a:prstGeom prst="straightConnector1">
            <a:avLst/>
          </a:prstGeom>
          <a:ln w="3810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Afbeelding 6">
            <a:extLst>
              <a:ext uri="{FF2B5EF4-FFF2-40B4-BE49-F238E27FC236}">
                <a16:creationId xmlns:a16="http://schemas.microsoft.com/office/drawing/2014/main" id="{39F2DD66-B060-CBB9-6B1F-B1711D27AD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164" y="1908460"/>
            <a:ext cx="4482840" cy="7670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3853CDC-0421-B9A1-E514-F6739B347874}"/>
              </a:ext>
            </a:extLst>
          </p:cNvPr>
          <p:cNvSpPr txBox="1"/>
          <p:nvPr/>
        </p:nvSpPr>
        <p:spPr>
          <a:xfrm>
            <a:off x="4965995" y="2051955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= 0</a:t>
            </a:r>
            <a:endParaRPr lang="en-GB" sz="2000" dirty="0"/>
          </a:p>
        </p:txBody>
      </p:sp>
      <p:sp>
        <p:nvSpPr>
          <p:cNvPr id="13" name="Tekstvak 13">
            <a:extLst>
              <a:ext uri="{FF2B5EF4-FFF2-40B4-BE49-F238E27FC236}">
                <a16:creationId xmlns:a16="http://schemas.microsoft.com/office/drawing/2014/main" id="{2ACB5F87-5FD4-3680-EF44-649B21E94D8B}"/>
              </a:ext>
            </a:extLst>
          </p:cNvPr>
          <p:cNvSpPr txBox="1"/>
          <p:nvPr/>
        </p:nvSpPr>
        <p:spPr>
          <a:xfrm>
            <a:off x="7616386" y="1708481"/>
            <a:ext cx="310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Closely matches 8-level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 8">
                <a:extLst>
                  <a:ext uri="{FF2B5EF4-FFF2-40B4-BE49-F238E27FC236}">
                    <a16:creationId xmlns:a16="http://schemas.microsoft.com/office/drawing/2014/main" id="{7C5AAF12-F866-ACC8-56A0-E586D97A52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031205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Value (</a:t>
                          </a:r>
                          <a14:m>
                            <m:oMath xmlns:m="http://schemas.openxmlformats.org/officeDocument/2006/math"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nl-NL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× </m:t>
                              </m:r>
                            </m:oMath>
                          </a14:m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MHz)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0.47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NL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nl-NL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 8">
                <a:extLst>
                  <a:ext uri="{FF2B5EF4-FFF2-40B4-BE49-F238E27FC236}">
                    <a16:creationId xmlns:a16="http://schemas.microsoft.com/office/drawing/2014/main" id="{7C5AAF12-F866-ACC8-56A0-E586D97A52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031205"/>
                  </p:ext>
                </p:extLst>
              </p:nvPr>
            </p:nvGraphicFramePr>
            <p:xfrm>
              <a:off x="1172148" y="2728320"/>
              <a:ext cx="3920362" cy="22581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0181">
                      <a:extLst>
                        <a:ext uri="{9D8B030D-6E8A-4147-A177-3AD203B41FA5}">
                          <a16:colId xmlns:a16="http://schemas.microsoft.com/office/drawing/2014/main" val="2599310738"/>
                        </a:ext>
                      </a:extLst>
                    </a:gridCol>
                    <a:gridCol w="1960181">
                      <a:extLst>
                        <a:ext uri="{9D8B030D-6E8A-4147-A177-3AD203B41FA5}">
                          <a16:colId xmlns:a16="http://schemas.microsoft.com/office/drawing/2014/main" val="4012855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nl-NL" dirty="0">
                              <a:solidFill>
                                <a:schemeClr val="tx1"/>
                              </a:solidFill>
                            </a:rPr>
                            <a:t>      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8197" r="-621" b="-5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2981881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103125" r="-100621" b="-38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103125" r="-621" b="-3890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977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216667" r="-100621" b="-3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216667" r="-621" b="-3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608880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296875" r="-100621" b="-19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296875" r="-621" b="-1953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65388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416393" r="-100621" b="-1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416393" r="-621" b="-1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4810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11" t="-516393" r="-100621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311" t="-516393" r="-621" b="-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7393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10A8C918-34F9-F3FE-A53B-50315FBA79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1A50DC03-F65B-CB2E-ECA2-C997F6BD3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584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335DE7-CD53-2CF5-2D65-84573D677F8A}"/>
              </a:ext>
            </a:extLst>
          </p:cNvPr>
          <p:cNvSpPr txBox="1"/>
          <p:nvPr/>
        </p:nvSpPr>
        <p:spPr>
          <a:xfrm rot="21213008">
            <a:off x="3608192" y="2263308"/>
            <a:ext cx="4289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How </a:t>
            </a:r>
            <a:r>
              <a:rPr lang="nl-NL" sz="2400" dirty="0" err="1"/>
              <a:t>about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cooling</a:t>
            </a:r>
            <a:r>
              <a:rPr lang="nl-NL" sz="2400" dirty="0"/>
              <a:t> </a:t>
            </a:r>
            <a:r>
              <a:rPr lang="nl-NL" sz="2400" dirty="0" err="1"/>
              <a:t>rate</a:t>
            </a:r>
            <a:r>
              <a:rPr lang="nl-NL" sz="2400" dirty="0"/>
              <a:t>?</a:t>
            </a:r>
            <a:endParaRPr lang="en-GB" sz="2400" dirty="0"/>
          </a:p>
        </p:txBody>
      </p:sp>
      <p:pic>
        <p:nvPicPr>
          <p:cNvPr id="1026" name="Picture 2" descr="Relevant에 있는 핀">
            <a:extLst>
              <a:ext uri="{FF2B5EF4-FFF2-40B4-BE49-F238E27FC236}">
                <a16:creationId xmlns:a16="http://schemas.microsoft.com/office/drawing/2014/main" id="{312E77FF-652E-BB87-7B9E-68B9FA092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0087">
            <a:off x="4274420" y="2773596"/>
            <a:ext cx="3168945" cy="317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1F6CB60-2A15-24A4-68EC-28570C27A6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A7DA44DF-3CEB-8132-EADD-D92612500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4311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pic>
        <p:nvPicPr>
          <p:cNvPr id="1032" name="Picture 8" descr="Eeyore | Winnie the Pooh">
            <a:extLst>
              <a:ext uri="{FF2B5EF4-FFF2-40B4-BE49-F238E27FC236}">
                <a16:creationId xmlns:a16="http://schemas.microsoft.com/office/drawing/2014/main" id="{5072A96F-59D6-9D7A-A1F7-415228C46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" y="1939944"/>
            <a:ext cx="4315549" cy="431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0D8B0FF-F567-B194-B944-EFD1F8560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02EEEAC6-7B58-C011-5A22-CAAD091CA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614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pic>
        <p:nvPicPr>
          <p:cNvPr id="1026" name="Picture 2" descr="Mexicans love Speedy Gonzales and other commentary">
            <a:extLst>
              <a:ext uri="{FF2B5EF4-FFF2-40B4-BE49-F238E27FC236}">
                <a16:creationId xmlns:a16="http://schemas.microsoft.com/office/drawing/2014/main" id="{65F214C2-3FD8-28F5-E4DD-7D5F8500D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511" y="2222720"/>
            <a:ext cx="604249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eyore | Winnie the Pooh">
            <a:extLst>
              <a:ext uri="{FF2B5EF4-FFF2-40B4-BE49-F238E27FC236}">
                <a16:creationId xmlns:a16="http://schemas.microsoft.com/office/drawing/2014/main" id="{5072A96F-59D6-9D7A-A1F7-415228C46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" y="1939944"/>
            <a:ext cx="4315549" cy="431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4683420-DEA3-300E-F0CB-3F788E7C96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41FB724F-4A23-6DF5-7845-FE66A6F92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6872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79C7EF1-1AD7-1C16-0BE4-5C39AFBD1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09544" y="1984105"/>
            <a:ext cx="9186883" cy="458729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20396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258172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d>
                      <m:d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=12.2</m:t>
                    </m:r>
                  </m:oMath>
                </a14:m>
                <a:endParaRPr lang="en-US" sz="2000" b="0" dirty="0"/>
              </a:p>
              <a:p>
                <a:pPr lvl="1"/>
                <a:endParaRPr lang="nl-NL" sz="2000" b="0" dirty="0"/>
              </a:p>
              <a:p>
                <a:pPr lvl="1"/>
                <a:r>
                  <a:rPr lang="nl-NL" sz="2000" dirty="0"/>
                  <a:t>Monte-Carlo </a:t>
                </a:r>
                <a:r>
                  <a:rPr lang="nl-NL" sz="2000" dirty="0" err="1"/>
                  <a:t>wavefunction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b="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25817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30320CE2-2B9D-6CEA-B14D-7661B1E18AEC}"/>
              </a:ext>
            </a:extLst>
          </p:cNvPr>
          <p:cNvGrpSpPr/>
          <p:nvPr/>
        </p:nvGrpSpPr>
        <p:grpSpPr>
          <a:xfrm>
            <a:off x="4694839" y="3429000"/>
            <a:ext cx="2465333" cy="684783"/>
            <a:chOff x="4246587" y="3244334"/>
            <a:chExt cx="2465333" cy="6847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A0D1FC0-A10C-6B2F-2A05-61C37E8C6995}"/>
                    </a:ext>
                  </a:extLst>
                </p:cNvPr>
                <p:cNvSpPr txBox="1"/>
                <p:nvPr/>
              </p:nvSpPr>
              <p:spPr>
                <a:xfrm>
                  <a:off x="4246587" y="3559785"/>
                  <a:ext cx="14294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=100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A0D1FC0-A10C-6B2F-2A05-61C37E8C69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6587" y="3559785"/>
                  <a:ext cx="142944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D88E0DE-E03C-1035-519D-4A885D5FF8C2}"/>
                    </a:ext>
                  </a:extLst>
                </p:cNvPr>
                <p:cNvSpPr txBox="1"/>
                <p:nvPr/>
              </p:nvSpPr>
              <p:spPr>
                <a:xfrm>
                  <a:off x="4476500" y="3244334"/>
                  <a:ext cx="22354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=0.47×2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GB" dirty="0"/>
                    <a:t> MHz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D88E0DE-E03C-1035-519D-4A885D5FF8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00" y="3244334"/>
                  <a:ext cx="2235420" cy="369332"/>
                </a:xfrm>
                <a:prstGeom prst="rect">
                  <a:avLst/>
                </a:prstGeom>
                <a:blipFill>
                  <a:blip r:embed="rId7"/>
                  <a:stretch>
                    <a:fillRect t="-8197" r="-163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12DF72B3-4A20-99D0-8228-90FED94936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AA6B7A96-B2DF-881C-5F81-27BA30155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4814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More </a:t>
            </a:r>
            <a:r>
              <a:rPr lang="nl-NL" dirty="0" err="1"/>
              <a:t>ions</a:t>
            </a:r>
            <a:r>
              <a:rPr lang="nl-NL" dirty="0"/>
              <a:t>!</a:t>
            </a:r>
            <a:endParaRPr lang="en-GB" dirty="0"/>
          </a:p>
        </p:txBody>
      </p:sp>
      <p:pic>
        <p:nvPicPr>
          <p:cNvPr id="4" name="Afbeelding 3" descr="Afbeelding met diagram, lijn&#10;&#10;Automatisch gegenereerde beschrijving">
            <a:extLst>
              <a:ext uri="{FF2B5EF4-FFF2-40B4-BE49-F238E27FC236}">
                <a16:creationId xmlns:a16="http://schemas.microsoft.com/office/drawing/2014/main" id="{74529406-216A-EB44-9866-947E301BF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1" y="1872483"/>
            <a:ext cx="5715000" cy="43719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8D10DD76-BB86-442C-1E29-412CA475B4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65034" y="2447925"/>
            <a:ext cx="5893603" cy="384810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92CC352-D0ED-AFCA-3A79-CACD99D8E1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06ED6747-8624-C160-3796-3A7578CFA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0648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More </a:t>
            </a:r>
            <a:r>
              <a:rPr lang="nl-NL" dirty="0" err="1"/>
              <a:t>ions</a:t>
            </a:r>
            <a:r>
              <a:rPr lang="nl-NL" dirty="0"/>
              <a:t>!</a:t>
            </a:r>
            <a:endParaRPr lang="en-GB" dirty="0"/>
          </a:p>
        </p:txBody>
      </p:sp>
      <p:pic>
        <p:nvPicPr>
          <p:cNvPr id="4" name="Afbeelding 3" descr="Afbeelding met diagram, lijn&#10;&#10;Automatisch gegenereerde beschrijving">
            <a:extLst>
              <a:ext uri="{FF2B5EF4-FFF2-40B4-BE49-F238E27FC236}">
                <a16:creationId xmlns:a16="http://schemas.microsoft.com/office/drawing/2014/main" id="{74529406-216A-EB44-9866-947E301BF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1" y="1872483"/>
            <a:ext cx="5715000" cy="4371975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5F97EC6-2C08-DA5F-DD98-D376CE057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69048" y="2259161"/>
            <a:ext cx="5978271" cy="3886200"/>
          </a:xfrm>
          <a:prstGeom prst="rect">
            <a:avLst/>
          </a:prstGeom>
        </p:spPr>
      </p:pic>
      <p:pic>
        <p:nvPicPr>
          <p:cNvPr id="24578" name="Picture 2" descr="Hype Intensifies GIFs | Tenor">
            <a:extLst>
              <a:ext uri="{FF2B5EF4-FFF2-40B4-BE49-F238E27FC236}">
                <a16:creationId xmlns:a16="http://schemas.microsoft.com/office/drawing/2014/main" id="{545B203E-2B5D-0802-D0BA-6BA5D24D9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2135">
            <a:off x="3077662" y="2417971"/>
            <a:ext cx="5564038" cy="312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18A9D66-D2B7-0377-E4E5-B1616F53DC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6F7B1B6D-919E-9F38-2149-5D56AE1DB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85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71DE1-9B47-9C43-9507-2DEFFF88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B06AC-8626-E03F-F145-5C04C8173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Trapped ions</a:t>
            </a:r>
          </a:p>
          <a:p>
            <a:pPr lvl="2"/>
            <a:r>
              <a:rPr lang="en-GB" sz="2000" dirty="0"/>
              <a:t>Metrology </a:t>
            </a:r>
          </a:p>
          <a:p>
            <a:pPr lvl="2"/>
            <a:r>
              <a:rPr lang="en-GB" sz="2000" dirty="0"/>
              <a:t>Atom-ion</a:t>
            </a:r>
          </a:p>
          <a:p>
            <a:pPr lvl="2"/>
            <a:r>
              <a:rPr lang="en-GB" sz="2000" dirty="0"/>
              <a:t>Quantum simulation</a:t>
            </a:r>
          </a:p>
          <a:p>
            <a:pPr lvl="2"/>
            <a:r>
              <a:rPr lang="en-GB" sz="2000" dirty="0"/>
              <a:t>Quantum computation</a:t>
            </a:r>
          </a:p>
          <a:p>
            <a:pPr lvl="2"/>
            <a:endParaRPr lang="en-GB" sz="2000" dirty="0"/>
          </a:p>
          <a:p>
            <a:pPr lvl="1"/>
            <a:r>
              <a:rPr lang="en-GB" sz="2000" dirty="0"/>
              <a:t>Manipulation of vibrational modes</a:t>
            </a:r>
          </a:p>
          <a:p>
            <a:pPr lvl="1"/>
            <a:r>
              <a:rPr lang="en-GB" sz="2000" dirty="0"/>
              <a:t>Ground state preparation</a:t>
            </a:r>
          </a:p>
        </p:txBody>
      </p:sp>
      <p:pic>
        <p:nvPicPr>
          <p:cNvPr id="7" name="Afbeelding 6" descr="Afbeelding met diagram, lijn&#10;&#10;Automatisch gegenereerde beschrijving">
            <a:extLst>
              <a:ext uri="{FF2B5EF4-FFF2-40B4-BE49-F238E27FC236}">
                <a16:creationId xmlns:a16="http://schemas.microsoft.com/office/drawing/2014/main" id="{904EC08C-5942-2D3E-8593-9211871E5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90" y="1845734"/>
            <a:ext cx="5715000" cy="4371975"/>
          </a:xfrm>
          <a:prstGeom prst="rect">
            <a:avLst/>
          </a:prstGeom>
        </p:spPr>
      </p:pic>
      <p:pic>
        <p:nvPicPr>
          <p:cNvPr id="4" name="Picture 3" descr="A person covered in snow&#10;&#10;Description automatically generated">
            <a:extLst>
              <a:ext uri="{FF2B5EF4-FFF2-40B4-BE49-F238E27FC236}">
                <a16:creationId xmlns:a16="http://schemas.microsoft.com/office/drawing/2014/main" id="{E23F7668-F527-2238-3A40-61AED1577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43517">
            <a:off x="6553200" y="2497971"/>
            <a:ext cx="4899659" cy="271888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71D0516-CC6F-B2C9-15AA-94FB29234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83217F86-A318-E273-2666-9351E6117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1908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More </a:t>
            </a:r>
            <a:r>
              <a:rPr lang="nl-NL" dirty="0" err="1"/>
              <a:t>ions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CE1048-E2AB-840D-4929-CA7C24B22343}"/>
              </a:ext>
            </a:extLst>
          </p:cNvPr>
          <p:cNvSpPr/>
          <p:nvPr/>
        </p:nvSpPr>
        <p:spPr>
          <a:xfrm>
            <a:off x="605579" y="6404023"/>
            <a:ext cx="3881887" cy="453977"/>
          </a:xfrm>
          <a:prstGeom prst="rect">
            <a:avLst/>
          </a:prstGeom>
          <a:solidFill>
            <a:srgbClr val="BD58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899A33A1-9624-CEAB-54AB-5C241B7F56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3723706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 err="1"/>
                  <a:t>Simplify</a:t>
                </a:r>
                <a:r>
                  <a:rPr lang="nl-NL" sz="2000" dirty="0"/>
                  <a:t>: </a:t>
                </a:r>
                <a:r>
                  <a:rPr lang="nl-NL" sz="2000" dirty="0" err="1"/>
                  <a:t>only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  <a:r>
                  <a:rPr lang="nl-NL" sz="2000" dirty="0" err="1"/>
                  <a:t>decay</a:t>
                </a:r>
                <a:r>
                  <a:rPr lang="nl-NL" sz="2000" dirty="0"/>
                  <a:t>, no </a:t>
                </a:r>
                <a:r>
                  <a:rPr lang="nl-NL" sz="2000" dirty="0" err="1"/>
                  <a:t>recoil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12, 7, 5, 4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2"/>
                <a:r>
                  <a:rPr lang="nl-NL" sz="2000" dirty="0" err="1"/>
                  <a:t>Fock</a:t>
                </a:r>
                <a:r>
                  <a:rPr lang="nl-NL" sz="2000" dirty="0"/>
                  <a:t> state</a:t>
                </a:r>
              </a:p>
              <a:p>
                <a:pPr lvl="2"/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Hard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optimise</a:t>
                </a:r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899A33A1-9624-CEAB-54AB-5C241B7F5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3723706"/>
              </a:xfrm>
              <a:prstGeom prst="rect">
                <a:avLst/>
              </a:prstGeom>
              <a:blipFill>
                <a:blip r:embed="rId3"/>
                <a:stretch>
                  <a:fillRect t="-1407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>
            <a:extLst>
              <a:ext uri="{FF2B5EF4-FFF2-40B4-BE49-F238E27FC236}">
                <a16:creationId xmlns:a16="http://schemas.microsoft.com/office/drawing/2014/main" id="{77D753E8-A9F0-CC45-A2D9-1D2EC8BAF4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2769" t="9208" r="13511" b="8739"/>
          <a:stretch/>
        </p:blipFill>
        <p:spPr>
          <a:xfrm>
            <a:off x="5181601" y="1737360"/>
            <a:ext cx="6990080" cy="4666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E4BBA3-D311-ACCE-630F-1A833C97E6BE}"/>
                  </a:ext>
                </a:extLst>
              </p:cNvPr>
              <p:cNvSpPr txBox="1"/>
              <p:nvPr/>
            </p:nvSpPr>
            <p:spPr>
              <a:xfrm>
                <a:off x="5799437" y="3702643"/>
                <a:ext cx="60940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=0.77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MHz</m:t>
                      </m:r>
                    </m:oMath>
                  </m:oMathPara>
                </a14:m>
                <a:endParaRPr lang="en-NL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E4BBA3-D311-ACCE-630F-1A833C97E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437" y="3702643"/>
                <a:ext cx="609407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9A97EFD-0D2D-C66E-69A4-8F1B31E8E4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B0A95EF4-F420-3123-9B2D-F5382CB82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4374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More </a:t>
            </a:r>
            <a:r>
              <a:rPr lang="nl-NL" dirty="0" err="1"/>
              <a:t>ions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CE1048-E2AB-840D-4929-CA7C24B22343}"/>
              </a:ext>
            </a:extLst>
          </p:cNvPr>
          <p:cNvSpPr/>
          <p:nvPr/>
        </p:nvSpPr>
        <p:spPr>
          <a:xfrm>
            <a:off x="605579" y="6404023"/>
            <a:ext cx="3881887" cy="453977"/>
          </a:xfrm>
          <a:prstGeom prst="rect">
            <a:avLst/>
          </a:prstGeom>
          <a:solidFill>
            <a:srgbClr val="BD58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899A33A1-9624-CEAB-54AB-5C241B7F56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3723706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 err="1"/>
                  <a:t>Simplify</a:t>
                </a:r>
                <a:r>
                  <a:rPr lang="nl-NL" sz="2000" dirty="0"/>
                  <a:t>: </a:t>
                </a:r>
                <a:r>
                  <a:rPr lang="nl-NL" sz="2000" dirty="0" err="1"/>
                  <a:t>only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  <a:r>
                  <a:rPr lang="nl-NL" sz="2000" dirty="0" err="1"/>
                  <a:t>decay</a:t>
                </a:r>
                <a:r>
                  <a:rPr lang="nl-NL" sz="2000" dirty="0"/>
                  <a:t>, no </a:t>
                </a:r>
                <a:r>
                  <a:rPr lang="nl-NL" sz="2000" dirty="0" err="1"/>
                  <a:t>recoil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12, 7, 5, 4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2"/>
                <a:r>
                  <a:rPr lang="nl-NL" sz="2000" dirty="0" err="1"/>
                  <a:t>Fock</a:t>
                </a:r>
                <a:r>
                  <a:rPr lang="nl-NL" sz="2000" dirty="0"/>
                  <a:t> state</a:t>
                </a:r>
              </a:p>
              <a:p>
                <a:pPr lvl="2"/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Hard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optimise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899A33A1-9624-CEAB-54AB-5C241B7F5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3723706"/>
              </a:xfrm>
              <a:prstGeom prst="rect">
                <a:avLst/>
              </a:prstGeom>
              <a:blipFill>
                <a:blip r:embed="rId3"/>
                <a:stretch>
                  <a:fillRect t="-1407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697A8D1B-4CD0-F899-338E-D99165B99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82765" y="1802566"/>
            <a:ext cx="4601457" cy="46014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E45F83-17C9-DAB7-F69C-5B7DA5B9625E}"/>
                  </a:ext>
                </a:extLst>
              </p:cNvPr>
              <p:cNvSpPr txBox="1"/>
              <p:nvPr/>
            </p:nvSpPr>
            <p:spPr>
              <a:xfrm>
                <a:off x="5582469" y="1993414"/>
                <a:ext cx="60940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=0.77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MHz</m:t>
                      </m:r>
                    </m:oMath>
                  </m:oMathPara>
                </a14:m>
                <a:endParaRPr lang="en-NL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E45F83-17C9-DAB7-F69C-5B7DA5B96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469" y="1993414"/>
                <a:ext cx="609407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00D2CE9C-476C-C735-419D-0AE363905E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208F7598-220D-CDF4-01C7-D077B1ADC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1681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386189"/>
            <a:ext cx="10058400" cy="1450757"/>
          </a:xfrm>
        </p:spPr>
        <p:txBody>
          <a:bodyPr/>
          <a:lstStyle/>
          <a:p>
            <a:r>
              <a:rPr lang="nl-NL" dirty="0" err="1"/>
              <a:t>Conclusion</a:t>
            </a:r>
            <a:endParaRPr lang="en-GB"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06021CE2-98C0-7C6B-8C7B-CA8303389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20672"/>
            <a:ext cx="10058400" cy="4494106"/>
          </a:xfrm>
        </p:spPr>
        <p:txBody>
          <a:bodyPr>
            <a:noAutofit/>
          </a:bodyPr>
          <a:lstStyle/>
          <a:p>
            <a:pPr lvl="1"/>
            <a:r>
              <a:rPr lang="nl-NL" sz="2000" dirty="0"/>
              <a:t>Novel sub-Doppler </a:t>
            </a:r>
            <a:r>
              <a:rPr lang="nl-NL" sz="2000" dirty="0" err="1"/>
              <a:t>cooling</a:t>
            </a:r>
            <a:r>
              <a:rPr lang="nl-NL" sz="2000" dirty="0"/>
              <a:t> </a:t>
            </a:r>
            <a:r>
              <a:rPr lang="nl-NL" sz="2000" dirty="0" err="1"/>
              <a:t>method</a:t>
            </a:r>
            <a:endParaRPr lang="nl-NL" sz="2000" dirty="0"/>
          </a:p>
          <a:p>
            <a:pPr lvl="2"/>
            <a:r>
              <a:rPr lang="nl-NL" sz="2000" dirty="0" err="1"/>
              <a:t>Hollow</a:t>
            </a:r>
            <a:r>
              <a:rPr lang="nl-NL" sz="2000" dirty="0"/>
              <a:t> </a:t>
            </a:r>
            <a:r>
              <a:rPr lang="nl-NL" sz="2000" dirty="0" err="1"/>
              <a:t>tweezer</a:t>
            </a:r>
            <a:r>
              <a:rPr lang="nl-NL" sz="2000" dirty="0"/>
              <a:t> + microwaves</a:t>
            </a:r>
          </a:p>
          <a:p>
            <a:pPr lvl="2"/>
            <a:r>
              <a:rPr lang="nl-NL" sz="2000" dirty="0" err="1"/>
              <a:t>Cooling</a:t>
            </a:r>
            <a:r>
              <a:rPr lang="nl-NL" sz="2000" dirty="0"/>
              <a:t> </a:t>
            </a:r>
            <a:r>
              <a:rPr lang="nl-NL" sz="2000" dirty="0" err="1"/>
              <a:t>perpendicular</a:t>
            </a:r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marL="201168" lvl="1" indent="0">
              <a:buNone/>
            </a:pPr>
            <a:endParaRPr lang="nl-NL" sz="2000" dirty="0"/>
          </a:p>
          <a:p>
            <a:endParaRPr lang="en-GB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1B310B2-4D6B-99F5-A504-E3AA7D2BB2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74CDFB3A-D1CA-367D-3CC9-ABDFA894C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6140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386189"/>
            <a:ext cx="10058400" cy="1450757"/>
          </a:xfrm>
        </p:spPr>
        <p:txBody>
          <a:bodyPr/>
          <a:lstStyle/>
          <a:p>
            <a:r>
              <a:rPr lang="nl-NL" dirty="0" err="1"/>
              <a:t>Conclusion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nl-NL" sz="2000" dirty="0"/>
                  <a:t>Novel sub-Doppler </a:t>
                </a:r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method</a:t>
                </a:r>
                <a:endParaRPr lang="nl-NL" sz="2000" dirty="0"/>
              </a:p>
              <a:p>
                <a:pPr lvl="2"/>
                <a:r>
                  <a:rPr lang="nl-NL" sz="2000" dirty="0" err="1"/>
                  <a:t>Hollow</a:t>
                </a:r>
                <a:r>
                  <a:rPr lang="nl-NL" sz="2000" dirty="0"/>
                  <a:t> </a:t>
                </a:r>
                <a:r>
                  <a:rPr lang="nl-NL" sz="2000" dirty="0" err="1"/>
                  <a:t>tweezer</a:t>
                </a:r>
                <a:r>
                  <a:rPr lang="nl-NL" sz="2000" dirty="0"/>
                  <a:t> + microwaves</a:t>
                </a:r>
              </a:p>
              <a:p>
                <a:pPr lvl="2"/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perpendicular</a:t>
                </a: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r>
                  <a:rPr lang="nl-NL" sz="2000" dirty="0"/>
                  <a:t>Single 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≈0.73,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i="1" dirty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i="1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r>
                  <a:rPr lang="nl-NL" sz="2000" dirty="0"/>
                  <a:t>Up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four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ions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  <a:blipFill>
                <a:blip r:embed="rId4"/>
                <a:stretch>
                  <a:fillRect t="-162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505EA68A-1EB7-CC25-6FFB-B0214563E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2AF1CCB2-0222-985E-EEA1-06EC72EBB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7646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386189"/>
            <a:ext cx="10058400" cy="1450757"/>
          </a:xfrm>
        </p:spPr>
        <p:txBody>
          <a:bodyPr/>
          <a:lstStyle/>
          <a:p>
            <a:r>
              <a:rPr lang="nl-NL" dirty="0" err="1"/>
              <a:t>Conclusion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nl-NL" sz="2000" dirty="0"/>
                  <a:t>Novel sub-Doppler </a:t>
                </a:r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method</a:t>
                </a:r>
                <a:endParaRPr lang="nl-NL" sz="2000" dirty="0"/>
              </a:p>
              <a:p>
                <a:pPr lvl="2"/>
                <a:r>
                  <a:rPr lang="nl-NL" sz="2000" dirty="0" err="1"/>
                  <a:t>Hollow</a:t>
                </a:r>
                <a:r>
                  <a:rPr lang="nl-NL" sz="2000" dirty="0"/>
                  <a:t> </a:t>
                </a:r>
                <a:r>
                  <a:rPr lang="nl-NL" sz="2000" dirty="0" err="1"/>
                  <a:t>tweezer</a:t>
                </a:r>
                <a:r>
                  <a:rPr lang="nl-NL" sz="2000" dirty="0"/>
                  <a:t> + microwaves</a:t>
                </a:r>
              </a:p>
              <a:p>
                <a:pPr lvl="2"/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perpendicular</a:t>
                </a: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r>
                  <a:rPr lang="nl-NL" sz="2000" dirty="0"/>
                  <a:t>Single 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≈0.73,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i="1" dirty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i="1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r>
                  <a:rPr lang="nl-NL" sz="2000" dirty="0"/>
                  <a:t>Up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four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ions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en-US" sz="2000" dirty="0" err="1"/>
                  <a:t>Optimisation</a:t>
                </a:r>
                <a:r>
                  <a:rPr lang="en-US" sz="2000" dirty="0"/>
                  <a:t> is hard for larger crystals 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  <a:blipFill>
                <a:blip r:embed="rId4"/>
                <a:stretch>
                  <a:fillRect t="-162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0A0E779B-E83E-7874-A3D4-DDDFC7E425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24994EF1-B152-AFBC-889A-749C88930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5645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386189"/>
            <a:ext cx="10058400" cy="1450757"/>
          </a:xfrm>
        </p:spPr>
        <p:txBody>
          <a:bodyPr/>
          <a:lstStyle/>
          <a:p>
            <a:r>
              <a:rPr lang="nl-NL" dirty="0" err="1"/>
              <a:t>Conclusion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nl-NL" sz="2000" dirty="0"/>
                  <a:t>Novel sub-Doppler </a:t>
                </a:r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method</a:t>
                </a:r>
                <a:endParaRPr lang="nl-NL" sz="2000" dirty="0"/>
              </a:p>
              <a:p>
                <a:pPr lvl="2"/>
                <a:r>
                  <a:rPr lang="nl-NL" sz="2000" dirty="0" err="1"/>
                  <a:t>Hollow</a:t>
                </a:r>
                <a:r>
                  <a:rPr lang="nl-NL" sz="2000" dirty="0"/>
                  <a:t> </a:t>
                </a:r>
                <a:r>
                  <a:rPr lang="nl-NL" sz="2000" dirty="0" err="1"/>
                  <a:t>tweezer</a:t>
                </a:r>
                <a:r>
                  <a:rPr lang="nl-NL" sz="2000" dirty="0"/>
                  <a:t> + microwaves</a:t>
                </a:r>
              </a:p>
              <a:p>
                <a:pPr lvl="2"/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perpendicular</a:t>
                </a: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Single 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≈0.73,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i="1" dirty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i="1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r>
                  <a:rPr lang="nl-NL" sz="2000" dirty="0"/>
                  <a:t>Up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four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ions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en-US" sz="2000" dirty="0" err="1"/>
                  <a:t>Optimisation</a:t>
                </a:r>
                <a:r>
                  <a:rPr lang="en-US" sz="2000" dirty="0"/>
                  <a:t> is hard for larger crystals </a:t>
                </a:r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/>
                  <a:t>NGS or </a:t>
                </a:r>
                <a:r>
                  <a:rPr lang="nl-NL" sz="2000" dirty="0" err="1"/>
                  <a:t>hybrid</a:t>
                </a:r>
                <a:r>
                  <a:rPr lang="nl-NL" sz="2000" dirty="0"/>
                  <a:t> DTWA: </a:t>
                </a:r>
                <a:r>
                  <a:rPr lang="nl-NL" sz="2000" dirty="0" err="1"/>
                  <a:t>rate</a:t>
                </a:r>
                <a:r>
                  <a:rPr lang="nl-NL" sz="2000" dirty="0"/>
                  <a:t> </a:t>
                </a:r>
                <a:r>
                  <a:rPr lang="nl-NL" sz="2000" dirty="0" err="1"/>
                  <a:t>scaling</a:t>
                </a:r>
                <a:r>
                  <a:rPr lang="nl-NL" sz="2000" dirty="0"/>
                  <a:t>? [3]</a:t>
                </a:r>
              </a:p>
              <a:p>
                <a:pPr lvl="1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  <a:blipFill>
                <a:blip r:embed="rId4"/>
                <a:stretch>
                  <a:fillRect t="-162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5D6A398-8641-9B18-5464-ECF7D31DBD6E}"/>
              </a:ext>
            </a:extLst>
          </p:cNvPr>
          <p:cNvSpPr txBox="1"/>
          <p:nvPr/>
        </p:nvSpPr>
        <p:spPr>
          <a:xfrm>
            <a:off x="0" y="5967839"/>
            <a:ext cx="105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/>
              <a:t>[3]</a:t>
            </a:r>
            <a:r>
              <a:rPr lang="en-GB" dirty="0"/>
              <a:t> </a:t>
            </a:r>
            <a:r>
              <a:rPr lang="en-US" dirty="0"/>
              <a:t>L. J. Bond, B. Gerritsen, J. </a:t>
            </a:r>
            <a:r>
              <a:rPr lang="en-US" dirty="0" err="1"/>
              <a:t>Minář</a:t>
            </a:r>
            <a:r>
              <a:rPr lang="en-US" dirty="0"/>
              <a:t>, J. T. Young, J. </a:t>
            </a:r>
            <a:r>
              <a:rPr lang="en-US" dirty="0" err="1"/>
              <a:t>Schachenmayer</a:t>
            </a:r>
            <a:r>
              <a:rPr lang="en-US" dirty="0"/>
              <a:t> and A. </a:t>
            </a:r>
            <a:r>
              <a:rPr lang="en-US" dirty="0" err="1"/>
              <a:t>Safavi</a:t>
            </a:r>
            <a:r>
              <a:rPr lang="en-US" dirty="0"/>
              <a:t>-Naini, (2024), arXiv:2407.02617</a:t>
            </a:r>
            <a:endParaRPr lang="en-NL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80AF46D-C624-D0B6-ECB6-D496683FD6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B1F7BE88-F2BF-B1FC-1EF7-44E35A531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3192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386189"/>
            <a:ext cx="10058400" cy="1450757"/>
          </a:xfrm>
        </p:spPr>
        <p:txBody>
          <a:bodyPr/>
          <a:lstStyle/>
          <a:p>
            <a:r>
              <a:rPr lang="nl-NL" dirty="0" err="1"/>
              <a:t>Conclusion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nl-NL" sz="2000" dirty="0"/>
                  <a:t>Novel sub-Doppler </a:t>
                </a:r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method</a:t>
                </a:r>
                <a:endParaRPr lang="nl-NL" sz="2000" dirty="0"/>
              </a:p>
              <a:p>
                <a:pPr lvl="2"/>
                <a:r>
                  <a:rPr lang="nl-NL" sz="2000" dirty="0" err="1"/>
                  <a:t>Hollow</a:t>
                </a:r>
                <a:r>
                  <a:rPr lang="nl-NL" sz="2000" dirty="0"/>
                  <a:t> </a:t>
                </a:r>
                <a:r>
                  <a:rPr lang="nl-NL" sz="2000" dirty="0" err="1"/>
                  <a:t>tweezer</a:t>
                </a:r>
                <a:r>
                  <a:rPr lang="nl-NL" sz="2000" dirty="0"/>
                  <a:t> + microwaves</a:t>
                </a:r>
              </a:p>
              <a:p>
                <a:pPr lvl="2"/>
                <a:r>
                  <a:rPr lang="nl-NL" sz="2000" dirty="0" err="1"/>
                  <a:t>Cooling</a:t>
                </a:r>
                <a:r>
                  <a:rPr lang="nl-NL" sz="2000" dirty="0"/>
                  <a:t> </a:t>
                </a:r>
                <a:r>
                  <a:rPr lang="nl-NL" sz="2000" dirty="0" err="1"/>
                  <a:t>perpendicular</a:t>
                </a: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Single 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≈0.73,</m:t>
                    </m:r>
                  </m:oMath>
                </a14:m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i="1" dirty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nl-NL" sz="2000" i="1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r>
                  <a:rPr lang="nl-NL" sz="2000" dirty="0"/>
                  <a:t>Up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four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ions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b="0" i="1" dirty="0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en-US" sz="2000" dirty="0" err="1"/>
                  <a:t>Optimisation</a:t>
                </a:r>
                <a:r>
                  <a:rPr lang="en-US" sz="2000" dirty="0"/>
                  <a:t> is hard for larger crystals </a:t>
                </a:r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/>
                  <a:t>NGS or </a:t>
                </a:r>
                <a:r>
                  <a:rPr lang="nl-NL" sz="2000" dirty="0" err="1"/>
                  <a:t>hybrid</a:t>
                </a:r>
                <a:r>
                  <a:rPr lang="nl-NL" sz="2000" dirty="0"/>
                  <a:t> DTWA: </a:t>
                </a:r>
                <a:r>
                  <a:rPr lang="nl-NL" sz="2000" dirty="0" err="1"/>
                  <a:t>rate</a:t>
                </a:r>
                <a:r>
                  <a:rPr lang="nl-NL" sz="2000" dirty="0"/>
                  <a:t> </a:t>
                </a:r>
                <a:r>
                  <a:rPr lang="nl-NL" sz="2000" dirty="0" err="1"/>
                  <a:t>scaling</a:t>
                </a:r>
                <a:r>
                  <a:rPr lang="nl-NL" sz="2000" dirty="0"/>
                  <a:t>? [3]</a:t>
                </a:r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Implementation</a:t>
                </a:r>
                <a:r>
                  <a:rPr lang="nl-NL" sz="2000" dirty="0"/>
                  <a:t> new experiment</a:t>
                </a:r>
              </a:p>
              <a:p>
                <a:pPr marL="201168" lvl="1" indent="0">
                  <a:buNone/>
                </a:pPr>
                <a:endParaRPr lang="nl-NL" sz="2000" b="1" dirty="0"/>
              </a:p>
              <a:p>
                <a:pPr lvl="1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ijdelijke aanduiding voor inhoud 2">
                <a:extLst>
                  <a:ext uri="{FF2B5EF4-FFF2-40B4-BE49-F238E27FC236}">
                    <a16:creationId xmlns:a16="http://schemas.microsoft.com/office/drawing/2014/main" id="{06021CE2-98C0-7C6B-8C7B-CA8303389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320672"/>
                <a:ext cx="10058400" cy="4494106"/>
              </a:xfrm>
              <a:blipFill>
                <a:blip r:embed="rId4"/>
                <a:stretch>
                  <a:fillRect t="-162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5D6A398-8641-9B18-5464-ECF7D31DBD6E}"/>
              </a:ext>
            </a:extLst>
          </p:cNvPr>
          <p:cNvSpPr txBox="1"/>
          <p:nvPr/>
        </p:nvSpPr>
        <p:spPr>
          <a:xfrm>
            <a:off x="0" y="5967839"/>
            <a:ext cx="105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/>
              <a:t>[3]</a:t>
            </a:r>
            <a:r>
              <a:rPr lang="en-GB" dirty="0"/>
              <a:t> </a:t>
            </a:r>
            <a:r>
              <a:rPr lang="en-US" dirty="0"/>
              <a:t>L. J. Bond, B. Gerritsen, J. </a:t>
            </a:r>
            <a:r>
              <a:rPr lang="en-US" dirty="0" err="1"/>
              <a:t>Minář</a:t>
            </a:r>
            <a:r>
              <a:rPr lang="en-US" dirty="0"/>
              <a:t>, J. T. Young, J. </a:t>
            </a:r>
            <a:r>
              <a:rPr lang="en-US" dirty="0" err="1"/>
              <a:t>Schachenmayer</a:t>
            </a:r>
            <a:r>
              <a:rPr lang="en-US" dirty="0"/>
              <a:t> and A. </a:t>
            </a:r>
            <a:r>
              <a:rPr lang="en-US" dirty="0" err="1"/>
              <a:t>Safavi</a:t>
            </a:r>
            <a:r>
              <a:rPr lang="en-US" dirty="0"/>
              <a:t>-Naini, (2024), arXiv:2407.02617</a:t>
            </a:r>
            <a:endParaRPr lang="en-NL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CAD8E4D-6183-1895-A3F2-92A029F31D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DED4016E-E924-EC67-CABA-48C79C73C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178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24" y="178712"/>
            <a:ext cx="10058400" cy="1450757"/>
          </a:xfrm>
        </p:spPr>
        <p:txBody>
          <a:bodyPr/>
          <a:lstStyle/>
          <a:p>
            <a:r>
              <a:rPr lang="nl-NL" dirty="0" err="1"/>
              <a:t>Acknowledgements</a:t>
            </a:r>
            <a:endParaRPr lang="en-GB" dirty="0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D61C7B8C-8FC5-F9E8-94B7-4ABC11CA6D9D}"/>
              </a:ext>
            </a:extLst>
          </p:cNvPr>
          <p:cNvSpPr/>
          <p:nvPr/>
        </p:nvSpPr>
        <p:spPr>
          <a:xfrm>
            <a:off x="4905544" y="8443050"/>
            <a:ext cx="687324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ADD12A1-A582-B6D0-C370-74703AE33BE9}"/>
              </a:ext>
            </a:extLst>
          </p:cNvPr>
          <p:cNvSpPr txBox="1"/>
          <p:nvPr/>
        </p:nvSpPr>
        <p:spPr>
          <a:xfrm rot="10800000" flipV="1">
            <a:off x="2513452" y="2614026"/>
            <a:ext cx="17788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Yb</a:t>
            </a:r>
            <a:r>
              <a:rPr lang="en-US" b="1" baseline="30000" dirty="0"/>
              <a:t>+</a:t>
            </a:r>
            <a:r>
              <a:rPr lang="en-US" b="1" dirty="0"/>
              <a:t>/Li mixtures</a:t>
            </a:r>
          </a:p>
          <a:p>
            <a:r>
              <a:rPr lang="en-US" dirty="0" err="1"/>
              <a:t>Egor</a:t>
            </a:r>
            <a:r>
              <a:rPr lang="en-US" dirty="0"/>
              <a:t> </a:t>
            </a:r>
            <a:r>
              <a:rPr lang="en-US" dirty="0" err="1"/>
              <a:t>Kovlakov</a:t>
            </a:r>
            <a:endParaRPr lang="en-US" dirty="0"/>
          </a:p>
          <a:p>
            <a:r>
              <a:rPr lang="en-US" dirty="0"/>
              <a:t>Eleanor </a:t>
            </a:r>
            <a:r>
              <a:rPr lang="en-US" dirty="0" err="1"/>
              <a:t>Trimby</a:t>
            </a:r>
            <a:endParaRPr lang="en-US" dirty="0"/>
          </a:p>
          <a:p>
            <a:r>
              <a:rPr lang="en-US" dirty="0"/>
              <a:t>Ilango Maran</a:t>
            </a:r>
          </a:p>
          <a:p>
            <a:r>
              <a:rPr lang="en-US" dirty="0"/>
              <a:t>Nella </a:t>
            </a:r>
            <a:r>
              <a:rPr lang="en-US" dirty="0" err="1"/>
              <a:t>Diepeveen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39C6FB55-78BF-3548-5BE1-DF51EEDFB12D}"/>
              </a:ext>
            </a:extLst>
          </p:cNvPr>
          <p:cNvSpPr txBox="1"/>
          <p:nvPr/>
        </p:nvSpPr>
        <p:spPr>
          <a:xfrm>
            <a:off x="351439" y="2614026"/>
            <a:ext cx="2289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Tweezer experiment</a:t>
            </a:r>
          </a:p>
          <a:p>
            <a:r>
              <a:rPr lang="en-US" dirty="0"/>
              <a:t>Rima </a:t>
            </a:r>
            <a:r>
              <a:rPr lang="en-US" dirty="0" err="1"/>
              <a:t>Schüssler</a:t>
            </a:r>
            <a:r>
              <a:rPr lang="en-US" dirty="0"/>
              <a:t> </a:t>
            </a:r>
            <a:endParaRPr lang="en-US" b="1" dirty="0"/>
          </a:p>
          <a:p>
            <a:r>
              <a:rPr lang="en-US" dirty="0"/>
              <a:t>Matteo </a:t>
            </a:r>
            <a:r>
              <a:rPr lang="en-US" dirty="0" err="1"/>
              <a:t>Mazzanti</a:t>
            </a:r>
            <a:endParaRPr lang="en-US" dirty="0"/>
          </a:p>
          <a:p>
            <a:r>
              <a:rPr lang="en-US" dirty="0"/>
              <a:t>Clara Robalo Pereira</a:t>
            </a:r>
          </a:p>
          <a:p>
            <a:r>
              <a:rPr lang="en-US" dirty="0"/>
              <a:t>Louis Gallagher</a:t>
            </a:r>
          </a:p>
          <a:p>
            <a:r>
              <a:rPr lang="en-US" dirty="0" err="1"/>
              <a:t>Zeger</a:t>
            </a:r>
            <a:r>
              <a:rPr lang="en-US" dirty="0"/>
              <a:t> Ackerman</a:t>
            </a:r>
          </a:p>
          <a:p>
            <a:r>
              <a:rPr lang="en-US" dirty="0"/>
              <a:t>Nella </a:t>
            </a:r>
            <a:r>
              <a:rPr lang="en-US" dirty="0" err="1"/>
              <a:t>Diepeveen</a:t>
            </a:r>
            <a:endParaRPr lang="en-US" dirty="0"/>
          </a:p>
          <a:p>
            <a:endParaRPr lang="en-NL" dirty="0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316CE385-A9E1-E4C0-6C0E-AEB47B555B2C}"/>
              </a:ext>
            </a:extLst>
          </p:cNvPr>
          <p:cNvSpPr txBox="1"/>
          <p:nvPr/>
        </p:nvSpPr>
        <p:spPr>
          <a:xfrm>
            <a:off x="349124" y="4658975"/>
            <a:ext cx="16881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Theory</a:t>
            </a:r>
          </a:p>
          <a:p>
            <a:r>
              <a:rPr lang="en-US" dirty="0"/>
              <a:t>Liam Bond</a:t>
            </a:r>
          </a:p>
          <a:p>
            <a:r>
              <a:rPr lang="en-US" dirty="0"/>
              <a:t>Bas Gerritsen</a:t>
            </a:r>
            <a:br>
              <a:rPr lang="en-US" dirty="0"/>
            </a:br>
            <a:r>
              <a:rPr lang="nl-NL" b="0" i="0" dirty="0" err="1">
                <a:solidFill>
                  <a:srgbClr val="0A0A0A"/>
                </a:solidFill>
                <a:effectLst/>
              </a:rPr>
              <a:t>Katya</a:t>
            </a:r>
            <a:r>
              <a:rPr lang="nl-NL" b="0" i="0" dirty="0">
                <a:solidFill>
                  <a:srgbClr val="0A0A0A"/>
                </a:solidFill>
                <a:effectLst/>
              </a:rPr>
              <a:t> </a:t>
            </a:r>
            <a:r>
              <a:rPr lang="nl-NL" b="0" i="0" dirty="0" err="1">
                <a:solidFill>
                  <a:srgbClr val="0A0A0A"/>
                </a:solidFill>
                <a:effectLst/>
              </a:rPr>
              <a:t>Fouka</a:t>
            </a:r>
            <a:endParaRPr lang="nl-NL" b="0" i="0" dirty="0">
              <a:solidFill>
                <a:srgbClr val="0A0A0A"/>
              </a:solidFill>
              <a:effectLst/>
            </a:endParaRPr>
          </a:p>
          <a:p>
            <a:r>
              <a:rPr lang="nl-NL" dirty="0">
                <a:solidFill>
                  <a:srgbClr val="0A0A0A"/>
                </a:solidFill>
              </a:rPr>
              <a:t>Jeremy Young</a:t>
            </a:r>
          </a:p>
          <a:p>
            <a:r>
              <a:rPr lang="nl-NL" b="0" i="0" dirty="0">
                <a:solidFill>
                  <a:srgbClr val="0A0A0A"/>
                </a:solidFill>
                <a:effectLst/>
              </a:rPr>
              <a:t>Lorenzo </a:t>
            </a:r>
            <a:r>
              <a:rPr lang="nl-NL" b="0" i="0" dirty="0" err="1">
                <a:solidFill>
                  <a:srgbClr val="0A0A0A"/>
                </a:solidFill>
                <a:effectLst/>
              </a:rPr>
              <a:t>Oghitt</a:t>
            </a:r>
            <a:r>
              <a:rPr lang="nl-NL" dirty="0" err="1">
                <a:solidFill>
                  <a:srgbClr val="0A0A0A"/>
                </a:solidFill>
              </a:rPr>
              <a:t>u</a:t>
            </a:r>
            <a:endParaRPr lang="nl-NL" b="0" i="0" dirty="0">
              <a:solidFill>
                <a:srgbClr val="0A0A0A"/>
              </a:solidFill>
              <a:effectLst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83A401E4-ABAD-BBAF-5D72-CE1CD10F12F1}"/>
              </a:ext>
            </a:extLst>
          </p:cNvPr>
          <p:cNvSpPr txBox="1"/>
          <p:nvPr/>
        </p:nvSpPr>
        <p:spPr>
          <a:xfrm rot="10800000" flipV="1">
            <a:off x="349124" y="1644754"/>
            <a:ext cx="4832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Project supervisors: </a:t>
            </a:r>
            <a:r>
              <a:rPr lang="en-US" dirty="0"/>
              <a:t>Rene </a:t>
            </a:r>
            <a:r>
              <a:rPr lang="en-US" dirty="0" err="1"/>
              <a:t>Gerritsma</a:t>
            </a:r>
            <a:endParaRPr lang="en-US" dirty="0"/>
          </a:p>
          <a:p>
            <a:r>
              <a:rPr lang="en-US" dirty="0" err="1"/>
              <a:t>Arghavan</a:t>
            </a:r>
            <a:r>
              <a:rPr lang="en-US" dirty="0"/>
              <a:t> </a:t>
            </a:r>
            <a:r>
              <a:rPr lang="en-US" dirty="0" err="1"/>
              <a:t>Safavi</a:t>
            </a:r>
            <a:r>
              <a:rPr lang="en-US" dirty="0"/>
              <a:t>-Naini, Robert </a:t>
            </a:r>
            <a:r>
              <a:rPr lang="en-US" dirty="0" err="1"/>
              <a:t>Spreeuw</a:t>
            </a:r>
            <a:endParaRPr lang="en-US" dirty="0"/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84331F97-E225-CF0F-D967-37C38FB935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 descr="A group of people sitting on stairs&#10;&#10;Description automatically generated">
            <a:extLst>
              <a:ext uri="{FF2B5EF4-FFF2-40B4-BE49-F238E27FC236}">
                <a16:creationId xmlns:a16="http://schemas.microsoft.com/office/drawing/2014/main" id="{29E108A1-602B-0CFC-9DFE-A190D3369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725" y="1966068"/>
            <a:ext cx="6564760" cy="4373772"/>
          </a:xfrm>
          <a:prstGeom prst="rect">
            <a:avLst/>
          </a:prstGeom>
        </p:spPr>
      </p:pic>
      <p:pic>
        <p:nvPicPr>
          <p:cNvPr id="20" name="Afbeelding 1">
            <a:extLst>
              <a:ext uri="{FF2B5EF4-FFF2-40B4-BE49-F238E27FC236}">
                <a16:creationId xmlns:a16="http://schemas.microsoft.com/office/drawing/2014/main" id="{231A33F0-9B32-81BD-6D15-C55FF91751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 r="5091"/>
          <a:stretch/>
        </p:blipFill>
        <p:spPr bwMode="auto">
          <a:xfrm>
            <a:off x="5539233" y="1967920"/>
            <a:ext cx="936021" cy="14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8C6488A-F366-884F-7408-A9A239068899}"/>
              </a:ext>
            </a:extLst>
          </p:cNvPr>
          <p:cNvSpPr/>
          <p:nvPr/>
        </p:nvSpPr>
        <p:spPr>
          <a:xfrm>
            <a:off x="7747278" y="2781300"/>
            <a:ext cx="424473" cy="575310"/>
          </a:xfrm>
          <a:prstGeom prst="ellipse">
            <a:avLst/>
          </a:prstGeom>
          <a:noFill/>
          <a:ln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BF285D8-8D50-0975-D796-318CC76BF3AC}"/>
              </a:ext>
            </a:extLst>
          </p:cNvPr>
          <p:cNvSpPr/>
          <p:nvPr/>
        </p:nvSpPr>
        <p:spPr>
          <a:xfrm>
            <a:off x="8368883" y="2708185"/>
            <a:ext cx="424473" cy="575310"/>
          </a:xfrm>
          <a:prstGeom prst="ellipse">
            <a:avLst/>
          </a:prstGeom>
          <a:noFill/>
          <a:ln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5A9876B-5840-11BE-ED62-A66A16FBA8D0}"/>
              </a:ext>
            </a:extLst>
          </p:cNvPr>
          <p:cNvSpPr/>
          <p:nvPr/>
        </p:nvSpPr>
        <p:spPr>
          <a:xfrm>
            <a:off x="8985691" y="2926864"/>
            <a:ext cx="424473" cy="575310"/>
          </a:xfrm>
          <a:prstGeom prst="ellipse">
            <a:avLst/>
          </a:prstGeom>
          <a:noFill/>
          <a:ln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F59A5AF-1609-91D5-AACB-F1E505D2183D}"/>
              </a:ext>
            </a:extLst>
          </p:cNvPr>
          <p:cNvSpPr/>
          <p:nvPr/>
        </p:nvSpPr>
        <p:spPr>
          <a:xfrm>
            <a:off x="10165081" y="3641754"/>
            <a:ext cx="546392" cy="640080"/>
          </a:xfrm>
          <a:prstGeom prst="ellipse">
            <a:avLst/>
          </a:prstGeom>
          <a:noFill/>
          <a:ln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C057AA-FBC7-47AF-9359-1A7CE22B3EB5}"/>
              </a:ext>
            </a:extLst>
          </p:cNvPr>
          <p:cNvSpPr/>
          <p:nvPr/>
        </p:nvSpPr>
        <p:spPr>
          <a:xfrm>
            <a:off x="5575924" y="2068719"/>
            <a:ext cx="837827" cy="1026710"/>
          </a:xfrm>
          <a:prstGeom prst="ellipse">
            <a:avLst/>
          </a:prstGeom>
          <a:noFill/>
          <a:ln>
            <a:solidFill>
              <a:srgbClr val="ABAB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8" name="Tekstvak 41">
            <a:extLst>
              <a:ext uri="{FF2B5EF4-FFF2-40B4-BE49-F238E27FC236}">
                <a16:creationId xmlns:a16="http://schemas.microsoft.com/office/drawing/2014/main" id="{A7F8DD61-199D-1702-9F9F-BE46BD226302}"/>
              </a:ext>
            </a:extLst>
          </p:cNvPr>
          <p:cNvSpPr txBox="1"/>
          <p:nvPr/>
        </p:nvSpPr>
        <p:spPr>
          <a:xfrm>
            <a:off x="0" y="6432641"/>
            <a:ext cx="813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Bas Gerritsen</a:t>
            </a:r>
            <a:r>
              <a:rPr lang="en-GB" dirty="0">
                <a:solidFill>
                  <a:schemeClr val="bg1"/>
                </a:solidFill>
              </a:rPr>
              <a:t>, b.gerritsen@uva.nl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029E169-CC2F-3950-55BF-4F1EBF29FC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3" name="Picture 2" descr="University of Amsterdam - Wikipedia">
            <a:extLst>
              <a:ext uri="{FF2B5EF4-FFF2-40B4-BE49-F238E27FC236}">
                <a16:creationId xmlns:a16="http://schemas.microsoft.com/office/drawing/2014/main" id="{CD278E46-70B7-CCE6-BC79-F00975B43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8229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C7D8B0-CEA5-2C5D-29B4-65E38F0A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386189"/>
            <a:ext cx="12660761" cy="67260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Questions</a:t>
            </a:r>
            <a:r>
              <a:rPr lang="nl-NL" dirty="0"/>
              <a:t>?</a:t>
            </a:r>
            <a:endParaRPr lang="en-GB" dirty="0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D61C7B8C-8FC5-F9E8-94B7-4ABC11CA6D9D}"/>
              </a:ext>
            </a:extLst>
          </p:cNvPr>
          <p:cNvSpPr/>
          <p:nvPr/>
        </p:nvSpPr>
        <p:spPr>
          <a:xfrm>
            <a:off x="4905544" y="8443050"/>
            <a:ext cx="687324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282C59C-CDDF-7831-B72E-1A4E841AF515}"/>
              </a:ext>
            </a:extLst>
          </p:cNvPr>
          <p:cNvSpPr txBox="1"/>
          <p:nvPr/>
        </p:nvSpPr>
        <p:spPr>
          <a:xfrm rot="1085324">
            <a:off x="5184559" y="2334827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9F96070-2502-3B32-D31C-3BF085F0BDA5}"/>
              </a:ext>
            </a:extLst>
          </p:cNvPr>
          <p:cNvSpPr txBox="1"/>
          <p:nvPr/>
        </p:nvSpPr>
        <p:spPr>
          <a:xfrm rot="20173731">
            <a:off x="7782872" y="2220932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97E9814-5349-73B9-D1D6-A62A1EF25474}"/>
              </a:ext>
            </a:extLst>
          </p:cNvPr>
          <p:cNvSpPr txBox="1"/>
          <p:nvPr/>
        </p:nvSpPr>
        <p:spPr>
          <a:xfrm rot="20173731">
            <a:off x="5915525" y="5010001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2D840D-DFF3-6F79-743E-65D40C617BA8}"/>
              </a:ext>
            </a:extLst>
          </p:cNvPr>
          <p:cNvSpPr txBox="1"/>
          <p:nvPr/>
        </p:nvSpPr>
        <p:spPr>
          <a:xfrm rot="295125">
            <a:off x="9382333" y="156215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BBBB554-B39F-67B0-26A4-CBE22A0FAC18}"/>
              </a:ext>
            </a:extLst>
          </p:cNvPr>
          <p:cNvSpPr txBox="1"/>
          <p:nvPr/>
        </p:nvSpPr>
        <p:spPr>
          <a:xfrm rot="295125">
            <a:off x="8824518" y="3938969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14CF397-CA7F-B70D-DBE1-8719767BCDA7}"/>
              </a:ext>
            </a:extLst>
          </p:cNvPr>
          <p:cNvSpPr txBox="1"/>
          <p:nvPr/>
        </p:nvSpPr>
        <p:spPr>
          <a:xfrm rot="20101269">
            <a:off x="10944724" y="4099741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C7DA71A-8F00-A764-9D1A-5CDCAB5E0207}"/>
              </a:ext>
            </a:extLst>
          </p:cNvPr>
          <p:cNvSpPr txBox="1"/>
          <p:nvPr/>
        </p:nvSpPr>
        <p:spPr>
          <a:xfrm rot="295125">
            <a:off x="8220838" y="5656896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?</a:t>
            </a:r>
            <a:endParaRPr lang="en-GB" sz="4000" b="1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7193720-D0F7-0120-633A-8AE1717E8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F50C3CBE-6CCC-D72B-2F68-A9C97B290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41">
            <a:extLst>
              <a:ext uri="{FF2B5EF4-FFF2-40B4-BE49-F238E27FC236}">
                <a16:creationId xmlns:a16="http://schemas.microsoft.com/office/drawing/2014/main" id="{564A4B8A-4A58-06EA-C621-8E936F372346}"/>
              </a:ext>
            </a:extLst>
          </p:cNvPr>
          <p:cNvSpPr txBox="1"/>
          <p:nvPr/>
        </p:nvSpPr>
        <p:spPr>
          <a:xfrm>
            <a:off x="0" y="6432641"/>
            <a:ext cx="813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Bas Gerritsen</a:t>
            </a:r>
            <a:r>
              <a:rPr lang="en-GB" dirty="0">
                <a:solidFill>
                  <a:schemeClr val="bg1"/>
                </a:solidFill>
              </a:rPr>
              <a:t>, b.gerritsen@uva.nl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3421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13" name="Tijdelijke aanduiding voor inhoud 2">
            <a:extLst>
              <a:ext uri="{FF2B5EF4-FFF2-40B4-BE49-F238E27FC236}">
                <a16:creationId xmlns:a16="http://schemas.microsoft.com/office/drawing/2014/main" id="{D6CF546F-C809-AD67-654C-38C83398D7DC}"/>
              </a:ext>
            </a:extLst>
          </p:cNvPr>
          <p:cNvSpPr txBox="1">
            <a:spLocks/>
          </p:cNvSpPr>
          <p:nvPr/>
        </p:nvSpPr>
        <p:spPr>
          <a:xfrm>
            <a:off x="298493" y="2026854"/>
            <a:ext cx="5956212" cy="80665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dirty="0"/>
          </a:p>
          <a:p>
            <a:pPr lvl="1"/>
            <a:r>
              <a:rPr lang="nl-NL" sz="2000" dirty="0" err="1"/>
              <a:t>Tweezer</a:t>
            </a:r>
            <a:r>
              <a:rPr lang="nl-NL" sz="2000" dirty="0"/>
              <a:t> </a:t>
            </a:r>
            <a:r>
              <a:rPr lang="nl-NL" sz="2000" dirty="0" err="1"/>
              <a:t>pointing</a:t>
            </a:r>
            <a:r>
              <a:rPr lang="nl-NL" sz="2000" dirty="0"/>
              <a:t> error?</a:t>
            </a:r>
          </a:p>
          <a:p>
            <a:pPr lvl="1"/>
            <a:endParaRPr lang="nl-NL" sz="2000" dirty="0"/>
          </a:p>
          <a:p>
            <a:pPr lvl="1"/>
            <a:endParaRPr lang="nl-NL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643520-0E42-EF78-FEC8-B27CDA5037F5}"/>
                  </a:ext>
                </a:extLst>
              </p:cNvPr>
              <p:cNvSpPr txBox="1"/>
              <p:nvPr/>
            </p:nvSpPr>
            <p:spPr>
              <a:xfrm>
                <a:off x="878378" y="2863360"/>
                <a:ext cx="197612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mis</m:t>
                          </m:r>
                        </m:sub>
                      </m:sSub>
                      <m:r>
                        <a:rPr lang="nl-NL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643520-0E42-EF78-FEC8-B27CDA503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378" y="2863360"/>
                <a:ext cx="1976120" cy="276999"/>
              </a:xfrm>
              <a:prstGeom prst="rect">
                <a:avLst/>
              </a:prstGeom>
              <a:blipFill>
                <a:blip r:embed="rId2"/>
                <a:stretch>
                  <a:fillRect t="-26667" b="-1777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phic 8">
            <a:extLst>
              <a:ext uri="{FF2B5EF4-FFF2-40B4-BE49-F238E27FC236}">
                <a16:creationId xmlns:a16="http://schemas.microsoft.com/office/drawing/2014/main" id="{B90FB0BA-4CA9-2EA1-DBB6-38670D0DC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4009" y="1845734"/>
            <a:ext cx="4643120" cy="446900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07D8FDB-E23E-8CDE-FBB8-9304E24880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97A1117E-F061-DAAE-1E86-22ED0A1AE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27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Laser </a:t>
            </a:r>
            <a:r>
              <a:rPr lang="nl-NL" dirty="0" err="1"/>
              <a:t>Cooling</a:t>
            </a:r>
            <a:r>
              <a:rPr lang="nl-NL" dirty="0"/>
              <a:t> </a:t>
            </a:r>
            <a:r>
              <a:rPr lang="nl-NL" dirty="0" err="1"/>
              <a:t>Methods</a:t>
            </a:r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053A6D1-4E8F-A92E-8FB8-0229A6F79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05369" y="2050048"/>
            <a:ext cx="2822211" cy="174624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3546C85-1787-2233-1DEB-DE0ECCA8E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5915" y="4358224"/>
            <a:ext cx="2822211" cy="174624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F9622C-E364-2C79-D4DE-BD594DD33BF3}"/>
              </a:ext>
            </a:extLst>
          </p:cNvPr>
          <p:cNvCxnSpPr/>
          <p:nvPr/>
        </p:nvCxnSpPr>
        <p:spPr>
          <a:xfrm flipV="1">
            <a:off x="8416474" y="3089429"/>
            <a:ext cx="0" cy="2547891"/>
          </a:xfrm>
          <a:prstGeom prst="straightConnector1">
            <a:avLst/>
          </a:prstGeom>
          <a:ln w="38100">
            <a:solidFill>
              <a:srgbClr val="000000">
                <a:alpha val="50196"/>
              </a:srgb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4E80C7-6ECF-1720-DFB3-F94AF178F23B}"/>
              </a:ext>
            </a:extLst>
          </p:cNvPr>
          <p:cNvCxnSpPr>
            <a:cxnSpLocks/>
          </p:cNvCxnSpPr>
          <p:nvPr/>
        </p:nvCxnSpPr>
        <p:spPr>
          <a:xfrm flipV="1">
            <a:off x="8666529" y="2823099"/>
            <a:ext cx="0" cy="2814221"/>
          </a:xfrm>
          <a:prstGeom prst="straightConnector1">
            <a:avLst/>
          </a:prstGeom>
          <a:ln w="28575">
            <a:solidFill>
              <a:srgbClr val="00B0F0">
                <a:alpha val="50196"/>
              </a:srgb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A341E3-E773-79E0-31D7-B3C1D689C8EC}"/>
              </a:ext>
            </a:extLst>
          </p:cNvPr>
          <p:cNvCxnSpPr>
            <a:cxnSpLocks/>
          </p:cNvCxnSpPr>
          <p:nvPr/>
        </p:nvCxnSpPr>
        <p:spPr>
          <a:xfrm flipV="1">
            <a:off x="8153104" y="3338004"/>
            <a:ext cx="0" cy="2299315"/>
          </a:xfrm>
          <a:prstGeom prst="straightConnector1">
            <a:avLst/>
          </a:prstGeom>
          <a:ln w="28575">
            <a:solidFill>
              <a:srgbClr val="FF0000">
                <a:alpha val="50196"/>
              </a:srgb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jdelijke aanduiding voor inhoud 2">
                <a:extLst>
                  <a:ext uri="{FF2B5EF4-FFF2-40B4-BE49-F238E27FC236}">
                    <a16:creationId xmlns:a16="http://schemas.microsoft.com/office/drawing/2014/main" id="{CEF9E46E-F7A2-E91C-7258-6FAF448821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4023360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GB" sz="2400" dirty="0"/>
                  <a:t>Resolved sideband cooling</a:t>
                </a:r>
              </a:p>
              <a:p>
                <a:pPr lvl="2"/>
                <a:r>
                  <a:rPr lang="en-GB" sz="2000" dirty="0"/>
                  <a:t>Requires L-D,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201168" lvl="1" indent="0">
                  <a:buNone/>
                </a:pPr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0" name="Tijdelijke aanduiding voor inhoud 2">
                <a:extLst>
                  <a:ext uri="{FF2B5EF4-FFF2-40B4-BE49-F238E27FC236}">
                    <a16:creationId xmlns:a16="http://schemas.microsoft.com/office/drawing/2014/main" id="{CEF9E46E-F7A2-E91C-7258-6FAF448821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4023360"/>
              </a:xfrm>
              <a:blipFill>
                <a:blip r:embed="rId4"/>
                <a:stretch>
                  <a:fillRect t="-2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Graphic 21">
            <a:extLst>
              <a:ext uri="{FF2B5EF4-FFF2-40B4-BE49-F238E27FC236}">
                <a16:creationId xmlns:a16="http://schemas.microsoft.com/office/drawing/2014/main" id="{E01399AA-8C70-39B8-8FA5-FBA29A97EC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 flipH="1">
            <a:off x="6641009" y="4067484"/>
            <a:ext cx="2396109" cy="329963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66B935E-2DD9-E96D-527C-92A5229C62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1F62FD48-970A-0C24-1714-E3D327E1C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8046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jdelijke aanduiding voor inhoud 2">
                <a:extLst>
                  <a:ext uri="{FF2B5EF4-FFF2-40B4-BE49-F238E27FC236}">
                    <a16:creationId xmlns:a16="http://schemas.microsoft.com/office/drawing/2014/main" id="{D6CF546F-C809-AD67-654C-38C83398D7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806657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Tweezer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detuning</a:t>
                </a:r>
                <a:r>
                  <a:rPr lang="nl-NL" sz="2000" dirty="0"/>
                  <a:t>?</a:t>
                </a:r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Sweep</a:t>
                </a:r>
                <a:r>
                  <a:rPr lang="nl-NL" sz="2000" dirty="0"/>
                  <a:t> </a:t>
                </a:r>
                <a:r>
                  <a:rPr lang="nl-NL" sz="2000" dirty="0" err="1"/>
                  <a:t>detuning</a:t>
                </a:r>
                <a:r>
                  <a:rPr lang="nl-NL" sz="2000" dirty="0"/>
                  <a:t> @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</p:txBody>
          </p:sp>
        </mc:Choice>
        <mc:Fallback xmlns="">
          <p:sp>
            <p:nvSpPr>
              <p:cNvPr id="13" name="Tijdelijke aanduiding voor inhoud 2">
                <a:extLst>
                  <a:ext uri="{FF2B5EF4-FFF2-40B4-BE49-F238E27FC236}">
                    <a16:creationId xmlns:a16="http://schemas.microsoft.com/office/drawing/2014/main" id="{D6CF546F-C809-AD67-654C-38C83398D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806657"/>
              </a:xfrm>
              <a:prstGeom prst="rect">
                <a:avLst/>
              </a:prstGeom>
              <a:blipFill>
                <a:blip r:embed="rId2"/>
                <a:stretch>
                  <a:fillRect b="-8947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B332A9B7-B9E6-002C-6071-2E8AD773F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73713" y="2198588"/>
            <a:ext cx="5848615" cy="3960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393472F-BB90-E452-86E6-7D56AF60E0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B683E92A-6817-041B-410A-1053F4B33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559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single ion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jdelijke aanduiding voor inhoud 2">
                <a:extLst>
                  <a:ext uri="{FF2B5EF4-FFF2-40B4-BE49-F238E27FC236}">
                    <a16:creationId xmlns:a16="http://schemas.microsoft.com/office/drawing/2014/main" id="{D6CF546F-C809-AD67-654C-38C83398D7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806657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Tweezer</a:t>
                </a:r>
                <a:r>
                  <a:rPr lang="nl-NL" sz="2000" dirty="0"/>
                  <a:t> </a:t>
                </a:r>
                <a:r>
                  <a:rPr lang="nl-NL" sz="2000" dirty="0" err="1"/>
                  <a:t>detuning</a:t>
                </a:r>
                <a:r>
                  <a:rPr lang="nl-NL" sz="2000" dirty="0"/>
                  <a:t>?</a:t>
                </a:r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Sweep</a:t>
                </a:r>
                <a:r>
                  <a:rPr lang="nl-NL" sz="2000" dirty="0"/>
                  <a:t> </a:t>
                </a:r>
                <a:r>
                  <a:rPr lang="nl-NL" sz="2000" dirty="0" err="1"/>
                  <a:t>detuning</a:t>
                </a:r>
                <a:r>
                  <a:rPr lang="nl-NL" sz="2000" dirty="0"/>
                  <a:t> @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</p:txBody>
          </p:sp>
        </mc:Choice>
        <mc:Fallback xmlns="">
          <p:sp>
            <p:nvSpPr>
              <p:cNvPr id="13" name="Tijdelijke aanduiding voor inhoud 2">
                <a:extLst>
                  <a:ext uri="{FF2B5EF4-FFF2-40B4-BE49-F238E27FC236}">
                    <a16:creationId xmlns:a16="http://schemas.microsoft.com/office/drawing/2014/main" id="{D6CF546F-C809-AD67-654C-38C83398D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806657"/>
              </a:xfrm>
              <a:prstGeom prst="rect">
                <a:avLst/>
              </a:prstGeom>
              <a:blipFill>
                <a:blip r:embed="rId2"/>
                <a:stretch>
                  <a:fillRect b="-8947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68928F0C-1CCA-82E5-90C5-FE69C48716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6586" b="8223"/>
          <a:stretch/>
        </p:blipFill>
        <p:spPr>
          <a:xfrm>
            <a:off x="3725553" y="2026854"/>
            <a:ext cx="8466447" cy="433763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4824605-215E-69A0-1D99-25B94331C6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D4A43D39-77C7-D0E0-D4BF-5AE4546E0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4246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22F0F69-4589-CAC5-DB1D-E524BF450562}"/>
              </a:ext>
            </a:extLst>
          </p:cNvPr>
          <p:cNvGrpSpPr/>
          <p:nvPr/>
        </p:nvGrpSpPr>
        <p:grpSpPr>
          <a:xfrm>
            <a:off x="8766926" y="3219380"/>
            <a:ext cx="2790507" cy="689604"/>
            <a:chOff x="4278339" y="3244334"/>
            <a:chExt cx="1688662" cy="6896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A6A9356-4EE5-48CD-6FF4-0F96B43BE1BE}"/>
                    </a:ext>
                  </a:extLst>
                </p:cNvPr>
                <p:cNvSpPr txBox="1"/>
                <p:nvPr/>
              </p:nvSpPr>
              <p:spPr>
                <a:xfrm>
                  <a:off x="4278339" y="3533828"/>
                  <a:ext cx="125175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=15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A6A9356-4EE5-48CD-6FF4-0F96B43BE1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8339" y="3533828"/>
                  <a:ext cx="1251751" cy="40011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E23B988-3BFF-DD75-7B96-49581F38DA68}"/>
                    </a:ext>
                  </a:extLst>
                </p:cNvPr>
                <p:cNvSpPr txBox="1"/>
                <p:nvPr/>
              </p:nvSpPr>
              <p:spPr>
                <a:xfrm>
                  <a:off x="4476500" y="3244334"/>
                  <a:ext cx="149050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=0.71×2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GB" sz="2000" dirty="0"/>
                    <a:t> MHz</a:t>
                  </a: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E23B988-3BFF-DD75-7B96-49581F38DA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00" y="3244334"/>
                  <a:ext cx="1490501" cy="400110"/>
                </a:xfrm>
                <a:prstGeom prst="rect">
                  <a:avLst/>
                </a:prstGeom>
                <a:blipFill>
                  <a:blip r:embed="rId3"/>
                  <a:stretch>
                    <a:fillRect t="-7576" r="-1733" b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D6D29FAF-AED3-1C4A-63D8-07100B5506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6978" y="1388533"/>
            <a:ext cx="10747022" cy="767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5AF1E7A-7278-EDF3-0F3E-6C75CB97D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91205" y="80937"/>
            <a:ext cx="6386885" cy="62704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10764162-0BD7-2AAE-8D64-1DC607E000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93" y="2026854"/>
                <a:ext cx="5956212" cy="3357946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=0)=12</m:t>
                    </m:r>
                  </m:oMath>
                </a14:m>
                <a:r>
                  <a:rPr lang="nl-NL" sz="2000" dirty="0"/>
                  <a:t> </a:t>
                </a:r>
              </a:p>
              <a:p>
                <a:pPr lvl="2"/>
                <a:r>
                  <a:rPr lang="nl-NL" sz="2000" dirty="0" err="1"/>
                  <a:t>Fock</a:t>
                </a:r>
                <a:r>
                  <a:rPr lang="nl-NL" sz="2000" dirty="0"/>
                  <a:t> state</a:t>
                </a:r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Hard </a:t>
                </a:r>
                <a:r>
                  <a:rPr lang="nl-NL" sz="2000" dirty="0" err="1"/>
                  <a:t>to</a:t>
                </a:r>
                <a:r>
                  <a:rPr lang="nl-NL" sz="2000" dirty="0"/>
                  <a:t> </a:t>
                </a:r>
                <a:r>
                  <a:rPr lang="nl-NL" sz="2000" dirty="0" err="1"/>
                  <a:t>optimise</a:t>
                </a:r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Speedup</a:t>
                </a:r>
                <a:r>
                  <a:rPr lang="nl-NL" sz="2000" dirty="0"/>
                  <a:t>: Multiple </a:t>
                </a:r>
                <a:r>
                  <a:rPr lang="nl-NL" sz="2000" dirty="0" err="1"/>
                  <a:t>tweezers</a:t>
                </a:r>
                <a:endParaRPr lang="nl-NL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nl-NL" sz="1800" b="0" dirty="0"/>
                  <a:t> </a:t>
                </a:r>
                <a:r>
                  <a:rPr lang="nl-NL" sz="1800" b="0" dirty="0" err="1"/>
                  <a:t>reduced</a:t>
                </a:r>
                <a:r>
                  <a:rPr lang="nl-NL" sz="1800" dirty="0"/>
                  <a:t> </a:t>
                </a:r>
                <a:r>
                  <a:rPr lang="nl-NL" sz="1800" dirty="0" err="1"/>
                  <a:t>from</a:t>
                </a:r>
                <a:r>
                  <a:rPr lang="nl-NL" sz="1800" dirty="0"/>
                  <a:t> 1.45ms </a:t>
                </a:r>
                <a:r>
                  <a:rPr lang="nl-NL" sz="1800" dirty="0" err="1"/>
                  <a:t>to</a:t>
                </a:r>
                <a:r>
                  <a:rPr lang="nl-NL" sz="1800" dirty="0"/>
                  <a:t> 0.25ms</a:t>
                </a:r>
                <a:endParaRPr lang="nl-NL" sz="1800" b="0" dirty="0"/>
              </a:p>
              <a:p>
                <a:pPr lvl="2"/>
                <a:endParaRPr lang="nl-NL" sz="16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12" name="Tijdelijke aanduiding voor inhoud 2">
                <a:extLst>
                  <a:ext uri="{FF2B5EF4-FFF2-40B4-BE49-F238E27FC236}">
                    <a16:creationId xmlns:a16="http://schemas.microsoft.com/office/drawing/2014/main" id="{10764162-0BD7-2AAE-8D64-1DC607E00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" y="2026854"/>
                <a:ext cx="5956212" cy="33579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vak 8">
                <a:extLst>
                  <a:ext uri="{FF2B5EF4-FFF2-40B4-BE49-F238E27FC236}">
                    <a16:creationId xmlns:a16="http://schemas.microsoft.com/office/drawing/2014/main" id="{B0A878C4-648A-8962-806C-1F7DF3C6D07E}"/>
                  </a:ext>
                </a:extLst>
              </p:cNvPr>
              <p:cNvSpPr txBox="1"/>
              <p:nvPr/>
            </p:nvSpPr>
            <p:spPr>
              <a:xfrm>
                <a:off x="7278671" y="3798368"/>
                <a:ext cx="60944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𝑠𝑠</m:t>
                          </m:r>
                        </m:sub>
                      </m:sSub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nl-NL" sz="2000" b="0" i="1" dirty="0" smtClean="0">
                          <a:latin typeface="Cambria Math" panose="02040503050406030204" pitchFamily="18" charset="0"/>
                        </a:rPr>
                        <m:t>38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nl-NL" sz="2000" i="1" dirty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nl-NL" sz="1800" dirty="0"/>
              </a:p>
            </p:txBody>
          </p:sp>
        </mc:Choice>
        <mc:Fallback xmlns="">
          <p:sp>
            <p:nvSpPr>
              <p:cNvPr id="14" name="Tekstvak 8">
                <a:extLst>
                  <a:ext uri="{FF2B5EF4-FFF2-40B4-BE49-F238E27FC236}">
                    <a16:creationId xmlns:a16="http://schemas.microsoft.com/office/drawing/2014/main" id="{B0A878C4-648A-8962-806C-1F7DF3C6D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671" y="3798368"/>
                <a:ext cx="6094476" cy="400110"/>
              </a:xfrm>
              <a:prstGeom prst="rect">
                <a:avLst/>
              </a:prstGeom>
              <a:blipFill>
                <a:blip r:embed="rId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phic 1">
            <a:extLst>
              <a:ext uri="{FF2B5EF4-FFF2-40B4-BE49-F238E27FC236}">
                <a16:creationId xmlns:a16="http://schemas.microsoft.com/office/drawing/2014/main" id="{18829FE5-3DB9-6A71-9E4B-D20B736426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F6F837D3-C108-1B9C-6AC4-D26E91EBC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4996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Jump operators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en-GB" sz="2000" dirty="0"/>
              </a:p>
              <a:p>
                <a:pPr lvl="1"/>
                <a:r>
                  <a:rPr lang="en-GB" sz="2000" dirty="0"/>
                  <a:t>Simplify: Discretise 1D emission</a:t>
                </a:r>
              </a:p>
              <a:p>
                <a:pPr lvl="2"/>
                <a:r>
                  <a:rPr lang="en-GB" sz="2000" dirty="0"/>
                  <a:t>Match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EAE7A601-14A9-6778-E72E-850982713BAA}"/>
              </a:ext>
            </a:extLst>
          </p:cNvPr>
          <p:cNvCxnSpPr>
            <a:cxnSpLocks/>
          </p:cNvCxnSpPr>
          <p:nvPr/>
        </p:nvCxnSpPr>
        <p:spPr>
          <a:xfrm rot="16200000">
            <a:off x="8211654" y="2046072"/>
            <a:ext cx="620091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7085220E-1020-9E41-99CC-6359CC9E4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40" y="6011967"/>
            <a:ext cx="5528552" cy="2833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1F609B4-D9E2-4078-550F-4FABDE66CE50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cxnSp>
        <p:nvCxnSpPr>
          <p:cNvPr id="5" name="Rechte verbindingslijn met pijl 14">
            <a:extLst>
              <a:ext uri="{FF2B5EF4-FFF2-40B4-BE49-F238E27FC236}">
                <a16:creationId xmlns:a16="http://schemas.microsoft.com/office/drawing/2014/main" id="{B8DFD482-7459-876F-592E-BBFA9E7032FD}"/>
              </a:ext>
            </a:extLst>
          </p:cNvPr>
          <p:cNvCxnSpPr>
            <a:cxnSpLocks/>
          </p:cNvCxnSpPr>
          <p:nvPr/>
        </p:nvCxnSpPr>
        <p:spPr>
          <a:xfrm rot="5400000" flipV="1">
            <a:off x="8211654" y="3001119"/>
            <a:ext cx="620091" cy="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173D63D6-79FC-F3BC-F4F9-FD0111F92B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68159"/>
          <a:stretch/>
        </p:blipFill>
        <p:spPr>
          <a:xfrm>
            <a:off x="6126480" y="2126505"/>
            <a:ext cx="5066556" cy="1056288"/>
          </a:xfrm>
          <a:prstGeom prst="rect">
            <a:avLst/>
          </a:prstGeom>
        </p:spPr>
      </p:pic>
      <p:cxnSp>
        <p:nvCxnSpPr>
          <p:cNvPr id="10" name="Rechte verbindingslijn met pijl 10">
            <a:extLst>
              <a:ext uri="{FF2B5EF4-FFF2-40B4-BE49-F238E27FC236}">
                <a16:creationId xmlns:a16="http://schemas.microsoft.com/office/drawing/2014/main" id="{1D453C2B-4544-EFCD-E112-8FC2B044B530}"/>
              </a:ext>
            </a:extLst>
          </p:cNvPr>
          <p:cNvCxnSpPr>
            <a:cxnSpLocks/>
          </p:cNvCxnSpPr>
          <p:nvPr/>
        </p:nvCxnSpPr>
        <p:spPr>
          <a:xfrm flipH="1">
            <a:off x="5735320" y="2520966"/>
            <a:ext cx="620091" cy="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2">
            <a:extLst>
              <a:ext uri="{FF2B5EF4-FFF2-40B4-BE49-F238E27FC236}">
                <a16:creationId xmlns:a16="http://schemas.microsoft.com/office/drawing/2014/main" id="{421F8EF5-D7E4-A161-5B47-CE703366D58C}"/>
              </a:ext>
            </a:extLst>
          </p:cNvPr>
          <p:cNvCxnSpPr>
            <a:cxnSpLocks/>
          </p:cNvCxnSpPr>
          <p:nvPr/>
        </p:nvCxnSpPr>
        <p:spPr>
          <a:xfrm>
            <a:off x="10687989" y="2520966"/>
            <a:ext cx="620091" cy="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3">
            <a:extLst>
              <a:ext uri="{FF2B5EF4-FFF2-40B4-BE49-F238E27FC236}">
                <a16:creationId xmlns:a16="http://schemas.microsoft.com/office/drawing/2014/main" id="{B2336B14-EB85-E9F8-3CE4-F45422443166}"/>
              </a:ext>
            </a:extLst>
          </p:cNvPr>
          <p:cNvCxnSpPr>
            <a:cxnSpLocks/>
          </p:cNvCxnSpPr>
          <p:nvPr/>
        </p:nvCxnSpPr>
        <p:spPr>
          <a:xfrm rot="16200000">
            <a:off x="8211654" y="2046072"/>
            <a:ext cx="620091" cy="0"/>
          </a:xfrm>
          <a:prstGeom prst="straightConnector1">
            <a:avLst/>
          </a:prstGeom>
          <a:ln w="57150">
            <a:solidFill>
              <a:srgbClr val="00B0F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ep 4">
            <a:extLst>
              <a:ext uri="{FF2B5EF4-FFF2-40B4-BE49-F238E27FC236}">
                <a16:creationId xmlns:a16="http://schemas.microsoft.com/office/drawing/2014/main" id="{7E1FE1B6-B695-A281-E06D-B23826AA4885}"/>
              </a:ext>
            </a:extLst>
          </p:cNvPr>
          <p:cNvGrpSpPr/>
          <p:nvPr/>
        </p:nvGrpSpPr>
        <p:grpSpPr>
          <a:xfrm>
            <a:off x="6126480" y="3323127"/>
            <a:ext cx="5194800" cy="2371021"/>
            <a:chOff x="4119880" y="2448560"/>
            <a:chExt cx="3647440" cy="1823862"/>
          </a:xfrm>
        </p:grpSpPr>
        <p:pic>
          <p:nvPicPr>
            <p:cNvPr id="21" name="Graphic 4">
              <a:extLst>
                <a:ext uri="{FF2B5EF4-FFF2-40B4-BE49-F238E27FC236}">
                  <a16:creationId xmlns:a16="http://schemas.microsoft.com/office/drawing/2014/main" id="{F8FB21B3-E7D9-7874-64FB-E0141DD19C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12953" t="24521" r="18667" b="28746"/>
            <a:stretch/>
          </p:blipFill>
          <p:spPr>
            <a:xfrm>
              <a:off x="4119880" y="2448560"/>
              <a:ext cx="3647440" cy="1798320"/>
            </a:xfrm>
            <a:prstGeom prst="rect">
              <a:avLst/>
            </a:prstGeom>
          </p:spPr>
        </p:pic>
        <p:cxnSp>
          <p:nvCxnSpPr>
            <p:cNvPr id="22" name="Rechte verbindingslijn met pijl 15">
              <a:extLst>
                <a:ext uri="{FF2B5EF4-FFF2-40B4-BE49-F238E27FC236}">
                  <a16:creationId xmlns:a16="http://schemas.microsoft.com/office/drawing/2014/main" id="{54CF75F9-19C5-EC9E-CACF-7189290FDDA5}"/>
                </a:ext>
              </a:extLst>
            </p:cNvPr>
            <p:cNvCxnSpPr/>
            <p:nvPr/>
          </p:nvCxnSpPr>
          <p:spPr>
            <a:xfrm flipV="1">
              <a:off x="6156960" y="2489200"/>
              <a:ext cx="0" cy="149352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kstvak 7">
                  <a:extLst>
                    <a:ext uri="{FF2B5EF4-FFF2-40B4-BE49-F238E27FC236}">
                      <a16:creationId xmlns:a16="http://schemas.microsoft.com/office/drawing/2014/main" id="{621C7C86-52FB-EBFA-7B05-44C063B3CC4F}"/>
                    </a:ext>
                  </a:extLst>
                </p:cNvPr>
                <p:cNvSpPr txBox="1"/>
                <p:nvPr/>
              </p:nvSpPr>
              <p:spPr>
                <a:xfrm>
                  <a:off x="6021312" y="3917295"/>
                  <a:ext cx="302990" cy="3551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acc>
                      </m:oMath>
                    </m:oMathPara>
                  </a14:m>
                  <a:endParaRPr lang="en-GB" b="1" dirty="0"/>
                </a:p>
              </p:txBody>
            </p:sp>
          </mc:Choice>
          <mc:Fallback xmlns="">
            <p:sp>
              <p:nvSpPr>
                <p:cNvPr id="20" name="Tekstvak 7">
                  <a:extLst>
                    <a:ext uri="{FF2B5EF4-FFF2-40B4-BE49-F238E27FC236}">
                      <a16:creationId xmlns:a16="http://schemas.microsoft.com/office/drawing/2014/main" id="{6B123E9A-C7CB-98B7-9FE2-7223276AF9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1312" y="3917295"/>
                  <a:ext cx="302990" cy="35512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FE6B91DB-F818-A940-98C5-F19F6052D6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9" name="Picture 2" descr="University of Amsterdam - Wikipedia">
            <a:extLst>
              <a:ext uri="{FF2B5EF4-FFF2-40B4-BE49-F238E27FC236}">
                <a16:creationId xmlns:a16="http://schemas.microsoft.com/office/drawing/2014/main" id="{D3A83BB9-9D7B-E5DD-1192-C37B1096C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8375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diagram&#10;&#10;Automatisch gegenereerde beschrijving">
            <a:extLst>
              <a:ext uri="{FF2B5EF4-FFF2-40B4-BE49-F238E27FC236}">
                <a16:creationId xmlns:a16="http://schemas.microsoft.com/office/drawing/2014/main" id="{42843BD6-7824-BB3D-7F32-723C9D39AA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524922"/>
            <a:ext cx="9525000" cy="3333750"/>
          </a:xfrm>
          <a:prstGeom prst="rect">
            <a:avLst/>
          </a:prstGeom>
        </p:spPr>
      </p:pic>
      <p:grpSp>
        <p:nvGrpSpPr>
          <p:cNvPr id="15" name="Groep 13">
            <a:extLst>
              <a:ext uri="{FF2B5EF4-FFF2-40B4-BE49-F238E27FC236}">
                <a16:creationId xmlns:a16="http://schemas.microsoft.com/office/drawing/2014/main" id="{2869E378-D126-CA47-979A-C70163722F1D}"/>
              </a:ext>
            </a:extLst>
          </p:cNvPr>
          <p:cNvGrpSpPr/>
          <p:nvPr/>
        </p:nvGrpSpPr>
        <p:grpSpPr>
          <a:xfrm>
            <a:off x="1330230" y="0"/>
            <a:ext cx="2519608" cy="9324000"/>
            <a:chOff x="21361" y="-722559"/>
            <a:chExt cx="4999647" cy="10522243"/>
          </a:xfrm>
          <a:noFill/>
        </p:grpSpPr>
        <p:sp>
          <p:nvSpPr>
            <p:cNvPr id="16" name="Vrije vorm: vorm 11">
              <a:extLst>
                <a:ext uri="{FF2B5EF4-FFF2-40B4-BE49-F238E27FC236}">
                  <a16:creationId xmlns:a16="http://schemas.microsoft.com/office/drawing/2014/main" id="{60BBC092-94C1-00BD-EDE0-C9A851D1EBF3}"/>
                </a:ext>
              </a:extLst>
            </p:cNvPr>
            <p:cNvSpPr/>
            <p:nvPr/>
          </p:nvSpPr>
          <p:spPr>
            <a:xfrm>
              <a:off x="21361" y="-722559"/>
              <a:ext cx="2586162" cy="10522243"/>
            </a:xfrm>
            <a:custGeom>
              <a:avLst/>
              <a:gdLst>
                <a:gd name="connsiteX0" fmla="*/ 1176234 w 1186394"/>
                <a:gd name="connsiteY0" fmla="*/ 51490 h 3795073"/>
                <a:gd name="connsiteX1" fmla="*/ 99274 w 1186394"/>
                <a:gd name="connsiteY1" fmla="*/ 51490 h 3795073"/>
                <a:gd name="connsiteX2" fmla="*/ 99274 w 1186394"/>
                <a:gd name="connsiteY2" fmla="*/ 76890 h 3795073"/>
                <a:gd name="connsiteX3" fmla="*/ 551394 w 1186394"/>
                <a:gd name="connsiteY3" fmla="*/ 1006530 h 3795073"/>
                <a:gd name="connsiteX4" fmla="*/ 810474 w 1186394"/>
                <a:gd name="connsiteY4" fmla="*/ 1895530 h 3795073"/>
                <a:gd name="connsiteX5" fmla="*/ 541234 w 1186394"/>
                <a:gd name="connsiteY5" fmla="*/ 2769290 h 3795073"/>
                <a:gd name="connsiteX6" fmla="*/ 94194 w 1186394"/>
                <a:gd name="connsiteY6" fmla="*/ 3724330 h 3795073"/>
                <a:gd name="connsiteX7" fmla="*/ 134834 w 1186394"/>
                <a:gd name="connsiteY7" fmla="*/ 3724330 h 3795073"/>
                <a:gd name="connsiteX8" fmla="*/ 1186394 w 1186394"/>
                <a:gd name="connsiteY8" fmla="*/ 3729410 h 3795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6394" h="3795073">
                  <a:moveTo>
                    <a:pt x="1176234" y="51490"/>
                  </a:moveTo>
                  <a:lnTo>
                    <a:pt x="99274" y="51490"/>
                  </a:lnTo>
                  <a:cubicBezTo>
                    <a:pt x="-80219" y="55723"/>
                    <a:pt x="23921" y="-82283"/>
                    <a:pt x="99274" y="76890"/>
                  </a:cubicBezTo>
                  <a:cubicBezTo>
                    <a:pt x="174627" y="236063"/>
                    <a:pt x="432861" y="703423"/>
                    <a:pt x="551394" y="1006530"/>
                  </a:cubicBezTo>
                  <a:cubicBezTo>
                    <a:pt x="669927" y="1309637"/>
                    <a:pt x="812167" y="1601737"/>
                    <a:pt x="810474" y="1895530"/>
                  </a:cubicBezTo>
                  <a:cubicBezTo>
                    <a:pt x="808781" y="2189323"/>
                    <a:pt x="660614" y="2464490"/>
                    <a:pt x="541234" y="2769290"/>
                  </a:cubicBezTo>
                  <a:cubicBezTo>
                    <a:pt x="421854" y="3074090"/>
                    <a:pt x="161927" y="3565157"/>
                    <a:pt x="94194" y="3724330"/>
                  </a:cubicBezTo>
                  <a:cubicBezTo>
                    <a:pt x="26461" y="3883503"/>
                    <a:pt x="134834" y="3724330"/>
                    <a:pt x="134834" y="3724330"/>
                  </a:cubicBezTo>
                  <a:cubicBezTo>
                    <a:pt x="316867" y="3725177"/>
                    <a:pt x="932394" y="3740417"/>
                    <a:pt x="1186394" y="3729410"/>
                  </a:cubicBezTo>
                </a:path>
              </a:pathLst>
            </a:custGeom>
            <a:grpFill/>
            <a:ln w="76200">
              <a:solidFill>
                <a:schemeClr val="bg2">
                  <a:lumMod val="5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Vrije vorm: vorm 12">
              <a:extLst>
                <a:ext uri="{FF2B5EF4-FFF2-40B4-BE49-F238E27FC236}">
                  <a16:creationId xmlns:a16="http://schemas.microsoft.com/office/drawing/2014/main" id="{37AB084A-B755-B5E1-1B09-E5908675C0A6}"/>
                </a:ext>
              </a:extLst>
            </p:cNvPr>
            <p:cNvSpPr/>
            <p:nvPr/>
          </p:nvSpPr>
          <p:spPr>
            <a:xfrm flipH="1">
              <a:off x="2434846" y="-722559"/>
              <a:ext cx="2586162" cy="10522243"/>
            </a:xfrm>
            <a:custGeom>
              <a:avLst/>
              <a:gdLst>
                <a:gd name="connsiteX0" fmla="*/ 1176234 w 1186394"/>
                <a:gd name="connsiteY0" fmla="*/ 51490 h 3795073"/>
                <a:gd name="connsiteX1" fmla="*/ 99274 w 1186394"/>
                <a:gd name="connsiteY1" fmla="*/ 51490 h 3795073"/>
                <a:gd name="connsiteX2" fmla="*/ 99274 w 1186394"/>
                <a:gd name="connsiteY2" fmla="*/ 76890 h 3795073"/>
                <a:gd name="connsiteX3" fmla="*/ 551394 w 1186394"/>
                <a:gd name="connsiteY3" fmla="*/ 1006530 h 3795073"/>
                <a:gd name="connsiteX4" fmla="*/ 810474 w 1186394"/>
                <a:gd name="connsiteY4" fmla="*/ 1895530 h 3795073"/>
                <a:gd name="connsiteX5" fmla="*/ 541234 w 1186394"/>
                <a:gd name="connsiteY5" fmla="*/ 2769290 h 3795073"/>
                <a:gd name="connsiteX6" fmla="*/ 94194 w 1186394"/>
                <a:gd name="connsiteY6" fmla="*/ 3724330 h 3795073"/>
                <a:gd name="connsiteX7" fmla="*/ 134834 w 1186394"/>
                <a:gd name="connsiteY7" fmla="*/ 3724330 h 3795073"/>
                <a:gd name="connsiteX8" fmla="*/ 1186394 w 1186394"/>
                <a:gd name="connsiteY8" fmla="*/ 3729410 h 3795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6394" h="3795073">
                  <a:moveTo>
                    <a:pt x="1176234" y="51490"/>
                  </a:moveTo>
                  <a:lnTo>
                    <a:pt x="99274" y="51490"/>
                  </a:lnTo>
                  <a:cubicBezTo>
                    <a:pt x="-80219" y="55723"/>
                    <a:pt x="23921" y="-82283"/>
                    <a:pt x="99274" y="76890"/>
                  </a:cubicBezTo>
                  <a:cubicBezTo>
                    <a:pt x="174627" y="236063"/>
                    <a:pt x="432861" y="703423"/>
                    <a:pt x="551394" y="1006530"/>
                  </a:cubicBezTo>
                  <a:cubicBezTo>
                    <a:pt x="669927" y="1309637"/>
                    <a:pt x="812167" y="1601737"/>
                    <a:pt x="810474" y="1895530"/>
                  </a:cubicBezTo>
                  <a:cubicBezTo>
                    <a:pt x="808781" y="2189323"/>
                    <a:pt x="660614" y="2464490"/>
                    <a:pt x="541234" y="2769290"/>
                  </a:cubicBezTo>
                  <a:cubicBezTo>
                    <a:pt x="421854" y="3074090"/>
                    <a:pt x="161927" y="3565157"/>
                    <a:pt x="94194" y="3724330"/>
                  </a:cubicBezTo>
                  <a:cubicBezTo>
                    <a:pt x="26461" y="3883503"/>
                    <a:pt x="134834" y="3724330"/>
                    <a:pt x="134834" y="3724330"/>
                  </a:cubicBezTo>
                  <a:cubicBezTo>
                    <a:pt x="316867" y="3725177"/>
                    <a:pt x="932394" y="3740417"/>
                    <a:pt x="1186394" y="3729410"/>
                  </a:cubicBezTo>
                </a:path>
              </a:pathLst>
            </a:custGeom>
            <a:grpFill/>
            <a:ln w="76200">
              <a:solidFill>
                <a:schemeClr val="bg2">
                  <a:lumMod val="5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35E7953-A9D6-81DA-CFB3-6C7D557759E3}"/>
              </a:ext>
            </a:extLst>
          </p:cNvPr>
          <p:cNvSpPr/>
          <p:nvPr/>
        </p:nvSpPr>
        <p:spPr>
          <a:xfrm>
            <a:off x="605579" y="209763"/>
            <a:ext cx="10941458" cy="152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8ADBD8-6106-A837-7CCC-9612F4708D7D}"/>
              </a:ext>
            </a:extLst>
          </p:cNvPr>
          <p:cNvSpPr/>
          <p:nvPr/>
        </p:nvSpPr>
        <p:spPr>
          <a:xfrm>
            <a:off x="370648" y="1744651"/>
            <a:ext cx="10941458" cy="780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Modelling</a:t>
            </a:r>
            <a:r>
              <a:rPr lang="nl-NL" dirty="0"/>
              <a:t>: More </a:t>
            </a:r>
            <a:r>
              <a:rPr lang="nl-NL" dirty="0" err="1"/>
              <a:t>ions</a:t>
            </a:r>
            <a:r>
              <a:rPr lang="nl-NL" dirty="0"/>
              <a:t>!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FA90D6-45A1-8C44-A497-D4685A9CAB78}"/>
              </a:ext>
            </a:extLst>
          </p:cNvPr>
          <p:cNvSpPr/>
          <p:nvPr/>
        </p:nvSpPr>
        <p:spPr>
          <a:xfrm>
            <a:off x="7332453" y="2601763"/>
            <a:ext cx="1687086" cy="519024"/>
          </a:xfrm>
          <a:prstGeom prst="rect">
            <a:avLst/>
          </a:prstGeom>
          <a:noFill/>
          <a:ln w="381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EB72F5-AB8C-53A4-45C8-675E45B3F31A}"/>
              </a:ext>
            </a:extLst>
          </p:cNvPr>
          <p:cNvSpPr/>
          <p:nvPr/>
        </p:nvSpPr>
        <p:spPr>
          <a:xfrm>
            <a:off x="879894" y="0"/>
            <a:ext cx="3881887" cy="3709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CE1048-E2AB-840D-4929-CA7C24B22343}"/>
              </a:ext>
            </a:extLst>
          </p:cNvPr>
          <p:cNvSpPr/>
          <p:nvPr/>
        </p:nvSpPr>
        <p:spPr>
          <a:xfrm>
            <a:off x="605579" y="6404023"/>
            <a:ext cx="3881887" cy="453977"/>
          </a:xfrm>
          <a:prstGeom prst="rect">
            <a:avLst/>
          </a:prstGeom>
          <a:solidFill>
            <a:srgbClr val="BD58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9DD6BC-73FD-36CC-4B15-D0508559BF40}"/>
              </a:ext>
            </a:extLst>
          </p:cNvPr>
          <p:cNvSpPr/>
          <p:nvPr/>
        </p:nvSpPr>
        <p:spPr>
          <a:xfrm>
            <a:off x="4086116" y="5398770"/>
            <a:ext cx="3479250" cy="923649"/>
          </a:xfrm>
          <a:prstGeom prst="rect">
            <a:avLst/>
          </a:prstGeom>
          <a:noFill/>
          <a:ln w="38100">
            <a:solidFill>
              <a:srgbClr val="ABABFF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BA1BDA-EC82-F2C1-DB1B-0088871D3D76}"/>
                  </a:ext>
                </a:extLst>
              </p:cNvPr>
              <p:cNvSpPr txBox="1"/>
              <p:nvPr/>
            </p:nvSpPr>
            <p:spPr>
              <a:xfrm>
                <a:off x="1243354" y="5351111"/>
                <a:ext cx="9196046" cy="990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BA1BDA-EC82-F2C1-DB1B-0088871D3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3354" y="5351111"/>
                <a:ext cx="9196046" cy="9902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1EFCB44-BEF3-4F4B-ADA0-0F502E53B9D6}"/>
                  </a:ext>
                </a:extLst>
              </p:cNvPr>
              <p:cNvSpPr txBox="1"/>
              <p:nvPr/>
            </p:nvSpPr>
            <p:spPr>
              <a:xfrm>
                <a:off x="370648" y="1744651"/>
                <a:ext cx="9196046" cy="8647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00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nl-NL" sz="2000" i="1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</m:acc>
                        </m:e>
                        <m:sub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nl-NL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NL" sz="20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nl-NL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nl-NL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>
                                    <m:sSubPr>
                                      <m:ctrlPr>
                                        <a:rPr lang="nl-NL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nl-NL" sz="200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b>
                                      <m:r>
                                        <a:rPr lang="nl-NL" sz="20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000" i="1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nl-NL" sz="20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nl-NL" sz="20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NL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d>
                            </m:e>
                          </m:d>
                          <m:acc>
                            <m:accPr>
                              <m:chr m:val="̂"/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nl-NL" sz="2000" dirty="0"/>
                            <m:t>(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1EFCB44-BEF3-4F4B-ADA0-0F502E53B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48" y="1744651"/>
                <a:ext cx="9196046" cy="864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B4383A77-D214-8425-AE5A-2B9D4246D112}"/>
              </a:ext>
            </a:extLst>
          </p:cNvPr>
          <p:cNvSpPr/>
          <p:nvPr/>
        </p:nvSpPr>
        <p:spPr>
          <a:xfrm>
            <a:off x="6832121" y="1837205"/>
            <a:ext cx="1866979" cy="635701"/>
          </a:xfrm>
          <a:prstGeom prst="rect">
            <a:avLst/>
          </a:prstGeom>
          <a:noFill/>
          <a:ln w="381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F045499-8769-1C97-664B-A05C0EE1B2BB}"/>
              </a:ext>
            </a:extLst>
          </p:cNvPr>
          <p:cNvSpPr/>
          <p:nvPr/>
        </p:nvSpPr>
        <p:spPr>
          <a:xfrm>
            <a:off x="5859781" y="1837204"/>
            <a:ext cx="332740" cy="635701"/>
          </a:xfrm>
          <a:prstGeom prst="rect">
            <a:avLst/>
          </a:prstGeom>
          <a:noFill/>
          <a:ln w="38100">
            <a:solidFill>
              <a:srgbClr val="ABABFF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77A9D69-D29D-9D15-7969-3F119A846338}"/>
              </a:ext>
            </a:extLst>
          </p:cNvPr>
          <p:cNvSpPr/>
          <p:nvPr/>
        </p:nvSpPr>
        <p:spPr>
          <a:xfrm>
            <a:off x="2866494" y="2614284"/>
            <a:ext cx="1303315" cy="519024"/>
          </a:xfrm>
          <a:prstGeom prst="rect">
            <a:avLst/>
          </a:prstGeom>
          <a:noFill/>
          <a:ln w="381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A33673F-A70D-1B8C-F6B8-F9766901FC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6" name="Picture 2" descr="University of Amsterdam - Wikipedia">
            <a:extLst>
              <a:ext uri="{FF2B5EF4-FFF2-40B4-BE49-F238E27FC236}">
                <a16:creationId xmlns:a16="http://schemas.microsoft.com/office/drawing/2014/main" id="{F6B4D9C8-3578-4976-23B6-9DDD33CCA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4077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3-level model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584960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01168" lvl="1" indent="0">
                  <a:buNone/>
                </a:pPr>
                <a:endParaRPr lang="en-GB" sz="2000" dirty="0"/>
              </a:p>
              <a:p>
                <a:pPr lvl="1"/>
                <a:r>
                  <a:rPr lang="en-GB" sz="2000" dirty="0"/>
                  <a:t>Doppler limit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=12.2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=470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r>
                  <a:rPr lang="en-GB" sz="2000" dirty="0"/>
                  <a:t>Integrate master equation! </a:t>
                </a:r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marL="201168" lvl="1" indent="0">
                  <a:buNone/>
                </a:pPr>
                <a:r>
                  <a:rPr lang="en-GB" sz="2000" dirty="0"/>
                  <a:t> </a:t>
                </a:r>
              </a:p>
              <a:p>
                <a:pPr lvl="1"/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584960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Afbeelding 22">
            <a:extLst>
              <a:ext uri="{FF2B5EF4-FFF2-40B4-BE49-F238E27FC236}">
                <a16:creationId xmlns:a16="http://schemas.microsoft.com/office/drawing/2014/main" id="{4E85BB45-BC0C-75AD-A804-4CACD6DDCA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17"/>
          <a:stretch/>
        </p:blipFill>
        <p:spPr>
          <a:xfrm>
            <a:off x="7339773" y="1845734"/>
            <a:ext cx="4852227" cy="428413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971C5A6-72F6-23D5-0A06-164EAEB68C9A}"/>
              </a:ext>
            </a:extLst>
          </p:cNvPr>
          <p:cNvSpPr txBox="1"/>
          <p:nvPr/>
        </p:nvSpPr>
        <p:spPr>
          <a:xfrm>
            <a:off x="9415166" y="6028456"/>
            <a:ext cx="121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H-O level n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BDB66D4-F3B7-95D3-0872-CB93B3A3D7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0D13C925-65B8-3258-AC29-95A86402E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2459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: 3-level model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pic>
        <p:nvPicPr>
          <p:cNvPr id="8" name="Afbeelding 7" descr="Afbeelding met tekst, Lettertype, schermopname, Graphics&#10;&#10;Automatisch gegenereerde beschrijving">
            <a:extLst>
              <a:ext uri="{FF2B5EF4-FFF2-40B4-BE49-F238E27FC236}">
                <a16:creationId xmlns:a16="http://schemas.microsoft.com/office/drawing/2014/main" id="{B009E906-A517-19F3-1646-0B1109248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40" y="6339840"/>
            <a:ext cx="4336860" cy="5549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Dynamics?</a:t>
                </a:r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/>
                  <a:t>Doppler limit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=12.2</m:t>
                    </m:r>
                  </m:oMath>
                </a14:m>
                <a:r>
                  <a:rPr lang="nl-NL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=470 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Integrate</a:t>
                </a:r>
                <a:r>
                  <a:rPr lang="nl-NL" sz="2000" dirty="0"/>
                  <a:t> master </a:t>
                </a:r>
                <a:r>
                  <a:rPr lang="nl-NL" sz="2000" dirty="0" err="1"/>
                  <a:t>equation</a:t>
                </a:r>
                <a:r>
                  <a:rPr lang="nl-NL" sz="2000" dirty="0"/>
                  <a:t>! </a:t>
                </a:r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3"/>
                <a:stretch>
                  <a:fillRect t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Afbeelding 12">
            <a:extLst>
              <a:ext uri="{FF2B5EF4-FFF2-40B4-BE49-F238E27FC236}">
                <a16:creationId xmlns:a16="http://schemas.microsoft.com/office/drawing/2014/main" id="{6A8BE913-7E16-F592-D027-9010CCCD7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39841"/>
            <a:ext cx="3433227" cy="518160"/>
          </a:xfrm>
          <a:prstGeom prst="rect">
            <a:avLst/>
          </a:prstGeom>
        </p:spPr>
      </p:pic>
      <p:pic>
        <p:nvPicPr>
          <p:cNvPr id="1028" name="Picture 4" descr="What to Do If Your Computer Catches Fire (And Why It Happens)">
            <a:extLst>
              <a:ext uri="{FF2B5EF4-FFF2-40B4-BE49-F238E27FC236}">
                <a16:creationId xmlns:a16="http://schemas.microsoft.com/office/drawing/2014/main" id="{A283D60A-D890-12D4-4D74-2984A0914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12192000" cy="684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4917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000" dirty="0" err="1"/>
              <a:t>Integrate</a:t>
            </a:r>
            <a:r>
              <a:rPr lang="nl-NL" sz="2000" dirty="0"/>
              <a:t> master </a:t>
            </a:r>
            <a:r>
              <a:rPr lang="nl-NL" sz="2000" dirty="0" err="1"/>
              <a:t>equation</a:t>
            </a:r>
            <a:r>
              <a:rPr lang="nl-NL" sz="2000" dirty="0"/>
              <a:t>?</a:t>
            </a:r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39761F92-DD85-033D-9EDC-463760E4AA80}"/>
              </a:ext>
            </a:extLst>
          </p:cNvPr>
          <p:cNvCxnSpPr>
            <a:cxnSpLocks/>
          </p:cNvCxnSpPr>
          <p:nvPr/>
        </p:nvCxnSpPr>
        <p:spPr>
          <a:xfrm flipV="1"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7713214E-5167-FE1C-635D-F81F4CFAAD70}"/>
              </a:ext>
            </a:extLst>
          </p:cNvPr>
          <p:cNvCxnSpPr>
            <a:cxnSpLocks/>
          </p:cNvCxnSpPr>
          <p:nvPr/>
        </p:nvCxnSpPr>
        <p:spPr>
          <a:xfrm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C6302C-F7D6-4FB2-931A-5BA48C9B2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3069032"/>
            <a:ext cx="5933688" cy="101535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D5F1BBE5-90D0-67E5-F8BA-3F4B259FEC76}"/>
              </a:ext>
            </a:extLst>
          </p:cNvPr>
          <p:cNvSpPr/>
          <p:nvPr/>
        </p:nvSpPr>
        <p:spPr>
          <a:xfrm>
            <a:off x="1988302" y="2908520"/>
            <a:ext cx="1259446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7D1BA68-7FC2-8D69-00FD-C4F6E3C017DD}"/>
              </a:ext>
            </a:extLst>
          </p:cNvPr>
          <p:cNvSpPr/>
          <p:nvPr/>
        </p:nvSpPr>
        <p:spPr>
          <a:xfrm>
            <a:off x="5313876" y="2917198"/>
            <a:ext cx="1476061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824C8B-5F47-F1DE-9ACC-85F6FC9E2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2" name="Picture 2" descr="University of Amsterdam - Wikipedia">
            <a:extLst>
              <a:ext uri="{FF2B5EF4-FFF2-40B4-BE49-F238E27FC236}">
                <a16:creationId xmlns:a16="http://schemas.microsoft.com/office/drawing/2014/main" id="{36889AE6-4032-7676-13C7-8A18C36BD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8537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000" dirty="0" err="1"/>
              <a:t>Integrate</a:t>
            </a:r>
            <a:r>
              <a:rPr lang="nl-NL" sz="2000" dirty="0"/>
              <a:t> master </a:t>
            </a:r>
            <a:r>
              <a:rPr lang="nl-NL" sz="2000" dirty="0" err="1"/>
              <a:t>equation</a:t>
            </a:r>
            <a:r>
              <a:rPr lang="nl-NL" sz="2000" dirty="0"/>
              <a:t>?</a:t>
            </a:r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39761F92-DD85-033D-9EDC-463760E4AA80}"/>
              </a:ext>
            </a:extLst>
          </p:cNvPr>
          <p:cNvCxnSpPr>
            <a:cxnSpLocks/>
          </p:cNvCxnSpPr>
          <p:nvPr/>
        </p:nvCxnSpPr>
        <p:spPr>
          <a:xfrm flipV="1"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7713214E-5167-FE1C-635D-F81F4CFAAD70}"/>
              </a:ext>
            </a:extLst>
          </p:cNvPr>
          <p:cNvCxnSpPr>
            <a:cxnSpLocks/>
          </p:cNvCxnSpPr>
          <p:nvPr/>
        </p:nvCxnSpPr>
        <p:spPr>
          <a:xfrm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C6302C-F7D6-4FB2-931A-5BA48C9B2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3069032"/>
            <a:ext cx="5933688" cy="101535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DEFF465-7A0D-BF62-96D6-212C6367A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025" y="4800008"/>
            <a:ext cx="3027196" cy="952721"/>
          </a:xfrm>
          <a:prstGeom prst="rect">
            <a:avLst/>
          </a:prstGeom>
        </p:spPr>
      </p:pic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8008F4A4-5ADC-EA0A-FA1F-FEF3A78F6B8E}"/>
              </a:ext>
            </a:extLst>
          </p:cNvPr>
          <p:cNvCxnSpPr>
            <a:cxnSpLocks/>
          </p:cNvCxnSpPr>
          <p:nvPr/>
        </p:nvCxnSpPr>
        <p:spPr>
          <a:xfrm>
            <a:off x="2833976" y="4192765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EE6D5624-9555-10AA-616D-182D3E90553C}"/>
              </a:ext>
            </a:extLst>
          </p:cNvPr>
          <p:cNvCxnSpPr>
            <a:cxnSpLocks/>
          </p:cNvCxnSpPr>
          <p:nvPr/>
        </p:nvCxnSpPr>
        <p:spPr>
          <a:xfrm flipH="1">
            <a:off x="4357312" y="4201443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8">
            <a:extLst>
              <a:ext uri="{FF2B5EF4-FFF2-40B4-BE49-F238E27FC236}">
                <a16:creationId xmlns:a16="http://schemas.microsoft.com/office/drawing/2014/main" id="{CB30E455-FF78-CA7B-1243-95C36593F12E}"/>
              </a:ext>
            </a:extLst>
          </p:cNvPr>
          <p:cNvSpPr/>
          <p:nvPr/>
        </p:nvSpPr>
        <p:spPr>
          <a:xfrm>
            <a:off x="1988302" y="2908520"/>
            <a:ext cx="1259446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hoek 10">
            <a:extLst>
              <a:ext uri="{FF2B5EF4-FFF2-40B4-BE49-F238E27FC236}">
                <a16:creationId xmlns:a16="http://schemas.microsoft.com/office/drawing/2014/main" id="{FF534C12-507D-0A01-8FE5-4CE068CBE799}"/>
              </a:ext>
            </a:extLst>
          </p:cNvPr>
          <p:cNvSpPr/>
          <p:nvPr/>
        </p:nvSpPr>
        <p:spPr>
          <a:xfrm>
            <a:off x="5313876" y="2917198"/>
            <a:ext cx="1476061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4D76415-3ED5-F3DB-3EE4-D56E25F94D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ACD47517-9008-BA67-B5D9-5894AE299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3253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Monte-Carlo Wavefunction Method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GB" sz="2000" b="0" dirty="0"/>
          </a:p>
          <a:p>
            <a:pPr marL="384048" lvl="2" indent="0">
              <a:buNone/>
            </a:pPr>
            <a:endParaRPr lang="en-GB" b="0" dirty="0"/>
          </a:p>
          <a:p>
            <a:endParaRPr lang="en-GB" b="0" dirty="0"/>
          </a:p>
          <a:p>
            <a:endParaRPr lang="en-GB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/>
              <a:t>Integrate master equation?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marL="201168" lvl="1" indent="0">
              <a:buNone/>
            </a:pPr>
            <a:r>
              <a:rPr lang="en-GB" sz="2000" dirty="0"/>
              <a:t> </a:t>
            </a:r>
          </a:p>
          <a:p>
            <a:pPr lvl="1"/>
            <a:endParaRPr lang="en-GB" sz="2000" dirty="0"/>
          </a:p>
          <a:p>
            <a:pPr lvl="2"/>
            <a:endParaRPr lang="en-GB" sz="2000" dirty="0"/>
          </a:p>
          <a:p>
            <a:pPr lvl="2"/>
            <a:endParaRPr lang="en-GB" sz="2000" dirty="0"/>
          </a:p>
          <a:p>
            <a:pPr marL="384048" lvl="2" indent="0">
              <a:buNone/>
            </a:pPr>
            <a:endParaRPr lang="en-GB" sz="2000" dirty="0"/>
          </a:p>
          <a:p>
            <a:pPr lvl="2"/>
            <a:endParaRPr lang="en-GB" sz="2000" dirty="0"/>
          </a:p>
          <a:p>
            <a:pPr lvl="2"/>
            <a:endParaRPr lang="en-GB" sz="2000" dirty="0"/>
          </a:p>
          <a:p>
            <a:pPr lvl="2"/>
            <a:endParaRPr lang="en-GB" sz="2000" dirty="0"/>
          </a:p>
          <a:p>
            <a:endParaRPr lang="en-GB" dirty="0"/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39761F92-DD85-033D-9EDC-463760E4AA80}"/>
              </a:ext>
            </a:extLst>
          </p:cNvPr>
          <p:cNvCxnSpPr>
            <a:cxnSpLocks/>
          </p:cNvCxnSpPr>
          <p:nvPr/>
        </p:nvCxnSpPr>
        <p:spPr>
          <a:xfrm flipV="1"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7713214E-5167-FE1C-635D-F81F4CFAAD70}"/>
              </a:ext>
            </a:extLst>
          </p:cNvPr>
          <p:cNvCxnSpPr>
            <a:cxnSpLocks/>
          </p:cNvCxnSpPr>
          <p:nvPr/>
        </p:nvCxnSpPr>
        <p:spPr>
          <a:xfrm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C6302C-F7D6-4FB2-931A-5BA48C9B2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3069032"/>
            <a:ext cx="5933688" cy="1015359"/>
          </a:xfrm>
          <a:prstGeom prst="rect">
            <a:avLst/>
          </a:prstGeom>
          <a:ln>
            <a:noFill/>
          </a:ln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D5F1BBE5-90D0-67E5-F8BA-3F4B259FEC76}"/>
              </a:ext>
            </a:extLst>
          </p:cNvPr>
          <p:cNvSpPr/>
          <p:nvPr/>
        </p:nvSpPr>
        <p:spPr>
          <a:xfrm>
            <a:off x="1988302" y="2908520"/>
            <a:ext cx="1259446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7D1BA68-7FC2-8D69-00FD-C4F6E3C017DD}"/>
              </a:ext>
            </a:extLst>
          </p:cNvPr>
          <p:cNvSpPr/>
          <p:nvPr/>
        </p:nvSpPr>
        <p:spPr>
          <a:xfrm>
            <a:off x="5313876" y="2917198"/>
            <a:ext cx="1476061" cy="1175871"/>
          </a:xfrm>
          <a:prstGeom prst="rect">
            <a:avLst/>
          </a:prstGeom>
          <a:noFill/>
          <a:ln w="28575">
            <a:solidFill>
              <a:srgbClr val="00B0F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5DEFF465-7A0D-BF62-96D6-212C6367A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025" y="4800008"/>
            <a:ext cx="3027196" cy="952721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7888E366-9579-7709-80A4-F5DAC59D2A55}"/>
              </a:ext>
            </a:extLst>
          </p:cNvPr>
          <p:cNvSpPr/>
          <p:nvPr/>
        </p:nvSpPr>
        <p:spPr>
          <a:xfrm>
            <a:off x="4216892" y="2900529"/>
            <a:ext cx="745725" cy="1175871"/>
          </a:xfrm>
          <a:prstGeom prst="rect">
            <a:avLst/>
          </a:prstGeom>
          <a:noFill/>
          <a:ln w="28575"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010764B-15D7-714D-CE73-45D7C253B678}"/>
              </a:ext>
            </a:extLst>
          </p:cNvPr>
          <p:cNvSpPr txBox="1"/>
          <p:nvPr/>
        </p:nvSpPr>
        <p:spPr>
          <a:xfrm>
            <a:off x="3917939" y="2468880"/>
            <a:ext cx="1328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“recycling”</a:t>
            </a:r>
          </a:p>
        </p:txBody>
      </p:sp>
      <p:cxnSp>
        <p:nvCxnSpPr>
          <p:cNvPr id="8" name="Rechte verbindingslijn 14">
            <a:extLst>
              <a:ext uri="{FF2B5EF4-FFF2-40B4-BE49-F238E27FC236}">
                <a16:creationId xmlns:a16="http://schemas.microsoft.com/office/drawing/2014/main" id="{70C6FF9E-32B8-782B-EFF8-961FF32A54FC}"/>
              </a:ext>
            </a:extLst>
          </p:cNvPr>
          <p:cNvCxnSpPr>
            <a:cxnSpLocks/>
          </p:cNvCxnSpPr>
          <p:nvPr/>
        </p:nvCxnSpPr>
        <p:spPr>
          <a:xfrm>
            <a:off x="2833976" y="4192765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55A79C9C-562B-FEBA-9C9F-999D876FE164}"/>
              </a:ext>
            </a:extLst>
          </p:cNvPr>
          <p:cNvCxnSpPr>
            <a:cxnSpLocks/>
          </p:cNvCxnSpPr>
          <p:nvPr/>
        </p:nvCxnSpPr>
        <p:spPr>
          <a:xfrm flipH="1">
            <a:off x="4357312" y="4201443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>
            <a:extLst>
              <a:ext uri="{FF2B5EF4-FFF2-40B4-BE49-F238E27FC236}">
                <a16:creationId xmlns:a16="http://schemas.microsoft.com/office/drawing/2014/main" id="{491AB851-10AA-B451-20CD-7938383926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6" name="Picture 2" descr="University of Amsterdam - Wikipedia">
            <a:extLst>
              <a:ext uri="{FF2B5EF4-FFF2-40B4-BE49-F238E27FC236}">
                <a16:creationId xmlns:a16="http://schemas.microsoft.com/office/drawing/2014/main" id="{0A1528BE-D301-7C84-BE32-C6319D5FB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416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Cooling 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F4684C6-3314-BDCA-F3EC-673B876E2E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en-GB" sz="2400" dirty="0"/>
                  <a:t>Resolved sideband cooling</a:t>
                </a:r>
              </a:p>
              <a:p>
                <a:pPr lvl="2"/>
                <a:r>
                  <a:rPr lang="en-GB" sz="2000" dirty="0"/>
                  <a:t>Requires L-D,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marL="384048" lvl="2" indent="0">
                  <a:buNone/>
                </a:pPr>
                <a:r>
                  <a:rPr lang="en-GB" sz="2000" dirty="0"/>
                  <a:t>Many modes in a large crystal</a:t>
                </a:r>
              </a:p>
              <a:p>
                <a:pPr marL="201168" lvl="1" indent="0">
                  <a:buNone/>
                </a:pPr>
                <a:endParaRPr lang="en-GB" sz="2000" dirty="0"/>
              </a:p>
              <a:p>
                <a:pPr marL="201168" lvl="1" indent="0">
                  <a:buNone/>
                </a:pPr>
                <a:endParaRPr lang="en-GB" sz="2000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F4684C6-3314-BDCA-F3EC-673B876E2E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207CD9F3-A3B5-875D-E1BD-0F6260C39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76876" y="2063899"/>
            <a:ext cx="6481762" cy="423212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E5DCA872-95E9-BBFF-3350-AB115CA2AE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1CBFCEFF-8A39-EF71-0637-014B69924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877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AA70705-2821-167D-FBFA-54D7149EE6C1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000" dirty="0" err="1"/>
              <a:t>Integrate</a:t>
            </a:r>
            <a:r>
              <a:rPr lang="nl-NL" sz="2000" dirty="0"/>
              <a:t> master </a:t>
            </a:r>
            <a:r>
              <a:rPr lang="nl-NL" sz="2000" dirty="0" err="1"/>
              <a:t>equation</a:t>
            </a:r>
            <a:r>
              <a:rPr lang="nl-NL" sz="2000" dirty="0"/>
              <a:t>?</a:t>
            </a:r>
          </a:p>
          <a:p>
            <a:pPr lvl="1"/>
            <a:endParaRPr lang="nl-NL" sz="2000" dirty="0"/>
          </a:p>
          <a:p>
            <a:pPr lvl="1"/>
            <a:endParaRPr lang="nl-NL" sz="2000" dirty="0"/>
          </a:p>
          <a:p>
            <a:pPr marL="201168" lvl="1" indent="0">
              <a:buNone/>
            </a:pPr>
            <a:r>
              <a:rPr lang="nl-NL" sz="2000" dirty="0"/>
              <a:t> </a:t>
            </a:r>
          </a:p>
          <a:p>
            <a:pPr lvl="1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marL="384048" lvl="2" indent="0">
              <a:buNone/>
            </a:pPr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endParaRPr lang="nl-NL" dirty="0"/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39761F92-DD85-033D-9EDC-463760E4AA80}"/>
              </a:ext>
            </a:extLst>
          </p:cNvPr>
          <p:cNvCxnSpPr>
            <a:cxnSpLocks/>
          </p:cNvCxnSpPr>
          <p:nvPr/>
        </p:nvCxnSpPr>
        <p:spPr>
          <a:xfrm flipV="1"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7713214E-5167-FE1C-635D-F81F4CFAAD70}"/>
              </a:ext>
            </a:extLst>
          </p:cNvPr>
          <p:cNvCxnSpPr>
            <a:cxnSpLocks/>
          </p:cNvCxnSpPr>
          <p:nvPr/>
        </p:nvCxnSpPr>
        <p:spPr>
          <a:xfrm>
            <a:off x="2140702" y="1889760"/>
            <a:ext cx="1783080" cy="5791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C6302C-F7D6-4FB2-931A-5BA48C9B2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3069032"/>
            <a:ext cx="5933688" cy="101535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D5F1BBE5-90D0-67E5-F8BA-3F4B259FEC76}"/>
              </a:ext>
            </a:extLst>
          </p:cNvPr>
          <p:cNvSpPr/>
          <p:nvPr/>
        </p:nvSpPr>
        <p:spPr>
          <a:xfrm>
            <a:off x="1988302" y="2908520"/>
            <a:ext cx="1259446" cy="1175871"/>
          </a:xfrm>
          <a:prstGeom prst="rect">
            <a:avLst/>
          </a:prstGeom>
          <a:noFill/>
          <a:ln w="28575">
            <a:solidFill>
              <a:srgbClr val="00B0F0">
                <a:alpha val="4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7D1BA68-7FC2-8D69-00FD-C4F6E3C017DD}"/>
              </a:ext>
            </a:extLst>
          </p:cNvPr>
          <p:cNvSpPr/>
          <p:nvPr/>
        </p:nvSpPr>
        <p:spPr>
          <a:xfrm>
            <a:off x="5313876" y="2917198"/>
            <a:ext cx="1476061" cy="1175871"/>
          </a:xfrm>
          <a:prstGeom prst="rect">
            <a:avLst/>
          </a:prstGeom>
          <a:noFill/>
          <a:ln w="28575">
            <a:solidFill>
              <a:srgbClr val="00B0F0">
                <a:alpha val="4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5DEFF465-7A0D-BF62-96D6-212C6367A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025" y="4800008"/>
            <a:ext cx="3027196" cy="952721"/>
          </a:xfrm>
          <a:prstGeom prst="rect">
            <a:avLst/>
          </a:prstGeom>
        </p:spPr>
      </p:pic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8008F4A4-5ADC-EA0A-FA1F-FEF3A78F6B8E}"/>
              </a:ext>
            </a:extLst>
          </p:cNvPr>
          <p:cNvCxnSpPr>
            <a:cxnSpLocks/>
          </p:cNvCxnSpPr>
          <p:nvPr/>
        </p:nvCxnSpPr>
        <p:spPr>
          <a:xfrm>
            <a:off x="2833976" y="4192765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EE6D5624-9555-10AA-616D-182D3E90553C}"/>
              </a:ext>
            </a:extLst>
          </p:cNvPr>
          <p:cNvCxnSpPr>
            <a:cxnSpLocks/>
          </p:cNvCxnSpPr>
          <p:nvPr/>
        </p:nvCxnSpPr>
        <p:spPr>
          <a:xfrm flipH="1">
            <a:off x="4357312" y="4201443"/>
            <a:ext cx="1083963" cy="65297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>
            <a:extLst>
              <a:ext uri="{FF2B5EF4-FFF2-40B4-BE49-F238E27FC236}">
                <a16:creationId xmlns:a16="http://schemas.microsoft.com/office/drawing/2014/main" id="{7888E366-9579-7709-80A4-F5DAC59D2A55}"/>
              </a:ext>
            </a:extLst>
          </p:cNvPr>
          <p:cNvSpPr/>
          <p:nvPr/>
        </p:nvSpPr>
        <p:spPr>
          <a:xfrm>
            <a:off x="4216892" y="2900529"/>
            <a:ext cx="745725" cy="1175871"/>
          </a:xfrm>
          <a:prstGeom prst="rect">
            <a:avLst/>
          </a:prstGeom>
          <a:noFill/>
          <a:ln w="28575">
            <a:solidFill>
              <a:srgbClr val="FF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010764B-15D7-714D-CE73-45D7C253B678}"/>
              </a:ext>
            </a:extLst>
          </p:cNvPr>
          <p:cNvSpPr txBox="1"/>
          <p:nvPr/>
        </p:nvSpPr>
        <p:spPr>
          <a:xfrm>
            <a:off x="3917939" y="2468880"/>
            <a:ext cx="1328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</a:rPr>
              <a:t>“recycling”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D6241A22-4280-50C5-E81D-32CBAA9A2339}"/>
              </a:ext>
            </a:extLst>
          </p:cNvPr>
          <p:cNvCxnSpPr/>
          <p:nvPr/>
        </p:nvCxnSpPr>
        <p:spPr>
          <a:xfrm>
            <a:off x="6096000" y="5007006"/>
            <a:ext cx="0" cy="452761"/>
          </a:xfrm>
          <a:prstGeom prst="line">
            <a:avLst/>
          </a:prstGeom>
          <a:ln w="38100">
            <a:solidFill>
              <a:srgbClr val="00B0F0">
                <a:alpha val="4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41E93B7B-467F-4AC1-8995-DA411A174EC1}"/>
              </a:ext>
            </a:extLst>
          </p:cNvPr>
          <p:cNvCxnSpPr>
            <a:cxnSpLocks/>
          </p:cNvCxnSpPr>
          <p:nvPr/>
        </p:nvCxnSpPr>
        <p:spPr>
          <a:xfrm rot="16200000">
            <a:off x="6096000" y="4999608"/>
            <a:ext cx="0" cy="452761"/>
          </a:xfrm>
          <a:prstGeom prst="line">
            <a:avLst/>
          </a:prstGeom>
          <a:ln w="38100">
            <a:solidFill>
              <a:srgbClr val="00B0F0">
                <a:alpha val="4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A5F272EB-8A3F-D223-AC54-159F68BD5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553" y="4757424"/>
            <a:ext cx="2805736" cy="937127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31A1C7F9-70FF-F9AB-17E2-07F89F323D43}"/>
              </a:ext>
            </a:extLst>
          </p:cNvPr>
          <p:cNvSpPr txBox="1"/>
          <p:nvPr/>
        </p:nvSpPr>
        <p:spPr>
          <a:xfrm>
            <a:off x="7493196" y="4503182"/>
            <a:ext cx="1867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rgbClr val="00B0F0"/>
                </a:solidFill>
              </a:rPr>
              <a:t>Quantum </a:t>
            </a:r>
            <a:r>
              <a:rPr lang="nl-NL" sz="2000" dirty="0" err="1">
                <a:solidFill>
                  <a:srgbClr val="00B0F0"/>
                </a:solidFill>
              </a:rPr>
              <a:t>jumps</a:t>
            </a:r>
            <a:endParaRPr lang="en-GB" sz="2000" dirty="0">
              <a:solidFill>
                <a:srgbClr val="00B0F0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CE67090-F1B3-91C3-58AB-12C7C65E2B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7" name="Picture 2" descr="University of Amsterdam - Wikipedia">
            <a:extLst>
              <a:ext uri="{FF2B5EF4-FFF2-40B4-BE49-F238E27FC236}">
                <a16:creationId xmlns:a16="http://schemas.microsoft.com/office/drawing/2014/main" id="{F7CD0691-B30A-1800-C0E4-9D5277C72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9065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Propagate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/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1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AEAFE2-0622-A096-FB4A-3C6CC00DE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053596-8F37-0A23-4B82-56ECA95DF4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C53CE5-7A3C-1E88-E723-7834BED3ECFF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F3E19D3-01F0-C1EF-CC05-3E8B71C536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9" name="Picture 2" descr="University of Amsterdam - Wikipedia">
            <a:extLst>
              <a:ext uri="{FF2B5EF4-FFF2-40B4-BE49-F238E27FC236}">
                <a16:creationId xmlns:a16="http://schemas.microsoft.com/office/drawing/2014/main" id="{802F8E6F-66F3-652F-1F99-318545B62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4822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Propagate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r>
                  <a:rPr lang="nl-NL" sz="2000" dirty="0" err="1"/>
                  <a:t>When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2"/>
                <a:r>
                  <a:rPr lang="nl-NL" sz="2000" dirty="0"/>
                  <a:t>Select </a:t>
                </a:r>
                <a:r>
                  <a:rPr lang="nl-NL" sz="2000" dirty="0" err="1"/>
                  <a:t>jump</a:t>
                </a:r>
                <a:r>
                  <a:rPr lang="nl-NL" sz="2000" dirty="0"/>
                  <a:t> operator </a:t>
                </a:r>
              </a:p>
              <a:p>
                <a:pPr lvl="1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4A147AB-34CB-F259-1BEE-81A677CB5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209" y="3429000"/>
            <a:ext cx="4001262" cy="679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B55865-E621-7549-5096-41EB71510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A8C7F0-9A24-2EC8-BD46-A2A9F89150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70DC72-8226-1E83-F93C-3014FFD2AC7A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1581295-01FD-E49F-8A49-DD44D06C76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231CF1B6-C44C-EA1F-47E3-848C87FE2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1072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Propagate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When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2"/>
                <a:r>
                  <a:rPr lang="nl-NL" sz="2000" dirty="0"/>
                  <a:t>Select </a:t>
                </a:r>
                <a:r>
                  <a:rPr lang="nl-NL" sz="2000" dirty="0" err="1"/>
                  <a:t>jump</a:t>
                </a:r>
                <a:r>
                  <a:rPr lang="nl-NL" sz="2000" dirty="0"/>
                  <a:t> operator </a:t>
                </a:r>
              </a:p>
              <a:p>
                <a:pPr lvl="2"/>
                <a:endParaRPr lang="nl-NL" sz="2000" dirty="0"/>
              </a:p>
              <a:p>
                <a:pPr lvl="2"/>
                <a:r>
                  <a:rPr lang="nl-NL" sz="2000" dirty="0" err="1"/>
                  <a:t>Jump</a:t>
                </a:r>
                <a:r>
                  <a:rPr lang="nl-NL" sz="2000" dirty="0"/>
                  <a:t>!</a:t>
                </a:r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FFDF2099-D3B3-9B74-6A82-FF4D8CF764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351"/>
          <a:stretch/>
        </p:blipFill>
        <p:spPr>
          <a:xfrm>
            <a:off x="4103260" y="4091938"/>
            <a:ext cx="2805736" cy="78389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19DBF13-699F-A5AB-FBE6-2F013C65D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9209" y="3429000"/>
            <a:ext cx="4001262" cy="679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B7716-4336-8A4A-0B88-A0AF6EABC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E086E6-C3F5-CF18-690E-86BA496D14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974A5E-0EF2-D7EF-39BA-5B9083E5C5D9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1026" name="Picture 2" descr="The Top 20 David Lee Roth-era Van Halen songs, ranked - Goldmine Magazine:  Record Collector &amp; Music Memorabilia">
            <a:extLst>
              <a:ext uri="{FF2B5EF4-FFF2-40B4-BE49-F238E27FC236}">
                <a16:creationId xmlns:a16="http://schemas.microsoft.com/office/drawing/2014/main" id="{308F1565-123A-EB67-ADC1-D3876ADEA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439" y="13766"/>
            <a:ext cx="8376358" cy="628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A050C51-5375-A613-A521-F6E605ECCD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9D788E69-83B5-9638-17C0-8FD9A44BD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3916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Propagate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When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2"/>
                <a:r>
                  <a:rPr lang="nl-NL" sz="2000" dirty="0"/>
                  <a:t>Select </a:t>
                </a:r>
                <a:r>
                  <a:rPr lang="nl-NL" sz="2000" dirty="0" err="1"/>
                  <a:t>jump</a:t>
                </a:r>
                <a:r>
                  <a:rPr lang="nl-NL" sz="2000" dirty="0"/>
                  <a:t> operator </a:t>
                </a:r>
              </a:p>
              <a:p>
                <a:pPr lvl="2"/>
                <a:endParaRPr lang="nl-NL" sz="2000" dirty="0"/>
              </a:p>
              <a:p>
                <a:pPr lvl="2"/>
                <a:r>
                  <a:rPr lang="nl-NL" sz="2000" dirty="0" err="1"/>
                  <a:t>Jump</a:t>
                </a:r>
                <a:r>
                  <a:rPr lang="nl-NL" sz="2000" dirty="0"/>
                  <a:t>!</a:t>
                </a:r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FFDF2099-D3B3-9B74-6A82-FF4D8CF764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351"/>
          <a:stretch/>
        </p:blipFill>
        <p:spPr>
          <a:xfrm>
            <a:off x="4103260" y="4091938"/>
            <a:ext cx="2805736" cy="78389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19DBF13-699F-A5AB-FBE6-2F013C65D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9209" y="3429000"/>
            <a:ext cx="4001262" cy="679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B7716-4336-8A4A-0B88-A0AF6EABC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E086E6-C3F5-CF18-690E-86BA496D14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974A5E-0EF2-D7EF-39BA-5B9083E5C5D9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6" name="Picture 2" descr="The Top 20 David Lee Roth-era Van Halen songs, ranked - Goldmine Magazine:  Record Collector &amp; Music Memorabilia">
            <a:extLst>
              <a:ext uri="{FF2B5EF4-FFF2-40B4-BE49-F238E27FC236}">
                <a16:creationId xmlns:a16="http://schemas.microsoft.com/office/drawing/2014/main" id="{E81AFC0C-5EDF-3935-4109-433A79C0E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214" y="3890273"/>
            <a:ext cx="3189327" cy="239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A1A0EFB-F0D5-4254-6D41-D1D87AAC88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F1AF0721-FD19-1A07-262A-EFD49E724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8193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F9962728-5C2F-1FA0-BED7-4C12CABEB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13420" y="2476982"/>
            <a:ext cx="3753766" cy="36643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nl-NL" sz="2000" dirty="0"/>
                  <a:t>Propagate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When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2"/>
                <a:r>
                  <a:rPr lang="nl-NL" sz="2000" dirty="0"/>
                  <a:t>Select </a:t>
                </a:r>
                <a:r>
                  <a:rPr lang="nl-NL" sz="2000" dirty="0" err="1"/>
                  <a:t>jump</a:t>
                </a:r>
                <a:r>
                  <a:rPr lang="nl-NL" sz="2000" dirty="0"/>
                  <a:t> operator </a:t>
                </a:r>
              </a:p>
              <a:p>
                <a:pPr lvl="2"/>
                <a:endParaRPr lang="nl-NL" sz="2000" dirty="0"/>
              </a:p>
              <a:p>
                <a:pPr lvl="2"/>
                <a:r>
                  <a:rPr lang="nl-NL" sz="2000" dirty="0" err="1"/>
                  <a:t>Jump</a:t>
                </a:r>
                <a:r>
                  <a:rPr lang="nl-NL" sz="2000" dirty="0"/>
                  <a:t>!</a:t>
                </a:r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/>
                  <a:t>Continue </a:t>
                </a:r>
                <a:r>
                  <a:rPr lang="nl-NL" sz="2000" dirty="0" err="1"/>
                  <a:t>propagating</a:t>
                </a:r>
                <a:endParaRPr lang="nl-NL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1"/>
                <a:endParaRPr lang="nl-NL" sz="2000" dirty="0"/>
              </a:p>
              <a:p>
                <a:pPr lvl="1"/>
                <a:endParaRPr lang="nl-NL" sz="2000" dirty="0"/>
              </a:p>
              <a:p>
                <a:pPr marL="201168" lvl="1" indent="0">
                  <a:buNone/>
                </a:pPr>
                <a:r>
                  <a:rPr lang="nl-NL" sz="2000" dirty="0"/>
                  <a:t> </a:t>
                </a:r>
              </a:p>
              <a:p>
                <a:pPr lvl="1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marL="384048" lvl="2" indent="0">
                  <a:buNone/>
                </a:pPr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pPr lvl="2"/>
                <a:endParaRPr lang="nl-NL" sz="2000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4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FFDF2099-D3B3-9B74-6A82-FF4D8CF764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351"/>
          <a:stretch/>
        </p:blipFill>
        <p:spPr>
          <a:xfrm>
            <a:off x="4103260" y="4091938"/>
            <a:ext cx="2805736" cy="78389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19DBF13-699F-A5AB-FBE6-2F013C65D1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9209" y="3429000"/>
            <a:ext cx="4001262" cy="679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B7716-4336-8A4A-0B88-A0AF6EABC4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E086E6-C3F5-CF18-690E-86BA496D14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974A5E-0EF2-D7EF-39BA-5B9083E5C5D9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22660D-40C9-2A38-CD60-26773E758F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AE545513-4C1F-153B-619C-0247064B5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0300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GB" sz="2000" dirty="0"/>
                  <a:t>Propagate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GB" sz="2000" dirty="0"/>
                  <a:t> </a:t>
                </a:r>
              </a:p>
              <a:p>
                <a:pPr lvl="1"/>
                <a:endParaRPr lang="en-GB" sz="2000" dirty="0"/>
              </a:p>
              <a:p>
                <a:pPr marL="201168" lvl="1" indent="0">
                  <a:buNone/>
                </a:pPr>
                <a:endParaRPr lang="nl-NL" sz="2000" dirty="0"/>
              </a:p>
              <a:p>
                <a:pPr lvl="1"/>
                <a:r>
                  <a:rPr lang="nl-NL" sz="2000" dirty="0" err="1"/>
                  <a:t>When</a:t>
                </a:r>
                <a:r>
                  <a:rPr lang="nl-NL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nl-NL" sz="2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nl-NL" sz="2000" dirty="0"/>
              </a:p>
              <a:p>
                <a:pPr lvl="2"/>
                <a:r>
                  <a:rPr lang="en-GB" sz="2000" dirty="0"/>
                  <a:t>Select jump operator </a:t>
                </a:r>
              </a:p>
              <a:p>
                <a:pPr lvl="2"/>
                <a:endParaRPr lang="en-GB" sz="2000" dirty="0"/>
              </a:p>
              <a:p>
                <a:pPr lvl="2"/>
                <a:r>
                  <a:rPr lang="en-GB" sz="2000" dirty="0"/>
                  <a:t>Jump!</a:t>
                </a:r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lvl="1"/>
                <a:r>
                  <a:rPr lang="en-GB" sz="2000" dirty="0"/>
                  <a:t>Continue propagating</a:t>
                </a:r>
              </a:p>
              <a:p>
                <a:pPr lvl="1"/>
                <a:endParaRPr lang="en-GB" sz="2000" dirty="0"/>
              </a:p>
              <a:p>
                <a:pPr lvl="1"/>
                <a:r>
                  <a:rPr lang="en-GB" sz="2000" dirty="0"/>
                  <a:t>Average expectation values</a:t>
                </a:r>
              </a:p>
              <a:p>
                <a:pPr lvl="1"/>
                <a:endParaRPr lang="en-GB" sz="2000" dirty="0"/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lvl="2"/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marL="201168" lvl="1" indent="0">
                  <a:buNone/>
                </a:pPr>
                <a:r>
                  <a:rPr lang="en-GB" sz="2000" dirty="0"/>
                  <a:t> </a:t>
                </a:r>
              </a:p>
              <a:p>
                <a:pPr lvl="1"/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pPr lvl="2"/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ijdelijke aanduiding voor inhoud 2">
                <a:extLst>
                  <a:ext uri="{FF2B5EF4-FFF2-40B4-BE49-F238E27FC236}">
                    <a16:creationId xmlns:a16="http://schemas.microsoft.com/office/drawing/2014/main" id="{8AA70705-2821-167D-FBFA-54D7149EE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" y="19981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t="-1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Afbeelding 13">
            <a:extLst>
              <a:ext uri="{FF2B5EF4-FFF2-40B4-BE49-F238E27FC236}">
                <a16:creationId xmlns:a16="http://schemas.microsoft.com/office/drawing/2014/main" id="{C01232FB-F75B-E997-7A3C-CA5D7BC6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222" y="1878256"/>
            <a:ext cx="2490774" cy="78389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24AFB16E-8D0E-9497-A165-D1CDF8EDB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357" y="5410944"/>
            <a:ext cx="3450527" cy="741807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3A2585D9-F473-7FF1-3958-EB3E0AE20B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351"/>
          <a:stretch/>
        </p:blipFill>
        <p:spPr>
          <a:xfrm>
            <a:off x="4103260" y="4091938"/>
            <a:ext cx="2805736" cy="783898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5BA7E1E-1F14-5CDA-6213-BD6BB89E8D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9209" y="3429000"/>
            <a:ext cx="4001262" cy="6799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43D366-8306-2291-DB8B-6B1CD32520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0203" y="3067050"/>
            <a:ext cx="1338263" cy="36195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8810063-29F7-2132-EC86-05953A5210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13420" y="2476982"/>
            <a:ext cx="3753766" cy="36643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08BCC0-236B-02AF-6152-F5445A060E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572" y="5971722"/>
            <a:ext cx="4001262" cy="3105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A93688-3F8E-3E73-9395-69E4690DB2D5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[4]</a:t>
            </a:r>
            <a:endParaRPr lang="en-GB" sz="20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E6A70D2-1CA9-773E-2559-FC171431838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9" name="Picture 2" descr="University of Amsterdam - Wikipedia">
            <a:extLst>
              <a:ext uri="{FF2B5EF4-FFF2-40B4-BE49-F238E27FC236}">
                <a16:creationId xmlns:a16="http://schemas.microsoft.com/office/drawing/2014/main" id="{36D31EAF-7928-11A1-0209-728545C30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9906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Monte-Carlo </a:t>
            </a:r>
            <a:r>
              <a:rPr lang="nl-NL" dirty="0" err="1"/>
              <a:t>Wavefunction</a:t>
            </a:r>
            <a:r>
              <a:rPr lang="nl-NL" dirty="0"/>
              <a:t> Method</a:t>
            </a:r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D3F5C2-FB5D-DEF3-5820-BD3A8606D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47944" y="1621582"/>
            <a:ext cx="12887887" cy="483403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42A1754-2C61-7EB4-9B1B-21B4CE6521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5" name="Picture 2" descr="University of Amsterdam - Wikipedia">
            <a:extLst>
              <a:ext uri="{FF2B5EF4-FFF2-40B4-BE49-F238E27FC236}">
                <a16:creationId xmlns:a16="http://schemas.microsoft.com/office/drawing/2014/main" id="{60E250F6-43BF-C2D1-3E5C-BED1FFFC7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0903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Extra: 8-level model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83B9A630-F231-EE9B-EF71-11CF3D3C0FCE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9A1DD0B-97A7-E070-9CDA-16AC46F5F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382" y="1377911"/>
            <a:ext cx="10516338" cy="5263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997D7D-7A40-F9D7-6163-AC8678A03E13}"/>
                  </a:ext>
                </a:extLst>
              </p:cNvPr>
              <p:cNvSpPr txBox="1"/>
              <p:nvPr/>
            </p:nvSpPr>
            <p:spPr>
              <a:xfrm>
                <a:off x="4809744" y="2148840"/>
                <a:ext cx="2235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nl-NL" b="0" i="1" smtClean="0">
                        <a:latin typeface="Cambria Math" panose="02040503050406030204" pitchFamily="18" charset="0"/>
                      </a:rPr>
                      <m:t>=0.77×2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/>
                  <a:t>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997D7D-7A40-F9D7-6163-AC8678A03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744" y="2148840"/>
                <a:ext cx="2235420" cy="369332"/>
              </a:xfrm>
              <a:prstGeom prst="rect">
                <a:avLst/>
              </a:prstGeom>
              <a:blipFill>
                <a:blip r:embed="rId4"/>
                <a:stretch>
                  <a:fillRect t="-10000" r="-1362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B5A0F0-F59F-9940-98AF-EBD56CF29B08}"/>
                  </a:ext>
                </a:extLst>
              </p:cNvPr>
              <p:cNvSpPr txBox="1"/>
              <p:nvPr/>
            </p:nvSpPr>
            <p:spPr>
              <a:xfrm>
                <a:off x="4611470" y="2409706"/>
                <a:ext cx="1251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B5A0F0-F59F-9940-98AF-EBD56CF29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470" y="2409706"/>
                <a:ext cx="125175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E62C02C-B503-A6EC-D731-FC30FE95B7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4" name="Picture 2" descr="University of Amsterdam - Wikipedia">
            <a:extLst>
              <a:ext uri="{FF2B5EF4-FFF2-40B4-BE49-F238E27FC236}">
                <a16:creationId xmlns:a16="http://schemas.microsoft.com/office/drawing/2014/main" id="{39566740-D95D-8225-B74A-FB48B1332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72092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Extra: 8-level model</a:t>
            </a:r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83B9A630-F231-EE9B-EF71-11CF3D3C0FCE}"/>
              </a:ext>
            </a:extLst>
          </p:cNvPr>
          <p:cNvSpPr txBox="1">
            <a:spLocks/>
          </p:cNvSpPr>
          <p:nvPr/>
        </p:nvSpPr>
        <p:spPr>
          <a:xfrm>
            <a:off x="1310640" y="19981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57C86BC-7683-17F9-DFCE-AF3192291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0640" y="1737360"/>
            <a:ext cx="8784336" cy="46807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C755C4-BF68-7541-FFC1-C693CE5A5461}"/>
                  </a:ext>
                </a:extLst>
              </p:cNvPr>
              <p:cNvSpPr txBox="1"/>
              <p:nvPr/>
            </p:nvSpPr>
            <p:spPr>
              <a:xfrm>
                <a:off x="7022237" y="2192784"/>
                <a:ext cx="12517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C755C4-BF68-7541-FFC1-C693CE5A5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2237" y="2192784"/>
                <a:ext cx="125175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83B0C046-9257-CEA2-1520-4F669C284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8" name="Picture 2" descr="University of Amsterdam - Wikipedia">
            <a:extLst>
              <a:ext uri="{FF2B5EF4-FFF2-40B4-BE49-F238E27FC236}">
                <a16:creationId xmlns:a16="http://schemas.microsoft.com/office/drawing/2014/main" id="{4D23E36C-B505-6ED8-B23C-4BB66E68E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26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Cooling 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F4684C6-3314-BDCA-F3EC-673B876E2E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en-GB" sz="2400" dirty="0"/>
                  <a:t>Resolved sideband cooling</a:t>
                </a:r>
              </a:p>
              <a:p>
                <a:pPr lvl="2"/>
                <a:r>
                  <a:rPr lang="en-GB" sz="2000" dirty="0"/>
                  <a:t>Requires L-D,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384048" lvl="2" indent="0">
                  <a:buNone/>
                </a:pPr>
                <a:endParaRPr lang="en-GB" sz="2000" dirty="0"/>
              </a:p>
              <a:p>
                <a:pPr marL="384048" lvl="2" indent="0">
                  <a:buNone/>
                </a:pPr>
                <a:r>
                  <a:rPr lang="en-GB" sz="2000" dirty="0"/>
                  <a:t>Many modes in a large crystal</a:t>
                </a:r>
              </a:p>
              <a:p>
                <a:pPr marL="201168" lvl="1" indent="0">
                  <a:buNone/>
                </a:pPr>
                <a:endParaRPr lang="en-GB" sz="2000" dirty="0"/>
              </a:p>
              <a:p>
                <a:pPr lvl="1"/>
                <a:endParaRPr lang="en-GB" sz="2000" dirty="0"/>
              </a:p>
              <a:p>
                <a:pPr lvl="1"/>
                <a:r>
                  <a:rPr lang="en-GB" sz="2400" dirty="0"/>
                  <a:t>EIT cooling</a:t>
                </a:r>
              </a:p>
              <a:p>
                <a:pPr lvl="2"/>
                <a:r>
                  <a:rPr lang="en-GB" sz="2000" dirty="0"/>
                  <a:t>Limited bandwidth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/>
              </a:p>
              <a:p>
                <a:pPr marL="201168" lvl="1" indent="0">
                  <a:buNone/>
                </a:pPr>
                <a:endParaRPr lang="en-GB" sz="2000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F4684C6-3314-BDCA-F3EC-673B876E2E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A2AF5A2C-911E-1913-487D-ECF532739D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76876" y="2063899"/>
            <a:ext cx="6481762" cy="4232127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9B63366-6B00-5A9B-33C7-5A88B8F5C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29F637D9-C430-3E92-BFA1-C8200AF89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24711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9E80F31-7D5F-B2B9-2ABF-9FECEB860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266" y="1397780"/>
            <a:ext cx="10486454" cy="5248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712457-2A9E-B65C-C7F2-447F4D2E674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nl-NL" dirty="0"/>
                  <a:t>Extra</a:t>
                </a:r>
                <a:r>
                  <a:rPr lang="nl-NL"/>
                  <a:t>: 8-evel </a:t>
                </a:r>
                <a:r>
                  <a:rPr lang="nl-NL" dirty="0"/>
                  <a:t>model, </a:t>
                </a:r>
                <a:r>
                  <a:rPr lang="nl-NL" dirty="0" err="1"/>
                  <a:t>rotate</a:t>
                </a:r>
                <a:r>
                  <a:rPr lang="nl-N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b="0" i="1" smtClean="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4712457-2A9E-B65C-C7F2-447F4D2E67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nl-NL" sz="2000" b="0" dirty="0"/>
          </a:p>
          <a:p>
            <a:pPr marL="384048" lvl="2" indent="0">
              <a:buNone/>
            </a:pPr>
            <a:endParaRPr lang="nl-NL" b="0" dirty="0"/>
          </a:p>
          <a:p>
            <a:endParaRPr lang="nl-NL" b="0" dirty="0"/>
          </a:p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997D7D-7A40-F9D7-6163-AC8678A03E13}"/>
                  </a:ext>
                </a:extLst>
              </p:cNvPr>
              <p:cNvSpPr txBox="1"/>
              <p:nvPr/>
            </p:nvSpPr>
            <p:spPr>
              <a:xfrm>
                <a:off x="4809744" y="2148840"/>
                <a:ext cx="2235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nl-NL" b="0" i="1" smtClean="0">
                        <a:latin typeface="Cambria Math" panose="02040503050406030204" pitchFamily="18" charset="0"/>
                      </a:rPr>
                      <m:t>=0.77×2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/>
                  <a:t>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997D7D-7A40-F9D7-6163-AC8678A03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744" y="2148840"/>
                <a:ext cx="2235420" cy="369332"/>
              </a:xfrm>
              <a:prstGeom prst="rect">
                <a:avLst/>
              </a:prstGeom>
              <a:blipFill>
                <a:blip r:embed="rId5"/>
                <a:stretch>
                  <a:fillRect t="-10000" r="-1362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B5A0F0-F59F-9940-98AF-EBD56CF29B08}"/>
                  </a:ext>
                </a:extLst>
              </p:cNvPr>
              <p:cNvSpPr txBox="1"/>
              <p:nvPr/>
            </p:nvSpPr>
            <p:spPr>
              <a:xfrm>
                <a:off x="4611469" y="2409706"/>
                <a:ext cx="1731457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=15</m:t>
                      </m:r>
                    </m:oMath>
                  </m:oMathPara>
                </a14:m>
                <a:endParaRPr lang="nl-NL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=−10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B5A0F0-F59F-9940-98AF-EBD56CF29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469" y="2409706"/>
                <a:ext cx="1731457" cy="668260"/>
              </a:xfrm>
              <a:prstGeom prst="rect">
                <a:avLst/>
              </a:prstGeom>
              <a:blipFill>
                <a:blip r:embed="rId6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49290871-5654-F85C-D18D-2891FCF16E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4" name="Picture 2" descr="University of Amsterdam - Wikipedia">
            <a:extLst>
              <a:ext uri="{FF2B5EF4-FFF2-40B4-BE49-F238E27FC236}">
                <a16:creationId xmlns:a16="http://schemas.microsoft.com/office/drawing/2014/main" id="{900E4133-13F5-644C-6E57-C8CB19DE3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170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Laser </a:t>
            </a:r>
            <a:r>
              <a:rPr lang="nl-NL" dirty="0" err="1"/>
              <a:t>Cooling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: Sisyphus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4684C6-3314-BDCA-F3EC-673B876E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en-GB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58E8AF34-D989-398D-BBC0-003940988511}"/>
              </a:ext>
            </a:extLst>
          </p:cNvPr>
          <p:cNvSpPr txBox="1">
            <a:spLocks/>
          </p:cNvSpPr>
          <p:nvPr/>
        </p:nvSpPr>
        <p:spPr>
          <a:xfrm>
            <a:off x="115824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22B5DB-1004-7180-1515-BA82CE7147EF}"/>
              </a:ext>
            </a:extLst>
          </p:cNvPr>
          <p:cNvSpPr txBox="1"/>
          <p:nvPr/>
        </p:nvSpPr>
        <p:spPr>
          <a:xfrm>
            <a:off x="0" y="5895924"/>
            <a:ext cx="63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[1]</a:t>
            </a:r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4B3989-1F53-37A0-6131-B666813D20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085"/>
          <a:stretch/>
        </p:blipFill>
        <p:spPr>
          <a:xfrm>
            <a:off x="410058" y="5984523"/>
            <a:ext cx="7348533" cy="2229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828E02-4DAD-B3A3-B89A-6B4970A48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362" y="1947550"/>
            <a:ext cx="8677275" cy="27908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B902E2-B204-2FF4-F48C-202AC4F8F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758" r="82610" b="11327"/>
          <a:stretch/>
        </p:blipFill>
        <p:spPr>
          <a:xfrm>
            <a:off x="7758591" y="5970910"/>
            <a:ext cx="1277917" cy="22291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233F48F-5F46-BD2B-D185-681CFE3639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7" name="Picture 2" descr="University of Amsterdam - Wikipedia">
            <a:extLst>
              <a:ext uri="{FF2B5EF4-FFF2-40B4-BE49-F238E27FC236}">
                <a16:creationId xmlns:a16="http://schemas.microsoft.com/office/drawing/2014/main" id="{7928418D-57C5-B3B4-1199-AEBEDE5F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250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2457-2A9E-B65C-C7F2-447F4D2E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Cooling Methods: </a:t>
            </a:r>
            <a:r>
              <a:rPr lang="en-GB" dirty="0" err="1"/>
              <a:t>Sishyphus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Lose energy during decay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1. State dependent potential</a:t>
                </a:r>
              </a:p>
              <a:p>
                <a:pPr marL="0" indent="0">
                  <a:buNone/>
                </a:pPr>
                <a:r>
                  <a:rPr lang="en-GB" dirty="0"/>
                  <a:t>	</a:t>
                </a:r>
                <a:r>
                  <a:rPr lang="en-GB" b="0" dirty="0">
                    <a:solidFill>
                      <a:srgbClr val="9A9A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B0B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B0B0"/>
                    </a:solidFill>
                  </a:rPr>
                  <a:t> </a:t>
                </a:r>
                <a:endParaRPr lang="en-GB" b="0" dirty="0"/>
              </a:p>
              <a:p>
                <a:pPr marL="0" indent="0">
                  <a:buNone/>
                </a:pPr>
                <a:r>
                  <a:rPr lang="en-GB" dirty="0"/>
                  <a:t> 2. Resolved sidebands </a:t>
                </a:r>
              </a:p>
              <a:p>
                <a:pPr marL="0" indent="0">
                  <a:buNone/>
                </a:pPr>
                <a:r>
                  <a:rPr lang="en-GB" b="0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nl-NL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nl-NL" b="0" i="1" smtClean="0">
                            <a:solidFill>
                              <a:srgbClr val="9A9A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b="0" dirty="0"/>
              </a:p>
              <a:p>
                <a:pPr marL="0" indent="0">
                  <a:buNone/>
                </a:pPr>
                <a:r>
                  <a:rPr lang="en-GB" b="0" dirty="0"/>
                  <a:t>3. Selective excitation</a:t>
                </a:r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Tijdelijke aanduiding voor inhoud 2">
                <a:extLst>
                  <a:ext uri="{FF2B5EF4-FFF2-40B4-BE49-F238E27FC236}">
                    <a16:creationId xmlns:a16="http://schemas.microsoft.com/office/drawing/2014/main" id="{58E8AF34-D989-398D-BBC0-003940988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845734"/>
                <a:ext cx="10058400" cy="4023360"/>
              </a:xfrm>
              <a:prstGeom prst="rect">
                <a:avLst/>
              </a:prstGeom>
              <a:blipFill>
                <a:blip r:embed="rId2"/>
                <a:stretch>
                  <a:fillRect l="-1515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782E4B-BCF3-621B-A96E-EC105B25EC3F}"/>
                  </a:ext>
                </a:extLst>
              </p:cNvPr>
              <p:cNvSpPr txBox="1"/>
              <p:nvPr/>
            </p:nvSpPr>
            <p:spPr>
              <a:xfrm>
                <a:off x="7137296" y="2319952"/>
                <a:ext cx="5355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000" b="0" i="1" smtClean="0">
                              <a:solidFill>
                                <a:srgbClr val="9A9A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782E4B-BCF3-621B-A96E-EC105B25E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296" y="2319952"/>
                <a:ext cx="535595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180942-0190-A64F-75F5-D16970DD88E2}"/>
                  </a:ext>
                </a:extLst>
              </p:cNvPr>
              <p:cNvSpPr txBox="1"/>
              <p:nvPr/>
            </p:nvSpPr>
            <p:spPr>
              <a:xfrm>
                <a:off x="7137296" y="5215552"/>
                <a:ext cx="544636" cy="4250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l-NL" sz="2000" b="0" i="1" smtClean="0">
                              <a:solidFill>
                                <a:srgbClr val="FFB0B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180942-0190-A64F-75F5-D16970DD8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296" y="5215552"/>
                <a:ext cx="544636" cy="425053"/>
              </a:xfrm>
              <a:prstGeom prst="rect">
                <a:avLst/>
              </a:prstGeom>
              <a:blipFill>
                <a:blip r:embed="rId6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D6B868F-DA3B-A250-A740-B842C33A7C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891" y="2319952"/>
            <a:ext cx="3878580" cy="387858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9FB889E-91E9-AAC9-C738-24018BBD764C}"/>
              </a:ext>
            </a:extLst>
          </p:cNvPr>
          <p:cNvCxnSpPr>
            <a:cxnSpLocks/>
          </p:cNvCxnSpPr>
          <p:nvPr/>
        </p:nvCxnSpPr>
        <p:spPr>
          <a:xfrm>
            <a:off x="8098648" y="3452031"/>
            <a:ext cx="0" cy="559293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D175E8-84E8-C19B-1C81-7FE804B26D4B}"/>
                  </a:ext>
                </a:extLst>
              </p:cNvPr>
              <p:cNvSpPr txBox="1"/>
              <p:nvPr/>
            </p:nvSpPr>
            <p:spPr>
              <a:xfrm>
                <a:off x="7247133" y="3431892"/>
                <a:ext cx="8515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D175E8-84E8-C19B-1C81-7FE804B26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133" y="3431892"/>
                <a:ext cx="851515" cy="369332"/>
              </a:xfrm>
              <a:prstGeom prst="rect">
                <a:avLst/>
              </a:prstGeom>
              <a:blipFill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501FF531-5448-00AB-27F8-47ACA40D0E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0512" y="6263078"/>
            <a:ext cx="1613216" cy="699060"/>
          </a:xfrm>
          <a:prstGeom prst="rect">
            <a:avLst/>
          </a:prstGeom>
        </p:spPr>
      </p:pic>
      <p:pic>
        <p:nvPicPr>
          <p:cNvPr id="11" name="Picture 2" descr="University of Amsterdam - Wikipedia">
            <a:extLst>
              <a:ext uri="{FF2B5EF4-FFF2-40B4-BE49-F238E27FC236}">
                <a16:creationId xmlns:a16="http://schemas.microsoft.com/office/drawing/2014/main" id="{2596983E-1F15-2259-65B5-80FE9DC73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136" y="6340136"/>
            <a:ext cx="517864" cy="5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728926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1860</Words>
  <Application>Microsoft Office PowerPoint</Application>
  <PresentationFormat>Widescreen</PresentationFormat>
  <Paragraphs>854</Paragraphs>
  <Slides>70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Calibri</vt:lpstr>
      <vt:lpstr>Calibri Light</vt:lpstr>
      <vt:lpstr>Cambria Math</vt:lpstr>
      <vt:lpstr>Terugblik</vt:lpstr>
      <vt:lpstr>Tweezer-Assisted Sub-Doppler  Cooling in  ^171 Yb^+</vt:lpstr>
      <vt:lpstr>Introduction</vt:lpstr>
      <vt:lpstr>Introduction</vt:lpstr>
      <vt:lpstr>Introduction</vt:lpstr>
      <vt:lpstr>Laser Cooling Methods</vt:lpstr>
      <vt:lpstr>Laser Cooling Methods</vt:lpstr>
      <vt:lpstr>Laser Cooling Methods</vt:lpstr>
      <vt:lpstr>Laser Cooling Methods: Sisyphus</vt:lpstr>
      <vt:lpstr>Laser Cooling Methods: Sishyphus</vt:lpstr>
      <vt:lpstr>Laser Cooling Methods: Sishyphus</vt:lpstr>
      <vt:lpstr>Cooling Scheme</vt:lpstr>
      <vt:lpstr>Cooling Scheme</vt:lpstr>
      <vt:lpstr>Cooling Scheme</vt:lpstr>
      <vt:lpstr>Cooling Scheme</vt:lpstr>
      <vt:lpstr>Cooling Scheme</vt:lpstr>
      <vt:lpstr>Modelling: Toy model</vt:lpstr>
      <vt:lpstr>Modelling: Toy model</vt:lpstr>
      <vt:lpstr>Modelling: Toy model</vt:lpstr>
      <vt:lpstr>Modelling: Hamiltonian</vt:lpstr>
      <vt:lpstr>Modelling: Hamiltonian</vt:lpstr>
      <vt:lpstr>Modelling: Hamiltonian</vt:lpstr>
      <vt:lpstr>Modelling: Hamiltonian</vt:lpstr>
      <vt:lpstr>Modelling: Hamiltonian</vt:lpstr>
      <vt:lpstr>Modelling: Hamiltonian</vt:lpstr>
      <vt:lpstr>Modelling: Hamiltonian</vt:lpstr>
      <vt:lpstr>Modelling: Jump operators</vt:lpstr>
      <vt:lpstr>Modelling: Jump operators</vt:lpstr>
      <vt:lpstr>Modelling: Jump operators</vt:lpstr>
      <vt:lpstr>Modelling: Jump operators</vt:lpstr>
      <vt:lpstr>Modelling: Jump operators</vt:lpstr>
      <vt:lpstr>Results: single ion</vt:lpstr>
      <vt:lpstr>Results: single ion</vt:lpstr>
      <vt:lpstr>Results: single ion</vt:lpstr>
      <vt:lpstr>Results: single ion</vt:lpstr>
      <vt:lpstr>Results: single ion</vt:lpstr>
      <vt:lpstr>Results: single ion</vt:lpstr>
      <vt:lpstr>Results: single ion</vt:lpstr>
      <vt:lpstr>Modelling: More ions!</vt:lpstr>
      <vt:lpstr>Modelling: More ions!</vt:lpstr>
      <vt:lpstr>Results: More ions</vt:lpstr>
      <vt:lpstr>Results: More ions</vt:lpstr>
      <vt:lpstr>Conclusion</vt:lpstr>
      <vt:lpstr>Conclusion</vt:lpstr>
      <vt:lpstr>Conclusion</vt:lpstr>
      <vt:lpstr>Conclusion</vt:lpstr>
      <vt:lpstr>Conclusion</vt:lpstr>
      <vt:lpstr>Acknowledgements</vt:lpstr>
      <vt:lpstr>Questions?</vt:lpstr>
      <vt:lpstr>Results: single ion</vt:lpstr>
      <vt:lpstr>Results: single ion</vt:lpstr>
      <vt:lpstr>Results: single ion</vt:lpstr>
      <vt:lpstr>PowerPoint Presentation</vt:lpstr>
      <vt:lpstr>Modelling: Jump operators</vt:lpstr>
      <vt:lpstr>Modelling: More ions!</vt:lpstr>
      <vt:lpstr>Results: 3-level model</vt:lpstr>
      <vt:lpstr>Results: 3-level model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Monte-Carlo Wavefunction Method</vt:lpstr>
      <vt:lpstr>Extra: 8-level model</vt:lpstr>
      <vt:lpstr>Extra: 8-level model</vt:lpstr>
      <vt:lpstr>Extra: 8-evel model, rotate ϵ_L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Tweezer-Assisted  Sub-Doppler  Cooling in  ^171 Yb^+</dc:title>
  <dc:creator>bas gerritsen</dc:creator>
  <cp:lastModifiedBy>Bas Gerritsen</cp:lastModifiedBy>
  <cp:revision>346</cp:revision>
  <dcterms:created xsi:type="dcterms:W3CDTF">2023-06-17T14:03:14Z</dcterms:created>
  <dcterms:modified xsi:type="dcterms:W3CDTF">2024-07-07T13:59:00Z</dcterms:modified>
</cp:coreProperties>
</file>